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76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notesMasterIdLst>
    <p:notesMasterId r:id="rId121"/>
  </p:notesMasterIdLst>
  <p:sldIdLst>
    <p:sldId id="303" r:id="rId3"/>
    <p:sldId id="304" r:id="rId4"/>
    <p:sldId id="302" r:id="rId5"/>
    <p:sldId id="432" r:id="rId6"/>
    <p:sldId id="433" r:id="rId7"/>
    <p:sldId id="256" r:id="rId8"/>
    <p:sldId id="281" r:id="rId9"/>
    <p:sldId id="429" r:id="rId10"/>
    <p:sldId id="257" r:id="rId11"/>
    <p:sldId id="283" r:id="rId12"/>
    <p:sldId id="291" r:id="rId13"/>
    <p:sldId id="294" r:id="rId14"/>
    <p:sldId id="293" r:id="rId15"/>
    <p:sldId id="295" r:id="rId16"/>
    <p:sldId id="297" r:id="rId17"/>
    <p:sldId id="383" r:id="rId18"/>
    <p:sldId id="299" r:id="rId19"/>
    <p:sldId id="267" r:id="rId20"/>
    <p:sldId id="298" r:id="rId21"/>
    <p:sldId id="268" r:id="rId22"/>
    <p:sldId id="270" r:id="rId23"/>
    <p:sldId id="399" r:id="rId24"/>
    <p:sldId id="305" r:id="rId25"/>
    <p:sldId id="431" r:id="rId26"/>
    <p:sldId id="430" r:id="rId27"/>
    <p:sldId id="282" r:id="rId28"/>
    <p:sldId id="262" r:id="rId29"/>
    <p:sldId id="309" r:id="rId30"/>
    <p:sldId id="311" r:id="rId31"/>
    <p:sldId id="322" r:id="rId32"/>
    <p:sldId id="390" r:id="rId33"/>
    <p:sldId id="391" r:id="rId34"/>
    <p:sldId id="392" r:id="rId35"/>
    <p:sldId id="312" r:id="rId36"/>
    <p:sldId id="313" r:id="rId37"/>
    <p:sldId id="315" r:id="rId38"/>
    <p:sldId id="316" r:id="rId39"/>
    <p:sldId id="321" r:id="rId40"/>
    <p:sldId id="324" r:id="rId41"/>
    <p:sldId id="330" r:id="rId42"/>
    <p:sldId id="341" r:id="rId43"/>
    <p:sldId id="332" r:id="rId44"/>
    <p:sldId id="342" r:id="rId45"/>
    <p:sldId id="338" r:id="rId46"/>
    <p:sldId id="346" r:id="rId47"/>
    <p:sldId id="349" r:id="rId48"/>
    <p:sldId id="345" r:id="rId49"/>
    <p:sldId id="350" r:id="rId50"/>
    <p:sldId id="347" r:id="rId51"/>
    <p:sldId id="351" r:id="rId52"/>
    <p:sldId id="348" r:id="rId53"/>
    <p:sldId id="352" r:id="rId54"/>
    <p:sldId id="353" r:id="rId55"/>
    <p:sldId id="354" r:id="rId56"/>
    <p:sldId id="355" r:id="rId57"/>
    <p:sldId id="357" r:id="rId58"/>
    <p:sldId id="358" r:id="rId59"/>
    <p:sldId id="359" r:id="rId60"/>
    <p:sldId id="360" r:id="rId61"/>
    <p:sldId id="384" r:id="rId62"/>
    <p:sldId id="385" r:id="rId63"/>
    <p:sldId id="356" r:id="rId64"/>
    <p:sldId id="339" r:id="rId65"/>
    <p:sldId id="436" r:id="rId66"/>
    <p:sldId id="333" r:id="rId67"/>
    <p:sldId id="340" r:id="rId68"/>
    <p:sldId id="335" r:id="rId69"/>
    <p:sldId id="337" r:id="rId70"/>
    <p:sldId id="343" r:id="rId71"/>
    <p:sldId id="344" r:id="rId72"/>
    <p:sldId id="334" r:id="rId73"/>
    <p:sldId id="336" r:id="rId74"/>
    <p:sldId id="326" r:id="rId75"/>
    <p:sldId id="328" r:id="rId76"/>
    <p:sldId id="327" r:id="rId77"/>
    <p:sldId id="362" r:id="rId78"/>
    <p:sldId id="363" r:id="rId79"/>
    <p:sldId id="423" r:id="rId80"/>
    <p:sldId id="377" r:id="rId81"/>
    <p:sldId id="398" r:id="rId82"/>
    <p:sldId id="373" r:id="rId83"/>
    <p:sldId id="375" r:id="rId84"/>
    <p:sldId id="374" r:id="rId85"/>
    <p:sldId id="378" r:id="rId86"/>
    <p:sldId id="379" r:id="rId87"/>
    <p:sldId id="400" r:id="rId88"/>
    <p:sldId id="393" r:id="rId89"/>
    <p:sldId id="417" r:id="rId90"/>
    <p:sldId id="418" r:id="rId91"/>
    <p:sldId id="419" r:id="rId92"/>
    <p:sldId id="420" r:id="rId93"/>
    <p:sldId id="421" r:id="rId94"/>
    <p:sldId id="422" r:id="rId95"/>
    <p:sldId id="387" r:id="rId96"/>
    <p:sldId id="388" r:id="rId97"/>
    <p:sldId id="389" r:id="rId98"/>
    <p:sldId id="395" r:id="rId99"/>
    <p:sldId id="396" r:id="rId100"/>
    <p:sldId id="425" r:id="rId101"/>
    <p:sldId id="397" r:id="rId102"/>
    <p:sldId id="380" r:id="rId103"/>
    <p:sldId id="424" r:id="rId104"/>
    <p:sldId id="403" r:id="rId105"/>
    <p:sldId id="434" r:id="rId106"/>
    <p:sldId id="372" r:id="rId107"/>
    <p:sldId id="402" r:id="rId108"/>
    <p:sldId id="404" r:id="rId109"/>
    <p:sldId id="405" r:id="rId110"/>
    <p:sldId id="437" r:id="rId111"/>
    <p:sldId id="406" r:id="rId112"/>
    <p:sldId id="407" r:id="rId113"/>
    <p:sldId id="408" r:id="rId114"/>
    <p:sldId id="438" r:id="rId115"/>
    <p:sldId id="409" r:id="rId116"/>
    <p:sldId id="410" r:id="rId117"/>
    <p:sldId id="411" r:id="rId118"/>
    <p:sldId id="413" r:id="rId119"/>
    <p:sldId id="414" r:id="rId1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83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2C50"/>
    <a:srgbClr val="6780A2"/>
    <a:srgbClr val="820000"/>
    <a:srgbClr val="960000"/>
    <a:srgbClr val="595959"/>
    <a:srgbClr val="404040"/>
    <a:srgbClr val="262626"/>
    <a:srgbClr val="4E637E"/>
    <a:srgbClr val="EF2FC6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5" autoAdjust="0"/>
    <p:restoredTop sz="88026" autoAdjust="0"/>
  </p:normalViewPr>
  <p:slideViewPr>
    <p:cSldViewPr snapToGrid="0">
      <p:cViewPr varScale="1">
        <p:scale>
          <a:sx n="97" d="100"/>
          <a:sy n="97" d="100"/>
        </p:scale>
        <p:origin x="1098" y="78"/>
      </p:cViewPr>
      <p:guideLst>
        <p:guide pos="483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180000" cy="180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C753C-131F-4B50-BE6C-F371233EC5EB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1DEA6-1AC9-44B5-ACDE-FA920268E2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646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Schalter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1DEA6-1AC9-44B5-ACDE-FA920268E26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7380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neue Sitze hinzufügen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1DEA6-1AC9-44B5-ACDE-FA920268E26F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140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Sitze  hinzufügen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1DEA6-1AC9-44B5-ACDE-FA920268E26F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2258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Seating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ausklappen/einklappen</a:t>
            </a:r>
          </a:p>
          <a:p>
            <a:pPr marL="171450" indent="-171450">
              <a:buFontTx/>
              <a:buChar char="-"/>
            </a:pPr>
            <a:r>
              <a:rPr lang="de-DE" dirty="0"/>
              <a:t>aus </a:t>
            </a:r>
            <a:r>
              <a:rPr lang="de-DE" dirty="0" err="1"/>
              <a:t>camera</a:t>
            </a:r>
            <a:r>
              <a:rPr lang="de-DE" dirty="0"/>
              <a:t> 2 auswählen und neuer sitz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1DEA6-1AC9-44B5-ACDE-FA920268E26F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485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ROI trotzdem auf Kamerabild zu sehen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1DEA6-1AC9-44B5-ACDE-FA920268E26F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5966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Haken kommt nur wenn etwas detektiert wird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1DEA6-1AC9-44B5-ACDE-FA920268E26F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919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-später deaktivieren zeigen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1DEA6-1AC9-44B5-ACDE-FA920268E26F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4965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noch nicht an richtiger Stelle: über </a:t>
            </a:r>
            <a:r>
              <a:rPr lang="de-DE" dirty="0" err="1"/>
              <a:t>seating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auswählen</a:t>
            </a:r>
          </a:p>
          <a:p>
            <a:pPr marL="171450" indent="-171450">
              <a:buFontTx/>
              <a:buChar char="-"/>
            </a:pPr>
            <a:r>
              <a:rPr lang="de-DE" dirty="0"/>
              <a:t>später deaktivieren zeigen</a:t>
            </a:r>
          </a:p>
          <a:p>
            <a:pPr marL="171450" indent="-171450">
              <a:buFontTx/>
              <a:buChar char="-"/>
            </a:pPr>
            <a:r>
              <a:rPr lang="de-DE" dirty="0"/>
              <a:t>neuer sitz  c5 durch anklicken in </a:t>
            </a:r>
            <a:r>
              <a:rPr lang="de-DE" dirty="0" err="1"/>
              <a:t>seating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zeigen+ wieder löschen</a:t>
            </a:r>
          </a:p>
          <a:p>
            <a:pPr marL="171450" indent="-171450">
              <a:buFontTx/>
              <a:buChar char="-"/>
            </a:pPr>
            <a:r>
              <a:rPr lang="de-DE" dirty="0"/>
              <a:t>umschalten zu A1 zum wiederverschieben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1DEA6-1AC9-44B5-ACDE-FA920268E26F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48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1DEA6-1AC9-44B5-ACDE-FA920268E26F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7073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de-DE" dirty="0" err="1"/>
              <a:t>sprint</a:t>
            </a:r>
            <a:r>
              <a:rPr lang="de-DE" dirty="0"/>
              <a:t> automatisch zur Kamera der angeklickten ROI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1DEA6-1AC9-44B5-ACDE-FA920268E26F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2185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kann umsetzten auf andere Person</a:t>
            </a:r>
          </a:p>
          <a:p>
            <a:pPr marL="171450" indent="-171450">
              <a:buFontTx/>
              <a:buChar char="-"/>
            </a:pPr>
            <a:r>
              <a:rPr lang="de-DE" dirty="0"/>
              <a:t>springt bei nicht-ersten bearbeiten mit gelb wieder zurück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1DEA6-1AC9-44B5-ACDE-FA920268E26F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800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Schalter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1DEA6-1AC9-44B5-ACDE-FA920268E26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23791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1DEA6-1AC9-44B5-ACDE-FA920268E26F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97530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1DEA6-1AC9-44B5-ACDE-FA920268E26F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343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confirm : beide Varianten zeigen</a:t>
            </a:r>
          </a:p>
          <a:p>
            <a:pPr marL="171450" indent="-171450">
              <a:buFontTx/>
              <a:buChar char="-"/>
            </a:pPr>
            <a:r>
              <a:rPr lang="de-DE" dirty="0"/>
              <a:t>mit Anzeige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1DEA6-1AC9-44B5-ACDE-FA920268E26F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4332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- was wenn Sitz/ ROI gelöscht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1DEA6-1AC9-44B5-ACDE-FA920268E26F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8295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jetzt fehlt ein sitz, obwohl ich dazu schon die ROI eingerichtet hab</a:t>
            </a:r>
          </a:p>
          <a:p>
            <a:pPr marL="171450" indent="-171450">
              <a:buFontTx/>
              <a:buChar char="-"/>
            </a:pPr>
            <a:r>
              <a:rPr lang="de-DE" dirty="0"/>
              <a:t>zurück zu </a:t>
            </a:r>
            <a:r>
              <a:rPr lang="de-DE" dirty="0" err="1"/>
              <a:t>operator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1DEA6-1AC9-44B5-ACDE-FA920268E26F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6831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jetzt fehlt ein sitz, obwohl ich dazu schon die ROI eingerichtet hab</a:t>
            </a:r>
          </a:p>
          <a:p>
            <a:pPr marL="171450" indent="-171450">
              <a:buFontTx/>
              <a:buChar char="-"/>
            </a:pPr>
            <a:r>
              <a:rPr lang="de-DE" dirty="0"/>
              <a:t>zurück zu </a:t>
            </a:r>
            <a:r>
              <a:rPr lang="de-DE" dirty="0" err="1"/>
              <a:t>operator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1DEA6-1AC9-44B5-ACDE-FA920268E26F}" type="slidenum">
              <a:rPr lang="de-DE" smtClean="0"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66142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gelöschte ROI zeigen</a:t>
            </a:r>
          </a:p>
          <a:p>
            <a:endParaRPr lang="de-DE" dirty="0"/>
          </a:p>
          <a:p>
            <a:r>
              <a:rPr lang="de-DE" dirty="0"/>
              <a:t>ENDE!!!!!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1DEA6-1AC9-44B5-ACDE-FA920268E26F}" type="slidenum">
              <a:rPr lang="de-DE" smtClean="0"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0266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Locations durchklicken</a:t>
            </a:r>
          </a:p>
          <a:p>
            <a:pPr marL="171450" indent="-171450">
              <a:buFontTx/>
              <a:buChar char="-"/>
            </a:pPr>
            <a:r>
              <a:rPr lang="de-DE" dirty="0"/>
              <a:t>Kamera-Tab zeigen</a:t>
            </a:r>
          </a:p>
          <a:p>
            <a:pPr marL="171450" indent="-171450">
              <a:buFontTx/>
              <a:buChar char="-"/>
            </a:pPr>
            <a:r>
              <a:rPr lang="de-DE" dirty="0"/>
              <a:t>Tabs ein- und ausblenden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Einstellungen zeigen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Anzeige-Editor zeigen</a:t>
            </a:r>
          </a:p>
          <a:p>
            <a:pPr marL="171450" indent="-171450">
              <a:buFontTx/>
              <a:buChar char="-"/>
            </a:pPr>
            <a:r>
              <a:rPr lang="de-DE" dirty="0"/>
              <a:t>Zoom</a:t>
            </a:r>
          </a:p>
          <a:p>
            <a:pPr marL="171450" indent="-171450">
              <a:buFontTx/>
              <a:buChar char="-"/>
            </a:pPr>
            <a:r>
              <a:rPr lang="de-DE" dirty="0"/>
              <a:t>neuer </a:t>
            </a:r>
            <a:r>
              <a:rPr lang="de-DE" dirty="0" err="1"/>
              <a:t>Detector</a:t>
            </a:r>
            <a:r>
              <a:rPr lang="de-DE" dirty="0"/>
              <a:t>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1DEA6-1AC9-44B5-ACDE-FA920268E26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5501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Anzeige zeigen: Sitz rot</a:t>
            </a:r>
          </a:p>
          <a:p>
            <a:pPr marL="171450" indent="-171450">
              <a:buFontTx/>
              <a:buChar char="-"/>
            </a:pPr>
            <a:r>
              <a:rPr lang="de-DE" dirty="0"/>
              <a:t>in Location 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1DEA6-1AC9-44B5-ACDE-FA920268E26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3490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Contrast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+10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Reset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zurück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1DEA6-1AC9-44B5-ACDE-FA920268E26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60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Contrast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+10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Reset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zurück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1DEA6-1AC9-44B5-ACDE-FA920268E26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566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Contrast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+10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Reset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zurück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1DEA6-1AC9-44B5-ACDE-FA920268E26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753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Location 1 /2 auswählbar</a:t>
            </a:r>
          </a:p>
          <a:p>
            <a:pPr marL="171450" indent="-171450">
              <a:buFontTx/>
              <a:buChar char="-"/>
            </a:pPr>
            <a:r>
              <a:rPr lang="de-DE" dirty="0"/>
              <a:t>Tab ausblenden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1DEA6-1AC9-44B5-ACDE-FA920268E26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752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Schrift ändern</a:t>
            </a:r>
          </a:p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1DEA6-1AC9-44B5-ACDE-FA920268E26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6593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76002C4-6DED-43CF-97C7-959CD03FC8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5D1FA21-9C2E-4669-B0F1-911FBF88C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44"/>
          <a:stretch/>
        </p:blipFill>
        <p:spPr>
          <a:xfrm>
            <a:off x="-131808" y="3822196"/>
            <a:ext cx="1558340" cy="2291804"/>
          </a:xfrm>
          <a:prstGeom prst="rect">
            <a:avLst/>
          </a:prstGeom>
        </p:spPr>
      </p:pic>
      <p:sp>
        <p:nvSpPr>
          <p:cNvPr id="11" name="Flussdiagramm: Alternativer Prozess 10">
            <a:extLst>
              <a:ext uri="{FF2B5EF4-FFF2-40B4-BE49-F238E27FC236}">
                <a16:creationId xmlns:a16="http://schemas.microsoft.com/office/drawing/2014/main" id="{00A56C2D-89BD-4EF7-A63B-F892FD9A0635}"/>
              </a:ext>
            </a:extLst>
          </p:cNvPr>
          <p:cNvSpPr/>
          <p:nvPr userDrawn="1"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07B1726-3317-4622-B317-DED1B0F452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665"/>
          <a:stretch/>
        </p:blipFill>
        <p:spPr>
          <a:xfrm>
            <a:off x="10601916" y="2110378"/>
            <a:ext cx="1631274" cy="229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63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41195-EB7B-4D9D-94B0-A0D9FA8F96EC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865E-8ED7-4327-A6E7-06CC6D05BE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5201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41195-EB7B-4D9D-94B0-A0D9FA8F96EC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865E-8ED7-4327-A6E7-06CC6D05BE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914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BDFF22-6178-4F68-9BDA-2AC06EB32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A0231F-2E69-4B0D-A6B6-3413F6DAB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F40EE6-96F5-41EE-B26E-51308BD5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18F7-E0B3-4465-966D-6E6A7BAF3714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BAE0A2-2924-4325-B4D3-AA402E6FD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7428CA-FCBE-4104-A5FD-4C5E2485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1441A-AA0C-4E2C-B2DB-18F0BE01C6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61460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292F8-BA4C-4D2B-8AB7-DB33F1EE3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618C25-0076-4339-BE97-DB58DF941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FD3578-FDDE-4E5D-A584-51F101424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18F7-E0B3-4465-966D-6E6A7BAF3714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A55C04-26C3-4E3F-B71A-B52E00AD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BF0B8C-AD48-4554-A932-301C87328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1441A-AA0C-4E2C-B2DB-18F0BE01C6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5610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2C7E7-77CB-4777-B825-E625AA1F8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C5ACA4-D327-4E60-8804-DC8C96847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35B664-B51F-47EB-B78B-E1285760B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18F7-E0B3-4465-966D-6E6A7BAF3714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A06A33-67FD-482D-8283-08659DABC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D1B80F-9942-454A-A867-16AF7553D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1441A-AA0C-4E2C-B2DB-18F0BE01C6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9925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31816F-B33D-4D86-9085-B8384FFF5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4F43C6-77D6-497F-912F-26BE5E6DD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24E5149-E3FC-49EE-992C-35AA293E3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261D568-8040-4EA1-8279-CF3B6BF6E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18F7-E0B3-4465-966D-6E6A7BAF3714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884B476-7402-4279-B300-40992DA30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A10B35-6806-4A90-AACB-40D2CEE76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1441A-AA0C-4E2C-B2DB-18F0BE01C6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3349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5A930-AEAB-4F43-88E9-608333584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0D1952-52E5-45B3-AB34-48B761343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CEC36E-FFE4-4533-A95A-673DD218BE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DA47F36-BD44-49F9-A0E1-66A560CDE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82E969E-97C1-48BC-A15E-DD45C0862C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5A4F67F-A9CC-4714-9E74-7A0C88889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18F7-E0B3-4465-966D-6E6A7BAF3714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B6769F8-6C2C-4800-B561-42AEA4C01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2E45480-B5B2-4479-89A9-F2A4B3E1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1441A-AA0C-4E2C-B2DB-18F0BE01C6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4475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EE44B0-30DF-48B4-A6D2-59878A25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B80390-ADE9-4E15-9E94-117CBDA00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18F7-E0B3-4465-966D-6E6A7BAF3714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FE43EA-4AFC-4828-9871-6E3A284E1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092AAC-57E5-4211-A593-72D2090BE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1441A-AA0C-4E2C-B2DB-18F0BE01C6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12557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3EAA5D1-F25A-4830-BF91-686CE9B95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18F7-E0B3-4465-966D-6E6A7BAF3714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8794EFD-3FEC-41BB-8E38-8C7B7A7D2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5E7F12-A3E2-4A44-9E3F-D7E987442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1441A-AA0C-4E2C-B2DB-18F0BE01C6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86475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D62CA-CDD1-4D2B-B00E-370F7E9F1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A83AAD-F53B-4093-816F-6A1960B1F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537A03-1213-4BB3-B93B-B37D4A166D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C7E1865-AAE9-4E32-8AE8-E913EFE2F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18F7-E0B3-4465-966D-6E6A7BAF3714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F6F2693-9FF3-4C2D-98D7-B1CB429E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E69844-EC7B-43F7-8528-B84010481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1441A-AA0C-4E2C-B2DB-18F0BE01C6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732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41195-EB7B-4D9D-94B0-A0D9FA8F96EC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865E-8ED7-4327-A6E7-06CC6D05BE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1892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0B4E1F-3E64-475A-9F66-58A3E3E90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10891E3-B5B3-44D7-A353-22D89E5895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2A5745-4C5D-4C31-8ED0-5B4EAE46D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32DCA63-B5F6-4961-818A-E4FFEB144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18F7-E0B3-4465-966D-6E6A7BAF3714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17F8F4-3BDF-46C1-B6C6-324F67ADD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D14778E-0678-40F6-8F6B-051383F8E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1441A-AA0C-4E2C-B2DB-18F0BE01C6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2688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25828B-3894-4AD1-857A-7333F14CC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D341B73-D62E-4CA3-B221-A668305F1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C291A7-F6C4-42C4-AA06-C74E2A6AA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18F7-E0B3-4465-966D-6E6A7BAF3714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E98831-0879-4573-9B06-E6D4EE54D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FC1D54-6FC0-4808-8D8F-1E89288A0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1441A-AA0C-4E2C-B2DB-18F0BE01C6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97622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9408348-FCE7-4027-854D-B162039678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ED7D1F4-75CE-40FA-9E55-0702E8B62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85195F-1FF5-4E7C-ABA2-31A106582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18F7-E0B3-4465-966D-6E6A7BAF3714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27F9B1-DB07-4E84-A11B-FC00F6C68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1BE05D-A551-4DD1-B1BD-A8B24DB9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1441A-AA0C-4E2C-B2DB-18F0BE01C6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5391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41195-EB7B-4D9D-94B0-A0D9FA8F96EC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865E-8ED7-4327-A6E7-06CC6D05BE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4334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41195-EB7B-4D9D-94B0-A0D9FA8F96EC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865E-8ED7-4327-A6E7-06CC6D05BE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140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41195-EB7B-4D9D-94B0-A0D9FA8F96EC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865E-8ED7-4327-A6E7-06CC6D05BE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413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41195-EB7B-4D9D-94B0-A0D9FA8F96EC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865E-8ED7-4327-A6E7-06CC6D05BE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390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41195-EB7B-4D9D-94B0-A0D9FA8F96EC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865E-8ED7-4327-A6E7-06CC6D05BE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7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41195-EB7B-4D9D-94B0-A0D9FA8F96EC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865E-8ED7-4327-A6E7-06CC6D05BE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425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41195-EB7B-4D9D-94B0-A0D9FA8F96EC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0865E-8ED7-4327-A6E7-06CC6D05BE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06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41195-EB7B-4D9D-94B0-A0D9FA8F96EC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0865E-8ED7-4327-A6E7-06CC6D05BE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08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5E544E6-9092-422E-9D41-C93357E4D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F3B178-80FC-4D83-B999-4B862DB7F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B08A8A-C5B4-45E8-83A6-544F18E6B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118F7-E0B3-4465-966D-6E6A7BAF3714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65FF42-448A-4F41-90B1-14CE96202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566B81-DA7F-4CF8-8BD7-D622639D0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1441A-AA0C-4E2C-B2DB-18F0BE01C6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1892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slide" Target="slide26.xml"/><Relationship Id="rId12" Type="http://schemas.openxmlformats.org/officeDocument/2006/relationships/image" Target="../media/image9.svg"/><Relationship Id="rId17" Type="http://schemas.openxmlformats.org/officeDocument/2006/relationships/image" Target="../media/image13.sv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slide" Target="slide3.xml"/><Relationship Id="rId10" Type="http://schemas.openxmlformats.org/officeDocument/2006/relationships/slide" Target="slide2.xml"/><Relationship Id="rId4" Type="http://schemas.openxmlformats.org/officeDocument/2006/relationships/slide" Target="slide1.xml"/><Relationship Id="rId9" Type="http://schemas.microsoft.com/office/2007/relationships/hdphoto" Target="../media/hdphoto3.wdp"/><Relationship Id="rId1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slide" Target="slide26.xml"/><Relationship Id="rId7" Type="http://schemas.openxmlformats.org/officeDocument/2006/relationships/image" Target="../media/image38.png"/><Relationship Id="rId12" Type="http://schemas.openxmlformats.org/officeDocument/2006/relationships/slide" Target="slide3.xml"/><Relationship Id="rId2" Type="http://schemas.openxmlformats.org/officeDocument/2006/relationships/image" Target="../media/image47.png"/><Relationship Id="rId16" Type="http://schemas.openxmlformats.org/officeDocument/2006/relationships/image" Target="../media/image43.sv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image" Target="../media/image33.svg"/><Relationship Id="rId5" Type="http://schemas.microsoft.com/office/2007/relationships/hdphoto" Target="../media/hdphoto3.wdp"/><Relationship Id="rId15" Type="http://schemas.openxmlformats.org/officeDocument/2006/relationships/image" Target="../media/image42.png"/><Relationship Id="rId10" Type="http://schemas.openxmlformats.org/officeDocument/2006/relationships/image" Target="../media/image32.png"/><Relationship Id="rId4" Type="http://schemas.openxmlformats.org/officeDocument/2006/relationships/image" Target="../media/image7.png"/><Relationship Id="rId9" Type="http://schemas.openxmlformats.org/officeDocument/2006/relationships/slide" Target="slide13.xml"/><Relationship Id="rId14" Type="http://schemas.openxmlformats.org/officeDocument/2006/relationships/image" Target="../media/image45.sv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5.svg"/><Relationship Id="rId3" Type="http://schemas.openxmlformats.org/officeDocument/2006/relationships/image" Target="../media/image43.svg"/><Relationship Id="rId7" Type="http://schemas.openxmlformats.org/officeDocument/2006/relationships/slide" Target="slide106.xml"/><Relationship Id="rId12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33.svg"/><Relationship Id="rId5" Type="http://schemas.openxmlformats.org/officeDocument/2006/relationships/image" Target="../media/image7.png"/><Relationship Id="rId10" Type="http://schemas.openxmlformats.org/officeDocument/2006/relationships/image" Target="../media/image32.png"/><Relationship Id="rId4" Type="http://schemas.openxmlformats.org/officeDocument/2006/relationships/image" Target="../media/image87.png"/><Relationship Id="rId9" Type="http://schemas.openxmlformats.org/officeDocument/2006/relationships/image" Target="../media/image39.svg"/></Relationships>
</file>

<file path=ppt/slides/_rels/slide101.xml.rels><?xml version="1.0" encoding="UTF-8" standalone="yes"?>
<Relationships xmlns="http://schemas.openxmlformats.org/package/2006/relationships"><Relationship Id="rId13" Type="http://schemas.microsoft.com/office/2007/relationships/hdphoto" Target="../media/hdphoto3.wdp"/><Relationship Id="rId18" Type="http://schemas.openxmlformats.org/officeDocument/2006/relationships/image" Target="../media/image5.png"/><Relationship Id="rId26" Type="http://schemas.openxmlformats.org/officeDocument/2006/relationships/image" Target="../media/image55.png"/><Relationship Id="rId21" Type="http://schemas.openxmlformats.org/officeDocument/2006/relationships/image" Target="../media/image45.svg"/><Relationship Id="rId34" Type="http://schemas.openxmlformats.org/officeDocument/2006/relationships/slide" Target="slide77.xml"/><Relationship Id="rId7" Type="http://schemas.openxmlformats.org/officeDocument/2006/relationships/image" Target="../media/image88.png"/><Relationship Id="rId12" Type="http://schemas.openxmlformats.org/officeDocument/2006/relationships/image" Target="../media/image7.png"/><Relationship Id="rId17" Type="http://schemas.openxmlformats.org/officeDocument/2006/relationships/slide" Target="slide62.xml"/><Relationship Id="rId25" Type="http://schemas.microsoft.com/office/2007/relationships/hdphoto" Target="../media/hdphoto6.wdp"/><Relationship Id="rId33" Type="http://schemas.openxmlformats.org/officeDocument/2006/relationships/image" Target="../media/image62.svg"/><Relationship Id="rId38" Type="http://schemas.openxmlformats.org/officeDocument/2006/relationships/image" Target="../media/image58.svg"/><Relationship Id="rId2" Type="http://schemas.openxmlformats.org/officeDocument/2006/relationships/image" Target="../media/image87.png"/><Relationship Id="rId16" Type="http://schemas.openxmlformats.org/officeDocument/2006/relationships/slide" Target="slide107.xml"/><Relationship Id="rId20" Type="http://schemas.openxmlformats.org/officeDocument/2006/relationships/image" Target="../media/image44.png"/><Relationship Id="rId29" Type="http://schemas.openxmlformats.org/officeDocument/2006/relationships/image" Target="../media/image54.svg"/><Relationship Id="rId1" Type="http://schemas.openxmlformats.org/officeDocument/2006/relationships/slideLayout" Target="../slideLayouts/slideLayout1.xml"/><Relationship Id="rId6" Type="http://schemas.openxmlformats.org/officeDocument/2006/relationships/slide" Target="slide102.xml"/><Relationship Id="rId11" Type="http://schemas.openxmlformats.org/officeDocument/2006/relationships/image" Target="../media/image43.svg"/><Relationship Id="rId24" Type="http://schemas.openxmlformats.org/officeDocument/2006/relationships/image" Target="../media/image21.png"/><Relationship Id="rId32" Type="http://schemas.openxmlformats.org/officeDocument/2006/relationships/image" Target="../media/image61.png"/><Relationship Id="rId37" Type="http://schemas.openxmlformats.org/officeDocument/2006/relationships/image" Target="../media/image57.png"/><Relationship Id="rId5" Type="http://schemas.openxmlformats.org/officeDocument/2006/relationships/image" Target="../media/image39.svg"/><Relationship Id="rId15" Type="http://schemas.microsoft.com/office/2007/relationships/hdphoto" Target="../media/hdphoto4.wdp"/><Relationship Id="rId23" Type="http://schemas.microsoft.com/office/2007/relationships/hdphoto" Target="../media/hdphoto5.wdp"/><Relationship Id="rId28" Type="http://schemas.openxmlformats.org/officeDocument/2006/relationships/image" Target="../media/image30.png"/><Relationship Id="rId36" Type="http://schemas.openxmlformats.org/officeDocument/2006/relationships/slide" Target="slide105.xml"/><Relationship Id="rId10" Type="http://schemas.openxmlformats.org/officeDocument/2006/relationships/image" Target="../media/image42.png"/><Relationship Id="rId19" Type="http://schemas.openxmlformats.org/officeDocument/2006/relationships/image" Target="../media/image6.svg"/><Relationship Id="rId31" Type="http://schemas.openxmlformats.org/officeDocument/2006/relationships/image" Target="../media/image60.svg"/><Relationship Id="rId4" Type="http://schemas.openxmlformats.org/officeDocument/2006/relationships/image" Target="../media/image38.png"/><Relationship Id="rId9" Type="http://schemas.openxmlformats.org/officeDocument/2006/relationships/image" Target="../media/image89.png"/><Relationship Id="rId14" Type="http://schemas.openxmlformats.org/officeDocument/2006/relationships/image" Target="../media/image17.png"/><Relationship Id="rId22" Type="http://schemas.openxmlformats.org/officeDocument/2006/relationships/image" Target="../media/image20.png"/><Relationship Id="rId27" Type="http://schemas.openxmlformats.org/officeDocument/2006/relationships/image" Target="../media/image56.svg"/><Relationship Id="rId30" Type="http://schemas.openxmlformats.org/officeDocument/2006/relationships/image" Target="../media/image59.png"/><Relationship Id="rId35" Type="http://schemas.openxmlformats.org/officeDocument/2006/relationships/slide" Target="slide27.xml"/><Relationship Id="rId8" Type="http://schemas.openxmlformats.org/officeDocument/2006/relationships/image" Target="../media/image92.png"/><Relationship Id="rId3" Type="http://schemas.openxmlformats.org/officeDocument/2006/relationships/slide" Target="slide87.xml"/></Relationships>
</file>

<file path=ppt/slides/_rels/slide10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svg"/><Relationship Id="rId18" Type="http://schemas.openxmlformats.org/officeDocument/2006/relationships/slide" Target="slide107.xml"/><Relationship Id="rId26" Type="http://schemas.openxmlformats.org/officeDocument/2006/relationships/image" Target="../media/image21.png"/><Relationship Id="rId39" Type="http://schemas.openxmlformats.org/officeDocument/2006/relationships/image" Target="../media/image58.svg"/><Relationship Id="rId21" Type="http://schemas.openxmlformats.org/officeDocument/2006/relationships/image" Target="../media/image6.svg"/><Relationship Id="rId34" Type="http://schemas.openxmlformats.org/officeDocument/2006/relationships/image" Target="../media/image61.png"/><Relationship Id="rId7" Type="http://schemas.openxmlformats.org/officeDocument/2006/relationships/slide" Target="slide105.xml"/><Relationship Id="rId12" Type="http://schemas.openxmlformats.org/officeDocument/2006/relationships/image" Target="../media/image42.png"/><Relationship Id="rId17" Type="http://schemas.microsoft.com/office/2007/relationships/hdphoto" Target="../media/hdphoto4.wdp"/><Relationship Id="rId25" Type="http://schemas.microsoft.com/office/2007/relationships/hdphoto" Target="../media/hdphoto5.wdp"/><Relationship Id="rId33" Type="http://schemas.openxmlformats.org/officeDocument/2006/relationships/image" Target="../media/image60.svg"/><Relationship Id="rId38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7.png"/><Relationship Id="rId20" Type="http://schemas.openxmlformats.org/officeDocument/2006/relationships/image" Target="../media/image5.png"/><Relationship Id="rId29" Type="http://schemas.openxmlformats.org/officeDocument/2006/relationships/image" Target="../media/image5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89.png"/><Relationship Id="rId24" Type="http://schemas.openxmlformats.org/officeDocument/2006/relationships/image" Target="../media/image20.png"/><Relationship Id="rId32" Type="http://schemas.openxmlformats.org/officeDocument/2006/relationships/image" Target="../media/image59.png"/><Relationship Id="rId37" Type="http://schemas.openxmlformats.org/officeDocument/2006/relationships/slide" Target="slide27.xml"/><Relationship Id="rId5" Type="http://schemas.openxmlformats.org/officeDocument/2006/relationships/image" Target="../media/image38.png"/><Relationship Id="rId15" Type="http://schemas.microsoft.com/office/2007/relationships/hdphoto" Target="../media/hdphoto3.wdp"/><Relationship Id="rId23" Type="http://schemas.openxmlformats.org/officeDocument/2006/relationships/image" Target="../media/image45.svg"/><Relationship Id="rId28" Type="http://schemas.openxmlformats.org/officeDocument/2006/relationships/image" Target="../media/image55.png"/><Relationship Id="rId36" Type="http://schemas.openxmlformats.org/officeDocument/2006/relationships/slide" Target="slide77.xml"/><Relationship Id="rId10" Type="http://schemas.openxmlformats.org/officeDocument/2006/relationships/image" Target="../media/image92.png"/><Relationship Id="rId19" Type="http://schemas.openxmlformats.org/officeDocument/2006/relationships/slide" Target="slide62.xml"/><Relationship Id="rId31" Type="http://schemas.openxmlformats.org/officeDocument/2006/relationships/image" Target="../media/image54.svg"/><Relationship Id="rId4" Type="http://schemas.openxmlformats.org/officeDocument/2006/relationships/slide" Target="slide106.xml"/><Relationship Id="rId9" Type="http://schemas.openxmlformats.org/officeDocument/2006/relationships/slide" Target="slide101.xml"/><Relationship Id="rId14" Type="http://schemas.openxmlformats.org/officeDocument/2006/relationships/image" Target="../media/image7.png"/><Relationship Id="rId22" Type="http://schemas.openxmlformats.org/officeDocument/2006/relationships/image" Target="../media/image44.png"/><Relationship Id="rId27" Type="http://schemas.microsoft.com/office/2007/relationships/hdphoto" Target="../media/hdphoto6.wdp"/><Relationship Id="rId30" Type="http://schemas.openxmlformats.org/officeDocument/2006/relationships/image" Target="../media/image30.png"/><Relationship Id="rId35" Type="http://schemas.openxmlformats.org/officeDocument/2006/relationships/image" Target="../media/image62.svg"/><Relationship Id="rId8" Type="http://schemas.openxmlformats.org/officeDocument/2006/relationships/image" Target="../media/image88.png"/><Relationship Id="rId3" Type="http://schemas.openxmlformats.org/officeDocument/2006/relationships/image" Target="../media/image8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3" Type="http://schemas.microsoft.com/office/2007/relationships/hdphoto" Target="../media/hdphoto4.wdp"/><Relationship Id="rId7" Type="http://schemas.openxmlformats.org/officeDocument/2006/relationships/image" Target="../media/image35.svg"/><Relationship Id="rId12" Type="http://schemas.openxmlformats.org/officeDocument/2006/relationships/image" Target="../media/image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11" Type="http://schemas.openxmlformats.org/officeDocument/2006/relationships/image" Target="../media/image1.png"/><Relationship Id="rId5" Type="http://schemas.openxmlformats.org/officeDocument/2006/relationships/image" Target="../media/image6.svg"/><Relationship Id="rId10" Type="http://schemas.openxmlformats.org/officeDocument/2006/relationships/image" Target="../media/image33.svg"/><Relationship Id="rId4" Type="http://schemas.openxmlformats.org/officeDocument/2006/relationships/image" Target="../media/image5.png"/><Relationship Id="rId9" Type="http://schemas.openxmlformats.org/officeDocument/2006/relationships/image" Target="../media/image32.png"/></Relationships>
</file>

<file path=ppt/slides/_rels/slide104.xml.rels><?xml version="1.0" encoding="UTF-8" standalone="yes"?>
<Relationships xmlns="http://schemas.openxmlformats.org/package/2006/relationships"><Relationship Id="rId13" Type="http://schemas.openxmlformats.org/officeDocument/2006/relationships/slide" Target="slide110.xml"/><Relationship Id="rId18" Type="http://schemas.microsoft.com/office/2007/relationships/hdphoto" Target="../media/hdphoto5.wdp"/><Relationship Id="rId26" Type="http://schemas.openxmlformats.org/officeDocument/2006/relationships/image" Target="../media/image24.png"/><Relationship Id="rId21" Type="http://schemas.openxmlformats.org/officeDocument/2006/relationships/image" Target="../media/image22.png"/><Relationship Id="rId34" Type="http://schemas.openxmlformats.org/officeDocument/2006/relationships/slide" Target="slide29.xml"/><Relationship Id="rId7" Type="http://schemas.microsoft.com/office/2007/relationships/hdphoto" Target="../media/hdphoto4.wdp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11.svg"/><Relationship Id="rId33" Type="http://schemas.openxmlformats.org/officeDocument/2006/relationships/image" Target="../media/image62.sv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microsoft.com/office/2007/relationships/hdphoto" Target="../media/hdphoto6.wdp"/><Relationship Id="rId29" Type="http://schemas.openxmlformats.org/officeDocument/2006/relationships/image" Target="../media/image31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14.png"/><Relationship Id="rId24" Type="http://schemas.openxmlformats.org/officeDocument/2006/relationships/image" Target="../media/image10.png"/><Relationship Id="rId32" Type="http://schemas.openxmlformats.org/officeDocument/2006/relationships/image" Target="../media/image61.png"/><Relationship Id="rId37" Type="http://schemas.openxmlformats.org/officeDocument/2006/relationships/image" Target="../media/image27.svg"/><Relationship Id="rId5" Type="http://schemas.microsoft.com/office/2007/relationships/hdphoto" Target="../media/hdphoto1.wdp"/><Relationship Id="rId15" Type="http://schemas.openxmlformats.org/officeDocument/2006/relationships/image" Target="../media/image18.svg"/><Relationship Id="rId23" Type="http://schemas.openxmlformats.org/officeDocument/2006/relationships/slide" Target="slide9.xml"/><Relationship Id="rId28" Type="http://schemas.openxmlformats.org/officeDocument/2006/relationships/image" Target="../media/image30.png"/><Relationship Id="rId36" Type="http://schemas.openxmlformats.org/officeDocument/2006/relationships/image" Target="../media/image26.png"/><Relationship Id="rId10" Type="http://schemas.openxmlformats.org/officeDocument/2006/relationships/slide" Target="slide107.xml"/><Relationship Id="rId19" Type="http://schemas.openxmlformats.org/officeDocument/2006/relationships/image" Target="../media/image21.png"/><Relationship Id="rId31" Type="http://schemas.openxmlformats.org/officeDocument/2006/relationships/image" Target="../media/image29.svg"/><Relationship Id="rId4" Type="http://schemas.openxmlformats.org/officeDocument/2006/relationships/image" Target="../media/image3.png"/><Relationship Id="rId9" Type="http://schemas.openxmlformats.org/officeDocument/2006/relationships/image" Target="../media/image6.svg"/><Relationship Id="rId14" Type="http://schemas.openxmlformats.org/officeDocument/2006/relationships/image" Target="../media/image8.png"/><Relationship Id="rId22" Type="http://schemas.openxmlformats.org/officeDocument/2006/relationships/image" Target="../media/image23.svg"/><Relationship Id="rId27" Type="http://schemas.openxmlformats.org/officeDocument/2006/relationships/image" Target="../media/image25.svg"/><Relationship Id="rId30" Type="http://schemas.openxmlformats.org/officeDocument/2006/relationships/image" Target="../media/image28.png"/><Relationship Id="rId35" Type="http://schemas.openxmlformats.org/officeDocument/2006/relationships/slide" Target="slide104.xml"/><Relationship Id="rId8" Type="http://schemas.openxmlformats.org/officeDocument/2006/relationships/image" Target="../media/image5.png"/><Relationship Id="rId3" Type="http://schemas.openxmlformats.org/officeDocument/2006/relationships/image" Target="../media/image2.svg"/></Relationships>
</file>

<file path=ppt/slides/_rels/slide10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svg"/><Relationship Id="rId18" Type="http://schemas.openxmlformats.org/officeDocument/2006/relationships/image" Target="../media/image5.png"/><Relationship Id="rId26" Type="http://schemas.microsoft.com/office/2007/relationships/hdphoto" Target="../media/hdphoto6.wdp"/><Relationship Id="rId39" Type="http://schemas.openxmlformats.org/officeDocument/2006/relationships/image" Target="../media/image58.svg"/><Relationship Id="rId21" Type="http://schemas.openxmlformats.org/officeDocument/2006/relationships/image" Target="../media/image44.png"/><Relationship Id="rId34" Type="http://schemas.openxmlformats.org/officeDocument/2006/relationships/image" Target="../media/image62.svg"/><Relationship Id="rId7" Type="http://schemas.openxmlformats.org/officeDocument/2006/relationships/image" Target="../media/image43.svg"/><Relationship Id="rId12" Type="http://schemas.openxmlformats.org/officeDocument/2006/relationships/image" Target="../media/image38.png"/><Relationship Id="rId17" Type="http://schemas.openxmlformats.org/officeDocument/2006/relationships/slide" Target="slide62.xml"/><Relationship Id="rId25" Type="http://schemas.openxmlformats.org/officeDocument/2006/relationships/image" Target="../media/image21.png"/><Relationship Id="rId33" Type="http://schemas.openxmlformats.org/officeDocument/2006/relationships/image" Target="../media/image61.png"/><Relationship Id="rId38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6" Type="http://schemas.openxmlformats.org/officeDocument/2006/relationships/slide" Target="slide103.xml"/><Relationship Id="rId20" Type="http://schemas.openxmlformats.org/officeDocument/2006/relationships/slide" Target="slide71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slide" Target="slide100.xml"/><Relationship Id="rId24" Type="http://schemas.microsoft.com/office/2007/relationships/hdphoto" Target="../media/hdphoto5.wdp"/><Relationship Id="rId32" Type="http://schemas.openxmlformats.org/officeDocument/2006/relationships/image" Target="../media/image60.svg"/><Relationship Id="rId37" Type="http://schemas.openxmlformats.org/officeDocument/2006/relationships/slide" Target="slide105.xml"/><Relationship Id="rId5" Type="http://schemas.openxmlformats.org/officeDocument/2006/relationships/image" Target="../media/image33.svg"/><Relationship Id="rId15" Type="http://schemas.microsoft.com/office/2007/relationships/hdphoto" Target="../media/hdphoto4.wdp"/><Relationship Id="rId23" Type="http://schemas.openxmlformats.org/officeDocument/2006/relationships/image" Target="../media/image20.png"/><Relationship Id="rId28" Type="http://schemas.openxmlformats.org/officeDocument/2006/relationships/image" Target="../media/image56.svg"/><Relationship Id="rId36" Type="http://schemas.openxmlformats.org/officeDocument/2006/relationships/slide" Target="slide27.xml"/><Relationship Id="rId10" Type="http://schemas.microsoft.com/office/2007/relationships/hdphoto" Target="../media/hdphoto3.wdp"/><Relationship Id="rId19" Type="http://schemas.openxmlformats.org/officeDocument/2006/relationships/image" Target="../media/image6.svg"/><Relationship Id="rId31" Type="http://schemas.openxmlformats.org/officeDocument/2006/relationships/image" Target="../media/image59.png"/><Relationship Id="rId4" Type="http://schemas.openxmlformats.org/officeDocument/2006/relationships/image" Target="../media/image32.png"/><Relationship Id="rId9" Type="http://schemas.openxmlformats.org/officeDocument/2006/relationships/image" Target="../media/image7.png"/><Relationship Id="rId14" Type="http://schemas.openxmlformats.org/officeDocument/2006/relationships/image" Target="../media/image17.png"/><Relationship Id="rId22" Type="http://schemas.openxmlformats.org/officeDocument/2006/relationships/image" Target="../media/image45.svg"/><Relationship Id="rId27" Type="http://schemas.openxmlformats.org/officeDocument/2006/relationships/image" Target="../media/image55.png"/><Relationship Id="rId30" Type="http://schemas.openxmlformats.org/officeDocument/2006/relationships/image" Target="../media/image54.svg"/><Relationship Id="rId35" Type="http://schemas.openxmlformats.org/officeDocument/2006/relationships/slide" Target="slide77.xml"/><Relationship Id="rId8" Type="http://schemas.openxmlformats.org/officeDocument/2006/relationships/slide" Target="slide26.xml"/><Relationship Id="rId3" Type="http://schemas.openxmlformats.org/officeDocument/2006/relationships/image" Target="../media/image87.png"/></Relationships>
</file>

<file path=ppt/slides/_rels/slide10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svg"/><Relationship Id="rId18" Type="http://schemas.openxmlformats.org/officeDocument/2006/relationships/image" Target="../media/image5.png"/><Relationship Id="rId26" Type="http://schemas.microsoft.com/office/2007/relationships/hdphoto" Target="../media/hdphoto6.wdp"/><Relationship Id="rId39" Type="http://schemas.openxmlformats.org/officeDocument/2006/relationships/slide" Target="slide27.xml"/><Relationship Id="rId21" Type="http://schemas.openxmlformats.org/officeDocument/2006/relationships/image" Target="../media/image44.png"/><Relationship Id="rId34" Type="http://schemas.openxmlformats.org/officeDocument/2006/relationships/image" Target="../media/image57.png"/><Relationship Id="rId7" Type="http://schemas.openxmlformats.org/officeDocument/2006/relationships/image" Target="../media/image42.png"/><Relationship Id="rId12" Type="http://schemas.openxmlformats.org/officeDocument/2006/relationships/image" Target="../media/image38.png"/><Relationship Id="rId17" Type="http://schemas.openxmlformats.org/officeDocument/2006/relationships/slide" Target="slide62.xml"/><Relationship Id="rId25" Type="http://schemas.openxmlformats.org/officeDocument/2006/relationships/image" Target="../media/image21.png"/><Relationship Id="rId33" Type="http://schemas.openxmlformats.org/officeDocument/2006/relationships/slide" Target="slide105.xml"/><Relationship Id="rId38" Type="http://schemas.openxmlformats.org/officeDocument/2006/relationships/slide" Target="slide77.xml"/><Relationship Id="rId2" Type="http://schemas.openxmlformats.org/officeDocument/2006/relationships/notesSlide" Target="../notesSlides/notesSlide22.xml"/><Relationship Id="rId16" Type="http://schemas.openxmlformats.org/officeDocument/2006/relationships/slide" Target="slide107.xml"/><Relationship Id="rId20" Type="http://schemas.openxmlformats.org/officeDocument/2006/relationships/slide" Target="slide71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slide" Target="slide100.xml"/><Relationship Id="rId24" Type="http://schemas.microsoft.com/office/2007/relationships/hdphoto" Target="../media/hdphoto5.wdp"/><Relationship Id="rId32" Type="http://schemas.openxmlformats.org/officeDocument/2006/relationships/image" Target="../media/image62.svg"/><Relationship Id="rId37" Type="http://schemas.openxmlformats.org/officeDocument/2006/relationships/image" Target="../media/image60.svg"/><Relationship Id="rId5" Type="http://schemas.openxmlformats.org/officeDocument/2006/relationships/image" Target="../media/image32.png"/><Relationship Id="rId15" Type="http://schemas.microsoft.com/office/2007/relationships/hdphoto" Target="../media/hdphoto4.wdp"/><Relationship Id="rId23" Type="http://schemas.openxmlformats.org/officeDocument/2006/relationships/image" Target="../media/image20.png"/><Relationship Id="rId28" Type="http://schemas.openxmlformats.org/officeDocument/2006/relationships/image" Target="../media/image56.svg"/><Relationship Id="rId36" Type="http://schemas.openxmlformats.org/officeDocument/2006/relationships/image" Target="../media/image59.png"/><Relationship Id="rId10" Type="http://schemas.microsoft.com/office/2007/relationships/hdphoto" Target="../media/hdphoto3.wdp"/><Relationship Id="rId19" Type="http://schemas.openxmlformats.org/officeDocument/2006/relationships/image" Target="../media/image6.svg"/><Relationship Id="rId31" Type="http://schemas.openxmlformats.org/officeDocument/2006/relationships/image" Target="../media/image61.png"/><Relationship Id="rId4" Type="http://schemas.openxmlformats.org/officeDocument/2006/relationships/slide" Target="slide102.xml"/><Relationship Id="rId9" Type="http://schemas.openxmlformats.org/officeDocument/2006/relationships/image" Target="../media/image7.png"/><Relationship Id="rId14" Type="http://schemas.openxmlformats.org/officeDocument/2006/relationships/image" Target="../media/image17.png"/><Relationship Id="rId22" Type="http://schemas.openxmlformats.org/officeDocument/2006/relationships/image" Target="../media/image45.svg"/><Relationship Id="rId27" Type="http://schemas.openxmlformats.org/officeDocument/2006/relationships/image" Target="../media/image55.png"/><Relationship Id="rId30" Type="http://schemas.openxmlformats.org/officeDocument/2006/relationships/image" Target="../media/image54.svg"/><Relationship Id="rId35" Type="http://schemas.openxmlformats.org/officeDocument/2006/relationships/image" Target="../media/image58.svg"/><Relationship Id="rId8" Type="http://schemas.openxmlformats.org/officeDocument/2006/relationships/image" Target="../media/image43.svg"/><Relationship Id="rId3" Type="http://schemas.openxmlformats.org/officeDocument/2006/relationships/image" Target="../media/image87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image" Target="../media/image33.svg"/><Relationship Id="rId3" Type="http://schemas.openxmlformats.org/officeDocument/2006/relationships/image" Target="../media/image17.png"/><Relationship Id="rId7" Type="http://schemas.openxmlformats.org/officeDocument/2006/relationships/image" Target="../media/image6.sv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106.xml"/><Relationship Id="rId5" Type="http://schemas.openxmlformats.org/officeDocument/2006/relationships/slide" Target="slide62.xml"/><Relationship Id="rId15" Type="http://schemas.openxmlformats.org/officeDocument/2006/relationships/image" Target="../media/image2.svg"/><Relationship Id="rId10" Type="http://schemas.openxmlformats.org/officeDocument/2006/relationships/image" Target="../media/image35.svg"/><Relationship Id="rId4" Type="http://schemas.microsoft.com/office/2007/relationships/hdphoto" Target="../media/hdphoto4.wdp"/><Relationship Id="rId9" Type="http://schemas.openxmlformats.org/officeDocument/2006/relationships/image" Target="../media/image34.png"/><Relationship Id="rId14" Type="http://schemas.openxmlformats.org/officeDocument/2006/relationships/image" Target="../media/image1.png"/></Relationships>
</file>

<file path=ppt/slides/_rels/slide108.xml.rels><?xml version="1.0" encoding="UTF-8" standalone="yes"?>
<Relationships xmlns="http://schemas.openxmlformats.org/package/2006/relationships"><Relationship Id="rId13" Type="http://schemas.openxmlformats.org/officeDocument/2006/relationships/slide" Target="slide110.xml"/><Relationship Id="rId18" Type="http://schemas.microsoft.com/office/2007/relationships/hdphoto" Target="../media/hdphoto5.wdp"/><Relationship Id="rId26" Type="http://schemas.openxmlformats.org/officeDocument/2006/relationships/image" Target="../media/image24.png"/><Relationship Id="rId21" Type="http://schemas.openxmlformats.org/officeDocument/2006/relationships/image" Target="../media/image22.png"/><Relationship Id="rId34" Type="http://schemas.openxmlformats.org/officeDocument/2006/relationships/slide" Target="slide29.xml"/><Relationship Id="rId7" Type="http://schemas.microsoft.com/office/2007/relationships/hdphoto" Target="../media/hdphoto4.wdp"/><Relationship Id="rId12" Type="http://schemas.openxmlformats.org/officeDocument/2006/relationships/image" Target="../media/image13.svg"/><Relationship Id="rId17" Type="http://schemas.openxmlformats.org/officeDocument/2006/relationships/image" Target="../media/image20.png"/><Relationship Id="rId25" Type="http://schemas.openxmlformats.org/officeDocument/2006/relationships/image" Target="../media/image11.svg"/><Relationship Id="rId33" Type="http://schemas.openxmlformats.org/officeDocument/2006/relationships/image" Target="../media/image62.sv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microsoft.com/office/2007/relationships/hdphoto" Target="../media/hdphoto6.wdp"/><Relationship Id="rId29" Type="http://schemas.openxmlformats.org/officeDocument/2006/relationships/image" Target="../media/image31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12.png"/><Relationship Id="rId24" Type="http://schemas.openxmlformats.org/officeDocument/2006/relationships/image" Target="../media/image10.png"/><Relationship Id="rId32" Type="http://schemas.openxmlformats.org/officeDocument/2006/relationships/image" Target="../media/image61.png"/><Relationship Id="rId37" Type="http://schemas.openxmlformats.org/officeDocument/2006/relationships/image" Target="../media/image27.svg"/><Relationship Id="rId5" Type="http://schemas.microsoft.com/office/2007/relationships/hdphoto" Target="../media/hdphoto1.wdp"/><Relationship Id="rId15" Type="http://schemas.openxmlformats.org/officeDocument/2006/relationships/image" Target="../media/image18.svg"/><Relationship Id="rId23" Type="http://schemas.openxmlformats.org/officeDocument/2006/relationships/slide" Target="slide9.xml"/><Relationship Id="rId28" Type="http://schemas.openxmlformats.org/officeDocument/2006/relationships/image" Target="../media/image30.png"/><Relationship Id="rId36" Type="http://schemas.openxmlformats.org/officeDocument/2006/relationships/image" Target="../media/image26.png"/><Relationship Id="rId10" Type="http://schemas.openxmlformats.org/officeDocument/2006/relationships/slide" Target="slide107.xml"/><Relationship Id="rId19" Type="http://schemas.openxmlformats.org/officeDocument/2006/relationships/image" Target="../media/image21.png"/><Relationship Id="rId31" Type="http://schemas.openxmlformats.org/officeDocument/2006/relationships/image" Target="../media/image29.svg"/><Relationship Id="rId4" Type="http://schemas.openxmlformats.org/officeDocument/2006/relationships/image" Target="../media/image3.png"/><Relationship Id="rId9" Type="http://schemas.openxmlformats.org/officeDocument/2006/relationships/image" Target="../media/image6.svg"/><Relationship Id="rId14" Type="http://schemas.openxmlformats.org/officeDocument/2006/relationships/image" Target="../media/image8.png"/><Relationship Id="rId22" Type="http://schemas.openxmlformats.org/officeDocument/2006/relationships/image" Target="../media/image23.svg"/><Relationship Id="rId27" Type="http://schemas.openxmlformats.org/officeDocument/2006/relationships/image" Target="../media/image25.svg"/><Relationship Id="rId30" Type="http://schemas.openxmlformats.org/officeDocument/2006/relationships/image" Target="../media/image28.png"/><Relationship Id="rId35" Type="http://schemas.openxmlformats.org/officeDocument/2006/relationships/slide" Target="slide104.xml"/><Relationship Id="rId8" Type="http://schemas.openxmlformats.org/officeDocument/2006/relationships/image" Target="../media/image5.png"/><Relationship Id="rId3" Type="http://schemas.openxmlformats.org/officeDocument/2006/relationships/image" Target="../media/image2.svg"/></Relationships>
</file>

<file path=ppt/slides/_rels/slide109.xml.rels><?xml version="1.0" encoding="UTF-8" standalone="yes"?>
<Relationships xmlns="http://schemas.openxmlformats.org/package/2006/relationships"><Relationship Id="rId13" Type="http://schemas.openxmlformats.org/officeDocument/2006/relationships/slide" Target="slide110.xml"/><Relationship Id="rId18" Type="http://schemas.microsoft.com/office/2007/relationships/hdphoto" Target="../media/hdphoto5.wdp"/><Relationship Id="rId26" Type="http://schemas.openxmlformats.org/officeDocument/2006/relationships/image" Target="../media/image24.png"/><Relationship Id="rId21" Type="http://schemas.openxmlformats.org/officeDocument/2006/relationships/image" Target="../media/image22.png"/><Relationship Id="rId34" Type="http://schemas.openxmlformats.org/officeDocument/2006/relationships/slide" Target="slide29.xml"/><Relationship Id="rId7" Type="http://schemas.microsoft.com/office/2007/relationships/hdphoto" Target="../media/hdphoto4.wdp"/><Relationship Id="rId12" Type="http://schemas.openxmlformats.org/officeDocument/2006/relationships/image" Target="../media/image13.svg"/><Relationship Id="rId17" Type="http://schemas.openxmlformats.org/officeDocument/2006/relationships/image" Target="../media/image20.png"/><Relationship Id="rId25" Type="http://schemas.openxmlformats.org/officeDocument/2006/relationships/image" Target="../media/image11.svg"/><Relationship Id="rId33" Type="http://schemas.openxmlformats.org/officeDocument/2006/relationships/image" Target="../media/image62.sv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microsoft.com/office/2007/relationships/hdphoto" Target="../media/hdphoto6.wdp"/><Relationship Id="rId29" Type="http://schemas.openxmlformats.org/officeDocument/2006/relationships/image" Target="../media/image31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12.png"/><Relationship Id="rId24" Type="http://schemas.openxmlformats.org/officeDocument/2006/relationships/image" Target="../media/image10.png"/><Relationship Id="rId32" Type="http://schemas.openxmlformats.org/officeDocument/2006/relationships/image" Target="../media/image61.png"/><Relationship Id="rId37" Type="http://schemas.openxmlformats.org/officeDocument/2006/relationships/image" Target="../media/image27.svg"/><Relationship Id="rId5" Type="http://schemas.microsoft.com/office/2007/relationships/hdphoto" Target="../media/hdphoto1.wdp"/><Relationship Id="rId15" Type="http://schemas.openxmlformats.org/officeDocument/2006/relationships/image" Target="../media/image18.svg"/><Relationship Id="rId23" Type="http://schemas.openxmlformats.org/officeDocument/2006/relationships/slide" Target="slide9.xml"/><Relationship Id="rId28" Type="http://schemas.openxmlformats.org/officeDocument/2006/relationships/image" Target="../media/image30.png"/><Relationship Id="rId36" Type="http://schemas.openxmlformats.org/officeDocument/2006/relationships/image" Target="../media/image26.png"/><Relationship Id="rId10" Type="http://schemas.openxmlformats.org/officeDocument/2006/relationships/slide" Target="slide107.xml"/><Relationship Id="rId19" Type="http://schemas.openxmlformats.org/officeDocument/2006/relationships/image" Target="../media/image21.png"/><Relationship Id="rId31" Type="http://schemas.openxmlformats.org/officeDocument/2006/relationships/image" Target="../media/image29.svg"/><Relationship Id="rId4" Type="http://schemas.openxmlformats.org/officeDocument/2006/relationships/image" Target="../media/image3.png"/><Relationship Id="rId9" Type="http://schemas.openxmlformats.org/officeDocument/2006/relationships/image" Target="../media/image6.svg"/><Relationship Id="rId14" Type="http://schemas.openxmlformats.org/officeDocument/2006/relationships/image" Target="../media/image8.png"/><Relationship Id="rId22" Type="http://schemas.openxmlformats.org/officeDocument/2006/relationships/image" Target="../media/image23.svg"/><Relationship Id="rId27" Type="http://schemas.openxmlformats.org/officeDocument/2006/relationships/image" Target="../media/image25.svg"/><Relationship Id="rId30" Type="http://schemas.openxmlformats.org/officeDocument/2006/relationships/image" Target="../media/image28.png"/><Relationship Id="rId35" Type="http://schemas.openxmlformats.org/officeDocument/2006/relationships/slide" Target="slide104.xml"/><Relationship Id="rId8" Type="http://schemas.openxmlformats.org/officeDocument/2006/relationships/image" Target="../media/image5.png"/><Relationship Id="rId3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microsoft.com/office/2007/relationships/hdphoto" Target="../media/hdphoto6.wdp"/><Relationship Id="rId26" Type="http://schemas.openxmlformats.org/officeDocument/2006/relationships/image" Target="../media/image42.png"/><Relationship Id="rId3" Type="http://schemas.openxmlformats.org/officeDocument/2006/relationships/slide" Target="slide9.xml"/><Relationship Id="rId21" Type="http://schemas.openxmlformats.org/officeDocument/2006/relationships/image" Target="../media/image56.svg"/><Relationship Id="rId34" Type="http://schemas.openxmlformats.org/officeDocument/2006/relationships/image" Target="../media/image44.png"/><Relationship Id="rId7" Type="http://schemas.openxmlformats.org/officeDocument/2006/relationships/slide" Target="slide12.xml"/><Relationship Id="rId12" Type="http://schemas.microsoft.com/office/2007/relationships/hdphoto" Target="../media/hdphoto4.wdp"/><Relationship Id="rId17" Type="http://schemas.openxmlformats.org/officeDocument/2006/relationships/image" Target="../media/image21.png"/><Relationship Id="rId25" Type="http://schemas.openxmlformats.org/officeDocument/2006/relationships/image" Target="../media/image54.svg"/><Relationship Id="rId33" Type="http://schemas.openxmlformats.org/officeDocument/2006/relationships/slide" Target="slide3.xml"/><Relationship Id="rId2" Type="http://schemas.openxmlformats.org/officeDocument/2006/relationships/image" Target="../media/image47.png"/><Relationship Id="rId16" Type="http://schemas.microsoft.com/office/2007/relationships/hdphoto" Target="../media/hdphoto5.wdp"/><Relationship Id="rId20" Type="http://schemas.openxmlformats.org/officeDocument/2006/relationships/image" Target="../media/image55.png"/><Relationship Id="rId29" Type="http://schemas.openxmlformats.org/officeDocument/2006/relationships/image" Target="../media/image6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32" Type="http://schemas.openxmlformats.org/officeDocument/2006/relationships/slide" Target="slide27.xml"/><Relationship Id="rId5" Type="http://schemas.openxmlformats.org/officeDocument/2006/relationships/image" Target="../media/image39.svg"/><Relationship Id="rId15" Type="http://schemas.openxmlformats.org/officeDocument/2006/relationships/image" Target="../media/image20.png"/><Relationship Id="rId23" Type="http://schemas.openxmlformats.org/officeDocument/2006/relationships/image" Target="../media/image58.svg"/><Relationship Id="rId28" Type="http://schemas.openxmlformats.org/officeDocument/2006/relationships/image" Target="../media/image59.png"/><Relationship Id="rId10" Type="http://schemas.openxmlformats.org/officeDocument/2006/relationships/slide" Target="slide13.xml"/><Relationship Id="rId19" Type="http://schemas.openxmlformats.org/officeDocument/2006/relationships/slide" Target="slide20.xml"/><Relationship Id="rId31" Type="http://schemas.openxmlformats.org/officeDocument/2006/relationships/image" Target="../media/image62.svg"/><Relationship Id="rId4" Type="http://schemas.openxmlformats.org/officeDocument/2006/relationships/image" Target="../media/image38.png"/><Relationship Id="rId9" Type="http://schemas.microsoft.com/office/2007/relationships/hdphoto" Target="../media/hdphoto3.wdp"/><Relationship Id="rId14" Type="http://schemas.microsoft.com/office/2007/relationships/hdphoto" Target="../media/hdphoto7.wdp"/><Relationship Id="rId22" Type="http://schemas.openxmlformats.org/officeDocument/2006/relationships/image" Target="../media/image57.png"/><Relationship Id="rId27" Type="http://schemas.openxmlformats.org/officeDocument/2006/relationships/image" Target="../media/image43.svg"/><Relationship Id="rId30" Type="http://schemas.openxmlformats.org/officeDocument/2006/relationships/image" Target="../media/image61.png"/><Relationship Id="rId35" Type="http://schemas.openxmlformats.org/officeDocument/2006/relationships/image" Target="../media/image45.svg"/><Relationship Id="rId8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.png"/><Relationship Id="rId1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slide" Target="slide26.xml"/><Relationship Id="rId12" Type="http://schemas.openxmlformats.org/officeDocument/2006/relationships/image" Target="../media/image9.svg"/><Relationship Id="rId17" Type="http://schemas.openxmlformats.org/officeDocument/2006/relationships/image" Target="../media/image13.sv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slide" Target="slide111.xml"/><Relationship Id="rId11" Type="http://schemas.openxmlformats.org/officeDocument/2006/relationships/image" Target="../media/image8.png"/><Relationship Id="rId5" Type="http://schemas.microsoft.com/office/2007/relationships/hdphoto" Target="../media/hdphoto4.wdp"/><Relationship Id="rId15" Type="http://schemas.openxmlformats.org/officeDocument/2006/relationships/slide" Target="slide107.xml"/><Relationship Id="rId10" Type="http://schemas.openxmlformats.org/officeDocument/2006/relationships/slide" Target="slide108.xml"/><Relationship Id="rId19" Type="http://schemas.openxmlformats.org/officeDocument/2006/relationships/image" Target="../media/image11.svg"/><Relationship Id="rId4" Type="http://schemas.openxmlformats.org/officeDocument/2006/relationships/image" Target="../media/image17.png"/><Relationship Id="rId9" Type="http://schemas.microsoft.com/office/2007/relationships/hdphoto" Target="../media/hdphoto3.wdp"/><Relationship Id="rId14" Type="http://schemas.openxmlformats.org/officeDocument/2006/relationships/image" Target="../media/image6.svg"/></Relationships>
</file>

<file path=ppt/slides/_rels/slide1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image" Target="../media/image6.svg"/><Relationship Id="rId17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slide" Target="slide26.xml"/><Relationship Id="rId11" Type="http://schemas.openxmlformats.org/officeDocument/2006/relationships/image" Target="../media/image5.png"/><Relationship Id="rId5" Type="http://schemas.microsoft.com/office/2007/relationships/hdphoto" Target="../media/hdphoto4.wdp"/><Relationship Id="rId15" Type="http://schemas.openxmlformats.org/officeDocument/2006/relationships/slide" Target="slide112.xml"/><Relationship Id="rId10" Type="http://schemas.openxmlformats.org/officeDocument/2006/relationships/image" Target="../media/image9.svg"/><Relationship Id="rId4" Type="http://schemas.openxmlformats.org/officeDocument/2006/relationships/image" Target="../media/image17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.png"/><Relationship Id="rId18" Type="http://schemas.openxmlformats.org/officeDocument/2006/relationships/slide" Target="slide110.xml"/><Relationship Id="rId3" Type="http://schemas.openxmlformats.org/officeDocument/2006/relationships/image" Target="../media/image1.png"/><Relationship Id="rId7" Type="http://schemas.openxmlformats.org/officeDocument/2006/relationships/slide" Target="slide26.xml"/><Relationship Id="rId12" Type="http://schemas.openxmlformats.org/officeDocument/2006/relationships/image" Target="../media/image9.svg"/><Relationship Id="rId17" Type="http://schemas.openxmlformats.org/officeDocument/2006/relationships/image" Target="../media/image13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2.png"/><Relationship Id="rId20" Type="http://schemas.openxmlformats.org/officeDocument/2006/relationships/image" Target="../media/image11.svg"/><Relationship Id="rId1" Type="http://schemas.openxmlformats.org/officeDocument/2006/relationships/slideLayout" Target="../slideLayouts/slideLayout13.xml"/><Relationship Id="rId6" Type="http://schemas.microsoft.com/office/2007/relationships/hdphoto" Target="../media/hdphoto4.wdp"/><Relationship Id="rId11" Type="http://schemas.openxmlformats.org/officeDocument/2006/relationships/image" Target="../media/image8.png"/><Relationship Id="rId5" Type="http://schemas.openxmlformats.org/officeDocument/2006/relationships/image" Target="../media/image17.png"/><Relationship Id="rId15" Type="http://schemas.openxmlformats.org/officeDocument/2006/relationships/slide" Target="slide114.xml"/><Relationship Id="rId10" Type="http://schemas.openxmlformats.org/officeDocument/2006/relationships/slide" Target="slide113.xml"/><Relationship Id="rId19" Type="http://schemas.openxmlformats.org/officeDocument/2006/relationships/image" Target="../media/image10.png"/><Relationship Id="rId4" Type="http://schemas.openxmlformats.org/officeDocument/2006/relationships/image" Target="../media/image2.svg"/><Relationship Id="rId9" Type="http://schemas.microsoft.com/office/2007/relationships/hdphoto" Target="../media/hdphoto3.wdp"/><Relationship Id="rId14" Type="http://schemas.openxmlformats.org/officeDocument/2006/relationships/image" Target="../media/image6.sv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0.png"/><Relationship Id="rId18" Type="http://schemas.openxmlformats.org/officeDocument/2006/relationships/image" Target="../media/image19.png"/><Relationship Id="rId26" Type="http://schemas.openxmlformats.org/officeDocument/2006/relationships/image" Target="../media/image25.svg"/><Relationship Id="rId3" Type="http://schemas.openxmlformats.org/officeDocument/2006/relationships/image" Target="../media/image1.png"/><Relationship Id="rId21" Type="http://schemas.openxmlformats.org/officeDocument/2006/relationships/image" Target="../media/image21.png"/><Relationship Id="rId7" Type="http://schemas.openxmlformats.org/officeDocument/2006/relationships/image" Target="../media/image5.png"/><Relationship Id="rId12" Type="http://schemas.openxmlformats.org/officeDocument/2006/relationships/slide" Target="slide110.xml"/><Relationship Id="rId17" Type="http://schemas.openxmlformats.org/officeDocument/2006/relationships/image" Target="../media/image18.svg"/><Relationship Id="rId25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8.png"/><Relationship Id="rId20" Type="http://schemas.microsoft.com/office/2007/relationships/hdphoto" Target="../media/hdphoto5.wdp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4.wdp"/><Relationship Id="rId11" Type="http://schemas.openxmlformats.org/officeDocument/2006/relationships/image" Target="../media/image13.svg"/><Relationship Id="rId24" Type="http://schemas.openxmlformats.org/officeDocument/2006/relationships/image" Target="../media/image23.svg"/><Relationship Id="rId32" Type="http://schemas.openxmlformats.org/officeDocument/2006/relationships/image" Target="../media/image27.svg"/><Relationship Id="rId5" Type="http://schemas.openxmlformats.org/officeDocument/2006/relationships/image" Target="../media/image17.png"/><Relationship Id="rId15" Type="http://schemas.openxmlformats.org/officeDocument/2006/relationships/slide" Target="slide112.xml"/><Relationship Id="rId23" Type="http://schemas.openxmlformats.org/officeDocument/2006/relationships/image" Target="../media/image22.png"/><Relationship Id="rId28" Type="http://schemas.openxmlformats.org/officeDocument/2006/relationships/image" Target="../media/image31.svg"/><Relationship Id="rId10" Type="http://schemas.openxmlformats.org/officeDocument/2006/relationships/image" Target="../media/image12.png"/><Relationship Id="rId19" Type="http://schemas.openxmlformats.org/officeDocument/2006/relationships/image" Target="../media/image20.png"/><Relationship Id="rId31" Type="http://schemas.openxmlformats.org/officeDocument/2006/relationships/image" Target="../media/image26.png"/><Relationship Id="rId4" Type="http://schemas.openxmlformats.org/officeDocument/2006/relationships/image" Target="../media/image2.svg"/><Relationship Id="rId9" Type="http://schemas.openxmlformats.org/officeDocument/2006/relationships/slide" Target="slide114.xml"/><Relationship Id="rId14" Type="http://schemas.openxmlformats.org/officeDocument/2006/relationships/image" Target="../media/image11.svg"/><Relationship Id="rId22" Type="http://schemas.microsoft.com/office/2007/relationships/hdphoto" Target="../media/hdphoto6.wdp"/><Relationship Id="rId27" Type="http://schemas.openxmlformats.org/officeDocument/2006/relationships/image" Target="../media/image30.png"/><Relationship Id="rId30" Type="http://schemas.openxmlformats.org/officeDocument/2006/relationships/image" Target="../media/image29.sv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33.svg"/><Relationship Id="rId3" Type="http://schemas.microsoft.com/office/2007/relationships/hdphoto" Target="../media/hdphoto4.wdp"/><Relationship Id="rId7" Type="http://schemas.openxmlformats.org/officeDocument/2006/relationships/image" Target="../media/image34.png"/><Relationship Id="rId12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2.xml"/><Relationship Id="rId11" Type="http://schemas.openxmlformats.org/officeDocument/2006/relationships/slide" Target="slide115.xml"/><Relationship Id="rId5" Type="http://schemas.openxmlformats.org/officeDocument/2006/relationships/image" Target="../media/image6.svg"/><Relationship Id="rId10" Type="http://schemas.openxmlformats.org/officeDocument/2006/relationships/image" Target="../media/image2.svg"/><Relationship Id="rId4" Type="http://schemas.openxmlformats.org/officeDocument/2006/relationships/image" Target="../media/image5.png"/><Relationship Id="rId9" Type="http://schemas.openxmlformats.org/officeDocument/2006/relationships/image" Target="../media/image1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slide" Target="slide114.xml"/><Relationship Id="rId3" Type="http://schemas.microsoft.com/office/2007/relationships/hdphoto" Target="../media/hdphoto4.wdp"/><Relationship Id="rId7" Type="http://schemas.openxmlformats.org/officeDocument/2006/relationships/image" Target="../media/image35.svg"/><Relationship Id="rId12" Type="http://schemas.openxmlformats.org/officeDocument/2006/relationships/slide" Target="slide11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62.svg"/><Relationship Id="rId5" Type="http://schemas.openxmlformats.org/officeDocument/2006/relationships/image" Target="../media/image6.svg"/><Relationship Id="rId15" Type="http://schemas.openxmlformats.org/officeDocument/2006/relationships/image" Target="../media/image33.svg"/><Relationship Id="rId10" Type="http://schemas.openxmlformats.org/officeDocument/2006/relationships/image" Target="../media/image61.png"/><Relationship Id="rId4" Type="http://schemas.openxmlformats.org/officeDocument/2006/relationships/image" Target="../media/image5.png"/><Relationship Id="rId9" Type="http://schemas.openxmlformats.org/officeDocument/2006/relationships/image" Target="../media/image2.svg"/><Relationship Id="rId14" Type="http://schemas.openxmlformats.org/officeDocument/2006/relationships/image" Target="../media/image32.png"/></Relationships>
</file>

<file path=ppt/slides/_rels/slide116.xml.rels><?xml version="1.0" encoding="UTF-8" standalone="yes"?>
<Relationships xmlns="http://schemas.openxmlformats.org/package/2006/relationships"><Relationship Id="rId13" Type="http://schemas.microsoft.com/office/2007/relationships/hdphoto" Target="../media/hdphoto4.wdp"/><Relationship Id="rId18" Type="http://schemas.openxmlformats.org/officeDocument/2006/relationships/slide" Target="slide103.xml"/><Relationship Id="rId26" Type="http://schemas.openxmlformats.org/officeDocument/2006/relationships/image" Target="../media/image56.svg"/><Relationship Id="rId21" Type="http://schemas.openxmlformats.org/officeDocument/2006/relationships/image" Target="../media/image20.png"/><Relationship Id="rId34" Type="http://schemas.openxmlformats.org/officeDocument/2006/relationships/slide" Target="slide27.xml"/><Relationship Id="rId7" Type="http://schemas.openxmlformats.org/officeDocument/2006/relationships/image" Target="../media/image43.svg"/><Relationship Id="rId12" Type="http://schemas.openxmlformats.org/officeDocument/2006/relationships/image" Target="../media/image17.png"/><Relationship Id="rId17" Type="http://schemas.openxmlformats.org/officeDocument/2006/relationships/image" Target="../media/image6.svg"/><Relationship Id="rId25" Type="http://schemas.openxmlformats.org/officeDocument/2006/relationships/image" Target="../media/image55.png"/><Relationship Id="rId33" Type="http://schemas.openxmlformats.org/officeDocument/2006/relationships/slide" Target="slide77.xml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5.png"/><Relationship Id="rId20" Type="http://schemas.openxmlformats.org/officeDocument/2006/relationships/image" Target="../media/image45.sv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39.svg"/><Relationship Id="rId24" Type="http://schemas.microsoft.com/office/2007/relationships/hdphoto" Target="../media/hdphoto6.wdp"/><Relationship Id="rId32" Type="http://schemas.openxmlformats.org/officeDocument/2006/relationships/image" Target="../media/image62.svg"/><Relationship Id="rId37" Type="http://schemas.openxmlformats.org/officeDocument/2006/relationships/image" Target="../media/image58.svg"/><Relationship Id="rId5" Type="http://schemas.openxmlformats.org/officeDocument/2006/relationships/image" Target="../media/image33.svg"/><Relationship Id="rId15" Type="http://schemas.openxmlformats.org/officeDocument/2006/relationships/slide" Target="slide62.xml"/><Relationship Id="rId23" Type="http://schemas.openxmlformats.org/officeDocument/2006/relationships/image" Target="../media/image21.png"/><Relationship Id="rId28" Type="http://schemas.openxmlformats.org/officeDocument/2006/relationships/image" Target="../media/image54.svg"/><Relationship Id="rId36" Type="http://schemas.openxmlformats.org/officeDocument/2006/relationships/image" Target="../media/image57.png"/><Relationship Id="rId10" Type="http://schemas.openxmlformats.org/officeDocument/2006/relationships/image" Target="../media/image38.png"/><Relationship Id="rId19" Type="http://schemas.openxmlformats.org/officeDocument/2006/relationships/image" Target="../media/image44.png"/><Relationship Id="rId31" Type="http://schemas.openxmlformats.org/officeDocument/2006/relationships/image" Target="../media/image61.png"/><Relationship Id="rId4" Type="http://schemas.openxmlformats.org/officeDocument/2006/relationships/image" Target="../media/image32.png"/><Relationship Id="rId9" Type="http://schemas.microsoft.com/office/2007/relationships/hdphoto" Target="../media/hdphoto3.wdp"/><Relationship Id="rId14" Type="http://schemas.openxmlformats.org/officeDocument/2006/relationships/slide" Target="slide114.xml"/><Relationship Id="rId22" Type="http://schemas.microsoft.com/office/2007/relationships/hdphoto" Target="../media/hdphoto5.wdp"/><Relationship Id="rId27" Type="http://schemas.openxmlformats.org/officeDocument/2006/relationships/image" Target="../media/image30.png"/><Relationship Id="rId30" Type="http://schemas.openxmlformats.org/officeDocument/2006/relationships/image" Target="../media/image60.svg"/><Relationship Id="rId35" Type="http://schemas.openxmlformats.org/officeDocument/2006/relationships/slide" Target="slide117.xml"/><Relationship Id="rId8" Type="http://schemas.openxmlformats.org/officeDocument/2006/relationships/image" Target="../media/image7.png"/><Relationship Id="rId3" Type="http://schemas.openxmlformats.org/officeDocument/2006/relationships/image" Target="../media/image87.png"/></Relationships>
</file>

<file path=ppt/slides/_rels/slide117.xml.rels><?xml version="1.0" encoding="UTF-8" standalone="yes"?>
<Relationships xmlns="http://schemas.openxmlformats.org/package/2006/relationships"><Relationship Id="rId13" Type="http://schemas.microsoft.com/office/2007/relationships/hdphoto" Target="../media/hdphoto4.wdp"/><Relationship Id="rId18" Type="http://schemas.openxmlformats.org/officeDocument/2006/relationships/slide" Target="slide103.xml"/><Relationship Id="rId26" Type="http://schemas.openxmlformats.org/officeDocument/2006/relationships/image" Target="../media/image56.svg"/><Relationship Id="rId3" Type="http://schemas.openxmlformats.org/officeDocument/2006/relationships/image" Target="../media/image32.png"/><Relationship Id="rId21" Type="http://schemas.openxmlformats.org/officeDocument/2006/relationships/image" Target="../media/image20.png"/><Relationship Id="rId34" Type="http://schemas.openxmlformats.org/officeDocument/2006/relationships/slide" Target="slide117.xml"/><Relationship Id="rId7" Type="http://schemas.openxmlformats.org/officeDocument/2006/relationships/image" Target="../media/image7.png"/><Relationship Id="rId12" Type="http://schemas.openxmlformats.org/officeDocument/2006/relationships/image" Target="../media/image17.png"/><Relationship Id="rId17" Type="http://schemas.openxmlformats.org/officeDocument/2006/relationships/image" Target="../media/image6.svg"/><Relationship Id="rId25" Type="http://schemas.openxmlformats.org/officeDocument/2006/relationships/image" Target="../media/image55.png"/><Relationship Id="rId33" Type="http://schemas.openxmlformats.org/officeDocument/2006/relationships/slide" Target="slide27.xml"/><Relationship Id="rId2" Type="http://schemas.openxmlformats.org/officeDocument/2006/relationships/image" Target="../media/image87.png"/><Relationship Id="rId16" Type="http://schemas.openxmlformats.org/officeDocument/2006/relationships/image" Target="../media/image5.png"/><Relationship Id="rId20" Type="http://schemas.openxmlformats.org/officeDocument/2006/relationships/image" Target="../media/image45.sv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11" Type="http://schemas.openxmlformats.org/officeDocument/2006/relationships/image" Target="../media/image39.svg"/><Relationship Id="rId24" Type="http://schemas.microsoft.com/office/2007/relationships/hdphoto" Target="../media/hdphoto6.wdp"/><Relationship Id="rId32" Type="http://schemas.openxmlformats.org/officeDocument/2006/relationships/image" Target="../media/image62.svg"/><Relationship Id="rId5" Type="http://schemas.openxmlformats.org/officeDocument/2006/relationships/image" Target="../media/image42.png"/><Relationship Id="rId15" Type="http://schemas.openxmlformats.org/officeDocument/2006/relationships/slide" Target="slide62.xml"/><Relationship Id="rId23" Type="http://schemas.openxmlformats.org/officeDocument/2006/relationships/image" Target="../media/image21.png"/><Relationship Id="rId28" Type="http://schemas.openxmlformats.org/officeDocument/2006/relationships/image" Target="../media/image54.svg"/><Relationship Id="rId36" Type="http://schemas.openxmlformats.org/officeDocument/2006/relationships/image" Target="../media/image58.svg"/><Relationship Id="rId10" Type="http://schemas.openxmlformats.org/officeDocument/2006/relationships/image" Target="../media/image38.png"/><Relationship Id="rId19" Type="http://schemas.openxmlformats.org/officeDocument/2006/relationships/image" Target="../media/image44.png"/><Relationship Id="rId31" Type="http://schemas.openxmlformats.org/officeDocument/2006/relationships/image" Target="../media/image61.png"/><Relationship Id="rId4" Type="http://schemas.openxmlformats.org/officeDocument/2006/relationships/image" Target="../media/image33.svg"/><Relationship Id="rId9" Type="http://schemas.openxmlformats.org/officeDocument/2006/relationships/slide" Target="slide100.xml"/><Relationship Id="rId14" Type="http://schemas.openxmlformats.org/officeDocument/2006/relationships/slide" Target="slide118.xml"/><Relationship Id="rId22" Type="http://schemas.microsoft.com/office/2007/relationships/hdphoto" Target="../media/hdphoto5.wdp"/><Relationship Id="rId27" Type="http://schemas.openxmlformats.org/officeDocument/2006/relationships/image" Target="../media/image30.png"/><Relationship Id="rId30" Type="http://schemas.openxmlformats.org/officeDocument/2006/relationships/image" Target="../media/image60.svg"/><Relationship Id="rId35" Type="http://schemas.openxmlformats.org/officeDocument/2006/relationships/image" Target="../media/image57.png"/><Relationship Id="rId8" Type="http://schemas.microsoft.com/office/2007/relationships/hdphoto" Target="../media/hdphoto3.wdp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slide" Target="slide116.xml"/><Relationship Id="rId3" Type="http://schemas.microsoft.com/office/2007/relationships/hdphoto" Target="../media/hdphoto4.wdp"/><Relationship Id="rId7" Type="http://schemas.openxmlformats.org/officeDocument/2006/relationships/image" Target="../media/image35.svg"/><Relationship Id="rId12" Type="http://schemas.openxmlformats.org/officeDocument/2006/relationships/image" Target="../media/image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1.png"/><Relationship Id="rId5" Type="http://schemas.openxmlformats.org/officeDocument/2006/relationships/image" Target="../media/image6.svg"/><Relationship Id="rId10" Type="http://schemas.openxmlformats.org/officeDocument/2006/relationships/image" Target="../media/image33.svg"/><Relationship Id="rId4" Type="http://schemas.openxmlformats.org/officeDocument/2006/relationships/image" Target="../media/image5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microsoft.com/office/2007/relationships/hdphoto" Target="../media/hdphoto7.wdp"/><Relationship Id="rId26" Type="http://schemas.openxmlformats.org/officeDocument/2006/relationships/image" Target="../media/image42.png"/><Relationship Id="rId3" Type="http://schemas.openxmlformats.org/officeDocument/2006/relationships/slide" Target="slide9.xml"/><Relationship Id="rId21" Type="http://schemas.openxmlformats.org/officeDocument/2006/relationships/image" Target="../media/image21.png"/><Relationship Id="rId34" Type="http://schemas.openxmlformats.org/officeDocument/2006/relationships/image" Target="../media/image44.png"/><Relationship Id="rId7" Type="http://schemas.openxmlformats.org/officeDocument/2006/relationships/image" Target="../media/image63.png"/><Relationship Id="rId12" Type="http://schemas.microsoft.com/office/2007/relationships/hdphoto" Target="../media/hdphoto4.wdp"/><Relationship Id="rId17" Type="http://schemas.openxmlformats.org/officeDocument/2006/relationships/image" Target="../media/image46.png"/><Relationship Id="rId25" Type="http://schemas.openxmlformats.org/officeDocument/2006/relationships/image" Target="../media/image54.svg"/><Relationship Id="rId33" Type="http://schemas.openxmlformats.org/officeDocument/2006/relationships/slide" Target="slide3.xml"/><Relationship Id="rId2" Type="http://schemas.openxmlformats.org/officeDocument/2006/relationships/image" Target="../media/image47.png"/><Relationship Id="rId16" Type="http://schemas.openxmlformats.org/officeDocument/2006/relationships/image" Target="../media/image58.svg"/><Relationship Id="rId20" Type="http://schemas.microsoft.com/office/2007/relationships/hdphoto" Target="../media/hdphoto5.wdp"/><Relationship Id="rId29" Type="http://schemas.openxmlformats.org/officeDocument/2006/relationships/image" Target="../media/image60.svg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32" Type="http://schemas.openxmlformats.org/officeDocument/2006/relationships/slide" Target="slide27.xml"/><Relationship Id="rId5" Type="http://schemas.openxmlformats.org/officeDocument/2006/relationships/image" Target="../media/image39.svg"/><Relationship Id="rId15" Type="http://schemas.openxmlformats.org/officeDocument/2006/relationships/image" Target="../media/image57.png"/><Relationship Id="rId23" Type="http://schemas.openxmlformats.org/officeDocument/2006/relationships/slide" Target="slide20.xml"/><Relationship Id="rId28" Type="http://schemas.openxmlformats.org/officeDocument/2006/relationships/image" Target="../media/image59.png"/><Relationship Id="rId10" Type="http://schemas.openxmlformats.org/officeDocument/2006/relationships/slide" Target="slide14.xml"/><Relationship Id="rId19" Type="http://schemas.openxmlformats.org/officeDocument/2006/relationships/image" Target="../media/image20.png"/><Relationship Id="rId31" Type="http://schemas.openxmlformats.org/officeDocument/2006/relationships/image" Target="../media/image62.svg"/><Relationship Id="rId4" Type="http://schemas.openxmlformats.org/officeDocument/2006/relationships/image" Target="../media/image38.png"/><Relationship Id="rId9" Type="http://schemas.microsoft.com/office/2007/relationships/hdphoto" Target="../media/hdphoto3.wdp"/><Relationship Id="rId14" Type="http://schemas.openxmlformats.org/officeDocument/2006/relationships/image" Target="../media/image56.svg"/><Relationship Id="rId22" Type="http://schemas.microsoft.com/office/2007/relationships/hdphoto" Target="../media/hdphoto6.wdp"/><Relationship Id="rId27" Type="http://schemas.openxmlformats.org/officeDocument/2006/relationships/image" Target="../media/image43.svg"/><Relationship Id="rId30" Type="http://schemas.openxmlformats.org/officeDocument/2006/relationships/image" Target="../media/image61.png"/><Relationship Id="rId35" Type="http://schemas.openxmlformats.org/officeDocument/2006/relationships/image" Target="../media/image45.svg"/><Relationship Id="rId8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7.png"/><Relationship Id="rId3" Type="http://schemas.openxmlformats.org/officeDocument/2006/relationships/slide" Target="slide10.xml"/><Relationship Id="rId7" Type="http://schemas.openxmlformats.org/officeDocument/2006/relationships/slide" Target="slide14.xml"/><Relationship Id="rId12" Type="http://schemas.openxmlformats.org/officeDocument/2006/relationships/slide" Target="slide26.xml"/><Relationship Id="rId17" Type="http://schemas.openxmlformats.org/officeDocument/2006/relationships/image" Target="../media/image43.svg"/><Relationship Id="rId2" Type="http://schemas.openxmlformats.org/officeDocument/2006/relationships/image" Target="../media/image47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5" Type="http://schemas.openxmlformats.org/officeDocument/2006/relationships/slide" Target="slide11.xml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slide" Target="slide3.xml"/><Relationship Id="rId1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7.png"/><Relationship Id="rId3" Type="http://schemas.openxmlformats.org/officeDocument/2006/relationships/slide" Target="slide10.xml"/><Relationship Id="rId7" Type="http://schemas.openxmlformats.org/officeDocument/2006/relationships/image" Target="../media/image63.png"/><Relationship Id="rId12" Type="http://schemas.openxmlformats.org/officeDocument/2006/relationships/slide" Target="slide26.xml"/><Relationship Id="rId17" Type="http://schemas.openxmlformats.org/officeDocument/2006/relationships/image" Target="../media/image43.svg"/><Relationship Id="rId2" Type="http://schemas.openxmlformats.org/officeDocument/2006/relationships/image" Target="../media/image47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5" Type="http://schemas.openxmlformats.org/officeDocument/2006/relationships/slide" Target="slide11.xml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slide" Target="slide3.xml"/><Relationship Id="rId1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microsoft.com/office/2007/relationships/hdphoto" Target="../media/hdphoto3.wdp"/><Relationship Id="rId3" Type="http://schemas.openxmlformats.org/officeDocument/2006/relationships/slide" Target="slide10.xml"/><Relationship Id="rId7" Type="http://schemas.openxmlformats.org/officeDocument/2006/relationships/image" Target="../media/image63.png"/><Relationship Id="rId12" Type="http://schemas.openxmlformats.org/officeDocument/2006/relationships/image" Target="../media/image7.png"/><Relationship Id="rId2" Type="http://schemas.openxmlformats.org/officeDocument/2006/relationships/image" Target="../media/image47.png"/><Relationship Id="rId16" Type="http://schemas.openxmlformats.org/officeDocument/2006/relationships/image" Target="../media/image43.sv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slide" Target="slide26.xml"/><Relationship Id="rId5" Type="http://schemas.openxmlformats.org/officeDocument/2006/relationships/image" Target="../media/image39.svg"/><Relationship Id="rId15" Type="http://schemas.openxmlformats.org/officeDocument/2006/relationships/image" Target="../media/image42.png"/><Relationship Id="rId10" Type="http://schemas.openxmlformats.org/officeDocument/2006/relationships/image" Target="../media/image45.svg"/><Relationship Id="rId4" Type="http://schemas.openxmlformats.org/officeDocument/2006/relationships/image" Target="../media/image38.png"/><Relationship Id="rId9" Type="http://schemas.openxmlformats.org/officeDocument/2006/relationships/image" Target="../media/image44.png"/><Relationship Id="rId14" Type="http://schemas.openxmlformats.org/officeDocument/2006/relationships/slide" Target="slide11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svg"/><Relationship Id="rId18" Type="http://schemas.openxmlformats.org/officeDocument/2006/relationships/image" Target="../media/image39.svg"/><Relationship Id="rId26" Type="http://schemas.microsoft.com/office/2007/relationships/hdphoto" Target="../media/hdphoto6.wdp"/><Relationship Id="rId39" Type="http://schemas.openxmlformats.org/officeDocument/2006/relationships/slide" Target="slide27.xml"/><Relationship Id="rId21" Type="http://schemas.openxmlformats.org/officeDocument/2006/relationships/image" Target="../media/image46.png"/><Relationship Id="rId34" Type="http://schemas.openxmlformats.org/officeDocument/2006/relationships/image" Target="../media/image45.svg"/><Relationship Id="rId42" Type="http://schemas.openxmlformats.org/officeDocument/2006/relationships/image" Target="../media/image42.png"/><Relationship Id="rId47" Type="http://schemas.openxmlformats.org/officeDocument/2006/relationships/image" Target="../media/image72.png"/><Relationship Id="rId50" Type="http://schemas.openxmlformats.org/officeDocument/2006/relationships/image" Target="../media/image75.svg"/><Relationship Id="rId55" Type="http://schemas.openxmlformats.org/officeDocument/2006/relationships/image" Target="../media/image79.png"/><Relationship Id="rId7" Type="http://schemas.openxmlformats.org/officeDocument/2006/relationships/image" Target="../media/image67.svg"/><Relationship Id="rId2" Type="http://schemas.openxmlformats.org/officeDocument/2006/relationships/image" Target="../media/image47.png"/><Relationship Id="rId16" Type="http://schemas.openxmlformats.org/officeDocument/2006/relationships/slide" Target="slide17.xml"/><Relationship Id="rId29" Type="http://schemas.openxmlformats.org/officeDocument/2006/relationships/image" Target="../media/image56.svg"/><Relationship Id="rId11" Type="http://schemas.openxmlformats.org/officeDocument/2006/relationships/image" Target="../media/image68.png"/><Relationship Id="rId24" Type="http://schemas.microsoft.com/office/2007/relationships/hdphoto" Target="../media/hdphoto5.wdp"/><Relationship Id="rId32" Type="http://schemas.openxmlformats.org/officeDocument/2006/relationships/slide" Target="slide6.xml"/><Relationship Id="rId37" Type="http://schemas.openxmlformats.org/officeDocument/2006/relationships/image" Target="../media/image61.png"/><Relationship Id="rId40" Type="http://schemas.openxmlformats.org/officeDocument/2006/relationships/image" Target="../media/image30.png"/><Relationship Id="rId45" Type="http://schemas.openxmlformats.org/officeDocument/2006/relationships/image" Target="../media/image70.png"/><Relationship Id="rId53" Type="http://schemas.openxmlformats.org/officeDocument/2006/relationships/image" Target="../media/image77.png"/><Relationship Id="rId5" Type="http://schemas.openxmlformats.org/officeDocument/2006/relationships/image" Target="../media/image65.svg"/><Relationship Id="rId10" Type="http://schemas.openxmlformats.org/officeDocument/2006/relationships/image" Target="../media/image29.svg"/><Relationship Id="rId19" Type="http://schemas.openxmlformats.org/officeDocument/2006/relationships/image" Target="../media/image17.png"/><Relationship Id="rId31" Type="http://schemas.openxmlformats.org/officeDocument/2006/relationships/image" Target="../media/image58.svg"/><Relationship Id="rId44" Type="http://schemas.openxmlformats.org/officeDocument/2006/relationships/image" Target="../media/image69.png"/><Relationship Id="rId52" Type="http://schemas.openxmlformats.org/officeDocument/2006/relationships/image" Target="../media/image76.jpg"/><Relationship Id="rId4" Type="http://schemas.openxmlformats.org/officeDocument/2006/relationships/image" Target="../media/image64.png"/><Relationship Id="rId9" Type="http://schemas.openxmlformats.org/officeDocument/2006/relationships/image" Target="../media/image28.png"/><Relationship Id="rId14" Type="http://schemas.openxmlformats.org/officeDocument/2006/relationships/image" Target="../media/image7.png"/><Relationship Id="rId22" Type="http://schemas.microsoft.com/office/2007/relationships/hdphoto" Target="../media/hdphoto7.wdp"/><Relationship Id="rId27" Type="http://schemas.openxmlformats.org/officeDocument/2006/relationships/slide" Target="slide18.xml"/><Relationship Id="rId30" Type="http://schemas.openxmlformats.org/officeDocument/2006/relationships/image" Target="../media/image57.png"/><Relationship Id="rId35" Type="http://schemas.openxmlformats.org/officeDocument/2006/relationships/image" Target="../media/image59.png"/><Relationship Id="rId43" Type="http://schemas.openxmlformats.org/officeDocument/2006/relationships/image" Target="../media/image43.svg"/><Relationship Id="rId48" Type="http://schemas.openxmlformats.org/officeDocument/2006/relationships/image" Target="../media/image73.svg"/><Relationship Id="rId56" Type="http://schemas.openxmlformats.org/officeDocument/2006/relationships/image" Target="../media/image80.svg"/><Relationship Id="rId8" Type="http://schemas.openxmlformats.org/officeDocument/2006/relationships/slide" Target="slide9.xml"/><Relationship Id="rId51" Type="http://schemas.openxmlformats.org/officeDocument/2006/relationships/slide" Target="slide21.xml"/><Relationship Id="rId3" Type="http://schemas.openxmlformats.org/officeDocument/2006/relationships/slide" Target="slide20.xml"/><Relationship Id="rId12" Type="http://schemas.openxmlformats.org/officeDocument/2006/relationships/image" Target="../media/image32.png"/><Relationship Id="rId17" Type="http://schemas.openxmlformats.org/officeDocument/2006/relationships/image" Target="../media/image38.png"/><Relationship Id="rId25" Type="http://schemas.openxmlformats.org/officeDocument/2006/relationships/image" Target="../media/image21.png"/><Relationship Id="rId33" Type="http://schemas.openxmlformats.org/officeDocument/2006/relationships/image" Target="../media/image44.png"/><Relationship Id="rId38" Type="http://schemas.openxmlformats.org/officeDocument/2006/relationships/image" Target="../media/image62.svg"/><Relationship Id="rId46" Type="http://schemas.openxmlformats.org/officeDocument/2006/relationships/image" Target="../media/image71.svg"/><Relationship Id="rId20" Type="http://schemas.microsoft.com/office/2007/relationships/hdphoto" Target="../media/hdphoto4.wdp"/><Relationship Id="rId41" Type="http://schemas.openxmlformats.org/officeDocument/2006/relationships/image" Target="../media/image54.svg"/><Relationship Id="rId54" Type="http://schemas.openxmlformats.org/officeDocument/2006/relationships/image" Target="../media/image7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5" Type="http://schemas.microsoft.com/office/2007/relationships/hdphoto" Target="../media/hdphoto3.wdp"/><Relationship Id="rId23" Type="http://schemas.openxmlformats.org/officeDocument/2006/relationships/image" Target="../media/image20.png"/><Relationship Id="rId28" Type="http://schemas.openxmlformats.org/officeDocument/2006/relationships/image" Target="../media/image55.png"/><Relationship Id="rId36" Type="http://schemas.openxmlformats.org/officeDocument/2006/relationships/image" Target="../media/image60.svg"/><Relationship Id="rId4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png"/><Relationship Id="rId18" Type="http://schemas.openxmlformats.org/officeDocument/2006/relationships/image" Target="../media/image28.png"/><Relationship Id="rId26" Type="http://schemas.openxmlformats.org/officeDocument/2006/relationships/image" Target="../media/image72.png"/><Relationship Id="rId3" Type="http://schemas.openxmlformats.org/officeDocument/2006/relationships/slide" Target="slide26.xml"/><Relationship Id="rId21" Type="http://schemas.openxmlformats.org/officeDocument/2006/relationships/image" Target="../media/image44.png"/><Relationship Id="rId34" Type="http://schemas.openxmlformats.org/officeDocument/2006/relationships/image" Target="../media/image79.png"/><Relationship Id="rId7" Type="http://schemas.openxmlformats.org/officeDocument/2006/relationships/image" Target="../media/image38.png"/><Relationship Id="rId12" Type="http://schemas.openxmlformats.org/officeDocument/2006/relationships/slide" Target="slide6.xml"/><Relationship Id="rId17" Type="http://schemas.openxmlformats.org/officeDocument/2006/relationships/slide" Target="slide9.xml"/><Relationship Id="rId25" Type="http://schemas.openxmlformats.org/officeDocument/2006/relationships/image" Target="../media/image71.svg"/><Relationship Id="rId33" Type="http://schemas.openxmlformats.org/officeDocument/2006/relationships/image" Target="../media/image78.svg"/><Relationship Id="rId2" Type="http://schemas.openxmlformats.org/officeDocument/2006/relationships/image" Target="../media/image47.png"/><Relationship Id="rId16" Type="http://schemas.openxmlformats.org/officeDocument/2006/relationships/image" Target="../media/image67.svg"/><Relationship Id="rId20" Type="http://schemas.openxmlformats.org/officeDocument/2006/relationships/image" Target="../media/image68.png"/><Relationship Id="rId29" Type="http://schemas.openxmlformats.org/officeDocument/2006/relationships/image" Target="../media/image75.svg"/><Relationship Id="rId1" Type="http://schemas.openxmlformats.org/officeDocument/2006/relationships/slideLayout" Target="../slideLayouts/slideLayout1.xml"/><Relationship Id="rId6" Type="http://schemas.openxmlformats.org/officeDocument/2006/relationships/slide" Target="slide20.xml"/><Relationship Id="rId11" Type="http://schemas.openxmlformats.org/officeDocument/2006/relationships/image" Target="../media/image33.svg"/><Relationship Id="rId24" Type="http://schemas.openxmlformats.org/officeDocument/2006/relationships/image" Target="../media/image70.png"/><Relationship Id="rId32" Type="http://schemas.openxmlformats.org/officeDocument/2006/relationships/image" Target="../media/image77.png"/><Relationship Id="rId5" Type="http://schemas.microsoft.com/office/2007/relationships/hdphoto" Target="../media/hdphoto3.wdp"/><Relationship Id="rId15" Type="http://schemas.openxmlformats.org/officeDocument/2006/relationships/image" Target="../media/image66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10" Type="http://schemas.openxmlformats.org/officeDocument/2006/relationships/image" Target="../media/image32.png"/><Relationship Id="rId19" Type="http://schemas.openxmlformats.org/officeDocument/2006/relationships/image" Target="../media/image29.svg"/><Relationship Id="rId31" Type="http://schemas.openxmlformats.org/officeDocument/2006/relationships/image" Target="../media/image76.jpg"/><Relationship Id="rId4" Type="http://schemas.openxmlformats.org/officeDocument/2006/relationships/image" Target="../media/image7.png"/><Relationship Id="rId9" Type="http://schemas.openxmlformats.org/officeDocument/2006/relationships/slide" Target="slide13.xml"/><Relationship Id="rId14" Type="http://schemas.openxmlformats.org/officeDocument/2006/relationships/image" Target="../media/image65.svg"/><Relationship Id="rId22" Type="http://schemas.openxmlformats.org/officeDocument/2006/relationships/image" Target="../media/image45.svg"/><Relationship Id="rId27" Type="http://schemas.openxmlformats.org/officeDocument/2006/relationships/image" Target="../media/image73.svg"/><Relationship Id="rId30" Type="http://schemas.openxmlformats.org/officeDocument/2006/relationships/slide" Target="slide21.xml"/><Relationship Id="rId35" Type="http://schemas.openxmlformats.org/officeDocument/2006/relationships/image" Target="../media/image80.svg"/><Relationship Id="rId8" Type="http://schemas.openxmlformats.org/officeDocument/2006/relationships/image" Target="../media/image39.sv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17.png"/><Relationship Id="rId26" Type="http://schemas.openxmlformats.org/officeDocument/2006/relationships/image" Target="../media/image55.png"/><Relationship Id="rId39" Type="http://schemas.openxmlformats.org/officeDocument/2006/relationships/image" Target="../media/image44.png"/><Relationship Id="rId21" Type="http://schemas.microsoft.com/office/2007/relationships/hdphoto" Target="../media/hdphoto7.wdp"/><Relationship Id="rId34" Type="http://schemas.openxmlformats.org/officeDocument/2006/relationships/image" Target="../media/image61.png"/><Relationship Id="rId42" Type="http://schemas.openxmlformats.org/officeDocument/2006/relationships/image" Target="../media/image54.svg"/><Relationship Id="rId7" Type="http://schemas.openxmlformats.org/officeDocument/2006/relationships/image" Target="../media/image67.svg"/><Relationship Id="rId2" Type="http://schemas.openxmlformats.org/officeDocument/2006/relationships/slide" Target="slide19.xml"/><Relationship Id="rId16" Type="http://schemas.openxmlformats.org/officeDocument/2006/relationships/image" Target="../media/image38.png"/><Relationship Id="rId20" Type="http://schemas.openxmlformats.org/officeDocument/2006/relationships/image" Target="../media/image46.png"/><Relationship Id="rId29" Type="http://schemas.openxmlformats.org/officeDocument/2006/relationships/image" Target="../media/image58.svg"/><Relationship Id="rId41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32.png"/><Relationship Id="rId24" Type="http://schemas.openxmlformats.org/officeDocument/2006/relationships/image" Target="../media/image21.png"/><Relationship Id="rId32" Type="http://schemas.openxmlformats.org/officeDocument/2006/relationships/image" Target="../media/image59.png"/><Relationship Id="rId37" Type="http://schemas.openxmlformats.org/officeDocument/2006/relationships/slide" Target="slide27.xml"/><Relationship Id="rId40" Type="http://schemas.openxmlformats.org/officeDocument/2006/relationships/image" Target="../media/image45.svg"/><Relationship Id="rId5" Type="http://schemas.openxmlformats.org/officeDocument/2006/relationships/image" Target="../media/image65.svg"/><Relationship Id="rId15" Type="http://schemas.openxmlformats.org/officeDocument/2006/relationships/slide" Target="slide17.xml"/><Relationship Id="rId23" Type="http://schemas.microsoft.com/office/2007/relationships/hdphoto" Target="../media/hdphoto5.wdp"/><Relationship Id="rId28" Type="http://schemas.openxmlformats.org/officeDocument/2006/relationships/image" Target="../media/image57.png"/><Relationship Id="rId36" Type="http://schemas.openxmlformats.org/officeDocument/2006/relationships/slide" Target="slide9.xml"/><Relationship Id="rId10" Type="http://schemas.openxmlformats.org/officeDocument/2006/relationships/image" Target="../media/image68.png"/><Relationship Id="rId19" Type="http://schemas.microsoft.com/office/2007/relationships/hdphoto" Target="../media/hdphoto4.wdp"/><Relationship Id="rId31" Type="http://schemas.openxmlformats.org/officeDocument/2006/relationships/slide" Target="slide20.xml"/><Relationship Id="rId44" Type="http://schemas.openxmlformats.org/officeDocument/2006/relationships/image" Target="../media/image43.svg"/><Relationship Id="rId4" Type="http://schemas.openxmlformats.org/officeDocument/2006/relationships/image" Target="../media/image64.png"/><Relationship Id="rId9" Type="http://schemas.openxmlformats.org/officeDocument/2006/relationships/image" Target="../media/image29.svg"/><Relationship Id="rId14" Type="http://schemas.microsoft.com/office/2007/relationships/hdphoto" Target="../media/hdphoto3.wdp"/><Relationship Id="rId22" Type="http://schemas.openxmlformats.org/officeDocument/2006/relationships/image" Target="../media/image20.png"/><Relationship Id="rId27" Type="http://schemas.openxmlformats.org/officeDocument/2006/relationships/image" Target="../media/image56.svg"/><Relationship Id="rId30" Type="http://schemas.openxmlformats.org/officeDocument/2006/relationships/slide" Target="slide16.xml"/><Relationship Id="rId35" Type="http://schemas.openxmlformats.org/officeDocument/2006/relationships/image" Target="../media/image62.svg"/><Relationship Id="rId43" Type="http://schemas.openxmlformats.org/officeDocument/2006/relationships/image" Target="../media/image42.png"/><Relationship Id="rId8" Type="http://schemas.openxmlformats.org/officeDocument/2006/relationships/image" Target="../media/image28.png"/><Relationship Id="rId3" Type="http://schemas.openxmlformats.org/officeDocument/2006/relationships/image" Target="../media/image47.png"/><Relationship Id="rId12" Type="http://schemas.openxmlformats.org/officeDocument/2006/relationships/image" Target="../media/image33.svg"/><Relationship Id="rId17" Type="http://schemas.openxmlformats.org/officeDocument/2006/relationships/image" Target="../media/image39.svg"/><Relationship Id="rId25" Type="http://schemas.microsoft.com/office/2007/relationships/hdphoto" Target="../media/hdphoto6.wdp"/><Relationship Id="rId33" Type="http://schemas.openxmlformats.org/officeDocument/2006/relationships/image" Target="../media/image60.svg"/><Relationship Id="rId38" Type="http://schemas.openxmlformats.org/officeDocument/2006/relationships/slide" Target="slide6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17.png"/><Relationship Id="rId26" Type="http://schemas.openxmlformats.org/officeDocument/2006/relationships/image" Target="../media/image55.png"/><Relationship Id="rId39" Type="http://schemas.openxmlformats.org/officeDocument/2006/relationships/image" Target="../media/image44.png"/><Relationship Id="rId21" Type="http://schemas.microsoft.com/office/2007/relationships/hdphoto" Target="../media/hdphoto7.wdp"/><Relationship Id="rId34" Type="http://schemas.openxmlformats.org/officeDocument/2006/relationships/image" Target="../media/image61.png"/><Relationship Id="rId42" Type="http://schemas.openxmlformats.org/officeDocument/2006/relationships/image" Target="../media/image54.svg"/><Relationship Id="rId7" Type="http://schemas.openxmlformats.org/officeDocument/2006/relationships/image" Target="../media/image67.svg"/><Relationship Id="rId2" Type="http://schemas.openxmlformats.org/officeDocument/2006/relationships/slide" Target="slide18.xml"/><Relationship Id="rId16" Type="http://schemas.openxmlformats.org/officeDocument/2006/relationships/image" Target="../media/image38.png"/><Relationship Id="rId20" Type="http://schemas.openxmlformats.org/officeDocument/2006/relationships/image" Target="../media/image46.png"/><Relationship Id="rId29" Type="http://schemas.openxmlformats.org/officeDocument/2006/relationships/image" Target="../media/image58.svg"/><Relationship Id="rId41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32.png"/><Relationship Id="rId24" Type="http://schemas.openxmlformats.org/officeDocument/2006/relationships/image" Target="../media/image21.png"/><Relationship Id="rId32" Type="http://schemas.openxmlformats.org/officeDocument/2006/relationships/image" Target="../media/image59.png"/><Relationship Id="rId37" Type="http://schemas.openxmlformats.org/officeDocument/2006/relationships/slide" Target="slide27.xml"/><Relationship Id="rId40" Type="http://schemas.openxmlformats.org/officeDocument/2006/relationships/image" Target="../media/image45.svg"/><Relationship Id="rId5" Type="http://schemas.openxmlformats.org/officeDocument/2006/relationships/image" Target="../media/image65.svg"/><Relationship Id="rId15" Type="http://schemas.openxmlformats.org/officeDocument/2006/relationships/slide" Target="slide17.xml"/><Relationship Id="rId23" Type="http://schemas.microsoft.com/office/2007/relationships/hdphoto" Target="../media/hdphoto5.wdp"/><Relationship Id="rId28" Type="http://schemas.openxmlformats.org/officeDocument/2006/relationships/image" Target="../media/image57.png"/><Relationship Id="rId36" Type="http://schemas.openxmlformats.org/officeDocument/2006/relationships/slide" Target="slide9.xml"/><Relationship Id="rId10" Type="http://schemas.openxmlformats.org/officeDocument/2006/relationships/image" Target="../media/image68.png"/><Relationship Id="rId19" Type="http://schemas.microsoft.com/office/2007/relationships/hdphoto" Target="../media/hdphoto4.wdp"/><Relationship Id="rId31" Type="http://schemas.openxmlformats.org/officeDocument/2006/relationships/slide" Target="slide20.xml"/><Relationship Id="rId44" Type="http://schemas.openxmlformats.org/officeDocument/2006/relationships/image" Target="../media/image43.svg"/><Relationship Id="rId4" Type="http://schemas.openxmlformats.org/officeDocument/2006/relationships/image" Target="../media/image64.png"/><Relationship Id="rId9" Type="http://schemas.openxmlformats.org/officeDocument/2006/relationships/image" Target="../media/image29.svg"/><Relationship Id="rId14" Type="http://schemas.microsoft.com/office/2007/relationships/hdphoto" Target="../media/hdphoto3.wdp"/><Relationship Id="rId22" Type="http://schemas.openxmlformats.org/officeDocument/2006/relationships/image" Target="../media/image20.png"/><Relationship Id="rId27" Type="http://schemas.openxmlformats.org/officeDocument/2006/relationships/image" Target="../media/image56.svg"/><Relationship Id="rId30" Type="http://schemas.openxmlformats.org/officeDocument/2006/relationships/slide" Target="slide16.xml"/><Relationship Id="rId35" Type="http://schemas.openxmlformats.org/officeDocument/2006/relationships/image" Target="../media/image62.svg"/><Relationship Id="rId43" Type="http://schemas.openxmlformats.org/officeDocument/2006/relationships/image" Target="../media/image42.png"/><Relationship Id="rId8" Type="http://schemas.openxmlformats.org/officeDocument/2006/relationships/image" Target="../media/image28.png"/><Relationship Id="rId3" Type="http://schemas.openxmlformats.org/officeDocument/2006/relationships/image" Target="../media/image47.png"/><Relationship Id="rId12" Type="http://schemas.openxmlformats.org/officeDocument/2006/relationships/image" Target="../media/image33.svg"/><Relationship Id="rId17" Type="http://schemas.openxmlformats.org/officeDocument/2006/relationships/image" Target="../media/image39.svg"/><Relationship Id="rId25" Type="http://schemas.microsoft.com/office/2007/relationships/hdphoto" Target="../media/hdphoto6.wdp"/><Relationship Id="rId33" Type="http://schemas.openxmlformats.org/officeDocument/2006/relationships/image" Target="../media/image60.svg"/><Relationship Id="rId38" Type="http://schemas.openxmlformats.org/officeDocument/2006/relationships/slide" Target="slide6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0.png"/><Relationship Id="rId26" Type="http://schemas.openxmlformats.org/officeDocument/2006/relationships/image" Target="../media/image11.svg"/><Relationship Id="rId3" Type="http://schemas.openxmlformats.org/officeDocument/2006/relationships/image" Target="../media/image14.png"/><Relationship Id="rId21" Type="http://schemas.microsoft.com/office/2007/relationships/hdphoto" Target="../media/hdphoto6.wdp"/><Relationship Id="rId34" Type="http://schemas.openxmlformats.org/officeDocument/2006/relationships/image" Target="../media/image30.png"/><Relationship Id="rId7" Type="http://schemas.openxmlformats.org/officeDocument/2006/relationships/image" Target="../media/image3.png"/><Relationship Id="rId12" Type="http://schemas.openxmlformats.org/officeDocument/2006/relationships/image" Target="../media/image16.jpg"/><Relationship Id="rId17" Type="http://schemas.openxmlformats.org/officeDocument/2006/relationships/image" Target="../media/image19.png"/><Relationship Id="rId25" Type="http://schemas.openxmlformats.org/officeDocument/2006/relationships/image" Target="../media/image10.png"/><Relationship Id="rId33" Type="http://schemas.openxmlformats.org/officeDocument/2006/relationships/image" Target="../media/image29.svg"/><Relationship Id="rId2" Type="http://schemas.openxmlformats.org/officeDocument/2006/relationships/slide" Target="slide3.xml"/><Relationship Id="rId16" Type="http://schemas.openxmlformats.org/officeDocument/2006/relationships/image" Target="../media/image18.svg"/><Relationship Id="rId20" Type="http://schemas.openxmlformats.org/officeDocument/2006/relationships/image" Target="../media/image21.png"/><Relationship Id="rId29" Type="http://schemas.openxmlformats.org/officeDocument/2006/relationships/image" Target="../media/image25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svg"/><Relationship Id="rId11" Type="http://schemas.openxmlformats.org/officeDocument/2006/relationships/image" Target="../media/image6.svg"/><Relationship Id="rId24" Type="http://schemas.openxmlformats.org/officeDocument/2006/relationships/slide" Target="slide40.xml"/><Relationship Id="rId32" Type="http://schemas.openxmlformats.org/officeDocument/2006/relationships/image" Target="../media/image28.png"/><Relationship Id="rId5" Type="http://schemas.openxmlformats.org/officeDocument/2006/relationships/image" Target="../media/image1.png"/><Relationship Id="rId15" Type="http://schemas.openxmlformats.org/officeDocument/2006/relationships/image" Target="../media/image8.png"/><Relationship Id="rId23" Type="http://schemas.openxmlformats.org/officeDocument/2006/relationships/image" Target="../media/image23.svg"/><Relationship Id="rId28" Type="http://schemas.openxmlformats.org/officeDocument/2006/relationships/image" Target="../media/image24.png"/><Relationship Id="rId10" Type="http://schemas.openxmlformats.org/officeDocument/2006/relationships/image" Target="../media/image5.png"/><Relationship Id="rId19" Type="http://schemas.microsoft.com/office/2007/relationships/hdphoto" Target="../media/hdphoto5.wdp"/><Relationship Id="rId31" Type="http://schemas.openxmlformats.org/officeDocument/2006/relationships/image" Target="../media/image27.svg"/><Relationship Id="rId4" Type="http://schemas.openxmlformats.org/officeDocument/2006/relationships/image" Target="../media/image15.svg"/><Relationship Id="rId9" Type="http://schemas.openxmlformats.org/officeDocument/2006/relationships/slide" Target="slide1.xml"/><Relationship Id="rId14" Type="http://schemas.microsoft.com/office/2007/relationships/hdphoto" Target="../media/hdphoto4.wdp"/><Relationship Id="rId22" Type="http://schemas.openxmlformats.org/officeDocument/2006/relationships/image" Target="../media/image22.png"/><Relationship Id="rId27" Type="http://schemas.openxmlformats.org/officeDocument/2006/relationships/slide" Target="slide65.xml"/><Relationship Id="rId30" Type="http://schemas.openxmlformats.org/officeDocument/2006/relationships/image" Target="../media/image26.png"/><Relationship Id="rId35" Type="http://schemas.openxmlformats.org/officeDocument/2006/relationships/image" Target="../media/image31.svg"/><Relationship Id="rId8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svg"/><Relationship Id="rId18" Type="http://schemas.openxmlformats.org/officeDocument/2006/relationships/image" Target="../media/image39.svg"/><Relationship Id="rId26" Type="http://schemas.openxmlformats.org/officeDocument/2006/relationships/image" Target="../media/image56.svg"/><Relationship Id="rId39" Type="http://schemas.openxmlformats.org/officeDocument/2006/relationships/image" Target="../media/image30.png"/><Relationship Id="rId21" Type="http://schemas.openxmlformats.org/officeDocument/2006/relationships/image" Target="../media/image20.png"/><Relationship Id="rId34" Type="http://schemas.openxmlformats.org/officeDocument/2006/relationships/image" Target="../media/image62.svg"/><Relationship Id="rId42" Type="http://schemas.openxmlformats.org/officeDocument/2006/relationships/image" Target="../media/image43.svg"/><Relationship Id="rId7" Type="http://schemas.openxmlformats.org/officeDocument/2006/relationships/image" Target="../media/image75.svg"/><Relationship Id="rId2" Type="http://schemas.openxmlformats.org/officeDocument/2006/relationships/image" Target="../media/image47.png"/><Relationship Id="rId16" Type="http://schemas.openxmlformats.org/officeDocument/2006/relationships/slide" Target="slide17.xml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68.png"/><Relationship Id="rId24" Type="http://schemas.microsoft.com/office/2007/relationships/hdphoto" Target="../media/hdphoto6.wdp"/><Relationship Id="rId32" Type="http://schemas.openxmlformats.org/officeDocument/2006/relationships/image" Target="../media/image60.svg"/><Relationship Id="rId37" Type="http://schemas.openxmlformats.org/officeDocument/2006/relationships/image" Target="../media/image44.png"/><Relationship Id="rId40" Type="http://schemas.openxmlformats.org/officeDocument/2006/relationships/image" Target="../media/image54.svg"/><Relationship Id="rId45" Type="http://schemas.openxmlformats.org/officeDocument/2006/relationships/image" Target="../media/image82.png"/><Relationship Id="rId5" Type="http://schemas.openxmlformats.org/officeDocument/2006/relationships/image" Target="../media/image65.svg"/><Relationship Id="rId15" Type="http://schemas.microsoft.com/office/2007/relationships/hdphoto" Target="../media/hdphoto3.wdp"/><Relationship Id="rId23" Type="http://schemas.openxmlformats.org/officeDocument/2006/relationships/image" Target="../media/image21.png"/><Relationship Id="rId28" Type="http://schemas.openxmlformats.org/officeDocument/2006/relationships/image" Target="../media/image58.svg"/><Relationship Id="rId36" Type="http://schemas.openxmlformats.org/officeDocument/2006/relationships/slide" Target="slide23.xml"/><Relationship Id="rId10" Type="http://schemas.openxmlformats.org/officeDocument/2006/relationships/image" Target="../media/image29.svg"/><Relationship Id="rId19" Type="http://schemas.openxmlformats.org/officeDocument/2006/relationships/image" Target="../media/image17.png"/><Relationship Id="rId31" Type="http://schemas.openxmlformats.org/officeDocument/2006/relationships/image" Target="../media/image59.png"/><Relationship Id="rId44" Type="http://schemas.openxmlformats.org/officeDocument/2006/relationships/slide" Target="slide21.xml"/><Relationship Id="rId4" Type="http://schemas.openxmlformats.org/officeDocument/2006/relationships/image" Target="../media/image64.png"/><Relationship Id="rId9" Type="http://schemas.openxmlformats.org/officeDocument/2006/relationships/image" Target="../media/image28.png"/><Relationship Id="rId14" Type="http://schemas.openxmlformats.org/officeDocument/2006/relationships/image" Target="../media/image7.png"/><Relationship Id="rId22" Type="http://schemas.microsoft.com/office/2007/relationships/hdphoto" Target="../media/hdphoto5.wdp"/><Relationship Id="rId27" Type="http://schemas.openxmlformats.org/officeDocument/2006/relationships/image" Target="../media/image57.png"/><Relationship Id="rId30" Type="http://schemas.microsoft.com/office/2007/relationships/hdphoto" Target="../media/hdphoto7.wdp"/><Relationship Id="rId35" Type="http://schemas.openxmlformats.org/officeDocument/2006/relationships/slide" Target="slide27.xml"/><Relationship Id="rId43" Type="http://schemas.openxmlformats.org/officeDocument/2006/relationships/image" Target="../media/image81.png"/><Relationship Id="rId8" Type="http://schemas.openxmlformats.org/officeDocument/2006/relationships/slide" Target="slide9.xml"/><Relationship Id="rId3" Type="http://schemas.openxmlformats.org/officeDocument/2006/relationships/slide" Target="slide16.xml"/><Relationship Id="rId12" Type="http://schemas.openxmlformats.org/officeDocument/2006/relationships/image" Target="../media/image32.png"/><Relationship Id="rId17" Type="http://schemas.openxmlformats.org/officeDocument/2006/relationships/image" Target="../media/image38.png"/><Relationship Id="rId25" Type="http://schemas.openxmlformats.org/officeDocument/2006/relationships/image" Target="../media/image55.png"/><Relationship Id="rId33" Type="http://schemas.openxmlformats.org/officeDocument/2006/relationships/image" Target="../media/image61.png"/><Relationship Id="rId38" Type="http://schemas.openxmlformats.org/officeDocument/2006/relationships/image" Target="../media/image45.svg"/><Relationship Id="rId20" Type="http://schemas.microsoft.com/office/2007/relationships/hdphoto" Target="../media/hdphoto4.wdp"/><Relationship Id="rId41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slide" Target="slide17.xml"/><Relationship Id="rId26" Type="http://schemas.microsoft.com/office/2007/relationships/hdphoto" Target="../media/hdphoto6.wdp"/><Relationship Id="rId39" Type="http://schemas.openxmlformats.org/officeDocument/2006/relationships/image" Target="../media/image44.png"/><Relationship Id="rId21" Type="http://schemas.openxmlformats.org/officeDocument/2006/relationships/image" Target="../media/image17.png"/><Relationship Id="rId34" Type="http://schemas.openxmlformats.org/officeDocument/2006/relationships/image" Target="../media/image60.svg"/><Relationship Id="rId42" Type="http://schemas.openxmlformats.org/officeDocument/2006/relationships/image" Target="../media/image54.svg"/><Relationship Id="rId7" Type="http://schemas.openxmlformats.org/officeDocument/2006/relationships/image" Target="../media/image28.png"/><Relationship Id="rId2" Type="http://schemas.openxmlformats.org/officeDocument/2006/relationships/image" Target="../media/image47.png"/><Relationship Id="rId16" Type="http://schemas.openxmlformats.org/officeDocument/2006/relationships/image" Target="../media/image7.png"/><Relationship Id="rId20" Type="http://schemas.openxmlformats.org/officeDocument/2006/relationships/image" Target="../media/image39.svg"/><Relationship Id="rId29" Type="http://schemas.openxmlformats.org/officeDocument/2006/relationships/image" Target="../media/image57.png"/><Relationship Id="rId41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image" Target="../media/image74.png"/><Relationship Id="rId24" Type="http://schemas.microsoft.com/office/2007/relationships/hdphoto" Target="../media/hdphoto5.wdp"/><Relationship Id="rId32" Type="http://schemas.microsoft.com/office/2007/relationships/hdphoto" Target="../media/hdphoto7.wdp"/><Relationship Id="rId37" Type="http://schemas.openxmlformats.org/officeDocument/2006/relationships/slide" Target="slide27.xml"/><Relationship Id="rId40" Type="http://schemas.openxmlformats.org/officeDocument/2006/relationships/image" Target="../media/image45.svg"/><Relationship Id="rId5" Type="http://schemas.openxmlformats.org/officeDocument/2006/relationships/image" Target="../media/image65.svg"/><Relationship Id="rId15" Type="http://schemas.openxmlformats.org/officeDocument/2006/relationships/image" Target="../media/image33.svg"/><Relationship Id="rId23" Type="http://schemas.openxmlformats.org/officeDocument/2006/relationships/image" Target="../media/image20.png"/><Relationship Id="rId28" Type="http://schemas.openxmlformats.org/officeDocument/2006/relationships/image" Target="../media/image56.svg"/><Relationship Id="rId36" Type="http://schemas.openxmlformats.org/officeDocument/2006/relationships/image" Target="../media/image62.svg"/><Relationship Id="rId10" Type="http://schemas.openxmlformats.org/officeDocument/2006/relationships/slide" Target="slide22.xml"/><Relationship Id="rId19" Type="http://schemas.openxmlformats.org/officeDocument/2006/relationships/image" Target="../media/image38.png"/><Relationship Id="rId31" Type="http://schemas.openxmlformats.org/officeDocument/2006/relationships/image" Target="../media/image46.png"/><Relationship Id="rId44" Type="http://schemas.openxmlformats.org/officeDocument/2006/relationships/image" Target="../media/image43.svg"/><Relationship Id="rId4" Type="http://schemas.openxmlformats.org/officeDocument/2006/relationships/image" Target="../media/image64.png"/><Relationship Id="rId9" Type="http://schemas.openxmlformats.org/officeDocument/2006/relationships/slide" Target="slide21.xml"/><Relationship Id="rId14" Type="http://schemas.openxmlformats.org/officeDocument/2006/relationships/image" Target="../media/image32.png"/><Relationship Id="rId22" Type="http://schemas.microsoft.com/office/2007/relationships/hdphoto" Target="../media/hdphoto4.wdp"/><Relationship Id="rId27" Type="http://schemas.openxmlformats.org/officeDocument/2006/relationships/image" Target="../media/image55.png"/><Relationship Id="rId30" Type="http://schemas.openxmlformats.org/officeDocument/2006/relationships/image" Target="../media/image58.svg"/><Relationship Id="rId35" Type="http://schemas.openxmlformats.org/officeDocument/2006/relationships/image" Target="../media/image61.png"/><Relationship Id="rId43" Type="http://schemas.openxmlformats.org/officeDocument/2006/relationships/image" Target="../media/image42.png"/><Relationship Id="rId8" Type="http://schemas.openxmlformats.org/officeDocument/2006/relationships/image" Target="../media/image29.svg"/><Relationship Id="rId3" Type="http://schemas.openxmlformats.org/officeDocument/2006/relationships/slide" Target="slide20.xml"/><Relationship Id="rId12" Type="http://schemas.openxmlformats.org/officeDocument/2006/relationships/image" Target="../media/image75.svg"/><Relationship Id="rId17" Type="http://schemas.microsoft.com/office/2007/relationships/hdphoto" Target="../media/hdphoto3.wdp"/><Relationship Id="rId25" Type="http://schemas.openxmlformats.org/officeDocument/2006/relationships/image" Target="../media/image21.png"/><Relationship Id="rId33" Type="http://schemas.openxmlformats.org/officeDocument/2006/relationships/image" Target="../media/image59.png"/><Relationship Id="rId38" Type="http://schemas.openxmlformats.org/officeDocument/2006/relationships/slide" Target="slide23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56.svg"/><Relationship Id="rId26" Type="http://schemas.openxmlformats.org/officeDocument/2006/relationships/image" Target="../media/image62.svg"/><Relationship Id="rId3" Type="http://schemas.openxmlformats.org/officeDocument/2006/relationships/image" Target="../media/image47.png"/><Relationship Id="rId21" Type="http://schemas.openxmlformats.org/officeDocument/2006/relationships/image" Target="../media/image46.png"/><Relationship Id="rId34" Type="http://schemas.openxmlformats.org/officeDocument/2006/relationships/image" Target="../media/image42.png"/><Relationship Id="rId7" Type="http://schemas.microsoft.com/office/2007/relationships/hdphoto" Target="../media/hdphoto3.wdp"/><Relationship Id="rId12" Type="http://schemas.microsoft.com/office/2007/relationships/hdphoto" Target="../media/hdphoto4.wdp"/><Relationship Id="rId17" Type="http://schemas.openxmlformats.org/officeDocument/2006/relationships/image" Target="../media/image55.png"/><Relationship Id="rId25" Type="http://schemas.openxmlformats.org/officeDocument/2006/relationships/image" Target="../media/image61.png"/><Relationship Id="rId33" Type="http://schemas.openxmlformats.org/officeDocument/2006/relationships/image" Target="../media/image54.svg"/><Relationship Id="rId2" Type="http://schemas.openxmlformats.org/officeDocument/2006/relationships/notesSlide" Target="../notesSlides/notesSlide4.xml"/><Relationship Id="rId16" Type="http://schemas.microsoft.com/office/2007/relationships/hdphoto" Target="../media/hdphoto6.wdp"/><Relationship Id="rId20" Type="http://schemas.openxmlformats.org/officeDocument/2006/relationships/image" Target="../media/image58.svg"/><Relationship Id="rId29" Type="http://schemas.openxmlformats.org/officeDocument/2006/relationships/slide" Target="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7.png"/><Relationship Id="rId24" Type="http://schemas.openxmlformats.org/officeDocument/2006/relationships/image" Target="../media/image60.svg"/><Relationship Id="rId32" Type="http://schemas.openxmlformats.org/officeDocument/2006/relationships/image" Target="../media/image30.png"/><Relationship Id="rId5" Type="http://schemas.openxmlformats.org/officeDocument/2006/relationships/image" Target="../media/image33.svg"/><Relationship Id="rId15" Type="http://schemas.openxmlformats.org/officeDocument/2006/relationships/image" Target="../media/image21.png"/><Relationship Id="rId23" Type="http://schemas.openxmlformats.org/officeDocument/2006/relationships/image" Target="../media/image59.png"/><Relationship Id="rId28" Type="http://schemas.openxmlformats.org/officeDocument/2006/relationships/slide" Target="slide27.xml"/><Relationship Id="rId10" Type="http://schemas.openxmlformats.org/officeDocument/2006/relationships/image" Target="../media/image39.svg"/><Relationship Id="rId19" Type="http://schemas.openxmlformats.org/officeDocument/2006/relationships/image" Target="../media/image57.png"/><Relationship Id="rId31" Type="http://schemas.openxmlformats.org/officeDocument/2006/relationships/image" Target="../media/image45.svg"/><Relationship Id="rId4" Type="http://schemas.openxmlformats.org/officeDocument/2006/relationships/image" Target="../media/image32.png"/><Relationship Id="rId9" Type="http://schemas.openxmlformats.org/officeDocument/2006/relationships/image" Target="../media/image38.png"/><Relationship Id="rId14" Type="http://schemas.microsoft.com/office/2007/relationships/hdphoto" Target="../media/hdphoto5.wdp"/><Relationship Id="rId22" Type="http://schemas.microsoft.com/office/2007/relationships/hdphoto" Target="../media/hdphoto7.wdp"/><Relationship Id="rId27" Type="http://schemas.openxmlformats.org/officeDocument/2006/relationships/slide" Target="slide9.xml"/><Relationship Id="rId30" Type="http://schemas.openxmlformats.org/officeDocument/2006/relationships/image" Target="../media/image44.png"/><Relationship Id="rId35" Type="http://schemas.openxmlformats.org/officeDocument/2006/relationships/image" Target="../media/image43.svg"/><Relationship Id="rId8" Type="http://schemas.openxmlformats.org/officeDocument/2006/relationships/slide" Target="slide1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slide" Target="slide22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11" Type="http://schemas.openxmlformats.org/officeDocument/2006/relationships/image" Target="../media/image35.svg"/><Relationship Id="rId5" Type="http://schemas.openxmlformats.org/officeDocument/2006/relationships/image" Target="../media/image5.png"/><Relationship Id="rId10" Type="http://schemas.openxmlformats.org/officeDocument/2006/relationships/image" Target="../media/image34.png"/><Relationship Id="rId4" Type="http://schemas.openxmlformats.org/officeDocument/2006/relationships/image" Target="../media/image2.svg"/><Relationship Id="rId9" Type="http://schemas.openxmlformats.org/officeDocument/2006/relationships/image" Target="../media/image3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45.svg"/><Relationship Id="rId18" Type="http://schemas.microsoft.com/office/2007/relationships/hdphoto" Target="../media/hdphoto5.wdp"/><Relationship Id="rId3" Type="http://schemas.openxmlformats.org/officeDocument/2006/relationships/image" Target="../media/image47.png"/><Relationship Id="rId21" Type="http://schemas.openxmlformats.org/officeDocument/2006/relationships/image" Target="../media/image42.png"/><Relationship Id="rId7" Type="http://schemas.openxmlformats.org/officeDocument/2006/relationships/image" Target="../media/image83.png"/><Relationship Id="rId12" Type="http://schemas.openxmlformats.org/officeDocument/2006/relationships/image" Target="../media/image44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microsoft.com/office/2007/relationships/hdphoto" Target="../media/hdphoto6.wdp"/><Relationship Id="rId20" Type="http://schemas.microsoft.com/office/2007/relationships/hdphoto" Target="../media/hdphoto8.wdp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3.xml"/><Relationship Id="rId5" Type="http://schemas.openxmlformats.org/officeDocument/2006/relationships/image" Target="../media/image33.svg"/><Relationship Id="rId15" Type="http://schemas.openxmlformats.org/officeDocument/2006/relationships/image" Target="../media/image21.png"/><Relationship Id="rId10" Type="http://schemas.microsoft.com/office/2007/relationships/hdphoto" Target="../media/hdphoto4.wdp"/><Relationship Id="rId19" Type="http://schemas.openxmlformats.org/officeDocument/2006/relationships/image" Target="../media/image85.png"/><Relationship Id="rId4" Type="http://schemas.openxmlformats.org/officeDocument/2006/relationships/image" Target="../media/image32.png"/><Relationship Id="rId9" Type="http://schemas.openxmlformats.org/officeDocument/2006/relationships/image" Target="../media/image17.png"/><Relationship Id="rId14" Type="http://schemas.openxmlformats.org/officeDocument/2006/relationships/slide" Target="slide26.xml"/><Relationship Id="rId22" Type="http://schemas.openxmlformats.org/officeDocument/2006/relationships/image" Target="../media/image4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45.svg"/><Relationship Id="rId18" Type="http://schemas.microsoft.com/office/2007/relationships/hdphoto" Target="../media/hdphoto5.wdp"/><Relationship Id="rId3" Type="http://schemas.openxmlformats.org/officeDocument/2006/relationships/image" Target="../media/image47.png"/><Relationship Id="rId21" Type="http://schemas.openxmlformats.org/officeDocument/2006/relationships/image" Target="../media/image42.png"/><Relationship Id="rId7" Type="http://schemas.openxmlformats.org/officeDocument/2006/relationships/image" Target="../media/image83.png"/><Relationship Id="rId12" Type="http://schemas.openxmlformats.org/officeDocument/2006/relationships/image" Target="../media/image44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6" Type="http://schemas.microsoft.com/office/2007/relationships/hdphoto" Target="../media/hdphoto6.wdp"/><Relationship Id="rId20" Type="http://schemas.microsoft.com/office/2007/relationships/hdphoto" Target="../media/hdphoto8.wdp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3.xml"/><Relationship Id="rId5" Type="http://schemas.openxmlformats.org/officeDocument/2006/relationships/image" Target="../media/image33.svg"/><Relationship Id="rId15" Type="http://schemas.openxmlformats.org/officeDocument/2006/relationships/image" Target="../media/image21.png"/><Relationship Id="rId10" Type="http://schemas.microsoft.com/office/2007/relationships/hdphoto" Target="../media/hdphoto4.wdp"/><Relationship Id="rId19" Type="http://schemas.openxmlformats.org/officeDocument/2006/relationships/image" Target="../media/image85.png"/><Relationship Id="rId4" Type="http://schemas.openxmlformats.org/officeDocument/2006/relationships/image" Target="../media/image32.png"/><Relationship Id="rId9" Type="http://schemas.openxmlformats.org/officeDocument/2006/relationships/image" Target="../media/image17.png"/><Relationship Id="rId14" Type="http://schemas.openxmlformats.org/officeDocument/2006/relationships/slide" Target="slide26.xml"/><Relationship Id="rId22" Type="http://schemas.openxmlformats.org/officeDocument/2006/relationships/image" Target="../media/image4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3.xml"/><Relationship Id="rId18" Type="http://schemas.microsoft.com/office/2007/relationships/hdphoto" Target="../media/hdphoto6.wdp"/><Relationship Id="rId3" Type="http://schemas.openxmlformats.org/officeDocument/2006/relationships/image" Target="../media/image47.png"/><Relationship Id="rId21" Type="http://schemas.openxmlformats.org/officeDocument/2006/relationships/image" Target="../media/image85.png"/><Relationship Id="rId7" Type="http://schemas.openxmlformats.org/officeDocument/2006/relationships/image" Target="../media/image33.svg"/><Relationship Id="rId12" Type="http://schemas.microsoft.com/office/2007/relationships/hdphoto" Target="../media/hdphoto4.wdp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6" Type="http://schemas.openxmlformats.org/officeDocument/2006/relationships/slide" Target="slide25.xml"/><Relationship Id="rId20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7.png"/><Relationship Id="rId24" Type="http://schemas.openxmlformats.org/officeDocument/2006/relationships/image" Target="../media/image43.svg"/><Relationship Id="rId5" Type="http://schemas.microsoft.com/office/2007/relationships/hdphoto" Target="../media/hdphoto9.wdp"/><Relationship Id="rId15" Type="http://schemas.openxmlformats.org/officeDocument/2006/relationships/image" Target="../media/image45.svg"/><Relationship Id="rId23" Type="http://schemas.openxmlformats.org/officeDocument/2006/relationships/image" Target="../media/image42.png"/><Relationship Id="rId10" Type="http://schemas.openxmlformats.org/officeDocument/2006/relationships/image" Target="../media/image84.svg"/><Relationship Id="rId19" Type="http://schemas.openxmlformats.org/officeDocument/2006/relationships/image" Target="../media/image20.png"/><Relationship Id="rId4" Type="http://schemas.openxmlformats.org/officeDocument/2006/relationships/image" Target="../media/image86.png"/><Relationship Id="rId9" Type="http://schemas.openxmlformats.org/officeDocument/2006/relationships/image" Target="../media/image83.png"/><Relationship Id="rId14" Type="http://schemas.openxmlformats.org/officeDocument/2006/relationships/image" Target="../media/image44.png"/><Relationship Id="rId22" Type="http://schemas.microsoft.com/office/2007/relationships/hdphoto" Target="../media/hdphoto8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4.png"/><Relationship Id="rId18" Type="http://schemas.openxmlformats.org/officeDocument/2006/relationships/image" Target="../media/image43.svg"/><Relationship Id="rId3" Type="http://schemas.openxmlformats.org/officeDocument/2006/relationships/image" Target="../media/image32.png"/><Relationship Id="rId7" Type="http://schemas.microsoft.com/office/2007/relationships/hdphoto" Target="../media/hdphoto3.wdp"/><Relationship Id="rId12" Type="http://schemas.openxmlformats.org/officeDocument/2006/relationships/slide" Target="slide28.xml"/><Relationship Id="rId17" Type="http://schemas.openxmlformats.org/officeDocument/2006/relationships/image" Target="../media/image42.png"/><Relationship Id="rId2" Type="http://schemas.openxmlformats.org/officeDocument/2006/relationships/image" Target="../media/image87.png"/><Relationship Id="rId16" Type="http://schemas.openxmlformats.org/officeDocument/2006/relationships/image" Target="../media/image5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4.wdp"/><Relationship Id="rId5" Type="http://schemas.openxmlformats.org/officeDocument/2006/relationships/slide" Target="slide8.xml"/><Relationship Id="rId15" Type="http://schemas.openxmlformats.org/officeDocument/2006/relationships/image" Target="../media/image30.png"/><Relationship Id="rId10" Type="http://schemas.openxmlformats.org/officeDocument/2006/relationships/image" Target="../media/image17.png"/><Relationship Id="rId4" Type="http://schemas.openxmlformats.org/officeDocument/2006/relationships/image" Target="../media/image33.svg"/><Relationship Id="rId9" Type="http://schemas.openxmlformats.org/officeDocument/2006/relationships/image" Target="../media/image39.svg"/><Relationship Id="rId14" Type="http://schemas.openxmlformats.org/officeDocument/2006/relationships/image" Target="../media/image4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slide" Target="slide29.xml"/><Relationship Id="rId12" Type="http://schemas.openxmlformats.org/officeDocument/2006/relationships/image" Target="../media/image33.sv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11" Type="http://schemas.openxmlformats.org/officeDocument/2006/relationships/image" Target="../media/image32.png"/><Relationship Id="rId5" Type="http://schemas.openxmlformats.org/officeDocument/2006/relationships/image" Target="../media/image5.png"/><Relationship Id="rId10" Type="http://schemas.openxmlformats.org/officeDocument/2006/relationships/slide" Target="slide27.xml"/><Relationship Id="rId4" Type="http://schemas.openxmlformats.org/officeDocument/2006/relationships/image" Target="../media/image2.svg"/><Relationship Id="rId9" Type="http://schemas.openxmlformats.org/officeDocument/2006/relationships/image" Target="../media/image35.sv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3.svg"/><Relationship Id="rId26" Type="http://schemas.openxmlformats.org/officeDocument/2006/relationships/image" Target="../media/image26.png"/><Relationship Id="rId3" Type="http://schemas.openxmlformats.org/officeDocument/2006/relationships/image" Target="../media/image1.png"/><Relationship Id="rId21" Type="http://schemas.openxmlformats.org/officeDocument/2006/relationships/image" Target="../media/image13.svg"/><Relationship Id="rId34" Type="http://schemas.openxmlformats.org/officeDocument/2006/relationships/slide" Target="slide29.xml"/><Relationship Id="rId7" Type="http://schemas.openxmlformats.org/officeDocument/2006/relationships/image" Target="../media/image17.png"/><Relationship Id="rId12" Type="http://schemas.openxmlformats.org/officeDocument/2006/relationships/image" Target="../media/image19.png"/><Relationship Id="rId17" Type="http://schemas.openxmlformats.org/officeDocument/2006/relationships/image" Target="../media/image22.png"/><Relationship Id="rId25" Type="http://schemas.openxmlformats.org/officeDocument/2006/relationships/image" Target="../media/image25.svg"/><Relationship Id="rId33" Type="http://schemas.openxmlformats.org/officeDocument/2006/relationships/image" Target="../media/image62.svg"/><Relationship Id="rId2" Type="http://schemas.openxmlformats.org/officeDocument/2006/relationships/notesSlide" Target="../notesSlides/notesSlide8.xml"/><Relationship Id="rId16" Type="http://schemas.microsoft.com/office/2007/relationships/hdphoto" Target="../media/hdphoto6.wdp"/><Relationship Id="rId20" Type="http://schemas.openxmlformats.org/officeDocument/2006/relationships/image" Target="../media/image12.png"/><Relationship Id="rId29" Type="http://schemas.openxmlformats.org/officeDocument/2006/relationships/image" Target="../media/image31.sv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11" Type="http://schemas.openxmlformats.org/officeDocument/2006/relationships/image" Target="../media/image18.svg"/><Relationship Id="rId24" Type="http://schemas.openxmlformats.org/officeDocument/2006/relationships/image" Target="../media/image24.png"/><Relationship Id="rId32" Type="http://schemas.openxmlformats.org/officeDocument/2006/relationships/image" Target="../media/image61.png"/><Relationship Id="rId5" Type="http://schemas.openxmlformats.org/officeDocument/2006/relationships/image" Target="../media/image3.png"/><Relationship Id="rId15" Type="http://schemas.openxmlformats.org/officeDocument/2006/relationships/image" Target="../media/image21.png"/><Relationship Id="rId23" Type="http://schemas.openxmlformats.org/officeDocument/2006/relationships/image" Target="../media/image11.svg"/><Relationship Id="rId28" Type="http://schemas.openxmlformats.org/officeDocument/2006/relationships/image" Target="../media/image30.png"/><Relationship Id="rId36" Type="http://schemas.openxmlformats.org/officeDocument/2006/relationships/image" Target="../media/image60.svg"/><Relationship Id="rId10" Type="http://schemas.openxmlformats.org/officeDocument/2006/relationships/image" Target="../media/image8.png"/><Relationship Id="rId19" Type="http://schemas.openxmlformats.org/officeDocument/2006/relationships/slide" Target="slide28.xml"/><Relationship Id="rId31" Type="http://schemas.openxmlformats.org/officeDocument/2006/relationships/image" Target="../media/image29.svg"/><Relationship Id="rId4" Type="http://schemas.openxmlformats.org/officeDocument/2006/relationships/image" Target="../media/image2.svg"/><Relationship Id="rId9" Type="http://schemas.openxmlformats.org/officeDocument/2006/relationships/slide" Target="slide30.xml"/><Relationship Id="rId14" Type="http://schemas.microsoft.com/office/2007/relationships/hdphoto" Target="../media/hdphoto5.wdp"/><Relationship Id="rId22" Type="http://schemas.openxmlformats.org/officeDocument/2006/relationships/image" Target="../media/image10.png"/><Relationship Id="rId27" Type="http://schemas.openxmlformats.org/officeDocument/2006/relationships/image" Target="../media/image27.svg"/><Relationship Id="rId30" Type="http://schemas.openxmlformats.org/officeDocument/2006/relationships/image" Target="../media/image28.png"/><Relationship Id="rId35" Type="http://schemas.openxmlformats.org/officeDocument/2006/relationships/image" Target="../media/image59.png"/><Relationship Id="rId8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35.svg"/><Relationship Id="rId3" Type="http://schemas.openxmlformats.org/officeDocument/2006/relationships/image" Target="../media/image2.svg"/><Relationship Id="rId7" Type="http://schemas.openxmlformats.org/officeDocument/2006/relationships/slide" Target="slide1.xml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11" Type="http://schemas.openxmlformats.org/officeDocument/2006/relationships/slide" Target="slide2.xml"/><Relationship Id="rId5" Type="http://schemas.openxmlformats.org/officeDocument/2006/relationships/image" Target="../media/image5.png"/><Relationship Id="rId10" Type="http://schemas.openxmlformats.org/officeDocument/2006/relationships/image" Target="../media/image33.svg"/><Relationship Id="rId4" Type="http://schemas.openxmlformats.org/officeDocument/2006/relationships/image" Target="../media/image16.jpg"/><Relationship Id="rId9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slide" Target="slide26.xml"/><Relationship Id="rId12" Type="http://schemas.openxmlformats.org/officeDocument/2006/relationships/image" Target="../media/image9.svg"/><Relationship Id="rId17" Type="http://schemas.openxmlformats.org/officeDocument/2006/relationships/slide" Target="slide31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13.xml"/><Relationship Id="rId6" Type="http://schemas.microsoft.com/office/2007/relationships/hdphoto" Target="../media/hdphoto4.wdp"/><Relationship Id="rId11" Type="http://schemas.openxmlformats.org/officeDocument/2006/relationships/image" Target="../media/image8.png"/><Relationship Id="rId5" Type="http://schemas.openxmlformats.org/officeDocument/2006/relationships/image" Target="../media/image17.png"/><Relationship Id="rId15" Type="http://schemas.openxmlformats.org/officeDocument/2006/relationships/image" Target="../media/image10.png"/><Relationship Id="rId10" Type="http://schemas.openxmlformats.org/officeDocument/2006/relationships/slide" Target="slide29.xml"/><Relationship Id="rId4" Type="http://schemas.openxmlformats.org/officeDocument/2006/relationships/image" Target="../media/image2.svg"/><Relationship Id="rId9" Type="http://schemas.microsoft.com/office/2007/relationships/hdphoto" Target="../media/hdphoto3.wdp"/><Relationship Id="rId14" Type="http://schemas.openxmlformats.org/officeDocument/2006/relationships/image" Target="../media/image15.sv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" Target="slide26.xml"/><Relationship Id="rId11" Type="http://schemas.openxmlformats.org/officeDocument/2006/relationships/image" Target="../media/image14.png"/><Relationship Id="rId5" Type="http://schemas.microsoft.com/office/2007/relationships/hdphoto" Target="../media/hdphoto4.wdp"/><Relationship Id="rId15" Type="http://schemas.openxmlformats.org/officeDocument/2006/relationships/slide" Target="slide32.xml"/><Relationship Id="rId10" Type="http://schemas.openxmlformats.org/officeDocument/2006/relationships/image" Target="../media/image9.svg"/><Relationship Id="rId4" Type="http://schemas.openxmlformats.org/officeDocument/2006/relationships/image" Target="../media/image17.png"/><Relationship Id="rId9" Type="http://schemas.openxmlformats.org/officeDocument/2006/relationships/image" Target="../media/image8.png"/><Relationship Id="rId14" Type="http://schemas.openxmlformats.org/officeDocument/2006/relationships/image" Target="../media/image11.sv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5.sv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17" Type="http://schemas.openxmlformats.org/officeDocument/2006/relationships/slide" Target="slide33.xml"/><Relationship Id="rId2" Type="http://schemas.openxmlformats.org/officeDocument/2006/relationships/image" Target="../media/image1.png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13.xml"/><Relationship Id="rId6" Type="http://schemas.openxmlformats.org/officeDocument/2006/relationships/slide" Target="slide26.xml"/><Relationship Id="rId11" Type="http://schemas.openxmlformats.org/officeDocument/2006/relationships/slide" Target="slide34.xml"/><Relationship Id="rId5" Type="http://schemas.microsoft.com/office/2007/relationships/hdphoto" Target="../media/hdphoto4.wdp"/><Relationship Id="rId1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17.png"/><Relationship Id="rId9" Type="http://schemas.openxmlformats.org/officeDocument/2006/relationships/image" Target="../media/image8.png"/><Relationship Id="rId14" Type="http://schemas.openxmlformats.org/officeDocument/2006/relationships/slide" Target="slide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slide" Target="slide26.xml"/><Relationship Id="rId12" Type="http://schemas.openxmlformats.org/officeDocument/2006/relationships/slide" Target="slide34.xml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4.wdp"/><Relationship Id="rId11" Type="http://schemas.openxmlformats.org/officeDocument/2006/relationships/image" Target="../media/image9.svg"/><Relationship Id="rId5" Type="http://schemas.openxmlformats.org/officeDocument/2006/relationships/image" Target="../media/image17.png"/><Relationship Id="rId15" Type="http://schemas.openxmlformats.org/officeDocument/2006/relationships/slide" Target="slide9.xml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microsoft.com/office/2007/relationships/hdphoto" Target="../media/hdphoto3.wdp"/><Relationship Id="rId14" Type="http://schemas.openxmlformats.org/officeDocument/2006/relationships/image" Target="../media/image15.sv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slide" Target="slide34.xml"/><Relationship Id="rId17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slide" Target="slide26.xml"/><Relationship Id="rId11" Type="http://schemas.openxmlformats.org/officeDocument/2006/relationships/slide" Target="slide35.xml"/><Relationship Id="rId5" Type="http://schemas.microsoft.com/office/2007/relationships/hdphoto" Target="../media/hdphoto4.wdp"/><Relationship Id="rId15" Type="http://schemas.openxmlformats.org/officeDocument/2006/relationships/slide" Target="slide9.xml"/><Relationship Id="rId10" Type="http://schemas.openxmlformats.org/officeDocument/2006/relationships/image" Target="../media/image9.svg"/><Relationship Id="rId4" Type="http://schemas.openxmlformats.org/officeDocument/2006/relationships/image" Target="../media/image17.png"/><Relationship Id="rId9" Type="http://schemas.openxmlformats.org/officeDocument/2006/relationships/image" Target="../media/image8.png"/><Relationship Id="rId14" Type="http://schemas.openxmlformats.org/officeDocument/2006/relationships/image" Target="../media/image15.sv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slide" Target="slide34.xml"/><Relationship Id="rId2" Type="http://schemas.openxmlformats.org/officeDocument/2006/relationships/image" Target="../media/image1.png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13.xml"/><Relationship Id="rId6" Type="http://schemas.openxmlformats.org/officeDocument/2006/relationships/slide" Target="slide26.xml"/><Relationship Id="rId11" Type="http://schemas.openxmlformats.org/officeDocument/2006/relationships/slide" Target="slide36.xml"/><Relationship Id="rId5" Type="http://schemas.microsoft.com/office/2007/relationships/hdphoto" Target="../media/hdphoto4.wdp"/><Relationship Id="rId1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17.png"/><Relationship Id="rId9" Type="http://schemas.openxmlformats.org/officeDocument/2006/relationships/image" Target="../media/image8.png"/><Relationship Id="rId14" Type="http://schemas.openxmlformats.org/officeDocument/2006/relationships/image" Target="../media/image15.sv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slide" Target="slide35.xml"/><Relationship Id="rId2" Type="http://schemas.openxmlformats.org/officeDocument/2006/relationships/image" Target="../media/image1.png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13.xml"/><Relationship Id="rId6" Type="http://schemas.openxmlformats.org/officeDocument/2006/relationships/slide" Target="slide26.xml"/><Relationship Id="rId11" Type="http://schemas.openxmlformats.org/officeDocument/2006/relationships/slide" Target="slide37.xml"/><Relationship Id="rId5" Type="http://schemas.microsoft.com/office/2007/relationships/hdphoto" Target="../media/hdphoto4.wdp"/><Relationship Id="rId1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17.png"/><Relationship Id="rId9" Type="http://schemas.openxmlformats.org/officeDocument/2006/relationships/image" Target="../media/image8.png"/><Relationship Id="rId14" Type="http://schemas.openxmlformats.org/officeDocument/2006/relationships/image" Target="../media/image15.sv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slide" Target="slide36.xml"/><Relationship Id="rId2" Type="http://schemas.openxmlformats.org/officeDocument/2006/relationships/image" Target="../media/image1.png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13.xml"/><Relationship Id="rId6" Type="http://schemas.openxmlformats.org/officeDocument/2006/relationships/slide" Target="slide26.xml"/><Relationship Id="rId11" Type="http://schemas.openxmlformats.org/officeDocument/2006/relationships/slide" Target="slide38.xml"/><Relationship Id="rId5" Type="http://schemas.microsoft.com/office/2007/relationships/hdphoto" Target="../media/hdphoto4.wdp"/><Relationship Id="rId1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17.png"/><Relationship Id="rId9" Type="http://schemas.openxmlformats.org/officeDocument/2006/relationships/image" Target="../media/image8.png"/><Relationship Id="rId14" Type="http://schemas.openxmlformats.org/officeDocument/2006/relationships/image" Target="../media/image15.sv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slide" Target="slide37.xml"/><Relationship Id="rId2" Type="http://schemas.openxmlformats.org/officeDocument/2006/relationships/image" Target="../media/image1.png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13.xml"/><Relationship Id="rId6" Type="http://schemas.openxmlformats.org/officeDocument/2006/relationships/slide" Target="slide26.xml"/><Relationship Id="rId11" Type="http://schemas.openxmlformats.org/officeDocument/2006/relationships/image" Target="../media/image9.svg"/><Relationship Id="rId5" Type="http://schemas.microsoft.com/office/2007/relationships/hdphoto" Target="../media/hdphoto4.wdp"/><Relationship Id="rId15" Type="http://schemas.openxmlformats.org/officeDocument/2006/relationships/image" Target="../media/image10.png"/><Relationship Id="rId10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slide" Target="slide39.xml"/><Relationship Id="rId14" Type="http://schemas.openxmlformats.org/officeDocument/2006/relationships/image" Target="../media/image15.sv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slide" Target="slide40.xml"/><Relationship Id="rId18" Type="http://schemas.openxmlformats.org/officeDocument/2006/relationships/image" Target="../media/image22.png"/><Relationship Id="rId26" Type="http://schemas.openxmlformats.org/officeDocument/2006/relationships/image" Target="../media/image26.png"/><Relationship Id="rId3" Type="http://schemas.openxmlformats.org/officeDocument/2006/relationships/image" Target="../media/image2.svg"/><Relationship Id="rId21" Type="http://schemas.openxmlformats.org/officeDocument/2006/relationships/image" Target="../media/image15.svg"/><Relationship Id="rId34" Type="http://schemas.openxmlformats.org/officeDocument/2006/relationships/slide" Target="slide29.xml"/><Relationship Id="rId7" Type="http://schemas.microsoft.com/office/2007/relationships/hdphoto" Target="../media/hdphoto4.wdp"/><Relationship Id="rId12" Type="http://schemas.openxmlformats.org/officeDocument/2006/relationships/slide" Target="slide73.xml"/><Relationship Id="rId17" Type="http://schemas.microsoft.com/office/2007/relationships/hdphoto" Target="../media/hdphoto6.wdp"/><Relationship Id="rId25" Type="http://schemas.openxmlformats.org/officeDocument/2006/relationships/image" Target="../media/image25.svg"/><Relationship Id="rId33" Type="http://schemas.openxmlformats.org/officeDocument/2006/relationships/image" Target="../media/image62.sv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image" Target="../media/image14.png"/><Relationship Id="rId29" Type="http://schemas.openxmlformats.org/officeDocument/2006/relationships/image" Target="../media/image31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24" Type="http://schemas.openxmlformats.org/officeDocument/2006/relationships/image" Target="../media/image24.png"/><Relationship Id="rId32" Type="http://schemas.openxmlformats.org/officeDocument/2006/relationships/image" Target="../media/image61.png"/><Relationship Id="rId5" Type="http://schemas.microsoft.com/office/2007/relationships/hdphoto" Target="../media/hdphoto1.wdp"/><Relationship Id="rId15" Type="http://schemas.microsoft.com/office/2007/relationships/hdphoto" Target="../media/hdphoto5.wdp"/><Relationship Id="rId23" Type="http://schemas.openxmlformats.org/officeDocument/2006/relationships/image" Target="../media/image11.svg"/><Relationship Id="rId28" Type="http://schemas.openxmlformats.org/officeDocument/2006/relationships/image" Target="../media/image30.png"/><Relationship Id="rId36" Type="http://schemas.openxmlformats.org/officeDocument/2006/relationships/image" Target="../media/image60.svg"/><Relationship Id="rId10" Type="http://schemas.openxmlformats.org/officeDocument/2006/relationships/image" Target="../media/image18.svg"/><Relationship Id="rId19" Type="http://schemas.openxmlformats.org/officeDocument/2006/relationships/image" Target="../media/image23.svg"/><Relationship Id="rId31" Type="http://schemas.openxmlformats.org/officeDocument/2006/relationships/image" Target="../media/image2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0.png"/><Relationship Id="rId22" Type="http://schemas.openxmlformats.org/officeDocument/2006/relationships/image" Target="../media/image10.png"/><Relationship Id="rId27" Type="http://schemas.openxmlformats.org/officeDocument/2006/relationships/image" Target="../media/image27.svg"/><Relationship Id="rId30" Type="http://schemas.openxmlformats.org/officeDocument/2006/relationships/image" Target="../media/image28.png"/><Relationship Id="rId35" Type="http://schemas.openxmlformats.org/officeDocument/2006/relationships/image" Target="../media/image59.png"/><Relationship Id="rId8" Type="http://schemas.openxmlformats.org/officeDocument/2006/relationships/slide" Target="slide38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0.png"/><Relationship Id="rId26" Type="http://schemas.openxmlformats.org/officeDocument/2006/relationships/image" Target="../media/image11.svg"/><Relationship Id="rId3" Type="http://schemas.openxmlformats.org/officeDocument/2006/relationships/image" Target="../media/image12.png"/><Relationship Id="rId21" Type="http://schemas.microsoft.com/office/2007/relationships/hdphoto" Target="../media/hdphoto6.wdp"/><Relationship Id="rId34" Type="http://schemas.openxmlformats.org/officeDocument/2006/relationships/image" Target="../media/image36.png"/><Relationship Id="rId7" Type="http://schemas.openxmlformats.org/officeDocument/2006/relationships/image" Target="../media/image3.png"/><Relationship Id="rId12" Type="http://schemas.openxmlformats.org/officeDocument/2006/relationships/image" Target="../media/image16.jpg"/><Relationship Id="rId17" Type="http://schemas.openxmlformats.org/officeDocument/2006/relationships/image" Target="../media/image19.png"/><Relationship Id="rId25" Type="http://schemas.openxmlformats.org/officeDocument/2006/relationships/image" Target="../media/image10.png"/><Relationship Id="rId33" Type="http://schemas.openxmlformats.org/officeDocument/2006/relationships/image" Target="../media/image29.svg"/><Relationship Id="rId2" Type="http://schemas.openxmlformats.org/officeDocument/2006/relationships/slide" Target="slide3.xml"/><Relationship Id="rId16" Type="http://schemas.openxmlformats.org/officeDocument/2006/relationships/image" Target="../media/image18.svg"/><Relationship Id="rId20" Type="http://schemas.openxmlformats.org/officeDocument/2006/relationships/image" Target="../media/image21.png"/><Relationship Id="rId29" Type="http://schemas.openxmlformats.org/officeDocument/2006/relationships/image" Target="../media/image25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svg"/><Relationship Id="rId11" Type="http://schemas.openxmlformats.org/officeDocument/2006/relationships/image" Target="../media/image6.svg"/><Relationship Id="rId24" Type="http://schemas.openxmlformats.org/officeDocument/2006/relationships/slide" Target="slide40.xml"/><Relationship Id="rId32" Type="http://schemas.openxmlformats.org/officeDocument/2006/relationships/image" Target="../media/image28.png"/><Relationship Id="rId5" Type="http://schemas.openxmlformats.org/officeDocument/2006/relationships/image" Target="../media/image1.png"/><Relationship Id="rId15" Type="http://schemas.openxmlformats.org/officeDocument/2006/relationships/image" Target="../media/image8.png"/><Relationship Id="rId23" Type="http://schemas.openxmlformats.org/officeDocument/2006/relationships/image" Target="../media/image23.svg"/><Relationship Id="rId28" Type="http://schemas.openxmlformats.org/officeDocument/2006/relationships/image" Target="../media/image24.png"/><Relationship Id="rId10" Type="http://schemas.openxmlformats.org/officeDocument/2006/relationships/image" Target="../media/image5.png"/><Relationship Id="rId19" Type="http://schemas.microsoft.com/office/2007/relationships/hdphoto" Target="../media/hdphoto5.wdp"/><Relationship Id="rId31" Type="http://schemas.openxmlformats.org/officeDocument/2006/relationships/image" Target="../media/image27.svg"/><Relationship Id="rId4" Type="http://schemas.openxmlformats.org/officeDocument/2006/relationships/image" Target="../media/image13.svg"/><Relationship Id="rId9" Type="http://schemas.openxmlformats.org/officeDocument/2006/relationships/slide" Target="slide1.xml"/><Relationship Id="rId14" Type="http://schemas.microsoft.com/office/2007/relationships/hdphoto" Target="../media/hdphoto4.wdp"/><Relationship Id="rId22" Type="http://schemas.openxmlformats.org/officeDocument/2006/relationships/image" Target="../media/image22.png"/><Relationship Id="rId27" Type="http://schemas.openxmlformats.org/officeDocument/2006/relationships/slide" Target="slide65.xml"/><Relationship Id="rId30" Type="http://schemas.openxmlformats.org/officeDocument/2006/relationships/image" Target="../media/image26.png"/><Relationship Id="rId35" Type="http://schemas.openxmlformats.org/officeDocument/2006/relationships/image" Target="../media/image37.svg"/><Relationship Id="rId8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3" Type="http://schemas.microsoft.com/office/2007/relationships/hdphoto" Target="../media/hdphoto5.wdp"/><Relationship Id="rId18" Type="http://schemas.openxmlformats.org/officeDocument/2006/relationships/slide" Target="slide39.xml"/><Relationship Id="rId26" Type="http://schemas.openxmlformats.org/officeDocument/2006/relationships/image" Target="../media/image25.svg"/><Relationship Id="rId21" Type="http://schemas.openxmlformats.org/officeDocument/2006/relationships/image" Target="../media/image14.png"/><Relationship Id="rId34" Type="http://schemas.openxmlformats.org/officeDocument/2006/relationships/image" Target="../media/image62.svg"/><Relationship Id="rId7" Type="http://schemas.microsoft.com/office/2007/relationships/hdphoto" Target="../media/hdphoto4.wdp"/><Relationship Id="rId12" Type="http://schemas.openxmlformats.org/officeDocument/2006/relationships/image" Target="../media/image20.png"/><Relationship Id="rId17" Type="http://schemas.openxmlformats.org/officeDocument/2006/relationships/image" Target="../media/image23.svg"/><Relationship Id="rId25" Type="http://schemas.openxmlformats.org/officeDocument/2006/relationships/image" Target="../media/image24.png"/><Relationship Id="rId33" Type="http://schemas.openxmlformats.org/officeDocument/2006/relationships/image" Target="../media/image61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20" Type="http://schemas.openxmlformats.org/officeDocument/2006/relationships/slide" Target="slide42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24" Type="http://schemas.openxmlformats.org/officeDocument/2006/relationships/image" Target="../media/image11.svg"/><Relationship Id="rId32" Type="http://schemas.openxmlformats.org/officeDocument/2006/relationships/image" Target="../media/image29.svg"/><Relationship Id="rId37" Type="http://schemas.openxmlformats.org/officeDocument/2006/relationships/image" Target="../media/image60.svg"/><Relationship Id="rId5" Type="http://schemas.microsoft.com/office/2007/relationships/hdphoto" Target="../media/hdphoto1.wdp"/><Relationship Id="rId15" Type="http://schemas.microsoft.com/office/2007/relationships/hdphoto" Target="../media/hdphoto6.wdp"/><Relationship Id="rId23" Type="http://schemas.openxmlformats.org/officeDocument/2006/relationships/image" Target="../media/image10.png"/><Relationship Id="rId28" Type="http://schemas.openxmlformats.org/officeDocument/2006/relationships/image" Target="../media/image27.svg"/><Relationship Id="rId36" Type="http://schemas.openxmlformats.org/officeDocument/2006/relationships/image" Target="../media/image59.png"/><Relationship Id="rId10" Type="http://schemas.openxmlformats.org/officeDocument/2006/relationships/image" Target="../media/image18.svg"/><Relationship Id="rId19" Type="http://schemas.openxmlformats.org/officeDocument/2006/relationships/slide" Target="slide65.xml"/><Relationship Id="rId31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1.png"/><Relationship Id="rId22" Type="http://schemas.openxmlformats.org/officeDocument/2006/relationships/image" Target="../media/image15.svg"/><Relationship Id="rId27" Type="http://schemas.openxmlformats.org/officeDocument/2006/relationships/image" Target="../media/image26.png"/><Relationship Id="rId30" Type="http://schemas.openxmlformats.org/officeDocument/2006/relationships/image" Target="../media/image31.svg"/><Relationship Id="rId35" Type="http://schemas.openxmlformats.org/officeDocument/2006/relationships/slide" Target="slide29.xml"/><Relationship Id="rId8" Type="http://schemas.openxmlformats.org/officeDocument/2006/relationships/slide" Target="slide41.xml"/><Relationship Id="rId3" Type="http://schemas.openxmlformats.org/officeDocument/2006/relationships/image" Target="../media/image2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microsoft.com/office/2007/relationships/hdphoto" Target="../media/hdphoto6.wdp"/><Relationship Id="rId12" Type="http://schemas.openxmlformats.org/officeDocument/2006/relationships/image" Target="../media/image8.png"/><Relationship Id="rId17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openxmlformats.org/officeDocument/2006/relationships/slide" Target="slide40.xml"/><Relationship Id="rId5" Type="http://schemas.microsoft.com/office/2007/relationships/hdphoto" Target="../media/hdphoto4.wdp"/><Relationship Id="rId15" Type="http://schemas.openxmlformats.org/officeDocument/2006/relationships/image" Target="../media/image15.svg"/><Relationship Id="rId10" Type="http://schemas.microsoft.com/office/2007/relationships/hdphoto" Target="../media/hdphoto3.wdp"/><Relationship Id="rId4" Type="http://schemas.openxmlformats.org/officeDocument/2006/relationships/image" Target="../media/image17.png"/><Relationship Id="rId9" Type="http://schemas.openxmlformats.org/officeDocument/2006/relationships/image" Target="../media/image7.png"/><Relationship Id="rId1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13" Type="http://schemas.microsoft.com/office/2007/relationships/hdphoto" Target="../media/hdphoto5.wdp"/><Relationship Id="rId18" Type="http://schemas.openxmlformats.org/officeDocument/2006/relationships/slide" Target="slide65.xml"/><Relationship Id="rId26" Type="http://schemas.openxmlformats.org/officeDocument/2006/relationships/image" Target="../media/image25.svg"/><Relationship Id="rId21" Type="http://schemas.openxmlformats.org/officeDocument/2006/relationships/image" Target="../media/image14.png"/><Relationship Id="rId34" Type="http://schemas.openxmlformats.org/officeDocument/2006/relationships/image" Target="../media/image62.svg"/><Relationship Id="rId7" Type="http://schemas.microsoft.com/office/2007/relationships/hdphoto" Target="../media/hdphoto4.wdp"/><Relationship Id="rId12" Type="http://schemas.openxmlformats.org/officeDocument/2006/relationships/image" Target="../media/image20.png"/><Relationship Id="rId17" Type="http://schemas.openxmlformats.org/officeDocument/2006/relationships/image" Target="../media/image23.svg"/><Relationship Id="rId25" Type="http://schemas.openxmlformats.org/officeDocument/2006/relationships/image" Target="../media/image24.png"/><Relationship Id="rId33" Type="http://schemas.openxmlformats.org/officeDocument/2006/relationships/image" Target="../media/image61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20" Type="http://schemas.openxmlformats.org/officeDocument/2006/relationships/slide" Target="slide40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24" Type="http://schemas.openxmlformats.org/officeDocument/2006/relationships/image" Target="../media/image11.svg"/><Relationship Id="rId32" Type="http://schemas.openxmlformats.org/officeDocument/2006/relationships/image" Target="../media/image29.svg"/><Relationship Id="rId37" Type="http://schemas.openxmlformats.org/officeDocument/2006/relationships/image" Target="../media/image60.svg"/><Relationship Id="rId5" Type="http://schemas.microsoft.com/office/2007/relationships/hdphoto" Target="../media/hdphoto1.wdp"/><Relationship Id="rId15" Type="http://schemas.microsoft.com/office/2007/relationships/hdphoto" Target="../media/hdphoto6.wdp"/><Relationship Id="rId23" Type="http://schemas.openxmlformats.org/officeDocument/2006/relationships/image" Target="../media/image10.png"/><Relationship Id="rId28" Type="http://schemas.openxmlformats.org/officeDocument/2006/relationships/image" Target="../media/image27.svg"/><Relationship Id="rId36" Type="http://schemas.openxmlformats.org/officeDocument/2006/relationships/image" Target="../media/image59.png"/><Relationship Id="rId10" Type="http://schemas.openxmlformats.org/officeDocument/2006/relationships/image" Target="../media/image18.svg"/><Relationship Id="rId19" Type="http://schemas.openxmlformats.org/officeDocument/2006/relationships/slide" Target="slide44.xml"/><Relationship Id="rId31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1.png"/><Relationship Id="rId22" Type="http://schemas.openxmlformats.org/officeDocument/2006/relationships/image" Target="../media/image15.svg"/><Relationship Id="rId27" Type="http://schemas.openxmlformats.org/officeDocument/2006/relationships/image" Target="../media/image26.png"/><Relationship Id="rId30" Type="http://schemas.openxmlformats.org/officeDocument/2006/relationships/image" Target="../media/image31.svg"/><Relationship Id="rId35" Type="http://schemas.openxmlformats.org/officeDocument/2006/relationships/slide" Target="slide29.xml"/><Relationship Id="rId8" Type="http://schemas.openxmlformats.org/officeDocument/2006/relationships/slide" Target="slide43.xml"/><Relationship Id="rId3" Type="http://schemas.openxmlformats.org/officeDocument/2006/relationships/image" Target="../media/image2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.svg"/><Relationship Id="rId3" Type="http://schemas.microsoft.com/office/2007/relationships/hdphoto" Target="../media/hdphoto4.wdp"/><Relationship Id="rId7" Type="http://schemas.openxmlformats.org/officeDocument/2006/relationships/slide" Target="slide42.xml"/><Relationship Id="rId12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3.wdp"/><Relationship Id="rId11" Type="http://schemas.openxmlformats.org/officeDocument/2006/relationships/image" Target="../media/image15.svg"/><Relationship Id="rId5" Type="http://schemas.openxmlformats.org/officeDocument/2006/relationships/image" Target="../media/image7.png"/><Relationship Id="rId1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slide" Target="slide26.xml"/><Relationship Id="rId9" Type="http://schemas.openxmlformats.org/officeDocument/2006/relationships/image" Target="../media/image9.svg"/><Relationship Id="rId1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3.svg"/><Relationship Id="rId26" Type="http://schemas.openxmlformats.org/officeDocument/2006/relationships/image" Target="../media/image24.png"/><Relationship Id="rId21" Type="http://schemas.openxmlformats.org/officeDocument/2006/relationships/slide" Target="slide69.xml"/><Relationship Id="rId34" Type="http://schemas.openxmlformats.org/officeDocument/2006/relationships/image" Target="../media/image61.png"/><Relationship Id="rId7" Type="http://schemas.microsoft.com/office/2007/relationships/hdphoto" Target="../media/hdphoto4.wdp"/><Relationship Id="rId12" Type="http://schemas.openxmlformats.org/officeDocument/2006/relationships/image" Target="../media/image19.png"/><Relationship Id="rId17" Type="http://schemas.openxmlformats.org/officeDocument/2006/relationships/image" Target="../media/image22.png"/><Relationship Id="rId25" Type="http://schemas.openxmlformats.org/officeDocument/2006/relationships/image" Target="../media/image11.svg"/><Relationship Id="rId33" Type="http://schemas.openxmlformats.org/officeDocument/2006/relationships/image" Target="../media/image29.svg"/><Relationship Id="rId38" Type="http://schemas.openxmlformats.org/officeDocument/2006/relationships/image" Target="../media/image60.svg"/><Relationship Id="rId2" Type="http://schemas.openxmlformats.org/officeDocument/2006/relationships/image" Target="../media/image1.png"/><Relationship Id="rId16" Type="http://schemas.microsoft.com/office/2007/relationships/hdphoto" Target="../media/hdphoto6.wdp"/><Relationship Id="rId20" Type="http://schemas.openxmlformats.org/officeDocument/2006/relationships/slide" Target="slide42.xml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18.svg"/><Relationship Id="rId24" Type="http://schemas.openxmlformats.org/officeDocument/2006/relationships/image" Target="../media/image10.png"/><Relationship Id="rId32" Type="http://schemas.openxmlformats.org/officeDocument/2006/relationships/image" Target="../media/image28.png"/><Relationship Id="rId37" Type="http://schemas.openxmlformats.org/officeDocument/2006/relationships/image" Target="../media/image59.png"/><Relationship Id="rId5" Type="http://schemas.microsoft.com/office/2007/relationships/hdphoto" Target="../media/hdphoto1.wdp"/><Relationship Id="rId15" Type="http://schemas.openxmlformats.org/officeDocument/2006/relationships/image" Target="../media/image21.png"/><Relationship Id="rId23" Type="http://schemas.openxmlformats.org/officeDocument/2006/relationships/image" Target="../media/image15.svg"/><Relationship Id="rId28" Type="http://schemas.openxmlformats.org/officeDocument/2006/relationships/image" Target="../media/image26.png"/><Relationship Id="rId36" Type="http://schemas.openxmlformats.org/officeDocument/2006/relationships/slide" Target="slide29.xml"/><Relationship Id="rId10" Type="http://schemas.openxmlformats.org/officeDocument/2006/relationships/image" Target="../media/image8.png"/><Relationship Id="rId19" Type="http://schemas.openxmlformats.org/officeDocument/2006/relationships/slide" Target="slide67.xml"/><Relationship Id="rId31" Type="http://schemas.openxmlformats.org/officeDocument/2006/relationships/image" Target="../media/image31.svg"/><Relationship Id="rId4" Type="http://schemas.openxmlformats.org/officeDocument/2006/relationships/image" Target="../media/image3.png"/><Relationship Id="rId9" Type="http://schemas.openxmlformats.org/officeDocument/2006/relationships/slide" Target="slide63.xml"/><Relationship Id="rId14" Type="http://schemas.microsoft.com/office/2007/relationships/hdphoto" Target="../media/hdphoto5.wdp"/><Relationship Id="rId22" Type="http://schemas.openxmlformats.org/officeDocument/2006/relationships/image" Target="../media/image14.png"/><Relationship Id="rId27" Type="http://schemas.openxmlformats.org/officeDocument/2006/relationships/image" Target="../media/image25.svg"/><Relationship Id="rId30" Type="http://schemas.openxmlformats.org/officeDocument/2006/relationships/image" Target="../media/image30.png"/><Relationship Id="rId35" Type="http://schemas.openxmlformats.org/officeDocument/2006/relationships/image" Target="../media/image62.svg"/><Relationship Id="rId8" Type="http://schemas.openxmlformats.org/officeDocument/2006/relationships/slide" Target="slide45.xml"/><Relationship Id="rId3" Type="http://schemas.openxmlformats.org/officeDocument/2006/relationships/image" Target="../media/image2.sv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slide" Target="slide47.xml"/><Relationship Id="rId18" Type="http://schemas.openxmlformats.org/officeDocument/2006/relationships/image" Target="../media/image22.png"/><Relationship Id="rId26" Type="http://schemas.openxmlformats.org/officeDocument/2006/relationships/image" Target="../media/image26.png"/><Relationship Id="rId3" Type="http://schemas.openxmlformats.org/officeDocument/2006/relationships/image" Target="../media/image2.svg"/><Relationship Id="rId21" Type="http://schemas.openxmlformats.org/officeDocument/2006/relationships/image" Target="../media/image15.svg"/><Relationship Id="rId34" Type="http://schemas.openxmlformats.org/officeDocument/2006/relationships/slide" Target="slide29.xml"/><Relationship Id="rId7" Type="http://schemas.microsoft.com/office/2007/relationships/hdphoto" Target="../media/hdphoto4.wdp"/><Relationship Id="rId12" Type="http://schemas.openxmlformats.org/officeDocument/2006/relationships/image" Target="../media/image19.png"/><Relationship Id="rId17" Type="http://schemas.microsoft.com/office/2007/relationships/hdphoto" Target="../media/hdphoto6.wdp"/><Relationship Id="rId25" Type="http://schemas.openxmlformats.org/officeDocument/2006/relationships/image" Target="../media/image25.svg"/><Relationship Id="rId33" Type="http://schemas.openxmlformats.org/officeDocument/2006/relationships/image" Target="../media/image62.sv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image" Target="../media/image14.png"/><Relationship Id="rId29" Type="http://schemas.openxmlformats.org/officeDocument/2006/relationships/image" Target="../media/image31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18.svg"/><Relationship Id="rId24" Type="http://schemas.openxmlformats.org/officeDocument/2006/relationships/image" Target="../media/image24.png"/><Relationship Id="rId32" Type="http://schemas.openxmlformats.org/officeDocument/2006/relationships/image" Target="../media/image61.png"/><Relationship Id="rId5" Type="http://schemas.microsoft.com/office/2007/relationships/hdphoto" Target="../media/hdphoto1.wdp"/><Relationship Id="rId15" Type="http://schemas.microsoft.com/office/2007/relationships/hdphoto" Target="../media/hdphoto5.wdp"/><Relationship Id="rId23" Type="http://schemas.openxmlformats.org/officeDocument/2006/relationships/image" Target="../media/image11.svg"/><Relationship Id="rId28" Type="http://schemas.openxmlformats.org/officeDocument/2006/relationships/image" Target="../media/image30.png"/><Relationship Id="rId36" Type="http://schemas.openxmlformats.org/officeDocument/2006/relationships/image" Target="../media/image60.svg"/><Relationship Id="rId10" Type="http://schemas.openxmlformats.org/officeDocument/2006/relationships/image" Target="../media/image8.png"/><Relationship Id="rId19" Type="http://schemas.openxmlformats.org/officeDocument/2006/relationships/image" Target="../media/image23.svg"/><Relationship Id="rId31" Type="http://schemas.openxmlformats.org/officeDocument/2006/relationships/image" Target="../media/image29.svg"/><Relationship Id="rId4" Type="http://schemas.openxmlformats.org/officeDocument/2006/relationships/image" Target="../media/image3.png"/><Relationship Id="rId9" Type="http://schemas.openxmlformats.org/officeDocument/2006/relationships/slide" Target="slide46.xml"/><Relationship Id="rId14" Type="http://schemas.openxmlformats.org/officeDocument/2006/relationships/image" Target="../media/image20.png"/><Relationship Id="rId22" Type="http://schemas.openxmlformats.org/officeDocument/2006/relationships/image" Target="../media/image10.png"/><Relationship Id="rId27" Type="http://schemas.openxmlformats.org/officeDocument/2006/relationships/image" Target="../media/image27.svg"/><Relationship Id="rId30" Type="http://schemas.openxmlformats.org/officeDocument/2006/relationships/image" Target="../media/image28.png"/><Relationship Id="rId35" Type="http://schemas.openxmlformats.org/officeDocument/2006/relationships/image" Target="../media/image59.png"/><Relationship Id="rId8" Type="http://schemas.openxmlformats.org/officeDocument/2006/relationships/slide" Target="slide4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.svg"/><Relationship Id="rId3" Type="http://schemas.microsoft.com/office/2007/relationships/hdphoto" Target="../media/hdphoto6.wdp"/><Relationship Id="rId7" Type="http://schemas.openxmlformats.org/officeDocument/2006/relationships/slide" Target="slide45.xml"/><Relationship Id="rId12" Type="http://schemas.openxmlformats.org/officeDocument/2006/relationships/image" Target="../media/image1.png"/><Relationship Id="rId17" Type="http://schemas.openxmlformats.org/officeDocument/2006/relationships/image" Target="../media/image11.svg"/><Relationship Id="rId2" Type="http://schemas.openxmlformats.org/officeDocument/2006/relationships/image" Target="../media/image2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3.wdp"/><Relationship Id="rId11" Type="http://schemas.openxmlformats.org/officeDocument/2006/relationships/image" Target="../media/image15.svg"/><Relationship Id="rId5" Type="http://schemas.openxmlformats.org/officeDocument/2006/relationships/image" Target="../media/image7.png"/><Relationship Id="rId15" Type="http://schemas.microsoft.com/office/2007/relationships/hdphoto" Target="../media/hdphoto4.wdp"/><Relationship Id="rId10" Type="http://schemas.openxmlformats.org/officeDocument/2006/relationships/image" Target="../media/image14.png"/><Relationship Id="rId4" Type="http://schemas.openxmlformats.org/officeDocument/2006/relationships/slide" Target="slide26.xml"/><Relationship Id="rId9" Type="http://schemas.openxmlformats.org/officeDocument/2006/relationships/image" Target="../media/image9.svg"/><Relationship Id="rId1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3.svg"/><Relationship Id="rId26" Type="http://schemas.openxmlformats.org/officeDocument/2006/relationships/image" Target="../media/image26.png"/><Relationship Id="rId3" Type="http://schemas.openxmlformats.org/officeDocument/2006/relationships/image" Target="../media/image2.svg"/><Relationship Id="rId21" Type="http://schemas.openxmlformats.org/officeDocument/2006/relationships/image" Target="../media/image15.svg"/><Relationship Id="rId34" Type="http://schemas.openxmlformats.org/officeDocument/2006/relationships/slide" Target="slide29.xml"/><Relationship Id="rId7" Type="http://schemas.microsoft.com/office/2007/relationships/hdphoto" Target="../media/hdphoto4.wdp"/><Relationship Id="rId12" Type="http://schemas.openxmlformats.org/officeDocument/2006/relationships/slide" Target="slide49.xml"/><Relationship Id="rId17" Type="http://schemas.openxmlformats.org/officeDocument/2006/relationships/image" Target="../media/image22.png"/><Relationship Id="rId25" Type="http://schemas.openxmlformats.org/officeDocument/2006/relationships/image" Target="../media/image25.svg"/><Relationship Id="rId33" Type="http://schemas.openxmlformats.org/officeDocument/2006/relationships/image" Target="../media/image62.svg"/><Relationship Id="rId2" Type="http://schemas.openxmlformats.org/officeDocument/2006/relationships/image" Target="../media/image1.png"/><Relationship Id="rId16" Type="http://schemas.microsoft.com/office/2007/relationships/hdphoto" Target="../media/hdphoto6.wdp"/><Relationship Id="rId20" Type="http://schemas.openxmlformats.org/officeDocument/2006/relationships/image" Target="../media/image14.png"/><Relationship Id="rId29" Type="http://schemas.openxmlformats.org/officeDocument/2006/relationships/image" Target="../media/image31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24" Type="http://schemas.openxmlformats.org/officeDocument/2006/relationships/image" Target="../media/image24.png"/><Relationship Id="rId32" Type="http://schemas.openxmlformats.org/officeDocument/2006/relationships/image" Target="../media/image61.png"/><Relationship Id="rId5" Type="http://schemas.microsoft.com/office/2007/relationships/hdphoto" Target="../media/hdphoto1.wdp"/><Relationship Id="rId15" Type="http://schemas.openxmlformats.org/officeDocument/2006/relationships/image" Target="../media/image21.png"/><Relationship Id="rId23" Type="http://schemas.openxmlformats.org/officeDocument/2006/relationships/image" Target="../media/image11.svg"/><Relationship Id="rId28" Type="http://schemas.openxmlformats.org/officeDocument/2006/relationships/image" Target="../media/image30.png"/><Relationship Id="rId36" Type="http://schemas.openxmlformats.org/officeDocument/2006/relationships/image" Target="../media/image60.svg"/><Relationship Id="rId10" Type="http://schemas.openxmlformats.org/officeDocument/2006/relationships/image" Target="../media/image18.svg"/><Relationship Id="rId19" Type="http://schemas.openxmlformats.org/officeDocument/2006/relationships/slide" Target="slide45.xml"/><Relationship Id="rId31" Type="http://schemas.openxmlformats.org/officeDocument/2006/relationships/image" Target="../media/image2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microsoft.com/office/2007/relationships/hdphoto" Target="../media/hdphoto5.wdp"/><Relationship Id="rId22" Type="http://schemas.openxmlformats.org/officeDocument/2006/relationships/image" Target="../media/image10.png"/><Relationship Id="rId27" Type="http://schemas.openxmlformats.org/officeDocument/2006/relationships/image" Target="../media/image27.svg"/><Relationship Id="rId30" Type="http://schemas.openxmlformats.org/officeDocument/2006/relationships/image" Target="../media/image28.png"/><Relationship Id="rId35" Type="http://schemas.openxmlformats.org/officeDocument/2006/relationships/image" Target="../media/image59.png"/><Relationship Id="rId8" Type="http://schemas.openxmlformats.org/officeDocument/2006/relationships/slide" Target="slide48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svg"/><Relationship Id="rId3" Type="http://schemas.openxmlformats.org/officeDocument/2006/relationships/image" Target="../media/image2.svg"/><Relationship Id="rId7" Type="http://schemas.openxmlformats.org/officeDocument/2006/relationships/slide" Target="slide47.xml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3.wdp"/><Relationship Id="rId11" Type="http://schemas.openxmlformats.org/officeDocument/2006/relationships/image" Target="../media/image15.sv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slide" Target="slide26.xml"/><Relationship Id="rId9" Type="http://schemas.openxmlformats.org/officeDocument/2006/relationships/image" Target="../media/image9.sv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3.svg"/><Relationship Id="rId26" Type="http://schemas.openxmlformats.org/officeDocument/2006/relationships/image" Target="../media/image26.png"/><Relationship Id="rId3" Type="http://schemas.openxmlformats.org/officeDocument/2006/relationships/image" Target="../media/image2.svg"/><Relationship Id="rId21" Type="http://schemas.openxmlformats.org/officeDocument/2006/relationships/image" Target="../media/image15.svg"/><Relationship Id="rId34" Type="http://schemas.openxmlformats.org/officeDocument/2006/relationships/slide" Target="slide29.xml"/><Relationship Id="rId7" Type="http://schemas.microsoft.com/office/2007/relationships/hdphoto" Target="../media/hdphoto4.wdp"/><Relationship Id="rId12" Type="http://schemas.openxmlformats.org/officeDocument/2006/relationships/slide" Target="slide51.xml"/><Relationship Id="rId17" Type="http://schemas.openxmlformats.org/officeDocument/2006/relationships/image" Target="../media/image22.png"/><Relationship Id="rId25" Type="http://schemas.openxmlformats.org/officeDocument/2006/relationships/image" Target="../media/image25.svg"/><Relationship Id="rId33" Type="http://schemas.openxmlformats.org/officeDocument/2006/relationships/image" Target="../media/image62.svg"/><Relationship Id="rId2" Type="http://schemas.openxmlformats.org/officeDocument/2006/relationships/image" Target="../media/image1.png"/><Relationship Id="rId16" Type="http://schemas.microsoft.com/office/2007/relationships/hdphoto" Target="../media/hdphoto6.wdp"/><Relationship Id="rId20" Type="http://schemas.openxmlformats.org/officeDocument/2006/relationships/image" Target="../media/image14.png"/><Relationship Id="rId29" Type="http://schemas.openxmlformats.org/officeDocument/2006/relationships/image" Target="../media/image31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24" Type="http://schemas.openxmlformats.org/officeDocument/2006/relationships/image" Target="../media/image24.png"/><Relationship Id="rId32" Type="http://schemas.openxmlformats.org/officeDocument/2006/relationships/image" Target="../media/image61.png"/><Relationship Id="rId5" Type="http://schemas.microsoft.com/office/2007/relationships/hdphoto" Target="../media/hdphoto1.wdp"/><Relationship Id="rId15" Type="http://schemas.openxmlformats.org/officeDocument/2006/relationships/image" Target="../media/image21.png"/><Relationship Id="rId23" Type="http://schemas.openxmlformats.org/officeDocument/2006/relationships/image" Target="../media/image11.svg"/><Relationship Id="rId28" Type="http://schemas.openxmlformats.org/officeDocument/2006/relationships/image" Target="../media/image30.png"/><Relationship Id="rId36" Type="http://schemas.openxmlformats.org/officeDocument/2006/relationships/image" Target="../media/image60.svg"/><Relationship Id="rId10" Type="http://schemas.openxmlformats.org/officeDocument/2006/relationships/image" Target="../media/image18.svg"/><Relationship Id="rId19" Type="http://schemas.openxmlformats.org/officeDocument/2006/relationships/slide" Target="slide47.xml"/><Relationship Id="rId31" Type="http://schemas.openxmlformats.org/officeDocument/2006/relationships/image" Target="../media/image2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microsoft.com/office/2007/relationships/hdphoto" Target="../media/hdphoto5.wdp"/><Relationship Id="rId22" Type="http://schemas.openxmlformats.org/officeDocument/2006/relationships/image" Target="../media/image10.png"/><Relationship Id="rId27" Type="http://schemas.openxmlformats.org/officeDocument/2006/relationships/image" Target="../media/image27.svg"/><Relationship Id="rId30" Type="http://schemas.openxmlformats.org/officeDocument/2006/relationships/image" Target="../media/image28.png"/><Relationship Id="rId35" Type="http://schemas.openxmlformats.org/officeDocument/2006/relationships/image" Target="../media/image59.png"/><Relationship Id="rId8" Type="http://schemas.openxmlformats.org/officeDocument/2006/relationships/slide" Target="slide5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35.svg"/><Relationship Id="rId3" Type="http://schemas.openxmlformats.org/officeDocument/2006/relationships/image" Target="../media/image2.svg"/><Relationship Id="rId7" Type="http://schemas.openxmlformats.org/officeDocument/2006/relationships/slide" Target="slide1.xml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11" Type="http://schemas.openxmlformats.org/officeDocument/2006/relationships/slide" Target="slide4.xml"/><Relationship Id="rId5" Type="http://schemas.openxmlformats.org/officeDocument/2006/relationships/image" Target="../media/image5.png"/><Relationship Id="rId10" Type="http://schemas.openxmlformats.org/officeDocument/2006/relationships/image" Target="../media/image33.svg"/><Relationship Id="rId4" Type="http://schemas.openxmlformats.org/officeDocument/2006/relationships/image" Target="../media/image16.jpg"/><Relationship Id="rId9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.svg"/><Relationship Id="rId3" Type="http://schemas.microsoft.com/office/2007/relationships/hdphoto" Target="../media/hdphoto4.wdp"/><Relationship Id="rId7" Type="http://schemas.openxmlformats.org/officeDocument/2006/relationships/slide" Target="slide49.xml"/><Relationship Id="rId12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3.wdp"/><Relationship Id="rId11" Type="http://schemas.openxmlformats.org/officeDocument/2006/relationships/image" Target="../media/image15.svg"/><Relationship Id="rId5" Type="http://schemas.openxmlformats.org/officeDocument/2006/relationships/image" Target="../media/image7.png"/><Relationship Id="rId1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slide" Target="slide26.xml"/><Relationship Id="rId9" Type="http://schemas.openxmlformats.org/officeDocument/2006/relationships/image" Target="../media/image9.svg"/><Relationship Id="rId1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3.svg"/><Relationship Id="rId26" Type="http://schemas.openxmlformats.org/officeDocument/2006/relationships/image" Target="../media/image26.png"/><Relationship Id="rId3" Type="http://schemas.openxmlformats.org/officeDocument/2006/relationships/image" Target="../media/image2.svg"/><Relationship Id="rId21" Type="http://schemas.openxmlformats.org/officeDocument/2006/relationships/image" Target="../media/image15.svg"/><Relationship Id="rId34" Type="http://schemas.openxmlformats.org/officeDocument/2006/relationships/slide" Target="slide29.xml"/><Relationship Id="rId7" Type="http://schemas.microsoft.com/office/2007/relationships/hdphoto" Target="../media/hdphoto4.wdp"/><Relationship Id="rId12" Type="http://schemas.openxmlformats.org/officeDocument/2006/relationships/slide" Target="slide53.xml"/><Relationship Id="rId17" Type="http://schemas.openxmlformats.org/officeDocument/2006/relationships/image" Target="../media/image22.png"/><Relationship Id="rId25" Type="http://schemas.openxmlformats.org/officeDocument/2006/relationships/image" Target="../media/image25.svg"/><Relationship Id="rId33" Type="http://schemas.openxmlformats.org/officeDocument/2006/relationships/image" Target="../media/image62.svg"/><Relationship Id="rId2" Type="http://schemas.openxmlformats.org/officeDocument/2006/relationships/image" Target="../media/image1.png"/><Relationship Id="rId16" Type="http://schemas.microsoft.com/office/2007/relationships/hdphoto" Target="../media/hdphoto6.wdp"/><Relationship Id="rId20" Type="http://schemas.openxmlformats.org/officeDocument/2006/relationships/image" Target="../media/image14.png"/><Relationship Id="rId29" Type="http://schemas.openxmlformats.org/officeDocument/2006/relationships/image" Target="../media/image31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24" Type="http://schemas.openxmlformats.org/officeDocument/2006/relationships/image" Target="../media/image24.png"/><Relationship Id="rId32" Type="http://schemas.openxmlformats.org/officeDocument/2006/relationships/image" Target="../media/image61.png"/><Relationship Id="rId5" Type="http://schemas.microsoft.com/office/2007/relationships/hdphoto" Target="../media/hdphoto1.wdp"/><Relationship Id="rId15" Type="http://schemas.openxmlformats.org/officeDocument/2006/relationships/image" Target="../media/image21.png"/><Relationship Id="rId23" Type="http://schemas.openxmlformats.org/officeDocument/2006/relationships/image" Target="../media/image11.svg"/><Relationship Id="rId28" Type="http://schemas.openxmlformats.org/officeDocument/2006/relationships/image" Target="../media/image30.png"/><Relationship Id="rId36" Type="http://schemas.openxmlformats.org/officeDocument/2006/relationships/image" Target="../media/image60.svg"/><Relationship Id="rId10" Type="http://schemas.openxmlformats.org/officeDocument/2006/relationships/image" Target="../media/image18.svg"/><Relationship Id="rId19" Type="http://schemas.openxmlformats.org/officeDocument/2006/relationships/slide" Target="slide49.xml"/><Relationship Id="rId31" Type="http://schemas.openxmlformats.org/officeDocument/2006/relationships/image" Target="../media/image2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microsoft.com/office/2007/relationships/hdphoto" Target="../media/hdphoto5.wdp"/><Relationship Id="rId22" Type="http://schemas.openxmlformats.org/officeDocument/2006/relationships/image" Target="../media/image10.png"/><Relationship Id="rId27" Type="http://schemas.openxmlformats.org/officeDocument/2006/relationships/image" Target="../media/image27.svg"/><Relationship Id="rId30" Type="http://schemas.openxmlformats.org/officeDocument/2006/relationships/image" Target="../media/image28.png"/><Relationship Id="rId35" Type="http://schemas.openxmlformats.org/officeDocument/2006/relationships/image" Target="../media/image59.png"/><Relationship Id="rId8" Type="http://schemas.openxmlformats.org/officeDocument/2006/relationships/slide" Target="slide52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5.sv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13.xml"/><Relationship Id="rId6" Type="http://schemas.openxmlformats.org/officeDocument/2006/relationships/slide" Target="slide26.xml"/><Relationship Id="rId11" Type="http://schemas.openxmlformats.org/officeDocument/2006/relationships/image" Target="../media/image9.svg"/><Relationship Id="rId5" Type="http://schemas.microsoft.com/office/2007/relationships/hdphoto" Target="../media/hdphoto4.wdp"/><Relationship Id="rId15" Type="http://schemas.openxmlformats.org/officeDocument/2006/relationships/image" Target="../media/image10.png"/><Relationship Id="rId10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slide" Target="slide51.xml"/><Relationship Id="rId14" Type="http://schemas.openxmlformats.org/officeDocument/2006/relationships/slide" Target="slide9.xml"/></Relationships>
</file>

<file path=ppt/slides/_rels/slide53.xml.rels><?xml version="1.0" encoding="UTF-8" standalone="yes"?>
<Relationships xmlns="http://schemas.openxmlformats.org/package/2006/relationships"><Relationship Id="rId13" Type="http://schemas.microsoft.com/office/2007/relationships/hdphoto" Target="../media/hdphoto5.wdp"/><Relationship Id="rId18" Type="http://schemas.openxmlformats.org/officeDocument/2006/relationships/slide" Target="slide51.xml"/><Relationship Id="rId26" Type="http://schemas.openxmlformats.org/officeDocument/2006/relationships/image" Target="../media/image27.svg"/><Relationship Id="rId3" Type="http://schemas.openxmlformats.org/officeDocument/2006/relationships/image" Target="../media/image2.svg"/><Relationship Id="rId21" Type="http://schemas.openxmlformats.org/officeDocument/2006/relationships/image" Target="../media/image10.png"/><Relationship Id="rId34" Type="http://schemas.openxmlformats.org/officeDocument/2006/relationships/image" Target="../media/image59.png"/><Relationship Id="rId7" Type="http://schemas.microsoft.com/office/2007/relationships/hdphoto" Target="../media/hdphoto4.wdp"/><Relationship Id="rId12" Type="http://schemas.openxmlformats.org/officeDocument/2006/relationships/image" Target="../media/image20.png"/><Relationship Id="rId17" Type="http://schemas.openxmlformats.org/officeDocument/2006/relationships/image" Target="../media/image23.svg"/><Relationship Id="rId25" Type="http://schemas.openxmlformats.org/officeDocument/2006/relationships/image" Target="../media/image26.png"/><Relationship Id="rId33" Type="http://schemas.openxmlformats.org/officeDocument/2006/relationships/slide" Target="slide29.xml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20" Type="http://schemas.openxmlformats.org/officeDocument/2006/relationships/image" Target="../media/image13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24" Type="http://schemas.openxmlformats.org/officeDocument/2006/relationships/image" Target="../media/image25.svg"/><Relationship Id="rId32" Type="http://schemas.openxmlformats.org/officeDocument/2006/relationships/image" Target="../media/image62.svg"/><Relationship Id="rId5" Type="http://schemas.microsoft.com/office/2007/relationships/hdphoto" Target="../media/hdphoto1.wdp"/><Relationship Id="rId15" Type="http://schemas.microsoft.com/office/2007/relationships/hdphoto" Target="../media/hdphoto6.wdp"/><Relationship Id="rId23" Type="http://schemas.openxmlformats.org/officeDocument/2006/relationships/image" Target="../media/image24.png"/><Relationship Id="rId28" Type="http://schemas.openxmlformats.org/officeDocument/2006/relationships/image" Target="../media/image31.svg"/><Relationship Id="rId10" Type="http://schemas.openxmlformats.org/officeDocument/2006/relationships/image" Target="../media/image18.svg"/><Relationship Id="rId19" Type="http://schemas.openxmlformats.org/officeDocument/2006/relationships/image" Target="../media/image12.png"/><Relationship Id="rId31" Type="http://schemas.openxmlformats.org/officeDocument/2006/relationships/image" Target="../media/image6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1.png"/><Relationship Id="rId22" Type="http://schemas.openxmlformats.org/officeDocument/2006/relationships/image" Target="../media/image11.svg"/><Relationship Id="rId27" Type="http://schemas.openxmlformats.org/officeDocument/2006/relationships/image" Target="../media/image30.png"/><Relationship Id="rId30" Type="http://schemas.openxmlformats.org/officeDocument/2006/relationships/image" Target="../media/image29.svg"/><Relationship Id="rId35" Type="http://schemas.openxmlformats.org/officeDocument/2006/relationships/image" Target="../media/image60.svg"/><Relationship Id="rId8" Type="http://schemas.openxmlformats.org/officeDocument/2006/relationships/slide" Target="slide5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slide" Target="slide55.xml"/><Relationship Id="rId12" Type="http://schemas.openxmlformats.org/officeDocument/2006/relationships/image" Target="../media/image8.png"/><Relationship Id="rId17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slide" Target="slide56.xml"/><Relationship Id="rId11" Type="http://schemas.openxmlformats.org/officeDocument/2006/relationships/slide" Target="slide53.xml"/><Relationship Id="rId5" Type="http://schemas.microsoft.com/office/2007/relationships/hdphoto" Target="../media/hdphoto4.wdp"/><Relationship Id="rId15" Type="http://schemas.openxmlformats.org/officeDocument/2006/relationships/image" Target="../media/image15.svg"/><Relationship Id="rId10" Type="http://schemas.microsoft.com/office/2007/relationships/hdphoto" Target="../media/hdphoto3.wdp"/><Relationship Id="rId4" Type="http://schemas.openxmlformats.org/officeDocument/2006/relationships/image" Target="../media/image17.png"/><Relationship Id="rId9" Type="http://schemas.openxmlformats.org/officeDocument/2006/relationships/image" Target="../media/image7.png"/><Relationship Id="rId14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image" Target="../media/image5.png"/><Relationship Id="rId18" Type="http://schemas.openxmlformats.org/officeDocument/2006/relationships/image" Target="../media/image11.svg"/><Relationship Id="rId3" Type="http://schemas.openxmlformats.org/officeDocument/2006/relationships/image" Target="../media/image2.svg"/><Relationship Id="rId7" Type="http://schemas.openxmlformats.org/officeDocument/2006/relationships/slide" Target="slide62.xml"/><Relationship Id="rId12" Type="http://schemas.openxmlformats.org/officeDocument/2006/relationships/image" Target="../media/image9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3.xml"/><Relationship Id="rId6" Type="http://schemas.openxmlformats.org/officeDocument/2006/relationships/slide" Target="slide56.xml"/><Relationship Id="rId11" Type="http://schemas.openxmlformats.org/officeDocument/2006/relationships/image" Target="../media/image8.png"/><Relationship Id="rId5" Type="http://schemas.microsoft.com/office/2007/relationships/hdphoto" Target="../media/hdphoto4.wdp"/><Relationship Id="rId15" Type="http://schemas.openxmlformats.org/officeDocument/2006/relationships/image" Target="../media/image14.png"/><Relationship Id="rId10" Type="http://schemas.microsoft.com/office/2007/relationships/hdphoto" Target="../media/hdphoto3.wdp"/><Relationship Id="rId4" Type="http://schemas.openxmlformats.org/officeDocument/2006/relationships/image" Target="../media/image17.png"/><Relationship Id="rId9" Type="http://schemas.openxmlformats.org/officeDocument/2006/relationships/image" Target="../media/image7.png"/><Relationship Id="rId14" Type="http://schemas.openxmlformats.org/officeDocument/2006/relationships/image" Target="../media/image6.svg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slide" Target="slide57.xml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image" Target="../media/image6.svg"/><Relationship Id="rId17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slide" Target="slide26.xml"/><Relationship Id="rId11" Type="http://schemas.openxmlformats.org/officeDocument/2006/relationships/image" Target="../media/image5.png"/><Relationship Id="rId5" Type="http://schemas.microsoft.com/office/2007/relationships/hdphoto" Target="../media/hdphoto4.wdp"/><Relationship Id="rId15" Type="http://schemas.openxmlformats.org/officeDocument/2006/relationships/image" Target="../media/image15.svg"/><Relationship Id="rId10" Type="http://schemas.openxmlformats.org/officeDocument/2006/relationships/image" Target="../media/image9.svg"/><Relationship Id="rId4" Type="http://schemas.openxmlformats.org/officeDocument/2006/relationships/image" Target="../media/image17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.svg"/><Relationship Id="rId18" Type="http://schemas.openxmlformats.org/officeDocument/2006/relationships/image" Target="../media/image11.svg"/><Relationship Id="rId3" Type="http://schemas.openxmlformats.org/officeDocument/2006/relationships/image" Target="../media/image2.svg"/><Relationship Id="rId7" Type="http://schemas.openxmlformats.org/officeDocument/2006/relationships/slide" Target="slide26.xml"/><Relationship Id="rId12" Type="http://schemas.openxmlformats.org/officeDocument/2006/relationships/image" Target="../media/image5.pn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3.xml"/><Relationship Id="rId6" Type="http://schemas.openxmlformats.org/officeDocument/2006/relationships/slide" Target="slide58.xml"/><Relationship Id="rId11" Type="http://schemas.openxmlformats.org/officeDocument/2006/relationships/image" Target="../media/image9.svg"/><Relationship Id="rId5" Type="http://schemas.microsoft.com/office/2007/relationships/hdphoto" Target="../media/hdphoto4.wdp"/><Relationship Id="rId15" Type="http://schemas.openxmlformats.org/officeDocument/2006/relationships/image" Target="../media/image14.png"/><Relationship Id="rId10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microsoft.com/office/2007/relationships/hdphoto" Target="../media/hdphoto3.wdp"/><Relationship Id="rId14" Type="http://schemas.openxmlformats.org/officeDocument/2006/relationships/slide" Target="slide55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.svg"/><Relationship Id="rId18" Type="http://schemas.openxmlformats.org/officeDocument/2006/relationships/image" Target="../media/image11.sv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image" Target="../media/image5.pn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slide" Target="slide54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26.xml"/><Relationship Id="rId11" Type="http://schemas.openxmlformats.org/officeDocument/2006/relationships/slide" Target="slide59.xml"/><Relationship Id="rId5" Type="http://schemas.microsoft.com/office/2007/relationships/hdphoto" Target="../media/hdphoto4.wdp"/><Relationship Id="rId15" Type="http://schemas.openxmlformats.org/officeDocument/2006/relationships/image" Target="../media/image15.svg"/><Relationship Id="rId10" Type="http://schemas.openxmlformats.org/officeDocument/2006/relationships/image" Target="../media/image9.svg"/><Relationship Id="rId4" Type="http://schemas.openxmlformats.org/officeDocument/2006/relationships/image" Target="../media/image17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.svg"/><Relationship Id="rId1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image" Target="../media/image5.png"/><Relationship Id="rId17" Type="http://schemas.openxmlformats.org/officeDocument/2006/relationships/image" Target="../media/image15.sv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slide" Target="slide26.xml"/><Relationship Id="rId11" Type="http://schemas.openxmlformats.org/officeDocument/2006/relationships/image" Target="../media/image9.svg"/><Relationship Id="rId5" Type="http://schemas.microsoft.com/office/2007/relationships/hdphoto" Target="../media/hdphoto4.wdp"/><Relationship Id="rId15" Type="http://schemas.openxmlformats.org/officeDocument/2006/relationships/slide" Target="slide76.xml"/><Relationship Id="rId10" Type="http://schemas.openxmlformats.org/officeDocument/2006/relationships/image" Target="../media/image8.png"/><Relationship Id="rId19" Type="http://schemas.openxmlformats.org/officeDocument/2006/relationships/image" Target="../media/image11.svg"/><Relationship Id="rId4" Type="http://schemas.openxmlformats.org/officeDocument/2006/relationships/image" Target="../media/image17.png"/><Relationship Id="rId9" Type="http://schemas.openxmlformats.org/officeDocument/2006/relationships/slide" Target="slide60.xml"/><Relationship Id="rId14" Type="http://schemas.openxmlformats.org/officeDocument/2006/relationships/slide" Target="slide5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svg"/><Relationship Id="rId18" Type="http://schemas.openxmlformats.org/officeDocument/2006/relationships/image" Target="../media/image44.png"/><Relationship Id="rId3" Type="http://schemas.openxmlformats.org/officeDocument/2006/relationships/slide" Target="slide8.xml"/><Relationship Id="rId21" Type="http://schemas.microsoft.com/office/2007/relationships/hdphoto" Target="../media/hdphoto7.wdp"/><Relationship Id="rId7" Type="http://schemas.openxmlformats.org/officeDocument/2006/relationships/slide" Target="slide7.xml"/><Relationship Id="rId12" Type="http://schemas.openxmlformats.org/officeDocument/2006/relationships/image" Target="../media/image40.png"/><Relationship Id="rId17" Type="http://schemas.openxmlformats.org/officeDocument/2006/relationships/slide" Target="slide3.xml"/><Relationship Id="rId2" Type="http://schemas.openxmlformats.org/officeDocument/2006/relationships/notesSlide" Target="../notesSlides/notesSlide1.xml"/><Relationship Id="rId16" Type="http://schemas.openxmlformats.org/officeDocument/2006/relationships/slide" Target="slide5.xml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microsoft.com/office/2007/relationships/hdphoto" Target="../media/hdphoto4.wdp"/><Relationship Id="rId5" Type="http://schemas.openxmlformats.org/officeDocument/2006/relationships/image" Target="../media/image7.png"/><Relationship Id="rId15" Type="http://schemas.openxmlformats.org/officeDocument/2006/relationships/image" Target="../media/image43.svg"/><Relationship Id="rId10" Type="http://schemas.openxmlformats.org/officeDocument/2006/relationships/image" Target="../media/image17.png"/><Relationship Id="rId19" Type="http://schemas.openxmlformats.org/officeDocument/2006/relationships/image" Target="../media/image45.svg"/><Relationship Id="rId4" Type="http://schemas.openxmlformats.org/officeDocument/2006/relationships/slide" Target="slide26.xml"/><Relationship Id="rId9" Type="http://schemas.openxmlformats.org/officeDocument/2006/relationships/image" Target="../media/image39.svg"/><Relationship Id="rId14" Type="http://schemas.openxmlformats.org/officeDocument/2006/relationships/image" Target="../media/image42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24.png"/><Relationship Id="rId21" Type="http://schemas.microsoft.com/office/2007/relationships/hdphoto" Target="../media/hdphoto6.wdp"/><Relationship Id="rId34" Type="http://schemas.openxmlformats.org/officeDocument/2006/relationships/image" Target="../media/image61.png"/><Relationship Id="rId7" Type="http://schemas.microsoft.com/office/2007/relationships/hdphoto" Target="../media/hdphoto4.wdp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11.svg"/><Relationship Id="rId33" Type="http://schemas.openxmlformats.org/officeDocument/2006/relationships/image" Target="../media/image31.svg"/><Relationship Id="rId38" Type="http://schemas.openxmlformats.org/officeDocument/2006/relationships/image" Target="../media/image60.svg"/><Relationship Id="rId2" Type="http://schemas.openxmlformats.org/officeDocument/2006/relationships/image" Target="../media/image1.png"/><Relationship Id="rId16" Type="http://schemas.openxmlformats.org/officeDocument/2006/relationships/image" Target="../media/image18.svg"/><Relationship Id="rId20" Type="http://schemas.openxmlformats.org/officeDocument/2006/relationships/image" Target="../media/image21.png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slide" Target="slide76.xml"/><Relationship Id="rId24" Type="http://schemas.openxmlformats.org/officeDocument/2006/relationships/image" Target="../media/image10.png"/><Relationship Id="rId32" Type="http://schemas.openxmlformats.org/officeDocument/2006/relationships/image" Target="../media/image30.png"/><Relationship Id="rId37" Type="http://schemas.openxmlformats.org/officeDocument/2006/relationships/image" Target="../media/image59.png"/><Relationship Id="rId5" Type="http://schemas.microsoft.com/office/2007/relationships/hdphoto" Target="../media/hdphoto1.wdp"/><Relationship Id="rId15" Type="http://schemas.openxmlformats.org/officeDocument/2006/relationships/image" Target="../media/image8.png"/><Relationship Id="rId23" Type="http://schemas.openxmlformats.org/officeDocument/2006/relationships/image" Target="../media/image23.svg"/><Relationship Id="rId28" Type="http://schemas.openxmlformats.org/officeDocument/2006/relationships/image" Target="../media/image26.png"/><Relationship Id="rId36" Type="http://schemas.openxmlformats.org/officeDocument/2006/relationships/slide" Target="slide29.xml"/><Relationship Id="rId10" Type="http://schemas.openxmlformats.org/officeDocument/2006/relationships/slide" Target="slide55.xml"/><Relationship Id="rId19" Type="http://schemas.microsoft.com/office/2007/relationships/hdphoto" Target="../media/hdphoto5.wdp"/><Relationship Id="rId31" Type="http://schemas.openxmlformats.org/officeDocument/2006/relationships/image" Target="../media/image29.svg"/><Relationship Id="rId4" Type="http://schemas.openxmlformats.org/officeDocument/2006/relationships/image" Target="../media/image3.png"/><Relationship Id="rId9" Type="http://schemas.openxmlformats.org/officeDocument/2006/relationships/image" Target="../media/image6.svg"/><Relationship Id="rId14" Type="http://schemas.openxmlformats.org/officeDocument/2006/relationships/slide" Target="slide59.xml"/><Relationship Id="rId22" Type="http://schemas.openxmlformats.org/officeDocument/2006/relationships/image" Target="../media/image22.png"/><Relationship Id="rId27" Type="http://schemas.openxmlformats.org/officeDocument/2006/relationships/image" Target="../media/image25.svg"/><Relationship Id="rId30" Type="http://schemas.openxmlformats.org/officeDocument/2006/relationships/image" Target="../media/image28.png"/><Relationship Id="rId35" Type="http://schemas.openxmlformats.org/officeDocument/2006/relationships/image" Target="../media/image62.svg"/><Relationship Id="rId8" Type="http://schemas.openxmlformats.org/officeDocument/2006/relationships/image" Target="../media/image5.png"/><Relationship Id="rId3" Type="http://schemas.openxmlformats.org/officeDocument/2006/relationships/image" Target="../media/image2.svg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slide" Target="slide59.xml"/><Relationship Id="rId18" Type="http://schemas.microsoft.com/office/2007/relationships/hdphoto" Target="../media/hdphoto5.wdp"/><Relationship Id="rId26" Type="http://schemas.openxmlformats.org/officeDocument/2006/relationships/image" Target="../media/image25.svg"/><Relationship Id="rId21" Type="http://schemas.openxmlformats.org/officeDocument/2006/relationships/image" Target="../media/image22.png"/><Relationship Id="rId34" Type="http://schemas.openxmlformats.org/officeDocument/2006/relationships/image" Target="../media/image62.svg"/><Relationship Id="rId7" Type="http://schemas.microsoft.com/office/2007/relationships/hdphoto" Target="../media/hdphoto4.wdp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4.png"/><Relationship Id="rId33" Type="http://schemas.openxmlformats.org/officeDocument/2006/relationships/image" Target="../media/image61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microsoft.com/office/2007/relationships/hdphoto" Target="../media/hdphoto6.wdp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14.png"/><Relationship Id="rId24" Type="http://schemas.openxmlformats.org/officeDocument/2006/relationships/image" Target="../media/image11.svg"/><Relationship Id="rId32" Type="http://schemas.openxmlformats.org/officeDocument/2006/relationships/image" Target="../media/image29.svg"/><Relationship Id="rId37" Type="http://schemas.openxmlformats.org/officeDocument/2006/relationships/image" Target="../media/image60.svg"/><Relationship Id="rId5" Type="http://schemas.microsoft.com/office/2007/relationships/hdphoto" Target="../media/hdphoto1.wdp"/><Relationship Id="rId15" Type="http://schemas.openxmlformats.org/officeDocument/2006/relationships/image" Target="../media/image18.svg"/><Relationship Id="rId23" Type="http://schemas.openxmlformats.org/officeDocument/2006/relationships/image" Target="../media/image10.png"/><Relationship Id="rId28" Type="http://schemas.openxmlformats.org/officeDocument/2006/relationships/image" Target="../media/image27.svg"/><Relationship Id="rId36" Type="http://schemas.openxmlformats.org/officeDocument/2006/relationships/image" Target="../media/image59.png"/><Relationship Id="rId10" Type="http://schemas.openxmlformats.org/officeDocument/2006/relationships/slide" Target="slide55.xml"/><Relationship Id="rId19" Type="http://schemas.openxmlformats.org/officeDocument/2006/relationships/image" Target="../media/image21.png"/><Relationship Id="rId31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6.svg"/><Relationship Id="rId14" Type="http://schemas.openxmlformats.org/officeDocument/2006/relationships/image" Target="../media/image8.png"/><Relationship Id="rId22" Type="http://schemas.openxmlformats.org/officeDocument/2006/relationships/image" Target="../media/image23.svg"/><Relationship Id="rId27" Type="http://schemas.openxmlformats.org/officeDocument/2006/relationships/image" Target="../media/image26.png"/><Relationship Id="rId30" Type="http://schemas.openxmlformats.org/officeDocument/2006/relationships/image" Target="../media/image31.svg"/><Relationship Id="rId35" Type="http://schemas.openxmlformats.org/officeDocument/2006/relationships/slide" Target="slide29.xml"/><Relationship Id="rId8" Type="http://schemas.openxmlformats.org/officeDocument/2006/relationships/image" Target="../media/image5.png"/><Relationship Id="rId3" Type="http://schemas.openxmlformats.org/officeDocument/2006/relationships/image" Target="../media/image2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.svg"/><Relationship Id="rId3" Type="http://schemas.microsoft.com/office/2007/relationships/hdphoto" Target="../media/hdphoto4.wdp"/><Relationship Id="rId7" Type="http://schemas.openxmlformats.org/officeDocument/2006/relationships/image" Target="../media/image8.png"/><Relationship Id="rId12" Type="http://schemas.openxmlformats.org/officeDocument/2006/relationships/image" Target="../media/image1.png"/><Relationship Id="rId2" Type="http://schemas.openxmlformats.org/officeDocument/2006/relationships/image" Target="../media/image17.png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13.xml"/><Relationship Id="rId6" Type="http://schemas.microsoft.com/office/2007/relationships/hdphoto" Target="../media/hdphoto3.wdp"/><Relationship Id="rId11" Type="http://schemas.openxmlformats.org/officeDocument/2006/relationships/image" Target="../media/image15.svg"/><Relationship Id="rId5" Type="http://schemas.openxmlformats.org/officeDocument/2006/relationships/image" Target="../media/image7.png"/><Relationship Id="rId1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slide" Target="slide26.xml"/><Relationship Id="rId9" Type="http://schemas.openxmlformats.org/officeDocument/2006/relationships/slide" Target="slide54.xml"/><Relationship Id="rId14" Type="http://schemas.openxmlformats.org/officeDocument/2006/relationships/slide" Target="slide9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18" Type="http://schemas.openxmlformats.org/officeDocument/2006/relationships/slide" Target="slide64.xml"/><Relationship Id="rId3" Type="http://schemas.openxmlformats.org/officeDocument/2006/relationships/image" Target="../media/image2.svg"/><Relationship Id="rId7" Type="http://schemas.openxmlformats.org/officeDocument/2006/relationships/slide" Target="slide26.xml"/><Relationship Id="rId12" Type="http://schemas.openxmlformats.org/officeDocument/2006/relationships/image" Target="../media/image9.svg"/><Relationship Id="rId17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slide" Target="slide46.xml"/><Relationship Id="rId11" Type="http://schemas.openxmlformats.org/officeDocument/2006/relationships/image" Target="../media/image8.png"/><Relationship Id="rId5" Type="http://schemas.microsoft.com/office/2007/relationships/hdphoto" Target="../media/hdphoto4.wdp"/><Relationship Id="rId15" Type="http://schemas.openxmlformats.org/officeDocument/2006/relationships/slide" Target="slide9.xml"/><Relationship Id="rId10" Type="http://schemas.openxmlformats.org/officeDocument/2006/relationships/slide" Target="slide44.xml"/><Relationship Id="rId4" Type="http://schemas.openxmlformats.org/officeDocument/2006/relationships/image" Target="../media/image17.png"/><Relationship Id="rId9" Type="http://schemas.microsoft.com/office/2007/relationships/hdphoto" Target="../media/hdphoto3.wdp"/><Relationship Id="rId14" Type="http://schemas.openxmlformats.org/officeDocument/2006/relationships/image" Target="../media/image15.svg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5.sv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17" Type="http://schemas.openxmlformats.org/officeDocument/2006/relationships/slide" Target="slide63.xml"/><Relationship Id="rId2" Type="http://schemas.openxmlformats.org/officeDocument/2006/relationships/image" Target="../media/image1.png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13.xml"/><Relationship Id="rId6" Type="http://schemas.openxmlformats.org/officeDocument/2006/relationships/slide" Target="slide26.xml"/><Relationship Id="rId11" Type="http://schemas.openxmlformats.org/officeDocument/2006/relationships/image" Target="../media/image9.svg"/><Relationship Id="rId5" Type="http://schemas.microsoft.com/office/2007/relationships/hdphoto" Target="../media/hdphoto4.wdp"/><Relationship Id="rId15" Type="http://schemas.openxmlformats.org/officeDocument/2006/relationships/image" Target="../media/image10.png"/><Relationship Id="rId10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slide" Target="slide44.xml"/><Relationship Id="rId14" Type="http://schemas.openxmlformats.org/officeDocument/2006/relationships/slide" Target="slide9.xml"/></Relationships>
</file>

<file path=ppt/slides/_rels/slide65.xml.rels><?xml version="1.0" encoding="UTF-8" standalone="yes"?>
<Relationships xmlns="http://schemas.openxmlformats.org/package/2006/relationships"><Relationship Id="rId13" Type="http://schemas.microsoft.com/office/2007/relationships/hdphoto" Target="../media/hdphoto5.wdp"/><Relationship Id="rId18" Type="http://schemas.openxmlformats.org/officeDocument/2006/relationships/slide" Target="slide40.xml"/><Relationship Id="rId26" Type="http://schemas.openxmlformats.org/officeDocument/2006/relationships/image" Target="../media/image24.png"/><Relationship Id="rId21" Type="http://schemas.openxmlformats.org/officeDocument/2006/relationships/image" Target="../media/image14.png"/><Relationship Id="rId34" Type="http://schemas.openxmlformats.org/officeDocument/2006/relationships/image" Target="../media/image61.png"/><Relationship Id="rId7" Type="http://schemas.microsoft.com/office/2007/relationships/hdphoto" Target="../media/hdphoto4.wdp"/><Relationship Id="rId12" Type="http://schemas.openxmlformats.org/officeDocument/2006/relationships/image" Target="../media/image20.png"/><Relationship Id="rId17" Type="http://schemas.openxmlformats.org/officeDocument/2006/relationships/image" Target="../media/image23.svg"/><Relationship Id="rId25" Type="http://schemas.openxmlformats.org/officeDocument/2006/relationships/image" Target="../media/image11.svg"/><Relationship Id="rId33" Type="http://schemas.openxmlformats.org/officeDocument/2006/relationships/image" Target="../media/image29.svg"/><Relationship Id="rId38" Type="http://schemas.openxmlformats.org/officeDocument/2006/relationships/image" Target="../media/image60.sv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20" Type="http://schemas.openxmlformats.org/officeDocument/2006/relationships/slide" Target="slide67.xml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24" Type="http://schemas.openxmlformats.org/officeDocument/2006/relationships/image" Target="../media/image10.png"/><Relationship Id="rId32" Type="http://schemas.openxmlformats.org/officeDocument/2006/relationships/image" Target="../media/image28.png"/><Relationship Id="rId37" Type="http://schemas.openxmlformats.org/officeDocument/2006/relationships/image" Target="../media/image59.png"/><Relationship Id="rId5" Type="http://schemas.microsoft.com/office/2007/relationships/hdphoto" Target="../media/hdphoto1.wdp"/><Relationship Id="rId15" Type="http://schemas.microsoft.com/office/2007/relationships/hdphoto" Target="../media/hdphoto6.wdp"/><Relationship Id="rId23" Type="http://schemas.openxmlformats.org/officeDocument/2006/relationships/slide" Target="slide9.xml"/><Relationship Id="rId28" Type="http://schemas.openxmlformats.org/officeDocument/2006/relationships/image" Target="../media/image26.png"/><Relationship Id="rId36" Type="http://schemas.openxmlformats.org/officeDocument/2006/relationships/slide" Target="slide29.xml"/><Relationship Id="rId10" Type="http://schemas.openxmlformats.org/officeDocument/2006/relationships/image" Target="../media/image18.svg"/><Relationship Id="rId19" Type="http://schemas.openxmlformats.org/officeDocument/2006/relationships/slide" Target="slide71.xml"/><Relationship Id="rId31" Type="http://schemas.openxmlformats.org/officeDocument/2006/relationships/image" Target="../media/image31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1.png"/><Relationship Id="rId22" Type="http://schemas.openxmlformats.org/officeDocument/2006/relationships/image" Target="../media/image15.svg"/><Relationship Id="rId27" Type="http://schemas.openxmlformats.org/officeDocument/2006/relationships/image" Target="../media/image25.svg"/><Relationship Id="rId30" Type="http://schemas.openxmlformats.org/officeDocument/2006/relationships/image" Target="../media/image30.png"/><Relationship Id="rId35" Type="http://schemas.openxmlformats.org/officeDocument/2006/relationships/image" Target="../media/image62.svg"/><Relationship Id="rId8" Type="http://schemas.openxmlformats.org/officeDocument/2006/relationships/slide" Target="slide66.xml"/><Relationship Id="rId3" Type="http://schemas.openxmlformats.org/officeDocument/2006/relationships/image" Target="../media/image2.svg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5.sv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13.xml"/><Relationship Id="rId6" Type="http://schemas.openxmlformats.org/officeDocument/2006/relationships/slide" Target="slide26.xml"/><Relationship Id="rId11" Type="http://schemas.openxmlformats.org/officeDocument/2006/relationships/image" Target="../media/image9.svg"/><Relationship Id="rId5" Type="http://schemas.microsoft.com/office/2007/relationships/hdphoto" Target="../media/hdphoto4.wdp"/><Relationship Id="rId15" Type="http://schemas.openxmlformats.org/officeDocument/2006/relationships/image" Target="../media/image10.png"/><Relationship Id="rId10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slide" Target="slide65.xml"/><Relationship Id="rId14" Type="http://schemas.openxmlformats.org/officeDocument/2006/relationships/slide" Target="slide9.xml"/></Relationships>
</file>

<file path=ppt/slides/_rels/slide67.xml.rels><?xml version="1.0" encoding="UTF-8" standalone="yes"?>
<Relationships xmlns="http://schemas.openxmlformats.org/package/2006/relationships"><Relationship Id="rId13" Type="http://schemas.microsoft.com/office/2007/relationships/hdphoto" Target="../media/hdphoto5.wdp"/><Relationship Id="rId18" Type="http://schemas.openxmlformats.org/officeDocument/2006/relationships/slide" Target="slide69.xml"/><Relationship Id="rId26" Type="http://schemas.openxmlformats.org/officeDocument/2006/relationships/image" Target="../media/image11.svg"/><Relationship Id="rId39" Type="http://schemas.openxmlformats.org/officeDocument/2006/relationships/image" Target="../media/image60.svg"/><Relationship Id="rId21" Type="http://schemas.openxmlformats.org/officeDocument/2006/relationships/slide" Target="slide40.xml"/><Relationship Id="rId34" Type="http://schemas.openxmlformats.org/officeDocument/2006/relationships/image" Target="../media/image29.svg"/><Relationship Id="rId7" Type="http://schemas.microsoft.com/office/2007/relationships/hdphoto" Target="../media/hdphoto4.wdp"/><Relationship Id="rId12" Type="http://schemas.openxmlformats.org/officeDocument/2006/relationships/image" Target="../media/image20.png"/><Relationship Id="rId17" Type="http://schemas.openxmlformats.org/officeDocument/2006/relationships/image" Target="../media/image23.svg"/><Relationship Id="rId25" Type="http://schemas.openxmlformats.org/officeDocument/2006/relationships/image" Target="../media/image10.png"/><Relationship Id="rId33" Type="http://schemas.openxmlformats.org/officeDocument/2006/relationships/image" Target="../media/image28.png"/><Relationship Id="rId38" Type="http://schemas.openxmlformats.org/officeDocument/2006/relationships/image" Target="../media/image59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20" Type="http://schemas.openxmlformats.org/officeDocument/2006/relationships/slide" Target="slide65.xml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24" Type="http://schemas.openxmlformats.org/officeDocument/2006/relationships/slide" Target="slide9.xml"/><Relationship Id="rId32" Type="http://schemas.openxmlformats.org/officeDocument/2006/relationships/image" Target="../media/image31.svg"/><Relationship Id="rId37" Type="http://schemas.openxmlformats.org/officeDocument/2006/relationships/slide" Target="slide29.xml"/><Relationship Id="rId5" Type="http://schemas.microsoft.com/office/2007/relationships/hdphoto" Target="../media/hdphoto1.wdp"/><Relationship Id="rId15" Type="http://schemas.microsoft.com/office/2007/relationships/hdphoto" Target="../media/hdphoto6.wdp"/><Relationship Id="rId23" Type="http://schemas.openxmlformats.org/officeDocument/2006/relationships/image" Target="../media/image15.svg"/><Relationship Id="rId28" Type="http://schemas.openxmlformats.org/officeDocument/2006/relationships/image" Target="../media/image25.svg"/><Relationship Id="rId36" Type="http://schemas.openxmlformats.org/officeDocument/2006/relationships/image" Target="../media/image62.svg"/><Relationship Id="rId10" Type="http://schemas.openxmlformats.org/officeDocument/2006/relationships/image" Target="../media/image18.svg"/><Relationship Id="rId19" Type="http://schemas.openxmlformats.org/officeDocument/2006/relationships/slide" Target="slide71.xml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1.png"/><Relationship Id="rId22" Type="http://schemas.openxmlformats.org/officeDocument/2006/relationships/image" Target="../media/image14.png"/><Relationship Id="rId27" Type="http://schemas.openxmlformats.org/officeDocument/2006/relationships/image" Target="../media/image24.png"/><Relationship Id="rId30" Type="http://schemas.openxmlformats.org/officeDocument/2006/relationships/image" Target="../media/image27.svg"/><Relationship Id="rId35" Type="http://schemas.openxmlformats.org/officeDocument/2006/relationships/image" Target="../media/image61.png"/><Relationship Id="rId8" Type="http://schemas.openxmlformats.org/officeDocument/2006/relationships/slide" Target="slide68.xml"/><Relationship Id="rId3" Type="http://schemas.openxmlformats.org/officeDocument/2006/relationships/image" Target="../media/image2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.svg"/><Relationship Id="rId3" Type="http://schemas.microsoft.com/office/2007/relationships/hdphoto" Target="../media/hdphoto4.wdp"/><Relationship Id="rId7" Type="http://schemas.openxmlformats.org/officeDocument/2006/relationships/slide" Target="slide67.xml"/><Relationship Id="rId12" Type="http://schemas.openxmlformats.org/officeDocument/2006/relationships/image" Target="../media/image1.png"/><Relationship Id="rId2" Type="http://schemas.openxmlformats.org/officeDocument/2006/relationships/image" Target="../media/image17.png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13.xml"/><Relationship Id="rId6" Type="http://schemas.microsoft.com/office/2007/relationships/hdphoto" Target="../media/hdphoto3.wdp"/><Relationship Id="rId11" Type="http://schemas.openxmlformats.org/officeDocument/2006/relationships/image" Target="../media/image15.svg"/><Relationship Id="rId5" Type="http://schemas.openxmlformats.org/officeDocument/2006/relationships/image" Target="../media/image7.png"/><Relationship Id="rId1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slide" Target="slide26.xml"/><Relationship Id="rId9" Type="http://schemas.openxmlformats.org/officeDocument/2006/relationships/image" Target="../media/image9.svg"/><Relationship Id="rId14" Type="http://schemas.openxmlformats.org/officeDocument/2006/relationships/slide" Target="slide9.xml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slide" Target="slide71.xml"/><Relationship Id="rId26" Type="http://schemas.openxmlformats.org/officeDocument/2006/relationships/image" Target="../media/image24.png"/><Relationship Id="rId21" Type="http://schemas.openxmlformats.org/officeDocument/2006/relationships/image" Target="../media/image14.png"/><Relationship Id="rId34" Type="http://schemas.openxmlformats.org/officeDocument/2006/relationships/image" Target="../media/image61.png"/><Relationship Id="rId7" Type="http://schemas.microsoft.com/office/2007/relationships/hdphoto" Target="../media/hdphoto4.wdp"/><Relationship Id="rId12" Type="http://schemas.microsoft.com/office/2007/relationships/hdphoto" Target="../media/hdphoto5.wdp"/><Relationship Id="rId17" Type="http://schemas.openxmlformats.org/officeDocument/2006/relationships/slide" Target="slide67.xml"/><Relationship Id="rId25" Type="http://schemas.openxmlformats.org/officeDocument/2006/relationships/image" Target="../media/image11.svg"/><Relationship Id="rId33" Type="http://schemas.openxmlformats.org/officeDocument/2006/relationships/image" Target="../media/image29.svg"/><Relationship Id="rId38" Type="http://schemas.openxmlformats.org/officeDocument/2006/relationships/image" Target="../media/image60.svg"/><Relationship Id="rId2" Type="http://schemas.openxmlformats.org/officeDocument/2006/relationships/image" Target="../media/image1.png"/><Relationship Id="rId16" Type="http://schemas.openxmlformats.org/officeDocument/2006/relationships/image" Target="../media/image23.svg"/><Relationship Id="rId20" Type="http://schemas.openxmlformats.org/officeDocument/2006/relationships/slide" Target="slide44.xml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24" Type="http://schemas.openxmlformats.org/officeDocument/2006/relationships/image" Target="../media/image10.png"/><Relationship Id="rId32" Type="http://schemas.openxmlformats.org/officeDocument/2006/relationships/image" Target="../media/image28.png"/><Relationship Id="rId37" Type="http://schemas.openxmlformats.org/officeDocument/2006/relationships/image" Target="../media/image59.png"/><Relationship Id="rId5" Type="http://schemas.microsoft.com/office/2007/relationships/hdphoto" Target="../media/hdphoto1.wdp"/><Relationship Id="rId15" Type="http://schemas.openxmlformats.org/officeDocument/2006/relationships/image" Target="../media/image22.png"/><Relationship Id="rId23" Type="http://schemas.openxmlformats.org/officeDocument/2006/relationships/slide" Target="slide9.xml"/><Relationship Id="rId28" Type="http://schemas.openxmlformats.org/officeDocument/2006/relationships/image" Target="../media/image26.png"/><Relationship Id="rId36" Type="http://schemas.openxmlformats.org/officeDocument/2006/relationships/slide" Target="slide29.xml"/><Relationship Id="rId10" Type="http://schemas.openxmlformats.org/officeDocument/2006/relationships/image" Target="../media/image19.png"/><Relationship Id="rId19" Type="http://schemas.openxmlformats.org/officeDocument/2006/relationships/slide" Target="slide65.xml"/><Relationship Id="rId31" Type="http://schemas.openxmlformats.org/officeDocument/2006/relationships/image" Target="../media/image31.svg"/><Relationship Id="rId4" Type="http://schemas.openxmlformats.org/officeDocument/2006/relationships/image" Target="../media/image3.png"/><Relationship Id="rId9" Type="http://schemas.openxmlformats.org/officeDocument/2006/relationships/image" Target="../media/image18.svg"/><Relationship Id="rId14" Type="http://schemas.microsoft.com/office/2007/relationships/hdphoto" Target="../media/hdphoto6.wdp"/><Relationship Id="rId22" Type="http://schemas.openxmlformats.org/officeDocument/2006/relationships/image" Target="../media/image15.svg"/><Relationship Id="rId27" Type="http://schemas.openxmlformats.org/officeDocument/2006/relationships/image" Target="../media/image25.svg"/><Relationship Id="rId30" Type="http://schemas.openxmlformats.org/officeDocument/2006/relationships/image" Target="../media/image30.png"/><Relationship Id="rId35" Type="http://schemas.openxmlformats.org/officeDocument/2006/relationships/image" Target="../media/image62.svg"/><Relationship Id="rId8" Type="http://schemas.openxmlformats.org/officeDocument/2006/relationships/image" Target="../media/image8.png"/><Relationship Id="rId3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39.svg"/><Relationship Id="rId12" Type="http://schemas.openxmlformats.org/officeDocument/2006/relationships/image" Target="../media/image45.svg"/><Relationship Id="rId2" Type="http://schemas.openxmlformats.org/officeDocument/2006/relationships/slide" Target="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4.png"/><Relationship Id="rId5" Type="http://schemas.openxmlformats.org/officeDocument/2006/relationships/slide" Target="slide6.xml"/><Relationship Id="rId10" Type="http://schemas.openxmlformats.org/officeDocument/2006/relationships/slide" Target="slide3.xml"/><Relationship Id="rId4" Type="http://schemas.microsoft.com/office/2007/relationships/hdphoto" Target="../media/hdphoto3.wdp"/><Relationship Id="rId9" Type="http://schemas.openxmlformats.org/officeDocument/2006/relationships/image" Target="../media/image43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.svg"/><Relationship Id="rId3" Type="http://schemas.microsoft.com/office/2007/relationships/hdphoto" Target="../media/hdphoto4.wdp"/><Relationship Id="rId7" Type="http://schemas.openxmlformats.org/officeDocument/2006/relationships/slide" Target="slide69.xml"/><Relationship Id="rId12" Type="http://schemas.openxmlformats.org/officeDocument/2006/relationships/image" Target="../media/image1.png"/><Relationship Id="rId2" Type="http://schemas.openxmlformats.org/officeDocument/2006/relationships/image" Target="../media/image17.png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13.xml"/><Relationship Id="rId6" Type="http://schemas.microsoft.com/office/2007/relationships/hdphoto" Target="../media/hdphoto3.wdp"/><Relationship Id="rId11" Type="http://schemas.openxmlformats.org/officeDocument/2006/relationships/image" Target="../media/image15.svg"/><Relationship Id="rId5" Type="http://schemas.openxmlformats.org/officeDocument/2006/relationships/image" Target="../media/image7.png"/><Relationship Id="rId1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slide" Target="slide26.xml"/><Relationship Id="rId9" Type="http://schemas.openxmlformats.org/officeDocument/2006/relationships/image" Target="../media/image9.svg"/><Relationship Id="rId14" Type="http://schemas.openxmlformats.org/officeDocument/2006/relationships/slide" Target="slide9.xml"/></Relationships>
</file>

<file path=ppt/slides/_rels/slide71.xml.rels><?xml version="1.0" encoding="UTF-8" standalone="yes"?>
<Relationships xmlns="http://schemas.openxmlformats.org/package/2006/relationships"><Relationship Id="rId13" Type="http://schemas.microsoft.com/office/2007/relationships/hdphoto" Target="../media/hdphoto5.wdp"/><Relationship Id="rId18" Type="http://schemas.openxmlformats.org/officeDocument/2006/relationships/slide" Target="slide65.xml"/><Relationship Id="rId26" Type="http://schemas.openxmlformats.org/officeDocument/2006/relationships/image" Target="../media/image25.svg"/><Relationship Id="rId21" Type="http://schemas.openxmlformats.org/officeDocument/2006/relationships/image" Target="../media/image15.svg"/><Relationship Id="rId34" Type="http://schemas.openxmlformats.org/officeDocument/2006/relationships/image" Target="../media/image62.svg"/><Relationship Id="rId7" Type="http://schemas.microsoft.com/office/2007/relationships/hdphoto" Target="../media/hdphoto4.wdp"/><Relationship Id="rId12" Type="http://schemas.openxmlformats.org/officeDocument/2006/relationships/image" Target="../media/image20.png"/><Relationship Id="rId17" Type="http://schemas.openxmlformats.org/officeDocument/2006/relationships/image" Target="../media/image23.svg"/><Relationship Id="rId25" Type="http://schemas.openxmlformats.org/officeDocument/2006/relationships/image" Target="../media/image24.png"/><Relationship Id="rId33" Type="http://schemas.openxmlformats.org/officeDocument/2006/relationships/image" Target="../media/image61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20" Type="http://schemas.openxmlformats.org/officeDocument/2006/relationships/image" Target="../media/image14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24" Type="http://schemas.openxmlformats.org/officeDocument/2006/relationships/image" Target="../media/image11.svg"/><Relationship Id="rId32" Type="http://schemas.openxmlformats.org/officeDocument/2006/relationships/image" Target="../media/image29.svg"/><Relationship Id="rId37" Type="http://schemas.openxmlformats.org/officeDocument/2006/relationships/image" Target="../media/image60.svg"/><Relationship Id="rId5" Type="http://schemas.microsoft.com/office/2007/relationships/hdphoto" Target="../media/hdphoto1.wdp"/><Relationship Id="rId15" Type="http://schemas.microsoft.com/office/2007/relationships/hdphoto" Target="../media/hdphoto6.wdp"/><Relationship Id="rId23" Type="http://schemas.openxmlformats.org/officeDocument/2006/relationships/image" Target="../media/image10.png"/><Relationship Id="rId28" Type="http://schemas.openxmlformats.org/officeDocument/2006/relationships/image" Target="../media/image27.svg"/><Relationship Id="rId36" Type="http://schemas.openxmlformats.org/officeDocument/2006/relationships/image" Target="../media/image59.png"/><Relationship Id="rId10" Type="http://schemas.openxmlformats.org/officeDocument/2006/relationships/image" Target="../media/image18.svg"/><Relationship Id="rId19" Type="http://schemas.openxmlformats.org/officeDocument/2006/relationships/slide" Target="slide40.xml"/><Relationship Id="rId31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1.png"/><Relationship Id="rId22" Type="http://schemas.openxmlformats.org/officeDocument/2006/relationships/slide" Target="slide9.xml"/><Relationship Id="rId27" Type="http://schemas.openxmlformats.org/officeDocument/2006/relationships/image" Target="../media/image26.png"/><Relationship Id="rId30" Type="http://schemas.openxmlformats.org/officeDocument/2006/relationships/image" Target="../media/image31.svg"/><Relationship Id="rId35" Type="http://schemas.openxmlformats.org/officeDocument/2006/relationships/slide" Target="slide29.xml"/><Relationship Id="rId8" Type="http://schemas.openxmlformats.org/officeDocument/2006/relationships/slide" Target="slide72.xml"/><Relationship Id="rId3" Type="http://schemas.openxmlformats.org/officeDocument/2006/relationships/image" Target="../media/image2.svg"/></Relationships>
</file>

<file path=ppt/slides/_rels/slide7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5.sv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13.xml"/><Relationship Id="rId6" Type="http://schemas.openxmlformats.org/officeDocument/2006/relationships/slide" Target="slide26.xml"/><Relationship Id="rId11" Type="http://schemas.openxmlformats.org/officeDocument/2006/relationships/image" Target="../media/image9.svg"/><Relationship Id="rId5" Type="http://schemas.microsoft.com/office/2007/relationships/hdphoto" Target="../media/hdphoto4.wdp"/><Relationship Id="rId15" Type="http://schemas.openxmlformats.org/officeDocument/2006/relationships/image" Target="../media/image10.png"/><Relationship Id="rId10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slide" Target="slide71.xml"/><Relationship Id="rId14" Type="http://schemas.openxmlformats.org/officeDocument/2006/relationships/slide" Target="slide9.xml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3.svg"/><Relationship Id="rId26" Type="http://schemas.openxmlformats.org/officeDocument/2006/relationships/image" Target="../media/image25.svg"/><Relationship Id="rId21" Type="http://schemas.openxmlformats.org/officeDocument/2006/relationships/image" Target="../media/image15.svg"/><Relationship Id="rId34" Type="http://schemas.openxmlformats.org/officeDocument/2006/relationships/image" Target="../media/image62.svg"/><Relationship Id="rId7" Type="http://schemas.microsoft.com/office/2007/relationships/hdphoto" Target="../media/hdphoto4.wdp"/><Relationship Id="rId12" Type="http://schemas.openxmlformats.org/officeDocument/2006/relationships/slide" Target="slide39.xml"/><Relationship Id="rId17" Type="http://schemas.openxmlformats.org/officeDocument/2006/relationships/image" Target="../media/image22.png"/><Relationship Id="rId25" Type="http://schemas.openxmlformats.org/officeDocument/2006/relationships/image" Target="../media/image24.png"/><Relationship Id="rId33" Type="http://schemas.openxmlformats.org/officeDocument/2006/relationships/image" Target="../media/image61.png"/><Relationship Id="rId2" Type="http://schemas.openxmlformats.org/officeDocument/2006/relationships/image" Target="../media/image1.png"/><Relationship Id="rId16" Type="http://schemas.microsoft.com/office/2007/relationships/hdphoto" Target="../media/hdphoto6.wdp"/><Relationship Id="rId20" Type="http://schemas.openxmlformats.org/officeDocument/2006/relationships/image" Target="../media/image14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24" Type="http://schemas.openxmlformats.org/officeDocument/2006/relationships/image" Target="../media/image11.svg"/><Relationship Id="rId32" Type="http://schemas.openxmlformats.org/officeDocument/2006/relationships/image" Target="../media/image29.svg"/><Relationship Id="rId37" Type="http://schemas.openxmlformats.org/officeDocument/2006/relationships/image" Target="../media/image60.svg"/><Relationship Id="rId5" Type="http://schemas.microsoft.com/office/2007/relationships/hdphoto" Target="../media/hdphoto1.wdp"/><Relationship Id="rId15" Type="http://schemas.openxmlformats.org/officeDocument/2006/relationships/image" Target="../media/image21.png"/><Relationship Id="rId23" Type="http://schemas.openxmlformats.org/officeDocument/2006/relationships/image" Target="../media/image10.png"/><Relationship Id="rId28" Type="http://schemas.openxmlformats.org/officeDocument/2006/relationships/image" Target="../media/image27.svg"/><Relationship Id="rId36" Type="http://schemas.openxmlformats.org/officeDocument/2006/relationships/image" Target="../media/image59.png"/><Relationship Id="rId10" Type="http://schemas.openxmlformats.org/officeDocument/2006/relationships/image" Target="../media/image18.svg"/><Relationship Id="rId19" Type="http://schemas.openxmlformats.org/officeDocument/2006/relationships/slide" Target="slide40.xml"/><Relationship Id="rId31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microsoft.com/office/2007/relationships/hdphoto" Target="../media/hdphoto5.wdp"/><Relationship Id="rId22" Type="http://schemas.openxmlformats.org/officeDocument/2006/relationships/slide" Target="slide9.xml"/><Relationship Id="rId27" Type="http://schemas.openxmlformats.org/officeDocument/2006/relationships/image" Target="../media/image26.png"/><Relationship Id="rId30" Type="http://schemas.openxmlformats.org/officeDocument/2006/relationships/image" Target="../media/image31.svg"/><Relationship Id="rId35" Type="http://schemas.openxmlformats.org/officeDocument/2006/relationships/slide" Target="slide29.xml"/><Relationship Id="rId8" Type="http://schemas.openxmlformats.org/officeDocument/2006/relationships/slide" Target="slide74.xml"/><Relationship Id="rId3" Type="http://schemas.openxmlformats.org/officeDocument/2006/relationships/image" Target="../media/image2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slide" Target="slide26.xml"/><Relationship Id="rId12" Type="http://schemas.openxmlformats.org/officeDocument/2006/relationships/image" Target="../media/image9.svg"/><Relationship Id="rId17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slide" Target="slide75.xml"/><Relationship Id="rId11" Type="http://schemas.openxmlformats.org/officeDocument/2006/relationships/image" Target="../media/image8.png"/><Relationship Id="rId5" Type="http://schemas.microsoft.com/office/2007/relationships/hdphoto" Target="../media/hdphoto4.wdp"/><Relationship Id="rId15" Type="http://schemas.openxmlformats.org/officeDocument/2006/relationships/slide" Target="slide9.xml"/><Relationship Id="rId10" Type="http://schemas.openxmlformats.org/officeDocument/2006/relationships/slide" Target="slide73.xml"/><Relationship Id="rId4" Type="http://schemas.openxmlformats.org/officeDocument/2006/relationships/image" Target="../media/image17.png"/><Relationship Id="rId9" Type="http://schemas.microsoft.com/office/2007/relationships/hdphoto" Target="../media/hdphoto3.wdp"/><Relationship Id="rId14" Type="http://schemas.openxmlformats.org/officeDocument/2006/relationships/image" Target="../media/image15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slide" Target="slide26.xml"/><Relationship Id="rId12" Type="http://schemas.openxmlformats.org/officeDocument/2006/relationships/image" Target="../media/image9.svg"/><Relationship Id="rId17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slide" Target="slide74.xml"/><Relationship Id="rId11" Type="http://schemas.openxmlformats.org/officeDocument/2006/relationships/image" Target="../media/image8.png"/><Relationship Id="rId5" Type="http://schemas.microsoft.com/office/2007/relationships/hdphoto" Target="../media/hdphoto4.wdp"/><Relationship Id="rId15" Type="http://schemas.openxmlformats.org/officeDocument/2006/relationships/slide" Target="slide9.xml"/><Relationship Id="rId10" Type="http://schemas.openxmlformats.org/officeDocument/2006/relationships/slide" Target="slide43.xml"/><Relationship Id="rId4" Type="http://schemas.openxmlformats.org/officeDocument/2006/relationships/image" Target="../media/image17.png"/><Relationship Id="rId9" Type="http://schemas.microsoft.com/office/2007/relationships/hdphoto" Target="../media/hdphoto3.wdp"/><Relationship Id="rId14" Type="http://schemas.openxmlformats.org/officeDocument/2006/relationships/image" Target="../media/image15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6.svg"/><Relationship Id="rId3" Type="http://schemas.microsoft.com/office/2007/relationships/hdphoto" Target="../media/hdphoto4.wdp"/><Relationship Id="rId7" Type="http://schemas.openxmlformats.org/officeDocument/2006/relationships/slide" Target="slide77.xml"/><Relationship Id="rId12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svg"/><Relationship Id="rId11" Type="http://schemas.openxmlformats.org/officeDocument/2006/relationships/image" Target="../media/image2.svg"/><Relationship Id="rId5" Type="http://schemas.openxmlformats.org/officeDocument/2006/relationships/image" Target="../media/image34.png"/><Relationship Id="rId10" Type="http://schemas.openxmlformats.org/officeDocument/2006/relationships/image" Target="../media/image1.png"/><Relationship Id="rId4" Type="http://schemas.openxmlformats.org/officeDocument/2006/relationships/slide" Target="slide59.xml"/><Relationship Id="rId9" Type="http://schemas.openxmlformats.org/officeDocument/2006/relationships/image" Target="../media/image33.svg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png"/><Relationship Id="rId18" Type="http://schemas.microsoft.com/office/2007/relationships/hdphoto" Target="../media/hdphoto5.wdp"/><Relationship Id="rId26" Type="http://schemas.openxmlformats.org/officeDocument/2006/relationships/slide" Target="slide76.xml"/><Relationship Id="rId21" Type="http://schemas.openxmlformats.org/officeDocument/2006/relationships/slide" Target="slide80.xml"/><Relationship Id="rId34" Type="http://schemas.openxmlformats.org/officeDocument/2006/relationships/slide" Target="slide27.xml"/><Relationship Id="rId7" Type="http://schemas.openxmlformats.org/officeDocument/2006/relationships/image" Target="../media/image7.png"/><Relationship Id="rId12" Type="http://schemas.openxmlformats.org/officeDocument/2006/relationships/slide" Target="slide62.xml"/><Relationship Id="rId17" Type="http://schemas.openxmlformats.org/officeDocument/2006/relationships/image" Target="../media/image20.png"/><Relationship Id="rId25" Type="http://schemas.openxmlformats.org/officeDocument/2006/relationships/image" Target="../media/image58.svg"/><Relationship Id="rId33" Type="http://schemas.openxmlformats.org/officeDocument/2006/relationships/slide" Target="slide77.xml"/><Relationship Id="rId38" Type="http://schemas.openxmlformats.org/officeDocument/2006/relationships/image" Target="../media/image43.svg"/><Relationship Id="rId2" Type="http://schemas.openxmlformats.org/officeDocument/2006/relationships/notesSlide" Target="../notesSlides/notesSlide11.xml"/><Relationship Id="rId16" Type="http://schemas.microsoft.com/office/2007/relationships/hdphoto" Target="../media/hdphoto4.wdp"/><Relationship Id="rId20" Type="http://schemas.microsoft.com/office/2007/relationships/hdphoto" Target="../media/hdphoto6.wdp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4.xml"/><Relationship Id="rId11" Type="http://schemas.openxmlformats.org/officeDocument/2006/relationships/image" Target="../media/image39.svg"/><Relationship Id="rId24" Type="http://schemas.openxmlformats.org/officeDocument/2006/relationships/image" Target="../media/image57.png"/><Relationship Id="rId32" Type="http://schemas.openxmlformats.org/officeDocument/2006/relationships/image" Target="../media/image62.svg"/><Relationship Id="rId37" Type="http://schemas.openxmlformats.org/officeDocument/2006/relationships/image" Target="../media/image42.png"/><Relationship Id="rId5" Type="http://schemas.openxmlformats.org/officeDocument/2006/relationships/image" Target="../media/image33.svg"/><Relationship Id="rId15" Type="http://schemas.openxmlformats.org/officeDocument/2006/relationships/image" Target="../media/image17.png"/><Relationship Id="rId23" Type="http://schemas.openxmlformats.org/officeDocument/2006/relationships/image" Target="../media/image56.svg"/><Relationship Id="rId28" Type="http://schemas.openxmlformats.org/officeDocument/2006/relationships/image" Target="../media/image45.svg"/><Relationship Id="rId36" Type="http://schemas.openxmlformats.org/officeDocument/2006/relationships/image" Target="../media/image54.svg"/><Relationship Id="rId10" Type="http://schemas.openxmlformats.org/officeDocument/2006/relationships/image" Target="../media/image38.png"/><Relationship Id="rId19" Type="http://schemas.openxmlformats.org/officeDocument/2006/relationships/image" Target="../media/image21.png"/><Relationship Id="rId31" Type="http://schemas.openxmlformats.org/officeDocument/2006/relationships/image" Target="../media/image61.png"/><Relationship Id="rId4" Type="http://schemas.openxmlformats.org/officeDocument/2006/relationships/image" Target="../media/image32.png"/><Relationship Id="rId9" Type="http://schemas.openxmlformats.org/officeDocument/2006/relationships/slide" Target="slide17.xml"/><Relationship Id="rId14" Type="http://schemas.openxmlformats.org/officeDocument/2006/relationships/image" Target="../media/image6.svg"/><Relationship Id="rId22" Type="http://schemas.openxmlformats.org/officeDocument/2006/relationships/image" Target="../media/image55.png"/><Relationship Id="rId27" Type="http://schemas.openxmlformats.org/officeDocument/2006/relationships/image" Target="../media/image44.png"/><Relationship Id="rId30" Type="http://schemas.openxmlformats.org/officeDocument/2006/relationships/image" Target="../media/image60.svg"/><Relationship Id="rId35" Type="http://schemas.openxmlformats.org/officeDocument/2006/relationships/image" Target="../media/image30.png"/><Relationship Id="rId8" Type="http://schemas.microsoft.com/office/2007/relationships/hdphoto" Target="../media/hdphoto3.wdp"/><Relationship Id="rId3" Type="http://schemas.openxmlformats.org/officeDocument/2006/relationships/image" Target="../media/image87.png"/></Relationships>
</file>

<file path=ppt/slides/_rels/slide78.xml.rels><?xml version="1.0" encoding="UTF-8" standalone="yes"?>
<Relationships xmlns="http://schemas.openxmlformats.org/package/2006/relationships"><Relationship Id="rId13" Type="http://schemas.microsoft.com/office/2007/relationships/hdphoto" Target="../media/hdphoto4.wdp"/><Relationship Id="rId18" Type="http://schemas.openxmlformats.org/officeDocument/2006/relationships/image" Target="../media/image44.png"/><Relationship Id="rId26" Type="http://schemas.openxmlformats.org/officeDocument/2006/relationships/image" Target="../media/image56.svg"/><Relationship Id="rId3" Type="http://schemas.openxmlformats.org/officeDocument/2006/relationships/slide" Target="slide82.xml"/><Relationship Id="rId21" Type="http://schemas.microsoft.com/office/2007/relationships/hdphoto" Target="../media/hdphoto5.wdp"/><Relationship Id="rId34" Type="http://schemas.openxmlformats.org/officeDocument/2006/relationships/image" Target="../media/image62.svg"/><Relationship Id="rId7" Type="http://schemas.openxmlformats.org/officeDocument/2006/relationships/image" Target="../media/image43.svg"/><Relationship Id="rId12" Type="http://schemas.openxmlformats.org/officeDocument/2006/relationships/image" Target="../media/image17.png"/><Relationship Id="rId17" Type="http://schemas.openxmlformats.org/officeDocument/2006/relationships/slide" Target="slide76.xml"/><Relationship Id="rId25" Type="http://schemas.openxmlformats.org/officeDocument/2006/relationships/image" Target="../media/image55.png"/><Relationship Id="rId33" Type="http://schemas.openxmlformats.org/officeDocument/2006/relationships/image" Target="../media/image61.png"/><Relationship Id="rId2" Type="http://schemas.openxmlformats.org/officeDocument/2006/relationships/image" Target="../media/image87.png"/><Relationship Id="rId16" Type="http://schemas.openxmlformats.org/officeDocument/2006/relationships/image" Target="../media/image6.svg"/><Relationship Id="rId20" Type="http://schemas.openxmlformats.org/officeDocument/2006/relationships/image" Target="../media/image20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39.svg"/><Relationship Id="rId24" Type="http://schemas.openxmlformats.org/officeDocument/2006/relationships/slide" Target="slide84.xml"/><Relationship Id="rId32" Type="http://schemas.openxmlformats.org/officeDocument/2006/relationships/image" Target="../media/image60.svg"/><Relationship Id="rId5" Type="http://schemas.openxmlformats.org/officeDocument/2006/relationships/image" Target="../media/image33.svg"/><Relationship Id="rId15" Type="http://schemas.openxmlformats.org/officeDocument/2006/relationships/image" Target="../media/image5.png"/><Relationship Id="rId23" Type="http://schemas.microsoft.com/office/2007/relationships/hdphoto" Target="../media/hdphoto6.wdp"/><Relationship Id="rId28" Type="http://schemas.openxmlformats.org/officeDocument/2006/relationships/image" Target="../media/image58.svg"/><Relationship Id="rId36" Type="http://schemas.openxmlformats.org/officeDocument/2006/relationships/slide" Target="slide27.xml"/><Relationship Id="rId10" Type="http://schemas.openxmlformats.org/officeDocument/2006/relationships/image" Target="../media/image38.png"/><Relationship Id="rId19" Type="http://schemas.openxmlformats.org/officeDocument/2006/relationships/image" Target="../media/image45.svg"/><Relationship Id="rId31" Type="http://schemas.openxmlformats.org/officeDocument/2006/relationships/image" Target="../media/image59.png"/><Relationship Id="rId4" Type="http://schemas.openxmlformats.org/officeDocument/2006/relationships/image" Target="../media/image32.png"/><Relationship Id="rId9" Type="http://schemas.microsoft.com/office/2007/relationships/hdphoto" Target="../media/hdphoto3.wdp"/><Relationship Id="rId14" Type="http://schemas.openxmlformats.org/officeDocument/2006/relationships/slide" Target="slide62.xml"/><Relationship Id="rId22" Type="http://schemas.openxmlformats.org/officeDocument/2006/relationships/image" Target="../media/image21.png"/><Relationship Id="rId27" Type="http://schemas.openxmlformats.org/officeDocument/2006/relationships/image" Target="../media/image57.png"/><Relationship Id="rId30" Type="http://schemas.openxmlformats.org/officeDocument/2006/relationships/image" Target="../media/image54.svg"/><Relationship Id="rId35" Type="http://schemas.openxmlformats.org/officeDocument/2006/relationships/slide" Target="slide77.xml"/><Relationship Id="rId8" Type="http://schemas.openxmlformats.org/officeDocument/2006/relationships/image" Target="../media/image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microsoft.com/office/2007/relationships/hdphoto" Target="../media/hdphoto3.wdp"/><Relationship Id="rId3" Type="http://schemas.openxmlformats.org/officeDocument/2006/relationships/slide" Target="slide82.xml"/><Relationship Id="rId7" Type="http://schemas.openxmlformats.org/officeDocument/2006/relationships/image" Target="../media/image88.png"/><Relationship Id="rId12" Type="http://schemas.openxmlformats.org/officeDocument/2006/relationships/image" Target="../media/image7.png"/><Relationship Id="rId2" Type="http://schemas.openxmlformats.org/officeDocument/2006/relationships/image" Target="../media/image87.png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1" Type="http://schemas.openxmlformats.org/officeDocument/2006/relationships/slide" Target="slide26.xml"/><Relationship Id="rId5" Type="http://schemas.openxmlformats.org/officeDocument/2006/relationships/image" Target="../media/image39.svg"/><Relationship Id="rId15" Type="http://schemas.openxmlformats.org/officeDocument/2006/relationships/image" Target="../media/image44.png"/><Relationship Id="rId10" Type="http://schemas.openxmlformats.org/officeDocument/2006/relationships/image" Target="../media/image43.sv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slide" Target="slide7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slide" Target="slide87.xml"/><Relationship Id="rId18" Type="http://schemas.openxmlformats.org/officeDocument/2006/relationships/image" Target="../media/image40.png"/><Relationship Id="rId3" Type="http://schemas.openxmlformats.org/officeDocument/2006/relationships/image" Target="../media/image47.png"/><Relationship Id="rId21" Type="http://schemas.openxmlformats.org/officeDocument/2006/relationships/image" Target="../media/image54.svg"/><Relationship Id="rId7" Type="http://schemas.openxmlformats.org/officeDocument/2006/relationships/image" Target="../media/image38.png"/><Relationship Id="rId12" Type="http://schemas.openxmlformats.org/officeDocument/2006/relationships/image" Target="../media/image49.svg"/><Relationship Id="rId17" Type="http://schemas.openxmlformats.org/officeDocument/2006/relationships/image" Target="../media/image53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2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image" Target="../media/image48.png"/><Relationship Id="rId24" Type="http://schemas.openxmlformats.org/officeDocument/2006/relationships/image" Target="../media/image45.svg"/><Relationship Id="rId5" Type="http://schemas.openxmlformats.org/officeDocument/2006/relationships/image" Target="../media/image33.svg"/><Relationship Id="rId15" Type="http://schemas.openxmlformats.org/officeDocument/2006/relationships/image" Target="../media/image51.svg"/><Relationship Id="rId23" Type="http://schemas.openxmlformats.org/officeDocument/2006/relationships/image" Target="../media/image44.png"/><Relationship Id="rId10" Type="http://schemas.openxmlformats.org/officeDocument/2006/relationships/slide" Target="slide9.xml"/><Relationship Id="rId19" Type="http://schemas.openxmlformats.org/officeDocument/2006/relationships/image" Target="../media/image41.svg"/><Relationship Id="rId4" Type="http://schemas.openxmlformats.org/officeDocument/2006/relationships/image" Target="../media/image32.png"/><Relationship Id="rId9" Type="http://schemas.openxmlformats.org/officeDocument/2006/relationships/image" Target="../media/image19.png"/><Relationship Id="rId14" Type="http://schemas.openxmlformats.org/officeDocument/2006/relationships/image" Target="../media/image50.png"/><Relationship Id="rId22" Type="http://schemas.openxmlformats.org/officeDocument/2006/relationships/slide" Target="slide3.xml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svg"/><Relationship Id="rId18" Type="http://schemas.openxmlformats.org/officeDocument/2006/relationships/image" Target="../media/image6.svg"/><Relationship Id="rId26" Type="http://schemas.openxmlformats.org/officeDocument/2006/relationships/slide" Target="slide84.xml"/><Relationship Id="rId39" Type="http://schemas.openxmlformats.org/officeDocument/2006/relationships/slide" Target="slide94.xml"/><Relationship Id="rId21" Type="http://schemas.openxmlformats.org/officeDocument/2006/relationships/image" Target="../media/image45.svg"/><Relationship Id="rId34" Type="http://schemas.openxmlformats.org/officeDocument/2006/relationships/image" Target="../media/image60.svg"/><Relationship Id="rId7" Type="http://schemas.openxmlformats.org/officeDocument/2006/relationships/image" Target="../media/image42.png"/><Relationship Id="rId12" Type="http://schemas.openxmlformats.org/officeDocument/2006/relationships/image" Target="../media/image38.png"/><Relationship Id="rId17" Type="http://schemas.openxmlformats.org/officeDocument/2006/relationships/image" Target="../media/image5.png"/><Relationship Id="rId25" Type="http://schemas.microsoft.com/office/2007/relationships/hdphoto" Target="../media/hdphoto6.wdp"/><Relationship Id="rId33" Type="http://schemas.openxmlformats.org/officeDocument/2006/relationships/image" Target="../media/image59.png"/><Relationship Id="rId38" Type="http://schemas.openxmlformats.org/officeDocument/2006/relationships/slide" Target="slide27.xml"/><Relationship Id="rId2" Type="http://schemas.openxmlformats.org/officeDocument/2006/relationships/notesSlide" Target="../notesSlides/notesSlide12.xml"/><Relationship Id="rId16" Type="http://schemas.openxmlformats.org/officeDocument/2006/relationships/slide" Target="slide62.xml"/><Relationship Id="rId20" Type="http://schemas.openxmlformats.org/officeDocument/2006/relationships/image" Target="../media/image44.pn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slide" Target="slide83.xml"/><Relationship Id="rId24" Type="http://schemas.openxmlformats.org/officeDocument/2006/relationships/image" Target="../media/image21.png"/><Relationship Id="rId32" Type="http://schemas.openxmlformats.org/officeDocument/2006/relationships/image" Target="../media/image54.svg"/><Relationship Id="rId37" Type="http://schemas.openxmlformats.org/officeDocument/2006/relationships/slide" Target="slide77.xml"/><Relationship Id="rId5" Type="http://schemas.openxmlformats.org/officeDocument/2006/relationships/image" Target="../media/image32.png"/><Relationship Id="rId15" Type="http://schemas.microsoft.com/office/2007/relationships/hdphoto" Target="../media/hdphoto4.wdp"/><Relationship Id="rId23" Type="http://schemas.microsoft.com/office/2007/relationships/hdphoto" Target="../media/hdphoto5.wdp"/><Relationship Id="rId28" Type="http://schemas.openxmlformats.org/officeDocument/2006/relationships/image" Target="../media/image56.svg"/><Relationship Id="rId36" Type="http://schemas.openxmlformats.org/officeDocument/2006/relationships/image" Target="../media/image62.svg"/><Relationship Id="rId10" Type="http://schemas.microsoft.com/office/2007/relationships/hdphoto" Target="../media/hdphoto3.wdp"/><Relationship Id="rId19" Type="http://schemas.openxmlformats.org/officeDocument/2006/relationships/slide" Target="slide103.xml"/><Relationship Id="rId31" Type="http://schemas.openxmlformats.org/officeDocument/2006/relationships/image" Target="../media/image30.png"/><Relationship Id="rId4" Type="http://schemas.openxmlformats.org/officeDocument/2006/relationships/slide" Target="slide81.xml"/><Relationship Id="rId9" Type="http://schemas.openxmlformats.org/officeDocument/2006/relationships/image" Target="../media/image7.png"/><Relationship Id="rId14" Type="http://schemas.openxmlformats.org/officeDocument/2006/relationships/image" Target="../media/image17.png"/><Relationship Id="rId22" Type="http://schemas.openxmlformats.org/officeDocument/2006/relationships/image" Target="../media/image20.png"/><Relationship Id="rId27" Type="http://schemas.openxmlformats.org/officeDocument/2006/relationships/image" Target="../media/image55.png"/><Relationship Id="rId30" Type="http://schemas.openxmlformats.org/officeDocument/2006/relationships/image" Target="../media/image58.svg"/><Relationship Id="rId35" Type="http://schemas.openxmlformats.org/officeDocument/2006/relationships/image" Target="../media/image61.png"/><Relationship Id="rId8" Type="http://schemas.openxmlformats.org/officeDocument/2006/relationships/image" Target="../media/image43.svg"/><Relationship Id="rId3" Type="http://schemas.openxmlformats.org/officeDocument/2006/relationships/image" Target="../media/image87.png"/></Relationships>
</file>

<file path=ppt/slides/_rels/slide81.xml.rels><?xml version="1.0" encoding="UTF-8" standalone="yes"?>
<Relationships xmlns="http://schemas.openxmlformats.org/package/2006/relationships"><Relationship Id="rId13" Type="http://schemas.microsoft.com/office/2007/relationships/hdphoto" Target="../media/hdphoto3.wdp"/><Relationship Id="rId18" Type="http://schemas.openxmlformats.org/officeDocument/2006/relationships/slide" Target="slide62.xml"/><Relationship Id="rId26" Type="http://schemas.microsoft.com/office/2007/relationships/hdphoto" Target="../media/hdphoto6.wdp"/><Relationship Id="rId21" Type="http://schemas.openxmlformats.org/officeDocument/2006/relationships/image" Target="../media/image44.png"/><Relationship Id="rId34" Type="http://schemas.openxmlformats.org/officeDocument/2006/relationships/image" Target="../media/image60.svg"/><Relationship Id="rId7" Type="http://schemas.openxmlformats.org/officeDocument/2006/relationships/slide" Target="slide82.xml"/><Relationship Id="rId12" Type="http://schemas.openxmlformats.org/officeDocument/2006/relationships/image" Target="../media/image7.png"/><Relationship Id="rId17" Type="http://schemas.openxmlformats.org/officeDocument/2006/relationships/slide" Target="slide6.xml"/><Relationship Id="rId25" Type="http://schemas.openxmlformats.org/officeDocument/2006/relationships/image" Target="../media/image21.png"/><Relationship Id="rId33" Type="http://schemas.openxmlformats.org/officeDocument/2006/relationships/image" Target="../media/image59.png"/><Relationship Id="rId38" Type="http://schemas.openxmlformats.org/officeDocument/2006/relationships/slide" Target="slide27.xml"/><Relationship Id="rId2" Type="http://schemas.openxmlformats.org/officeDocument/2006/relationships/image" Target="../media/image87.png"/><Relationship Id="rId16" Type="http://schemas.microsoft.com/office/2007/relationships/hdphoto" Target="../media/hdphoto4.wdp"/><Relationship Id="rId20" Type="http://schemas.openxmlformats.org/officeDocument/2006/relationships/image" Target="../media/image6.sv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slide" Target="slide26.xml"/><Relationship Id="rId24" Type="http://schemas.microsoft.com/office/2007/relationships/hdphoto" Target="../media/hdphoto5.wdp"/><Relationship Id="rId32" Type="http://schemas.openxmlformats.org/officeDocument/2006/relationships/image" Target="../media/image58.svg"/><Relationship Id="rId37" Type="http://schemas.openxmlformats.org/officeDocument/2006/relationships/slide" Target="slide77.xml"/><Relationship Id="rId5" Type="http://schemas.openxmlformats.org/officeDocument/2006/relationships/image" Target="../media/image39.svg"/><Relationship Id="rId15" Type="http://schemas.openxmlformats.org/officeDocument/2006/relationships/image" Target="../media/image17.png"/><Relationship Id="rId23" Type="http://schemas.openxmlformats.org/officeDocument/2006/relationships/image" Target="../media/image20.png"/><Relationship Id="rId28" Type="http://schemas.openxmlformats.org/officeDocument/2006/relationships/image" Target="../media/image56.svg"/><Relationship Id="rId36" Type="http://schemas.openxmlformats.org/officeDocument/2006/relationships/image" Target="../media/image62.svg"/><Relationship Id="rId10" Type="http://schemas.openxmlformats.org/officeDocument/2006/relationships/image" Target="../media/image43.svg"/><Relationship Id="rId19" Type="http://schemas.openxmlformats.org/officeDocument/2006/relationships/image" Target="../media/image5.png"/><Relationship Id="rId31" Type="http://schemas.openxmlformats.org/officeDocument/2006/relationships/image" Target="../media/image57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slide" Target="slide96.xml"/><Relationship Id="rId22" Type="http://schemas.openxmlformats.org/officeDocument/2006/relationships/image" Target="../media/image45.svg"/><Relationship Id="rId27" Type="http://schemas.openxmlformats.org/officeDocument/2006/relationships/image" Target="../media/image55.png"/><Relationship Id="rId30" Type="http://schemas.openxmlformats.org/officeDocument/2006/relationships/image" Target="../media/image54.svg"/><Relationship Id="rId35" Type="http://schemas.openxmlformats.org/officeDocument/2006/relationships/image" Target="../media/image61.png"/><Relationship Id="rId8" Type="http://schemas.openxmlformats.org/officeDocument/2006/relationships/image" Target="../media/image89.png"/><Relationship Id="rId3" Type="http://schemas.openxmlformats.org/officeDocument/2006/relationships/slide" Target="slide80.xml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slide" Target="slide76.xml"/><Relationship Id="rId26" Type="http://schemas.openxmlformats.org/officeDocument/2006/relationships/image" Target="../media/image55.png"/><Relationship Id="rId39" Type="http://schemas.openxmlformats.org/officeDocument/2006/relationships/image" Target="../media/image88.png"/><Relationship Id="rId21" Type="http://schemas.openxmlformats.org/officeDocument/2006/relationships/image" Target="../media/image20.png"/><Relationship Id="rId34" Type="http://schemas.openxmlformats.org/officeDocument/2006/relationships/image" Target="../media/image61.png"/><Relationship Id="rId7" Type="http://schemas.openxmlformats.org/officeDocument/2006/relationships/image" Target="../media/image89.png"/><Relationship Id="rId12" Type="http://schemas.openxmlformats.org/officeDocument/2006/relationships/slide" Target="slide79.xml"/><Relationship Id="rId17" Type="http://schemas.openxmlformats.org/officeDocument/2006/relationships/image" Target="../media/image6.svg"/><Relationship Id="rId25" Type="http://schemas.openxmlformats.org/officeDocument/2006/relationships/slide" Target="slide84.xml"/><Relationship Id="rId33" Type="http://schemas.openxmlformats.org/officeDocument/2006/relationships/image" Target="../media/image60.svg"/><Relationship Id="rId38" Type="http://schemas.openxmlformats.org/officeDocument/2006/relationships/slide" Target="slide81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.png"/><Relationship Id="rId20" Type="http://schemas.openxmlformats.org/officeDocument/2006/relationships/image" Target="../media/image45.svg"/><Relationship Id="rId29" Type="http://schemas.openxmlformats.org/officeDocument/2006/relationships/image" Target="../media/image5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microsoft.com/office/2007/relationships/hdphoto" Target="../media/hdphoto3.wdp"/><Relationship Id="rId24" Type="http://schemas.microsoft.com/office/2007/relationships/hdphoto" Target="../media/hdphoto6.wdp"/><Relationship Id="rId32" Type="http://schemas.openxmlformats.org/officeDocument/2006/relationships/image" Target="../media/image59.png"/><Relationship Id="rId37" Type="http://schemas.openxmlformats.org/officeDocument/2006/relationships/slide" Target="slide27.xml"/><Relationship Id="rId5" Type="http://schemas.openxmlformats.org/officeDocument/2006/relationships/image" Target="../media/image38.png"/><Relationship Id="rId15" Type="http://schemas.openxmlformats.org/officeDocument/2006/relationships/slide" Target="slide62.xml"/><Relationship Id="rId23" Type="http://schemas.openxmlformats.org/officeDocument/2006/relationships/image" Target="../media/image21.png"/><Relationship Id="rId28" Type="http://schemas.openxmlformats.org/officeDocument/2006/relationships/image" Target="../media/image57.png"/><Relationship Id="rId36" Type="http://schemas.openxmlformats.org/officeDocument/2006/relationships/slide" Target="slide77.xml"/><Relationship Id="rId10" Type="http://schemas.openxmlformats.org/officeDocument/2006/relationships/image" Target="../media/image7.png"/><Relationship Id="rId19" Type="http://schemas.openxmlformats.org/officeDocument/2006/relationships/image" Target="../media/image44.png"/><Relationship Id="rId31" Type="http://schemas.openxmlformats.org/officeDocument/2006/relationships/image" Target="../media/image54.svg"/><Relationship Id="rId4" Type="http://schemas.openxmlformats.org/officeDocument/2006/relationships/slide" Target="slide78.xml"/><Relationship Id="rId9" Type="http://schemas.openxmlformats.org/officeDocument/2006/relationships/image" Target="../media/image43.svg"/><Relationship Id="rId14" Type="http://schemas.microsoft.com/office/2007/relationships/hdphoto" Target="../media/hdphoto4.wdp"/><Relationship Id="rId22" Type="http://schemas.microsoft.com/office/2007/relationships/hdphoto" Target="../media/hdphoto5.wdp"/><Relationship Id="rId27" Type="http://schemas.openxmlformats.org/officeDocument/2006/relationships/image" Target="../media/image56.svg"/><Relationship Id="rId30" Type="http://schemas.openxmlformats.org/officeDocument/2006/relationships/image" Target="../media/image30.png"/><Relationship Id="rId35" Type="http://schemas.openxmlformats.org/officeDocument/2006/relationships/image" Target="../media/image62.svg"/><Relationship Id="rId8" Type="http://schemas.openxmlformats.org/officeDocument/2006/relationships/image" Target="../media/image42.png"/><Relationship Id="rId3" Type="http://schemas.openxmlformats.org/officeDocument/2006/relationships/image" Target="../media/image87.png"/></Relationships>
</file>

<file path=ppt/slides/_rels/slide8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3.svg"/><Relationship Id="rId3" Type="http://schemas.openxmlformats.org/officeDocument/2006/relationships/image" Target="../media/image42.png"/><Relationship Id="rId7" Type="http://schemas.openxmlformats.org/officeDocument/2006/relationships/image" Target="../media/image7.png"/><Relationship Id="rId12" Type="http://schemas.openxmlformats.org/officeDocument/2006/relationships/image" Target="../media/image3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11" Type="http://schemas.openxmlformats.org/officeDocument/2006/relationships/image" Target="../media/image39.svg"/><Relationship Id="rId5" Type="http://schemas.openxmlformats.org/officeDocument/2006/relationships/slide" Target="slide76.xml"/><Relationship Id="rId15" Type="http://schemas.openxmlformats.org/officeDocument/2006/relationships/image" Target="../media/image45.svg"/><Relationship Id="rId10" Type="http://schemas.openxmlformats.org/officeDocument/2006/relationships/image" Target="../media/image38.png"/><Relationship Id="rId4" Type="http://schemas.openxmlformats.org/officeDocument/2006/relationships/image" Target="../media/image43.svg"/><Relationship Id="rId9" Type="http://schemas.openxmlformats.org/officeDocument/2006/relationships/slide" Target="slide80.xml"/><Relationship Id="rId14" Type="http://schemas.openxmlformats.org/officeDocument/2006/relationships/image" Target="../media/image44.png"/></Relationships>
</file>

<file path=ppt/slides/_rels/slide84.xml.rels><?xml version="1.0" encoding="UTF-8" standalone="yes"?>
<Relationships xmlns="http://schemas.openxmlformats.org/package/2006/relationships"><Relationship Id="rId13" Type="http://schemas.microsoft.com/office/2007/relationships/hdphoto" Target="../media/hdphoto4.wdp"/><Relationship Id="rId18" Type="http://schemas.openxmlformats.org/officeDocument/2006/relationships/image" Target="../media/image64.png"/><Relationship Id="rId26" Type="http://schemas.openxmlformats.org/officeDocument/2006/relationships/image" Target="../media/image44.png"/><Relationship Id="rId39" Type="http://schemas.openxmlformats.org/officeDocument/2006/relationships/image" Target="../media/image77.png"/><Relationship Id="rId21" Type="http://schemas.openxmlformats.org/officeDocument/2006/relationships/image" Target="../media/image67.svg"/><Relationship Id="rId34" Type="http://schemas.openxmlformats.org/officeDocument/2006/relationships/slide" Target="slide9.xml"/><Relationship Id="rId42" Type="http://schemas.openxmlformats.org/officeDocument/2006/relationships/image" Target="../media/image80.svg"/><Relationship Id="rId47" Type="http://schemas.openxmlformats.org/officeDocument/2006/relationships/image" Target="../media/image55.png"/><Relationship Id="rId50" Type="http://schemas.openxmlformats.org/officeDocument/2006/relationships/image" Target="../media/image58.svg"/><Relationship Id="rId55" Type="http://schemas.openxmlformats.org/officeDocument/2006/relationships/image" Target="../media/image61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.svg"/><Relationship Id="rId29" Type="http://schemas.openxmlformats.org/officeDocument/2006/relationships/image" Target="../media/image70.png"/><Relationship Id="rId11" Type="http://schemas.openxmlformats.org/officeDocument/2006/relationships/image" Target="../media/image39.svg"/><Relationship Id="rId24" Type="http://schemas.openxmlformats.org/officeDocument/2006/relationships/image" Target="../media/image29.svg"/><Relationship Id="rId32" Type="http://schemas.openxmlformats.org/officeDocument/2006/relationships/image" Target="../media/image73.svg"/><Relationship Id="rId37" Type="http://schemas.openxmlformats.org/officeDocument/2006/relationships/slide" Target="slide21.xml"/><Relationship Id="rId40" Type="http://schemas.openxmlformats.org/officeDocument/2006/relationships/image" Target="../media/image78.svg"/><Relationship Id="rId45" Type="http://schemas.openxmlformats.org/officeDocument/2006/relationships/image" Target="../media/image21.png"/><Relationship Id="rId53" Type="http://schemas.openxmlformats.org/officeDocument/2006/relationships/image" Target="../media/image59.png"/><Relationship Id="rId58" Type="http://schemas.openxmlformats.org/officeDocument/2006/relationships/slide" Target="slide27.xml"/><Relationship Id="rId5" Type="http://schemas.openxmlformats.org/officeDocument/2006/relationships/image" Target="../media/image33.svg"/><Relationship Id="rId19" Type="http://schemas.openxmlformats.org/officeDocument/2006/relationships/image" Target="../media/image65.svg"/><Relationship Id="rId4" Type="http://schemas.openxmlformats.org/officeDocument/2006/relationships/image" Target="../media/image32.png"/><Relationship Id="rId9" Type="http://schemas.microsoft.com/office/2007/relationships/hdphoto" Target="../media/hdphoto3.wdp"/><Relationship Id="rId14" Type="http://schemas.openxmlformats.org/officeDocument/2006/relationships/slide" Target="slide62.xml"/><Relationship Id="rId22" Type="http://schemas.openxmlformats.org/officeDocument/2006/relationships/slide" Target="slide78.xml"/><Relationship Id="rId27" Type="http://schemas.openxmlformats.org/officeDocument/2006/relationships/image" Target="../media/image45.svg"/><Relationship Id="rId30" Type="http://schemas.openxmlformats.org/officeDocument/2006/relationships/image" Target="../media/image71.svg"/><Relationship Id="rId35" Type="http://schemas.openxmlformats.org/officeDocument/2006/relationships/image" Target="../media/image74.png"/><Relationship Id="rId43" Type="http://schemas.openxmlformats.org/officeDocument/2006/relationships/image" Target="../media/image20.png"/><Relationship Id="rId48" Type="http://schemas.openxmlformats.org/officeDocument/2006/relationships/image" Target="../media/image56.svg"/><Relationship Id="rId56" Type="http://schemas.openxmlformats.org/officeDocument/2006/relationships/image" Target="../media/image62.svg"/><Relationship Id="rId8" Type="http://schemas.openxmlformats.org/officeDocument/2006/relationships/image" Target="../media/image7.png"/><Relationship Id="rId51" Type="http://schemas.openxmlformats.org/officeDocument/2006/relationships/image" Target="../media/image30.png"/><Relationship Id="rId3" Type="http://schemas.openxmlformats.org/officeDocument/2006/relationships/image" Target="../media/image87.png"/><Relationship Id="rId12" Type="http://schemas.openxmlformats.org/officeDocument/2006/relationships/image" Target="../media/image17.png"/><Relationship Id="rId17" Type="http://schemas.openxmlformats.org/officeDocument/2006/relationships/slide" Target="slide85.xml"/><Relationship Id="rId25" Type="http://schemas.openxmlformats.org/officeDocument/2006/relationships/image" Target="../media/image68.png"/><Relationship Id="rId33" Type="http://schemas.openxmlformats.org/officeDocument/2006/relationships/slide" Target="slide20.xml"/><Relationship Id="rId38" Type="http://schemas.openxmlformats.org/officeDocument/2006/relationships/image" Target="../media/image76.jpg"/><Relationship Id="rId46" Type="http://schemas.microsoft.com/office/2007/relationships/hdphoto" Target="../media/hdphoto6.wdp"/><Relationship Id="rId20" Type="http://schemas.openxmlformats.org/officeDocument/2006/relationships/image" Target="../media/image66.png"/><Relationship Id="rId41" Type="http://schemas.openxmlformats.org/officeDocument/2006/relationships/image" Target="../media/image79.png"/><Relationship Id="rId54" Type="http://schemas.openxmlformats.org/officeDocument/2006/relationships/image" Target="../media/image6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5" Type="http://schemas.openxmlformats.org/officeDocument/2006/relationships/image" Target="../media/image5.png"/><Relationship Id="rId23" Type="http://schemas.openxmlformats.org/officeDocument/2006/relationships/image" Target="../media/image28.png"/><Relationship Id="rId28" Type="http://schemas.openxmlformats.org/officeDocument/2006/relationships/image" Target="../media/image69.png"/><Relationship Id="rId36" Type="http://schemas.openxmlformats.org/officeDocument/2006/relationships/image" Target="../media/image75.svg"/><Relationship Id="rId49" Type="http://schemas.openxmlformats.org/officeDocument/2006/relationships/image" Target="../media/image57.png"/><Relationship Id="rId57" Type="http://schemas.openxmlformats.org/officeDocument/2006/relationships/slide" Target="slide77.xml"/><Relationship Id="rId10" Type="http://schemas.openxmlformats.org/officeDocument/2006/relationships/image" Target="../media/image38.png"/><Relationship Id="rId31" Type="http://schemas.openxmlformats.org/officeDocument/2006/relationships/image" Target="../media/image72.png"/><Relationship Id="rId44" Type="http://schemas.microsoft.com/office/2007/relationships/hdphoto" Target="../media/hdphoto5.wdp"/><Relationship Id="rId52" Type="http://schemas.openxmlformats.org/officeDocument/2006/relationships/image" Target="../media/image54.svg"/></Relationships>
</file>

<file path=ppt/slides/_rels/slide85.xml.rels><?xml version="1.0" encoding="UTF-8" standalone="yes"?>
<Relationships xmlns="http://schemas.openxmlformats.org/package/2006/relationships"><Relationship Id="rId13" Type="http://schemas.microsoft.com/office/2007/relationships/hdphoto" Target="../media/hdphoto4.wdp"/><Relationship Id="rId18" Type="http://schemas.openxmlformats.org/officeDocument/2006/relationships/slide" Target="slide84.xml"/><Relationship Id="rId26" Type="http://schemas.openxmlformats.org/officeDocument/2006/relationships/image" Target="../media/image28.png"/><Relationship Id="rId39" Type="http://schemas.openxmlformats.org/officeDocument/2006/relationships/image" Target="../media/image54.svg"/><Relationship Id="rId21" Type="http://schemas.openxmlformats.org/officeDocument/2006/relationships/slide" Target="slide87.xml"/><Relationship Id="rId34" Type="http://schemas.openxmlformats.org/officeDocument/2006/relationships/image" Target="../media/image21.png"/><Relationship Id="rId42" Type="http://schemas.openxmlformats.org/officeDocument/2006/relationships/image" Target="../media/image61.png"/><Relationship Id="rId47" Type="http://schemas.openxmlformats.org/officeDocument/2006/relationships/image" Target="../media/image57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.sv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39.svg"/><Relationship Id="rId24" Type="http://schemas.openxmlformats.org/officeDocument/2006/relationships/slide" Target="slide82.xml"/><Relationship Id="rId32" Type="http://schemas.openxmlformats.org/officeDocument/2006/relationships/image" Target="../media/image20.png"/><Relationship Id="rId37" Type="http://schemas.openxmlformats.org/officeDocument/2006/relationships/image" Target="../media/image56.svg"/><Relationship Id="rId40" Type="http://schemas.openxmlformats.org/officeDocument/2006/relationships/image" Target="../media/image59.png"/><Relationship Id="rId45" Type="http://schemas.openxmlformats.org/officeDocument/2006/relationships/slide" Target="slide27.xml"/><Relationship Id="rId5" Type="http://schemas.openxmlformats.org/officeDocument/2006/relationships/image" Target="../media/image33.svg"/><Relationship Id="rId15" Type="http://schemas.openxmlformats.org/officeDocument/2006/relationships/image" Target="../media/image5.png"/><Relationship Id="rId23" Type="http://schemas.openxmlformats.org/officeDocument/2006/relationships/image" Target="../media/image75.svg"/><Relationship Id="rId28" Type="http://schemas.openxmlformats.org/officeDocument/2006/relationships/slide" Target="slide86.xml"/><Relationship Id="rId36" Type="http://schemas.openxmlformats.org/officeDocument/2006/relationships/image" Target="../media/image55.png"/><Relationship Id="rId10" Type="http://schemas.openxmlformats.org/officeDocument/2006/relationships/image" Target="../media/image38.png"/><Relationship Id="rId19" Type="http://schemas.openxmlformats.org/officeDocument/2006/relationships/image" Target="../media/image64.png"/><Relationship Id="rId31" Type="http://schemas.openxmlformats.org/officeDocument/2006/relationships/image" Target="../media/image45.svg"/><Relationship Id="rId44" Type="http://schemas.openxmlformats.org/officeDocument/2006/relationships/slide" Target="slide77.xml"/><Relationship Id="rId4" Type="http://schemas.openxmlformats.org/officeDocument/2006/relationships/image" Target="../media/image32.png"/><Relationship Id="rId9" Type="http://schemas.microsoft.com/office/2007/relationships/hdphoto" Target="../media/hdphoto3.wdp"/><Relationship Id="rId14" Type="http://schemas.openxmlformats.org/officeDocument/2006/relationships/slide" Target="slide62.xml"/><Relationship Id="rId22" Type="http://schemas.openxmlformats.org/officeDocument/2006/relationships/image" Target="../media/image74.png"/><Relationship Id="rId27" Type="http://schemas.openxmlformats.org/officeDocument/2006/relationships/image" Target="../media/image29.svg"/><Relationship Id="rId30" Type="http://schemas.openxmlformats.org/officeDocument/2006/relationships/image" Target="../media/image44.png"/><Relationship Id="rId35" Type="http://schemas.microsoft.com/office/2007/relationships/hdphoto" Target="../media/hdphoto6.wdp"/><Relationship Id="rId43" Type="http://schemas.openxmlformats.org/officeDocument/2006/relationships/image" Target="../media/image62.svg"/><Relationship Id="rId48" Type="http://schemas.openxmlformats.org/officeDocument/2006/relationships/image" Target="../media/image58.svg"/><Relationship Id="rId8" Type="http://schemas.openxmlformats.org/officeDocument/2006/relationships/image" Target="../media/image7.png"/><Relationship Id="rId3" Type="http://schemas.openxmlformats.org/officeDocument/2006/relationships/image" Target="../media/image87.png"/><Relationship Id="rId12" Type="http://schemas.openxmlformats.org/officeDocument/2006/relationships/image" Target="../media/image17.png"/><Relationship Id="rId17" Type="http://schemas.openxmlformats.org/officeDocument/2006/relationships/slide" Target="slide94.xml"/><Relationship Id="rId25" Type="http://schemas.openxmlformats.org/officeDocument/2006/relationships/slide" Target="slide78.xml"/><Relationship Id="rId33" Type="http://schemas.microsoft.com/office/2007/relationships/hdphoto" Target="../media/hdphoto5.wdp"/><Relationship Id="rId38" Type="http://schemas.openxmlformats.org/officeDocument/2006/relationships/image" Target="../media/image30.png"/><Relationship Id="rId46" Type="http://schemas.openxmlformats.org/officeDocument/2006/relationships/slide" Target="slide105.xml"/><Relationship Id="rId20" Type="http://schemas.openxmlformats.org/officeDocument/2006/relationships/image" Target="../media/image65.svg"/><Relationship Id="rId41" Type="http://schemas.openxmlformats.org/officeDocument/2006/relationships/image" Target="../media/image60.svg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slide" Target="slide62.xml"/><Relationship Id="rId18" Type="http://schemas.openxmlformats.org/officeDocument/2006/relationships/image" Target="../media/image20.png"/><Relationship Id="rId26" Type="http://schemas.openxmlformats.org/officeDocument/2006/relationships/image" Target="../media/image30.png"/><Relationship Id="rId3" Type="http://schemas.openxmlformats.org/officeDocument/2006/relationships/image" Target="../media/image32.png"/><Relationship Id="rId21" Type="http://schemas.microsoft.com/office/2007/relationships/hdphoto" Target="../media/hdphoto6.wdp"/><Relationship Id="rId34" Type="http://schemas.openxmlformats.org/officeDocument/2006/relationships/slide" Target="slide94.xml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17" Type="http://schemas.openxmlformats.org/officeDocument/2006/relationships/image" Target="../media/image45.svg"/><Relationship Id="rId25" Type="http://schemas.openxmlformats.org/officeDocument/2006/relationships/image" Target="../media/image58.svg"/><Relationship Id="rId33" Type="http://schemas.openxmlformats.org/officeDocument/2006/relationships/slide" Target="slide27.xml"/><Relationship Id="rId2" Type="http://schemas.openxmlformats.org/officeDocument/2006/relationships/image" Target="../media/image87.png"/><Relationship Id="rId16" Type="http://schemas.openxmlformats.org/officeDocument/2006/relationships/image" Target="../media/image44.png"/><Relationship Id="rId20" Type="http://schemas.openxmlformats.org/officeDocument/2006/relationships/image" Target="../media/image21.png"/><Relationship Id="rId29" Type="http://schemas.openxmlformats.org/officeDocument/2006/relationships/image" Target="../media/image6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11" Type="http://schemas.openxmlformats.org/officeDocument/2006/relationships/image" Target="../media/image17.png"/><Relationship Id="rId24" Type="http://schemas.openxmlformats.org/officeDocument/2006/relationships/image" Target="../media/image57.png"/><Relationship Id="rId32" Type="http://schemas.openxmlformats.org/officeDocument/2006/relationships/slide" Target="slide77.xml"/><Relationship Id="rId5" Type="http://schemas.openxmlformats.org/officeDocument/2006/relationships/image" Target="../media/image42.png"/><Relationship Id="rId15" Type="http://schemas.openxmlformats.org/officeDocument/2006/relationships/image" Target="../media/image6.svg"/><Relationship Id="rId23" Type="http://schemas.openxmlformats.org/officeDocument/2006/relationships/image" Target="../media/image56.svg"/><Relationship Id="rId28" Type="http://schemas.openxmlformats.org/officeDocument/2006/relationships/image" Target="../media/image59.png"/><Relationship Id="rId10" Type="http://schemas.openxmlformats.org/officeDocument/2006/relationships/image" Target="../media/image39.svg"/><Relationship Id="rId19" Type="http://schemas.microsoft.com/office/2007/relationships/hdphoto" Target="../media/hdphoto5.wdp"/><Relationship Id="rId31" Type="http://schemas.openxmlformats.org/officeDocument/2006/relationships/image" Target="../media/image62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5.png"/><Relationship Id="rId22" Type="http://schemas.openxmlformats.org/officeDocument/2006/relationships/image" Target="../media/image55.png"/><Relationship Id="rId27" Type="http://schemas.openxmlformats.org/officeDocument/2006/relationships/image" Target="../media/image54.svg"/><Relationship Id="rId30" Type="http://schemas.openxmlformats.org/officeDocument/2006/relationships/image" Target="../media/image61.png"/><Relationship Id="rId8" Type="http://schemas.microsoft.com/office/2007/relationships/hdphoto" Target="../media/hdphoto3.wdp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6.svg"/><Relationship Id="rId26" Type="http://schemas.openxmlformats.org/officeDocument/2006/relationships/image" Target="../media/image56.svg"/><Relationship Id="rId39" Type="http://schemas.openxmlformats.org/officeDocument/2006/relationships/slide" Target="slide94.xml"/><Relationship Id="rId21" Type="http://schemas.openxmlformats.org/officeDocument/2006/relationships/image" Target="../media/image20.png"/><Relationship Id="rId34" Type="http://schemas.openxmlformats.org/officeDocument/2006/relationships/image" Target="../media/image62.svg"/><Relationship Id="rId7" Type="http://schemas.openxmlformats.org/officeDocument/2006/relationships/image" Target="../media/image42.png"/><Relationship Id="rId12" Type="http://schemas.openxmlformats.org/officeDocument/2006/relationships/image" Target="../media/image39.svg"/><Relationship Id="rId17" Type="http://schemas.openxmlformats.org/officeDocument/2006/relationships/image" Target="../media/image5.png"/><Relationship Id="rId25" Type="http://schemas.openxmlformats.org/officeDocument/2006/relationships/image" Target="../media/image55.png"/><Relationship Id="rId33" Type="http://schemas.openxmlformats.org/officeDocument/2006/relationships/image" Target="../media/image61.png"/><Relationship Id="rId38" Type="http://schemas.openxmlformats.org/officeDocument/2006/relationships/slide" Target="slide95.xml"/><Relationship Id="rId2" Type="http://schemas.openxmlformats.org/officeDocument/2006/relationships/notesSlide" Target="../notesSlides/notesSlide16.xml"/><Relationship Id="rId16" Type="http://schemas.openxmlformats.org/officeDocument/2006/relationships/slide" Target="slide62.xml"/><Relationship Id="rId20" Type="http://schemas.openxmlformats.org/officeDocument/2006/relationships/image" Target="../media/image45.sv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24" Type="http://schemas.microsoft.com/office/2007/relationships/hdphoto" Target="../media/hdphoto6.wdp"/><Relationship Id="rId32" Type="http://schemas.openxmlformats.org/officeDocument/2006/relationships/image" Target="../media/image60.svg"/><Relationship Id="rId37" Type="http://schemas.openxmlformats.org/officeDocument/2006/relationships/slide" Target="slide88.xml"/><Relationship Id="rId5" Type="http://schemas.openxmlformats.org/officeDocument/2006/relationships/image" Target="../media/image32.png"/><Relationship Id="rId15" Type="http://schemas.openxmlformats.org/officeDocument/2006/relationships/slide" Target="slide107.xml"/><Relationship Id="rId23" Type="http://schemas.openxmlformats.org/officeDocument/2006/relationships/image" Target="../media/image21.png"/><Relationship Id="rId28" Type="http://schemas.openxmlformats.org/officeDocument/2006/relationships/image" Target="../media/image58.svg"/><Relationship Id="rId36" Type="http://schemas.openxmlformats.org/officeDocument/2006/relationships/slide" Target="slide27.xml"/><Relationship Id="rId10" Type="http://schemas.microsoft.com/office/2007/relationships/hdphoto" Target="../media/hdphoto3.wdp"/><Relationship Id="rId19" Type="http://schemas.openxmlformats.org/officeDocument/2006/relationships/image" Target="../media/image44.png"/><Relationship Id="rId31" Type="http://schemas.openxmlformats.org/officeDocument/2006/relationships/image" Target="../media/image59.png"/><Relationship Id="rId4" Type="http://schemas.openxmlformats.org/officeDocument/2006/relationships/slide" Target="slide101.xml"/><Relationship Id="rId9" Type="http://schemas.openxmlformats.org/officeDocument/2006/relationships/image" Target="../media/image7.png"/><Relationship Id="rId14" Type="http://schemas.microsoft.com/office/2007/relationships/hdphoto" Target="../media/hdphoto4.wdp"/><Relationship Id="rId22" Type="http://schemas.microsoft.com/office/2007/relationships/hdphoto" Target="../media/hdphoto5.wdp"/><Relationship Id="rId27" Type="http://schemas.openxmlformats.org/officeDocument/2006/relationships/image" Target="../media/image57.png"/><Relationship Id="rId30" Type="http://schemas.openxmlformats.org/officeDocument/2006/relationships/image" Target="../media/image54.svg"/><Relationship Id="rId35" Type="http://schemas.openxmlformats.org/officeDocument/2006/relationships/slide" Target="slide77.xml"/><Relationship Id="rId8" Type="http://schemas.openxmlformats.org/officeDocument/2006/relationships/image" Target="../media/image43.svg"/><Relationship Id="rId3" Type="http://schemas.openxmlformats.org/officeDocument/2006/relationships/image" Target="../media/image87.png"/></Relationships>
</file>

<file path=ppt/slides/_rels/slide88.xml.rels><?xml version="1.0" encoding="UTF-8" standalone="yes"?>
<Relationships xmlns="http://schemas.openxmlformats.org/package/2006/relationships"><Relationship Id="rId13" Type="http://schemas.microsoft.com/office/2007/relationships/hdphoto" Target="../media/hdphoto4.wdp"/><Relationship Id="rId18" Type="http://schemas.openxmlformats.org/officeDocument/2006/relationships/slide" Target="slide84.xml"/><Relationship Id="rId26" Type="http://schemas.openxmlformats.org/officeDocument/2006/relationships/image" Target="../media/image56.svg"/><Relationship Id="rId39" Type="http://schemas.openxmlformats.org/officeDocument/2006/relationships/image" Target="../media/image5.png"/><Relationship Id="rId21" Type="http://schemas.openxmlformats.org/officeDocument/2006/relationships/image" Target="../media/image20.png"/><Relationship Id="rId34" Type="http://schemas.openxmlformats.org/officeDocument/2006/relationships/image" Target="../media/image62.svg"/><Relationship Id="rId42" Type="http://schemas.openxmlformats.org/officeDocument/2006/relationships/slide" Target="slide94.xml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91.png"/><Relationship Id="rId20" Type="http://schemas.openxmlformats.org/officeDocument/2006/relationships/image" Target="../media/image45.svg"/><Relationship Id="rId29" Type="http://schemas.openxmlformats.org/officeDocument/2006/relationships/image" Target="../media/image30.png"/><Relationship Id="rId41" Type="http://schemas.openxmlformats.org/officeDocument/2006/relationships/slide" Target="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39.svg"/><Relationship Id="rId24" Type="http://schemas.microsoft.com/office/2007/relationships/hdphoto" Target="../media/hdphoto6.wdp"/><Relationship Id="rId32" Type="http://schemas.openxmlformats.org/officeDocument/2006/relationships/image" Target="../media/image60.svg"/><Relationship Id="rId37" Type="http://schemas.openxmlformats.org/officeDocument/2006/relationships/slide" Target="slide89.xml"/><Relationship Id="rId40" Type="http://schemas.openxmlformats.org/officeDocument/2006/relationships/image" Target="../media/image6.svg"/><Relationship Id="rId5" Type="http://schemas.openxmlformats.org/officeDocument/2006/relationships/image" Target="../media/image33.svg"/><Relationship Id="rId15" Type="http://schemas.microsoft.com/office/2007/relationships/hdphoto" Target="../media/hdphoto10.wdp"/><Relationship Id="rId23" Type="http://schemas.openxmlformats.org/officeDocument/2006/relationships/image" Target="../media/image21.png"/><Relationship Id="rId28" Type="http://schemas.openxmlformats.org/officeDocument/2006/relationships/image" Target="../media/image58.svg"/><Relationship Id="rId36" Type="http://schemas.openxmlformats.org/officeDocument/2006/relationships/slide" Target="slide27.xml"/><Relationship Id="rId10" Type="http://schemas.openxmlformats.org/officeDocument/2006/relationships/image" Target="../media/image38.png"/><Relationship Id="rId19" Type="http://schemas.openxmlformats.org/officeDocument/2006/relationships/image" Target="../media/image44.png"/><Relationship Id="rId31" Type="http://schemas.openxmlformats.org/officeDocument/2006/relationships/image" Target="../media/image59.png"/><Relationship Id="rId4" Type="http://schemas.openxmlformats.org/officeDocument/2006/relationships/image" Target="../media/image32.png"/><Relationship Id="rId9" Type="http://schemas.microsoft.com/office/2007/relationships/hdphoto" Target="../media/hdphoto3.wdp"/><Relationship Id="rId14" Type="http://schemas.openxmlformats.org/officeDocument/2006/relationships/image" Target="../media/image90.png"/><Relationship Id="rId22" Type="http://schemas.microsoft.com/office/2007/relationships/hdphoto" Target="../media/hdphoto5.wdp"/><Relationship Id="rId27" Type="http://schemas.openxmlformats.org/officeDocument/2006/relationships/image" Target="../media/image57.png"/><Relationship Id="rId30" Type="http://schemas.openxmlformats.org/officeDocument/2006/relationships/image" Target="../media/image54.svg"/><Relationship Id="rId35" Type="http://schemas.openxmlformats.org/officeDocument/2006/relationships/slide" Target="slide77.xml"/><Relationship Id="rId8" Type="http://schemas.openxmlformats.org/officeDocument/2006/relationships/image" Target="../media/image7.png"/><Relationship Id="rId3" Type="http://schemas.openxmlformats.org/officeDocument/2006/relationships/image" Target="../media/image87.png"/><Relationship Id="rId12" Type="http://schemas.openxmlformats.org/officeDocument/2006/relationships/image" Target="../media/image17.png"/><Relationship Id="rId17" Type="http://schemas.microsoft.com/office/2007/relationships/hdphoto" Target="../media/hdphoto11.wdp"/><Relationship Id="rId25" Type="http://schemas.openxmlformats.org/officeDocument/2006/relationships/image" Target="../media/image55.png"/><Relationship Id="rId33" Type="http://schemas.openxmlformats.org/officeDocument/2006/relationships/image" Target="../media/image61.png"/><Relationship Id="rId38" Type="http://schemas.openxmlformats.org/officeDocument/2006/relationships/slide" Target="slide62.xml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slide" Target="slide62.xml"/><Relationship Id="rId18" Type="http://schemas.openxmlformats.org/officeDocument/2006/relationships/image" Target="../media/image44.png"/><Relationship Id="rId26" Type="http://schemas.openxmlformats.org/officeDocument/2006/relationships/image" Target="../media/image28.png"/><Relationship Id="rId39" Type="http://schemas.openxmlformats.org/officeDocument/2006/relationships/image" Target="../media/image76.jpg"/><Relationship Id="rId21" Type="http://schemas.openxmlformats.org/officeDocument/2006/relationships/image" Target="../media/image64.png"/><Relationship Id="rId34" Type="http://schemas.openxmlformats.org/officeDocument/2006/relationships/slide" Target="slide20.xml"/><Relationship Id="rId42" Type="http://schemas.openxmlformats.org/officeDocument/2006/relationships/image" Target="../media/image79.png"/><Relationship Id="rId47" Type="http://schemas.microsoft.com/office/2007/relationships/hdphoto" Target="../media/hdphoto6.wdp"/><Relationship Id="rId50" Type="http://schemas.openxmlformats.org/officeDocument/2006/relationships/image" Target="../media/image57.png"/><Relationship Id="rId55" Type="http://schemas.openxmlformats.org/officeDocument/2006/relationships/image" Target="../media/image60.svg"/><Relationship Id="rId7" Type="http://schemas.openxmlformats.org/officeDocument/2006/relationships/image" Target="../media/image7.png"/><Relationship Id="rId2" Type="http://schemas.openxmlformats.org/officeDocument/2006/relationships/image" Target="../media/image87.png"/><Relationship Id="rId16" Type="http://schemas.openxmlformats.org/officeDocument/2006/relationships/slide" Target="slide88.xml"/><Relationship Id="rId29" Type="http://schemas.openxmlformats.org/officeDocument/2006/relationships/image" Target="../media/image69.png"/><Relationship Id="rId11" Type="http://schemas.openxmlformats.org/officeDocument/2006/relationships/image" Target="../media/image17.png"/><Relationship Id="rId24" Type="http://schemas.openxmlformats.org/officeDocument/2006/relationships/image" Target="../media/image67.svg"/><Relationship Id="rId32" Type="http://schemas.openxmlformats.org/officeDocument/2006/relationships/image" Target="../media/image72.png"/><Relationship Id="rId37" Type="http://schemas.openxmlformats.org/officeDocument/2006/relationships/image" Target="../media/image75.svg"/><Relationship Id="rId40" Type="http://schemas.openxmlformats.org/officeDocument/2006/relationships/image" Target="../media/image77.png"/><Relationship Id="rId45" Type="http://schemas.microsoft.com/office/2007/relationships/hdphoto" Target="../media/hdphoto5.wdp"/><Relationship Id="rId53" Type="http://schemas.openxmlformats.org/officeDocument/2006/relationships/image" Target="../media/image54.svg"/><Relationship Id="rId58" Type="http://schemas.openxmlformats.org/officeDocument/2006/relationships/slide" Target="slide77.xml"/><Relationship Id="rId5" Type="http://schemas.openxmlformats.org/officeDocument/2006/relationships/image" Target="../media/image42.png"/><Relationship Id="rId19" Type="http://schemas.openxmlformats.org/officeDocument/2006/relationships/image" Target="../media/image45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5.png"/><Relationship Id="rId22" Type="http://schemas.openxmlformats.org/officeDocument/2006/relationships/image" Target="../media/image65.svg"/><Relationship Id="rId27" Type="http://schemas.openxmlformats.org/officeDocument/2006/relationships/image" Target="../media/image29.svg"/><Relationship Id="rId30" Type="http://schemas.openxmlformats.org/officeDocument/2006/relationships/image" Target="../media/image70.png"/><Relationship Id="rId35" Type="http://schemas.openxmlformats.org/officeDocument/2006/relationships/slide" Target="slide9.xml"/><Relationship Id="rId43" Type="http://schemas.openxmlformats.org/officeDocument/2006/relationships/image" Target="../media/image80.svg"/><Relationship Id="rId48" Type="http://schemas.openxmlformats.org/officeDocument/2006/relationships/image" Target="../media/image55.png"/><Relationship Id="rId56" Type="http://schemas.openxmlformats.org/officeDocument/2006/relationships/image" Target="../media/image61.png"/><Relationship Id="rId8" Type="http://schemas.microsoft.com/office/2007/relationships/hdphoto" Target="../media/hdphoto3.wdp"/><Relationship Id="rId51" Type="http://schemas.openxmlformats.org/officeDocument/2006/relationships/image" Target="../media/image58.svg"/><Relationship Id="rId3" Type="http://schemas.openxmlformats.org/officeDocument/2006/relationships/image" Target="../media/image32.png"/><Relationship Id="rId12" Type="http://schemas.microsoft.com/office/2007/relationships/hdphoto" Target="../media/hdphoto4.wdp"/><Relationship Id="rId17" Type="http://schemas.openxmlformats.org/officeDocument/2006/relationships/slide" Target="slide76.xml"/><Relationship Id="rId25" Type="http://schemas.openxmlformats.org/officeDocument/2006/relationships/slide" Target="slide87.xml"/><Relationship Id="rId33" Type="http://schemas.openxmlformats.org/officeDocument/2006/relationships/image" Target="../media/image73.svg"/><Relationship Id="rId38" Type="http://schemas.openxmlformats.org/officeDocument/2006/relationships/slide" Target="slide21.xml"/><Relationship Id="rId46" Type="http://schemas.openxmlformats.org/officeDocument/2006/relationships/image" Target="../media/image21.png"/><Relationship Id="rId59" Type="http://schemas.openxmlformats.org/officeDocument/2006/relationships/slide" Target="slide27.xml"/><Relationship Id="rId20" Type="http://schemas.openxmlformats.org/officeDocument/2006/relationships/slide" Target="slide90.xml"/><Relationship Id="rId41" Type="http://schemas.openxmlformats.org/officeDocument/2006/relationships/image" Target="../media/image78.svg"/><Relationship Id="rId54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15" Type="http://schemas.openxmlformats.org/officeDocument/2006/relationships/image" Target="../media/image6.svg"/><Relationship Id="rId23" Type="http://schemas.openxmlformats.org/officeDocument/2006/relationships/image" Target="../media/image66.png"/><Relationship Id="rId28" Type="http://schemas.openxmlformats.org/officeDocument/2006/relationships/image" Target="../media/image68.png"/><Relationship Id="rId36" Type="http://schemas.openxmlformats.org/officeDocument/2006/relationships/image" Target="../media/image74.png"/><Relationship Id="rId49" Type="http://schemas.openxmlformats.org/officeDocument/2006/relationships/image" Target="../media/image56.svg"/><Relationship Id="rId57" Type="http://schemas.openxmlformats.org/officeDocument/2006/relationships/image" Target="../media/image62.svg"/><Relationship Id="rId10" Type="http://schemas.openxmlformats.org/officeDocument/2006/relationships/image" Target="../media/image39.svg"/><Relationship Id="rId31" Type="http://schemas.openxmlformats.org/officeDocument/2006/relationships/image" Target="../media/image71.svg"/><Relationship Id="rId44" Type="http://schemas.openxmlformats.org/officeDocument/2006/relationships/image" Target="../media/image20.png"/><Relationship Id="rId52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microsoft.com/office/2007/relationships/hdphoto" Target="../media/hdphoto5.wdp"/><Relationship Id="rId26" Type="http://schemas.openxmlformats.org/officeDocument/2006/relationships/slide" Target="slide3.xml"/><Relationship Id="rId21" Type="http://schemas.openxmlformats.org/officeDocument/2006/relationships/slide" Target="slide16.xml"/><Relationship Id="rId34" Type="http://schemas.openxmlformats.org/officeDocument/2006/relationships/image" Target="../media/image60.svg"/><Relationship Id="rId7" Type="http://schemas.openxmlformats.org/officeDocument/2006/relationships/slide" Target="slide24.xml"/><Relationship Id="rId12" Type="http://schemas.openxmlformats.org/officeDocument/2006/relationships/image" Target="../media/image39.svg"/><Relationship Id="rId17" Type="http://schemas.openxmlformats.org/officeDocument/2006/relationships/image" Target="../media/image20.png"/><Relationship Id="rId25" Type="http://schemas.openxmlformats.org/officeDocument/2006/relationships/image" Target="../media/image58.svg"/><Relationship Id="rId33" Type="http://schemas.openxmlformats.org/officeDocument/2006/relationships/image" Target="../media/image59.png"/><Relationship Id="rId38" Type="http://schemas.openxmlformats.org/officeDocument/2006/relationships/slide" Target="slide27.xml"/><Relationship Id="rId2" Type="http://schemas.openxmlformats.org/officeDocument/2006/relationships/notesSlide" Target="../notesSlides/notesSlide3.xml"/><Relationship Id="rId16" Type="http://schemas.microsoft.com/office/2007/relationships/hdphoto" Target="../media/hdphoto7.wdp"/><Relationship Id="rId20" Type="http://schemas.microsoft.com/office/2007/relationships/hdphoto" Target="../media/hdphoto6.wdp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24" Type="http://schemas.openxmlformats.org/officeDocument/2006/relationships/image" Target="../media/image57.png"/><Relationship Id="rId32" Type="http://schemas.openxmlformats.org/officeDocument/2006/relationships/image" Target="../media/image43.svg"/><Relationship Id="rId37" Type="http://schemas.openxmlformats.org/officeDocument/2006/relationships/slide" Target="slide9.xml"/><Relationship Id="rId5" Type="http://schemas.openxmlformats.org/officeDocument/2006/relationships/image" Target="../media/image32.png"/><Relationship Id="rId15" Type="http://schemas.openxmlformats.org/officeDocument/2006/relationships/image" Target="../media/image46.png"/><Relationship Id="rId23" Type="http://schemas.openxmlformats.org/officeDocument/2006/relationships/image" Target="../media/image56.svg"/><Relationship Id="rId28" Type="http://schemas.openxmlformats.org/officeDocument/2006/relationships/image" Target="../media/image45.svg"/><Relationship Id="rId36" Type="http://schemas.openxmlformats.org/officeDocument/2006/relationships/image" Target="../media/image62.svg"/><Relationship Id="rId10" Type="http://schemas.openxmlformats.org/officeDocument/2006/relationships/slide" Target="slide17.xml"/><Relationship Id="rId19" Type="http://schemas.openxmlformats.org/officeDocument/2006/relationships/image" Target="../media/image21.png"/><Relationship Id="rId31" Type="http://schemas.openxmlformats.org/officeDocument/2006/relationships/image" Target="../media/image42.png"/><Relationship Id="rId4" Type="http://schemas.openxmlformats.org/officeDocument/2006/relationships/slide" Target="slide11.xml"/><Relationship Id="rId9" Type="http://schemas.microsoft.com/office/2007/relationships/hdphoto" Target="../media/hdphoto3.wdp"/><Relationship Id="rId14" Type="http://schemas.microsoft.com/office/2007/relationships/hdphoto" Target="../media/hdphoto4.wdp"/><Relationship Id="rId22" Type="http://schemas.openxmlformats.org/officeDocument/2006/relationships/image" Target="../media/image55.png"/><Relationship Id="rId27" Type="http://schemas.openxmlformats.org/officeDocument/2006/relationships/image" Target="../media/image44.png"/><Relationship Id="rId30" Type="http://schemas.openxmlformats.org/officeDocument/2006/relationships/image" Target="../media/image54.svg"/><Relationship Id="rId35" Type="http://schemas.openxmlformats.org/officeDocument/2006/relationships/image" Target="../media/image61.png"/><Relationship Id="rId8" Type="http://schemas.openxmlformats.org/officeDocument/2006/relationships/image" Target="../media/image7.png"/><Relationship Id="rId3" Type="http://schemas.openxmlformats.org/officeDocument/2006/relationships/image" Target="../media/image47.png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slide" Target="slide62.xml"/><Relationship Id="rId18" Type="http://schemas.openxmlformats.org/officeDocument/2006/relationships/image" Target="../media/image45.svg"/><Relationship Id="rId26" Type="http://schemas.openxmlformats.org/officeDocument/2006/relationships/image" Target="../media/image28.png"/><Relationship Id="rId39" Type="http://schemas.openxmlformats.org/officeDocument/2006/relationships/image" Target="../media/image59.png"/><Relationship Id="rId21" Type="http://schemas.openxmlformats.org/officeDocument/2006/relationships/image" Target="../media/image65.svg"/><Relationship Id="rId34" Type="http://schemas.openxmlformats.org/officeDocument/2006/relationships/image" Target="../media/image56.svg"/><Relationship Id="rId42" Type="http://schemas.openxmlformats.org/officeDocument/2006/relationships/image" Target="../media/image62.svg"/><Relationship Id="rId7" Type="http://schemas.openxmlformats.org/officeDocument/2006/relationships/image" Target="../media/image7.png"/><Relationship Id="rId2" Type="http://schemas.openxmlformats.org/officeDocument/2006/relationships/image" Target="../media/image87.png"/><Relationship Id="rId16" Type="http://schemas.openxmlformats.org/officeDocument/2006/relationships/slide" Target="slide88.xml"/><Relationship Id="rId20" Type="http://schemas.openxmlformats.org/officeDocument/2006/relationships/image" Target="../media/image64.png"/><Relationship Id="rId29" Type="http://schemas.openxmlformats.org/officeDocument/2006/relationships/image" Target="../media/image20.png"/><Relationship Id="rId41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11" Type="http://schemas.openxmlformats.org/officeDocument/2006/relationships/image" Target="../media/image17.png"/><Relationship Id="rId24" Type="http://schemas.openxmlformats.org/officeDocument/2006/relationships/image" Target="../media/image75.svg"/><Relationship Id="rId32" Type="http://schemas.microsoft.com/office/2007/relationships/hdphoto" Target="../media/hdphoto6.wdp"/><Relationship Id="rId37" Type="http://schemas.openxmlformats.org/officeDocument/2006/relationships/image" Target="../media/image30.png"/><Relationship Id="rId40" Type="http://schemas.openxmlformats.org/officeDocument/2006/relationships/image" Target="../media/image60.svg"/><Relationship Id="rId5" Type="http://schemas.openxmlformats.org/officeDocument/2006/relationships/image" Target="../media/image42.png"/><Relationship Id="rId15" Type="http://schemas.openxmlformats.org/officeDocument/2006/relationships/image" Target="../media/image6.svg"/><Relationship Id="rId23" Type="http://schemas.openxmlformats.org/officeDocument/2006/relationships/image" Target="../media/image74.png"/><Relationship Id="rId28" Type="http://schemas.openxmlformats.org/officeDocument/2006/relationships/image" Target="../media/image68.png"/><Relationship Id="rId36" Type="http://schemas.openxmlformats.org/officeDocument/2006/relationships/image" Target="../media/image58.svg"/><Relationship Id="rId10" Type="http://schemas.openxmlformats.org/officeDocument/2006/relationships/image" Target="../media/image39.svg"/><Relationship Id="rId19" Type="http://schemas.openxmlformats.org/officeDocument/2006/relationships/slide" Target="slide89.xml"/><Relationship Id="rId31" Type="http://schemas.openxmlformats.org/officeDocument/2006/relationships/image" Target="../media/image21.png"/><Relationship Id="rId44" Type="http://schemas.openxmlformats.org/officeDocument/2006/relationships/slide" Target="slide27.xml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5.png"/><Relationship Id="rId22" Type="http://schemas.openxmlformats.org/officeDocument/2006/relationships/slide" Target="slide91.xml"/><Relationship Id="rId27" Type="http://schemas.openxmlformats.org/officeDocument/2006/relationships/image" Target="../media/image29.svg"/><Relationship Id="rId30" Type="http://schemas.microsoft.com/office/2007/relationships/hdphoto" Target="../media/hdphoto5.wdp"/><Relationship Id="rId35" Type="http://schemas.openxmlformats.org/officeDocument/2006/relationships/image" Target="../media/image57.png"/><Relationship Id="rId43" Type="http://schemas.openxmlformats.org/officeDocument/2006/relationships/slide" Target="slide77.xml"/><Relationship Id="rId8" Type="http://schemas.microsoft.com/office/2007/relationships/hdphoto" Target="../media/hdphoto3.wdp"/><Relationship Id="rId3" Type="http://schemas.openxmlformats.org/officeDocument/2006/relationships/image" Target="../media/image32.png"/><Relationship Id="rId12" Type="http://schemas.microsoft.com/office/2007/relationships/hdphoto" Target="../media/hdphoto4.wdp"/><Relationship Id="rId17" Type="http://schemas.openxmlformats.org/officeDocument/2006/relationships/image" Target="../media/image44.png"/><Relationship Id="rId25" Type="http://schemas.openxmlformats.org/officeDocument/2006/relationships/slide" Target="slide87.xml"/><Relationship Id="rId33" Type="http://schemas.openxmlformats.org/officeDocument/2006/relationships/image" Target="../media/image55.png"/><Relationship Id="rId38" Type="http://schemas.openxmlformats.org/officeDocument/2006/relationships/image" Target="../media/image54.svg"/></Relationships>
</file>

<file path=ppt/slides/_rels/slide91.xml.rels><?xml version="1.0" encoding="UTF-8" standalone="yes"?>
<Relationships xmlns="http://schemas.openxmlformats.org/package/2006/relationships"><Relationship Id="rId13" Type="http://schemas.openxmlformats.org/officeDocument/2006/relationships/slide" Target="slide62.xml"/><Relationship Id="rId18" Type="http://schemas.openxmlformats.org/officeDocument/2006/relationships/image" Target="../media/image45.svg"/><Relationship Id="rId26" Type="http://schemas.openxmlformats.org/officeDocument/2006/relationships/image" Target="../media/image58.svg"/><Relationship Id="rId3" Type="http://schemas.openxmlformats.org/officeDocument/2006/relationships/image" Target="../media/image32.png"/><Relationship Id="rId21" Type="http://schemas.openxmlformats.org/officeDocument/2006/relationships/image" Target="../media/image21.png"/><Relationship Id="rId34" Type="http://schemas.openxmlformats.org/officeDocument/2006/relationships/slide" Target="slide27.xml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17" Type="http://schemas.openxmlformats.org/officeDocument/2006/relationships/image" Target="../media/image44.png"/><Relationship Id="rId25" Type="http://schemas.openxmlformats.org/officeDocument/2006/relationships/image" Target="../media/image57.png"/><Relationship Id="rId33" Type="http://schemas.openxmlformats.org/officeDocument/2006/relationships/slide" Target="slide77.xml"/><Relationship Id="rId2" Type="http://schemas.openxmlformats.org/officeDocument/2006/relationships/image" Target="../media/image87.png"/><Relationship Id="rId16" Type="http://schemas.openxmlformats.org/officeDocument/2006/relationships/slide" Target="slide92.xml"/><Relationship Id="rId20" Type="http://schemas.microsoft.com/office/2007/relationships/hdphoto" Target="../media/hdphoto5.wdp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11" Type="http://schemas.openxmlformats.org/officeDocument/2006/relationships/image" Target="../media/image17.png"/><Relationship Id="rId24" Type="http://schemas.openxmlformats.org/officeDocument/2006/relationships/image" Target="../media/image56.svg"/><Relationship Id="rId32" Type="http://schemas.openxmlformats.org/officeDocument/2006/relationships/image" Target="../media/image62.svg"/><Relationship Id="rId5" Type="http://schemas.openxmlformats.org/officeDocument/2006/relationships/image" Target="../media/image42.png"/><Relationship Id="rId15" Type="http://schemas.openxmlformats.org/officeDocument/2006/relationships/image" Target="../media/image6.svg"/><Relationship Id="rId23" Type="http://schemas.openxmlformats.org/officeDocument/2006/relationships/image" Target="../media/image55.png"/><Relationship Id="rId28" Type="http://schemas.openxmlformats.org/officeDocument/2006/relationships/image" Target="../media/image54.svg"/><Relationship Id="rId10" Type="http://schemas.openxmlformats.org/officeDocument/2006/relationships/image" Target="../media/image39.svg"/><Relationship Id="rId19" Type="http://schemas.openxmlformats.org/officeDocument/2006/relationships/image" Target="../media/image20.png"/><Relationship Id="rId31" Type="http://schemas.openxmlformats.org/officeDocument/2006/relationships/image" Target="../media/image61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5.png"/><Relationship Id="rId22" Type="http://schemas.microsoft.com/office/2007/relationships/hdphoto" Target="../media/hdphoto6.wdp"/><Relationship Id="rId27" Type="http://schemas.openxmlformats.org/officeDocument/2006/relationships/image" Target="../media/image30.png"/><Relationship Id="rId30" Type="http://schemas.openxmlformats.org/officeDocument/2006/relationships/image" Target="../media/image60.svg"/><Relationship Id="rId8" Type="http://schemas.microsoft.com/office/2007/relationships/hdphoto" Target="../media/hdphoto3.wdp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png"/><Relationship Id="rId18" Type="http://schemas.openxmlformats.org/officeDocument/2006/relationships/slide" Target="slide6.xml"/><Relationship Id="rId26" Type="http://schemas.openxmlformats.org/officeDocument/2006/relationships/image" Target="../media/image55.png"/><Relationship Id="rId39" Type="http://schemas.openxmlformats.org/officeDocument/2006/relationships/slide" Target="slide62.xml"/><Relationship Id="rId21" Type="http://schemas.openxmlformats.org/officeDocument/2006/relationships/image" Target="../media/image20.png"/><Relationship Id="rId34" Type="http://schemas.openxmlformats.org/officeDocument/2006/relationships/image" Target="../media/image61.png"/><Relationship Id="rId42" Type="http://schemas.openxmlformats.org/officeDocument/2006/relationships/slide" Target="slide93.xml"/><Relationship Id="rId7" Type="http://schemas.openxmlformats.org/officeDocument/2006/relationships/image" Target="../media/image7.png"/><Relationship Id="rId2" Type="http://schemas.openxmlformats.org/officeDocument/2006/relationships/image" Target="../media/image87.png"/><Relationship Id="rId16" Type="http://schemas.microsoft.com/office/2007/relationships/hdphoto" Target="../media/hdphoto11.wdp"/><Relationship Id="rId20" Type="http://schemas.openxmlformats.org/officeDocument/2006/relationships/image" Target="../media/image45.svg"/><Relationship Id="rId29" Type="http://schemas.openxmlformats.org/officeDocument/2006/relationships/image" Target="../media/image58.svg"/><Relationship Id="rId41" Type="http://schemas.openxmlformats.org/officeDocument/2006/relationships/image" Target="../media/image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11" Type="http://schemas.openxmlformats.org/officeDocument/2006/relationships/image" Target="../media/image17.png"/><Relationship Id="rId24" Type="http://schemas.microsoft.com/office/2007/relationships/hdphoto" Target="../media/hdphoto6.wdp"/><Relationship Id="rId32" Type="http://schemas.openxmlformats.org/officeDocument/2006/relationships/image" Target="../media/image59.png"/><Relationship Id="rId37" Type="http://schemas.openxmlformats.org/officeDocument/2006/relationships/slide" Target="slide27.xml"/><Relationship Id="rId40" Type="http://schemas.openxmlformats.org/officeDocument/2006/relationships/image" Target="../media/image5.png"/><Relationship Id="rId5" Type="http://schemas.openxmlformats.org/officeDocument/2006/relationships/image" Target="../media/image42.png"/><Relationship Id="rId15" Type="http://schemas.openxmlformats.org/officeDocument/2006/relationships/image" Target="../media/image91.png"/><Relationship Id="rId23" Type="http://schemas.openxmlformats.org/officeDocument/2006/relationships/image" Target="../media/image21.png"/><Relationship Id="rId28" Type="http://schemas.openxmlformats.org/officeDocument/2006/relationships/image" Target="../media/image57.png"/><Relationship Id="rId36" Type="http://schemas.openxmlformats.org/officeDocument/2006/relationships/slide" Target="slide77.xml"/><Relationship Id="rId10" Type="http://schemas.openxmlformats.org/officeDocument/2006/relationships/image" Target="../media/image39.svg"/><Relationship Id="rId19" Type="http://schemas.openxmlformats.org/officeDocument/2006/relationships/image" Target="../media/image44.png"/><Relationship Id="rId31" Type="http://schemas.openxmlformats.org/officeDocument/2006/relationships/image" Target="../media/image54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microsoft.com/office/2007/relationships/hdphoto" Target="../media/hdphoto10.wdp"/><Relationship Id="rId22" Type="http://schemas.microsoft.com/office/2007/relationships/hdphoto" Target="../media/hdphoto5.wdp"/><Relationship Id="rId27" Type="http://schemas.openxmlformats.org/officeDocument/2006/relationships/image" Target="../media/image56.svg"/><Relationship Id="rId30" Type="http://schemas.openxmlformats.org/officeDocument/2006/relationships/image" Target="../media/image30.png"/><Relationship Id="rId35" Type="http://schemas.openxmlformats.org/officeDocument/2006/relationships/image" Target="../media/image62.svg"/><Relationship Id="rId8" Type="http://schemas.microsoft.com/office/2007/relationships/hdphoto" Target="../media/hdphoto3.wdp"/><Relationship Id="rId3" Type="http://schemas.openxmlformats.org/officeDocument/2006/relationships/image" Target="../media/image32.png"/><Relationship Id="rId12" Type="http://schemas.microsoft.com/office/2007/relationships/hdphoto" Target="../media/hdphoto4.wdp"/><Relationship Id="rId17" Type="http://schemas.openxmlformats.org/officeDocument/2006/relationships/slide" Target="slide84.xml"/><Relationship Id="rId25" Type="http://schemas.openxmlformats.org/officeDocument/2006/relationships/slide" Target="slide9.xml"/><Relationship Id="rId33" Type="http://schemas.openxmlformats.org/officeDocument/2006/relationships/image" Target="../media/image60.svg"/><Relationship Id="rId38" Type="http://schemas.openxmlformats.org/officeDocument/2006/relationships/slide" Target="slide91.xml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svg"/><Relationship Id="rId18" Type="http://schemas.openxmlformats.org/officeDocument/2006/relationships/image" Target="../media/image17.png"/><Relationship Id="rId26" Type="http://schemas.openxmlformats.org/officeDocument/2006/relationships/image" Target="../media/image56.svg"/><Relationship Id="rId21" Type="http://schemas.microsoft.com/office/2007/relationships/hdphoto" Target="../media/hdphoto5.wdp"/><Relationship Id="rId34" Type="http://schemas.openxmlformats.org/officeDocument/2006/relationships/slide" Target="slide62.xml"/><Relationship Id="rId7" Type="http://schemas.openxmlformats.org/officeDocument/2006/relationships/slide" Target="slide84.xml"/><Relationship Id="rId12" Type="http://schemas.openxmlformats.org/officeDocument/2006/relationships/image" Target="../media/image42.png"/><Relationship Id="rId17" Type="http://schemas.openxmlformats.org/officeDocument/2006/relationships/image" Target="../media/image39.svg"/><Relationship Id="rId25" Type="http://schemas.openxmlformats.org/officeDocument/2006/relationships/image" Target="../media/image55.png"/><Relationship Id="rId33" Type="http://schemas.openxmlformats.org/officeDocument/2006/relationships/slide" Target="slide90.xml"/><Relationship Id="rId38" Type="http://schemas.openxmlformats.org/officeDocument/2006/relationships/slide" Target="slide94.xml"/><Relationship Id="rId2" Type="http://schemas.openxmlformats.org/officeDocument/2006/relationships/image" Target="../media/image87.png"/><Relationship Id="rId16" Type="http://schemas.openxmlformats.org/officeDocument/2006/relationships/image" Target="../media/image38.png"/><Relationship Id="rId20" Type="http://schemas.openxmlformats.org/officeDocument/2006/relationships/image" Target="../media/image20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1.wdp"/><Relationship Id="rId11" Type="http://schemas.openxmlformats.org/officeDocument/2006/relationships/image" Target="../media/image33.svg"/><Relationship Id="rId24" Type="http://schemas.openxmlformats.org/officeDocument/2006/relationships/slide" Target="slide9.xml"/><Relationship Id="rId32" Type="http://schemas.openxmlformats.org/officeDocument/2006/relationships/image" Target="../media/image60.svg"/><Relationship Id="rId37" Type="http://schemas.openxmlformats.org/officeDocument/2006/relationships/slide" Target="slide95.xml"/><Relationship Id="rId5" Type="http://schemas.openxmlformats.org/officeDocument/2006/relationships/image" Target="../media/image91.png"/><Relationship Id="rId15" Type="http://schemas.microsoft.com/office/2007/relationships/hdphoto" Target="../media/hdphoto3.wdp"/><Relationship Id="rId23" Type="http://schemas.microsoft.com/office/2007/relationships/hdphoto" Target="../media/hdphoto6.wdp"/><Relationship Id="rId28" Type="http://schemas.openxmlformats.org/officeDocument/2006/relationships/image" Target="../media/image58.svg"/><Relationship Id="rId36" Type="http://schemas.openxmlformats.org/officeDocument/2006/relationships/image" Target="../media/image6.svg"/><Relationship Id="rId10" Type="http://schemas.openxmlformats.org/officeDocument/2006/relationships/image" Target="../media/image32.png"/><Relationship Id="rId19" Type="http://schemas.microsoft.com/office/2007/relationships/hdphoto" Target="../media/hdphoto4.wdp"/><Relationship Id="rId31" Type="http://schemas.openxmlformats.org/officeDocument/2006/relationships/image" Target="../media/image59.png"/><Relationship Id="rId4" Type="http://schemas.microsoft.com/office/2007/relationships/hdphoto" Target="../media/hdphoto10.wdp"/><Relationship Id="rId9" Type="http://schemas.openxmlformats.org/officeDocument/2006/relationships/image" Target="../media/image45.svg"/><Relationship Id="rId14" Type="http://schemas.openxmlformats.org/officeDocument/2006/relationships/image" Target="../media/image7.png"/><Relationship Id="rId22" Type="http://schemas.openxmlformats.org/officeDocument/2006/relationships/image" Target="../media/image21.png"/><Relationship Id="rId27" Type="http://schemas.openxmlformats.org/officeDocument/2006/relationships/image" Target="../media/image57.png"/><Relationship Id="rId30" Type="http://schemas.openxmlformats.org/officeDocument/2006/relationships/image" Target="../media/image54.svg"/><Relationship Id="rId35" Type="http://schemas.openxmlformats.org/officeDocument/2006/relationships/image" Target="../media/image5.png"/><Relationship Id="rId8" Type="http://schemas.openxmlformats.org/officeDocument/2006/relationships/image" Target="../media/image44.png"/><Relationship Id="rId3" Type="http://schemas.openxmlformats.org/officeDocument/2006/relationships/image" Target="../media/image90.png"/></Relationships>
</file>

<file path=ppt/slides/_rels/slide9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svg"/><Relationship Id="rId18" Type="http://schemas.openxmlformats.org/officeDocument/2006/relationships/image" Target="../media/image17.png"/><Relationship Id="rId26" Type="http://schemas.openxmlformats.org/officeDocument/2006/relationships/image" Target="../media/image56.svg"/><Relationship Id="rId21" Type="http://schemas.microsoft.com/office/2007/relationships/hdphoto" Target="../media/hdphoto5.wdp"/><Relationship Id="rId34" Type="http://schemas.openxmlformats.org/officeDocument/2006/relationships/slide" Target="slide62.xml"/><Relationship Id="rId7" Type="http://schemas.openxmlformats.org/officeDocument/2006/relationships/slide" Target="slide84.xml"/><Relationship Id="rId12" Type="http://schemas.openxmlformats.org/officeDocument/2006/relationships/image" Target="../media/image42.png"/><Relationship Id="rId17" Type="http://schemas.openxmlformats.org/officeDocument/2006/relationships/image" Target="../media/image39.svg"/><Relationship Id="rId25" Type="http://schemas.openxmlformats.org/officeDocument/2006/relationships/image" Target="../media/image55.png"/><Relationship Id="rId33" Type="http://schemas.openxmlformats.org/officeDocument/2006/relationships/slide" Target="slide85.xml"/><Relationship Id="rId38" Type="http://schemas.openxmlformats.org/officeDocument/2006/relationships/slide" Target="slide95.xml"/><Relationship Id="rId2" Type="http://schemas.openxmlformats.org/officeDocument/2006/relationships/image" Target="../media/image87.png"/><Relationship Id="rId16" Type="http://schemas.openxmlformats.org/officeDocument/2006/relationships/image" Target="../media/image38.png"/><Relationship Id="rId20" Type="http://schemas.openxmlformats.org/officeDocument/2006/relationships/image" Target="../media/image20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1.wdp"/><Relationship Id="rId11" Type="http://schemas.openxmlformats.org/officeDocument/2006/relationships/image" Target="../media/image33.svg"/><Relationship Id="rId24" Type="http://schemas.openxmlformats.org/officeDocument/2006/relationships/slide" Target="slide9.xml"/><Relationship Id="rId32" Type="http://schemas.openxmlformats.org/officeDocument/2006/relationships/image" Target="../media/image60.svg"/><Relationship Id="rId37" Type="http://schemas.openxmlformats.org/officeDocument/2006/relationships/slide" Target="slide88.xml"/><Relationship Id="rId5" Type="http://schemas.openxmlformats.org/officeDocument/2006/relationships/image" Target="../media/image91.png"/><Relationship Id="rId15" Type="http://schemas.microsoft.com/office/2007/relationships/hdphoto" Target="../media/hdphoto3.wdp"/><Relationship Id="rId23" Type="http://schemas.microsoft.com/office/2007/relationships/hdphoto" Target="../media/hdphoto6.wdp"/><Relationship Id="rId28" Type="http://schemas.openxmlformats.org/officeDocument/2006/relationships/image" Target="../media/image58.svg"/><Relationship Id="rId36" Type="http://schemas.openxmlformats.org/officeDocument/2006/relationships/image" Target="../media/image6.svg"/><Relationship Id="rId10" Type="http://schemas.openxmlformats.org/officeDocument/2006/relationships/image" Target="../media/image32.png"/><Relationship Id="rId19" Type="http://schemas.microsoft.com/office/2007/relationships/hdphoto" Target="../media/hdphoto4.wdp"/><Relationship Id="rId31" Type="http://schemas.openxmlformats.org/officeDocument/2006/relationships/image" Target="../media/image59.png"/><Relationship Id="rId4" Type="http://schemas.microsoft.com/office/2007/relationships/hdphoto" Target="../media/hdphoto10.wdp"/><Relationship Id="rId9" Type="http://schemas.openxmlformats.org/officeDocument/2006/relationships/image" Target="../media/image45.svg"/><Relationship Id="rId14" Type="http://schemas.openxmlformats.org/officeDocument/2006/relationships/image" Target="../media/image7.png"/><Relationship Id="rId22" Type="http://schemas.openxmlformats.org/officeDocument/2006/relationships/image" Target="../media/image21.png"/><Relationship Id="rId27" Type="http://schemas.openxmlformats.org/officeDocument/2006/relationships/image" Target="../media/image57.png"/><Relationship Id="rId30" Type="http://schemas.openxmlformats.org/officeDocument/2006/relationships/image" Target="../media/image54.svg"/><Relationship Id="rId35" Type="http://schemas.openxmlformats.org/officeDocument/2006/relationships/image" Target="../media/image5.png"/><Relationship Id="rId8" Type="http://schemas.openxmlformats.org/officeDocument/2006/relationships/image" Target="../media/image44.png"/><Relationship Id="rId3" Type="http://schemas.openxmlformats.org/officeDocument/2006/relationships/image" Target="../media/image90.png"/></Relationships>
</file>

<file path=ppt/slides/_rels/slide9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svg"/><Relationship Id="rId18" Type="http://schemas.openxmlformats.org/officeDocument/2006/relationships/image" Target="../media/image17.png"/><Relationship Id="rId26" Type="http://schemas.openxmlformats.org/officeDocument/2006/relationships/image" Target="../media/image56.svg"/><Relationship Id="rId21" Type="http://schemas.microsoft.com/office/2007/relationships/hdphoto" Target="../media/hdphoto5.wdp"/><Relationship Id="rId34" Type="http://schemas.openxmlformats.org/officeDocument/2006/relationships/slide" Target="slide62.xml"/><Relationship Id="rId7" Type="http://schemas.openxmlformats.org/officeDocument/2006/relationships/slide" Target="slide84.xml"/><Relationship Id="rId12" Type="http://schemas.openxmlformats.org/officeDocument/2006/relationships/image" Target="../media/image42.png"/><Relationship Id="rId17" Type="http://schemas.openxmlformats.org/officeDocument/2006/relationships/image" Target="../media/image39.svg"/><Relationship Id="rId25" Type="http://schemas.openxmlformats.org/officeDocument/2006/relationships/image" Target="../media/image55.png"/><Relationship Id="rId33" Type="http://schemas.openxmlformats.org/officeDocument/2006/relationships/slide" Target="slide96.xml"/><Relationship Id="rId38" Type="http://schemas.openxmlformats.org/officeDocument/2006/relationships/slide" Target="slide94.xml"/><Relationship Id="rId2" Type="http://schemas.openxmlformats.org/officeDocument/2006/relationships/image" Target="../media/image87.png"/><Relationship Id="rId16" Type="http://schemas.openxmlformats.org/officeDocument/2006/relationships/image" Target="../media/image38.png"/><Relationship Id="rId20" Type="http://schemas.openxmlformats.org/officeDocument/2006/relationships/image" Target="../media/image20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1.wdp"/><Relationship Id="rId11" Type="http://schemas.openxmlformats.org/officeDocument/2006/relationships/image" Target="../media/image33.svg"/><Relationship Id="rId24" Type="http://schemas.openxmlformats.org/officeDocument/2006/relationships/slide" Target="slide9.xml"/><Relationship Id="rId32" Type="http://schemas.openxmlformats.org/officeDocument/2006/relationships/image" Target="../media/image60.svg"/><Relationship Id="rId37" Type="http://schemas.openxmlformats.org/officeDocument/2006/relationships/slide" Target="slide88.xml"/><Relationship Id="rId5" Type="http://schemas.openxmlformats.org/officeDocument/2006/relationships/image" Target="../media/image91.png"/><Relationship Id="rId15" Type="http://schemas.microsoft.com/office/2007/relationships/hdphoto" Target="../media/hdphoto3.wdp"/><Relationship Id="rId23" Type="http://schemas.microsoft.com/office/2007/relationships/hdphoto" Target="../media/hdphoto6.wdp"/><Relationship Id="rId28" Type="http://schemas.openxmlformats.org/officeDocument/2006/relationships/image" Target="../media/image58.svg"/><Relationship Id="rId36" Type="http://schemas.openxmlformats.org/officeDocument/2006/relationships/image" Target="../media/image6.svg"/><Relationship Id="rId10" Type="http://schemas.openxmlformats.org/officeDocument/2006/relationships/image" Target="../media/image32.png"/><Relationship Id="rId19" Type="http://schemas.microsoft.com/office/2007/relationships/hdphoto" Target="../media/hdphoto4.wdp"/><Relationship Id="rId31" Type="http://schemas.openxmlformats.org/officeDocument/2006/relationships/image" Target="../media/image59.png"/><Relationship Id="rId4" Type="http://schemas.microsoft.com/office/2007/relationships/hdphoto" Target="../media/hdphoto10.wdp"/><Relationship Id="rId9" Type="http://schemas.openxmlformats.org/officeDocument/2006/relationships/image" Target="../media/image45.svg"/><Relationship Id="rId14" Type="http://schemas.openxmlformats.org/officeDocument/2006/relationships/image" Target="../media/image7.png"/><Relationship Id="rId22" Type="http://schemas.openxmlformats.org/officeDocument/2006/relationships/image" Target="../media/image21.png"/><Relationship Id="rId27" Type="http://schemas.openxmlformats.org/officeDocument/2006/relationships/image" Target="../media/image57.png"/><Relationship Id="rId30" Type="http://schemas.openxmlformats.org/officeDocument/2006/relationships/image" Target="../media/image54.svg"/><Relationship Id="rId35" Type="http://schemas.openxmlformats.org/officeDocument/2006/relationships/image" Target="../media/image5.png"/><Relationship Id="rId8" Type="http://schemas.openxmlformats.org/officeDocument/2006/relationships/image" Target="../media/image44.png"/><Relationship Id="rId3" Type="http://schemas.openxmlformats.org/officeDocument/2006/relationships/image" Target="../media/image90.png"/></Relationships>
</file>

<file path=ppt/slides/_rels/slide9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38.png"/><Relationship Id="rId26" Type="http://schemas.openxmlformats.org/officeDocument/2006/relationships/slide" Target="slide95.xml"/><Relationship Id="rId39" Type="http://schemas.openxmlformats.org/officeDocument/2006/relationships/image" Target="../media/image61.png"/><Relationship Id="rId21" Type="http://schemas.microsoft.com/office/2007/relationships/hdphoto" Target="../media/hdphoto4.wdp"/><Relationship Id="rId34" Type="http://schemas.openxmlformats.org/officeDocument/2006/relationships/image" Target="../media/image56.svg"/><Relationship Id="rId42" Type="http://schemas.openxmlformats.org/officeDocument/2006/relationships/slide" Target="slide27.xml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18.xml"/><Relationship Id="rId16" Type="http://schemas.microsoft.com/office/2007/relationships/hdphoto" Target="../media/hdphoto3.wdp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24" Type="http://schemas.openxmlformats.org/officeDocument/2006/relationships/image" Target="../media/image5.png"/><Relationship Id="rId32" Type="http://schemas.microsoft.com/office/2007/relationships/hdphoto" Target="../media/hdphoto6.wdp"/><Relationship Id="rId37" Type="http://schemas.openxmlformats.org/officeDocument/2006/relationships/image" Target="../media/image59.png"/><Relationship Id="rId40" Type="http://schemas.openxmlformats.org/officeDocument/2006/relationships/image" Target="../media/image62.svg"/><Relationship Id="rId45" Type="http://schemas.openxmlformats.org/officeDocument/2006/relationships/image" Target="../media/image58.svg"/><Relationship Id="rId5" Type="http://schemas.openxmlformats.org/officeDocument/2006/relationships/image" Target="../media/image65.svg"/><Relationship Id="rId15" Type="http://schemas.openxmlformats.org/officeDocument/2006/relationships/image" Target="../media/image7.png"/><Relationship Id="rId23" Type="http://schemas.openxmlformats.org/officeDocument/2006/relationships/slide" Target="slide62.xml"/><Relationship Id="rId28" Type="http://schemas.openxmlformats.org/officeDocument/2006/relationships/image" Target="../media/image45.svg"/><Relationship Id="rId36" Type="http://schemas.openxmlformats.org/officeDocument/2006/relationships/image" Target="../media/image54.svg"/><Relationship Id="rId10" Type="http://schemas.openxmlformats.org/officeDocument/2006/relationships/image" Target="../media/image84.svg"/><Relationship Id="rId19" Type="http://schemas.openxmlformats.org/officeDocument/2006/relationships/image" Target="../media/image39.svg"/><Relationship Id="rId31" Type="http://schemas.openxmlformats.org/officeDocument/2006/relationships/image" Target="../media/image21.png"/><Relationship Id="rId44" Type="http://schemas.openxmlformats.org/officeDocument/2006/relationships/image" Target="../media/image57.png"/><Relationship Id="rId4" Type="http://schemas.openxmlformats.org/officeDocument/2006/relationships/image" Target="../media/image64.png"/><Relationship Id="rId9" Type="http://schemas.openxmlformats.org/officeDocument/2006/relationships/image" Target="../media/image83.png"/><Relationship Id="rId14" Type="http://schemas.openxmlformats.org/officeDocument/2006/relationships/image" Target="../media/image43.svg"/><Relationship Id="rId22" Type="http://schemas.openxmlformats.org/officeDocument/2006/relationships/slide" Target="slide107.xml"/><Relationship Id="rId27" Type="http://schemas.openxmlformats.org/officeDocument/2006/relationships/image" Target="../media/image44.png"/><Relationship Id="rId30" Type="http://schemas.microsoft.com/office/2007/relationships/hdphoto" Target="../media/hdphoto5.wdp"/><Relationship Id="rId35" Type="http://schemas.openxmlformats.org/officeDocument/2006/relationships/image" Target="../media/image30.png"/><Relationship Id="rId43" Type="http://schemas.openxmlformats.org/officeDocument/2006/relationships/slide" Target="slide105.xml"/><Relationship Id="rId8" Type="http://schemas.openxmlformats.org/officeDocument/2006/relationships/image" Target="../media/image68.png"/><Relationship Id="rId3" Type="http://schemas.openxmlformats.org/officeDocument/2006/relationships/image" Target="../media/image87.png"/><Relationship Id="rId12" Type="http://schemas.openxmlformats.org/officeDocument/2006/relationships/image" Target="../media/image33.svg"/><Relationship Id="rId17" Type="http://schemas.openxmlformats.org/officeDocument/2006/relationships/slide" Target="slide97.xml"/><Relationship Id="rId25" Type="http://schemas.openxmlformats.org/officeDocument/2006/relationships/image" Target="../media/image6.svg"/><Relationship Id="rId33" Type="http://schemas.openxmlformats.org/officeDocument/2006/relationships/image" Target="../media/image55.png"/><Relationship Id="rId38" Type="http://schemas.openxmlformats.org/officeDocument/2006/relationships/image" Target="../media/image60.svg"/><Relationship Id="rId20" Type="http://schemas.openxmlformats.org/officeDocument/2006/relationships/image" Target="../media/image17.png"/><Relationship Id="rId41" Type="http://schemas.openxmlformats.org/officeDocument/2006/relationships/slide" Target="slide77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83.png"/><Relationship Id="rId18" Type="http://schemas.openxmlformats.org/officeDocument/2006/relationships/image" Target="../media/image38.png"/><Relationship Id="rId3" Type="http://schemas.openxmlformats.org/officeDocument/2006/relationships/image" Target="../media/image42.png"/><Relationship Id="rId21" Type="http://schemas.openxmlformats.org/officeDocument/2006/relationships/image" Target="../media/image33.svg"/><Relationship Id="rId7" Type="http://schemas.openxmlformats.org/officeDocument/2006/relationships/image" Target="../media/image64.png"/><Relationship Id="rId12" Type="http://schemas.openxmlformats.org/officeDocument/2006/relationships/slide" Target="slide100.xml"/><Relationship Id="rId17" Type="http://schemas.openxmlformats.org/officeDocument/2006/relationships/slide" Target="slide96.xml"/><Relationship Id="rId2" Type="http://schemas.openxmlformats.org/officeDocument/2006/relationships/notesSlide" Target="../notesSlides/notesSlide19.xml"/><Relationship Id="rId16" Type="http://schemas.microsoft.com/office/2007/relationships/hdphoto" Target="../media/hdphoto3.wdp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8.xml"/><Relationship Id="rId11" Type="http://schemas.openxmlformats.org/officeDocument/2006/relationships/image" Target="../media/image68.png"/><Relationship Id="rId5" Type="http://schemas.openxmlformats.org/officeDocument/2006/relationships/image" Target="../media/image87.png"/><Relationship Id="rId15" Type="http://schemas.openxmlformats.org/officeDocument/2006/relationships/image" Target="../media/image7.png"/><Relationship Id="rId23" Type="http://schemas.openxmlformats.org/officeDocument/2006/relationships/image" Target="../media/image45.svg"/><Relationship Id="rId10" Type="http://schemas.openxmlformats.org/officeDocument/2006/relationships/image" Target="../media/image29.svg"/><Relationship Id="rId19" Type="http://schemas.openxmlformats.org/officeDocument/2006/relationships/image" Target="../media/image39.svg"/><Relationship Id="rId4" Type="http://schemas.openxmlformats.org/officeDocument/2006/relationships/image" Target="../media/image43.svg"/><Relationship Id="rId9" Type="http://schemas.openxmlformats.org/officeDocument/2006/relationships/image" Target="../media/image28.png"/><Relationship Id="rId14" Type="http://schemas.openxmlformats.org/officeDocument/2006/relationships/image" Target="../media/image84.svg"/><Relationship Id="rId22" Type="http://schemas.openxmlformats.org/officeDocument/2006/relationships/image" Target="../media/image44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13" Type="http://schemas.openxmlformats.org/officeDocument/2006/relationships/slide" Target="slide99.xml"/><Relationship Id="rId18" Type="http://schemas.openxmlformats.org/officeDocument/2006/relationships/image" Target="../media/image68.png"/><Relationship Id="rId3" Type="http://schemas.openxmlformats.org/officeDocument/2006/relationships/image" Target="../media/image43.svg"/><Relationship Id="rId21" Type="http://schemas.openxmlformats.org/officeDocument/2006/relationships/image" Target="../media/image44.png"/><Relationship Id="rId7" Type="http://schemas.microsoft.com/office/2007/relationships/hdphoto" Target="../media/hdphoto3.wdp"/><Relationship Id="rId12" Type="http://schemas.openxmlformats.org/officeDocument/2006/relationships/image" Target="../media/image33.svg"/><Relationship Id="rId17" Type="http://schemas.openxmlformats.org/officeDocument/2006/relationships/image" Target="../media/image29.svg"/><Relationship Id="rId2" Type="http://schemas.openxmlformats.org/officeDocument/2006/relationships/image" Target="../media/image42.png"/><Relationship Id="rId16" Type="http://schemas.openxmlformats.org/officeDocument/2006/relationships/image" Target="../media/image28.pn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32.png"/><Relationship Id="rId5" Type="http://schemas.openxmlformats.org/officeDocument/2006/relationships/slide" Target="slide26.xml"/><Relationship Id="rId15" Type="http://schemas.openxmlformats.org/officeDocument/2006/relationships/image" Target="../media/image65.svg"/><Relationship Id="rId10" Type="http://schemas.openxmlformats.org/officeDocument/2006/relationships/image" Target="../media/image39.svg"/><Relationship Id="rId19" Type="http://schemas.openxmlformats.org/officeDocument/2006/relationships/image" Target="../media/image74.png"/><Relationship Id="rId4" Type="http://schemas.openxmlformats.org/officeDocument/2006/relationships/image" Target="../media/image87.png"/><Relationship Id="rId9" Type="http://schemas.openxmlformats.org/officeDocument/2006/relationships/image" Target="../media/image38.png"/><Relationship Id="rId14" Type="http://schemas.openxmlformats.org/officeDocument/2006/relationships/image" Target="../media/image64.png"/><Relationship Id="rId22" Type="http://schemas.openxmlformats.org/officeDocument/2006/relationships/image" Target="../media/image45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13" Type="http://schemas.openxmlformats.org/officeDocument/2006/relationships/image" Target="../media/image44.png"/><Relationship Id="rId18" Type="http://schemas.openxmlformats.org/officeDocument/2006/relationships/image" Target="../media/image28.png"/><Relationship Id="rId3" Type="http://schemas.openxmlformats.org/officeDocument/2006/relationships/image" Target="../media/image43.svg"/><Relationship Id="rId21" Type="http://schemas.openxmlformats.org/officeDocument/2006/relationships/slide" Target="slide100.xml"/><Relationship Id="rId7" Type="http://schemas.microsoft.com/office/2007/relationships/hdphoto" Target="../media/hdphoto3.wdp"/><Relationship Id="rId12" Type="http://schemas.openxmlformats.org/officeDocument/2006/relationships/image" Target="../media/image33.svg"/><Relationship Id="rId17" Type="http://schemas.openxmlformats.org/officeDocument/2006/relationships/image" Target="../media/image65.svg"/><Relationship Id="rId2" Type="http://schemas.openxmlformats.org/officeDocument/2006/relationships/image" Target="../media/image42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32.png"/><Relationship Id="rId5" Type="http://schemas.openxmlformats.org/officeDocument/2006/relationships/slide" Target="slide26.xml"/><Relationship Id="rId15" Type="http://schemas.openxmlformats.org/officeDocument/2006/relationships/slide" Target="slide98.xml"/><Relationship Id="rId23" Type="http://schemas.openxmlformats.org/officeDocument/2006/relationships/image" Target="../media/image84.svg"/><Relationship Id="rId10" Type="http://schemas.openxmlformats.org/officeDocument/2006/relationships/image" Target="../media/image39.svg"/><Relationship Id="rId19" Type="http://schemas.openxmlformats.org/officeDocument/2006/relationships/image" Target="../media/image29.svg"/><Relationship Id="rId4" Type="http://schemas.openxmlformats.org/officeDocument/2006/relationships/image" Target="../media/image87.png"/><Relationship Id="rId9" Type="http://schemas.openxmlformats.org/officeDocument/2006/relationships/image" Target="../media/image38.png"/><Relationship Id="rId14" Type="http://schemas.openxmlformats.org/officeDocument/2006/relationships/image" Target="../media/image45.svg"/><Relationship Id="rId22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rafik 242">
            <a:extLst>
              <a:ext uri="{FF2B5EF4-FFF2-40B4-BE49-F238E27FC236}">
                <a16:creationId xmlns:a16="http://schemas.microsoft.com/office/drawing/2014/main" id="{8E555E3A-5391-4148-A366-73A1ED4305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246" name="Flussdiagramm: Alternativer Prozess 245">
            <a:extLst>
              <a:ext uri="{FF2B5EF4-FFF2-40B4-BE49-F238E27FC236}">
                <a16:creationId xmlns:a16="http://schemas.microsoft.com/office/drawing/2014/main" id="{FDEE6553-BF00-475C-8E3B-F329421D02F6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grpSp>
        <p:nvGrpSpPr>
          <p:cNvPr id="248" name="Gruppieren 247">
            <a:extLst>
              <a:ext uri="{FF2B5EF4-FFF2-40B4-BE49-F238E27FC236}">
                <a16:creationId xmlns:a16="http://schemas.microsoft.com/office/drawing/2014/main" id="{4A98DF5C-579D-4BCE-9046-3EFC34391910}"/>
              </a:ext>
            </a:extLst>
          </p:cNvPr>
          <p:cNvGrpSpPr/>
          <p:nvPr/>
        </p:nvGrpSpPr>
        <p:grpSpPr>
          <a:xfrm>
            <a:off x="1633543" y="124073"/>
            <a:ext cx="8917943" cy="5903922"/>
            <a:chOff x="1633543" y="124073"/>
            <a:chExt cx="8917943" cy="5903922"/>
          </a:xfrm>
        </p:grpSpPr>
        <p:sp>
          <p:nvSpPr>
            <p:cNvPr id="249" name="Textfeld 248">
              <a:extLst>
                <a:ext uri="{FF2B5EF4-FFF2-40B4-BE49-F238E27FC236}">
                  <a16:creationId xmlns:a16="http://schemas.microsoft.com/office/drawing/2014/main" id="{73395BCE-3E43-4E44-AD88-06BD4E3A7ED4}"/>
                </a:ext>
              </a:extLst>
            </p:cNvPr>
            <p:cNvSpPr txBox="1"/>
            <p:nvPr/>
          </p:nvSpPr>
          <p:spPr>
            <a:xfrm>
              <a:off x="4831999" y="124073"/>
              <a:ext cx="25280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800" b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CINEMA </a:t>
              </a:r>
              <a:r>
                <a:rPr kumimoji="0" lang="de-DE" sz="4000" b="1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1</a:t>
              </a:r>
            </a:p>
          </p:txBody>
        </p:sp>
        <p:grpSp>
          <p:nvGrpSpPr>
            <p:cNvPr id="250" name="Gruppieren 249">
              <a:extLst>
                <a:ext uri="{FF2B5EF4-FFF2-40B4-BE49-F238E27FC236}">
                  <a16:creationId xmlns:a16="http://schemas.microsoft.com/office/drawing/2014/main" id="{3D03E0B4-8BB8-4507-8A38-4CB34CA8A1F7}"/>
                </a:ext>
              </a:extLst>
            </p:cNvPr>
            <p:cNvGrpSpPr/>
            <p:nvPr/>
          </p:nvGrpSpPr>
          <p:grpSpPr>
            <a:xfrm>
              <a:off x="1634129" y="1470939"/>
              <a:ext cx="8917357" cy="684091"/>
              <a:chOff x="224874" y="5573682"/>
              <a:chExt cx="1705877" cy="143887"/>
            </a:xfrm>
            <a:solidFill>
              <a:srgbClr val="062C50"/>
            </a:solidFill>
          </p:grpSpPr>
          <p:sp>
            <p:nvSpPr>
              <p:cNvPr id="302" name="Rechteck: abgerundete Ecken 301">
                <a:extLst>
                  <a:ext uri="{FF2B5EF4-FFF2-40B4-BE49-F238E27FC236}">
                    <a16:creationId xmlns:a16="http://schemas.microsoft.com/office/drawing/2014/main" id="{0C6320D3-EE79-40D6-8EAA-AEE63E632A63}"/>
                  </a:ext>
                </a:extLst>
              </p:cNvPr>
              <p:cNvSpPr/>
              <p:nvPr/>
            </p:nvSpPr>
            <p:spPr>
              <a:xfrm>
                <a:off x="224874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40</a:t>
                </a:r>
                <a:endParaRPr kumimoji="0" lang="de-DE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303" name="Rechteck: abgerundete Ecken 302">
                <a:extLst>
                  <a:ext uri="{FF2B5EF4-FFF2-40B4-BE49-F238E27FC236}">
                    <a16:creationId xmlns:a16="http://schemas.microsoft.com/office/drawing/2014/main" id="{E782A24E-D721-4EE1-BFB6-9F02BC6CCB40}"/>
                  </a:ext>
                </a:extLst>
              </p:cNvPr>
              <p:cNvSpPr/>
              <p:nvPr/>
            </p:nvSpPr>
            <p:spPr>
              <a:xfrm>
                <a:off x="381886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41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304" name="Rechteck: abgerundete Ecken 303">
                <a:extLst>
                  <a:ext uri="{FF2B5EF4-FFF2-40B4-BE49-F238E27FC236}">
                    <a16:creationId xmlns:a16="http://schemas.microsoft.com/office/drawing/2014/main" id="{B99D947D-73F0-4863-9E58-B63249C8BED5}"/>
                  </a:ext>
                </a:extLst>
              </p:cNvPr>
              <p:cNvSpPr/>
              <p:nvPr/>
            </p:nvSpPr>
            <p:spPr>
              <a:xfrm>
                <a:off x="539331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42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305" name="Rechteck: abgerundete Ecken 304">
                <a:extLst>
                  <a:ext uri="{FF2B5EF4-FFF2-40B4-BE49-F238E27FC236}">
                    <a16:creationId xmlns:a16="http://schemas.microsoft.com/office/drawing/2014/main" id="{BE659D6F-03C3-45EC-8658-AB820D5E3654}"/>
                  </a:ext>
                </a:extLst>
              </p:cNvPr>
              <p:cNvSpPr/>
              <p:nvPr/>
            </p:nvSpPr>
            <p:spPr>
              <a:xfrm>
                <a:off x="1788298" y="557511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50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306" name="Rechteck: abgerundete Ecken 305">
                <a:extLst>
                  <a:ext uri="{FF2B5EF4-FFF2-40B4-BE49-F238E27FC236}">
                    <a16:creationId xmlns:a16="http://schemas.microsoft.com/office/drawing/2014/main" id="{ED6B8BA6-18B7-487A-96EB-27749341E5E6}"/>
                  </a:ext>
                </a:extLst>
              </p:cNvPr>
              <p:cNvSpPr/>
              <p:nvPr/>
            </p:nvSpPr>
            <p:spPr>
              <a:xfrm>
                <a:off x="695375" y="557449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43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307" name="Rechteck: abgerundete Ecken 306">
                <a:extLst>
                  <a:ext uri="{FF2B5EF4-FFF2-40B4-BE49-F238E27FC236}">
                    <a16:creationId xmlns:a16="http://schemas.microsoft.com/office/drawing/2014/main" id="{C98DA38F-832A-4761-A79C-C03B808E1E7A}"/>
                  </a:ext>
                </a:extLst>
              </p:cNvPr>
              <p:cNvSpPr/>
              <p:nvPr/>
            </p:nvSpPr>
            <p:spPr>
              <a:xfrm>
                <a:off x="852928" y="557449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44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308" name="Rechteck: abgerundete Ecken 307">
                <a:extLst>
                  <a:ext uri="{FF2B5EF4-FFF2-40B4-BE49-F238E27FC236}">
                    <a16:creationId xmlns:a16="http://schemas.microsoft.com/office/drawing/2014/main" id="{A68CBB57-DCE7-4B54-AC84-9A779ABC7298}"/>
                  </a:ext>
                </a:extLst>
              </p:cNvPr>
              <p:cNvSpPr/>
              <p:nvPr/>
            </p:nvSpPr>
            <p:spPr>
              <a:xfrm>
                <a:off x="1008930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45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309" name="Rechteck: abgerundete Ecken 308">
                <a:extLst>
                  <a:ext uri="{FF2B5EF4-FFF2-40B4-BE49-F238E27FC236}">
                    <a16:creationId xmlns:a16="http://schemas.microsoft.com/office/drawing/2014/main" id="{7071D089-24B8-479E-8ACF-CC02D6023A26}"/>
                  </a:ext>
                </a:extLst>
              </p:cNvPr>
              <p:cNvSpPr/>
              <p:nvPr/>
            </p:nvSpPr>
            <p:spPr>
              <a:xfrm>
                <a:off x="1165395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310" name="Rechteck: abgerundete Ecken 309">
                <a:extLst>
                  <a:ext uri="{FF2B5EF4-FFF2-40B4-BE49-F238E27FC236}">
                    <a16:creationId xmlns:a16="http://schemas.microsoft.com/office/drawing/2014/main" id="{97219DCF-BF23-4522-914C-E72157449BC9}"/>
                  </a:ext>
                </a:extLst>
              </p:cNvPr>
              <p:cNvSpPr/>
              <p:nvPr/>
            </p:nvSpPr>
            <p:spPr>
              <a:xfrm>
                <a:off x="1321159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47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311" name="Rechteck: abgerundete Ecken 310">
                <a:extLst>
                  <a:ext uri="{FF2B5EF4-FFF2-40B4-BE49-F238E27FC236}">
                    <a16:creationId xmlns:a16="http://schemas.microsoft.com/office/drawing/2014/main" id="{642E4AC4-1438-430F-A1C7-BBBB63F3F986}"/>
                  </a:ext>
                </a:extLst>
              </p:cNvPr>
              <p:cNvSpPr/>
              <p:nvPr/>
            </p:nvSpPr>
            <p:spPr>
              <a:xfrm>
                <a:off x="1476923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48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312" name="Rechteck: abgerundete Ecken 311">
                <a:extLst>
                  <a:ext uri="{FF2B5EF4-FFF2-40B4-BE49-F238E27FC236}">
                    <a16:creationId xmlns:a16="http://schemas.microsoft.com/office/drawing/2014/main" id="{289C0133-3834-4FA8-9154-AC042FFA455A}"/>
                  </a:ext>
                </a:extLst>
              </p:cNvPr>
              <p:cNvSpPr/>
              <p:nvPr/>
            </p:nvSpPr>
            <p:spPr>
              <a:xfrm>
                <a:off x="1631833" y="557368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49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</p:grpSp>
        <p:grpSp>
          <p:nvGrpSpPr>
            <p:cNvPr id="251" name="Gruppieren 250">
              <a:extLst>
                <a:ext uri="{FF2B5EF4-FFF2-40B4-BE49-F238E27FC236}">
                  <a16:creationId xmlns:a16="http://schemas.microsoft.com/office/drawing/2014/main" id="{C271EEAF-DC1B-4C49-B4A6-365FAA6F783F}"/>
                </a:ext>
              </a:extLst>
            </p:cNvPr>
            <p:cNvGrpSpPr/>
            <p:nvPr/>
          </p:nvGrpSpPr>
          <p:grpSpPr>
            <a:xfrm>
              <a:off x="1637200" y="2439428"/>
              <a:ext cx="6475415" cy="679895"/>
              <a:chOff x="709634" y="5734399"/>
              <a:chExt cx="1238738" cy="143004"/>
            </a:xfrm>
            <a:solidFill>
              <a:srgbClr val="062C50"/>
            </a:solidFill>
          </p:grpSpPr>
          <p:sp>
            <p:nvSpPr>
              <p:cNvPr id="294" name="Rechteck: abgerundete Ecken 293">
                <a:extLst>
                  <a:ext uri="{FF2B5EF4-FFF2-40B4-BE49-F238E27FC236}">
                    <a16:creationId xmlns:a16="http://schemas.microsoft.com/office/drawing/2014/main" id="{B98FE41B-7A7B-4608-9E7B-CF5D38863F9B}"/>
                  </a:ext>
                </a:extLst>
              </p:cNvPr>
              <p:cNvSpPr/>
              <p:nvPr/>
            </p:nvSpPr>
            <p:spPr>
              <a:xfrm>
                <a:off x="709634" y="5734404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32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95" name="Rechteck: abgerundete Ecken 294">
                <a:extLst>
                  <a:ext uri="{FF2B5EF4-FFF2-40B4-BE49-F238E27FC236}">
                    <a16:creationId xmlns:a16="http://schemas.microsoft.com/office/drawing/2014/main" id="{4B4771FD-2C5D-49E5-B252-2894D34ECEF6}"/>
                  </a:ext>
                </a:extLst>
              </p:cNvPr>
              <p:cNvSpPr/>
              <p:nvPr/>
            </p:nvSpPr>
            <p:spPr>
              <a:xfrm>
                <a:off x="866646" y="5734404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33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96" name="Rechteck: abgerundete Ecken 295">
                <a:extLst>
                  <a:ext uri="{FF2B5EF4-FFF2-40B4-BE49-F238E27FC236}">
                    <a16:creationId xmlns:a16="http://schemas.microsoft.com/office/drawing/2014/main" id="{D4044F5E-3271-4829-BCBF-D8DC6F1E3A0F}"/>
                  </a:ext>
                </a:extLst>
              </p:cNvPr>
              <p:cNvSpPr/>
              <p:nvPr/>
            </p:nvSpPr>
            <p:spPr>
              <a:xfrm>
                <a:off x="1024091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34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97" name="Rechteck: abgerundete Ecken 296">
                <a:extLst>
                  <a:ext uri="{FF2B5EF4-FFF2-40B4-BE49-F238E27FC236}">
                    <a16:creationId xmlns:a16="http://schemas.microsoft.com/office/drawing/2014/main" id="{663FB6EE-6B04-45A3-B922-9C69305CD918}"/>
                  </a:ext>
                </a:extLst>
              </p:cNvPr>
              <p:cNvSpPr/>
              <p:nvPr/>
            </p:nvSpPr>
            <p:spPr>
              <a:xfrm>
                <a:off x="1180135" y="5734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35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98" name="Rechteck: abgerundete Ecken 297">
                <a:extLst>
                  <a:ext uri="{FF2B5EF4-FFF2-40B4-BE49-F238E27FC236}">
                    <a16:creationId xmlns:a16="http://schemas.microsoft.com/office/drawing/2014/main" id="{A93FF6E9-5F2D-473C-A690-40C9FFDA2A82}"/>
                  </a:ext>
                </a:extLst>
              </p:cNvPr>
              <p:cNvSpPr/>
              <p:nvPr/>
            </p:nvSpPr>
            <p:spPr>
              <a:xfrm>
                <a:off x="1337688" y="573494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36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99" name="Rechteck: abgerundete Ecken 298">
                <a:extLst>
                  <a:ext uri="{FF2B5EF4-FFF2-40B4-BE49-F238E27FC236}">
                    <a16:creationId xmlns:a16="http://schemas.microsoft.com/office/drawing/2014/main" id="{6D36C0E0-A7A5-4D53-89D6-44C5A62FB79B}"/>
                  </a:ext>
                </a:extLst>
              </p:cNvPr>
              <p:cNvSpPr/>
              <p:nvPr/>
            </p:nvSpPr>
            <p:spPr>
              <a:xfrm>
                <a:off x="1493690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37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300" name="Rechteck: abgerundete Ecken 299">
                <a:extLst>
                  <a:ext uri="{FF2B5EF4-FFF2-40B4-BE49-F238E27FC236}">
                    <a16:creationId xmlns:a16="http://schemas.microsoft.com/office/drawing/2014/main" id="{E9FD316F-D8C9-4A88-91F7-FEF1DD0E1774}"/>
                  </a:ext>
                </a:extLst>
              </p:cNvPr>
              <p:cNvSpPr/>
              <p:nvPr/>
            </p:nvSpPr>
            <p:spPr>
              <a:xfrm>
                <a:off x="1650155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38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301" name="Rechteck: abgerundete Ecken 300">
                <a:extLst>
                  <a:ext uri="{FF2B5EF4-FFF2-40B4-BE49-F238E27FC236}">
                    <a16:creationId xmlns:a16="http://schemas.microsoft.com/office/drawing/2014/main" id="{4ED03B72-E9FC-4022-B0AC-324B6D47214D}"/>
                  </a:ext>
                </a:extLst>
              </p:cNvPr>
              <p:cNvSpPr/>
              <p:nvPr/>
            </p:nvSpPr>
            <p:spPr>
              <a:xfrm>
                <a:off x="1805919" y="573439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39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</p:grpSp>
        <p:grpSp>
          <p:nvGrpSpPr>
            <p:cNvPr id="252" name="Gruppieren 251">
              <a:extLst>
                <a:ext uri="{FF2B5EF4-FFF2-40B4-BE49-F238E27FC236}">
                  <a16:creationId xmlns:a16="http://schemas.microsoft.com/office/drawing/2014/main" id="{0C6D578E-70C9-4FAD-9443-531EF66FF0E2}"/>
                </a:ext>
              </a:extLst>
            </p:cNvPr>
            <p:cNvGrpSpPr/>
            <p:nvPr/>
          </p:nvGrpSpPr>
          <p:grpSpPr>
            <a:xfrm>
              <a:off x="1633543" y="3423193"/>
              <a:ext cx="8917357" cy="689668"/>
              <a:chOff x="224874" y="5573945"/>
              <a:chExt cx="1705877" cy="145060"/>
            </a:xfrm>
            <a:solidFill>
              <a:srgbClr val="062C50"/>
            </a:solidFill>
          </p:grpSpPr>
          <p:sp>
            <p:nvSpPr>
              <p:cNvPr id="283" name="Rechteck: abgerundete Ecken 282">
                <a:extLst>
                  <a:ext uri="{FF2B5EF4-FFF2-40B4-BE49-F238E27FC236}">
                    <a16:creationId xmlns:a16="http://schemas.microsoft.com/office/drawing/2014/main" id="{729E9FB0-A1C5-4C98-A5F9-9E80D4D7E74D}"/>
                  </a:ext>
                </a:extLst>
              </p:cNvPr>
              <p:cNvSpPr/>
              <p:nvPr/>
            </p:nvSpPr>
            <p:spPr>
              <a:xfrm>
                <a:off x="224874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21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84" name="Rechteck: abgerundete Ecken 283">
                <a:extLst>
                  <a:ext uri="{FF2B5EF4-FFF2-40B4-BE49-F238E27FC236}">
                    <a16:creationId xmlns:a16="http://schemas.microsoft.com/office/drawing/2014/main" id="{20FDC10E-29F0-4733-92B7-CB9FA71CDA21}"/>
                  </a:ext>
                </a:extLst>
              </p:cNvPr>
              <p:cNvSpPr/>
              <p:nvPr/>
            </p:nvSpPr>
            <p:spPr>
              <a:xfrm>
                <a:off x="381886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22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85" name="Rechteck: abgerundete Ecken 284">
                <a:extLst>
                  <a:ext uri="{FF2B5EF4-FFF2-40B4-BE49-F238E27FC236}">
                    <a16:creationId xmlns:a16="http://schemas.microsoft.com/office/drawing/2014/main" id="{0F036599-398E-44DE-BE52-48ABC8310186}"/>
                  </a:ext>
                </a:extLst>
              </p:cNvPr>
              <p:cNvSpPr/>
              <p:nvPr/>
            </p:nvSpPr>
            <p:spPr>
              <a:xfrm>
                <a:off x="539331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23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86" name="Rechteck: abgerundete Ecken 285">
                <a:extLst>
                  <a:ext uri="{FF2B5EF4-FFF2-40B4-BE49-F238E27FC236}">
                    <a16:creationId xmlns:a16="http://schemas.microsoft.com/office/drawing/2014/main" id="{4AD2569E-8BBC-4A13-8F7E-99DE6C4DE713}"/>
                  </a:ext>
                </a:extLst>
              </p:cNvPr>
              <p:cNvSpPr/>
              <p:nvPr/>
            </p:nvSpPr>
            <p:spPr>
              <a:xfrm>
                <a:off x="1788298" y="557655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31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87" name="Rechteck: abgerundete Ecken 286">
                <a:extLst>
                  <a:ext uri="{FF2B5EF4-FFF2-40B4-BE49-F238E27FC236}">
                    <a16:creationId xmlns:a16="http://schemas.microsoft.com/office/drawing/2014/main" id="{F2D00523-ABE6-43C9-B32C-8B5F0940841A}"/>
                  </a:ext>
                </a:extLst>
              </p:cNvPr>
              <p:cNvSpPr/>
              <p:nvPr/>
            </p:nvSpPr>
            <p:spPr>
              <a:xfrm>
                <a:off x="695375" y="557449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24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88" name="Rechteck: abgerundete Ecken 287">
                <a:extLst>
                  <a:ext uri="{FF2B5EF4-FFF2-40B4-BE49-F238E27FC236}">
                    <a16:creationId xmlns:a16="http://schemas.microsoft.com/office/drawing/2014/main" id="{6C4ABC24-ED1A-434C-8BDB-6722C035195C}"/>
                  </a:ext>
                </a:extLst>
              </p:cNvPr>
              <p:cNvSpPr/>
              <p:nvPr/>
            </p:nvSpPr>
            <p:spPr>
              <a:xfrm>
                <a:off x="852928" y="557449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25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89" name="Rechteck: abgerundete Ecken 288">
                <a:extLst>
                  <a:ext uri="{FF2B5EF4-FFF2-40B4-BE49-F238E27FC236}">
                    <a16:creationId xmlns:a16="http://schemas.microsoft.com/office/drawing/2014/main" id="{A76E4960-404F-4DB0-9F72-9EECBD9D5311}"/>
                  </a:ext>
                </a:extLst>
              </p:cNvPr>
              <p:cNvSpPr/>
              <p:nvPr/>
            </p:nvSpPr>
            <p:spPr>
              <a:xfrm>
                <a:off x="1008930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26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90" name="Rechteck: abgerundete Ecken 289">
                <a:extLst>
                  <a:ext uri="{FF2B5EF4-FFF2-40B4-BE49-F238E27FC236}">
                    <a16:creationId xmlns:a16="http://schemas.microsoft.com/office/drawing/2014/main" id="{11AF943A-6A20-4234-8FDE-64AE21647ED8}"/>
                  </a:ext>
                </a:extLst>
              </p:cNvPr>
              <p:cNvSpPr/>
              <p:nvPr/>
            </p:nvSpPr>
            <p:spPr>
              <a:xfrm>
                <a:off x="1165395" y="557394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27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91" name="Rechteck: abgerundete Ecken 290">
                <a:extLst>
                  <a:ext uri="{FF2B5EF4-FFF2-40B4-BE49-F238E27FC236}">
                    <a16:creationId xmlns:a16="http://schemas.microsoft.com/office/drawing/2014/main" id="{C385E1E7-FABA-43B2-845C-D1B508132D4B}"/>
                  </a:ext>
                </a:extLst>
              </p:cNvPr>
              <p:cNvSpPr/>
              <p:nvPr/>
            </p:nvSpPr>
            <p:spPr>
              <a:xfrm>
                <a:off x="1321159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28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92" name="Rechteck: abgerundete Ecken 291">
                <a:extLst>
                  <a:ext uri="{FF2B5EF4-FFF2-40B4-BE49-F238E27FC236}">
                    <a16:creationId xmlns:a16="http://schemas.microsoft.com/office/drawing/2014/main" id="{D86BB6E7-7BF6-4C4C-8D55-A95C05631421}"/>
                  </a:ext>
                </a:extLst>
              </p:cNvPr>
              <p:cNvSpPr/>
              <p:nvPr/>
            </p:nvSpPr>
            <p:spPr>
              <a:xfrm>
                <a:off x="1476923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29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93" name="Rechteck: abgerundete Ecken 292">
                <a:extLst>
                  <a:ext uri="{FF2B5EF4-FFF2-40B4-BE49-F238E27FC236}">
                    <a16:creationId xmlns:a16="http://schemas.microsoft.com/office/drawing/2014/main" id="{BF1D2E02-096E-4E21-B0F8-478E8A597E60}"/>
                  </a:ext>
                </a:extLst>
              </p:cNvPr>
              <p:cNvSpPr/>
              <p:nvPr/>
            </p:nvSpPr>
            <p:spPr>
              <a:xfrm>
                <a:off x="1631833" y="557655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30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</p:grpSp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0E890B2F-5EFB-4064-BEDA-91BE9F305377}"/>
                </a:ext>
              </a:extLst>
            </p:cNvPr>
            <p:cNvGrpSpPr/>
            <p:nvPr/>
          </p:nvGrpSpPr>
          <p:grpSpPr>
            <a:xfrm>
              <a:off x="1634285" y="4386386"/>
              <a:ext cx="8130336" cy="682525"/>
              <a:chOff x="1638923" y="4148261"/>
              <a:chExt cx="8130336" cy="682525"/>
            </a:xfrm>
            <a:solidFill>
              <a:srgbClr val="062C50"/>
            </a:solidFill>
          </p:grpSpPr>
          <p:sp>
            <p:nvSpPr>
              <p:cNvPr id="273" name="Rechteck: abgerundete Ecken 272">
                <a:extLst>
                  <a:ext uri="{FF2B5EF4-FFF2-40B4-BE49-F238E27FC236}">
                    <a16:creationId xmlns:a16="http://schemas.microsoft.com/office/drawing/2014/main" id="{F96271A5-F87A-4B78-9233-54A4FD5BF89A}"/>
                  </a:ext>
                </a:extLst>
              </p:cNvPr>
              <p:cNvSpPr/>
              <p:nvPr/>
            </p:nvSpPr>
            <p:spPr>
              <a:xfrm>
                <a:off x="163892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11</a:t>
                </a:r>
              </a:p>
            </p:txBody>
          </p:sp>
          <p:sp>
            <p:nvSpPr>
              <p:cNvPr id="274" name="Rechteck: abgerundete Ecken 273">
                <a:extLst>
                  <a:ext uri="{FF2B5EF4-FFF2-40B4-BE49-F238E27FC236}">
                    <a16:creationId xmlns:a16="http://schemas.microsoft.com/office/drawing/2014/main" id="{28BBED1E-3340-44D9-81B0-2161BAD1FCD9}"/>
                  </a:ext>
                </a:extLst>
              </p:cNvPr>
              <p:cNvSpPr/>
              <p:nvPr/>
            </p:nvSpPr>
            <p:spPr>
              <a:xfrm>
                <a:off x="245969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12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75" name="Rechteck: abgerundete Ecken 274">
                <a:extLst>
                  <a:ext uri="{FF2B5EF4-FFF2-40B4-BE49-F238E27FC236}">
                    <a16:creationId xmlns:a16="http://schemas.microsoft.com/office/drawing/2014/main" id="{4FFB6BB4-E377-4396-AE3D-5122741D8C13}"/>
                  </a:ext>
                </a:extLst>
              </p:cNvPr>
              <p:cNvSpPr/>
              <p:nvPr/>
            </p:nvSpPr>
            <p:spPr>
              <a:xfrm>
                <a:off x="3282727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13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76" name="Rechteck: abgerundete Ecken 275">
                <a:extLst>
                  <a:ext uri="{FF2B5EF4-FFF2-40B4-BE49-F238E27FC236}">
                    <a16:creationId xmlns:a16="http://schemas.microsoft.com/office/drawing/2014/main" id="{D845D14D-6049-45D8-AADD-32A250FC9609}"/>
                  </a:ext>
                </a:extLst>
              </p:cNvPr>
              <p:cNvSpPr/>
              <p:nvPr/>
            </p:nvSpPr>
            <p:spPr>
              <a:xfrm>
                <a:off x="4098436" y="4150880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14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77" name="Rechteck: abgerundete Ecken 276">
                <a:extLst>
                  <a:ext uri="{FF2B5EF4-FFF2-40B4-BE49-F238E27FC236}">
                    <a16:creationId xmlns:a16="http://schemas.microsoft.com/office/drawing/2014/main" id="{939D7ABC-A74C-4164-AB39-416A6323057F}"/>
                  </a:ext>
                </a:extLst>
              </p:cNvPr>
              <p:cNvSpPr/>
              <p:nvPr/>
            </p:nvSpPr>
            <p:spPr>
              <a:xfrm>
                <a:off x="4922031" y="4150875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15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78" name="Rechteck: abgerundete Ecken 277">
                <a:extLst>
                  <a:ext uri="{FF2B5EF4-FFF2-40B4-BE49-F238E27FC236}">
                    <a16:creationId xmlns:a16="http://schemas.microsoft.com/office/drawing/2014/main" id="{9A941D97-BBB5-4F32-9F27-85AB7B939897}"/>
                  </a:ext>
                </a:extLst>
              </p:cNvPr>
              <p:cNvSpPr/>
              <p:nvPr/>
            </p:nvSpPr>
            <p:spPr>
              <a:xfrm>
                <a:off x="5737521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79" name="Rechteck: abgerundete Ecken 278">
                <a:extLst>
                  <a:ext uri="{FF2B5EF4-FFF2-40B4-BE49-F238E27FC236}">
                    <a16:creationId xmlns:a16="http://schemas.microsoft.com/office/drawing/2014/main" id="{BE09CA69-158C-4A31-986D-F8832AF938BC}"/>
                  </a:ext>
                </a:extLst>
              </p:cNvPr>
              <p:cNvSpPr/>
              <p:nvPr/>
            </p:nvSpPr>
            <p:spPr>
              <a:xfrm>
                <a:off x="6555433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17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80" name="Rechteck: abgerundete Ecken 279">
                <a:extLst>
                  <a:ext uri="{FF2B5EF4-FFF2-40B4-BE49-F238E27FC236}">
                    <a16:creationId xmlns:a16="http://schemas.microsoft.com/office/drawing/2014/main" id="{762F77C3-EFD8-411B-8122-1606556DDC7B}"/>
                  </a:ext>
                </a:extLst>
              </p:cNvPr>
              <p:cNvSpPr/>
              <p:nvPr/>
            </p:nvSpPr>
            <p:spPr>
              <a:xfrm>
                <a:off x="7369678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18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81" name="Rechteck: abgerundete Ecken 280">
                <a:extLst>
                  <a:ext uri="{FF2B5EF4-FFF2-40B4-BE49-F238E27FC236}">
                    <a16:creationId xmlns:a16="http://schemas.microsoft.com/office/drawing/2014/main" id="{63079DF8-C61C-4329-AEC2-24489BCAC8D4}"/>
                  </a:ext>
                </a:extLst>
              </p:cNvPr>
              <p:cNvSpPr/>
              <p:nvPr/>
            </p:nvSpPr>
            <p:spPr>
              <a:xfrm>
                <a:off x="8183923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19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82" name="Rechteck: abgerundete Ecken 281">
                <a:extLst>
                  <a:ext uri="{FF2B5EF4-FFF2-40B4-BE49-F238E27FC236}">
                    <a16:creationId xmlns:a16="http://schemas.microsoft.com/office/drawing/2014/main" id="{C729B1AA-F441-4F66-91B8-D09E4C59C0D9}"/>
                  </a:ext>
                </a:extLst>
              </p:cNvPr>
              <p:cNvSpPr/>
              <p:nvPr/>
            </p:nvSpPr>
            <p:spPr>
              <a:xfrm>
                <a:off x="9024594" y="415351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20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</p:grpSp>
        <p:grpSp>
          <p:nvGrpSpPr>
            <p:cNvPr id="255" name="Gruppieren 254">
              <a:extLst>
                <a:ext uri="{FF2B5EF4-FFF2-40B4-BE49-F238E27FC236}">
                  <a16:creationId xmlns:a16="http://schemas.microsoft.com/office/drawing/2014/main" id="{40B82295-199E-4A5D-95F3-210B1044F753}"/>
                </a:ext>
              </a:extLst>
            </p:cNvPr>
            <p:cNvGrpSpPr/>
            <p:nvPr/>
          </p:nvGrpSpPr>
          <p:grpSpPr>
            <a:xfrm>
              <a:off x="1637794" y="5346543"/>
              <a:ext cx="8114108" cy="681452"/>
              <a:chOff x="1637794" y="5346543"/>
              <a:chExt cx="8114108" cy="681452"/>
            </a:xfrm>
          </p:grpSpPr>
          <p:grpSp>
            <p:nvGrpSpPr>
              <p:cNvPr id="256" name="Gruppieren 255">
                <a:extLst>
                  <a:ext uri="{FF2B5EF4-FFF2-40B4-BE49-F238E27FC236}">
                    <a16:creationId xmlns:a16="http://schemas.microsoft.com/office/drawing/2014/main" id="{196C9C02-0CB4-4FB8-8B14-932E3BAB9480}"/>
                  </a:ext>
                </a:extLst>
              </p:cNvPr>
              <p:cNvGrpSpPr/>
              <p:nvPr/>
            </p:nvGrpSpPr>
            <p:grpSpPr>
              <a:xfrm>
                <a:off x="1637794" y="5346543"/>
                <a:ext cx="8114108" cy="681452"/>
                <a:chOff x="228822" y="6241113"/>
                <a:chExt cx="1552217" cy="143332"/>
              </a:xfrm>
              <a:solidFill>
                <a:srgbClr val="062C50"/>
              </a:solidFill>
            </p:grpSpPr>
            <p:sp>
              <p:nvSpPr>
                <p:cNvPr id="258" name="Rechteck: abgerundete Ecken 257">
                  <a:extLst>
                    <a:ext uri="{FF2B5EF4-FFF2-40B4-BE49-F238E27FC236}">
                      <a16:creationId xmlns:a16="http://schemas.microsoft.com/office/drawing/2014/main" id="{111A6612-6118-4C25-9402-616284AB834E}"/>
                    </a:ext>
                  </a:extLst>
                </p:cNvPr>
                <p:cNvSpPr/>
                <p:nvPr/>
              </p:nvSpPr>
              <p:spPr>
                <a:xfrm>
                  <a:off x="228822" y="6241446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1</a:t>
                  </a:r>
                </a:p>
              </p:txBody>
            </p:sp>
            <p:sp>
              <p:nvSpPr>
                <p:cNvPr id="259" name="Rechteck: abgerundete Ecken 258">
                  <a:extLst>
                    <a:ext uri="{FF2B5EF4-FFF2-40B4-BE49-F238E27FC236}">
                      <a16:creationId xmlns:a16="http://schemas.microsoft.com/office/drawing/2014/main" id="{2D3413C7-2E77-4629-92E9-8D9D4E77CE05}"/>
                    </a:ext>
                  </a:extLst>
                </p:cNvPr>
                <p:cNvSpPr/>
                <p:nvPr/>
              </p:nvSpPr>
              <p:spPr>
                <a:xfrm>
                  <a:off x="385834" y="6241446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2</a:t>
                  </a:r>
                </a:p>
              </p:txBody>
            </p:sp>
            <p:sp>
              <p:nvSpPr>
                <p:cNvPr id="260" name="Rechteck: abgerundete Ecken 259">
                  <a:extLst>
                    <a:ext uri="{FF2B5EF4-FFF2-40B4-BE49-F238E27FC236}">
                      <a16:creationId xmlns:a16="http://schemas.microsoft.com/office/drawing/2014/main" id="{DE5AB78A-5FA4-441B-AB0B-61E8DEC6B164}"/>
                    </a:ext>
                  </a:extLst>
                </p:cNvPr>
                <p:cNvSpPr/>
                <p:nvPr/>
              </p:nvSpPr>
              <p:spPr>
                <a:xfrm>
                  <a:off x="543279" y="6241442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3</a:t>
                  </a:r>
                </a:p>
              </p:txBody>
            </p:sp>
            <p:sp>
              <p:nvSpPr>
                <p:cNvPr id="261" name="Rechteck: abgerundete Ecken 260">
                  <a:extLst>
                    <a:ext uri="{FF2B5EF4-FFF2-40B4-BE49-F238E27FC236}">
                      <a16:creationId xmlns:a16="http://schemas.microsoft.com/office/drawing/2014/main" id="{8F729693-C762-49EA-8066-9495FDC04FB9}"/>
                    </a:ext>
                  </a:extLst>
                </p:cNvPr>
                <p:cNvSpPr/>
                <p:nvPr/>
              </p:nvSpPr>
              <p:spPr>
                <a:xfrm>
                  <a:off x="699323" y="6241992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4</a:t>
                  </a:r>
                  <a:endPara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  <p:sp>
              <p:nvSpPr>
                <p:cNvPr id="262" name="Rechteck: abgerundete Ecken 261">
                  <a:extLst>
                    <a:ext uri="{FF2B5EF4-FFF2-40B4-BE49-F238E27FC236}">
                      <a16:creationId xmlns:a16="http://schemas.microsoft.com/office/drawing/2014/main" id="{EF67DDE4-F1B5-4047-BCF7-7B85442166E4}"/>
                    </a:ext>
                  </a:extLst>
                </p:cNvPr>
                <p:cNvSpPr/>
                <p:nvPr/>
              </p:nvSpPr>
              <p:spPr>
                <a:xfrm>
                  <a:off x="856876" y="6241991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5</a:t>
                  </a:r>
                  <a:endPara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  <p:sp>
              <p:nvSpPr>
                <p:cNvPr id="263" name="Rechteck: abgerundete Ecken 262">
                  <a:extLst>
                    <a:ext uri="{FF2B5EF4-FFF2-40B4-BE49-F238E27FC236}">
                      <a16:creationId xmlns:a16="http://schemas.microsoft.com/office/drawing/2014/main" id="{71C24549-82DF-4479-9F42-A90ACA4471E6}"/>
                    </a:ext>
                  </a:extLst>
                </p:cNvPr>
                <p:cNvSpPr/>
                <p:nvPr/>
              </p:nvSpPr>
              <p:spPr>
                <a:xfrm>
                  <a:off x="1012878" y="6241442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6</a:t>
                  </a:r>
                  <a:endPara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  <p:sp>
              <p:nvSpPr>
                <p:cNvPr id="264" name="Rechteck: abgerundete Ecken 263">
                  <a:extLst>
                    <a:ext uri="{FF2B5EF4-FFF2-40B4-BE49-F238E27FC236}">
                      <a16:creationId xmlns:a16="http://schemas.microsoft.com/office/drawing/2014/main" id="{C121E32E-426C-45AF-BF9A-71C19CAB684E}"/>
                    </a:ext>
                  </a:extLst>
                </p:cNvPr>
                <p:cNvSpPr/>
                <p:nvPr/>
              </p:nvSpPr>
              <p:spPr>
                <a:xfrm>
                  <a:off x="1169343" y="6241442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7</a:t>
                  </a:r>
                  <a:endPara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  <p:sp>
              <p:nvSpPr>
                <p:cNvPr id="265" name="Rechteck: abgerundete Ecken 264">
                  <a:extLst>
                    <a:ext uri="{FF2B5EF4-FFF2-40B4-BE49-F238E27FC236}">
                      <a16:creationId xmlns:a16="http://schemas.microsoft.com/office/drawing/2014/main" id="{A8DAE563-B3EC-4720-BFC7-0F18DC52BAC1}"/>
                    </a:ext>
                  </a:extLst>
                </p:cNvPr>
                <p:cNvSpPr/>
                <p:nvPr/>
              </p:nvSpPr>
              <p:spPr>
                <a:xfrm>
                  <a:off x="1325107" y="6241441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8</a:t>
                  </a:r>
                </a:p>
              </p:txBody>
            </p:sp>
            <p:sp>
              <p:nvSpPr>
                <p:cNvPr id="266" name="Rechteck: abgerundete Ecken 265">
                  <a:extLst>
                    <a:ext uri="{FF2B5EF4-FFF2-40B4-BE49-F238E27FC236}">
                      <a16:creationId xmlns:a16="http://schemas.microsoft.com/office/drawing/2014/main" id="{91A69CB5-3C5E-46C1-AF99-DFECF6172E44}"/>
                    </a:ext>
                  </a:extLst>
                </p:cNvPr>
                <p:cNvSpPr/>
                <p:nvPr/>
              </p:nvSpPr>
              <p:spPr>
                <a:xfrm>
                  <a:off x="1480871" y="6241441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9</a:t>
                  </a:r>
                  <a:endParaRPr kumimoji="0" lang="de-DE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  <p:sp>
              <p:nvSpPr>
                <p:cNvPr id="267" name="Rechteck: abgerundete Ecken 266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3FBD5964-6E3C-482F-BD09-597613AAFB0B}"/>
                    </a:ext>
                  </a:extLst>
                </p:cNvPr>
                <p:cNvSpPr/>
                <p:nvPr/>
              </p:nvSpPr>
              <p:spPr>
                <a:xfrm>
                  <a:off x="1638586" y="6241113"/>
                  <a:ext cx="142453" cy="142453"/>
                </a:xfrm>
                <a:prstGeom prst="roundRect">
                  <a:avLst/>
                </a:prstGeom>
                <a:solidFill>
                  <a:srgbClr val="004AB8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</p:grpSp>
          <p:pic>
            <p:nvPicPr>
              <p:cNvPr id="257" name="Grafik 256">
                <a:extLst>
                  <a:ext uri="{FF2B5EF4-FFF2-40B4-BE49-F238E27FC236}">
                    <a16:creationId xmlns:a16="http://schemas.microsoft.com/office/drawing/2014/main" id="{8D7F67BA-3D88-4E8B-BA17-9484E96981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131105" y="5432436"/>
                <a:ext cx="496929" cy="496929"/>
              </a:xfrm>
              <a:prstGeom prst="rect">
                <a:avLst/>
              </a:prstGeom>
            </p:spPr>
          </p:pic>
        </p:grp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FA46CA18-5EB0-42F7-B351-520A2AFF0CB2}"/>
              </a:ext>
            </a:extLst>
          </p:cNvPr>
          <p:cNvSpPr txBox="1"/>
          <p:nvPr/>
        </p:nvSpPr>
        <p:spPr>
          <a:xfrm>
            <a:off x="3200400" y="2694246"/>
            <a:ext cx="6443330" cy="128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F581FB26-9223-42F9-9CDA-B9981BF836B8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6A618325-E43A-4D5E-8720-CC0F8F67E66E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87" name="Grafik 18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A4F8112-F125-4F16-A418-9690CBAF2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88" name="Kreuz 187">
                <a:extLst>
                  <a:ext uri="{FF2B5EF4-FFF2-40B4-BE49-F238E27FC236}">
                    <a16:creationId xmlns:a16="http://schemas.microsoft.com/office/drawing/2014/main" id="{0584F42E-070E-4F95-B465-17435867AB31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5FAD2018-083C-4FD8-BF76-54F22CC61AC0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6" name="Grafik 185">
              <a:hlinkClick r:id="rId10" action="ppaction://hlinksldjump"/>
              <a:extLst>
                <a:ext uri="{FF2B5EF4-FFF2-40B4-BE49-F238E27FC236}">
                  <a16:creationId xmlns:a16="http://schemas.microsoft.com/office/drawing/2014/main" id="{18071669-BBB9-4DE8-9453-24739C2E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sp>
        <p:nvSpPr>
          <p:cNvPr id="86" name="Freihandform: Form 85">
            <a:extLst>
              <a:ext uri="{FF2B5EF4-FFF2-40B4-BE49-F238E27FC236}">
                <a16:creationId xmlns:a16="http://schemas.microsoft.com/office/drawing/2014/main" id="{CDF4C4D4-F3EE-4FB8-BA21-9ACB60518EA9}"/>
              </a:ext>
            </a:extLst>
          </p:cNvPr>
          <p:cNvSpPr/>
          <p:nvPr/>
        </p:nvSpPr>
        <p:spPr>
          <a:xfrm>
            <a:off x="9877083" y="5391922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ihandform: Form 86">
            <a:extLst>
              <a:ext uri="{FF2B5EF4-FFF2-40B4-BE49-F238E27FC236}">
                <a16:creationId xmlns:a16="http://schemas.microsoft.com/office/drawing/2014/main" id="{450C36DF-C85B-4C08-8FD4-88E7AD18DB34}"/>
              </a:ext>
            </a:extLst>
          </p:cNvPr>
          <p:cNvSpPr/>
          <p:nvPr/>
        </p:nvSpPr>
        <p:spPr>
          <a:xfrm>
            <a:off x="9822729" y="5342769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ihandform: Form 87">
            <a:extLst>
              <a:ext uri="{FF2B5EF4-FFF2-40B4-BE49-F238E27FC236}">
                <a16:creationId xmlns:a16="http://schemas.microsoft.com/office/drawing/2014/main" id="{FC424D01-E649-4842-BF7B-D29FBF4F0689}"/>
              </a:ext>
            </a:extLst>
          </p:cNvPr>
          <p:cNvSpPr/>
          <p:nvPr/>
        </p:nvSpPr>
        <p:spPr>
          <a:xfrm>
            <a:off x="9892825" y="4438153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ihandform: Form 88">
            <a:extLst>
              <a:ext uri="{FF2B5EF4-FFF2-40B4-BE49-F238E27FC236}">
                <a16:creationId xmlns:a16="http://schemas.microsoft.com/office/drawing/2014/main" id="{CAEBC4F5-2A4C-40FE-9F6E-E5C077FFC3F4}"/>
              </a:ext>
            </a:extLst>
          </p:cNvPr>
          <p:cNvSpPr/>
          <p:nvPr/>
        </p:nvSpPr>
        <p:spPr>
          <a:xfrm>
            <a:off x="9838471" y="4389000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Freihandform: Form 89">
            <a:extLst>
              <a:ext uri="{FF2B5EF4-FFF2-40B4-BE49-F238E27FC236}">
                <a16:creationId xmlns:a16="http://schemas.microsoft.com/office/drawing/2014/main" id="{7E2FF7A5-A169-4F19-92C9-F399E1F2E657}"/>
              </a:ext>
            </a:extLst>
          </p:cNvPr>
          <p:cNvSpPr/>
          <p:nvPr/>
        </p:nvSpPr>
        <p:spPr>
          <a:xfrm>
            <a:off x="10674836" y="3474986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ihandform: Form 90">
            <a:extLst>
              <a:ext uri="{FF2B5EF4-FFF2-40B4-BE49-F238E27FC236}">
                <a16:creationId xmlns:a16="http://schemas.microsoft.com/office/drawing/2014/main" id="{A071315E-5C15-45B6-99C0-2262C63A4EA2}"/>
              </a:ext>
            </a:extLst>
          </p:cNvPr>
          <p:cNvSpPr/>
          <p:nvPr/>
        </p:nvSpPr>
        <p:spPr>
          <a:xfrm>
            <a:off x="10620482" y="3425833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Freihandform: Form 91">
            <a:extLst>
              <a:ext uri="{FF2B5EF4-FFF2-40B4-BE49-F238E27FC236}">
                <a16:creationId xmlns:a16="http://schemas.microsoft.com/office/drawing/2014/main" id="{35FEF157-8F8C-479A-9767-DDBA8C2774EA}"/>
              </a:ext>
            </a:extLst>
          </p:cNvPr>
          <p:cNvSpPr/>
          <p:nvPr/>
        </p:nvSpPr>
        <p:spPr>
          <a:xfrm>
            <a:off x="8238398" y="2502429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Freihandform: Form 92">
            <a:extLst>
              <a:ext uri="{FF2B5EF4-FFF2-40B4-BE49-F238E27FC236}">
                <a16:creationId xmlns:a16="http://schemas.microsoft.com/office/drawing/2014/main" id="{B33253DC-4E7F-4A87-8612-35A7FD5DB991}"/>
              </a:ext>
            </a:extLst>
          </p:cNvPr>
          <p:cNvSpPr/>
          <p:nvPr/>
        </p:nvSpPr>
        <p:spPr>
          <a:xfrm>
            <a:off x="8184044" y="2453276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Freihandform: Form 93">
            <a:extLst>
              <a:ext uri="{FF2B5EF4-FFF2-40B4-BE49-F238E27FC236}">
                <a16:creationId xmlns:a16="http://schemas.microsoft.com/office/drawing/2014/main" id="{EFA1AC8E-F34C-4572-9557-87C322A0E00C}"/>
              </a:ext>
            </a:extLst>
          </p:cNvPr>
          <p:cNvSpPr/>
          <p:nvPr/>
        </p:nvSpPr>
        <p:spPr>
          <a:xfrm>
            <a:off x="10672995" y="1520091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ihandform: Form 94">
            <a:extLst>
              <a:ext uri="{FF2B5EF4-FFF2-40B4-BE49-F238E27FC236}">
                <a16:creationId xmlns:a16="http://schemas.microsoft.com/office/drawing/2014/main" id="{A4F414D0-C8BB-4A9B-88AA-375AD9E88C72}"/>
              </a:ext>
            </a:extLst>
          </p:cNvPr>
          <p:cNvSpPr/>
          <p:nvPr/>
        </p:nvSpPr>
        <p:spPr>
          <a:xfrm>
            <a:off x="10618641" y="1470938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9" name="Gruppieren 318">
            <a:extLst>
              <a:ext uri="{FF2B5EF4-FFF2-40B4-BE49-F238E27FC236}">
                <a16:creationId xmlns:a16="http://schemas.microsoft.com/office/drawing/2014/main" id="{27877818-CE45-405F-9C38-3FC18B7606E4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320" name="Freihandform 23">
              <a:extLst>
                <a:ext uri="{FF2B5EF4-FFF2-40B4-BE49-F238E27FC236}">
                  <a16:creationId xmlns:a16="http://schemas.microsoft.com/office/drawing/2014/main" id="{78D4F7F4-0782-45F6-BF0E-4BCD6B18AC57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321" name="Grafik 320">
              <a:extLst>
                <a:ext uri="{FF2B5EF4-FFF2-40B4-BE49-F238E27FC236}">
                  <a16:creationId xmlns:a16="http://schemas.microsoft.com/office/drawing/2014/main" id="{A2EA7D95-6AAC-4320-9EAF-46F7101B7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grpSp>
        <p:nvGrpSpPr>
          <p:cNvPr id="322" name="Gruppieren 321">
            <a:extLst>
              <a:ext uri="{FF2B5EF4-FFF2-40B4-BE49-F238E27FC236}">
                <a16:creationId xmlns:a16="http://schemas.microsoft.com/office/drawing/2014/main" id="{EE6359C8-ED41-41C3-BC06-7D7FDFFD47F7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323" name="Rechteck: abgerundete Ecken 322">
              <a:extLst>
                <a:ext uri="{FF2B5EF4-FFF2-40B4-BE49-F238E27FC236}">
                  <a16:creationId xmlns:a16="http://schemas.microsoft.com/office/drawing/2014/main" id="{7D794E03-FBAA-4D9C-9009-0D061EB48880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24" name="Grafik 323">
              <a:hlinkClick r:id="rId15" action="ppaction://hlinksldjump"/>
              <a:extLst>
                <a:ext uri="{FF2B5EF4-FFF2-40B4-BE49-F238E27FC236}">
                  <a16:creationId xmlns:a16="http://schemas.microsoft.com/office/drawing/2014/main" id="{85C72250-2EED-4845-AF8A-614C07D4A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0A1DD92-D133-4457-BBAB-F699E941A517}"/>
              </a:ext>
            </a:extLst>
          </p:cNvPr>
          <p:cNvGrpSpPr/>
          <p:nvPr/>
        </p:nvGrpSpPr>
        <p:grpSpPr>
          <a:xfrm>
            <a:off x="610240" y="1470938"/>
            <a:ext cx="387735" cy="677273"/>
            <a:chOff x="610240" y="1470938"/>
            <a:chExt cx="387735" cy="677273"/>
          </a:xfrm>
        </p:grpSpPr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45741AD5-1B2B-4B89-A900-E7EFDA7FC7F2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9A44C8C7-1265-457D-A1C4-86265D8E7FEA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73461FBD-6571-4F22-98CB-DD138124CF58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3B37FB58-8082-4CED-8229-225C8F4D1AD5}"/>
              </a:ext>
            </a:extLst>
          </p:cNvPr>
          <p:cNvGrpSpPr/>
          <p:nvPr/>
        </p:nvGrpSpPr>
        <p:grpSpPr>
          <a:xfrm>
            <a:off x="610928" y="2477852"/>
            <a:ext cx="387735" cy="677273"/>
            <a:chOff x="610240" y="1470938"/>
            <a:chExt cx="387735" cy="677273"/>
          </a:xfrm>
        </p:grpSpPr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35DCE699-6450-49BB-9688-29A071D31FE3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5738B9DB-01CE-4B0E-B616-C8EADA086756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9AF39EEC-64CA-4DE8-B0C7-2526ECAC3549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3" name="Gruppieren 102">
            <a:extLst>
              <a:ext uri="{FF2B5EF4-FFF2-40B4-BE49-F238E27FC236}">
                <a16:creationId xmlns:a16="http://schemas.microsoft.com/office/drawing/2014/main" id="{0E0507C8-D6F4-4BD4-A9D7-B5D81C0F88B7}"/>
              </a:ext>
            </a:extLst>
          </p:cNvPr>
          <p:cNvGrpSpPr/>
          <p:nvPr/>
        </p:nvGrpSpPr>
        <p:grpSpPr>
          <a:xfrm>
            <a:off x="610928" y="3429340"/>
            <a:ext cx="387735" cy="677273"/>
            <a:chOff x="610240" y="1470938"/>
            <a:chExt cx="387735" cy="677273"/>
          </a:xfrm>
        </p:grpSpPr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C0092B29-666C-4164-96C6-0F18DD0E3F39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ED2E4F4E-BAB8-4944-A8BA-166286A69856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F4575970-EC38-4977-B5CF-50DAE48E2C9A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7" name="Gruppieren 106">
            <a:extLst>
              <a:ext uri="{FF2B5EF4-FFF2-40B4-BE49-F238E27FC236}">
                <a16:creationId xmlns:a16="http://schemas.microsoft.com/office/drawing/2014/main" id="{5B6DBA17-6E9E-422E-BB68-D86B3835F8C7}"/>
              </a:ext>
            </a:extLst>
          </p:cNvPr>
          <p:cNvGrpSpPr/>
          <p:nvPr/>
        </p:nvGrpSpPr>
        <p:grpSpPr>
          <a:xfrm>
            <a:off x="610240" y="4438153"/>
            <a:ext cx="387735" cy="677273"/>
            <a:chOff x="610240" y="1470938"/>
            <a:chExt cx="387735" cy="677273"/>
          </a:xfrm>
        </p:grpSpPr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B50F3562-00FE-42B5-8664-10DB6DFD2545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1996779D-39D8-4508-A9E9-2651E9AAB804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E374DB4A-27E7-4B2F-85D9-14B03C6E628F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8ECCC9B2-743A-48B9-8C06-E01E802340AD}"/>
              </a:ext>
            </a:extLst>
          </p:cNvPr>
          <p:cNvGrpSpPr/>
          <p:nvPr/>
        </p:nvGrpSpPr>
        <p:grpSpPr>
          <a:xfrm>
            <a:off x="610687" y="5338320"/>
            <a:ext cx="387735" cy="677273"/>
            <a:chOff x="610240" y="1470938"/>
            <a:chExt cx="387735" cy="677273"/>
          </a:xfrm>
        </p:grpSpPr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7E9B2DCC-3DA4-4658-A77F-A8715A8EA5A8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BF2D27ED-CB97-4F0B-9AC4-C3FBECC78D3C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387E2439-72B6-41B9-AD8D-059E253F344F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5117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7189CD73-6204-46BB-9876-6768A567EF54}"/>
              </a:ext>
            </a:extLst>
          </p:cNvPr>
          <p:cNvSpPr/>
          <p:nvPr/>
        </p:nvSpPr>
        <p:spPr>
          <a:xfrm>
            <a:off x="1" y="5590475"/>
            <a:ext cx="337443" cy="1103332"/>
          </a:xfrm>
          <a:custGeom>
            <a:avLst/>
            <a:gdLst>
              <a:gd name="connsiteX0" fmla="*/ 0 w 337443"/>
              <a:gd name="connsiteY0" fmla="*/ 0 h 1103332"/>
              <a:gd name="connsiteX1" fmla="*/ 4779 w 337443"/>
              <a:gd name="connsiteY1" fmla="*/ 23671 h 1103332"/>
              <a:gd name="connsiteX2" fmla="*/ 101654 w 337443"/>
              <a:gd name="connsiteY2" fmla="*/ 87884 h 1103332"/>
              <a:gd name="connsiteX3" fmla="*/ 122863 w 337443"/>
              <a:gd name="connsiteY3" fmla="*/ 87884 h 1103332"/>
              <a:gd name="connsiteX4" fmla="*/ 122863 w 337443"/>
              <a:gd name="connsiteY4" fmla="*/ 87886 h 1103332"/>
              <a:gd name="connsiteX5" fmla="*/ 153728 w 337443"/>
              <a:gd name="connsiteY5" fmla="*/ 87886 h 1103332"/>
              <a:gd name="connsiteX6" fmla="*/ 166150 w 337443"/>
              <a:gd name="connsiteY6" fmla="*/ 90394 h 1103332"/>
              <a:gd name="connsiteX7" fmla="*/ 183293 w 337443"/>
              <a:gd name="connsiteY7" fmla="*/ 90394 h 1103332"/>
              <a:gd name="connsiteX8" fmla="*/ 183293 w 337443"/>
              <a:gd name="connsiteY8" fmla="*/ 90264 h 1103332"/>
              <a:gd name="connsiteX9" fmla="*/ 201441 w 337443"/>
              <a:gd name="connsiteY9" fmla="*/ 90264 h 1103332"/>
              <a:gd name="connsiteX10" fmla="*/ 201441 w 337443"/>
              <a:gd name="connsiteY10" fmla="*/ 90266 h 1103332"/>
              <a:gd name="connsiteX11" fmla="*/ 232306 w 337443"/>
              <a:gd name="connsiteY11" fmla="*/ 90266 h 1103332"/>
              <a:gd name="connsiteX12" fmla="*/ 337443 w 337443"/>
              <a:gd name="connsiteY12" fmla="*/ 195403 h 1103332"/>
              <a:gd name="connsiteX13" fmla="*/ 337443 w 337443"/>
              <a:gd name="connsiteY13" fmla="*/ 615950 h 1103332"/>
              <a:gd name="connsiteX14" fmla="*/ 336600 w 337443"/>
              <a:gd name="connsiteY14" fmla="*/ 620126 h 1103332"/>
              <a:gd name="connsiteX15" fmla="*/ 336600 w 337443"/>
              <a:gd name="connsiteY15" fmla="*/ 676536 h 1103332"/>
              <a:gd name="connsiteX16" fmla="*/ 335606 w 337443"/>
              <a:gd name="connsiteY16" fmla="*/ 681460 h 1103332"/>
              <a:gd name="connsiteX17" fmla="*/ 335606 w 337443"/>
              <a:gd name="connsiteY17" fmla="*/ 728080 h 1103332"/>
              <a:gd name="connsiteX18" fmla="*/ 335594 w 337443"/>
              <a:gd name="connsiteY18" fmla="*/ 728080 h 1103332"/>
              <a:gd name="connsiteX19" fmla="*/ 335594 w 337443"/>
              <a:gd name="connsiteY19" fmla="*/ 998090 h 1103332"/>
              <a:gd name="connsiteX20" fmla="*/ 230457 w 337443"/>
              <a:gd name="connsiteY20" fmla="*/ 1103227 h 1103332"/>
              <a:gd name="connsiteX21" fmla="*/ 213977 w 337443"/>
              <a:gd name="connsiteY21" fmla="*/ 1103227 h 1103332"/>
              <a:gd name="connsiteX22" fmla="*/ 213459 w 337443"/>
              <a:gd name="connsiteY22" fmla="*/ 1103332 h 1103332"/>
              <a:gd name="connsiteX23" fmla="*/ 213459 w 337443"/>
              <a:gd name="connsiteY23" fmla="*/ 1102425 h 1103332"/>
              <a:gd name="connsiteX24" fmla="*/ 119002 w 337443"/>
              <a:gd name="connsiteY24" fmla="*/ 1102425 h 1103332"/>
              <a:gd name="connsiteX25" fmla="*/ 119002 w 337443"/>
              <a:gd name="connsiteY25" fmla="*/ 1102161 h 1103332"/>
              <a:gd name="connsiteX26" fmla="*/ 51406 w 337443"/>
              <a:gd name="connsiteY26" fmla="*/ 1102161 h 1103332"/>
              <a:gd name="connsiteX27" fmla="*/ 0 w 337443"/>
              <a:gd name="connsiteY27" fmla="*/ 1102161 h 110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7443" h="1103332">
                <a:moveTo>
                  <a:pt x="0" y="0"/>
                </a:moveTo>
                <a:lnTo>
                  <a:pt x="4779" y="23671"/>
                </a:lnTo>
                <a:cubicBezTo>
                  <a:pt x="20740" y="61407"/>
                  <a:pt x="58105" y="87884"/>
                  <a:pt x="101654" y="87884"/>
                </a:cubicBezTo>
                <a:lnTo>
                  <a:pt x="122863" y="87884"/>
                </a:lnTo>
                <a:lnTo>
                  <a:pt x="122863" y="87886"/>
                </a:lnTo>
                <a:lnTo>
                  <a:pt x="153728" y="87886"/>
                </a:lnTo>
                <a:lnTo>
                  <a:pt x="166150" y="90394"/>
                </a:lnTo>
                <a:lnTo>
                  <a:pt x="183293" y="90394"/>
                </a:lnTo>
                <a:lnTo>
                  <a:pt x="183293" y="90264"/>
                </a:lnTo>
                <a:lnTo>
                  <a:pt x="201441" y="90264"/>
                </a:lnTo>
                <a:lnTo>
                  <a:pt x="201441" y="90266"/>
                </a:lnTo>
                <a:lnTo>
                  <a:pt x="232306" y="90266"/>
                </a:lnTo>
                <a:cubicBezTo>
                  <a:pt x="290372" y="90266"/>
                  <a:pt x="337443" y="137337"/>
                  <a:pt x="337443" y="195403"/>
                </a:cubicBezTo>
                <a:lnTo>
                  <a:pt x="337443" y="615950"/>
                </a:lnTo>
                <a:lnTo>
                  <a:pt x="336600" y="620126"/>
                </a:lnTo>
                <a:lnTo>
                  <a:pt x="336600" y="676536"/>
                </a:lnTo>
                <a:lnTo>
                  <a:pt x="335606" y="681460"/>
                </a:lnTo>
                <a:lnTo>
                  <a:pt x="335606" y="728080"/>
                </a:lnTo>
                <a:lnTo>
                  <a:pt x="335594" y="728080"/>
                </a:lnTo>
                <a:lnTo>
                  <a:pt x="335594" y="998090"/>
                </a:lnTo>
                <a:cubicBezTo>
                  <a:pt x="335594" y="1056156"/>
                  <a:pt x="288523" y="1103227"/>
                  <a:pt x="230457" y="1103227"/>
                </a:cubicBezTo>
                <a:lnTo>
                  <a:pt x="213977" y="1103227"/>
                </a:lnTo>
                <a:lnTo>
                  <a:pt x="213459" y="1103332"/>
                </a:lnTo>
                <a:lnTo>
                  <a:pt x="213459" y="1102425"/>
                </a:lnTo>
                <a:lnTo>
                  <a:pt x="119002" y="1102425"/>
                </a:lnTo>
                <a:lnTo>
                  <a:pt x="119002" y="1102161"/>
                </a:lnTo>
                <a:lnTo>
                  <a:pt x="51406" y="1102161"/>
                </a:lnTo>
                <a:lnTo>
                  <a:pt x="0" y="11021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235" name="Flussdiagramm: Alternativer Prozess 234">
            <a:extLst>
              <a:ext uri="{FF2B5EF4-FFF2-40B4-BE49-F238E27FC236}">
                <a16:creationId xmlns:a16="http://schemas.microsoft.com/office/drawing/2014/main" id="{27A4767E-7894-47EE-B95F-8E86056D2068}"/>
              </a:ext>
            </a:extLst>
          </p:cNvPr>
          <p:cNvSpPr/>
          <p:nvPr/>
        </p:nvSpPr>
        <p:spPr>
          <a:xfrm>
            <a:off x="2771775" y="42026"/>
            <a:ext cx="1095725" cy="630821"/>
          </a:xfrm>
          <a:prstGeom prst="flowChartAlternateProcess">
            <a:avLst/>
          </a:prstGeom>
          <a:solidFill>
            <a:srgbClr val="062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Grafik 25" descr="Ein Bild, das Mann, haltend, Monitor, Fernsehen enthält.&#10;&#10;Automatisch generierte Beschreibung">
            <a:extLst>
              <a:ext uri="{FF2B5EF4-FFF2-40B4-BE49-F238E27FC236}">
                <a16:creationId xmlns:a16="http://schemas.microsoft.com/office/drawing/2014/main" id="{7F5E505E-A9C4-4902-A71D-A17C6E8BF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628" y="61527"/>
            <a:ext cx="9011060" cy="6805424"/>
          </a:xfrm>
          <a:prstGeom prst="rect">
            <a:avLst/>
          </a:prstGeom>
        </p:spPr>
      </p:pic>
      <p:pic>
        <p:nvPicPr>
          <p:cNvPr id="23" name="Grafik 22" descr="Ein Bild, das Mann, haltend, Monitor, Fernsehen enthält.&#10;&#10;Automatisch generierte Beschreibung">
            <a:extLst>
              <a:ext uri="{FF2B5EF4-FFF2-40B4-BE49-F238E27FC236}">
                <a16:creationId xmlns:a16="http://schemas.microsoft.com/office/drawing/2014/main" id="{2BBDD152-7C73-4BC7-A25C-95C0D05CE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86" y="33075"/>
            <a:ext cx="9011060" cy="6805424"/>
          </a:xfrm>
          <a:prstGeom prst="rect">
            <a:avLst/>
          </a:prstGeom>
        </p:spPr>
      </p:pic>
      <p:grpSp>
        <p:nvGrpSpPr>
          <p:cNvPr id="185" name="Gruppieren 184">
            <a:extLst>
              <a:ext uri="{FF2B5EF4-FFF2-40B4-BE49-F238E27FC236}">
                <a16:creationId xmlns:a16="http://schemas.microsoft.com/office/drawing/2014/main" id="{6700F19B-0CE2-40B2-9BBA-88BBDCF0A483}"/>
              </a:ext>
            </a:extLst>
          </p:cNvPr>
          <p:cNvGrpSpPr/>
          <p:nvPr/>
        </p:nvGrpSpPr>
        <p:grpSpPr>
          <a:xfrm>
            <a:off x="-21265" y="5949823"/>
            <a:ext cx="345114" cy="733931"/>
            <a:chOff x="-21265" y="5961728"/>
            <a:chExt cx="345114" cy="733931"/>
          </a:xfrm>
        </p:grpSpPr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BA852B90-D751-4642-A9CB-59F763BDE502}"/>
                </a:ext>
              </a:extLst>
            </p:cNvPr>
            <p:cNvSpPr/>
            <p:nvPr/>
          </p:nvSpPr>
          <p:spPr>
            <a:xfrm>
              <a:off x="-10633" y="5961728"/>
              <a:ext cx="334482" cy="733931"/>
            </a:xfrm>
            <a:custGeom>
              <a:avLst/>
              <a:gdLst>
                <a:gd name="connsiteX0" fmla="*/ 0 w 334482"/>
                <a:gd name="connsiteY0" fmla="*/ 0 h 733931"/>
                <a:gd name="connsiteX1" fmla="*/ 22400 w 334482"/>
                <a:gd name="connsiteY1" fmla="*/ 33224 h 733931"/>
                <a:gd name="connsiteX2" fmla="*/ 96743 w 334482"/>
                <a:gd name="connsiteY2" fmla="*/ 64017 h 733931"/>
                <a:gd name="connsiteX3" fmla="*/ 123400 w 334482"/>
                <a:gd name="connsiteY3" fmla="*/ 64017 h 733931"/>
                <a:gd name="connsiteX4" fmla="*/ 148473 w 334482"/>
                <a:gd name="connsiteY4" fmla="*/ 64017 h 733931"/>
                <a:gd name="connsiteX5" fmla="*/ 154412 w 334482"/>
                <a:gd name="connsiteY5" fmla="*/ 65216 h 733931"/>
                <a:gd name="connsiteX6" fmla="*/ 220183 w 334482"/>
                <a:gd name="connsiteY6" fmla="*/ 65216 h 733931"/>
                <a:gd name="connsiteX7" fmla="*/ 220183 w 334482"/>
                <a:gd name="connsiteY7" fmla="*/ 66397 h 733931"/>
                <a:gd name="connsiteX8" fmla="*/ 229345 w 334482"/>
                <a:gd name="connsiteY8" fmla="*/ 66397 h 733931"/>
                <a:gd name="connsiteX9" fmla="*/ 334482 w 334482"/>
                <a:gd name="connsiteY9" fmla="*/ 171534 h 733931"/>
                <a:gd name="connsiteX10" fmla="*/ 334482 w 334482"/>
                <a:gd name="connsiteY10" fmla="*/ 358341 h 733931"/>
                <a:gd name="connsiteX11" fmla="*/ 334470 w 334482"/>
                <a:gd name="connsiteY11" fmla="*/ 358341 h 733931"/>
                <a:gd name="connsiteX12" fmla="*/ 334470 w 334482"/>
                <a:gd name="connsiteY12" fmla="*/ 628351 h 733931"/>
                <a:gd name="connsiteX13" fmla="*/ 229333 w 334482"/>
                <a:gd name="connsiteY13" fmla="*/ 733488 h 733931"/>
                <a:gd name="connsiteX14" fmla="*/ 212853 w 334482"/>
                <a:gd name="connsiteY14" fmla="*/ 733488 h 733931"/>
                <a:gd name="connsiteX15" fmla="*/ 210658 w 334482"/>
                <a:gd name="connsiteY15" fmla="*/ 733931 h 733931"/>
                <a:gd name="connsiteX16" fmla="*/ 210658 w 334482"/>
                <a:gd name="connsiteY16" fmla="*/ 731965 h 733931"/>
                <a:gd name="connsiteX17" fmla="*/ 127736 w 334482"/>
                <a:gd name="connsiteY17" fmla="*/ 731965 h 733931"/>
                <a:gd name="connsiteX18" fmla="*/ 125472 w 334482"/>
                <a:gd name="connsiteY18" fmla="*/ 732422 h 733931"/>
                <a:gd name="connsiteX19" fmla="*/ 47988 w 334482"/>
                <a:gd name="connsiteY19" fmla="*/ 732422 h 733931"/>
                <a:gd name="connsiteX20" fmla="*/ 0 w 334482"/>
                <a:gd name="connsiteY20" fmla="*/ 732422 h 7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4482" h="733931">
                  <a:moveTo>
                    <a:pt x="0" y="0"/>
                  </a:moveTo>
                  <a:lnTo>
                    <a:pt x="22400" y="33224"/>
                  </a:lnTo>
                  <a:cubicBezTo>
                    <a:pt x="41426" y="52249"/>
                    <a:pt x="67710" y="64017"/>
                    <a:pt x="96743" y="64017"/>
                  </a:cubicBezTo>
                  <a:lnTo>
                    <a:pt x="123400" y="64017"/>
                  </a:lnTo>
                  <a:lnTo>
                    <a:pt x="148473" y="64017"/>
                  </a:lnTo>
                  <a:lnTo>
                    <a:pt x="154412" y="65216"/>
                  </a:lnTo>
                  <a:lnTo>
                    <a:pt x="220183" y="65216"/>
                  </a:lnTo>
                  <a:lnTo>
                    <a:pt x="220183" y="66397"/>
                  </a:lnTo>
                  <a:lnTo>
                    <a:pt x="229345" y="66397"/>
                  </a:lnTo>
                  <a:cubicBezTo>
                    <a:pt x="287411" y="66397"/>
                    <a:pt x="334482" y="113468"/>
                    <a:pt x="334482" y="171534"/>
                  </a:cubicBezTo>
                  <a:lnTo>
                    <a:pt x="334482" y="358341"/>
                  </a:lnTo>
                  <a:lnTo>
                    <a:pt x="334470" y="358341"/>
                  </a:lnTo>
                  <a:lnTo>
                    <a:pt x="334470" y="628351"/>
                  </a:lnTo>
                  <a:cubicBezTo>
                    <a:pt x="334470" y="686417"/>
                    <a:pt x="287399" y="733488"/>
                    <a:pt x="229333" y="733488"/>
                  </a:cubicBezTo>
                  <a:lnTo>
                    <a:pt x="212853" y="733488"/>
                  </a:lnTo>
                  <a:lnTo>
                    <a:pt x="210658" y="733931"/>
                  </a:lnTo>
                  <a:lnTo>
                    <a:pt x="210658" y="731965"/>
                  </a:lnTo>
                  <a:lnTo>
                    <a:pt x="127736" y="731965"/>
                  </a:lnTo>
                  <a:lnTo>
                    <a:pt x="125472" y="732422"/>
                  </a:lnTo>
                  <a:lnTo>
                    <a:pt x="47988" y="732422"/>
                  </a:lnTo>
                  <a:lnTo>
                    <a:pt x="0" y="732422"/>
                  </a:lnTo>
                  <a:close/>
                </a:path>
              </a:pathLst>
            </a:cu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89" name="Gruppieren 188">
              <a:extLst>
                <a:ext uri="{FF2B5EF4-FFF2-40B4-BE49-F238E27FC236}">
                  <a16:creationId xmlns:a16="http://schemas.microsoft.com/office/drawing/2014/main" id="{0875D8C9-9849-482D-88B6-64C8A7BE07EF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92" name="Grafik 19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46BD124-F51C-48ED-A982-FD56615A3B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93" name="Kreuz 192">
                <a:extLst>
                  <a:ext uri="{FF2B5EF4-FFF2-40B4-BE49-F238E27FC236}">
                    <a16:creationId xmlns:a16="http://schemas.microsoft.com/office/drawing/2014/main" id="{8609A684-E454-4EE4-B1B4-D2E67C88F63A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14A85EEE-D9D7-4671-8B5E-7F8FC511AEE3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1" name="Grafik 190">
              <a:hlinkClick r:id="rId6" action="ppaction://hlinksldjump"/>
              <a:extLst>
                <a:ext uri="{FF2B5EF4-FFF2-40B4-BE49-F238E27FC236}">
                  <a16:creationId xmlns:a16="http://schemas.microsoft.com/office/drawing/2014/main" id="{E1315776-2F5C-4C03-A15A-52AE0999A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9BE0D83-7213-4B25-9D31-DCB235D9B999}"/>
              </a:ext>
            </a:extLst>
          </p:cNvPr>
          <p:cNvGrpSpPr/>
          <p:nvPr/>
        </p:nvGrpSpPr>
        <p:grpSpPr>
          <a:xfrm>
            <a:off x="-62211" y="3110541"/>
            <a:ext cx="352466" cy="328944"/>
            <a:chOff x="-21267" y="3110541"/>
            <a:chExt cx="352466" cy="328944"/>
          </a:xfrm>
        </p:grpSpPr>
        <p:sp>
          <p:nvSpPr>
            <p:cNvPr id="257" name="Freihandform: Form 256">
              <a:extLst>
                <a:ext uri="{FF2B5EF4-FFF2-40B4-BE49-F238E27FC236}">
                  <a16:creationId xmlns:a16="http://schemas.microsoft.com/office/drawing/2014/main" id="{967CB2EB-2522-410D-83D7-0F79AC3B5E80}"/>
                </a:ext>
              </a:extLst>
            </p:cNvPr>
            <p:cNvSpPr/>
            <p:nvPr/>
          </p:nvSpPr>
          <p:spPr>
            <a:xfrm rot="10800000">
              <a:off x="-21267" y="3110541"/>
              <a:ext cx="352466" cy="328944"/>
            </a:xfrm>
            <a:custGeom>
              <a:avLst/>
              <a:gdLst>
                <a:gd name="connsiteX0" fmla="*/ 352466 w 352466"/>
                <a:gd name="connsiteY0" fmla="*/ 328944 h 328944"/>
                <a:gd name="connsiteX1" fmla="*/ 106269 w 352466"/>
                <a:gd name="connsiteY1" fmla="*/ 328944 h 328944"/>
                <a:gd name="connsiteX2" fmla="*/ 1132 w 352466"/>
                <a:gd name="connsiteY2" fmla="*/ 223807 h 328944"/>
                <a:gd name="connsiteX3" fmla="*/ 1132 w 352466"/>
                <a:gd name="connsiteY3" fmla="*/ 220996 h 328944"/>
                <a:gd name="connsiteX4" fmla="*/ 0 w 352466"/>
                <a:gd name="connsiteY4" fmla="*/ 220996 h 328944"/>
                <a:gd name="connsiteX5" fmla="*/ 0 w 352466"/>
                <a:gd name="connsiteY5" fmla="*/ 106697 h 328944"/>
                <a:gd name="connsiteX6" fmla="*/ 198 w 352466"/>
                <a:gd name="connsiteY6" fmla="*/ 106697 h 328944"/>
                <a:gd name="connsiteX7" fmla="*/ 198 w 352466"/>
                <a:gd name="connsiteY7" fmla="*/ 105137 h 328944"/>
                <a:gd name="connsiteX8" fmla="*/ 105335 w 352466"/>
                <a:gd name="connsiteY8" fmla="*/ 0 h 328944"/>
                <a:gd name="connsiteX9" fmla="*/ 352466 w 352466"/>
                <a:gd name="connsiteY9" fmla="*/ 0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466" h="328944">
                  <a:moveTo>
                    <a:pt x="352466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3524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56" name="Grafik 255">
              <a:hlinkClick r:id="rId9" action="ppaction://hlinksldjump"/>
              <a:extLst>
                <a:ext uri="{FF2B5EF4-FFF2-40B4-BE49-F238E27FC236}">
                  <a16:creationId xmlns:a16="http://schemas.microsoft.com/office/drawing/2014/main" id="{EBB74AEE-7863-4A8A-8096-4BF943A5A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4505" y="3198813"/>
              <a:ext cx="152401" cy="152401"/>
            </a:xfrm>
            <a:prstGeom prst="rect">
              <a:avLst/>
            </a:prstGeom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8255BB7-8482-9742-99EB-FF19BC6317F1}"/>
              </a:ext>
            </a:extLst>
          </p:cNvPr>
          <p:cNvGrpSpPr/>
          <p:nvPr/>
        </p:nvGrpSpPr>
        <p:grpSpPr>
          <a:xfrm>
            <a:off x="-59923" y="2690201"/>
            <a:ext cx="397288" cy="359230"/>
            <a:chOff x="-59923" y="2690201"/>
            <a:chExt cx="397288" cy="359230"/>
          </a:xfrm>
        </p:grpSpPr>
        <p:sp>
          <p:nvSpPr>
            <p:cNvPr id="46" name="Freihandform: Form 256">
              <a:extLst>
                <a:ext uri="{FF2B5EF4-FFF2-40B4-BE49-F238E27FC236}">
                  <a16:creationId xmlns:a16="http://schemas.microsoft.com/office/drawing/2014/main" id="{55AF42F3-4258-E64D-AC52-A4E756906C33}"/>
                </a:ext>
              </a:extLst>
            </p:cNvPr>
            <p:cNvSpPr/>
            <p:nvPr/>
          </p:nvSpPr>
          <p:spPr>
            <a:xfrm rot="10800000">
              <a:off x="-59923" y="2690201"/>
              <a:ext cx="352466" cy="328944"/>
            </a:xfrm>
            <a:custGeom>
              <a:avLst/>
              <a:gdLst>
                <a:gd name="connsiteX0" fmla="*/ 352466 w 352466"/>
                <a:gd name="connsiteY0" fmla="*/ 328944 h 328944"/>
                <a:gd name="connsiteX1" fmla="*/ 106269 w 352466"/>
                <a:gd name="connsiteY1" fmla="*/ 328944 h 328944"/>
                <a:gd name="connsiteX2" fmla="*/ 1132 w 352466"/>
                <a:gd name="connsiteY2" fmla="*/ 223807 h 328944"/>
                <a:gd name="connsiteX3" fmla="*/ 1132 w 352466"/>
                <a:gd name="connsiteY3" fmla="*/ 220996 h 328944"/>
                <a:gd name="connsiteX4" fmla="*/ 0 w 352466"/>
                <a:gd name="connsiteY4" fmla="*/ 220996 h 328944"/>
                <a:gd name="connsiteX5" fmla="*/ 0 w 352466"/>
                <a:gd name="connsiteY5" fmla="*/ 106697 h 328944"/>
                <a:gd name="connsiteX6" fmla="*/ 198 w 352466"/>
                <a:gd name="connsiteY6" fmla="*/ 106697 h 328944"/>
                <a:gd name="connsiteX7" fmla="*/ 198 w 352466"/>
                <a:gd name="connsiteY7" fmla="*/ 105137 h 328944"/>
                <a:gd name="connsiteX8" fmla="*/ 105335 w 352466"/>
                <a:gd name="connsiteY8" fmla="*/ 0 h 328944"/>
                <a:gd name="connsiteX9" fmla="*/ 352466 w 352466"/>
                <a:gd name="connsiteY9" fmla="*/ 0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466" h="328944">
                  <a:moveTo>
                    <a:pt x="352466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35246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054B5FAA-1D3F-4548-8AC8-ACCF0B6B5AAA}"/>
                </a:ext>
              </a:extLst>
            </p:cNvPr>
            <p:cNvGrpSpPr/>
            <p:nvPr/>
          </p:nvGrpSpPr>
          <p:grpSpPr>
            <a:xfrm flipH="1">
              <a:off x="-49797" y="2699642"/>
              <a:ext cx="387162" cy="349789"/>
              <a:chOff x="1850194" y="2697284"/>
              <a:chExt cx="387162" cy="349789"/>
            </a:xfrm>
          </p:grpSpPr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33F6B21A-2096-E644-82FB-9F1A7F5FC3E7}"/>
                  </a:ext>
                </a:extLst>
              </p:cNvPr>
              <p:cNvSpPr txBox="1"/>
              <p:nvPr/>
            </p:nvSpPr>
            <p:spPr>
              <a:xfrm>
                <a:off x="1942092" y="2770074"/>
                <a:ext cx="19919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8843D64E-2938-9544-B508-4609F441E14E}"/>
                  </a:ext>
                </a:extLst>
              </p:cNvPr>
              <p:cNvSpPr txBox="1"/>
              <p:nvPr/>
            </p:nvSpPr>
            <p:spPr>
              <a:xfrm>
                <a:off x="1850194" y="2697284"/>
                <a:ext cx="387162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600" dirty="0">
                    <a:solidFill>
                      <a:schemeClr val="bg1"/>
                    </a:solidFill>
                  </a:rPr>
                  <a:t>CAM</a:t>
                </a:r>
              </a:p>
            </p:txBody>
          </p:sp>
        </p:grp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3D0CAB2-8D6C-4432-A745-B17EB78380F7}"/>
              </a:ext>
            </a:extLst>
          </p:cNvPr>
          <p:cNvGrpSpPr/>
          <p:nvPr/>
        </p:nvGrpSpPr>
        <p:grpSpPr>
          <a:xfrm>
            <a:off x="-467475" y="-860697"/>
            <a:ext cx="14298023" cy="1262001"/>
            <a:chOff x="-467475" y="-860697"/>
            <a:chExt cx="14298023" cy="1262001"/>
          </a:xfrm>
        </p:grpSpPr>
        <p:sp>
          <p:nvSpPr>
            <p:cNvPr id="25" name="Freihandform 194">
              <a:hlinkClick r:id="rId12" action="ppaction://hlinksldjump"/>
              <a:extLst>
                <a:ext uri="{FF2B5EF4-FFF2-40B4-BE49-F238E27FC236}">
                  <a16:creationId xmlns:a16="http://schemas.microsoft.com/office/drawing/2014/main" id="{4684EFA6-301D-44F9-9BD1-55BCCEDA9487}"/>
                </a:ext>
              </a:extLst>
            </p:cNvPr>
            <p:cNvSpPr/>
            <p:nvPr/>
          </p:nvSpPr>
          <p:spPr>
            <a:xfrm>
              <a:off x="-467475" y="-860697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7" name="Grafik 26">
              <a:hlinkClick r:id="rId12" action="ppaction://hlinksldjump"/>
              <a:extLst>
                <a:ext uri="{FF2B5EF4-FFF2-40B4-BE49-F238E27FC236}">
                  <a16:creationId xmlns:a16="http://schemas.microsoft.com/office/drawing/2014/main" id="{1A810B3E-D442-48BA-9031-CA5D0132D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750662" y="73478"/>
              <a:ext cx="271860" cy="271860"/>
            </a:xfrm>
            <a:prstGeom prst="rect">
              <a:avLst/>
            </a:prstGeom>
          </p:spPr>
        </p:pic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52EBE166-6155-4902-997D-F93C8538BBF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577" y="5755784"/>
            <a:ext cx="210502" cy="21050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2849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B8AE311-0DF9-49B0-A285-08BFB9CA3C8E}"/>
              </a:ext>
            </a:extLst>
          </p:cNvPr>
          <p:cNvGrpSpPr/>
          <p:nvPr/>
        </p:nvGrpSpPr>
        <p:grpSpPr>
          <a:xfrm>
            <a:off x="1" y="5590475"/>
            <a:ext cx="337443" cy="1103332"/>
            <a:chOff x="1" y="5590475"/>
            <a:chExt cx="337443" cy="1103332"/>
          </a:xfrm>
        </p:grpSpPr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2074F9B9-9E4E-4A7C-B96E-332345EAA053}"/>
                </a:ext>
              </a:extLst>
            </p:cNvPr>
            <p:cNvSpPr/>
            <p:nvPr/>
          </p:nvSpPr>
          <p:spPr>
            <a:xfrm>
              <a:off x="1" y="5590475"/>
              <a:ext cx="337443" cy="1103332"/>
            </a:xfrm>
            <a:custGeom>
              <a:avLst/>
              <a:gdLst>
                <a:gd name="connsiteX0" fmla="*/ 0 w 337443"/>
                <a:gd name="connsiteY0" fmla="*/ 0 h 1103332"/>
                <a:gd name="connsiteX1" fmla="*/ 4779 w 337443"/>
                <a:gd name="connsiteY1" fmla="*/ 23671 h 1103332"/>
                <a:gd name="connsiteX2" fmla="*/ 101654 w 337443"/>
                <a:gd name="connsiteY2" fmla="*/ 87884 h 1103332"/>
                <a:gd name="connsiteX3" fmla="*/ 122863 w 337443"/>
                <a:gd name="connsiteY3" fmla="*/ 87884 h 1103332"/>
                <a:gd name="connsiteX4" fmla="*/ 122863 w 337443"/>
                <a:gd name="connsiteY4" fmla="*/ 87886 h 1103332"/>
                <a:gd name="connsiteX5" fmla="*/ 153728 w 337443"/>
                <a:gd name="connsiteY5" fmla="*/ 87886 h 1103332"/>
                <a:gd name="connsiteX6" fmla="*/ 166150 w 337443"/>
                <a:gd name="connsiteY6" fmla="*/ 90394 h 1103332"/>
                <a:gd name="connsiteX7" fmla="*/ 183293 w 337443"/>
                <a:gd name="connsiteY7" fmla="*/ 90394 h 1103332"/>
                <a:gd name="connsiteX8" fmla="*/ 183293 w 337443"/>
                <a:gd name="connsiteY8" fmla="*/ 90264 h 1103332"/>
                <a:gd name="connsiteX9" fmla="*/ 201441 w 337443"/>
                <a:gd name="connsiteY9" fmla="*/ 90264 h 1103332"/>
                <a:gd name="connsiteX10" fmla="*/ 201441 w 337443"/>
                <a:gd name="connsiteY10" fmla="*/ 90266 h 1103332"/>
                <a:gd name="connsiteX11" fmla="*/ 232306 w 337443"/>
                <a:gd name="connsiteY11" fmla="*/ 90266 h 1103332"/>
                <a:gd name="connsiteX12" fmla="*/ 337443 w 337443"/>
                <a:gd name="connsiteY12" fmla="*/ 195403 h 1103332"/>
                <a:gd name="connsiteX13" fmla="*/ 337443 w 337443"/>
                <a:gd name="connsiteY13" fmla="*/ 615950 h 1103332"/>
                <a:gd name="connsiteX14" fmla="*/ 336600 w 337443"/>
                <a:gd name="connsiteY14" fmla="*/ 620126 h 1103332"/>
                <a:gd name="connsiteX15" fmla="*/ 336600 w 337443"/>
                <a:gd name="connsiteY15" fmla="*/ 676536 h 1103332"/>
                <a:gd name="connsiteX16" fmla="*/ 335606 w 337443"/>
                <a:gd name="connsiteY16" fmla="*/ 681460 h 1103332"/>
                <a:gd name="connsiteX17" fmla="*/ 335606 w 337443"/>
                <a:gd name="connsiteY17" fmla="*/ 728080 h 1103332"/>
                <a:gd name="connsiteX18" fmla="*/ 335594 w 337443"/>
                <a:gd name="connsiteY18" fmla="*/ 728080 h 1103332"/>
                <a:gd name="connsiteX19" fmla="*/ 335594 w 337443"/>
                <a:gd name="connsiteY19" fmla="*/ 998090 h 1103332"/>
                <a:gd name="connsiteX20" fmla="*/ 230457 w 337443"/>
                <a:gd name="connsiteY20" fmla="*/ 1103227 h 1103332"/>
                <a:gd name="connsiteX21" fmla="*/ 213977 w 337443"/>
                <a:gd name="connsiteY21" fmla="*/ 1103227 h 1103332"/>
                <a:gd name="connsiteX22" fmla="*/ 213459 w 337443"/>
                <a:gd name="connsiteY22" fmla="*/ 1103332 h 1103332"/>
                <a:gd name="connsiteX23" fmla="*/ 213459 w 337443"/>
                <a:gd name="connsiteY23" fmla="*/ 1102425 h 1103332"/>
                <a:gd name="connsiteX24" fmla="*/ 119002 w 337443"/>
                <a:gd name="connsiteY24" fmla="*/ 1102425 h 1103332"/>
                <a:gd name="connsiteX25" fmla="*/ 119002 w 337443"/>
                <a:gd name="connsiteY25" fmla="*/ 1102161 h 1103332"/>
                <a:gd name="connsiteX26" fmla="*/ 51406 w 337443"/>
                <a:gd name="connsiteY26" fmla="*/ 1102161 h 1103332"/>
                <a:gd name="connsiteX27" fmla="*/ 0 w 337443"/>
                <a:gd name="connsiteY27" fmla="*/ 1102161 h 1103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37443" h="1103332">
                  <a:moveTo>
                    <a:pt x="0" y="0"/>
                  </a:moveTo>
                  <a:lnTo>
                    <a:pt x="4779" y="23671"/>
                  </a:lnTo>
                  <a:cubicBezTo>
                    <a:pt x="20740" y="61407"/>
                    <a:pt x="58105" y="87884"/>
                    <a:pt x="101654" y="87884"/>
                  </a:cubicBezTo>
                  <a:lnTo>
                    <a:pt x="122863" y="87884"/>
                  </a:lnTo>
                  <a:lnTo>
                    <a:pt x="122863" y="87886"/>
                  </a:lnTo>
                  <a:lnTo>
                    <a:pt x="153728" y="87886"/>
                  </a:lnTo>
                  <a:lnTo>
                    <a:pt x="166150" y="90394"/>
                  </a:lnTo>
                  <a:lnTo>
                    <a:pt x="183293" y="90394"/>
                  </a:lnTo>
                  <a:lnTo>
                    <a:pt x="183293" y="90264"/>
                  </a:lnTo>
                  <a:lnTo>
                    <a:pt x="201441" y="90264"/>
                  </a:lnTo>
                  <a:lnTo>
                    <a:pt x="201441" y="90266"/>
                  </a:lnTo>
                  <a:lnTo>
                    <a:pt x="232306" y="90266"/>
                  </a:lnTo>
                  <a:cubicBezTo>
                    <a:pt x="290372" y="90266"/>
                    <a:pt x="337443" y="137337"/>
                    <a:pt x="337443" y="195403"/>
                  </a:cubicBezTo>
                  <a:lnTo>
                    <a:pt x="337443" y="615950"/>
                  </a:lnTo>
                  <a:lnTo>
                    <a:pt x="336600" y="620126"/>
                  </a:lnTo>
                  <a:lnTo>
                    <a:pt x="336600" y="676536"/>
                  </a:lnTo>
                  <a:lnTo>
                    <a:pt x="335606" y="681460"/>
                  </a:lnTo>
                  <a:lnTo>
                    <a:pt x="335606" y="728080"/>
                  </a:lnTo>
                  <a:lnTo>
                    <a:pt x="335594" y="728080"/>
                  </a:lnTo>
                  <a:lnTo>
                    <a:pt x="335594" y="998090"/>
                  </a:lnTo>
                  <a:cubicBezTo>
                    <a:pt x="335594" y="1056156"/>
                    <a:pt x="288523" y="1103227"/>
                    <a:pt x="230457" y="1103227"/>
                  </a:cubicBezTo>
                  <a:lnTo>
                    <a:pt x="213977" y="1103227"/>
                  </a:lnTo>
                  <a:lnTo>
                    <a:pt x="213459" y="1103332"/>
                  </a:lnTo>
                  <a:lnTo>
                    <a:pt x="213459" y="1102425"/>
                  </a:lnTo>
                  <a:lnTo>
                    <a:pt x="119002" y="1102425"/>
                  </a:lnTo>
                  <a:lnTo>
                    <a:pt x="119002" y="1102161"/>
                  </a:lnTo>
                  <a:lnTo>
                    <a:pt x="51406" y="1102161"/>
                  </a:lnTo>
                  <a:lnTo>
                    <a:pt x="0" y="11021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3890C6F2-4454-47EB-B28C-8C0FFB56E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77" y="5755784"/>
              <a:ext cx="210502" cy="210502"/>
            </a:xfrm>
            <a:prstGeom prst="rect">
              <a:avLst/>
            </a:prstGeom>
            <a:effectLst/>
          </p:spPr>
        </p:pic>
      </p:grpSp>
      <p:pic>
        <p:nvPicPr>
          <p:cNvPr id="6" name="Grafik 5" descr="Ein Bild, das Mann, haltend, Licht, Wasser enthält.&#10;&#10;Automatisch generierte Beschreibung">
            <a:extLst>
              <a:ext uri="{FF2B5EF4-FFF2-40B4-BE49-F238E27FC236}">
                <a16:creationId xmlns:a16="http://schemas.microsoft.com/office/drawing/2014/main" id="{84ED3C02-1101-4F1C-9F0B-8499CF9CA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9" y="-8840"/>
            <a:ext cx="9129668" cy="6858000"/>
          </a:xfrm>
          <a:prstGeom prst="rect">
            <a:avLst/>
          </a:prstGeom>
        </p:spPr>
      </p:pic>
      <p:grpSp>
        <p:nvGrpSpPr>
          <p:cNvPr id="232" name="Gruppieren 231">
            <a:extLst>
              <a:ext uri="{FF2B5EF4-FFF2-40B4-BE49-F238E27FC236}">
                <a16:creationId xmlns:a16="http://schemas.microsoft.com/office/drawing/2014/main" id="{F93C25F4-5A88-48A8-AD78-BC0F53751EA6}"/>
              </a:ext>
            </a:extLst>
          </p:cNvPr>
          <p:cNvGrpSpPr/>
          <p:nvPr/>
        </p:nvGrpSpPr>
        <p:grpSpPr>
          <a:xfrm>
            <a:off x="3774164" y="3256516"/>
            <a:ext cx="979988" cy="981950"/>
            <a:chOff x="3774164" y="3256516"/>
            <a:chExt cx="979988" cy="981950"/>
          </a:xfrm>
        </p:grpSpPr>
        <p:sp>
          <p:nvSpPr>
            <p:cNvPr id="233" name="Freihandform: Form 232">
              <a:extLst>
                <a:ext uri="{FF2B5EF4-FFF2-40B4-BE49-F238E27FC236}">
                  <a16:creationId xmlns:a16="http://schemas.microsoft.com/office/drawing/2014/main" id="{CE2D4650-F64D-4266-86AE-C9E1526824E1}"/>
                </a:ext>
              </a:extLst>
            </p:cNvPr>
            <p:cNvSpPr/>
            <p:nvPr/>
          </p:nvSpPr>
          <p:spPr>
            <a:xfrm>
              <a:off x="3774164" y="3761518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34" name="Freihandform: Form 233">
              <a:extLst>
                <a:ext uri="{FF2B5EF4-FFF2-40B4-BE49-F238E27FC236}">
                  <a16:creationId xmlns:a16="http://schemas.microsoft.com/office/drawing/2014/main" id="{3887C90F-0A15-44D1-99DF-DBDBF547DA4D}"/>
                </a:ext>
              </a:extLst>
            </p:cNvPr>
            <p:cNvSpPr/>
            <p:nvPr/>
          </p:nvSpPr>
          <p:spPr>
            <a:xfrm>
              <a:off x="3774382" y="3256516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24752" y="297105"/>
                  </a:moveTo>
                  <a:lnTo>
                    <a:pt x="424864" y="297105"/>
                  </a:lnTo>
                  <a:lnTo>
                    <a:pt x="450090" y="369101"/>
                  </a:lnTo>
                  <a:lnTo>
                    <a:pt x="399861" y="369101"/>
                  </a:lnTo>
                  <a:close/>
                  <a:moveTo>
                    <a:pt x="425422" y="277237"/>
                  </a:moveTo>
                  <a:cubicBezTo>
                    <a:pt x="423190" y="277237"/>
                    <a:pt x="421348" y="277293"/>
                    <a:pt x="419897" y="277404"/>
                  </a:cubicBezTo>
                  <a:cubicBezTo>
                    <a:pt x="418446" y="277516"/>
                    <a:pt x="417255" y="277720"/>
                    <a:pt x="416325" y="278018"/>
                  </a:cubicBezTo>
                  <a:cubicBezTo>
                    <a:pt x="415395" y="278316"/>
                    <a:pt x="414688" y="278725"/>
                    <a:pt x="414204" y="279246"/>
                  </a:cubicBezTo>
                  <a:cubicBezTo>
                    <a:pt x="413720" y="279767"/>
                    <a:pt x="413330" y="280437"/>
                    <a:pt x="413032" y="281255"/>
                  </a:cubicBezTo>
                  <a:lnTo>
                    <a:pt x="364588" y="415424"/>
                  </a:lnTo>
                  <a:cubicBezTo>
                    <a:pt x="363993" y="417061"/>
                    <a:pt x="363677" y="418382"/>
                    <a:pt x="363640" y="419386"/>
                  </a:cubicBezTo>
                  <a:cubicBezTo>
                    <a:pt x="363602" y="420391"/>
                    <a:pt x="363863" y="421154"/>
                    <a:pt x="364421" y="421674"/>
                  </a:cubicBezTo>
                  <a:cubicBezTo>
                    <a:pt x="364979" y="422195"/>
                    <a:pt x="365947" y="422549"/>
                    <a:pt x="367323" y="422735"/>
                  </a:cubicBezTo>
                  <a:cubicBezTo>
                    <a:pt x="368700" y="422921"/>
                    <a:pt x="370467" y="423014"/>
                    <a:pt x="372625" y="423014"/>
                  </a:cubicBezTo>
                  <a:cubicBezTo>
                    <a:pt x="374709" y="423014"/>
                    <a:pt x="376402" y="422939"/>
                    <a:pt x="377704" y="422791"/>
                  </a:cubicBezTo>
                  <a:cubicBezTo>
                    <a:pt x="379006" y="422642"/>
                    <a:pt x="380011" y="422400"/>
                    <a:pt x="380718" y="422065"/>
                  </a:cubicBezTo>
                  <a:cubicBezTo>
                    <a:pt x="381425" y="421730"/>
                    <a:pt x="381964" y="421321"/>
                    <a:pt x="382336" y="420837"/>
                  </a:cubicBezTo>
                  <a:cubicBezTo>
                    <a:pt x="382708" y="420354"/>
                    <a:pt x="383006" y="419777"/>
                    <a:pt x="383229" y="419107"/>
                  </a:cubicBezTo>
                  <a:lnTo>
                    <a:pt x="395061" y="384393"/>
                  </a:lnTo>
                  <a:lnTo>
                    <a:pt x="455113" y="384393"/>
                  </a:lnTo>
                  <a:lnTo>
                    <a:pt x="467503" y="419554"/>
                  </a:lnTo>
                  <a:cubicBezTo>
                    <a:pt x="467801" y="420223"/>
                    <a:pt x="468117" y="420781"/>
                    <a:pt x="468452" y="421228"/>
                  </a:cubicBezTo>
                  <a:cubicBezTo>
                    <a:pt x="468787" y="421674"/>
                    <a:pt x="469308" y="422028"/>
                    <a:pt x="470015" y="422288"/>
                  </a:cubicBezTo>
                  <a:cubicBezTo>
                    <a:pt x="470722" y="422549"/>
                    <a:pt x="471763" y="422735"/>
                    <a:pt x="473140" y="422846"/>
                  </a:cubicBezTo>
                  <a:cubicBezTo>
                    <a:pt x="474517" y="422958"/>
                    <a:pt x="476358" y="423014"/>
                    <a:pt x="478665" y="423014"/>
                  </a:cubicBezTo>
                  <a:cubicBezTo>
                    <a:pt x="480972" y="423014"/>
                    <a:pt x="482814" y="422939"/>
                    <a:pt x="484191" y="422791"/>
                  </a:cubicBezTo>
                  <a:cubicBezTo>
                    <a:pt x="485567" y="422642"/>
                    <a:pt x="486553" y="422307"/>
                    <a:pt x="487149" y="421786"/>
                  </a:cubicBezTo>
                  <a:cubicBezTo>
                    <a:pt x="487744" y="421265"/>
                    <a:pt x="488023" y="420502"/>
                    <a:pt x="487986" y="419498"/>
                  </a:cubicBezTo>
                  <a:cubicBezTo>
                    <a:pt x="487948" y="418493"/>
                    <a:pt x="487632" y="417172"/>
                    <a:pt x="487037" y="415535"/>
                  </a:cubicBezTo>
                  <a:lnTo>
                    <a:pt x="438593" y="281367"/>
                  </a:lnTo>
                  <a:cubicBezTo>
                    <a:pt x="438296" y="280548"/>
                    <a:pt x="437886" y="279860"/>
                    <a:pt x="437366" y="279302"/>
                  </a:cubicBezTo>
                  <a:cubicBezTo>
                    <a:pt x="436845" y="278744"/>
                    <a:pt x="436100" y="278316"/>
                    <a:pt x="435133" y="278018"/>
                  </a:cubicBezTo>
                  <a:cubicBezTo>
                    <a:pt x="434166" y="277720"/>
                    <a:pt x="432901" y="277516"/>
                    <a:pt x="431338" y="277404"/>
                  </a:cubicBezTo>
                  <a:cubicBezTo>
                    <a:pt x="429775" y="277293"/>
                    <a:pt x="427803" y="277237"/>
                    <a:pt x="425422" y="277237"/>
                  </a:cubicBezTo>
                  <a:close/>
                  <a:moveTo>
                    <a:pt x="547833" y="275786"/>
                  </a:moveTo>
                  <a:cubicBezTo>
                    <a:pt x="543443" y="275786"/>
                    <a:pt x="539257" y="276232"/>
                    <a:pt x="535276" y="277125"/>
                  </a:cubicBezTo>
                  <a:cubicBezTo>
                    <a:pt x="531295" y="278018"/>
                    <a:pt x="527648" y="279116"/>
                    <a:pt x="524337" y="280418"/>
                  </a:cubicBezTo>
                  <a:cubicBezTo>
                    <a:pt x="521026" y="281720"/>
                    <a:pt x="518272" y="283041"/>
                    <a:pt x="516077" y="284380"/>
                  </a:cubicBezTo>
                  <a:cubicBezTo>
                    <a:pt x="513882" y="285720"/>
                    <a:pt x="512338" y="286780"/>
                    <a:pt x="511445" y="287562"/>
                  </a:cubicBezTo>
                  <a:cubicBezTo>
                    <a:pt x="510552" y="288343"/>
                    <a:pt x="509956" y="288994"/>
                    <a:pt x="509659" y="289515"/>
                  </a:cubicBezTo>
                  <a:cubicBezTo>
                    <a:pt x="509361" y="290036"/>
                    <a:pt x="509119" y="290594"/>
                    <a:pt x="508933" y="291189"/>
                  </a:cubicBezTo>
                  <a:cubicBezTo>
                    <a:pt x="508747" y="291785"/>
                    <a:pt x="508617" y="292492"/>
                    <a:pt x="508543" y="293310"/>
                  </a:cubicBezTo>
                  <a:cubicBezTo>
                    <a:pt x="508468" y="294129"/>
                    <a:pt x="508431" y="295096"/>
                    <a:pt x="508431" y="296212"/>
                  </a:cubicBezTo>
                  <a:cubicBezTo>
                    <a:pt x="508431" y="297775"/>
                    <a:pt x="508508" y="299114"/>
                    <a:pt x="508661" y="300231"/>
                  </a:cubicBezTo>
                  <a:cubicBezTo>
                    <a:pt x="508815" y="301347"/>
                    <a:pt x="509026" y="302240"/>
                    <a:pt x="509294" y="302910"/>
                  </a:cubicBezTo>
                  <a:cubicBezTo>
                    <a:pt x="509563" y="303579"/>
                    <a:pt x="509908" y="304063"/>
                    <a:pt x="510331" y="304361"/>
                  </a:cubicBezTo>
                  <a:cubicBezTo>
                    <a:pt x="510754" y="304658"/>
                    <a:pt x="511234" y="304807"/>
                    <a:pt x="511771" y="304807"/>
                  </a:cubicBezTo>
                  <a:cubicBezTo>
                    <a:pt x="512693" y="304807"/>
                    <a:pt x="514094" y="304175"/>
                    <a:pt x="515975" y="302910"/>
                  </a:cubicBezTo>
                  <a:cubicBezTo>
                    <a:pt x="517856" y="301645"/>
                    <a:pt x="520197" y="300268"/>
                    <a:pt x="523000" y="298780"/>
                  </a:cubicBezTo>
                  <a:cubicBezTo>
                    <a:pt x="525803" y="297291"/>
                    <a:pt x="529066" y="295915"/>
                    <a:pt x="532791" y="294650"/>
                  </a:cubicBezTo>
                  <a:cubicBezTo>
                    <a:pt x="536515" y="293385"/>
                    <a:pt x="540719" y="292752"/>
                    <a:pt x="545402" y="292752"/>
                  </a:cubicBezTo>
                  <a:cubicBezTo>
                    <a:pt x="549395" y="292752"/>
                    <a:pt x="552927" y="293385"/>
                    <a:pt x="555998" y="294650"/>
                  </a:cubicBezTo>
                  <a:cubicBezTo>
                    <a:pt x="559069" y="295915"/>
                    <a:pt x="561622" y="297626"/>
                    <a:pt x="563657" y="299784"/>
                  </a:cubicBezTo>
                  <a:cubicBezTo>
                    <a:pt x="565692" y="301942"/>
                    <a:pt x="567247" y="304454"/>
                    <a:pt x="568322" y="307319"/>
                  </a:cubicBezTo>
                  <a:cubicBezTo>
                    <a:pt x="569397" y="310184"/>
                    <a:pt x="569934" y="313216"/>
                    <a:pt x="569934" y="316416"/>
                  </a:cubicBezTo>
                  <a:cubicBezTo>
                    <a:pt x="569934" y="319616"/>
                    <a:pt x="569589" y="323039"/>
                    <a:pt x="568899" y="326685"/>
                  </a:cubicBezTo>
                  <a:cubicBezTo>
                    <a:pt x="568209" y="330331"/>
                    <a:pt x="566771" y="334387"/>
                    <a:pt x="564586" y="338852"/>
                  </a:cubicBezTo>
                  <a:cubicBezTo>
                    <a:pt x="562401" y="343316"/>
                    <a:pt x="559295" y="348265"/>
                    <a:pt x="555269" y="353697"/>
                  </a:cubicBezTo>
                  <a:cubicBezTo>
                    <a:pt x="551243" y="359129"/>
                    <a:pt x="545894" y="365269"/>
                    <a:pt x="539223" y="372115"/>
                  </a:cubicBezTo>
                  <a:lnTo>
                    <a:pt x="510353" y="401806"/>
                  </a:lnTo>
                  <a:cubicBezTo>
                    <a:pt x="509433" y="402773"/>
                    <a:pt x="508686" y="403685"/>
                    <a:pt x="508110" y="404541"/>
                  </a:cubicBezTo>
                  <a:cubicBezTo>
                    <a:pt x="507534" y="405396"/>
                    <a:pt x="507055" y="406252"/>
                    <a:pt x="506672" y="407108"/>
                  </a:cubicBezTo>
                  <a:cubicBezTo>
                    <a:pt x="506289" y="407964"/>
                    <a:pt x="506040" y="408950"/>
                    <a:pt x="505925" y="410066"/>
                  </a:cubicBezTo>
                  <a:cubicBezTo>
                    <a:pt x="505810" y="411182"/>
                    <a:pt x="505752" y="412484"/>
                    <a:pt x="505752" y="413973"/>
                  </a:cubicBezTo>
                  <a:cubicBezTo>
                    <a:pt x="505752" y="415610"/>
                    <a:pt x="505882" y="416986"/>
                    <a:pt x="506143" y="418103"/>
                  </a:cubicBezTo>
                  <a:cubicBezTo>
                    <a:pt x="506403" y="419219"/>
                    <a:pt x="506812" y="420075"/>
                    <a:pt x="507371" y="420670"/>
                  </a:cubicBezTo>
                  <a:cubicBezTo>
                    <a:pt x="507929" y="421265"/>
                    <a:pt x="508598" y="421693"/>
                    <a:pt x="509380" y="421953"/>
                  </a:cubicBezTo>
                  <a:cubicBezTo>
                    <a:pt x="510161" y="422214"/>
                    <a:pt x="511073" y="422344"/>
                    <a:pt x="512114" y="422344"/>
                  </a:cubicBezTo>
                  <a:lnTo>
                    <a:pt x="591924" y="422344"/>
                  </a:lnTo>
                  <a:cubicBezTo>
                    <a:pt x="592593" y="422344"/>
                    <a:pt x="593207" y="422177"/>
                    <a:pt x="593765" y="421842"/>
                  </a:cubicBezTo>
                  <a:cubicBezTo>
                    <a:pt x="594323" y="421507"/>
                    <a:pt x="594770" y="420986"/>
                    <a:pt x="595105" y="420279"/>
                  </a:cubicBezTo>
                  <a:cubicBezTo>
                    <a:pt x="595440" y="419572"/>
                    <a:pt x="595700" y="418698"/>
                    <a:pt x="595886" y="417656"/>
                  </a:cubicBezTo>
                  <a:cubicBezTo>
                    <a:pt x="596072" y="416614"/>
                    <a:pt x="596165" y="415424"/>
                    <a:pt x="596165" y="414084"/>
                  </a:cubicBezTo>
                  <a:cubicBezTo>
                    <a:pt x="596165" y="412745"/>
                    <a:pt x="596072" y="411573"/>
                    <a:pt x="595886" y="410568"/>
                  </a:cubicBezTo>
                  <a:cubicBezTo>
                    <a:pt x="595700" y="409564"/>
                    <a:pt x="595402" y="408726"/>
                    <a:pt x="594993" y="408057"/>
                  </a:cubicBezTo>
                  <a:cubicBezTo>
                    <a:pt x="594584" y="407387"/>
                    <a:pt x="594100" y="406885"/>
                    <a:pt x="593542" y="406550"/>
                  </a:cubicBezTo>
                  <a:cubicBezTo>
                    <a:pt x="592984" y="406215"/>
                    <a:pt x="592407" y="406047"/>
                    <a:pt x="591812" y="406047"/>
                  </a:cubicBezTo>
                  <a:lnTo>
                    <a:pt x="528969" y="406047"/>
                  </a:lnTo>
                  <a:lnTo>
                    <a:pt x="551852" y="382161"/>
                  </a:lnTo>
                  <a:cubicBezTo>
                    <a:pt x="560112" y="373677"/>
                    <a:pt x="566734" y="366180"/>
                    <a:pt x="571720" y="359669"/>
                  </a:cubicBezTo>
                  <a:cubicBezTo>
                    <a:pt x="576706" y="353158"/>
                    <a:pt x="580520" y="347242"/>
                    <a:pt x="583161" y="341921"/>
                  </a:cubicBezTo>
                  <a:cubicBezTo>
                    <a:pt x="585803" y="336601"/>
                    <a:pt x="587533" y="331652"/>
                    <a:pt x="588352" y="327076"/>
                  </a:cubicBezTo>
                  <a:cubicBezTo>
                    <a:pt x="589170" y="322499"/>
                    <a:pt x="589579" y="317904"/>
                    <a:pt x="589579" y="313290"/>
                  </a:cubicBezTo>
                  <a:cubicBezTo>
                    <a:pt x="589579" y="308156"/>
                    <a:pt x="588724" y="303319"/>
                    <a:pt x="587012" y="298780"/>
                  </a:cubicBezTo>
                  <a:cubicBezTo>
                    <a:pt x="585301" y="294240"/>
                    <a:pt x="582715" y="290259"/>
                    <a:pt x="579255" y="286836"/>
                  </a:cubicBezTo>
                  <a:cubicBezTo>
                    <a:pt x="575794" y="283413"/>
                    <a:pt x="571441" y="280716"/>
                    <a:pt x="566195" y="278744"/>
                  </a:cubicBezTo>
                  <a:cubicBezTo>
                    <a:pt x="560949" y="276772"/>
                    <a:pt x="554828" y="275786"/>
                    <a:pt x="547833" y="275786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35" name="Textfeld 234" hidden="1">
              <a:extLst>
                <a:ext uri="{FF2B5EF4-FFF2-40B4-BE49-F238E27FC236}">
                  <a16:creationId xmlns:a16="http://schemas.microsoft.com/office/drawing/2014/main" id="{7BAF2EF4-BB98-4354-9C5F-0990F838BE13}"/>
                </a:ext>
              </a:extLst>
            </p:cNvPr>
            <p:cNvSpPr txBox="1"/>
            <p:nvPr/>
          </p:nvSpPr>
          <p:spPr>
            <a:xfrm>
              <a:off x="4041211" y="3415885"/>
              <a:ext cx="43473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dirty="0">
                  <a:solidFill>
                    <a:srgbClr val="FF0000"/>
                  </a:solidFill>
                </a:rPr>
                <a:t>A2</a:t>
              </a:r>
            </a:p>
          </p:txBody>
        </p:sp>
      </p:grpSp>
      <p:grpSp>
        <p:nvGrpSpPr>
          <p:cNvPr id="236" name="Gruppieren 235">
            <a:extLst>
              <a:ext uri="{FF2B5EF4-FFF2-40B4-BE49-F238E27FC236}">
                <a16:creationId xmlns:a16="http://schemas.microsoft.com/office/drawing/2014/main" id="{82721048-63D3-412F-9FE8-31F87C5C6E23}"/>
              </a:ext>
            </a:extLst>
          </p:cNvPr>
          <p:cNvGrpSpPr/>
          <p:nvPr/>
        </p:nvGrpSpPr>
        <p:grpSpPr>
          <a:xfrm>
            <a:off x="5718098" y="3014605"/>
            <a:ext cx="979988" cy="981950"/>
            <a:chOff x="5718098" y="3014605"/>
            <a:chExt cx="979988" cy="981950"/>
          </a:xfrm>
        </p:grpSpPr>
        <p:sp>
          <p:nvSpPr>
            <p:cNvPr id="237" name="Freihandform: Form 236">
              <a:extLst>
                <a:ext uri="{FF2B5EF4-FFF2-40B4-BE49-F238E27FC236}">
                  <a16:creationId xmlns:a16="http://schemas.microsoft.com/office/drawing/2014/main" id="{4F67167C-D035-4F41-869D-89E3801C6AC2}"/>
                </a:ext>
              </a:extLst>
            </p:cNvPr>
            <p:cNvSpPr/>
            <p:nvPr/>
          </p:nvSpPr>
          <p:spPr>
            <a:xfrm>
              <a:off x="5718098" y="3519607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39B9C27D-B986-42B9-BF23-4795E29EEE1B}"/>
                </a:ext>
              </a:extLst>
            </p:cNvPr>
            <p:cNvSpPr/>
            <p:nvPr/>
          </p:nvSpPr>
          <p:spPr>
            <a:xfrm>
              <a:off x="5718316" y="3014605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23858" y="291186"/>
                  </a:moveTo>
                  <a:lnTo>
                    <a:pt x="423970" y="291186"/>
                  </a:lnTo>
                  <a:lnTo>
                    <a:pt x="449196" y="363182"/>
                  </a:lnTo>
                  <a:lnTo>
                    <a:pt x="398967" y="363182"/>
                  </a:lnTo>
                  <a:close/>
                  <a:moveTo>
                    <a:pt x="424528" y="271318"/>
                  </a:moveTo>
                  <a:cubicBezTo>
                    <a:pt x="422296" y="271318"/>
                    <a:pt x="420454" y="271374"/>
                    <a:pt x="419003" y="271485"/>
                  </a:cubicBezTo>
                  <a:cubicBezTo>
                    <a:pt x="417552" y="271597"/>
                    <a:pt x="416361" y="271801"/>
                    <a:pt x="415431" y="272099"/>
                  </a:cubicBezTo>
                  <a:cubicBezTo>
                    <a:pt x="414501" y="272397"/>
                    <a:pt x="413794" y="272806"/>
                    <a:pt x="413310" y="273327"/>
                  </a:cubicBezTo>
                  <a:cubicBezTo>
                    <a:pt x="412826" y="273848"/>
                    <a:pt x="412436" y="274518"/>
                    <a:pt x="412138" y="275336"/>
                  </a:cubicBezTo>
                  <a:lnTo>
                    <a:pt x="363695" y="409505"/>
                  </a:lnTo>
                  <a:cubicBezTo>
                    <a:pt x="363099" y="411142"/>
                    <a:pt x="362783" y="412463"/>
                    <a:pt x="362746" y="413467"/>
                  </a:cubicBezTo>
                  <a:cubicBezTo>
                    <a:pt x="362709" y="414472"/>
                    <a:pt x="362969" y="415235"/>
                    <a:pt x="363527" y="415755"/>
                  </a:cubicBezTo>
                  <a:cubicBezTo>
                    <a:pt x="364085" y="416276"/>
                    <a:pt x="365053" y="416630"/>
                    <a:pt x="366429" y="416816"/>
                  </a:cubicBezTo>
                  <a:cubicBezTo>
                    <a:pt x="367806" y="417002"/>
                    <a:pt x="369573" y="417095"/>
                    <a:pt x="371731" y="417095"/>
                  </a:cubicBezTo>
                  <a:cubicBezTo>
                    <a:pt x="373815" y="417095"/>
                    <a:pt x="375508" y="417020"/>
                    <a:pt x="376810" y="416872"/>
                  </a:cubicBezTo>
                  <a:cubicBezTo>
                    <a:pt x="378112" y="416723"/>
                    <a:pt x="379117" y="416481"/>
                    <a:pt x="379824" y="416146"/>
                  </a:cubicBezTo>
                  <a:cubicBezTo>
                    <a:pt x="380531" y="415811"/>
                    <a:pt x="381070" y="415402"/>
                    <a:pt x="381442" y="414918"/>
                  </a:cubicBezTo>
                  <a:cubicBezTo>
                    <a:pt x="381814" y="414435"/>
                    <a:pt x="382112" y="413858"/>
                    <a:pt x="382335" y="413188"/>
                  </a:cubicBezTo>
                  <a:lnTo>
                    <a:pt x="394167" y="378474"/>
                  </a:lnTo>
                  <a:lnTo>
                    <a:pt x="454219" y="378474"/>
                  </a:lnTo>
                  <a:lnTo>
                    <a:pt x="466609" y="413635"/>
                  </a:lnTo>
                  <a:cubicBezTo>
                    <a:pt x="466907" y="414304"/>
                    <a:pt x="467223" y="414862"/>
                    <a:pt x="467558" y="415309"/>
                  </a:cubicBezTo>
                  <a:cubicBezTo>
                    <a:pt x="467893" y="415755"/>
                    <a:pt x="468414" y="416109"/>
                    <a:pt x="469121" y="416369"/>
                  </a:cubicBezTo>
                  <a:cubicBezTo>
                    <a:pt x="469828" y="416630"/>
                    <a:pt x="470869" y="416816"/>
                    <a:pt x="472246" y="416927"/>
                  </a:cubicBezTo>
                  <a:cubicBezTo>
                    <a:pt x="473623" y="417039"/>
                    <a:pt x="475464" y="417095"/>
                    <a:pt x="477771" y="417095"/>
                  </a:cubicBezTo>
                  <a:cubicBezTo>
                    <a:pt x="480078" y="417095"/>
                    <a:pt x="481920" y="417020"/>
                    <a:pt x="483297" y="416872"/>
                  </a:cubicBezTo>
                  <a:cubicBezTo>
                    <a:pt x="484673" y="416723"/>
                    <a:pt x="485659" y="416388"/>
                    <a:pt x="486255" y="415867"/>
                  </a:cubicBezTo>
                  <a:cubicBezTo>
                    <a:pt x="486850" y="415346"/>
                    <a:pt x="487129" y="414583"/>
                    <a:pt x="487092" y="413579"/>
                  </a:cubicBezTo>
                  <a:cubicBezTo>
                    <a:pt x="487054" y="412574"/>
                    <a:pt x="486738" y="411253"/>
                    <a:pt x="486143" y="409616"/>
                  </a:cubicBezTo>
                  <a:lnTo>
                    <a:pt x="437699" y="275448"/>
                  </a:lnTo>
                  <a:cubicBezTo>
                    <a:pt x="437402" y="274629"/>
                    <a:pt x="436992" y="273941"/>
                    <a:pt x="436472" y="273383"/>
                  </a:cubicBezTo>
                  <a:cubicBezTo>
                    <a:pt x="435951" y="272825"/>
                    <a:pt x="435207" y="272397"/>
                    <a:pt x="434239" y="272099"/>
                  </a:cubicBezTo>
                  <a:cubicBezTo>
                    <a:pt x="433272" y="271801"/>
                    <a:pt x="432007" y="271597"/>
                    <a:pt x="430444" y="271485"/>
                  </a:cubicBezTo>
                  <a:cubicBezTo>
                    <a:pt x="428881" y="271374"/>
                    <a:pt x="426909" y="271318"/>
                    <a:pt x="424528" y="271318"/>
                  </a:cubicBezTo>
                  <a:close/>
                  <a:moveTo>
                    <a:pt x="547051" y="269867"/>
                  </a:moveTo>
                  <a:cubicBezTo>
                    <a:pt x="542288" y="269867"/>
                    <a:pt x="537842" y="270313"/>
                    <a:pt x="533712" y="271206"/>
                  </a:cubicBezTo>
                  <a:cubicBezTo>
                    <a:pt x="529582" y="272099"/>
                    <a:pt x="525936" y="273197"/>
                    <a:pt x="522773" y="274499"/>
                  </a:cubicBezTo>
                  <a:cubicBezTo>
                    <a:pt x="519611" y="275801"/>
                    <a:pt x="516950" y="277122"/>
                    <a:pt x="514792" y="278461"/>
                  </a:cubicBezTo>
                  <a:cubicBezTo>
                    <a:pt x="512634" y="279801"/>
                    <a:pt x="511202" y="280824"/>
                    <a:pt x="510495" y="281531"/>
                  </a:cubicBezTo>
                  <a:cubicBezTo>
                    <a:pt x="509788" y="282238"/>
                    <a:pt x="509286" y="282852"/>
                    <a:pt x="508988" y="283373"/>
                  </a:cubicBezTo>
                  <a:cubicBezTo>
                    <a:pt x="508690" y="283894"/>
                    <a:pt x="508430" y="284470"/>
                    <a:pt x="508207" y="285103"/>
                  </a:cubicBezTo>
                  <a:cubicBezTo>
                    <a:pt x="507983" y="285735"/>
                    <a:pt x="507835" y="286480"/>
                    <a:pt x="507760" y="287335"/>
                  </a:cubicBezTo>
                  <a:cubicBezTo>
                    <a:pt x="507686" y="288191"/>
                    <a:pt x="507649" y="289177"/>
                    <a:pt x="507649" y="290293"/>
                  </a:cubicBezTo>
                  <a:cubicBezTo>
                    <a:pt x="507649" y="291930"/>
                    <a:pt x="507704" y="293251"/>
                    <a:pt x="507816" y="294256"/>
                  </a:cubicBezTo>
                  <a:cubicBezTo>
                    <a:pt x="507928" y="295260"/>
                    <a:pt x="508114" y="296042"/>
                    <a:pt x="508374" y="296600"/>
                  </a:cubicBezTo>
                  <a:cubicBezTo>
                    <a:pt x="508635" y="297158"/>
                    <a:pt x="508969" y="297530"/>
                    <a:pt x="509379" y="297716"/>
                  </a:cubicBezTo>
                  <a:cubicBezTo>
                    <a:pt x="509788" y="297902"/>
                    <a:pt x="510253" y="297995"/>
                    <a:pt x="510774" y="297995"/>
                  </a:cubicBezTo>
                  <a:cubicBezTo>
                    <a:pt x="511518" y="297995"/>
                    <a:pt x="512820" y="297344"/>
                    <a:pt x="514681" y="296042"/>
                  </a:cubicBezTo>
                  <a:cubicBezTo>
                    <a:pt x="516541" y="294740"/>
                    <a:pt x="518885" y="293344"/>
                    <a:pt x="521713" y="291856"/>
                  </a:cubicBezTo>
                  <a:cubicBezTo>
                    <a:pt x="524541" y="290368"/>
                    <a:pt x="527759" y="288972"/>
                    <a:pt x="531368" y="287670"/>
                  </a:cubicBezTo>
                  <a:cubicBezTo>
                    <a:pt x="534977" y="286368"/>
                    <a:pt x="538940" y="285717"/>
                    <a:pt x="543256" y="285717"/>
                  </a:cubicBezTo>
                  <a:cubicBezTo>
                    <a:pt x="547200" y="285717"/>
                    <a:pt x="550678" y="286294"/>
                    <a:pt x="553692" y="287447"/>
                  </a:cubicBezTo>
                  <a:cubicBezTo>
                    <a:pt x="556706" y="288600"/>
                    <a:pt x="559180" y="290182"/>
                    <a:pt x="561115" y="292191"/>
                  </a:cubicBezTo>
                  <a:cubicBezTo>
                    <a:pt x="563050" y="294200"/>
                    <a:pt x="564501" y="296563"/>
                    <a:pt x="565468" y="299279"/>
                  </a:cubicBezTo>
                  <a:cubicBezTo>
                    <a:pt x="566436" y="301995"/>
                    <a:pt x="566919" y="304841"/>
                    <a:pt x="566919" y="307818"/>
                  </a:cubicBezTo>
                  <a:cubicBezTo>
                    <a:pt x="566919" y="311911"/>
                    <a:pt x="566194" y="315613"/>
                    <a:pt x="564743" y="318924"/>
                  </a:cubicBezTo>
                  <a:cubicBezTo>
                    <a:pt x="563292" y="322236"/>
                    <a:pt x="561208" y="325082"/>
                    <a:pt x="558492" y="327463"/>
                  </a:cubicBezTo>
                  <a:cubicBezTo>
                    <a:pt x="555776" y="329844"/>
                    <a:pt x="552464" y="331668"/>
                    <a:pt x="548558" y="332933"/>
                  </a:cubicBezTo>
                  <a:cubicBezTo>
                    <a:pt x="544651" y="334198"/>
                    <a:pt x="540242" y="334830"/>
                    <a:pt x="535331" y="334830"/>
                  </a:cubicBezTo>
                  <a:lnTo>
                    <a:pt x="522717" y="334830"/>
                  </a:lnTo>
                  <a:cubicBezTo>
                    <a:pt x="522048" y="334830"/>
                    <a:pt x="521452" y="334960"/>
                    <a:pt x="520931" y="335221"/>
                  </a:cubicBezTo>
                  <a:cubicBezTo>
                    <a:pt x="520411" y="335481"/>
                    <a:pt x="519945" y="335891"/>
                    <a:pt x="519536" y="336449"/>
                  </a:cubicBezTo>
                  <a:cubicBezTo>
                    <a:pt x="519127" y="337007"/>
                    <a:pt x="518811" y="337751"/>
                    <a:pt x="518587" y="338681"/>
                  </a:cubicBezTo>
                  <a:cubicBezTo>
                    <a:pt x="518364" y="339611"/>
                    <a:pt x="518253" y="340783"/>
                    <a:pt x="518253" y="342197"/>
                  </a:cubicBezTo>
                  <a:cubicBezTo>
                    <a:pt x="518253" y="343760"/>
                    <a:pt x="518387" y="345025"/>
                    <a:pt x="518656" y="345992"/>
                  </a:cubicBezTo>
                  <a:cubicBezTo>
                    <a:pt x="518926" y="346960"/>
                    <a:pt x="519271" y="347741"/>
                    <a:pt x="519694" y="348336"/>
                  </a:cubicBezTo>
                  <a:cubicBezTo>
                    <a:pt x="520117" y="348932"/>
                    <a:pt x="520616" y="349359"/>
                    <a:pt x="521192" y="349620"/>
                  </a:cubicBezTo>
                  <a:cubicBezTo>
                    <a:pt x="521768" y="349880"/>
                    <a:pt x="522364" y="350011"/>
                    <a:pt x="522979" y="350011"/>
                  </a:cubicBezTo>
                  <a:lnTo>
                    <a:pt x="537158" y="350011"/>
                  </a:lnTo>
                  <a:cubicBezTo>
                    <a:pt x="543077" y="350011"/>
                    <a:pt x="548361" y="350643"/>
                    <a:pt x="553010" y="351908"/>
                  </a:cubicBezTo>
                  <a:cubicBezTo>
                    <a:pt x="557660" y="353173"/>
                    <a:pt x="561580" y="354996"/>
                    <a:pt x="564769" y="357378"/>
                  </a:cubicBezTo>
                  <a:cubicBezTo>
                    <a:pt x="567958" y="359759"/>
                    <a:pt x="570379" y="362587"/>
                    <a:pt x="572031" y="365861"/>
                  </a:cubicBezTo>
                  <a:cubicBezTo>
                    <a:pt x="573684" y="369135"/>
                    <a:pt x="574510" y="372818"/>
                    <a:pt x="574510" y="376911"/>
                  </a:cubicBezTo>
                  <a:cubicBezTo>
                    <a:pt x="574510" y="380632"/>
                    <a:pt x="573861" y="384074"/>
                    <a:pt x="572563" y="387236"/>
                  </a:cubicBezTo>
                  <a:cubicBezTo>
                    <a:pt x="571266" y="390399"/>
                    <a:pt x="569319" y="393134"/>
                    <a:pt x="566723" y="395440"/>
                  </a:cubicBezTo>
                  <a:cubicBezTo>
                    <a:pt x="564127" y="397747"/>
                    <a:pt x="560921" y="399533"/>
                    <a:pt x="557105" y="400798"/>
                  </a:cubicBezTo>
                  <a:cubicBezTo>
                    <a:pt x="553288" y="402063"/>
                    <a:pt x="548861" y="402696"/>
                    <a:pt x="543823" y="402696"/>
                  </a:cubicBezTo>
                  <a:cubicBezTo>
                    <a:pt x="538631" y="402696"/>
                    <a:pt x="533917" y="402100"/>
                    <a:pt x="529681" y="400910"/>
                  </a:cubicBezTo>
                  <a:cubicBezTo>
                    <a:pt x="525444" y="399719"/>
                    <a:pt x="521742" y="398436"/>
                    <a:pt x="518573" y="397059"/>
                  </a:cubicBezTo>
                  <a:cubicBezTo>
                    <a:pt x="515405" y="395682"/>
                    <a:pt x="512810" y="394399"/>
                    <a:pt x="510787" y="393208"/>
                  </a:cubicBezTo>
                  <a:cubicBezTo>
                    <a:pt x="508764" y="392017"/>
                    <a:pt x="507410" y="391422"/>
                    <a:pt x="506722" y="391422"/>
                  </a:cubicBezTo>
                  <a:cubicBezTo>
                    <a:pt x="505730" y="391422"/>
                    <a:pt x="504966" y="391943"/>
                    <a:pt x="504432" y="392985"/>
                  </a:cubicBezTo>
                  <a:cubicBezTo>
                    <a:pt x="503897" y="394027"/>
                    <a:pt x="503630" y="395887"/>
                    <a:pt x="503630" y="398566"/>
                  </a:cubicBezTo>
                  <a:cubicBezTo>
                    <a:pt x="503630" y="400128"/>
                    <a:pt x="503686" y="401449"/>
                    <a:pt x="503798" y="402528"/>
                  </a:cubicBezTo>
                  <a:cubicBezTo>
                    <a:pt x="503909" y="403607"/>
                    <a:pt x="504077" y="404519"/>
                    <a:pt x="504300" y="405263"/>
                  </a:cubicBezTo>
                  <a:cubicBezTo>
                    <a:pt x="504523" y="406007"/>
                    <a:pt x="504784" y="406640"/>
                    <a:pt x="505081" y="407161"/>
                  </a:cubicBezTo>
                  <a:cubicBezTo>
                    <a:pt x="505379" y="407681"/>
                    <a:pt x="505807" y="408202"/>
                    <a:pt x="506365" y="408723"/>
                  </a:cubicBezTo>
                  <a:cubicBezTo>
                    <a:pt x="506923" y="409244"/>
                    <a:pt x="508281" y="410081"/>
                    <a:pt x="510439" y="411235"/>
                  </a:cubicBezTo>
                  <a:cubicBezTo>
                    <a:pt x="512597" y="412388"/>
                    <a:pt x="515313" y="413504"/>
                    <a:pt x="518587" y="414583"/>
                  </a:cubicBezTo>
                  <a:cubicBezTo>
                    <a:pt x="521862" y="415662"/>
                    <a:pt x="525601" y="416593"/>
                    <a:pt x="529805" y="417374"/>
                  </a:cubicBezTo>
                  <a:cubicBezTo>
                    <a:pt x="534010" y="418155"/>
                    <a:pt x="538530" y="418546"/>
                    <a:pt x="543367" y="418546"/>
                  </a:cubicBezTo>
                  <a:cubicBezTo>
                    <a:pt x="551330" y="418546"/>
                    <a:pt x="558473" y="417523"/>
                    <a:pt x="564799" y="415476"/>
                  </a:cubicBezTo>
                  <a:cubicBezTo>
                    <a:pt x="571124" y="413430"/>
                    <a:pt x="576444" y="410509"/>
                    <a:pt x="580760" y="406714"/>
                  </a:cubicBezTo>
                  <a:cubicBezTo>
                    <a:pt x="585076" y="402919"/>
                    <a:pt x="588388" y="398361"/>
                    <a:pt x="590695" y="393041"/>
                  </a:cubicBezTo>
                  <a:cubicBezTo>
                    <a:pt x="593002" y="387720"/>
                    <a:pt x="594155" y="381748"/>
                    <a:pt x="594155" y="375125"/>
                  </a:cubicBezTo>
                  <a:cubicBezTo>
                    <a:pt x="594155" y="370586"/>
                    <a:pt x="593318" y="366326"/>
                    <a:pt x="591643" y="362345"/>
                  </a:cubicBezTo>
                  <a:cubicBezTo>
                    <a:pt x="589969" y="358364"/>
                    <a:pt x="587644" y="354885"/>
                    <a:pt x="584667" y="351908"/>
                  </a:cubicBezTo>
                  <a:cubicBezTo>
                    <a:pt x="581691" y="348932"/>
                    <a:pt x="578137" y="346457"/>
                    <a:pt x="574007" y="344485"/>
                  </a:cubicBezTo>
                  <a:cubicBezTo>
                    <a:pt x="569877" y="342513"/>
                    <a:pt x="565319" y="341267"/>
                    <a:pt x="560334" y="340746"/>
                  </a:cubicBezTo>
                  <a:lnTo>
                    <a:pt x="560334" y="340523"/>
                  </a:lnTo>
                  <a:cubicBezTo>
                    <a:pt x="564724" y="339704"/>
                    <a:pt x="568594" y="338235"/>
                    <a:pt x="571942" y="336114"/>
                  </a:cubicBezTo>
                  <a:cubicBezTo>
                    <a:pt x="575291" y="333993"/>
                    <a:pt x="578119" y="331426"/>
                    <a:pt x="580426" y="328412"/>
                  </a:cubicBezTo>
                  <a:cubicBezTo>
                    <a:pt x="582732" y="325398"/>
                    <a:pt x="584481" y="321938"/>
                    <a:pt x="585672" y="318031"/>
                  </a:cubicBezTo>
                  <a:cubicBezTo>
                    <a:pt x="586862" y="314124"/>
                    <a:pt x="587458" y="309901"/>
                    <a:pt x="587458" y="305362"/>
                  </a:cubicBezTo>
                  <a:cubicBezTo>
                    <a:pt x="587458" y="300079"/>
                    <a:pt x="586621" y="295260"/>
                    <a:pt x="584946" y="290907"/>
                  </a:cubicBezTo>
                  <a:cubicBezTo>
                    <a:pt x="583272" y="286554"/>
                    <a:pt x="580742" y="282815"/>
                    <a:pt x="577356" y="279689"/>
                  </a:cubicBezTo>
                  <a:cubicBezTo>
                    <a:pt x="573970" y="276564"/>
                    <a:pt x="569747" y="274145"/>
                    <a:pt x="564687" y="272434"/>
                  </a:cubicBezTo>
                  <a:cubicBezTo>
                    <a:pt x="559627" y="270722"/>
                    <a:pt x="553748" y="269867"/>
                    <a:pt x="547051" y="269867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B9D45DBD-BC9D-40D9-A06F-96C23AB69904}"/>
              </a:ext>
            </a:extLst>
          </p:cNvPr>
          <p:cNvGrpSpPr/>
          <p:nvPr/>
        </p:nvGrpSpPr>
        <p:grpSpPr>
          <a:xfrm>
            <a:off x="7741311" y="2849943"/>
            <a:ext cx="979988" cy="981950"/>
            <a:chOff x="7741311" y="2849943"/>
            <a:chExt cx="979988" cy="981950"/>
          </a:xfrm>
        </p:grpSpPr>
        <p:sp>
          <p:nvSpPr>
            <p:cNvPr id="240" name="Freihandform: Form 239">
              <a:extLst>
                <a:ext uri="{FF2B5EF4-FFF2-40B4-BE49-F238E27FC236}">
                  <a16:creationId xmlns:a16="http://schemas.microsoft.com/office/drawing/2014/main" id="{6EFDC4F0-A50D-4969-BCED-0E2C83593BEF}"/>
                </a:ext>
              </a:extLst>
            </p:cNvPr>
            <p:cNvSpPr/>
            <p:nvPr/>
          </p:nvSpPr>
          <p:spPr>
            <a:xfrm>
              <a:off x="7741311" y="3354945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41" name="Freihandform: Form 240">
              <a:extLst>
                <a:ext uri="{FF2B5EF4-FFF2-40B4-BE49-F238E27FC236}">
                  <a16:creationId xmlns:a16="http://schemas.microsoft.com/office/drawing/2014/main" id="{827A574C-51AA-4190-A10D-45AA744C4316}"/>
                </a:ext>
              </a:extLst>
            </p:cNvPr>
            <p:cNvSpPr/>
            <p:nvPr/>
          </p:nvSpPr>
          <p:spPr>
            <a:xfrm>
              <a:off x="7741529" y="2849943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548614" y="350122"/>
                  </a:moveTo>
                  <a:cubicBezTo>
                    <a:pt x="553674" y="352578"/>
                    <a:pt x="558120" y="354941"/>
                    <a:pt x="561952" y="357210"/>
                  </a:cubicBezTo>
                  <a:cubicBezTo>
                    <a:pt x="565785" y="359480"/>
                    <a:pt x="568984" y="361824"/>
                    <a:pt x="571552" y="364242"/>
                  </a:cubicBezTo>
                  <a:cubicBezTo>
                    <a:pt x="574119" y="366661"/>
                    <a:pt x="576035" y="369265"/>
                    <a:pt x="577300" y="372056"/>
                  </a:cubicBezTo>
                  <a:cubicBezTo>
                    <a:pt x="578565" y="374846"/>
                    <a:pt x="579198" y="377953"/>
                    <a:pt x="579198" y="381376"/>
                  </a:cubicBezTo>
                  <a:cubicBezTo>
                    <a:pt x="579198" y="388222"/>
                    <a:pt x="576761" y="393636"/>
                    <a:pt x="571887" y="397617"/>
                  </a:cubicBezTo>
                  <a:cubicBezTo>
                    <a:pt x="567012" y="401598"/>
                    <a:pt x="559813" y="403589"/>
                    <a:pt x="550288" y="403589"/>
                  </a:cubicBezTo>
                  <a:cubicBezTo>
                    <a:pt x="540465" y="403589"/>
                    <a:pt x="533080" y="401617"/>
                    <a:pt x="528131" y="397673"/>
                  </a:cubicBezTo>
                  <a:cubicBezTo>
                    <a:pt x="523183" y="393729"/>
                    <a:pt x="520708" y="388148"/>
                    <a:pt x="520708" y="380930"/>
                  </a:cubicBezTo>
                  <a:cubicBezTo>
                    <a:pt x="520708" y="377655"/>
                    <a:pt x="521285" y="374660"/>
                    <a:pt x="522438" y="371944"/>
                  </a:cubicBezTo>
                  <a:cubicBezTo>
                    <a:pt x="523592" y="369228"/>
                    <a:pt x="525303" y="366642"/>
                    <a:pt x="527573" y="364186"/>
                  </a:cubicBezTo>
                  <a:cubicBezTo>
                    <a:pt x="529843" y="361731"/>
                    <a:pt x="532745" y="359350"/>
                    <a:pt x="536279" y="357043"/>
                  </a:cubicBezTo>
                  <a:cubicBezTo>
                    <a:pt x="539814" y="354736"/>
                    <a:pt x="543925" y="352429"/>
                    <a:pt x="548614" y="350122"/>
                  </a:cubicBezTo>
                  <a:close/>
                  <a:moveTo>
                    <a:pt x="423858" y="291186"/>
                  </a:moveTo>
                  <a:lnTo>
                    <a:pt x="423970" y="291186"/>
                  </a:lnTo>
                  <a:lnTo>
                    <a:pt x="449196" y="363182"/>
                  </a:lnTo>
                  <a:lnTo>
                    <a:pt x="398967" y="363182"/>
                  </a:lnTo>
                  <a:close/>
                  <a:moveTo>
                    <a:pt x="549841" y="284824"/>
                  </a:moveTo>
                  <a:cubicBezTo>
                    <a:pt x="553785" y="284824"/>
                    <a:pt x="557301" y="285289"/>
                    <a:pt x="560390" y="286219"/>
                  </a:cubicBezTo>
                  <a:cubicBezTo>
                    <a:pt x="563478" y="287149"/>
                    <a:pt x="566064" y="288507"/>
                    <a:pt x="568147" y="290293"/>
                  </a:cubicBezTo>
                  <a:cubicBezTo>
                    <a:pt x="570231" y="292079"/>
                    <a:pt x="571812" y="294237"/>
                    <a:pt x="572891" y="296767"/>
                  </a:cubicBezTo>
                  <a:cubicBezTo>
                    <a:pt x="573970" y="299297"/>
                    <a:pt x="574510" y="302125"/>
                    <a:pt x="574510" y="305251"/>
                  </a:cubicBezTo>
                  <a:cubicBezTo>
                    <a:pt x="574510" y="310906"/>
                    <a:pt x="572500" y="316078"/>
                    <a:pt x="568482" y="320766"/>
                  </a:cubicBezTo>
                  <a:cubicBezTo>
                    <a:pt x="564464" y="325454"/>
                    <a:pt x="558697" y="329733"/>
                    <a:pt x="551181" y="333602"/>
                  </a:cubicBezTo>
                  <a:cubicBezTo>
                    <a:pt x="546716" y="331295"/>
                    <a:pt x="542865" y="329082"/>
                    <a:pt x="539628" y="326961"/>
                  </a:cubicBezTo>
                  <a:cubicBezTo>
                    <a:pt x="536391" y="324840"/>
                    <a:pt x="533712" y="322663"/>
                    <a:pt x="531591" y="320431"/>
                  </a:cubicBezTo>
                  <a:cubicBezTo>
                    <a:pt x="529470" y="318199"/>
                    <a:pt x="527908" y="315836"/>
                    <a:pt x="526903" y="313343"/>
                  </a:cubicBezTo>
                  <a:cubicBezTo>
                    <a:pt x="525899" y="310850"/>
                    <a:pt x="525396" y="308153"/>
                    <a:pt x="525396" y="305251"/>
                  </a:cubicBezTo>
                  <a:cubicBezTo>
                    <a:pt x="525396" y="298925"/>
                    <a:pt x="527461" y="293940"/>
                    <a:pt x="531591" y="290293"/>
                  </a:cubicBezTo>
                  <a:cubicBezTo>
                    <a:pt x="535721" y="286647"/>
                    <a:pt x="541805" y="284824"/>
                    <a:pt x="549841" y="284824"/>
                  </a:cubicBezTo>
                  <a:close/>
                  <a:moveTo>
                    <a:pt x="424528" y="271318"/>
                  </a:moveTo>
                  <a:cubicBezTo>
                    <a:pt x="422296" y="271318"/>
                    <a:pt x="420454" y="271374"/>
                    <a:pt x="419003" y="271485"/>
                  </a:cubicBezTo>
                  <a:cubicBezTo>
                    <a:pt x="417552" y="271597"/>
                    <a:pt x="416361" y="271801"/>
                    <a:pt x="415431" y="272099"/>
                  </a:cubicBezTo>
                  <a:cubicBezTo>
                    <a:pt x="414501" y="272397"/>
                    <a:pt x="413794" y="272806"/>
                    <a:pt x="413310" y="273327"/>
                  </a:cubicBezTo>
                  <a:cubicBezTo>
                    <a:pt x="412826" y="273848"/>
                    <a:pt x="412436" y="274518"/>
                    <a:pt x="412138" y="275336"/>
                  </a:cubicBezTo>
                  <a:lnTo>
                    <a:pt x="363695" y="409505"/>
                  </a:lnTo>
                  <a:cubicBezTo>
                    <a:pt x="363099" y="411142"/>
                    <a:pt x="362783" y="412463"/>
                    <a:pt x="362746" y="413467"/>
                  </a:cubicBezTo>
                  <a:cubicBezTo>
                    <a:pt x="362709" y="414472"/>
                    <a:pt x="362969" y="415235"/>
                    <a:pt x="363527" y="415755"/>
                  </a:cubicBezTo>
                  <a:cubicBezTo>
                    <a:pt x="364085" y="416276"/>
                    <a:pt x="365053" y="416630"/>
                    <a:pt x="366429" y="416816"/>
                  </a:cubicBezTo>
                  <a:cubicBezTo>
                    <a:pt x="367806" y="417002"/>
                    <a:pt x="369573" y="417095"/>
                    <a:pt x="371731" y="417095"/>
                  </a:cubicBezTo>
                  <a:cubicBezTo>
                    <a:pt x="373815" y="417095"/>
                    <a:pt x="375508" y="417020"/>
                    <a:pt x="376810" y="416872"/>
                  </a:cubicBezTo>
                  <a:cubicBezTo>
                    <a:pt x="378112" y="416723"/>
                    <a:pt x="379117" y="416481"/>
                    <a:pt x="379824" y="416146"/>
                  </a:cubicBezTo>
                  <a:cubicBezTo>
                    <a:pt x="380531" y="415811"/>
                    <a:pt x="381070" y="415402"/>
                    <a:pt x="381442" y="414918"/>
                  </a:cubicBezTo>
                  <a:cubicBezTo>
                    <a:pt x="381814" y="414435"/>
                    <a:pt x="382112" y="413858"/>
                    <a:pt x="382335" y="413188"/>
                  </a:cubicBezTo>
                  <a:lnTo>
                    <a:pt x="394167" y="378474"/>
                  </a:lnTo>
                  <a:lnTo>
                    <a:pt x="454219" y="378474"/>
                  </a:lnTo>
                  <a:lnTo>
                    <a:pt x="466609" y="413635"/>
                  </a:lnTo>
                  <a:cubicBezTo>
                    <a:pt x="466907" y="414304"/>
                    <a:pt x="467223" y="414862"/>
                    <a:pt x="467558" y="415309"/>
                  </a:cubicBezTo>
                  <a:cubicBezTo>
                    <a:pt x="467893" y="415755"/>
                    <a:pt x="468414" y="416109"/>
                    <a:pt x="469121" y="416369"/>
                  </a:cubicBezTo>
                  <a:cubicBezTo>
                    <a:pt x="469828" y="416630"/>
                    <a:pt x="470869" y="416816"/>
                    <a:pt x="472246" y="416927"/>
                  </a:cubicBezTo>
                  <a:cubicBezTo>
                    <a:pt x="473623" y="417039"/>
                    <a:pt x="475464" y="417095"/>
                    <a:pt x="477771" y="417095"/>
                  </a:cubicBezTo>
                  <a:cubicBezTo>
                    <a:pt x="480078" y="417095"/>
                    <a:pt x="481920" y="417020"/>
                    <a:pt x="483297" y="416872"/>
                  </a:cubicBezTo>
                  <a:cubicBezTo>
                    <a:pt x="484673" y="416723"/>
                    <a:pt x="485659" y="416388"/>
                    <a:pt x="486255" y="415867"/>
                  </a:cubicBezTo>
                  <a:cubicBezTo>
                    <a:pt x="486850" y="415346"/>
                    <a:pt x="487129" y="414583"/>
                    <a:pt x="487092" y="413579"/>
                  </a:cubicBezTo>
                  <a:cubicBezTo>
                    <a:pt x="487054" y="412574"/>
                    <a:pt x="486738" y="411253"/>
                    <a:pt x="486143" y="409616"/>
                  </a:cubicBezTo>
                  <a:lnTo>
                    <a:pt x="437699" y="275448"/>
                  </a:lnTo>
                  <a:cubicBezTo>
                    <a:pt x="437402" y="274629"/>
                    <a:pt x="436992" y="273941"/>
                    <a:pt x="436472" y="273383"/>
                  </a:cubicBezTo>
                  <a:cubicBezTo>
                    <a:pt x="435951" y="272825"/>
                    <a:pt x="435207" y="272397"/>
                    <a:pt x="434239" y="272099"/>
                  </a:cubicBezTo>
                  <a:cubicBezTo>
                    <a:pt x="433272" y="271801"/>
                    <a:pt x="432007" y="271597"/>
                    <a:pt x="430444" y="271485"/>
                  </a:cubicBezTo>
                  <a:cubicBezTo>
                    <a:pt x="428881" y="271374"/>
                    <a:pt x="426909" y="271318"/>
                    <a:pt x="424528" y="271318"/>
                  </a:cubicBezTo>
                  <a:close/>
                  <a:moveTo>
                    <a:pt x="551292" y="269867"/>
                  </a:moveTo>
                  <a:cubicBezTo>
                    <a:pt x="543702" y="269867"/>
                    <a:pt x="537061" y="270815"/>
                    <a:pt x="531368" y="272713"/>
                  </a:cubicBezTo>
                  <a:cubicBezTo>
                    <a:pt x="525675" y="274611"/>
                    <a:pt x="520987" y="277196"/>
                    <a:pt x="517304" y="280471"/>
                  </a:cubicBezTo>
                  <a:cubicBezTo>
                    <a:pt x="513620" y="283745"/>
                    <a:pt x="510867" y="287596"/>
                    <a:pt x="509044" y="292023"/>
                  </a:cubicBezTo>
                  <a:cubicBezTo>
                    <a:pt x="507221" y="296451"/>
                    <a:pt x="506309" y="301195"/>
                    <a:pt x="506309" y="306255"/>
                  </a:cubicBezTo>
                  <a:cubicBezTo>
                    <a:pt x="506309" y="310273"/>
                    <a:pt x="506923" y="313994"/>
                    <a:pt x="508151" y="317417"/>
                  </a:cubicBezTo>
                  <a:cubicBezTo>
                    <a:pt x="509379" y="320840"/>
                    <a:pt x="511183" y="324059"/>
                    <a:pt x="513564" y="327072"/>
                  </a:cubicBezTo>
                  <a:cubicBezTo>
                    <a:pt x="515946" y="330086"/>
                    <a:pt x="518848" y="332877"/>
                    <a:pt x="522271" y="335444"/>
                  </a:cubicBezTo>
                  <a:cubicBezTo>
                    <a:pt x="525694" y="338011"/>
                    <a:pt x="529638" y="340448"/>
                    <a:pt x="534103" y="342755"/>
                  </a:cubicBezTo>
                  <a:cubicBezTo>
                    <a:pt x="528968" y="345285"/>
                    <a:pt x="524355" y="347946"/>
                    <a:pt x="520262" y="350736"/>
                  </a:cubicBezTo>
                  <a:cubicBezTo>
                    <a:pt x="516169" y="353527"/>
                    <a:pt x="512727" y="356522"/>
                    <a:pt x="509937" y="359722"/>
                  </a:cubicBezTo>
                  <a:cubicBezTo>
                    <a:pt x="507146" y="362921"/>
                    <a:pt x="505007" y="366419"/>
                    <a:pt x="503519" y="370214"/>
                  </a:cubicBezTo>
                  <a:cubicBezTo>
                    <a:pt x="502030" y="374009"/>
                    <a:pt x="501286" y="378176"/>
                    <a:pt x="501286" y="382716"/>
                  </a:cubicBezTo>
                  <a:cubicBezTo>
                    <a:pt x="501286" y="388445"/>
                    <a:pt x="502365" y="393543"/>
                    <a:pt x="504523" y="398008"/>
                  </a:cubicBezTo>
                  <a:cubicBezTo>
                    <a:pt x="506681" y="402472"/>
                    <a:pt x="509807" y="406230"/>
                    <a:pt x="513899" y="409281"/>
                  </a:cubicBezTo>
                  <a:cubicBezTo>
                    <a:pt x="517992" y="412332"/>
                    <a:pt x="522978" y="414639"/>
                    <a:pt x="528857" y="416202"/>
                  </a:cubicBezTo>
                  <a:cubicBezTo>
                    <a:pt x="534735" y="417765"/>
                    <a:pt x="541395" y="418546"/>
                    <a:pt x="548837" y="418546"/>
                  </a:cubicBezTo>
                  <a:cubicBezTo>
                    <a:pt x="556799" y="418546"/>
                    <a:pt x="563868" y="417690"/>
                    <a:pt x="570045" y="415979"/>
                  </a:cubicBezTo>
                  <a:cubicBezTo>
                    <a:pt x="576221" y="414267"/>
                    <a:pt x="581412" y="411737"/>
                    <a:pt x="585616" y="408388"/>
                  </a:cubicBezTo>
                  <a:cubicBezTo>
                    <a:pt x="589820" y="405040"/>
                    <a:pt x="593039" y="400928"/>
                    <a:pt x="595271" y="396054"/>
                  </a:cubicBezTo>
                  <a:cubicBezTo>
                    <a:pt x="597504" y="391180"/>
                    <a:pt x="598620" y="385618"/>
                    <a:pt x="598620" y="379367"/>
                  </a:cubicBezTo>
                  <a:cubicBezTo>
                    <a:pt x="598620" y="375125"/>
                    <a:pt x="597894" y="371237"/>
                    <a:pt x="596443" y="367703"/>
                  </a:cubicBezTo>
                  <a:cubicBezTo>
                    <a:pt x="594992" y="364168"/>
                    <a:pt x="592871" y="360819"/>
                    <a:pt x="590081" y="357657"/>
                  </a:cubicBezTo>
                  <a:cubicBezTo>
                    <a:pt x="587290" y="354494"/>
                    <a:pt x="583830" y="351536"/>
                    <a:pt x="579700" y="348783"/>
                  </a:cubicBezTo>
                  <a:cubicBezTo>
                    <a:pt x="575570" y="346029"/>
                    <a:pt x="570863" y="343351"/>
                    <a:pt x="565580" y="340746"/>
                  </a:cubicBezTo>
                  <a:cubicBezTo>
                    <a:pt x="570045" y="338365"/>
                    <a:pt x="574007" y="335816"/>
                    <a:pt x="577468" y="333100"/>
                  </a:cubicBezTo>
                  <a:cubicBezTo>
                    <a:pt x="580928" y="330384"/>
                    <a:pt x="583849" y="327463"/>
                    <a:pt x="586230" y="324338"/>
                  </a:cubicBezTo>
                  <a:cubicBezTo>
                    <a:pt x="588611" y="321212"/>
                    <a:pt x="590416" y="317901"/>
                    <a:pt x="591643" y="314403"/>
                  </a:cubicBezTo>
                  <a:cubicBezTo>
                    <a:pt x="592871" y="310906"/>
                    <a:pt x="593485" y="307260"/>
                    <a:pt x="593485" y="303465"/>
                  </a:cubicBezTo>
                  <a:cubicBezTo>
                    <a:pt x="593485" y="298777"/>
                    <a:pt x="592667" y="294386"/>
                    <a:pt x="591030" y="290293"/>
                  </a:cubicBezTo>
                  <a:cubicBezTo>
                    <a:pt x="589392" y="286201"/>
                    <a:pt x="586844" y="282647"/>
                    <a:pt x="583383" y="279633"/>
                  </a:cubicBezTo>
                  <a:cubicBezTo>
                    <a:pt x="579923" y="276620"/>
                    <a:pt x="575533" y="274238"/>
                    <a:pt x="570212" y="272490"/>
                  </a:cubicBezTo>
                  <a:cubicBezTo>
                    <a:pt x="564892" y="270741"/>
                    <a:pt x="558585" y="269867"/>
                    <a:pt x="551292" y="269867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6A846AF5-C2CE-47DE-8A5D-218B7447E242}"/>
              </a:ext>
            </a:extLst>
          </p:cNvPr>
          <p:cNvGrpSpPr/>
          <p:nvPr/>
        </p:nvGrpSpPr>
        <p:grpSpPr>
          <a:xfrm>
            <a:off x="9417697" y="2996886"/>
            <a:ext cx="979988" cy="981950"/>
            <a:chOff x="9444512" y="2836378"/>
            <a:chExt cx="979988" cy="981950"/>
          </a:xfrm>
        </p:grpSpPr>
        <p:sp>
          <p:nvSpPr>
            <p:cNvPr id="243" name="Freihandform: Form 242">
              <a:extLst>
                <a:ext uri="{FF2B5EF4-FFF2-40B4-BE49-F238E27FC236}">
                  <a16:creationId xmlns:a16="http://schemas.microsoft.com/office/drawing/2014/main" id="{B4401662-2211-4646-92C6-8AD9AA93CE17}"/>
                </a:ext>
              </a:extLst>
            </p:cNvPr>
            <p:cNvSpPr/>
            <p:nvPr/>
          </p:nvSpPr>
          <p:spPr>
            <a:xfrm>
              <a:off x="9444512" y="3341380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44" name="Freihandform: Form 243">
              <a:extLst>
                <a:ext uri="{FF2B5EF4-FFF2-40B4-BE49-F238E27FC236}">
                  <a16:creationId xmlns:a16="http://schemas.microsoft.com/office/drawing/2014/main" id="{1424E063-C1D2-48DF-927C-F45A9185A0B1}"/>
                </a:ext>
              </a:extLst>
            </p:cNvPr>
            <p:cNvSpPr/>
            <p:nvPr/>
          </p:nvSpPr>
          <p:spPr>
            <a:xfrm>
              <a:off x="9444730" y="2836378"/>
              <a:ext cx="979770" cy="484822"/>
            </a:xfrm>
            <a:custGeom>
              <a:avLst/>
              <a:gdLst>
                <a:gd name="connsiteX0" fmla="*/ 453536 w 979770"/>
                <a:gd name="connsiteY0" fmla="*/ 282723 h 484822"/>
                <a:gd name="connsiteX1" fmla="*/ 401737 w 979770"/>
                <a:gd name="connsiteY1" fmla="*/ 315023 h 484822"/>
                <a:gd name="connsiteX2" fmla="*/ 387948 w 979770"/>
                <a:gd name="connsiteY2" fmla="*/ 374490 h 484822"/>
                <a:gd name="connsiteX3" fmla="*/ 466582 w 979770"/>
                <a:gd name="connsiteY3" fmla="*/ 441166 h 484822"/>
                <a:gd name="connsiteX4" fmla="*/ 479715 w 979770"/>
                <a:gd name="connsiteY4" fmla="*/ 440077 h 484822"/>
                <a:gd name="connsiteX5" fmla="*/ 536764 w 979770"/>
                <a:gd name="connsiteY5" fmla="*/ 399380 h 484822"/>
                <a:gd name="connsiteX6" fmla="*/ 532280 w 979770"/>
                <a:gd name="connsiteY6" fmla="*/ 384273 h 484822"/>
                <a:gd name="connsiteX7" fmla="*/ 517174 w 979770"/>
                <a:gd name="connsiteY7" fmla="*/ 388756 h 484822"/>
                <a:gd name="connsiteX8" fmla="*/ 476057 w 979770"/>
                <a:gd name="connsiteY8" fmla="*/ 418094 h 484822"/>
                <a:gd name="connsiteX9" fmla="*/ 409931 w 979770"/>
                <a:gd name="connsiteY9" fmla="*/ 370832 h 484822"/>
                <a:gd name="connsiteX10" fmla="*/ 419867 w 979770"/>
                <a:gd name="connsiteY10" fmla="*/ 327981 h 484822"/>
                <a:gd name="connsiteX11" fmla="*/ 457193 w 979770"/>
                <a:gd name="connsiteY11" fmla="*/ 304706 h 484822"/>
                <a:gd name="connsiteX12" fmla="*/ 466356 w 979770"/>
                <a:gd name="connsiteY12" fmla="*/ 291886 h 484822"/>
                <a:gd name="connsiteX13" fmla="*/ 453536 w 979770"/>
                <a:gd name="connsiteY13" fmla="*/ 282723 h 484822"/>
                <a:gd name="connsiteX14" fmla="*/ 500603 w 979770"/>
                <a:gd name="connsiteY14" fmla="*/ 210695 h 484822"/>
                <a:gd name="connsiteX15" fmla="*/ 469969 w 979770"/>
                <a:gd name="connsiteY15" fmla="*/ 241328 h 484822"/>
                <a:gd name="connsiteX16" fmla="*/ 487876 w 979770"/>
                <a:gd name="connsiteY16" fmla="*/ 269182 h 484822"/>
                <a:gd name="connsiteX17" fmla="*/ 479277 w 979770"/>
                <a:gd name="connsiteY17" fmla="*/ 278999 h 484822"/>
                <a:gd name="connsiteX18" fmla="*/ 479277 w 979770"/>
                <a:gd name="connsiteY18" fmla="*/ 356289 h 484822"/>
                <a:gd name="connsiteX19" fmla="*/ 489201 w 979770"/>
                <a:gd name="connsiteY19" fmla="*/ 366179 h 484822"/>
                <a:gd name="connsiteX20" fmla="*/ 537196 w 979770"/>
                <a:gd name="connsiteY20" fmla="*/ 366014 h 484822"/>
                <a:gd name="connsiteX21" fmla="*/ 545676 w 979770"/>
                <a:gd name="connsiteY21" fmla="*/ 370788 h 484822"/>
                <a:gd name="connsiteX22" fmla="*/ 564412 w 979770"/>
                <a:gd name="connsiteY22" fmla="*/ 401777 h 484822"/>
                <a:gd name="connsiteX23" fmla="*/ 577634 w 979770"/>
                <a:gd name="connsiteY23" fmla="*/ 409233 h 484822"/>
                <a:gd name="connsiteX24" fmla="*/ 584402 w 979770"/>
                <a:gd name="connsiteY24" fmla="*/ 409233 h 484822"/>
                <a:gd name="connsiteX25" fmla="*/ 591006 w 979770"/>
                <a:gd name="connsiteY25" fmla="*/ 406086 h 484822"/>
                <a:gd name="connsiteX26" fmla="*/ 591770 w 979770"/>
                <a:gd name="connsiteY26" fmla="*/ 398811 h 484822"/>
                <a:gd name="connsiteX27" fmla="*/ 569591 w 979770"/>
                <a:gd name="connsiteY27" fmla="*/ 336166 h 484822"/>
                <a:gd name="connsiteX28" fmla="*/ 557445 w 979770"/>
                <a:gd name="connsiteY28" fmla="*/ 327581 h 484822"/>
                <a:gd name="connsiteX29" fmla="*/ 529186 w 979770"/>
                <a:gd name="connsiteY29" fmla="*/ 327581 h 484822"/>
                <a:gd name="connsiteX30" fmla="*/ 524779 w 979770"/>
                <a:gd name="connsiteY30" fmla="*/ 323174 h 484822"/>
                <a:gd name="connsiteX31" fmla="*/ 524779 w 979770"/>
                <a:gd name="connsiteY31" fmla="*/ 278999 h 484822"/>
                <a:gd name="connsiteX32" fmla="*/ 514864 w 979770"/>
                <a:gd name="connsiteY32" fmla="*/ 269084 h 484822"/>
                <a:gd name="connsiteX33" fmla="*/ 513544 w 979770"/>
                <a:gd name="connsiteY33" fmla="*/ 269084 h 484822"/>
                <a:gd name="connsiteX34" fmla="*/ 531234 w 979770"/>
                <a:gd name="connsiteY34" fmla="*/ 241328 h 484822"/>
                <a:gd name="connsiteX35" fmla="*/ 500603 w 979770"/>
                <a:gd name="connsiteY35" fmla="*/ 210695 h 484822"/>
                <a:gd name="connsiteX36" fmla="*/ 163298 w 979770"/>
                <a:gd name="connsiteY36" fmla="*/ 0 h 484822"/>
                <a:gd name="connsiteX37" fmla="*/ 816472 w 979770"/>
                <a:gd name="connsiteY37" fmla="*/ 0 h 484822"/>
                <a:gd name="connsiteX38" fmla="*/ 816477 w 979770"/>
                <a:gd name="connsiteY38" fmla="*/ 1 h 484822"/>
                <a:gd name="connsiteX39" fmla="*/ 816490 w 979770"/>
                <a:gd name="connsiteY39" fmla="*/ 1 h 484822"/>
                <a:gd name="connsiteX40" fmla="*/ 966738 w 979770"/>
                <a:gd name="connsiteY40" fmla="*/ 99592 h 484822"/>
                <a:gd name="connsiteX41" fmla="*/ 974981 w 979770"/>
                <a:gd name="connsiteY41" fmla="*/ 140423 h 484822"/>
                <a:gd name="connsiteX42" fmla="*/ 975131 w 979770"/>
                <a:gd name="connsiteY42" fmla="*/ 140322 h 484822"/>
                <a:gd name="connsiteX43" fmla="*/ 979770 w 979770"/>
                <a:gd name="connsiteY43" fmla="*/ 163298 h 484822"/>
                <a:gd name="connsiteX44" fmla="*/ 979770 w 979770"/>
                <a:gd name="connsiteY44" fmla="*/ 484822 h 484822"/>
                <a:gd name="connsiteX45" fmla="*/ 0 w 979770"/>
                <a:gd name="connsiteY45" fmla="*/ 484822 h 484822"/>
                <a:gd name="connsiteX46" fmla="*/ 0 w 979770"/>
                <a:gd name="connsiteY46" fmla="*/ 163298 h 484822"/>
                <a:gd name="connsiteX47" fmla="*/ 163298 w 979770"/>
                <a:gd name="connsiteY47" fmla="*/ 0 h 48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79770" h="484822">
                  <a:moveTo>
                    <a:pt x="453536" y="282723"/>
                  </a:moveTo>
                  <a:cubicBezTo>
                    <a:pt x="432520" y="286220"/>
                    <a:pt x="414125" y="297691"/>
                    <a:pt x="401737" y="315023"/>
                  </a:cubicBezTo>
                  <a:cubicBezTo>
                    <a:pt x="389350" y="332356"/>
                    <a:pt x="384452" y="353475"/>
                    <a:pt x="387948" y="374490"/>
                  </a:cubicBezTo>
                  <a:cubicBezTo>
                    <a:pt x="394432" y="413461"/>
                    <a:pt x="428310" y="441166"/>
                    <a:pt x="466582" y="441166"/>
                  </a:cubicBezTo>
                  <a:cubicBezTo>
                    <a:pt x="470914" y="441166"/>
                    <a:pt x="475304" y="440811"/>
                    <a:pt x="479715" y="440077"/>
                  </a:cubicBezTo>
                  <a:cubicBezTo>
                    <a:pt x="504149" y="436012"/>
                    <a:pt x="524943" y="421178"/>
                    <a:pt x="536764" y="399380"/>
                  </a:cubicBezTo>
                  <a:cubicBezTo>
                    <a:pt x="539697" y="393970"/>
                    <a:pt x="537690" y="387207"/>
                    <a:pt x="532280" y="384273"/>
                  </a:cubicBezTo>
                  <a:cubicBezTo>
                    <a:pt x="526870" y="381339"/>
                    <a:pt x="520107" y="383347"/>
                    <a:pt x="517174" y="388756"/>
                  </a:cubicBezTo>
                  <a:cubicBezTo>
                    <a:pt x="508652" y="404472"/>
                    <a:pt x="493666" y="415164"/>
                    <a:pt x="476057" y="418094"/>
                  </a:cubicBezTo>
                  <a:cubicBezTo>
                    <a:pt x="444795" y="423295"/>
                    <a:pt x="415132" y="402094"/>
                    <a:pt x="409931" y="370832"/>
                  </a:cubicBezTo>
                  <a:cubicBezTo>
                    <a:pt x="407412" y="355689"/>
                    <a:pt x="410940" y="340471"/>
                    <a:pt x="419867" y="327981"/>
                  </a:cubicBezTo>
                  <a:cubicBezTo>
                    <a:pt x="428793" y="315491"/>
                    <a:pt x="442049" y="307225"/>
                    <a:pt x="457193" y="304706"/>
                  </a:cubicBezTo>
                  <a:cubicBezTo>
                    <a:pt x="463263" y="303696"/>
                    <a:pt x="467365" y="297957"/>
                    <a:pt x="466356" y="291886"/>
                  </a:cubicBezTo>
                  <a:cubicBezTo>
                    <a:pt x="465346" y="285816"/>
                    <a:pt x="459606" y="281715"/>
                    <a:pt x="453536" y="282723"/>
                  </a:cubicBezTo>
                  <a:close/>
                  <a:moveTo>
                    <a:pt x="500603" y="210695"/>
                  </a:moveTo>
                  <a:cubicBezTo>
                    <a:pt x="483711" y="210695"/>
                    <a:pt x="469969" y="224437"/>
                    <a:pt x="469969" y="241328"/>
                  </a:cubicBezTo>
                  <a:cubicBezTo>
                    <a:pt x="469969" y="253680"/>
                    <a:pt x="477321" y="264340"/>
                    <a:pt x="487876" y="269182"/>
                  </a:cubicBezTo>
                  <a:cubicBezTo>
                    <a:pt x="483030" y="269829"/>
                    <a:pt x="479277" y="273979"/>
                    <a:pt x="479277" y="278999"/>
                  </a:cubicBezTo>
                  <a:lnTo>
                    <a:pt x="479277" y="356289"/>
                  </a:lnTo>
                  <a:cubicBezTo>
                    <a:pt x="479277" y="361743"/>
                    <a:pt x="483714" y="366179"/>
                    <a:pt x="489201" y="366179"/>
                  </a:cubicBezTo>
                  <a:lnTo>
                    <a:pt x="537196" y="366014"/>
                  </a:lnTo>
                  <a:cubicBezTo>
                    <a:pt x="540176" y="366014"/>
                    <a:pt x="544138" y="368245"/>
                    <a:pt x="545676" y="370788"/>
                  </a:cubicBezTo>
                  <a:lnTo>
                    <a:pt x="564412" y="401777"/>
                  </a:lnTo>
                  <a:cubicBezTo>
                    <a:pt x="566941" y="405958"/>
                    <a:pt x="572749" y="409233"/>
                    <a:pt x="577634" y="409233"/>
                  </a:cubicBezTo>
                  <a:lnTo>
                    <a:pt x="584402" y="409233"/>
                  </a:lnTo>
                  <a:cubicBezTo>
                    <a:pt x="587186" y="409233"/>
                    <a:pt x="589593" y="408086"/>
                    <a:pt x="591006" y="406086"/>
                  </a:cubicBezTo>
                  <a:cubicBezTo>
                    <a:pt x="592420" y="404087"/>
                    <a:pt x="592698" y="401435"/>
                    <a:pt x="591770" y="398811"/>
                  </a:cubicBezTo>
                  <a:lnTo>
                    <a:pt x="569591" y="336166"/>
                  </a:lnTo>
                  <a:cubicBezTo>
                    <a:pt x="567887" y="331352"/>
                    <a:pt x="562551" y="327581"/>
                    <a:pt x="557445" y="327581"/>
                  </a:cubicBezTo>
                  <a:lnTo>
                    <a:pt x="529186" y="327581"/>
                  </a:lnTo>
                  <a:cubicBezTo>
                    <a:pt x="526756" y="327581"/>
                    <a:pt x="524779" y="325604"/>
                    <a:pt x="524779" y="323174"/>
                  </a:cubicBezTo>
                  <a:lnTo>
                    <a:pt x="524779" y="278999"/>
                  </a:lnTo>
                  <a:cubicBezTo>
                    <a:pt x="524779" y="273532"/>
                    <a:pt x="520332" y="269084"/>
                    <a:pt x="514864" y="269084"/>
                  </a:cubicBezTo>
                  <a:lnTo>
                    <a:pt x="513544" y="269084"/>
                  </a:lnTo>
                  <a:cubicBezTo>
                    <a:pt x="523983" y="264196"/>
                    <a:pt x="531234" y="253595"/>
                    <a:pt x="531234" y="241328"/>
                  </a:cubicBezTo>
                  <a:cubicBezTo>
                    <a:pt x="531236" y="224437"/>
                    <a:pt x="517493" y="210695"/>
                    <a:pt x="500603" y="210695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sp>
        <p:nvSpPr>
          <p:cNvPr id="184" name="Textfeld 183" hidden="1">
            <a:extLst>
              <a:ext uri="{FF2B5EF4-FFF2-40B4-BE49-F238E27FC236}">
                <a16:creationId xmlns:a16="http://schemas.microsoft.com/office/drawing/2014/main" id="{553F6577-AE2E-45EA-84BA-C85330E3F140}"/>
              </a:ext>
            </a:extLst>
          </p:cNvPr>
          <p:cNvSpPr txBox="1"/>
          <p:nvPr/>
        </p:nvSpPr>
        <p:spPr>
          <a:xfrm>
            <a:off x="5752499" y="27623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A1</a:t>
            </a:r>
          </a:p>
        </p:txBody>
      </p:sp>
      <p:sp>
        <p:nvSpPr>
          <p:cNvPr id="382" name="Textfeld 381" hidden="1">
            <a:extLst>
              <a:ext uri="{FF2B5EF4-FFF2-40B4-BE49-F238E27FC236}">
                <a16:creationId xmlns:a16="http://schemas.microsoft.com/office/drawing/2014/main" id="{2AC7D018-8A1D-443E-A1F9-9FEAD726CD84}"/>
              </a:ext>
            </a:extLst>
          </p:cNvPr>
          <p:cNvSpPr txBox="1"/>
          <p:nvPr/>
        </p:nvSpPr>
        <p:spPr>
          <a:xfrm>
            <a:off x="9469039" y="280754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A1</a:t>
            </a:r>
          </a:p>
        </p:txBody>
      </p:sp>
      <p:sp>
        <p:nvSpPr>
          <p:cNvPr id="351" name="Freihandform 350">
            <a:extLst>
              <a:ext uri="{FF2B5EF4-FFF2-40B4-BE49-F238E27FC236}">
                <a16:creationId xmlns:a16="http://schemas.microsoft.com/office/drawing/2014/main" id="{55ECD611-2195-3044-8BF8-AB88A6EF5E0B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377C23BA-2A36-4DEE-A13D-8CA37870D690}"/>
              </a:ext>
            </a:extLst>
          </p:cNvPr>
          <p:cNvGrpSpPr/>
          <p:nvPr/>
        </p:nvGrpSpPr>
        <p:grpSpPr>
          <a:xfrm>
            <a:off x="-21265" y="5949823"/>
            <a:ext cx="345114" cy="733931"/>
            <a:chOff x="-21265" y="5961728"/>
            <a:chExt cx="345114" cy="733931"/>
          </a:xfrm>
        </p:grpSpPr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423094CB-78CF-406C-8534-F21C43EA6C55}"/>
                </a:ext>
              </a:extLst>
            </p:cNvPr>
            <p:cNvSpPr/>
            <p:nvPr/>
          </p:nvSpPr>
          <p:spPr>
            <a:xfrm>
              <a:off x="-10633" y="5961728"/>
              <a:ext cx="334482" cy="733931"/>
            </a:xfrm>
            <a:custGeom>
              <a:avLst/>
              <a:gdLst>
                <a:gd name="connsiteX0" fmla="*/ 0 w 334482"/>
                <a:gd name="connsiteY0" fmla="*/ 0 h 733931"/>
                <a:gd name="connsiteX1" fmla="*/ 22400 w 334482"/>
                <a:gd name="connsiteY1" fmla="*/ 33224 h 733931"/>
                <a:gd name="connsiteX2" fmla="*/ 96743 w 334482"/>
                <a:gd name="connsiteY2" fmla="*/ 64017 h 733931"/>
                <a:gd name="connsiteX3" fmla="*/ 123400 w 334482"/>
                <a:gd name="connsiteY3" fmla="*/ 64017 h 733931"/>
                <a:gd name="connsiteX4" fmla="*/ 148473 w 334482"/>
                <a:gd name="connsiteY4" fmla="*/ 64017 h 733931"/>
                <a:gd name="connsiteX5" fmla="*/ 154412 w 334482"/>
                <a:gd name="connsiteY5" fmla="*/ 65216 h 733931"/>
                <a:gd name="connsiteX6" fmla="*/ 220183 w 334482"/>
                <a:gd name="connsiteY6" fmla="*/ 65216 h 733931"/>
                <a:gd name="connsiteX7" fmla="*/ 220183 w 334482"/>
                <a:gd name="connsiteY7" fmla="*/ 66397 h 733931"/>
                <a:gd name="connsiteX8" fmla="*/ 229345 w 334482"/>
                <a:gd name="connsiteY8" fmla="*/ 66397 h 733931"/>
                <a:gd name="connsiteX9" fmla="*/ 334482 w 334482"/>
                <a:gd name="connsiteY9" fmla="*/ 171534 h 733931"/>
                <a:gd name="connsiteX10" fmla="*/ 334482 w 334482"/>
                <a:gd name="connsiteY10" fmla="*/ 358341 h 733931"/>
                <a:gd name="connsiteX11" fmla="*/ 334470 w 334482"/>
                <a:gd name="connsiteY11" fmla="*/ 358341 h 733931"/>
                <a:gd name="connsiteX12" fmla="*/ 334470 w 334482"/>
                <a:gd name="connsiteY12" fmla="*/ 628351 h 733931"/>
                <a:gd name="connsiteX13" fmla="*/ 229333 w 334482"/>
                <a:gd name="connsiteY13" fmla="*/ 733488 h 733931"/>
                <a:gd name="connsiteX14" fmla="*/ 212853 w 334482"/>
                <a:gd name="connsiteY14" fmla="*/ 733488 h 733931"/>
                <a:gd name="connsiteX15" fmla="*/ 210658 w 334482"/>
                <a:gd name="connsiteY15" fmla="*/ 733931 h 733931"/>
                <a:gd name="connsiteX16" fmla="*/ 210658 w 334482"/>
                <a:gd name="connsiteY16" fmla="*/ 731965 h 733931"/>
                <a:gd name="connsiteX17" fmla="*/ 127736 w 334482"/>
                <a:gd name="connsiteY17" fmla="*/ 731965 h 733931"/>
                <a:gd name="connsiteX18" fmla="*/ 125472 w 334482"/>
                <a:gd name="connsiteY18" fmla="*/ 732422 h 733931"/>
                <a:gd name="connsiteX19" fmla="*/ 47988 w 334482"/>
                <a:gd name="connsiteY19" fmla="*/ 732422 h 733931"/>
                <a:gd name="connsiteX20" fmla="*/ 0 w 334482"/>
                <a:gd name="connsiteY20" fmla="*/ 732422 h 7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4482" h="733931">
                  <a:moveTo>
                    <a:pt x="0" y="0"/>
                  </a:moveTo>
                  <a:lnTo>
                    <a:pt x="22400" y="33224"/>
                  </a:lnTo>
                  <a:cubicBezTo>
                    <a:pt x="41426" y="52249"/>
                    <a:pt x="67710" y="64017"/>
                    <a:pt x="96743" y="64017"/>
                  </a:cubicBezTo>
                  <a:lnTo>
                    <a:pt x="123400" y="64017"/>
                  </a:lnTo>
                  <a:lnTo>
                    <a:pt x="148473" y="64017"/>
                  </a:lnTo>
                  <a:lnTo>
                    <a:pt x="154412" y="65216"/>
                  </a:lnTo>
                  <a:lnTo>
                    <a:pt x="220183" y="65216"/>
                  </a:lnTo>
                  <a:lnTo>
                    <a:pt x="220183" y="66397"/>
                  </a:lnTo>
                  <a:lnTo>
                    <a:pt x="229345" y="66397"/>
                  </a:lnTo>
                  <a:cubicBezTo>
                    <a:pt x="287411" y="66397"/>
                    <a:pt x="334482" y="113468"/>
                    <a:pt x="334482" y="171534"/>
                  </a:cubicBezTo>
                  <a:lnTo>
                    <a:pt x="334482" y="358341"/>
                  </a:lnTo>
                  <a:lnTo>
                    <a:pt x="334470" y="358341"/>
                  </a:lnTo>
                  <a:lnTo>
                    <a:pt x="334470" y="628351"/>
                  </a:lnTo>
                  <a:cubicBezTo>
                    <a:pt x="334470" y="686417"/>
                    <a:pt x="287399" y="733488"/>
                    <a:pt x="229333" y="733488"/>
                  </a:cubicBezTo>
                  <a:lnTo>
                    <a:pt x="212853" y="733488"/>
                  </a:lnTo>
                  <a:lnTo>
                    <a:pt x="210658" y="733931"/>
                  </a:lnTo>
                  <a:lnTo>
                    <a:pt x="210658" y="731965"/>
                  </a:lnTo>
                  <a:lnTo>
                    <a:pt x="127736" y="731965"/>
                  </a:lnTo>
                  <a:lnTo>
                    <a:pt x="125472" y="732422"/>
                  </a:lnTo>
                  <a:lnTo>
                    <a:pt x="47988" y="732422"/>
                  </a:lnTo>
                  <a:lnTo>
                    <a:pt x="0" y="732422"/>
                  </a:lnTo>
                  <a:close/>
                </a:path>
              </a:pathLst>
            </a:cu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30" name="Gruppieren 229">
              <a:extLst>
                <a:ext uri="{FF2B5EF4-FFF2-40B4-BE49-F238E27FC236}">
                  <a16:creationId xmlns:a16="http://schemas.microsoft.com/office/drawing/2014/main" id="{560AEF7F-3DBF-44B6-AA14-53FAB56112CB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247" name="Grafik 246">
                <a:extLst>
                  <a:ext uri="{FF2B5EF4-FFF2-40B4-BE49-F238E27FC236}">
                    <a16:creationId xmlns:a16="http://schemas.microsoft.com/office/drawing/2014/main" id="{6203D16D-32C8-4CF7-8D22-A0760ABE3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267" name="Kreuz 266">
                <a:extLst>
                  <a:ext uri="{FF2B5EF4-FFF2-40B4-BE49-F238E27FC236}">
                    <a16:creationId xmlns:a16="http://schemas.microsoft.com/office/drawing/2014/main" id="{6F41EB13-407D-4507-809C-13846D0C9A28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1" name="Freihandform: Form 230">
              <a:extLst>
                <a:ext uri="{FF2B5EF4-FFF2-40B4-BE49-F238E27FC236}">
                  <a16:creationId xmlns:a16="http://schemas.microsoft.com/office/drawing/2014/main" id="{07B6FB24-BC4D-4D6F-A936-6DD7E4A2FA65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5" name="Grafik 244">
              <a:hlinkClick r:id="rId7" action="ppaction://hlinksldjump"/>
              <a:extLst>
                <a:ext uri="{FF2B5EF4-FFF2-40B4-BE49-F238E27FC236}">
                  <a16:creationId xmlns:a16="http://schemas.microsoft.com/office/drawing/2014/main" id="{22011ADC-DEF6-4C58-84CC-3DE525681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grpSp>
        <p:nvGrpSpPr>
          <p:cNvPr id="272" name="Gruppieren 271">
            <a:extLst>
              <a:ext uri="{FF2B5EF4-FFF2-40B4-BE49-F238E27FC236}">
                <a16:creationId xmlns:a16="http://schemas.microsoft.com/office/drawing/2014/main" id="{1F582CEA-4CC9-4723-B857-666DB290F76C}"/>
              </a:ext>
            </a:extLst>
          </p:cNvPr>
          <p:cNvGrpSpPr/>
          <p:nvPr/>
        </p:nvGrpSpPr>
        <p:grpSpPr>
          <a:xfrm>
            <a:off x="-62211" y="3110541"/>
            <a:ext cx="352466" cy="328944"/>
            <a:chOff x="-21267" y="3110541"/>
            <a:chExt cx="352466" cy="328944"/>
          </a:xfrm>
        </p:grpSpPr>
        <p:sp>
          <p:nvSpPr>
            <p:cNvPr id="273" name="Freihandform: Form 272">
              <a:extLst>
                <a:ext uri="{FF2B5EF4-FFF2-40B4-BE49-F238E27FC236}">
                  <a16:creationId xmlns:a16="http://schemas.microsoft.com/office/drawing/2014/main" id="{42F4CEEE-21B5-464E-8995-0AF0DE232AFF}"/>
                </a:ext>
              </a:extLst>
            </p:cNvPr>
            <p:cNvSpPr/>
            <p:nvPr/>
          </p:nvSpPr>
          <p:spPr>
            <a:xfrm rot="10800000">
              <a:off x="-21267" y="3110541"/>
              <a:ext cx="352466" cy="328944"/>
            </a:xfrm>
            <a:custGeom>
              <a:avLst/>
              <a:gdLst>
                <a:gd name="connsiteX0" fmla="*/ 352466 w 352466"/>
                <a:gd name="connsiteY0" fmla="*/ 328944 h 328944"/>
                <a:gd name="connsiteX1" fmla="*/ 106269 w 352466"/>
                <a:gd name="connsiteY1" fmla="*/ 328944 h 328944"/>
                <a:gd name="connsiteX2" fmla="*/ 1132 w 352466"/>
                <a:gd name="connsiteY2" fmla="*/ 223807 h 328944"/>
                <a:gd name="connsiteX3" fmla="*/ 1132 w 352466"/>
                <a:gd name="connsiteY3" fmla="*/ 220996 h 328944"/>
                <a:gd name="connsiteX4" fmla="*/ 0 w 352466"/>
                <a:gd name="connsiteY4" fmla="*/ 220996 h 328944"/>
                <a:gd name="connsiteX5" fmla="*/ 0 w 352466"/>
                <a:gd name="connsiteY5" fmla="*/ 106697 h 328944"/>
                <a:gd name="connsiteX6" fmla="*/ 198 w 352466"/>
                <a:gd name="connsiteY6" fmla="*/ 106697 h 328944"/>
                <a:gd name="connsiteX7" fmla="*/ 198 w 352466"/>
                <a:gd name="connsiteY7" fmla="*/ 105137 h 328944"/>
                <a:gd name="connsiteX8" fmla="*/ 105335 w 352466"/>
                <a:gd name="connsiteY8" fmla="*/ 0 h 328944"/>
                <a:gd name="connsiteX9" fmla="*/ 352466 w 352466"/>
                <a:gd name="connsiteY9" fmla="*/ 0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466" h="328944">
                  <a:moveTo>
                    <a:pt x="352466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3524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75" name="Grafik 274">
              <a:extLst>
                <a:ext uri="{FF2B5EF4-FFF2-40B4-BE49-F238E27FC236}">
                  <a16:creationId xmlns:a16="http://schemas.microsoft.com/office/drawing/2014/main" id="{34A49A85-4BAA-477E-91FF-A3D9EC316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4505" y="3198813"/>
              <a:ext cx="152401" cy="152401"/>
            </a:xfrm>
            <a:prstGeom prst="rect">
              <a:avLst/>
            </a:prstGeom>
          </p:spPr>
        </p:pic>
      </p:grpSp>
      <p:grpSp>
        <p:nvGrpSpPr>
          <p:cNvPr id="276" name="Gruppieren 275">
            <a:extLst>
              <a:ext uri="{FF2B5EF4-FFF2-40B4-BE49-F238E27FC236}">
                <a16:creationId xmlns:a16="http://schemas.microsoft.com/office/drawing/2014/main" id="{609977E2-2B61-4737-926B-1A6924EACE37}"/>
              </a:ext>
            </a:extLst>
          </p:cNvPr>
          <p:cNvGrpSpPr/>
          <p:nvPr/>
        </p:nvGrpSpPr>
        <p:grpSpPr>
          <a:xfrm>
            <a:off x="-59923" y="2690201"/>
            <a:ext cx="397288" cy="359230"/>
            <a:chOff x="-59923" y="2690201"/>
            <a:chExt cx="397288" cy="359230"/>
          </a:xfrm>
        </p:grpSpPr>
        <p:sp>
          <p:nvSpPr>
            <p:cNvPr id="277" name="Freihandform: Form 256">
              <a:extLst>
                <a:ext uri="{FF2B5EF4-FFF2-40B4-BE49-F238E27FC236}">
                  <a16:creationId xmlns:a16="http://schemas.microsoft.com/office/drawing/2014/main" id="{E10B0943-BDAB-4B4B-8B10-699F6405B6E3}"/>
                </a:ext>
              </a:extLst>
            </p:cNvPr>
            <p:cNvSpPr/>
            <p:nvPr/>
          </p:nvSpPr>
          <p:spPr>
            <a:xfrm rot="10800000">
              <a:off x="-59923" y="2690201"/>
              <a:ext cx="352466" cy="328944"/>
            </a:xfrm>
            <a:custGeom>
              <a:avLst/>
              <a:gdLst>
                <a:gd name="connsiteX0" fmla="*/ 352466 w 352466"/>
                <a:gd name="connsiteY0" fmla="*/ 328944 h 328944"/>
                <a:gd name="connsiteX1" fmla="*/ 106269 w 352466"/>
                <a:gd name="connsiteY1" fmla="*/ 328944 h 328944"/>
                <a:gd name="connsiteX2" fmla="*/ 1132 w 352466"/>
                <a:gd name="connsiteY2" fmla="*/ 223807 h 328944"/>
                <a:gd name="connsiteX3" fmla="*/ 1132 w 352466"/>
                <a:gd name="connsiteY3" fmla="*/ 220996 h 328944"/>
                <a:gd name="connsiteX4" fmla="*/ 0 w 352466"/>
                <a:gd name="connsiteY4" fmla="*/ 220996 h 328944"/>
                <a:gd name="connsiteX5" fmla="*/ 0 w 352466"/>
                <a:gd name="connsiteY5" fmla="*/ 106697 h 328944"/>
                <a:gd name="connsiteX6" fmla="*/ 198 w 352466"/>
                <a:gd name="connsiteY6" fmla="*/ 106697 h 328944"/>
                <a:gd name="connsiteX7" fmla="*/ 198 w 352466"/>
                <a:gd name="connsiteY7" fmla="*/ 105137 h 328944"/>
                <a:gd name="connsiteX8" fmla="*/ 105335 w 352466"/>
                <a:gd name="connsiteY8" fmla="*/ 0 h 328944"/>
                <a:gd name="connsiteX9" fmla="*/ 352466 w 352466"/>
                <a:gd name="connsiteY9" fmla="*/ 0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466" h="328944">
                  <a:moveTo>
                    <a:pt x="352466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35246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grpSp>
          <p:nvGrpSpPr>
            <p:cNvPr id="278" name="Gruppieren 277">
              <a:extLst>
                <a:ext uri="{FF2B5EF4-FFF2-40B4-BE49-F238E27FC236}">
                  <a16:creationId xmlns:a16="http://schemas.microsoft.com/office/drawing/2014/main" id="{3673D5A8-05FB-42CB-840A-E27B2B42D47A}"/>
                </a:ext>
              </a:extLst>
            </p:cNvPr>
            <p:cNvGrpSpPr/>
            <p:nvPr/>
          </p:nvGrpSpPr>
          <p:grpSpPr>
            <a:xfrm flipH="1">
              <a:off x="-49797" y="2699642"/>
              <a:ext cx="387162" cy="349789"/>
              <a:chOff x="1850194" y="2697284"/>
              <a:chExt cx="387162" cy="349789"/>
            </a:xfrm>
          </p:grpSpPr>
          <p:sp>
            <p:nvSpPr>
              <p:cNvPr id="279" name="Textfeld 278">
                <a:extLst>
                  <a:ext uri="{FF2B5EF4-FFF2-40B4-BE49-F238E27FC236}">
                    <a16:creationId xmlns:a16="http://schemas.microsoft.com/office/drawing/2014/main" id="{8AE91D29-9461-4472-B9CB-FEABE9E1CC66}"/>
                  </a:ext>
                </a:extLst>
              </p:cNvPr>
              <p:cNvSpPr txBox="1"/>
              <p:nvPr/>
            </p:nvSpPr>
            <p:spPr>
              <a:xfrm>
                <a:off x="1942092" y="2770074"/>
                <a:ext cx="19919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80" name="Textfeld 279">
                <a:extLst>
                  <a:ext uri="{FF2B5EF4-FFF2-40B4-BE49-F238E27FC236}">
                    <a16:creationId xmlns:a16="http://schemas.microsoft.com/office/drawing/2014/main" id="{59AAEFC3-A1C8-4F1F-9710-0A455D3B5C51}"/>
                  </a:ext>
                </a:extLst>
              </p:cNvPr>
              <p:cNvSpPr txBox="1"/>
              <p:nvPr/>
            </p:nvSpPr>
            <p:spPr>
              <a:xfrm>
                <a:off x="1850194" y="2697284"/>
                <a:ext cx="387162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600" dirty="0">
                    <a:solidFill>
                      <a:schemeClr val="bg1"/>
                    </a:solidFill>
                  </a:rPr>
                  <a:t>CAM</a:t>
                </a:r>
              </a:p>
            </p:txBody>
          </p:sp>
        </p:grp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0AD4C81F-66C9-4503-B66E-2834988DED36}"/>
              </a:ext>
            </a:extLst>
          </p:cNvPr>
          <p:cNvGrpSpPr/>
          <p:nvPr/>
        </p:nvGrpSpPr>
        <p:grpSpPr>
          <a:xfrm>
            <a:off x="1930428" y="3402208"/>
            <a:ext cx="1016883" cy="981950"/>
            <a:chOff x="3438069" y="4167855"/>
            <a:chExt cx="1016883" cy="981950"/>
          </a:xfrm>
        </p:grpSpPr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CA552D77-0FEE-4F32-9001-8909A9931D2B}"/>
                </a:ext>
              </a:extLst>
            </p:cNvPr>
            <p:cNvSpPr/>
            <p:nvPr/>
          </p:nvSpPr>
          <p:spPr>
            <a:xfrm>
              <a:off x="3438069" y="4672857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5197A7D5-68B5-4431-9D6C-7308DB6A4644}"/>
                </a:ext>
              </a:extLst>
            </p:cNvPr>
            <p:cNvSpPr/>
            <p:nvPr/>
          </p:nvSpPr>
          <p:spPr>
            <a:xfrm>
              <a:off x="3438287" y="4167855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25482" y="293134"/>
                  </a:moveTo>
                  <a:lnTo>
                    <a:pt x="425594" y="293134"/>
                  </a:lnTo>
                  <a:lnTo>
                    <a:pt x="450820" y="365130"/>
                  </a:lnTo>
                  <a:lnTo>
                    <a:pt x="400591" y="365130"/>
                  </a:lnTo>
                  <a:close/>
                  <a:moveTo>
                    <a:pt x="426152" y="273266"/>
                  </a:moveTo>
                  <a:cubicBezTo>
                    <a:pt x="423920" y="273266"/>
                    <a:pt x="422078" y="273322"/>
                    <a:pt x="420627" y="273433"/>
                  </a:cubicBezTo>
                  <a:cubicBezTo>
                    <a:pt x="419176" y="273545"/>
                    <a:pt x="417985" y="273750"/>
                    <a:pt x="417055" y="274047"/>
                  </a:cubicBezTo>
                  <a:cubicBezTo>
                    <a:pt x="416125" y="274345"/>
                    <a:pt x="415418" y="274754"/>
                    <a:pt x="414934" y="275275"/>
                  </a:cubicBezTo>
                  <a:cubicBezTo>
                    <a:pt x="414450" y="275796"/>
                    <a:pt x="414060" y="276466"/>
                    <a:pt x="413762" y="277284"/>
                  </a:cubicBezTo>
                  <a:lnTo>
                    <a:pt x="365318" y="411453"/>
                  </a:lnTo>
                  <a:cubicBezTo>
                    <a:pt x="364723" y="413090"/>
                    <a:pt x="364407" y="414411"/>
                    <a:pt x="364370" y="415415"/>
                  </a:cubicBezTo>
                  <a:cubicBezTo>
                    <a:pt x="364332" y="416420"/>
                    <a:pt x="364593" y="417183"/>
                    <a:pt x="365151" y="417704"/>
                  </a:cubicBezTo>
                  <a:cubicBezTo>
                    <a:pt x="365709" y="418224"/>
                    <a:pt x="366677" y="418578"/>
                    <a:pt x="368053" y="418764"/>
                  </a:cubicBezTo>
                  <a:cubicBezTo>
                    <a:pt x="369430" y="418950"/>
                    <a:pt x="371197" y="419043"/>
                    <a:pt x="373355" y="419043"/>
                  </a:cubicBezTo>
                  <a:cubicBezTo>
                    <a:pt x="375439" y="419043"/>
                    <a:pt x="377132" y="418969"/>
                    <a:pt x="378434" y="418820"/>
                  </a:cubicBezTo>
                  <a:cubicBezTo>
                    <a:pt x="379736" y="418671"/>
                    <a:pt x="380741" y="418429"/>
                    <a:pt x="381448" y="418094"/>
                  </a:cubicBezTo>
                  <a:cubicBezTo>
                    <a:pt x="382155" y="417759"/>
                    <a:pt x="382694" y="417350"/>
                    <a:pt x="383066" y="416866"/>
                  </a:cubicBezTo>
                  <a:cubicBezTo>
                    <a:pt x="383438" y="416383"/>
                    <a:pt x="383736" y="415806"/>
                    <a:pt x="383959" y="415136"/>
                  </a:cubicBezTo>
                  <a:lnTo>
                    <a:pt x="395791" y="380422"/>
                  </a:lnTo>
                  <a:lnTo>
                    <a:pt x="455843" y="380422"/>
                  </a:lnTo>
                  <a:lnTo>
                    <a:pt x="468233" y="415583"/>
                  </a:lnTo>
                  <a:cubicBezTo>
                    <a:pt x="468531" y="416252"/>
                    <a:pt x="468847" y="416811"/>
                    <a:pt x="469182" y="417257"/>
                  </a:cubicBezTo>
                  <a:cubicBezTo>
                    <a:pt x="469517" y="417704"/>
                    <a:pt x="470038" y="418057"/>
                    <a:pt x="470745" y="418317"/>
                  </a:cubicBezTo>
                  <a:cubicBezTo>
                    <a:pt x="471452" y="418578"/>
                    <a:pt x="472493" y="418764"/>
                    <a:pt x="473870" y="418876"/>
                  </a:cubicBezTo>
                  <a:cubicBezTo>
                    <a:pt x="475247" y="418987"/>
                    <a:pt x="477088" y="419043"/>
                    <a:pt x="479395" y="419043"/>
                  </a:cubicBezTo>
                  <a:cubicBezTo>
                    <a:pt x="481702" y="419043"/>
                    <a:pt x="483544" y="418969"/>
                    <a:pt x="484920" y="418820"/>
                  </a:cubicBezTo>
                  <a:cubicBezTo>
                    <a:pt x="486297" y="418671"/>
                    <a:pt x="487283" y="418336"/>
                    <a:pt x="487878" y="417815"/>
                  </a:cubicBezTo>
                  <a:cubicBezTo>
                    <a:pt x="488474" y="417294"/>
                    <a:pt x="488753" y="416531"/>
                    <a:pt x="488716" y="415527"/>
                  </a:cubicBezTo>
                  <a:cubicBezTo>
                    <a:pt x="488678" y="414522"/>
                    <a:pt x="488362" y="413201"/>
                    <a:pt x="487767" y="411564"/>
                  </a:cubicBezTo>
                  <a:lnTo>
                    <a:pt x="439323" y="277396"/>
                  </a:lnTo>
                  <a:cubicBezTo>
                    <a:pt x="439026" y="276577"/>
                    <a:pt x="438616" y="275889"/>
                    <a:pt x="438095" y="275331"/>
                  </a:cubicBezTo>
                  <a:cubicBezTo>
                    <a:pt x="437575" y="274773"/>
                    <a:pt x="436830" y="274345"/>
                    <a:pt x="435863" y="274047"/>
                  </a:cubicBezTo>
                  <a:cubicBezTo>
                    <a:pt x="434896" y="273750"/>
                    <a:pt x="433631" y="273545"/>
                    <a:pt x="432068" y="273433"/>
                  </a:cubicBezTo>
                  <a:cubicBezTo>
                    <a:pt x="430505" y="273322"/>
                    <a:pt x="428533" y="273266"/>
                    <a:pt x="426152" y="273266"/>
                  </a:cubicBezTo>
                  <a:close/>
                  <a:moveTo>
                    <a:pt x="558163" y="272931"/>
                  </a:moveTo>
                  <a:cubicBezTo>
                    <a:pt x="556823" y="272931"/>
                    <a:pt x="555707" y="272950"/>
                    <a:pt x="554814" y="272987"/>
                  </a:cubicBezTo>
                  <a:cubicBezTo>
                    <a:pt x="553921" y="273024"/>
                    <a:pt x="553140" y="273117"/>
                    <a:pt x="552470" y="273266"/>
                  </a:cubicBezTo>
                  <a:cubicBezTo>
                    <a:pt x="551800" y="273415"/>
                    <a:pt x="551242" y="273563"/>
                    <a:pt x="550796" y="273712"/>
                  </a:cubicBezTo>
                  <a:cubicBezTo>
                    <a:pt x="550349" y="273861"/>
                    <a:pt x="549977" y="274047"/>
                    <a:pt x="549679" y="274270"/>
                  </a:cubicBezTo>
                  <a:lnTo>
                    <a:pt x="516416" y="295590"/>
                  </a:lnTo>
                  <a:cubicBezTo>
                    <a:pt x="515746" y="296037"/>
                    <a:pt x="515207" y="296483"/>
                    <a:pt x="514798" y="296929"/>
                  </a:cubicBezTo>
                  <a:cubicBezTo>
                    <a:pt x="514388" y="297376"/>
                    <a:pt x="514072" y="297897"/>
                    <a:pt x="513849" y="298492"/>
                  </a:cubicBezTo>
                  <a:cubicBezTo>
                    <a:pt x="513626" y="299088"/>
                    <a:pt x="513458" y="299832"/>
                    <a:pt x="513347" y="300725"/>
                  </a:cubicBezTo>
                  <a:cubicBezTo>
                    <a:pt x="513235" y="301618"/>
                    <a:pt x="513179" y="302697"/>
                    <a:pt x="513179" y="303962"/>
                  </a:cubicBezTo>
                  <a:cubicBezTo>
                    <a:pt x="513179" y="305673"/>
                    <a:pt x="513272" y="307087"/>
                    <a:pt x="513458" y="308203"/>
                  </a:cubicBezTo>
                  <a:cubicBezTo>
                    <a:pt x="513644" y="309319"/>
                    <a:pt x="513998" y="310119"/>
                    <a:pt x="514519" y="310603"/>
                  </a:cubicBezTo>
                  <a:cubicBezTo>
                    <a:pt x="515040" y="311087"/>
                    <a:pt x="515728" y="311254"/>
                    <a:pt x="516584" y="311105"/>
                  </a:cubicBezTo>
                  <a:cubicBezTo>
                    <a:pt x="517439" y="310957"/>
                    <a:pt x="518574" y="310510"/>
                    <a:pt x="519988" y="309766"/>
                  </a:cubicBezTo>
                  <a:lnTo>
                    <a:pt x="547893" y="293134"/>
                  </a:lnTo>
                  <a:lnTo>
                    <a:pt x="547893" y="402970"/>
                  </a:lnTo>
                  <a:lnTo>
                    <a:pt x="517756" y="402970"/>
                  </a:lnTo>
                  <a:cubicBezTo>
                    <a:pt x="517160" y="402970"/>
                    <a:pt x="516621" y="403137"/>
                    <a:pt x="516137" y="403472"/>
                  </a:cubicBezTo>
                  <a:cubicBezTo>
                    <a:pt x="515653" y="403807"/>
                    <a:pt x="515244" y="404290"/>
                    <a:pt x="514909" y="404923"/>
                  </a:cubicBezTo>
                  <a:cubicBezTo>
                    <a:pt x="514574" y="405555"/>
                    <a:pt x="514295" y="406355"/>
                    <a:pt x="514072" y="407323"/>
                  </a:cubicBezTo>
                  <a:cubicBezTo>
                    <a:pt x="513849" y="408290"/>
                    <a:pt x="513737" y="409444"/>
                    <a:pt x="513737" y="410783"/>
                  </a:cubicBezTo>
                  <a:cubicBezTo>
                    <a:pt x="513737" y="412197"/>
                    <a:pt x="513849" y="413388"/>
                    <a:pt x="514072" y="414355"/>
                  </a:cubicBezTo>
                  <a:cubicBezTo>
                    <a:pt x="514295" y="415322"/>
                    <a:pt x="514612" y="416104"/>
                    <a:pt x="515021" y="416699"/>
                  </a:cubicBezTo>
                  <a:cubicBezTo>
                    <a:pt x="515430" y="417294"/>
                    <a:pt x="515858" y="417722"/>
                    <a:pt x="516305" y="417983"/>
                  </a:cubicBezTo>
                  <a:cubicBezTo>
                    <a:pt x="516751" y="418243"/>
                    <a:pt x="517235" y="418373"/>
                    <a:pt x="517756" y="418373"/>
                  </a:cubicBezTo>
                  <a:lnTo>
                    <a:pt x="593212" y="418373"/>
                  </a:lnTo>
                  <a:cubicBezTo>
                    <a:pt x="593732" y="418373"/>
                    <a:pt x="594235" y="418243"/>
                    <a:pt x="594718" y="417983"/>
                  </a:cubicBezTo>
                  <a:cubicBezTo>
                    <a:pt x="595202" y="417722"/>
                    <a:pt x="595630" y="417294"/>
                    <a:pt x="596002" y="416699"/>
                  </a:cubicBezTo>
                  <a:cubicBezTo>
                    <a:pt x="596374" y="416104"/>
                    <a:pt x="596672" y="415322"/>
                    <a:pt x="596895" y="414355"/>
                  </a:cubicBezTo>
                  <a:cubicBezTo>
                    <a:pt x="597118" y="413388"/>
                    <a:pt x="597230" y="412197"/>
                    <a:pt x="597230" y="410783"/>
                  </a:cubicBezTo>
                  <a:cubicBezTo>
                    <a:pt x="597230" y="409444"/>
                    <a:pt x="597137" y="408290"/>
                    <a:pt x="596951" y="407323"/>
                  </a:cubicBezTo>
                  <a:cubicBezTo>
                    <a:pt x="596765" y="406355"/>
                    <a:pt x="596504" y="405555"/>
                    <a:pt x="596170" y="404923"/>
                  </a:cubicBezTo>
                  <a:cubicBezTo>
                    <a:pt x="595835" y="404290"/>
                    <a:pt x="595407" y="403807"/>
                    <a:pt x="594886" y="403472"/>
                  </a:cubicBezTo>
                  <a:cubicBezTo>
                    <a:pt x="594365" y="403137"/>
                    <a:pt x="593807" y="402970"/>
                    <a:pt x="593212" y="402970"/>
                  </a:cubicBezTo>
                  <a:lnTo>
                    <a:pt x="567092" y="402970"/>
                  </a:lnTo>
                  <a:lnTo>
                    <a:pt x="567092" y="276056"/>
                  </a:lnTo>
                  <a:cubicBezTo>
                    <a:pt x="567092" y="275610"/>
                    <a:pt x="566981" y="275182"/>
                    <a:pt x="566757" y="274773"/>
                  </a:cubicBezTo>
                  <a:cubicBezTo>
                    <a:pt x="566534" y="274363"/>
                    <a:pt x="566088" y="274029"/>
                    <a:pt x="565418" y="273768"/>
                  </a:cubicBezTo>
                  <a:cubicBezTo>
                    <a:pt x="564748" y="273508"/>
                    <a:pt x="563818" y="273303"/>
                    <a:pt x="562627" y="273154"/>
                  </a:cubicBezTo>
                  <a:cubicBezTo>
                    <a:pt x="561437" y="273005"/>
                    <a:pt x="559948" y="272931"/>
                    <a:pt x="558163" y="272931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69" name="Textfeld 68" hidden="1">
              <a:extLst>
                <a:ext uri="{FF2B5EF4-FFF2-40B4-BE49-F238E27FC236}">
                  <a16:creationId xmlns:a16="http://schemas.microsoft.com/office/drawing/2014/main" id="{6970F9A6-3A94-460D-84F8-D1E08B4B7F4C}"/>
                </a:ext>
              </a:extLst>
            </p:cNvPr>
            <p:cNvSpPr txBox="1"/>
            <p:nvPr/>
          </p:nvSpPr>
          <p:spPr>
            <a:xfrm>
              <a:off x="4020218" y="4175324"/>
              <a:ext cx="43473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dirty="0">
                  <a:solidFill>
                    <a:srgbClr val="FF0000"/>
                  </a:solidFill>
                </a:rPr>
                <a:t>A1</a:t>
              </a:r>
            </a:p>
          </p:txBody>
        </p:sp>
      </p:grpSp>
      <p:pic>
        <p:nvPicPr>
          <p:cNvPr id="70" name="Grafik 69">
            <a:extLst>
              <a:ext uri="{FF2B5EF4-FFF2-40B4-BE49-F238E27FC236}">
                <a16:creationId xmlns:a16="http://schemas.microsoft.com/office/drawing/2014/main" id="{08504EFB-1B1A-4A5E-A3D9-83C82F3005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9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hwarz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IR CAM" descr="Ein Bild, das Mann, haltend, Licht, Wasser enthält.&#10;&#10;Automatisch generierte Beschreibung">
            <a:extLst>
              <a:ext uri="{FF2B5EF4-FFF2-40B4-BE49-F238E27FC236}">
                <a16:creationId xmlns:a16="http://schemas.microsoft.com/office/drawing/2014/main" id="{84ED3C02-1101-4F1C-9F0B-8499CF9CA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9" y="-8840"/>
            <a:ext cx="9129668" cy="6858000"/>
          </a:xfrm>
          <a:prstGeom prst="rect">
            <a:avLst/>
          </a:prstGeom>
        </p:spPr>
      </p:pic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C048DD06-FD47-4C80-8C35-25ED3D0E5641}"/>
              </a:ext>
            </a:extLst>
          </p:cNvPr>
          <p:cNvGrpSpPr/>
          <p:nvPr/>
        </p:nvGrpSpPr>
        <p:grpSpPr>
          <a:xfrm>
            <a:off x="1925149" y="8315"/>
            <a:ext cx="2444292" cy="6675951"/>
            <a:chOff x="1925149" y="8315"/>
            <a:chExt cx="2444292" cy="6675951"/>
          </a:xfrm>
        </p:grpSpPr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95857FDD-590F-4FE4-9C01-CCDF9CFB09A7}"/>
                </a:ext>
              </a:extLst>
            </p:cNvPr>
            <p:cNvSpPr/>
            <p:nvPr/>
          </p:nvSpPr>
          <p:spPr>
            <a:xfrm rot="10800000">
              <a:off x="1925149" y="8315"/>
              <a:ext cx="2444292" cy="6675951"/>
            </a:xfrm>
            <a:custGeom>
              <a:avLst/>
              <a:gdLst>
                <a:gd name="connsiteX0" fmla="*/ 2444292 w 2444292"/>
                <a:gd name="connsiteY0" fmla="*/ 6675951 h 6675951"/>
                <a:gd name="connsiteX1" fmla="*/ 280069 w 2444292"/>
                <a:gd name="connsiteY1" fmla="*/ 6675951 h 6675951"/>
                <a:gd name="connsiteX2" fmla="*/ 280069 w 2444292"/>
                <a:gd name="connsiteY2" fmla="*/ 3573724 h 6675951"/>
                <a:gd name="connsiteX3" fmla="*/ 106269 w 2444292"/>
                <a:gd name="connsiteY3" fmla="*/ 3573724 h 6675951"/>
                <a:gd name="connsiteX4" fmla="*/ 1132 w 2444292"/>
                <a:gd name="connsiteY4" fmla="*/ 3468587 h 6675951"/>
                <a:gd name="connsiteX5" fmla="*/ 1132 w 2444292"/>
                <a:gd name="connsiteY5" fmla="*/ 3465776 h 6675951"/>
                <a:gd name="connsiteX6" fmla="*/ 0 w 2444292"/>
                <a:gd name="connsiteY6" fmla="*/ 3465776 h 6675951"/>
                <a:gd name="connsiteX7" fmla="*/ 0 w 2444292"/>
                <a:gd name="connsiteY7" fmla="*/ 3351477 h 6675951"/>
                <a:gd name="connsiteX8" fmla="*/ 198 w 2444292"/>
                <a:gd name="connsiteY8" fmla="*/ 3351477 h 6675951"/>
                <a:gd name="connsiteX9" fmla="*/ 198 w 2444292"/>
                <a:gd name="connsiteY9" fmla="*/ 3349917 h 6675951"/>
                <a:gd name="connsiteX10" fmla="*/ 105335 w 2444292"/>
                <a:gd name="connsiteY10" fmla="*/ 3244780 h 6675951"/>
                <a:gd name="connsiteX11" fmla="*/ 280069 w 2444292"/>
                <a:gd name="connsiteY11" fmla="*/ 3244780 h 6675951"/>
                <a:gd name="connsiteX12" fmla="*/ 280069 w 2444292"/>
                <a:gd name="connsiteY12" fmla="*/ 442473 h 6675951"/>
                <a:gd name="connsiteX13" fmla="*/ 280325 w 2444292"/>
                <a:gd name="connsiteY13" fmla="*/ 442473 h 6675951"/>
                <a:gd name="connsiteX14" fmla="*/ 280325 w 2444292"/>
                <a:gd name="connsiteY14" fmla="*/ 105137 h 6675951"/>
                <a:gd name="connsiteX15" fmla="*/ 385462 w 2444292"/>
                <a:gd name="connsiteY15" fmla="*/ 0 h 6675951"/>
                <a:gd name="connsiteX16" fmla="*/ 1270913 w 2444292"/>
                <a:gd name="connsiteY16" fmla="*/ 0 h 6675951"/>
                <a:gd name="connsiteX17" fmla="*/ 1277387 w 2444292"/>
                <a:gd name="connsiteY17" fmla="*/ 1307 h 6675951"/>
                <a:gd name="connsiteX18" fmla="*/ 2444292 w 2444292"/>
                <a:gd name="connsiteY18" fmla="*/ 1307 h 667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44292" h="6675951">
                  <a:moveTo>
                    <a:pt x="2444292" y="6675951"/>
                  </a:moveTo>
                  <a:lnTo>
                    <a:pt x="280069" y="6675951"/>
                  </a:lnTo>
                  <a:lnTo>
                    <a:pt x="280069" y="3573724"/>
                  </a:lnTo>
                  <a:lnTo>
                    <a:pt x="106269" y="3573724"/>
                  </a:lnTo>
                  <a:cubicBezTo>
                    <a:pt x="48203" y="3573724"/>
                    <a:pt x="1132" y="3526653"/>
                    <a:pt x="1132" y="3468587"/>
                  </a:cubicBezTo>
                  <a:lnTo>
                    <a:pt x="1132" y="3465776"/>
                  </a:lnTo>
                  <a:lnTo>
                    <a:pt x="0" y="3465776"/>
                  </a:lnTo>
                  <a:lnTo>
                    <a:pt x="0" y="3351477"/>
                  </a:lnTo>
                  <a:lnTo>
                    <a:pt x="198" y="3351477"/>
                  </a:lnTo>
                  <a:lnTo>
                    <a:pt x="198" y="3349917"/>
                  </a:lnTo>
                  <a:cubicBezTo>
                    <a:pt x="198" y="3291851"/>
                    <a:pt x="47269" y="3244780"/>
                    <a:pt x="105335" y="3244780"/>
                  </a:cubicBezTo>
                  <a:lnTo>
                    <a:pt x="280069" y="3244780"/>
                  </a:lnTo>
                  <a:lnTo>
                    <a:pt x="280069" y="442473"/>
                  </a:lnTo>
                  <a:lnTo>
                    <a:pt x="280325" y="442473"/>
                  </a:lnTo>
                  <a:lnTo>
                    <a:pt x="280325" y="105137"/>
                  </a:lnTo>
                  <a:cubicBezTo>
                    <a:pt x="280325" y="47071"/>
                    <a:pt x="327396" y="0"/>
                    <a:pt x="385462" y="0"/>
                  </a:cubicBezTo>
                  <a:lnTo>
                    <a:pt x="1270913" y="0"/>
                  </a:lnTo>
                  <a:lnTo>
                    <a:pt x="1277387" y="1307"/>
                  </a:lnTo>
                  <a:lnTo>
                    <a:pt x="2444292" y="130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62" name="Grafik 161">
              <a:hlinkClick r:id="rId3" action="ppaction://hlinksldjump"/>
              <a:extLst>
                <a:ext uri="{FF2B5EF4-FFF2-40B4-BE49-F238E27FC236}">
                  <a16:creationId xmlns:a16="http://schemas.microsoft.com/office/drawing/2014/main" id="{B1E2A176-49C0-4E5D-BFF9-1E59D3A4F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4119973" y="3198706"/>
              <a:ext cx="173162" cy="173162"/>
            </a:xfrm>
            <a:prstGeom prst="rect">
              <a:avLst/>
            </a:prstGeom>
          </p:spPr>
        </p:pic>
        <p:sp>
          <p:nvSpPr>
            <p:cNvPr id="163" name="Textfeld 162">
              <a:extLst>
                <a:ext uri="{FF2B5EF4-FFF2-40B4-BE49-F238E27FC236}">
                  <a16:creationId xmlns:a16="http://schemas.microsoft.com/office/drawing/2014/main" id="{2B7B7735-CEA6-493C-A3F8-ECD2E7D4D8AD}"/>
                </a:ext>
              </a:extLst>
            </p:cNvPr>
            <p:cNvSpPr txBox="1"/>
            <p:nvPr/>
          </p:nvSpPr>
          <p:spPr>
            <a:xfrm>
              <a:off x="2188026" y="542355"/>
              <a:ext cx="761747" cy="3077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solidFill>
                    <a:schemeClr val="bg1"/>
                  </a:solidFill>
                </a:rPr>
                <a:t>CAMERA </a:t>
              </a:r>
              <a:r>
                <a:rPr lang="de-DE" sz="1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64" name="Rechteck: abgerundete Ecken 163">
              <a:hlinkClick r:id="rId6" action="ppaction://hlinksldjump"/>
              <a:extLst>
                <a:ext uri="{FF2B5EF4-FFF2-40B4-BE49-F238E27FC236}">
                  <a16:creationId xmlns:a16="http://schemas.microsoft.com/office/drawing/2014/main" id="{37AE02F3-BE8D-492F-B616-436A5F86A252}"/>
                </a:ext>
              </a:extLst>
            </p:cNvPr>
            <p:cNvSpPr/>
            <p:nvPr/>
          </p:nvSpPr>
          <p:spPr>
            <a:xfrm>
              <a:off x="2246383" y="781905"/>
              <a:ext cx="1740387" cy="977598"/>
            </a:xfrm>
            <a:prstGeom prst="roundRect">
              <a:avLst>
                <a:gd name="adj" fmla="val 5900"/>
              </a:avLst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5" name="Textfeld 164">
              <a:extLst>
                <a:ext uri="{FF2B5EF4-FFF2-40B4-BE49-F238E27FC236}">
                  <a16:creationId xmlns:a16="http://schemas.microsoft.com/office/drawing/2014/main" id="{DE03BF2F-0856-4276-AF88-AAAAF9180EF0}"/>
                </a:ext>
              </a:extLst>
            </p:cNvPr>
            <p:cNvSpPr txBox="1"/>
            <p:nvPr/>
          </p:nvSpPr>
          <p:spPr>
            <a:xfrm>
              <a:off x="2186301" y="1788368"/>
              <a:ext cx="761747" cy="3077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solidFill>
                    <a:schemeClr val="bg1"/>
                  </a:solidFill>
                </a:rPr>
                <a:t>CAMERA </a:t>
              </a:r>
              <a:r>
                <a:rPr lang="de-DE" sz="14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66" name="Rechteck: abgerundete Ecken 165">
              <a:extLst>
                <a:ext uri="{FF2B5EF4-FFF2-40B4-BE49-F238E27FC236}">
                  <a16:creationId xmlns:a16="http://schemas.microsoft.com/office/drawing/2014/main" id="{72112E3B-55D0-442A-9B96-00220DA2BEE0}"/>
                </a:ext>
              </a:extLst>
            </p:cNvPr>
            <p:cNvSpPr/>
            <p:nvPr/>
          </p:nvSpPr>
          <p:spPr>
            <a:xfrm>
              <a:off x="2244658" y="2027918"/>
              <a:ext cx="1740387" cy="977598"/>
            </a:xfrm>
            <a:prstGeom prst="roundRect">
              <a:avLst>
                <a:gd name="adj" fmla="val 5900"/>
              </a:avLst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67" name="Gruppieren 166">
              <a:extLst>
                <a:ext uri="{FF2B5EF4-FFF2-40B4-BE49-F238E27FC236}">
                  <a16:creationId xmlns:a16="http://schemas.microsoft.com/office/drawing/2014/main" id="{E0AF9E81-36D9-4E5A-8D7C-AFC728B0DA34}"/>
                </a:ext>
              </a:extLst>
            </p:cNvPr>
            <p:cNvGrpSpPr/>
            <p:nvPr/>
          </p:nvGrpSpPr>
          <p:grpSpPr>
            <a:xfrm>
              <a:off x="2189435" y="3005516"/>
              <a:ext cx="1798744" cy="1217148"/>
              <a:chOff x="2188026" y="463419"/>
              <a:chExt cx="1798744" cy="1217148"/>
            </a:xfrm>
          </p:grpSpPr>
          <p:sp>
            <p:nvSpPr>
              <p:cNvPr id="168" name="Textfeld 167">
                <a:extLst>
                  <a:ext uri="{FF2B5EF4-FFF2-40B4-BE49-F238E27FC236}">
                    <a16:creationId xmlns:a16="http://schemas.microsoft.com/office/drawing/2014/main" id="{E2F5D2D7-8931-4858-BE90-8DFF65C6CCC6}"/>
                  </a:ext>
                </a:extLst>
              </p:cNvPr>
              <p:cNvSpPr txBox="1"/>
              <p:nvPr/>
            </p:nvSpPr>
            <p:spPr>
              <a:xfrm>
                <a:off x="2188026" y="463419"/>
                <a:ext cx="7617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dirty="0">
                    <a:solidFill>
                      <a:schemeClr val="bg1"/>
                    </a:solidFill>
                  </a:rPr>
                  <a:t>CAMERA </a:t>
                </a:r>
                <a:r>
                  <a:rPr lang="de-DE" sz="1400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169" name="Rechteck: abgerundete Ecken 168">
                <a:extLst>
                  <a:ext uri="{FF2B5EF4-FFF2-40B4-BE49-F238E27FC236}">
                    <a16:creationId xmlns:a16="http://schemas.microsoft.com/office/drawing/2014/main" id="{8A624B08-3237-4269-9199-F51C4126467B}"/>
                  </a:ext>
                </a:extLst>
              </p:cNvPr>
              <p:cNvSpPr/>
              <p:nvPr/>
            </p:nvSpPr>
            <p:spPr>
              <a:xfrm>
                <a:off x="2246383" y="702969"/>
                <a:ext cx="1740387" cy="977598"/>
              </a:xfrm>
              <a:prstGeom prst="roundRect">
                <a:avLst>
                  <a:gd name="adj" fmla="val 5900"/>
                </a:avLst>
              </a:prstGeom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175" name="Freihandform: Form 174">
            <a:extLst>
              <a:ext uri="{FF2B5EF4-FFF2-40B4-BE49-F238E27FC236}">
                <a16:creationId xmlns:a16="http://schemas.microsoft.com/office/drawing/2014/main" id="{D0DA7035-970B-419D-B4F8-E4BA02A2E00B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76" name="Grafik 175">
            <a:extLst>
              <a:ext uri="{FF2B5EF4-FFF2-40B4-BE49-F238E27FC236}">
                <a16:creationId xmlns:a16="http://schemas.microsoft.com/office/drawing/2014/main" id="{74127BD6-9220-4EFD-A1BE-3853F68C44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183" name="Gruppieren 182">
            <a:extLst>
              <a:ext uri="{FF2B5EF4-FFF2-40B4-BE49-F238E27FC236}">
                <a16:creationId xmlns:a16="http://schemas.microsoft.com/office/drawing/2014/main" id="{319FCBFA-02EE-4FBA-B2A9-7AA031FBD4F9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grpSp>
          <p:nvGrpSpPr>
            <p:cNvPr id="185" name="Gruppieren 184">
              <a:extLst>
                <a:ext uri="{FF2B5EF4-FFF2-40B4-BE49-F238E27FC236}">
                  <a16:creationId xmlns:a16="http://schemas.microsoft.com/office/drawing/2014/main" id="{77F44C07-ED04-40D2-BBBC-53B6B1FD47F4}"/>
                </a:ext>
              </a:extLst>
            </p:cNvPr>
            <p:cNvGrpSpPr/>
            <p:nvPr/>
          </p:nvGrpSpPr>
          <p:grpSpPr>
            <a:xfrm>
              <a:off x="-2186285" y="0"/>
              <a:ext cx="2510134" cy="6695658"/>
              <a:chOff x="-2186285" y="0"/>
              <a:chExt cx="2510134" cy="6695658"/>
            </a:xfrm>
          </p:grpSpPr>
          <p:sp>
            <p:nvSpPr>
              <p:cNvPr id="190" name="Freihandform: Form 189">
                <a:extLst>
                  <a:ext uri="{FF2B5EF4-FFF2-40B4-BE49-F238E27FC236}">
                    <a16:creationId xmlns:a16="http://schemas.microsoft.com/office/drawing/2014/main" id="{D796CF47-9517-45D9-BFAD-D80088F81BE1}"/>
                  </a:ext>
                </a:extLst>
              </p:cNvPr>
              <p:cNvSpPr/>
              <p:nvPr/>
            </p:nvSpPr>
            <p:spPr>
              <a:xfrm>
                <a:off x="-2186285" y="0"/>
                <a:ext cx="2510134" cy="6695658"/>
              </a:xfrm>
              <a:custGeom>
                <a:avLst/>
                <a:gdLst>
                  <a:gd name="connsiteX0" fmla="*/ 0 w 2510134"/>
                  <a:gd name="connsiteY0" fmla="*/ 0 h 6695658"/>
                  <a:gd name="connsiteX1" fmla="*/ 2169551 w 2510134"/>
                  <a:gd name="connsiteY1" fmla="*/ 0 h 6695658"/>
                  <a:gd name="connsiteX2" fmla="*/ 2169551 w 2510134"/>
                  <a:gd name="connsiteY2" fmla="*/ 5488702 h 6695658"/>
                  <a:gd name="connsiteX3" fmla="*/ 2167258 w 2510134"/>
                  <a:gd name="connsiteY3" fmla="*/ 5500060 h 6695658"/>
                  <a:gd name="connsiteX4" fmla="*/ 2167258 w 2510134"/>
                  <a:gd name="connsiteY4" fmla="*/ 5920607 h 6695658"/>
                  <a:gd name="connsiteX5" fmla="*/ 2272395 w 2510134"/>
                  <a:gd name="connsiteY5" fmla="*/ 6025744 h 6695658"/>
                  <a:gd name="connsiteX6" fmla="*/ 2299052 w 2510134"/>
                  <a:gd name="connsiteY6" fmla="*/ 6025744 h 6695658"/>
                  <a:gd name="connsiteX7" fmla="*/ 2324125 w 2510134"/>
                  <a:gd name="connsiteY7" fmla="*/ 6025744 h 6695658"/>
                  <a:gd name="connsiteX8" fmla="*/ 2330064 w 2510134"/>
                  <a:gd name="connsiteY8" fmla="*/ 6026943 h 6695658"/>
                  <a:gd name="connsiteX9" fmla="*/ 2395835 w 2510134"/>
                  <a:gd name="connsiteY9" fmla="*/ 6026943 h 6695658"/>
                  <a:gd name="connsiteX10" fmla="*/ 2395835 w 2510134"/>
                  <a:gd name="connsiteY10" fmla="*/ 6028124 h 6695658"/>
                  <a:gd name="connsiteX11" fmla="*/ 2404997 w 2510134"/>
                  <a:gd name="connsiteY11" fmla="*/ 6028124 h 6695658"/>
                  <a:gd name="connsiteX12" fmla="*/ 2510134 w 2510134"/>
                  <a:gd name="connsiteY12" fmla="*/ 6133261 h 6695658"/>
                  <a:gd name="connsiteX13" fmla="*/ 2510134 w 2510134"/>
                  <a:gd name="connsiteY13" fmla="*/ 6320068 h 6695658"/>
                  <a:gd name="connsiteX14" fmla="*/ 2510122 w 2510134"/>
                  <a:gd name="connsiteY14" fmla="*/ 6320068 h 6695658"/>
                  <a:gd name="connsiteX15" fmla="*/ 2510122 w 2510134"/>
                  <a:gd name="connsiteY15" fmla="*/ 6590078 h 6695658"/>
                  <a:gd name="connsiteX16" fmla="*/ 2404985 w 2510134"/>
                  <a:gd name="connsiteY16" fmla="*/ 6695215 h 6695658"/>
                  <a:gd name="connsiteX17" fmla="*/ 2388505 w 2510134"/>
                  <a:gd name="connsiteY17" fmla="*/ 6695215 h 6695658"/>
                  <a:gd name="connsiteX18" fmla="*/ 2386310 w 2510134"/>
                  <a:gd name="connsiteY18" fmla="*/ 6695658 h 6695658"/>
                  <a:gd name="connsiteX19" fmla="*/ 2386310 w 2510134"/>
                  <a:gd name="connsiteY19" fmla="*/ 6693692 h 6695658"/>
                  <a:gd name="connsiteX20" fmla="*/ 2303388 w 2510134"/>
                  <a:gd name="connsiteY20" fmla="*/ 6693692 h 6695658"/>
                  <a:gd name="connsiteX21" fmla="*/ 2301124 w 2510134"/>
                  <a:gd name="connsiteY21" fmla="*/ 6694149 h 6695658"/>
                  <a:gd name="connsiteX22" fmla="*/ 2223640 w 2510134"/>
                  <a:gd name="connsiteY22" fmla="*/ 6694149 h 6695658"/>
                  <a:gd name="connsiteX23" fmla="*/ 1751564 w 2510134"/>
                  <a:gd name="connsiteY23" fmla="*/ 6694149 h 6695658"/>
                  <a:gd name="connsiteX24" fmla="*/ 1746771 w 2510134"/>
                  <a:gd name="connsiteY24" fmla="*/ 6695613 h 6695658"/>
                  <a:gd name="connsiteX25" fmla="*/ 1436568 w 2510134"/>
                  <a:gd name="connsiteY25" fmla="*/ 6695613 h 6695658"/>
                  <a:gd name="connsiteX26" fmla="*/ 1329378 w 2510134"/>
                  <a:gd name="connsiteY26" fmla="*/ 6695613 h 6695658"/>
                  <a:gd name="connsiteX27" fmla="*/ 104036 w 2510134"/>
                  <a:gd name="connsiteY27" fmla="*/ 6695613 h 6695658"/>
                  <a:gd name="connsiteX28" fmla="*/ 96240 w 2510134"/>
                  <a:gd name="connsiteY28" fmla="*/ 6694039 h 6695658"/>
                  <a:gd name="connsiteX29" fmla="*/ 2760 w 2510134"/>
                  <a:gd name="connsiteY29" fmla="*/ 6694039 h 6695658"/>
                  <a:gd name="connsiteX30" fmla="*/ 2760 w 2510134"/>
                  <a:gd name="connsiteY30" fmla="*/ 6597749 h 6695658"/>
                  <a:gd name="connsiteX31" fmla="*/ 1897 w 2510134"/>
                  <a:gd name="connsiteY31" fmla="*/ 6593474 h 6695658"/>
                  <a:gd name="connsiteX32" fmla="*/ 1897 w 2510134"/>
                  <a:gd name="connsiteY32" fmla="*/ 6224153 h 6695658"/>
                  <a:gd name="connsiteX33" fmla="*/ 0 w 2510134"/>
                  <a:gd name="connsiteY33" fmla="*/ 6224153 h 669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10134" h="6695658">
                    <a:moveTo>
                      <a:pt x="0" y="0"/>
                    </a:moveTo>
                    <a:lnTo>
                      <a:pt x="2169551" y="0"/>
                    </a:lnTo>
                    <a:lnTo>
                      <a:pt x="2169551" y="5488702"/>
                    </a:lnTo>
                    <a:lnTo>
                      <a:pt x="2167258" y="5500060"/>
                    </a:lnTo>
                    <a:lnTo>
                      <a:pt x="2167258" y="5920607"/>
                    </a:lnTo>
                    <a:cubicBezTo>
                      <a:pt x="2167258" y="5978673"/>
                      <a:pt x="2214329" y="6025744"/>
                      <a:pt x="2272395" y="6025744"/>
                    </a:cubicBezTo>
                    <a:lnTo>
                      <a:pt x="2299052" y="6025744"/>
                    </a:lnTo>
                    <a:lnTo>
                      <a:pt x="2324125" y="6025744"/>
                    </a:lnTo>
                    <a:lnTo>
                      <a:pt x="2330064" y="6026943"/>
                    </a:lnTo>
                    <a:lnTo>
                      <a:pt x="2395835" y="6026943"/>
                    </a:lnTo>
                    <a:lnTo>
                      <a:pt x="2395835" y="6028124"/>
                    </a:lnTo>
                    <a:lnTo>
                      <a:pt x="2404997" y="6028124"/>
                    </a:lnTo>
                    <a:cubicBezTo>
                      <a:pt x="2463063" y="6028124"/>
                      <a:pt x="2510134" y="6075195"/>
                      <a:pt x="2510134" y="6133261"/>
                    </a:cubicBezTo>
                    <a:lnTo>
                      <a:pt x="2510134" y="6320068"/>
                    </a:lnTo>
                    <a:lnTo>
                      <a:pt x="2510122" y="6320068"/>
                    </a:lnTo>
                    <a:lnTo>
                      <a:pt x="2510122" y="6590078"/>
                    </a:lnTo>
                    <a:cubicBezTo>
                      <a:pt x="2510122" y="6648144"/>
                      <a:pt x="2463051" y="6695215"/>
                      <a:pt x="2404985" y="6695215"/>
                    </a:cubicBezTo>
                    <a:lnTo>
                      <a:pt x="2388505" y="6695215"/>
                    </a:lnTo>
                    <a:lnTo>
                      <a:pt x="2386310" y="6695658"/>
                    </a:lnTo>
                    <a:lnTo>
                      <a:pt x="2386310" y="6693692"/>
                    </a:lnTo>
                    <a:lnTo>
                      <a:pt x="2303388" y="6693692"/>
                    </a:lnTo>
                    <a:lnTo>
                      <a:pt x="2301124" y="6694149"/>
                    </a:lnTo>
                    <a:lnTo>
                      <a:pt x="2223640" y="6694149"/>
                    </a:lnTo>
                    <a:lnTo>
                      <a:pt x="1751564" y="6694149"/>
                    </a:lnTo>
                    <a:lnTo>
                      <a:pt x="1746771" y="6695613"/>
                    </a:lnTo>
                    <a:lnTo>
                      <a:pt x="1436568" y="6695613"/>
                    </a:lnTo>
                    <a:lnTo>
                      <a:pt x="1329378" y="6695613"/>
                    </a:lnTo>
                    <a:lnTo>
                      <a:pt x="104036" y="6695613"/>
                    </a:lnTo>
                    <a:lnTo>
                      <a:pt x="96240" y="6694039"/>
                    </a:lnTo>
                    <a:lnTo>
                      <a:pt x="2760" y="6694039"/>
                    </a:lnTo>
                    <a:lnTo>
                      <a:pt x="2760" y="6597749"/>
                    </a:lnTo>
                    <a:lnTo>
                      <a:pt x="1897" y="6593474"/>
                    </a:lnTo>
                    <a:lnTo>
                      <a:pt x="1897" y="6224153"/>
                    </a:lnTo>
                    <a:lnTo>
                      <a:pt x="0" y="6224153"/>
                    </a:ln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91" name="Gruppieren 190">
                <a:extLst>
                  <a:ext uri="{FF2B5EF4-FFF2-40B4-BE49-F238E27FC236}">
                    <a16:creationId xmlns:a16="http://schemas.microsoft.com/office/drawing/2014/main" id="{A437C3EA-C0CA-4CE4-B7E8-6ADE2489134B}"/>
                  </a:ext>
                </a:extLst>
              </p:cNvPr>
              <p:cNvGrpSpPr/>
              <p:nvPr/>
            </p:nvGrpSpPr>
            <p:grpSpPr>
              <a:xfrm>
                <a:off x="34655" y="6074482"/>
                <a:ext cx="218030" cy="225916"/>
                <a:chOff x="1548441" y="6548649"/>
                <a:chExt cx="249627" cy="258657"/>
              </a:xfrm>
            </p:grpSpPr>
            <p:pic>
              <p:nvPicPr>
                <p:cNvPr id="192" name="Grafik 191">
                  <a:extLst>
                    <a:ext uri="{FF2B5EF4-FFF2-40B4-BE49-F238E27FC236}">
                      <a16:creationId xmlns:a16="http://schemas.microsoft.com/office/drawing/2014/main" id="{839BF4C2-8FA4-4B83-92F1-49DA28ABC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441" y="6610839"/>
                  <a:ext cx="196467" cy="196467"/>
                </a:xfrm>
                <a:prstGeom prst="rect">
                  <a:avLst/>
                </a:prstGeom>
              </p:spPr>
            </p:pic>
            <p:sp>
              <p:nvSpPr>
                <p:cNvPr id="193" name="Kreuz 192">
                  <a:extLst>
                    <a:ext uri="{FF2B5EF4-FFF2-40B4-BE49-F238E27FC236}">
                      <a16:creationId xmlns:a16="http://schemas.microsoft.com/office/drawing/2014/main" id="{7434E471-0ACC-4F03-93C8-5F9E54EC8036}"/>
                    </a:ext>
                  </a:extLst>
                </p:cNvPr>
                <p:cNvSpPr/>
                <p:nvPr/>
              </p:nvSpPr>
              <p:spPr>
                <a:xfrm>
                  <a:off x="1710815" y="6548649"/>
                  <a:ext cx="87253" cy="87253"/>
                </a:xfrm>
                <a:prstGeom prst="plus">
                  <a:avLst>
                    <a:gd name="adj" fmla="val 3543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187" name="Gruppieren 186">
              <a:extLst>
                <a:ext uri="{FF2B5EF4-FFF2-40B4-BE49-F238E27FC236}">
                  <a16:creationId xmlns:a16="http://schemas.microsoft.com/office/drawing/2014/main" id="{F8B15512-30EC-4948-8435-4BE1CF70E144}"/>
                </a:ext>
              </a:extLst>
            </p:cNvPr>
            <p:cNvGrpSpPr/>
            <p:nvPr/>
          </p:nvGrpSpPr>
          <p:grpSpPr>
            <a:xfrm>
              <a:off x="-2185551" y="0"/>
              <a:ext cx="2490316" cy="6674644"/>
              <a:chOff x="-2185551" y="0"/>
              <a:chExt cx="2490316" cy="6674644"/>
            </a:xfrm>
          </p:grpSpPr>
          <p:sp>
            <p:nvSpPr>
              <p:cNvPr id="188" name="Freihandform: Form 187">
                <a:extLst>
                  <a:ext uri="{FF2B5EF4-FFF2-40B4-BE49-F238E27FC236}">
                    <a16:creationId xmlns:a16="http://schemas.microsoft.com/office/drawing/2014/main" id="{E7EA7CA0-3D26-43C3-A747-F69303990002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rgbClr val="06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89" name="Grafik 188">
                <a:extLst>
                  <a:ext uri="{FF2B5EF4-FFF2-40B4-BE49-F238E27FC236}">
                    <a16:creationId xmlns:a16="http://schemas.microsoft.com/office/drawing/2014/main" id="{53E053AF-1443-429E-B5FA-3399541AD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B43AE595-DEFB-40FF-80D9-F58DDCE68749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443" name="Textfeld 442">
            <a:extLst>
              <a:ext uri="{FF2B5EF4-FFF2-40B4-BE49-F238E27FC236}">
                <a16:creationId xmlns:a16="http://schemas.microsoft.com/office/drawing/2014/main" id="{ACE15117-3AD7-4EC0-BA4B-D707EAD76E83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sp>
        <p:nvSpPr>
          <p:cNvPr id="444" name="Flussdiagramm: Alternativer Prozess 443">
            <a:extLst>
              <a:ext uri="{FF2B5EF4-FFF2-40B4-BE49-F238E27FC236}">
                <a16:creationId xmlns:a16="http://schemas.microsoft.com/office/drawing/2014/main" id="{1F805FBD-8BFC-486D-A7AD-A5EA77FAC344}"/>
              </a:ext>
            </a:extLst>
          </p:cNvPr>
          <p:cNvSpPr/>
          <p:nvPr/>
        </p:nvSpPr>
        <p:spPr>
          <a:xfrm>
            <a:off x="224092" y="6248171"/>
            <a:ext cx="1655036" cy="8845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122B4C"/>
                </a:solidFill>
              </a:rPr>
              <a:t>FRONT</a:t>
            </a:r>
          </a:p>
        </p:txBody>
      </p:sp>
      <p:sp>
        <p:nvSpPr>
          <p:cNvPr id="171" name="Freihandform 170">
            <a:hlinkClick r:id="rId16" action="ppaction://hlinksldjump"/>
            <a:extLst>
              <a:ext uri="{FF2B5EF4-FFF2-40B4-BE49-F238E27FC236}">
                <a16:creationId xmlns:a16="http://schemas.microsoft.com/office/drawing/2014/main" id="{A0274501-AE48-494D-A41E-8B72DFFF4B20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grpSp>
        <p:nvGrpSpPr>
          <p:cNvPr id="201" name="Gruppieren 200">
            <a:extLst>
              <a:ext uri="{FF2B5EF4-FFF2-40B4-BE49-F238E27FC236}">
                <a16:creationId xmlns:a16="http://schemas.microsoft.com/office/drawing/2014/main" id="{B0EB8A46-CB0D-486D-A4E9-92A88C620121}"/>
              </a:ext>
            </a:extLst>
          </p:cNvPr>
          <p:cNvGrpSpPr/>
          <p:nvPr/>
        </p:nvGrpSpPr>
        <p:grpSpPr>
          <a:xfrm>
            <a:off x="99883" y="5112261"/>
            <a:ext cx="1815256" cy="1057966"/>
            <a:chOff x="99883" y="5112261"/>
            <a:chExt cx="1815256" cy="1057966"/>
          </a:xfrm>
        </p:grpSpPr>
        <p:sp>
          <p:nvSpPr>
            <p:cNvPr id="202" name="Rechteck: abgerundete Ecken 201">
              <a:hlinkClick r:id="rId17" action="ppaction://hlinksldjump"/>
              <a:extLst>
                <a:ext uri="{FF2B5EF4-FFF2-40B4-BE49-F238E27FC236}">
                  <a16:creationId xmlns:a16="http://schemas.microsoft.com/office/drawing/2014/main" id="{A9C5082F-2B25-4F0C-ADE5-DFEB2AC04539}"/>
                </a:ext>
              </a:extLst>
            </p:cNvPr>
            <p:cNvSpPr/>
            <p:nvPr/>
          </p:nvSpPr>
          <p:spPr>
            <a:xfrm>
              <a:off x="1449591" y="6032007"/>
              <a:ext cx="136698" cy="124328"/>
            </a:xfrm>
            <a:prstGeom prst="roundRect">
              <a:avLst/>
            </a:prstGeom>
            <a:solidFill>
              <a:srgbClr val="92D0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roid"/>
              </a:endParaRPr>
            </a:p>
          </p:txBody>
        </p:sp>
        <p:pic>
          <p:nvPicPr>
            <p:cNvPr id="203" name="Grafik 202">
              <a:hlinkClick r:id="rId17" action="ppaction://hlinksldjump"/>
              <a:extLst>
                <a:ext uri="{FF2B5EF4-FFF2-40B4-BE49-F238E27FC236}">
                  <a16:creationId xmlns:a16="http://schemas.microsoft.com/office/drawing/2014/main" id="{AFE0078B-C174-4083-A991-6E05A068F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471952" y="6047213"/>
              <a:ext cx="91222" cy="91222"/>
            </a:xfrm>
            <a:prstGeom prst="rect">
              <a:avLst/>
            </a:prstGeom>
          </p:spPr>
        </p:pic>
        <p:grpSp>
          <p:nvGrpSpPr>
            <p:cNvPr id="204" name="Gruppieren 203">
              <a:extLst>
                <a:ext uri="{FF2B5EF4-FFF2-40B4-BE49-F238E27FC236}">
                  <a16:creationId xmlns:a16="http://schemas.microsoft.com/office/drawing/2014/main" id="{CE1A48DE-1531-4AF1-A5EE-554A5F6A4775}"/>
                </a:ext>
              </a:extLst>
            </p:cNvPr>
            <p:cNvGrpSpPr/>
            <p:nvPr/>
          </p:nvGrpSpPr>
          <p:grpSpPr>
            <a:xfrm>
              <a:off x="99883" y="5112261"/>
              <a:ext cx="1815256" cy="1057966"/>
              <a:chOff x="99883" y="5112261"/>
              <a:chExt cx="1815256" cy="1057966"/>
            </a:xfrm>
          </p:grpSpPr>
          <p:sp>
            <p:nvSpPr>
              <p:cNvPr id="205" name="Textfeld 204">
                <a:extLst>
                  <a:ext uri="{FF2B5EF4-FFF2-40B4-BE49-F238E27FC236}">
                    <a16:creationId xmlns:a16="http://schemas.microsoft.com/office/drawing/2014/main" id="{BAC15D5F-2BFD-48E6-A42A-E667E7BC0411}"/>
                  </a:ext>
                </a:extLst>
              </p:cNvPr>
              <p:cNvSpPr txBox="1"/>
              <p:nvPr/>
            </p:nvSpPr>
            <p:spPr>
              <a:xfrm>
                <a:off x="109190" y="5311160"/>
                <a:ext cx="210314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E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206" name="Textfeld 205">
                <a:extLst>
                  <a:ext uri="{FF2B5EF4-FFF2-40B4-BE49-F238E27FC236}">
                    <a16:creationId xmlns:a16="http://schemas.microsoft.com/office/drawing/2014/main" id="{0A43B3FF-803B-4203-A75A-18FD9BCA02E2}"/>
                  </a:ext>
                </a:extLst>
              </p:cNvPr>
              <p:cNvSpPr txBox="1"/>
              <p:nvPr/>
            </p:nvSpPr>
            <p:spPr>
              <a:xfrm>
                <a:off x="107561" y="5486565"/>
                <a:ext cx="216726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D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207" name="Textfeld 206">
                <a:extLst>
                  <a:ext uri="{FF2B5EF4-FFF2-40B4-BE49-F238E27FC236}">
                    <a16:creationId xmlns:a16="http://schemas.microsoft.com/office/drawing/2014/main" id="{745CCFC2-957B-4CFA-951B-1B88176213CF}"/>
                  </a:ext>
                </a:extLst>
              </p:cNvPr>
              <p:cNvSpPr txBox="1"/>
              <p:nvPr/>
            </p:nvSpPr>
            <p:spPr>
              <a:xfrm>
                <a:off x="180041" y="5667155"/>
                <a:ext cx="57441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C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208" name="Textfeld 207">
                <a:extLst>
                  <a:ext uri="{FF2B5EF4-FFF2-40B4-BE49-F238E27FC236}">
                    <a16:creationId xmlns:a16="http://schemas.microsoft.com/office/drawing/2014/main" id="{9A490C62-0A1A-4EB2-892A-962E3317E98A}"/>
                  </a:ext>
                </a:extLst>
              </p:cNvPr>
              <p:cNvSpPr txBox="1"/>
              <p:nvPr/>
            </p:nvSpPr>
            <p:spPr>
              <a:xfrm>
                <a:off x="99883" y="6016339"/>
                <a:ext cx="215122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A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209" name="Textfeld 208">
                <a:extLst>
                  <a:ext uri="{FF2B5EF4-FFF2-40B4-BE49-F238E27FC236}">
                    <a16:creationId xmlns:a16="http://schemas.microsoft.com/office/drawing/2014/main" id="{DB2EA5F0-38F5-47B9-9CA1-11853F34B002}"/>
                  </a:ext>
                </a:extLst>
              </p:cNvPr>
              <p:cNvSpPr txBox="1"/>
              <p:nvPr/>
            </p:nvSpPr>
            <p:spPr>
              <a:xfrm>
                <a:off x="185613" y="5841643"/>
                <a:ext cx="44767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B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210" name="Textfeld 209">
                <a:extLst>
                  <a:ext uri="{FF2B5EF4-FFF2-40B4-BE49-F238E27FC236}">
                    <a16:creationId xmlns:a16="http://schemas.microsoft.com/office/drawing/2014/main" id="{3336099C-683F-4372-BE7D-62E413B2A4D8}"/>
                  </a:ext>
                </a:extLst>
              </p:cNvPr>
              <p:cNvSpPr txBox="1"/>
              <p:nvPr/>
            </p:nvSpPr>
            <p:spPr>
              <a:xfrm>
                <a:off x="109042" y="5140206"/>
                <a:ext cx="208710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F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grpSp>
            <p:nvGrpSpPr>
              <p:cNvPr id="211" name="Gruppieren 210">
                <a:extLst>
                  <a:ext uri="{FF2B5EF4-FFF2-40B4-BE49-F238E27FC236}">
                    <a16:creationId xmlns:a16="http://schemas.microsoft.com/office/drawing/2014/main" id="{C503E56E-EBA1-4122-9898-227800B33DDA}"/>
                  </a:ext>
                </a:extLst>
              </p:cNvPr>
              <p:cNvGrpSpPr/>
              <p:nvPr/>
            </p:nvGrpSpPr>
            <p:grpSpPr>
              <a:xfrm>
                <a:off x="247411" y="5149805"/>
                <a:ext cx="1489527" cy="1007011"/>
                <a:chOff x="247411" y="5149805"/>
                <a:chExt cx="1489527" cy="1007011"/>
              </a:xfrm>
            </p:grpSpPr>
            <p:grpSp>
              <p:nvGrpSpPr>
                <p:cNvPr id="216" name="Gruppieren 215">
                  <a:extLst>
                    <a:ext uri="{FF2B5EF4-FFF2-40B4-BE49-F238E27FC236}">
                      <a16:creationId xmlns:a16="http://schemas.microsoft.com/office/drawing/2014/main" id="{20B71F92-051B-41D0-B864-4EB567E8BF7B}"/>
                    </a:ext>
                  </a:extLst>
                </p:cNvPr>
                <p:cNvGrpSpPr/>
                <p:nvPr/>
              </p:nvGrpSpPr>
              <p:grpSpPr>
                <a:xfrm>
                  <a:off x="549412" y="5320759"/>
                  <a:ext cx="1186244" cy="124809"/>
                  <a:chOff x="3306600" y="3315319"/>
                  <a:chExt cx="6462055" cy="679894"/>
                </a:xfrm>
                <a:solidFill>
                  <a:srgbClr val="6780A2"/>
                </a:solidFill>
              </p:grpSpPr>
              <p:grpSp>
                <p:nvGrpSpPr>
                  <p:cNvPr id="275" name="Gruppieren 274">
                    <a:extLst>
                      <a:ext uri="{FF2B5EF4-FFF2-40B4-BE49-F238E27FC236}">
                        <a16:creationId xmlns:a16="http://schemas.microsoft.com/office/drawing/2014/main" id="{EE7145E1-36AB-40D1-8B91-8AB2DDFED294}"/>
                      </a:ext>
                    </a:extLst>
                  </p:cNvPr>
                  <p:cNvGrpSpPr/>
                  <p:nvPr/>
                </p:nvGrpSpPr>
                <p:grpSpPr>
                  <a:xfrm>
                    <a:off x="3306600" y="3315319"/>
                    <a:ext cx="5645861" cy="679894"/>
                    <a:chOff x="3282727" y="4148261"/>
                    <a:chExt cx="5645861" cy="679894"/>
                  </a:xfrm>
                  <a:grpFill/>
                </p:grpSpPr>
                <p:sp>
                  <p:nvSpPr>
                    <p:cNvPr id="277" name="Rechteck: abgerundete Ecken 276">
                      <a:extLst>
                        <a:ext uri="{FF2B5EF4-FFF2-40B4-BE49-F238E27FC236}">
                          <a16:creationId xmlns:a16="http://schemas.microsoft.com/office/drawing/2014/main" id="{A5AF815F-4006-43AF-8D4E-0C44C8671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8" name="Rechteck: abgerundete Ecken 277">
                      <a:extLst>
                        <a:ext uri="{FF2B5EF4-FFF2-40B4-BE49-F238E27FC236}">
                          <a16:creationId xmlns:a16="http://schemas.microsoft.com/office/drawing/2014/main" id="{2A73F7CB-C68D-40A7-8CE0-B76F2A630E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9" name="Rechteck: abgerundete Ecken 278">
                      <a:extLst>
                        <a:ext uri="{FF2B5EF4-FFF2-40B4-BE49-F238E27FC236}">
                          <a16:creationId xmlns:a16="http://schemas.microsoft.com/office/drawing/2014/main" id="{7CCA6A31-DBB0-49A6-83DC-C5A4222BCF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80" name="Rechteck: abgerundete Ecken 279">
                      <a:extLst>
                        <a:ext uri="{FF2B5EF4-FFF2-40B4-BE49-F238E27FC236}">
                          <a16:creationId xmlns:a16="http://schemas.microsoft.com/office/drawing/2014/main" id="{3B6E6217-CFC9-4A6C-BB4C-1A3943F0C1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81" name="Rechteck: abgerundete Ecken 280">
                      <a:extLst>
                        <a:ext uri="{FF2B5EF4-FFF2-40B4-BE49-F238E27FC236}">
                          <a16:creationId xmlns:a16="http://schemas.microsoft.com/office/drawing/2014/main" id="{8D4C7FCB-3B3E-4D43-95ED-07EC0D623C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82" name="Rechteck: abgerundete Ecken 281">
                      <a:extLst>
                        <a:ext uri="{FF2B5EF4-FFF2-40B4-BE49-F238E27FC236}">
                          <a16:creationId xmlns:a16="http://schemas.microsoft.com/office/drawing/2014/main" id="{3AF46A64-FAE3-41D4-92F0-5F794EC877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83" name="Rechteck: abgerundete Ecken 282">
                      <a:extLst>
                        <a:ext uri="{FF2B5EF4-FFF2-40B4-BE49-F238E27FC236}">
                          <a16:creationId xmlns:a16="http://schemas.microsoft.com/office/drawing/2014/main" id="{5AA37399-B2A7-4265-A6AB-5421978E0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76" name="Rechteck: abgerundete Ecken 275">
                    <a:extLst>
                      <a:ext uri="{FF2B5EF4-FFF2-40B4-BE49-F238E27FC236}">
                        <a16:creationId xmlns:a16="http://schemas.microsoft.com/office/drawing/2014/main" id="{2684E363-A93B-4E8A-832A-0F8FF7248058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217" name="Gruppieren 216">
                  <a:extLst>
                    <a:ext uri="{FF2B5EF4-FFF2-40B4-BE49-F238E27FC236}">
                      <a16:creationId xmlns:a16="http://schemas.microsoft.com/office/drawing/2014/main" id="{F217EBD5-6309-4243-9CE3-71C36CCE2A4E}"/>
                    </a:ext>
                  </a:extLst>
                </p:cNvPr>
                <p:cNvGrpSpPr/>
                <p:nvPr/>
              </p:nvGrpSpPr>
              <p:grpSpPr>
                <a:xfrm>
                  <a:off x="248939" y="5499078"/>
                  <a:ext cx="1487999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262" name="Gruppieren 261">
                    <a:extLst>
                      <a:ext uri="{FF2B5EF4-FFF2-40B4-BE49-F238E27FC236}">
                        <a16:creationId xmlns:a16="http://schemas.microsoft.com/office/drawing/2014/main" id="{E51530CA-5124-4ED6-B379-680F8F31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264" name="Rechteck: abgerundete Ecken 263">
                      <a:extLst>
                        <a:ext uri="{FF2B5EF4-FFF2-40B4-BE49-F238E27FC236}">
                          <a16:creationId xmlns:a16="http://schemas.microsoft.com/office/drawing/2014/main" id="{D700E6CB-8C34-4A2C-BDCD-61E17F01E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6" name="Rechteck: abgerundete Ecken 265">
                      <a:extLst>
                        <a:ext uri="{FF2B5EF4-FFF2-40B4-BE49-F238E27FC236}">
                          <a16:creationId xmlns:a16="http://schemas.microsoft.com/office/drawing/2014/main" id="{A98D32F2-7192-44F4-A83F-2F852A7AA8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8" name="Rechteck: abgerundete Ecken 267">
                      <a:extLst>
                        <a:ext uri="{FF2B5EF4-FFF2-40B4-BE49-F238E27FC236}">
                          <a16:creationId xmlns:a16="http://schemas.microsoft.com/office/drawing/2014/main" id="{2CC5AC0F-439F-4916-A62B-557A8E27E4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9" name="Rechteck: abgerundete Ecken 268">
                      <a:extLst>
                        <a:ext uri="{FF2B5EF4-FFF2-40B4-BE49-F238E27FC236}">
                          <a16:creationId xmlns:a16="http://schemas.microsoft.com/office/drawing/2014/main" id="{BB6E12C4-2C13-4589-B04D-24BFB21B4F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0" name="Rechteck: abgerundete Ecken 269">
                      <a:extLst>
                        <a:ext uri="{FF2B5EF4-FFF2-40B4-BE49-F238E27FC236}">
                          <a16:creationId xmlns:a16="http://schemas.microsoft.com/office/drawing/2014/main" id="{BDBD8A69-AA6C-4E70-B157-CF4E315772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1" name="Rechteck: abgerundete Ecken 270">
                      <a:extLst>
                        <a:ext uri="{FF2B5EF4-FFF2-40B4-BE49-F238E27FC236}">
                          <a16:creationId xmlns:a16="http://schemas.microsoft.com/office/drawing/2014/main" id="{FF065B28-5850-4BAA-9B48-D858F2D20A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2" name="Rechteck: abgerundete Ecken 271">
                      <a:extLst>
                        <a:ext uri="{FF2B5EF4-FFF2-40B4-BE49-F238E27FC236}">
                          <a16:creationId xmlns:a16="http://schemas.microsoft.com/office/drawing/2014/main" id="{FB32AE6C-1794-4C76-93CC-D8F61DD46E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3" name="Rechteck: abgerundete Ecken 272">
                      <a:extLst>
                        <a:ext uri="{FF2B5EF4-FFF2-40B4-BE49-F238E27FC236}">
                          <a16:creationId xmlns:a16="http://schemas.microsoft.com/office/drawing/2014/main" id="{7E9653F2-E8E6-410A-AB1C-3A0F694DA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4" name="Rechteck: abgerundete Ecken 273">
                      <a:extLst>
                        <a:ext uri="{FF2B5EF4-FFF2-40B4-BE49-F238E27FC236}">
                          <a16:creationId xmlns:a16="http://schemas.microsoft.com/office/drawing/2014/main" id="{11BC94C4-9559-4407-87AD-77F1EA7DF0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63" name="Rechteck: abgerundete Ecken 262">
                    <a:extLst>
                      <a:ext uri="{FF2B5EF4-FFF2-40B4-BE49-F238E27FC236}">
                        <a16:creationId xmlns:a16="http://schemas.microsoft.com/office/drawing/2014/main" id="{C6AC3483-66A0-4D1C-BEAE-EA4C3A4B3465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218" name="Gruppieren 217">
                  <a:extLst>
                    <a:ext uri="{FF2B5EF4-FFF2-40B4-BE49-F238E27FC236}">
                      <a16:creationId xmlns:a16="http://schemas.microsoft.com/office/drawing/2014/main" id="{629C595A-65D5-4668-86E3-ADB72217ECF2}"/>
                    </a:ext>
                  </a:extLst>
                </p:cNvPr>
                <p:cNvGrpSpPr/>
                <p:nvPr/>
              </p:nvGrpSpPr>
              <p:grpSpPr>
                <a:xfrm>
                  <a:off x="248759" y="5679133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250" name="Gruppieren 249">
                    <a:extLst>
                      <a:ext uri="{FF2B5EF4-FFF2-40B4-BE49-F238E27FC236}">
                        <a16:creationId xmlns:a16="http://schemas.microsoft.com/office/drawing/2014/main" id="{19799ADB-136C-4636-B68E-9AA498B33937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252" name="Rechteck: abgerundete Ecken 251">
                      <a:extLst>
                        <a:ext uri="{FF2B5EF4-FFF2-40B4-BE49-F238E27FC236}">
                          <a16:creationId xmlns:a16="http://schemas.microsoft.com/office/drawing/2014/main" id="{9BEB8006-5E20-4303-B6EB-A1AAEEF95C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3" name="Rechteck: abgerundete Ecken 252">
                      <a:extLst>
                        <a:ext uri="{FF2B5EF4-FFF2-40B4-BE49-F238E27FC236}">
                          <a16:creationId xmlns:a16="http://schemas.microsoft.com/office/drawing/2014/main" id="{129BF19E-83BA-4935-A7F8-9CBC56490E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4" name="Rechteck: abgerundete Ecken 253">
                      <a:extLst>
                        <a:ext uri="{FF2B5EF4-FFF2-40B4-BE49-F238E27FC236}">
                          <a16:creationId xmlns:a16="http://schemas.microsoft.com/office/drawing/2014/main" id="{CA01A06D-F96E-4D7B-B583-E79D01E0A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5" name="Rechteck: abgerundete Ecken 254">
                      <a:extLst>
                        <a:ext uri="{FF2B5EF4-FFF2-40B4-BE49-F238E27FC236}">
                          <a16:creationId xmlns:a16="http://schemas.microsoft.com/office/drawing/2014/main" id="{E403F951-58A2-46AF-BC2D-859DE960BB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6" name="Rechteck: abgerundete Ecken 255">
                      <a:extLst>
                        <a:ext uri="{FF2B5EF4-FFF2-40B4-BE49-F238E27FC236}">
                          <a16:creationId xmlns:a16="http://schemas.microsoft.com/office/drawing/2014/main" id="{C0BCD5E7-2C34-4887-91C7-81B2E568A9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7" name="Rechteck: abgerundete Ecken 256">
                      <a:extLst>
                        <a:ext uri="{FF2B5EF4-FFF2-40B4-BE49-F238E27FC236}">
                          <a16:creationId xmlns:a16="http://schemas.microsoft.com/office/drawing/2014/main" id="{471A8711-F54D-40D3-8729-923F5E65B9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8" name="Rechteck: abgerundete Ecken 257">
                      <a:extLst>
                        <a:ext uri="{FF2B5EF4-FFF2-40B4-BE49-F238E27FC236}">
                          <a16:creationId xmlns:a16="http://schemas.microsoft.com/office/drawing/2014/main" id="{F5B180F6-C499-480E-8F11-FC5C7ECE28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9" name="Rechteck: abgerundete Ecken 258">
                      <a:extLst>
                        <a:ext uri="{FF2B5EF4-FFF2-40B4-BE49-F238E27FC236}">
                          <a16:creationId xmlns:a16="http://schemas.microsoft.com/office/drawing/2014/main" id="{D765B2DE-CAFA-49A2-A8D2-D8819AAFE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1" name="Rechteck: abgerundete Ecken 260">
                      <a:extLst>
                        <a:ext uri="{FF2B5EF4-FFF2-40B4-BE49-F238E27FC236}">
                          <a16:creationId xmlns:a16="http://schemas.microsoft.com/office/drawing/2014/main" id="{BAFBD6E6-42CE-4E73-9766-3D1C6DC6D7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51" name="Rechteck: abgerundete Ecken 250">
                    <a:extLst>
                      <a:ext uri="{FF2B5EF4-FFF2-40B4-BE49-F238E27FC236}">
                        <a16:creationId xmlns:a16="http://schemas.microsoft.com/office/drawing/2014/main" id="{721BBDC4-CFC2-4FCE-A281-E2CFAF47488E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219" name="Rechteck: abgerundete Ecken 218">
                  <a:extLst>
                    <a:ext uri="{FF2B5EF4-FFF2-40B4-BE49-F238E27FC236}">
                      <a16:creationId xmlns:a16="http://schemas.microsoft.com/office/drawing/2014/main" id="{824216C9-262A-4E48-B818-7BB60B53A640}"/>
                    </a:ext>
                  </a:extLst>
                </p:cNvPr>
                <p:cNvSpPr/>
                <p:nvPr/>
              </p:nvSpPr>
              <p:spPr>
                <a:xfrm>
                  <a:off x="248121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1</a:t>
                  </a:r>
                </a:p>
              </p:txBody>
            </p:sp>
            <p:sp>
              <p:nvSpPr>
                <p:cNvPr id="220" name="Rechteck: abgerundete Ecken 219">
                  <a:extLst>
                    <a:ext uri="{FF2B5EF4-FFF2-40B4-BE49-F238E27FC236}">
                      <a16:creationId xmlns:a16="http://schemas.microsoft.com/office/drawing/2014/main" id="{BB01AE86-2423-4C1D-9EA6-3296209AEDB6}"/>
                    </a:ext>
                  </a:extLst>
                </p:cNvPr>
                <p:cNvSpPr/>
                <p:nvPr/>
              </p:nvSpPr>
              <p:spPr>
                <a:xfrm>
                  <a:off x="398790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2</a:t>
                  </a:r>
                </a:p>
              </p:txBody>
            </p:sp>
            <p:sp>
              <p:nvSpPr>
                <p:cNvPr id="221" name="Rechteck: abgerundete Ecken 220">
                  <a:extLst>
                    <a:ext uri="{FF2B5EF4-FFF2-40B4-BE49-F238E27FC236}">
                      <a16:creationId xmlns:a16="http://schemas.microsoft.com/office/drawing/2014/main" id="{C774588A-1601-4A44-BBC9-3FEEF9D7C401}"/>
                    </a:ext>
                  </a:extLst>
                </p:cNvPr>
                <p:cNvSpPr/>
                <p:nvPr/>
              </p:nvSpPr>
              <p:spPr>
                <a:xfrm>
                  <a:off x="549875" y="6032008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3</a:t>
                  </a:r>
                </a:p>
              </p:txBody>
            </p:sp>
            <p:sp>
              <p:nvSpPr>
                <p:cNvPr id="222" name="Rechteck: abgerundete Ecken 221">
                  <a:extLst>
                    <a:ext uri="{FF2B5EF4-FFF2-40B4-BE49-F238E27FC236}">
                      <a16:creationId xmlns:a16="http://schemas.microsoft.com/office/drawing/2014/main" id="{0EBE612B-DDDA-4FAB-BF40-0A74D6ECA711}"/>
                    </a:ext>
                  </a:extLst>
                </p:cNvPr>
                <p:cNvSpPr/>
                <p:nvPr/>
              </p:nvSpPr>
              <p:spPr>
                <a:xfrm>
                  <a:off x="699615" y="603248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4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23" name="Rechteck: abgerundete Ecken 222">
                  <a:extLst>
                    <a:ext uri="{FF2B5EF4-FFF2-40B4-BE49-F238E27FC236}">
                      <a16:creationId xmlns:a16="http://schemas.microsoft.com/office/drawing/2014/main" id="{1831CAD1-A039-4064-B7C6-C8C8E58EE353}"/>
                    </a:ext>
                  </a:extLst>
                </p:cNvPr>
                <p:cNvSpPr/>
                <p:nvPr/>
              </p:nvSpPr>
              <p:spPr>
                <a:xfrm>
                  <a:off x="850804" y="6032487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5</a:t>
                  </a:r>
                </a:p>
              </p:txBody>
            </p:sp>
            <p:sp>
              <p:nvSpPr>
                <p:cNvPr id="224" name="Rechteck: abgerundete Ecken 223">
                  <a:extLst>
                    <a:ext uri="{FF2B5EF4-FFF2-40B4-BE49-F238E27FC236}">
                      <a16:creationId xmlns:a16="http://schemas.microsoft.com/office/drawing/2014/main" id="{E21B5478-03B0-4A3A-9FDD-EBE965084527}"/>
                    </a:ext>
                  </a:extLst>
                </p:cNvPr>
                <p:cNvSpPr/>
                <p:nvPr/>
              </p:nvSpPr>
              <p:spPr>
                <a:xfrm>
                  <a:off x="1000504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6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25" name="Rechteck: abgerundete Ecken 224">
                  <a:extLst>
                    <a:ext uri="{FF2B5EF4-FFF2-40B4-BE49-F238E27FC236}">
                      <a16:creationId xmlns:a16="http://schemas.microsoft.com/office/drawing/2014/main" id="{FA842413-CB7D-4A96-8D50-52D6680F342C}"/>
                    </a:ext>
                  </a:extLst>
                </p:cNvPr>
                <p:cNvSpPr/>
                <p:nvPr/>
              </p:nvSpPr>
              <p:spPr>
                <a:xfrm>
                  <a:off x="1150648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7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26" name="Rechteck: abgerundete Ecken 225">
                  <a:extLst>
                    <a:ext uri="{FF2B5EF4-FFF2-40B4-BE49-F238E27FC236}">
                      <a16:creationId xmlns:a16="http://schemas.microsoft.com/office/drawing/2014/main" id="{1509E06A-44C3-4AD8-A0FD-DF09E39B6381}"/>
                    </a:ext>
                  </a:extLst>
                </p:cNvPr>
                <p:cNvSpPr/>
                <p:nvPr/>
              </p:nvSpPr>
              <p:spPr>
                <a:xfrm>
                  <a:off x="1300120" y="6032007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8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227" name="Gruppieren 226">
                  <a:extLst>
                    <a:ext uri="{FF2B5EF4-FFF2-40B4-BE49-F238E27FC236}">
                      <a16:creationId xmlns:a16="http://schemas.microsoft.com/office/drawing/2014/main" id="{9DFCEA7D-4175-4C28-9F78-F8A65E9D1A98}"/>
                    </a:ext>
                  </a:extLst>
                </p:cNvPr>
                <p:cNvGrpSpPr/>
                <p:nvPr/>
              </p:nvGrpSpPr>
              <p:grpSpPr>
                <a:xfrm>
                  <a:off x="247477" y="5855464"/>
                  <a:ext cx="1338169" cy="124809"/>
                  <a:chOff x="1638923" y="4148261"/>
                  <a:chExt cx="7289665" cy="679894"/>
                </a:xfrm>
                <a:solidFill>
                  <a:srgbClr val="6780A2"/>
                </a:solidFill>
              </p:grpSpPr>
              <p:sp>
                <p:nvSpPr>
                  <p:cNvPr id="241" name="Rechteck: abgerundete Ecken 240">
                    <a:extLst>
                      <a:ext uri="{FF2B5EF4-FFF2-40B4-BE49-F238E27FC236}">
                        <a16:creationId xmlns:a16="http://schemas.microsoft.com/office/drawing/2014/main" id="{AE790141-F7A3-473D-BD62-5A22B325EA36}"/>
                      </a:ext>
                    </a:extLst>
                  </p:cNvPr>
                  <p:cNvSpPr/>
                  <p:nvPr/>
                </p:nvSpPr>
                <p:spPr>
                  <a:xfrm>
                    <a:off x="1638923" y="4148286"/>
                    <a:ext cx="744665" cy="677275"/>
                  </a:xfrm>
                  <a:prstGeom prst="roundRect">
                    <a:avLst/>
                  </a:prstGeom>
                  <a:solidFill>
                    <a:srgbClr val="C00000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1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42" name="Rechteck: abgerundete Ecken 241">
                    <a:extLst>
                      <a:ext uri="{FF2B5EF4-FFF2-40B4-BE49-F238E27FC236}">
                        <a16:creationId xmlns:a16="http://schemas.microsoft.com/office/drawing/2014/main" id="{B2720B79-AE83-4C42-986F-A98A9981D6C8}"/>
                      </a:ext>
                    </a:extLst>
                  </p:cNvPr>
                  <p:cNvSpPr/>
                  <p:nvPr/>
                </p:nvSpPr>
                <p:spPr>
                  <a:xfrm>
                    <a:off x="2459693" y="414828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2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43" name="Rechteck: abgerundete Ecken 242">
                    <a:extLst>
                      <a:ext uri="{FF2B5EF4-FFF2-40B4-BE49-F238E27FC236}">
                        <a16:creationId xmlns:a16="http://schemas.microsoft.com/office/drawing/2014/main" id="{DD25E7CC-2211-4B16-9C04-FA99979FF7E3}"/>
                      </a:ext>
                    </a:extLst>
                  </p:cNvPr>
                  <p:cNvSpPr/>
                  <p:nvPr/>
                </p:nvSpPr>
                <p:spPr>
                  <a:xfrm>
                    <a:off x="3282727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3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44" name="Rechteck: abgerundete Ecken 243">
                    <a:extLst>
                      <a:ext uri="{FF2B5EF4-FFF2-40B4-BE49-F238E27FC236}">
                        <a16:creationId xmlns:a16="http://schemas.microsoft.com/office/drawing/2014/main" id="{4DEEC915-D236-4750-B465-7290188CBBF8}"/>
                      </a:ext>
                    </a:extLst>
                  </p:cNvPr>
                  <p:cNvSpPr/>
                  <p:nvPr/>
                </p:nvSpPr>
                <p:spPr>
                  <a:xfrm>
                    <a:off x="4098436" y="4150880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4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45" name="Rechteck: abgerundete Ecken 244">
                    <a:extLst>
                      <a:ext uri="{FF2B5EF4-FFF2-40B4-BE49-F238E27FC236}">
                        <a16:creationId xmlns:a16="http://schemas.microsoft.com/office/drawing/2014/main" id="{30F40E1F-2480-468F-978A-314E400A84F6}"/>
                      </a:ext>
                    </a:extLst>
                  </p:cNvPr>
                  <p:cNvSpPr/>
                  <p:nvPr/>
                </p:nvSpPr>
                <p:spPr>
                  <a:xfrm>
                    <a:off x="4922031" y="4150875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5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46" name="Rechteck: abgerundete Ecken 245">
                    <a:extLst>
                      <a:ext uri="{FF2B5EF4-FFF2-40B4-BE49-F238E27FC236}">
                        <a16:creationId xmlns:a16="http://schemas.microsoft.com/office/drawing/2014/main" id="{0F09191A-F5E1-4D23-AA7B-B7022DDBADB5}"/>
                      </a:ext>
                    </a:extLst>
                  </p:cNvPr>
                  <p:cNvSpPr/>
                  <p:nvPr/>
                </p:nvSpPr>
                <p:spPr>
                  <a:xfrm>
                    <a:off x="5737521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6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47" name="Rechteck: abgerundete Ecken 246">
                    <a:extLst>
                      <a:ext uri="{FF2B5EF4-FFF2-40B4-BE49-F238E27FC236}">
                        <a16:creationId xmlns:a16="http://schemas.microsoft.com/office/drawing/2014/main" id="{E519186F-1604-4FCD-851B-E31743D04BC7}"/>
                      </a:ext>
                    </a:extLst>
                  </p:cNvPr>
                  <p:cNvSpPr/>
                  <p:nvPr/>
                </p:nvSpPr>
                <p:spPr>
                  <a:xfrm>
                    <a:off x="6555433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7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48" name="Rechteck: abgerundete Ecken 247">
                    <a:extLst>
                      <a:ext uri="{FF2B5EF4-FFF2-40B4-BE49-F238E27FC236}">
                        <a16:creationId xmlns:a16="http://schemas.microsoft.com/office/drawing/2014/main" id="{ABF52910-5EB2-4733-A8FC-52972B71B856}"/>
                      </a:ext>
                    </a:extLst>
                  </p:cNvPr>
                  <p:cNvSpPr/>
                  <p:nvPr/>
                </p:nvSpPr>
                <p:spPr>
                  <a:xfrm>
                    <a:off x="7369678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49" name="Rechteck: abgerundete Ecken 248">
                    <a:extLst>
                      <a:ext uri="{FF2B5EF4-FFF2-40B4-BE49-F238E27FC236}">
                        <a16:creationId xmlns:a16="http://schemas.microsoft.com/office/drawing/2014/main" id="{73AEDD9D-BEBA-4A89-B9C6-DE761ED5091D}"/>
                      </a:ext>
                    </a:extLst>
                  </p:cNvPr>
                  <p:cNvSpPr/>
                  <p:nvPr/>
                </p:nvSpPr>
                <p:spPr>
                  <a:xfrm>
                    <a:off x="8183923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9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228" name="Rechteck: abgerundete Ecken 227">
                  <a:extLst>
                    <a:ext uri="{FF2B5EF4-FFF2-40B4-BE49-F238E27FC236}">
                      <a16:creationId xmlns:a16="http://schemas.microsoft.com/office/drawing/2014/main" id="{70F529F7-49E6-4839-83BA-77271E054374}"/>
                    </a:ext>
                  </a:extLst>
                </p:cNvPr>
                <p:cNvSpPr/>
                <p:nvPr/>
              </p:nvSpPr>
              <p:spPr>
                <a:xfrm>
                  <a:off x="1598777" y="5855483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229" name="Gruppieren 228">
                  <a:extLst>
                    <a:ext uri="{FF2B5EF4-FFF2-40B4-BE49-F238E27FC236}">
                      <a16:creationId xmlns:a16="http://schemas.microsoft.com/office/drawing/2014/main" id="{1599CD2D-7AC4-4D56-A394-96240E76715C}"/>
                    </a:ext>
                  </a:extLst>
                </p:cNvPr>
                <p:cNvGrpSpPr/>
                <p:nvPr/>
              </p:nvGrpSpPr>
              <p:grpSpPr>
                <a:xfrm>
                  <a:off x="247411" y="5149805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230" name="Gruppieren 229">
                    <a:extLst>
                      <a:ext uri="{FF2B5EF4-FFF2-40B4-BE49-F238E27FC236}">
                        <a16:creationId xmlns:a16="http://schemas.microsoft.com/office/drawing/2014/main" id="{E620DC90-CE7B-49CD-AD24-706EBF5EEECE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232" name="Rechteck: abgerundete Ecken 231">
                      <a:extLst>
                        <a:ext uri="{FF2B5EF4-FFF2-40B4-BE49-F238E27FC236}">
                          <a16:creationId xmlns:a16="http://schemas.microsoft.com/office/drawing/2014/main" id="{CD7A304B-E8C5-4C45-95BC-C95AE8DA84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33" name="Rechteck: abgerundete Ecken 232">
                      <a:extLst>
                        <a:ext uri="{FF2B5EF4-FFF2-40B4-BE49-F238E27FC236}">
                          <a16:creationId xmlns:a16="http://schemas.microsoft.com/office/drawing/2014/main" id="{6A6A0C8D-B5F5-40B4-A9A2-66571B46B0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34" name="Rechteck: abgerundete Ecken 233">
                      <a:extLst>
                        <a:ext uri="{FF2B5EF4-FFF2-40B4-BE49-F238E27FC236}">
                          <a16:creationId xmlns:a16="http://schemas.microsoft.com/office/drawing/2014/main" id="{D115FB63-C5F4-42FA-A540-8DBE30FF62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35" name="Rechteck: abgerundete Ecken 234">
                      <a:extLst>
                        <a:ext uri="{FF2B5EF4-FFF2-40B4-BE49-F238E27FC236}">
                          <a16:creationId xmlns:a16="http://schemas.microsoft.com/office/drawing/2014/main" id="{5CFC40F8-36FC-4E8E-B1BB-45285814C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36" name="Rechteck: abgerundete Ecken 235">
                      <a:extLst>
                        <a:ext uri="{FF2B5EF4-FFF2-40B4-BE49-F238E27FC236}">
                          <a16:creationId xmlns:a16="http://schemas.microsoft.com/office/drawing/2014/main" id="{9E6D48DA-075A-4BB1-8E31-1025D8A0CB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37" name="Rechteck: abgerundete Ecken 236">
                      <a:extLst>
                        <a:ext uri="{FF2B5EF4-FFF2-40B4-BE49-F238E27FC236}">
                          <a16:creationId xmlns:a16="http://schemas.microsoft.com/office/drawing/2014/main" id="{6AFB1048-4034-4555-86AF-267F298B00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38" name="Rechteck: abgerundete Ecken 237">
                      <a:extLst>
                        <a:ext uri="{FF2B5EF4-FFF2-40B4-BE49-F238E27FC236}">
                          <a16:creationId xmlns:a16="http://schemas.microsoft.com/office/drawing/2014/main" id="{F5FA0ACF-7461-41DE-95CF-B498399C8F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39" name="Rechteck: abgerundete Ecken 238">
                      <a:extLst>
                        <a:ext uri="{FF2B5EF4-FFF2-40B4-BE49-F238E27FC236}">
                          <a16:creationId xmlns:a16="http://schemas.microsoft.com/office/drawing/2014/main" id="{6537256F-A32D-431F-8AA6-4FCAE30D7B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0" name="Rechteck: abgerundete Ecken 239">
                      <a:extLst>
                        <a:ext uri="{FF2B5EF4-FFF2-40B4-BE49-F238E27FC236}">
                          <a16:creationId xmlns:a16="http://schemas.microsoft.com/office/drawing/2014/main" id="{24166BE0-1BF5-40D2-8EAD-236E73A5D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31" name="Rechteck: abgerundete Ecken 230">
                    <a:extLst>
                      <a:ext uri="{FF2B5EF4-FFF2-40B4-BE49-F238E27FC236}">
                        <a16:creationId xmlns:a16="http://schemas.microsoft.com/office/drawing/2014/main" id="{5ED24152-C62C-4DD2-972B-7F749FA98EA8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</p:grpSp>
          <p:sp>
            <p:nvSpPr>
              <p:cNvPr id="212" name="Textfeld 211">
                <a:extLst>
                  <a:ext uri="{FF2B5EF4-FFF2-40B4-BE49-F238E27FC236}">
                    <a16:creationId xmlns:a16="http://schemas.microsoft.com/office/drawing/2014/main" id="{37A3F9D0-BDF3-45D3-864A-326D3E4C910C}"/>
                  </a:ext>
                </a:extLst>
              </p:cNvPr>
              <p:cNvSpPr txBox="1"/>
              <p:nvPr/>
            </p:nvSpPr>
            <p:spPr>
              <a:xfrm>
                <a:off x="1522648" y="511226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213" name="Textfeld 212">
                <a:extLst>
                  <a:ext uri="{FF2B5EF4-FFF2-40B4-BE49-F238E27FC236}">
                    <a16:creationId xmlns:a16="http://schemas.microsoft.com/office/drawing/2014/main" id="{87B79BA5-EAC9-49DD-8DEF-FBB1A944626D}"/>
                  </a:ext>
                </a:extLst>
              </p:cNvPr>
              <p:cNvSpPr txBox="1"/>
              <p:nvPr/>
            </p:nvSpPr>
            <p:spPr>
              <a:xfrm>
                <a:off x="1524431" y="545903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214" name="Textfeld 213">
                <a:extLst>
                  <a:ext uri="{FF2B5EF4-FFF2-40B4-BE49-F238E27FC236}">
                    <a16:creationId xmlns:a16="http://schemas.microsoft.com/office/drawing/2014/main" id="{2ECC060E-A4D0-430E-BDF7-219437E6B605}"/>
                  </a:ext>
                </a:extLst>
              </p:cNvPr>
              <p:cNvSpPr txBox="1"/>
              <p:nvPr/>
            </p:nvSpPr>
            <p:spPr>
              <a:xfrm>
                <a:off x="1524572" y="564070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215" name="Textfeld 214">
                <a:extLst>
                  <a:ext uri="{FF2B5EF4-FFF2-40B4-BE49-F238E27FC236}">
                    <a16:creationId xmlns:a16="http://schemas.microsoft.com/office/drawing/2014/main" id="{CCD08E7E-0254-4285-B1CC-FAEAACF27BA9}"/>
                  </a:ext>
                </a:extLst>
              </p:cNvPr>
              <p:cNvSpPr txBox="1"/>
              <p:nvPr/>
            </p:nvSpPr>
            <p:spPr>
              <a:xfrm>
                <a:off x="1525090" y="581587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</p:grpSp>
      </p:grpSp>
      <p:pic>
        <p:nvPicPr>
          <p:cNvPr id="286" name="Grafik 285">
            <a:extLst>
              <a:ext uri="{FF2B5EF4-FFF2-40B4-BE49-F238E27FC236}">
                <a16:creationId xmlns:a16="http://schemas.microsoft.com/office/drawing/2014/main" id="{1C4E41F0-15CB-4B51-9F83-B672D73833D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sp>
        <p:nvSpPr>
          <p:cNvPr id="177" name="Textfeld 176">
            <a:extLst>
              <a:ext uri="{FF2B5EF4-FFF2-40B4-BE49-F238E27FC236}">
                <a16:creationId xmlns:a16="http://schemas.microsoft.com/office/drawing/2014/main" id="{EBA7408F-BC6C-4C6C-987C-83731E36EEE7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A38D8F2C-8650-41E0-BD10-06397438EBD2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FAB9BE40-3065-4594-A16A-B6061CC49F9C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287" name="Gruppieren 286">
            <a:extLst>
              <a:ext uri="{FF2B5EF4-FFF2-40B4-BE49-F238E27FC236}">
                <a16:creationId xmlns:a16="http://schemas.microsoft.com/office/drawing/2014/main" id="{C7729147-BE13-4F3A-9DBA-53A93A4D869A}"/>
              </a:ext>
            </a:extLst>
          </p:cNvPr>
          <p:cNvGrpSpPr/>
          <p:nvPr/>
        </p:nvGrpSpPr>
        <p:grpSpPr>
          <a:xfrm>
            <a:off x="254446" y="4199150"/>
            <a:ext cx="1627909" cy="246711"/>
            <a:chOff x="254446" y="4492757"/>
            <a:chExt cx="1627909" cy="246711"/>
          </a:xfrm>
        </p:grpSpPr>
        <p:grpSp>
          <p:nvGrpSpPr>
            <p:cNvPr id="288" name="Gruppieren 287">
              <a:extLst>
                <a:ext uri="{FF2B5EF4-FFF2-40B4-BE49-F238E27FC236}">
                  <a16:creationId xmlns:a16="http://schemas.microsoft.com/office/drawing/2014/main" id="{A719A096-90BA-486D-8639-28919D7CEE29}"/>
                </a:ext>
              </a:extLst>
            </p:cNvPr>
            <p:cNvGrpSpPr/>
            <p:nvPr/>
          </p:nvGrpSpPr>
          <p:grpSpPr>
            <a:xfrm>
              <a:off x="254446" y="4508145"/>
              <a:ext cx="1627909" cy="231323"/>
              <a:chOff x="254446" y="4508145"/>
              <a:chExt cx="1627909" cy="231323"/>
            </a:xfrm>
          </p:grpSpPr>
          <p:pic>
            <p:nvPicPr>
              <p:cNvPr id="290" name="Grafik 289">
                <a:extLst>
                  <a:ext uri="{FF2B5EF4-FFF2-40B4-BE49-F238E27FC236}">
                    <a16:creationId xmlns:a16="http://schemas.microsoft.com/office/drawing/2014/main" id="{6D9C8C9C-772C-4854-8181-AA751F22E5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274" y="4508145"/>
                <a:ext cx="230081" cy="230081"/>
              </a:xfrm>
              <a:prstGeom prst="rect">
                <a:avLst/>
              </a:prstGeom>
            </p:spPr>
          </p:pic>
          <p:pic>
            <p:nvPicPr>
              <p:cNvPr id="291" name="Grafik 290">
                <a:extLst>
                  <a:ext uri="{FF2B5EF4-FFF2-40B4-BE49-F238E27FC236}">
                    <a16:creationId xmlns:a16="http://schemas.microsoft.com/office/drawing/2014/main" id="{8984E19D-3BF4-4518-97B0-38CD8C7C6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46" y="4509387"/>
                <a:ext cx="230081" cy="230081"/>
              </a:xfrm>
              <a:prstGeom prst="rect">
                <a:avLst/>
              </a:prstGeom>
            </p:spPr>
          </p:pic>
          <p:cxnSp>
            <p:nvCxnSpPr>
              <p:cNvPr id="292" name="Gerader Verbinder 291">
                <a:extLst>
                  <a:ext uri="{FF2B5EF4-FFF2-40B4-BE49-F238E27FC236}">
                    <a16:creationId xmlns:a16="http://schemas.microsoft.com/office/drawing/2014/main" id="{3B134F1B-B6EB-40D1-8896-18CB7632DC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90" y="4606429"/>
                <a:ext cx="13154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9" name="Flussdiagramm: Verbinder 288">
              <a:extLst>
                <a:ext uri="{FF2B5EF4-FFF2-40B4-BE49-F238E27FC236}">
                  <a16:creationId xmlns:a16="http://schemas.microsoft.com/office/drawing/2014/main" id="{8739ADB3-4770-4795-B7EB-EF75D8063972}"/>
                </a:ext>
              </a:extLst>
            </p:cNvPr>
            <p:cNvSpPr/>
            <p:nvPr/>
          </p:nvSpPr>
          <p:spPr>
            <a:xfrm>
              <a:off x="520847" y="4492757"/>
              <a:ext cx="232667" cy="230911"/>
            </a:xfrm>
            <a:prstGeom prst="flowChartConnector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93" name="Textfeld 292">
            <a:extLst>
              <a:ext uri="{FF2B5EF4-FFF2-40B4-BE49-F238E27FC236}">
                <a16:creationId xmlns:a16="http://schemas.microsoft.com/office/drawing/2014/main" id="{A842185A-5801-49AF-9D92-4549557BA760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294" name="Rechteck: abgerundete Ecken 293">
            <a:extLst>
              <a:ext uri="{FF2B5EF4-FFF2-40B4-BE49-F238E27FC236}">
                <a16:creationId xmlns:a16="http://schemas.microsoft.com/office/drawing/2014/main" id="{125DB5EA-B355-4DA0-ADF2-0D9016DBE00F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295" name="Rechteck: abgerundete Ecken 294">
            <a:extLst>
              <a:ext uri="{FF2B5EF4-FFF2-40B4-BE49-F238E27FC236}">
                <a16:creationId xmlns:a16="http://schemas.microsoft.com/office/drawing/2014/main" id="{E271E18E-9DC0-4F06-94F3-9F9C5BF01AF7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296" name="Gruppieren 295">
            <a:extLst>
              <a:ext uri="{FF2B5EF4-FFF2-40B4-BE49-F238E27FC236}">
                <a16:creationId xmlns:a16="http://schemas.microsoft.com/office/drawing/2014/main" id="{225C866E-A4C4-4958-BF11-3E8379A4D9B4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297" name="Rechteck: abgerundete Ecken 296">
              <a:extLst>
                <a:ext uri="{FF2B5EF4-FFF2-40B4-BE49-F238E27FC236}">
                  <a16:creationId xmlns:a16="http://schemas.microsoft.com/office/drawing/2014/main" id="{86327330-3C54-49AB-9138-A433581E2812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rgbClr val="6780A2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98" name="Kreuz 297">
              <a:extLst>
                <a:ext uri="{FF2B5EF4-FFF2-40B4-BE49-F238E27FC236}">
                  <a16:creationId xmlns:a16="http://schemas.microsoft.com/office/drawing/2014/main" id="{0A89AC8F-BD77-4F99-9C2E-9270F2B03700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9" name="Gruppieren 298">
            <a:extLst>
              <a:ext uri="{FF2B5EF4-FFF2-40B4-BE49-F238E27FC236}">
                <a16:creationId xmlns:a16="http://schemas.microsoft.com/office/drawing/2014/main" id="{241F7935-8719-46B2-BABD-508B2B6E8C44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300" name="Rechteck: abgerundete Ecken 299">
              <a:extLst>
                <a:ext uri="{FF2B5EF4-FFF2-40B4-BE49-F238E27FC236}">
                  <a16:creationId xmlns:a16="http://schemas.microsoft.com/office/drawing/2014/main" id="{AD61E9CE-4B6E-4D35-B2CB-6110D3E348B2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301" name="Grafik 300">
              <a:extLst>
                <a:ext uri="{FF2B5EF4-FFF2-40B4-BE49-F238E27FC236}">
                  <a16:creationId xmlns:a16="http://schemas.microsoft.com/office/drawing/2014/main" id="{82E43107-6621-4194-A19F-A58C980B6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sp>
        <p:nvSpPr>
          <p:cNvPr id="305" name="FREEZE FAME inaktiv">
            <a:extLst>
              <a:ext uri="{FF2B5EF4-FFF2-40B4-BE49-F238E27FC236}">
                <a16:creationId xmlns:a16="http://schemas.microsoft.com/office/drawing/2014/main" id="{192AC83F-E7ED-4231-8773-CD3C6124DEAC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sp>
        <p:nvSpPr>
          <p:cNvPr id="306" name="FREEZE FRAME aktiv">
            <a:extLst>
              <a:ext uri="{FF2B5EF4-FFF2-40B4-BE49-F238E27FC236}">
                <a16:creationId xmlns:a16="http://schemas.microsoft.com/office/drawing/2014/main" id="{6C8CD744-C382-4FE7-A442-0480599E5FA5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  <p:sp>
        <p:nvSpPr>
          <p:cNvPr id="307" name="Textfeld 306">
            <a:extLst>
              <a:ext uri="{FF2B5EF4-FFF2-40B4-BE49-F238E27FC236}">
                <a16:creationId xmlns:a16="http://schemas.microsoft.com/office/drawing/2014/main" id="{D8D6D1A0-5901-4740-9944-8FFD78F8C86A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B2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51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pic>
        <p:nvPicPr>
          <p:cNvPr id="308" name="Grafik 307">
            <a:extLst>
              <a:ext uri="{FF2B5EF4-FFF2-40B4-BE49-F238E27FC236}">
                <a16:creationId xmlns:a16="http://schemas.microsoft.com/office/drawing/2014/main" id="{1E3FE087-89F9-4432-AB89-8DA5B24A19E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309" name="DELETE">
            <a:extLst>
              <a:ext uri="{FF2B5EF4-FFF2-40B4-BE49-F238E27FC236}">
                <a16:creationId xmlns:a16="http://schemas.microsoft.com/office/drawing/2014/main" id="{8E4BEB98-FC79-4824-A1DF-833821CE0366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310" name="Rechteck: abgerundete Ecken 309">
              <a:extLst>
                <a:ext uri="{FF2B5EF4-FFF2-40B4-BE49-F238E27FC236}">
                  <a16:creationId xmlns:a16="http://schemas.microsoft.com/office/drawing/2014/main" id="{74AFCD32-8DBA-4DEB-99AF-59709FB1A47D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311" name="Grafik 310">
              <a:extLst>
                <a:ext uri="{FF2B5EF4-FFF2-40B4-BE49-F238E27FC236}">
                  <a16:creationId xmlns:a16="http://schemas.microsoft.com/office/drawing/2014/main" id="{169E7C93-9A07-43DF-BAA9-468D08137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312" name="Gruppieren 311">
            <a:extLst>
              <a:ext uri="{FF2B5EF4-FFF2-40B4-BE49-F238E27FC236}">
                <a16:creationId xmlns:a16="http://schemas.microsoft.com/office/drawing/2014/main" id="{F3702200-E552-4270-BE51-4B86D8648B5D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313" name="Gruppieren 312">
              <a:extLst>
                <a:ext uri="{FF2B5EF4-FFF2-40B4-BE49-F238E27FC236}">
                  <a16:creationId xmlns:a16="http://schemas.microsoft.com/office/drawing/2014/main" id="{625A8E0F-7CF1-4552-B4B4-6052FB6BB60D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316" name="Rechteck: abgerundete Ecken 315">
                <a:extLst>
                  <a:ext uri="{FF2B5EF4-FFF2-40B4-BE49-F238E27FC236}">
                    <a16:creationId xmlns:a16="http://schemas.microsoft.com/office/drawing/2014/main" id="{CB431E02-DA8D-415B-BF4E-307DA1A6C9A2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7" name="Textfeld 316">
                <a:extLst>
                  <a:ext uri="{FF2B5EF4-FFF2-40B4-BE49-F238E27FC236}">
                    <a16:creationId xmlns:a16="http://schemas.microsoft.com/office/drawing/2014/main" id="{528C4AFE-0C3D-4C1F-B4FA-332225A3B9A5}"/>
                  </a:ext>
                </a:extLst>
              </p:cNvPr>
              <p:cNvSpPr txBox="1"/>
              <p:nvPr/>
            </p:nvSpPr>
            <p:spPr>
              <a:xfrm>
                <a:off x="4708140" y="2574784"/>
                <a:ext cx="2830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?</a:t>
                </a:r>
              </a:p>
            </p:txBody>
          </p:sp>
          <p:pic>
            <p:nvPicPr>
              <p:cNvPr id="318" name="Grafik 317">
                <a:extLst>
                  <a:ext uri="{FF2B5EF4-FFF2-40B4-BE49-F238E27FC236}">
                    <a16:creationId xmlns:a16="http://schemas.microsoft.com/office/drawing/2014/main" id="{A8403379-7279-4765-A5D8-F650DB486F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314" name="Flussdiagramm: Alternativer Prozess 313">
              <a:hlinkClick r:id="rId34" action="ppaction://hlinksldjump"/>
              <a:extLst>
                <a:ext uri="{FF2B5EF4-FFF2-40B4-BE49-F238E27FC236}">
                  <a16:creationId xmlns:a16="http://schemas.microsoft.com/office/drawing/2014/main" id="{75B942C1-E393-4517-A9DB-8B152F702562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315" name="Flussdiagramm: Alternativer Prozess 314">
              <a:hlinkClick r:id="rId35" action="ppaction://hlinksldjump"/>
              <a:extLst>
                <a:ext uri="{FF2B5EF4-FFF2-40B4-BE49-F238E27FC236}">
                  <a16:creationId xmlns:a16="http://schemas.microsoft.com/office/drawing/2014/main" id="{AAA65AC5-1E90-4B15-9244-3E056155351C}"/>
                </a:ext>
              </a:extLst>
            </p:cNvPr>
            <p:cNvSpPr/>
            <p:nvPr/>
          </p:nvSpPr>
          <p:spPr>
            <a:xfrm>
              <a:off x="4754757" y="3584697"/>
              <a:ext cx="2741196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Seating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Map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Konfig</a:t>
              </a:r>
              <a:r>
                <a:rPr lang="de-DE" sz="12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319" name="CANCEL">
            <a:extLst>
              <a:ext uri="{FF2B5EF4-FFF2-40B4-BE49-F238E27FC236}">
                <a16:creationId xmlns:a16="http://schemas.microsoft.com/office/drawing/2014/main" id="{B9632610-FA32-4335-AF33-5CC373591429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320" name="Gruppieren 319">
            <a:extLst>
              <a:ext uri="{FF2B5EF4-FFF2-40B4-BE49-F238E27FC236}">
                <a16:creationId xmlns:a16="http://schemas.microsoft.com/office/drawing/2014/main" id="{2DBD8C29-CE15-4691-99BB-42DF80E2EC14}"/>
              </a:ext>
            </a:extLst>
          </p:cNvPr>
          <p:cNvGrpSpPr/>
          <p:nvPr/>
        </p:nvGrpSpPr>
        <p:grpSpPr>
          <a:xfrm>
            <a:off x="1861210" y="2518370"/>
            <a:ext cx="388617" cy="528703"/>
            <a:chOff x="1850194" y="2518370"/>
            <a:chExt cx="388617" cy="528703"/>
          </a:xfrm>
        </p:grpSpPr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C2D6A0DF-ECEC-4F15-B689-6BEB13EB0475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324" name="Freihandform 173">
                <a:extLst>
                  <a:ext uri="{FF2B5EF4-FFF2-40B4-BE49-F238E27FC236}">
                    <a16:creationId xmlns:a16="http://schemas.microsoft.com/office/drawing/2014/main" id="{676D627C-AC32-43FC-A030-51C3F53A00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5" name="Freihandform 174">
                <a:extLst>
                  <a:ext uri="{FF2B5EF4-FFF2-40B4-BE49-F238E27FC236}">
                    <a16:creationId xmlns:a16="http://schemas.microsoft.com/office/drawing/2014/main" id="{E3440E1B-2BE7-4584-A705-119608805A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22" name="Textfeld 321">
              <a:extLst>
                <a:ext uri="{FF2B5EF4-FFF2-40B4-BE49-F238E27FC236}">
                  <a16:creationId xmlns:a16="http://schemas.microsoft.com/office/drawing/2014/main" id="{716CC8B6-E2F3-414A-B2A7-D2C45C6EBAB8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23" name="Textfeld 322">
              <a:extLst>
                <a:ext uri="{FF2B5EF4-FFF2-40B4-BE49-F238E27FC236}">
                  <a16:creationId xmlns:a16="http://schemas.microsoft.com/office/drawing/2014/main" id="{26D3368D-8F33-4F93-9012-75C119DB2B3A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grpSp>
        <p:nvGrpSpPr>
          <p:cNvPr id="326" name="Gruppieren 325">
            <a:extLst>
              <a:ext uri="{FF2B5EF4-FFF2-40B4-BE49-F238E27FC236}">
                <a16:creationId xmlns:a16="http://schemas.microsoft.com/office/drawing/2014/main" id="{4463BE73-4474-47A6-AAF7-B26BEB87D382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327" name="Gruppieren 326">
              <a:extLst>
                <a:ext uri="{FF2B5EF4-FFF2-40B4-BE49-F238E27FC236}">
                  <a16:creationId xmlns:a16="http://schemas.microsoft.com/office/drawing/2014/main" id="{EB3DD927-EB3A-48E7-8DCC-FECE41F1B929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329" name="Rechteck: abgerundete Ecken 328">
                <a:extLst>
                  <a:ext uri="{FF2B5EF4-FFF2-40B4-BE49-F238E27FC236}">
                    <a16:creationId xmlns:a16="http://schemas.microsoft.com/office/drawing/2014/main" id="{83071349-048C-48ED-B65D-0FD9D2DDBC66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0" name="Textfeld 329">
                <a:extLst>
                  <a:ext uri="{FF2B5EF4-FFF2-40B4-BE49-F238E27FC236}">
                    <a16:creationId xmlns:a16="http://schemas.microsoft.com/office/drawing/2014/main" id="{19F01145-6854-41AE-B728-5BDC790824E9}"/>
                  </a:ext>
                </a:extLst>
              </p:cNvPr>
              <p:cNvSpPr txBox="1"/>
              <p:nvPr/>
            </p:nvSpPr>
            <p:spPr>
              <a:xfrm>
                <a:off x="4708140" y="2637336"/>
                <a:ext cx="28303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There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are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u="sng" dirty="0" err="1">
                    <a:solidFill>
                      <a:srgbClr val="062C50"/>
                    </a:solidFill>
                  </a:rPr>
                  <a:t>without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!</a:t>
                </a:r>
              </a:p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If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confirm,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unassigned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Seats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en-US" sz="1200" b="1" dirty="0">
                    <a:solidFill>
                      <a:srgbClr val="062C50"/>
                    </a:solidFill>
                  </a:rPr>
                  <a:t>will be displayed as occupied.</a:t>
                </a:r>
                <a:endParaRPr lang="de-DE" sz="1200" b="1" dirty="0">
                  <a:solidFill>
                    <a:srgbClr val="062C50"/>
                  </a:solidFill>
                </a:endParaRPr>
              </a:p>
            </p:txBody>
          </p:sp>
          <p:pic>
            <p:nvPicPr>
              <p:cNvPr id="331" name="Grafik 330">
                <a:extLst>
                  <a:ext uri="{FF2B5EF4-FFF2-40B4-BE49-F238E27FC236}">
                    <a16:creationId xmlns:a16="http://schemas.microsoft.com/office/drawing/2014/main" id="{0F739B10-ACD3-4842-99D2-0D6D2B115C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328" name="Flussdiagramm: Alternativer Prozess 327">
              <a:hlinkClick r:id="rId36" action="ppaction://hlinksldjump"/>
              <a:extLst>
                <a:ext uri="{FF2B5EF4-FFF2-40B4-BE49-F238E27FC236}">
                  <a16:creationId xmlns:a16="http://schemas.microsoft.com/office/drawing/2014/main" id="{A50C1AAD-D394-43F3-85DA-870559243D98}"/>
                </a:ext>
              </a:extLst>
            </p:cNvPr>
            <p:cNvSpPr/>
            <p:nvPr/>
          </p:nvSpPr>
          <p:spPr>
            <a:xfrm>
              <a:off x="5034557" y="3403149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CONFIRM</a:t>
              </a:r>
            </a:p>
          </p:txBody>
        </p:sp>
      </p:grpSp>
      <p:sp>
        <p:nvSpPr>
          <p:cNvPr id="332" name="2CANCEL">
            <a:extLst>
              <a:ext uri="{FF2B5EF4-FFF2-40B4-BE49-F238E27FC236}">
                <a16:creationId xmlns:a16="http://schemas.microsoft.com/office/drawing/2014/main" id="{4A3B1D19-FBF0-4C31-90C9-935ED64CAC76}"/>
              </a:ext>
            </a:extLst>
          </p:cNvPr>
          <p:cNvSpPr/>
          <p:nvPr/>
        </p:nvSpPr>
        <p:spPr>
          <a:xfrm>
            <a:off x="6247361" y="3397795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CANCEL</a:t>
            </a:r>
          </a:p>
        </p:txBody>
      </p:sp>
      <p:grpSp>
        <p:nvGrpSpPr>
          <p:cNvPr id="333" name="CONFIRM">
            <a:extLst>
              <a:ext uri="{FF2B5EF4-FFF2-40B4-BE49-F238E27FC236}">
                <a16:creationId xmlns:a16="http://schemas.microsoft.com/office/drawing/2014/main" id="{FD582713-B76E-4206-B957-2FA1DDF2A13C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334" name="Rechteck: abgerundete Ecken 333">
              <a:extLst>
                <a:ext uri="{FF2B5EF4-FFF2-40B4-BE49-F238E27FC236}">
                  <a16:creationId xmlns:a16="http://schemas.microsoft.com/office/drawing/2014/main" id="{508887F0-49BC-47E7-B277-2F4D56F51375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335" name="Grafik 334">
              <a:extLst>
                <a:ext uri="{FF2B5EF4-FFF2-40B4-BE49-F238E27FC236}">
                  <a16:creationId xmlns:a16="http://schemas.microsoft.com/office/drawing/2014/main" id="{13A3C39F-7025-44CE-A8AA-307069431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grpSp>
        <p:nvGrpSpPr>
          <p:cNvPr id="336" name="DELETE2">
            <a:extLst>
              <a:ext uri="{FF2B5EF4-FFF2-40B4-BE49-F238E27FC236}">
                <a16:creationId xmlns:a16="http://schemas.microsoft.com/office/drawing/2014/main" id="{650695F8-8AAB-4528-9BC2-25773E43C696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337" name="Rechteck: abgerundete Ecken 336">
              <a:extLst>
                <a:ext uri="{FF2B5EF4-FFF2-40B4-BE49-F238E27FC236}">
                  <a16:creationId xmlns:a16="http://schemas.microsoft.com/office/drawing/2014/main" id="{D3B33C3C-B278-44C1-A5BE-69CDAB8DA426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338" name="Grafik 337">
              <a:extLst>
                <a:ext uri="{FF2B5EF4-FFF2-40B4-BE49-F238E27FC236}">
                  <a16:creationId xmlns:a16="http://schemas.microsoft.com/office/drawing/2014/main" id="{A1023D43-CF31-444D-92D8-7FAA87273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1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6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9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9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3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3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3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2"/>
                  </p:tgtEl>
                </p:cond>
              </p:nextCondLst>
            </p:seq>
          </p:childTnLst>
        </p:cTn>
      </p:par>
    </p:tnLst>
    <p:bldLst>
      <p:bldP spid="306" grpId="0" animBg="1"/>
      <p:bldP spid="306" grpId="1" animBg="1"/>
      <p:bldP spid="319" grpId="0" animBg="1"/>
      <p:bldP spid="319" grpId="1" animBg="1"/>
      <p:bldP spid="332" grpId="0" animBg="1"/>
      <p:bldP spid="332" grpId="1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hwarz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IR CAM" descr="Ein Bild, das Mann, haltend, Licht, Wasser enthält.&#10;&#10;Automatisch generierte Beschreibung">
            <a:extLst>
              <a:ext uri="{FF2B5EF4-FFF2-40B4-BE49-F238E27FC236}">
                <a16:creationId xmlns:a16="http://schemas.microsoft.com/office/drawing/2014/main" id="{84ED3C02-1101-4F1C-9F0B-8499CF9C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9" y="-8840"/>
            <a:ext cx="9129668" cy="6858000"/>
          </a:xfrm>
          <a:prstGeom prst="rect">
            <a:avLst/>
          </a:prstGeom>
        </p:spPr>
      </p:pic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03F2B8CA-686E-492E-AB59-541D91F0DD9E}"/>
              </a:ext>
            </a:extLst>
          </p:cNvPr>
          <p:cNvGrpSpPr/>
          <p:nvPr/>
        </p:nvGrpSpPr>
        <p:grpSpPr>
          <a:xfrm>
            <a:off x="3774164" y="3256516"/>
            <a:ext cx="979988" cy="981950"/>
            <a:chOff x="3774164" y="3256516"/>
            <a:chExt cx="979988" cy="981950"/>
          </a:xfrm>
        </p:grpSpPr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8B6DDDA9-2078-48C8-82D2-B005EA9703F3}"/>
                </a:ext>
              </a:extLst>
            </p:cNvPr>
            <p:cNvSpPr/>
            <p:nvPr/>
          </p:nvSpPr>
          <p:spPr>
            <a:xfrm>
              <a:off x="3774164" y="3761518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7E0D1D88-3FA4-4D29-BF0F-3011814916A2}"/>
                </a:ext>
              </a:extLst>
            </p:cNvPr>
            <p:cNvSpPr/>
            <p:nvPr/>
          </p:nvSpPr>
          <p:spPr>
            <a:xfrm>
              <a:off x="3774382" y="3256516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24752" y="297105"/>
                  </a:moveTo>
                  <a:lnTo>
                    <a:pt x="424864" y="297105"/>
                  </a:lnTo>
                  <a:lnTo>
                    <a:pt x="450090" y="369101"/>
                  </a:lnTo>
                  <a:lnTo>
                    <a:pt x="399861" y="369101"/>
                  </a:lnTo>
                  <a:close/>
                  <a:moveTo>
                    <a:pt x="425422" y="277237"/>
                  </a:moveTo>
                  <a:cubicBezTo>
                    <a:pt x="423190" y="277237"/>
                    <a:pt x="421348" y="277293"/>
                    <a:pt x="419897" y="277404"/>
                  </a:cubicBezTo>
                  <a:cubicBezTo>
                    <a:pt x="418446" y="277516"/>
                    <a:pt x="417255" y="277720"/>
                    <a:pt x="416325" y="278018"/>
                  </a:cubicBezTo>
                  <a:cubicBezTo>
                    <a:pt x="415395" y="278316"/>
                    <a:pt x="414688" y="278725"/>
                    <a:pt x="414204" y="279246"/>
                  </a:cubicBezTo>
                  <a:cubicBezTo>
                    <a:pt x="413720" y="279767"/>
                    <a:pt x="413330" y="280437"/>
                    <a:pt x="413032" y="281255"/>
                  </a:cubicBezTo>
                  <a:lnTo>
                    <a:pt x="364588" y="415424"/>
                  </a:lnTo>
                  <a:cubicBezTo>
                    <a:pt x="363993" y="417061"/>
                    <a:pt x="363677" y="418382"/>
                    <a:pt x="363640" y="419386"/>
                  </a:cubicBezTo>
                  <a:cubicBezTo>
                    <a:pt x="363602" y="420391"/>
                    <a:pt x="363863" y="421154"/>
                    <a:pt x="364421" y="421674"/>
                  </a:cubicBezTo>
                  <a:cubicBezTo>
                    <a:pt x="364979" y="422195"/>
                    <a:pt x="365947" y="422549"/>
                    <a:pt x="367323" y="422735"/>
                  </a:cubicBezTo>
                  <a:cubicBezTo>
                    <a:pt x="368700" y="422921"/>
                    <a:pt x="370467" y="423014"/>
                    <a:pt x="372625" y="423014"/>
                  </a:cubicBezTo>
                  <a:cubicBezTo>
                    <a:pt x="374709" y="423014"/>
                    <a:pt x="376402" y="422939"/>
                    <a:pt x="377704" y="422791"/>
                  </a:cubicBezTo>
                  <a:cubicBezTo>
                    <a:pt x="379006" y="422642"/>
                    <a:pt x="380011" y="422400"/>
                    <a:pt x="380718" y="422065"/>
                  </a:cubicBezTo>
                  <a:cubicBezTo>
                    <a:pt x="381425" y="421730"/>
                    <a:pt x="381964" y="421321"/>
                    <a:pt x="382336" y="420837"/>
                  </a:cubicBezTo>
                  <a:cubicBezTo>
                    <a:pt x="382708" y="420354"/>
                    <a:pt x="383006" y="419777"/>
                    <a:pt x="383229" y="419107"/>
                  </a:cubicBezTo>
                  <a:lnTo>
                    <a:pt x="395061" y="384393"/>
                  </a:lnTo>
                  <a:lnTo>
                    <a:pt x="455113" y="384393"/>
                  </a:lnTo>
                  <a:lnTo>
                    <a:pt x="467503" y="419554"/>
                  </a:lnTo>
                  <a:cubicBezTo>
                    <a:pt x="467801" y="420223"/>
                    <a:pt x="468117" y="420781"/>
                    <a:pt x="468452" y="421228"/>
                  </a:cubicBezTo>
                  <a:cubicBezTo>
                    <a:pt x="468787" y="421674"/>
                    <a:pt x="469308" y="422028"/>
                    <a:pt x="470015" y="422288"/>
                  </a:cubicBezTo>
                  <a:cubicBezTo>
                    <a:pt x="470722" y="422549"/>
                    <a:pt x="471763" y="422735"/>
                    <a:pt x="473140" y="422846"/>
                  </a:cubicBezTo>
                  <a:cubicBezTo>
                    <a:pt x="474517" y="422958"/>
                    <a:pt x="476358" y="423014"/>
                    <a:pt x="478665" y="423014"/>
                  </a:cubicBezTo>
                  <a:cubicBezTo>
                    <a:pt x="480972" y="423014"/>
                    <a:pt x="482814" y="422939"/>
                    <a:pt x="484191" y="422791"/>
                  </a:cubicBezTo>
                  <a:cubicBezTo>
                    <a:pt x="485567" y="422642"/>
                    <a:pt x="486553" y="422307"/>
                    <a:pt x="487149" y="421786"/>
                  </a:cubicBezTo>
                  <a:cubicBezTo>
                    <a:pt x="487744" y="421265"/>
                    <a:pt x="488023" y="420502"/>
                    <a:pt x="487986" y="419498"/>
                  </a:cubicBezTo>
                  <a:cubicBezTo>
                    <a:pt x="487948" y="418493"/>
                    <a:pt x="487632" y="417172"/>
                    <a:pt x="487037" y="415535"/>
                  </a:cubicBezTo>
                  <a:lnTo>
                    <a:pt x="438593" y="281367"/>
                  </a:lnTo>
                  <a:cubicBezTo>
                    <a:pt x="438296" y="280548"/>
                    <a:pt x="437886" y="279860"/>
                    <a:pt x="437366" y="279302"/>
                  </a:cubicBezTo>
                  <a:cubicBezTo>
                    <a:pt x="436845" y="278744"/>
                    <a:pt x="436100" y="278316"/>
                    <a:pt x="435133" y="278018"/>
                  </a:cubicBezTo>
                  <a:cubicBezTo>
                    <a:pt x="434166" y="277720"/>
                    <a:pt x="432901" y="277516"/>
                    <a:pt x="431338" y="277404"/>
                  </a:cubicBezTo>
                  <a:cubicBezTo>
                    <a:pt x="429775" y="277293"/>
                    <a:pt x="427803" y="277237"/>
                    <a:pt x="425422" y="277237"/>
                  </a:cubicBezTo>
                  <a:close/>
                  <a:moveTo>
                    <a:pt x="547833" y="275786"/>
                  </a:moveTo>
                  <a:cubicBezTo>
                    <a:pt x="543443" y="275786"/>
                    <a:pt x="539257" y="276232"/>
                    <a:pt x="535276" y="277125"/>
                  </a:cubicBezTo>
                  <a:cubicBezTo>
                    <a:pt x="531295" y="278018"/>
                    <a:pt x="527648" y="279116"/>
                    <a:pt x="524337" y="280418"/>
                  </a:cubicBezTo>
                  <a:cubicBezTo>
                    <a:pt x="521026" y="281720"/>
                    <a:pt x="518272" y="283041"/>
                    <a:pt x="516077" y="284380"/>
                  </a:cubicBezTo>
                  <a:cubicBezTo>
                    <a:pt x="513882" y="285720"/>
                    <a:pt x="512338" y="286780"/>
                    <a:pt x="511445" y="287562"/>
                  </a:cubicBezTo>
                  <a:cubicBezTo>
                    <a:pt x="510552" y="288343"/>
                    <a:pt x="509956" y="288994"/>
                    <a:pt x="509659" y="289515"/>
                  </a:cubicBezTo>
                  <a:cubicBezTo>
                    <a:pt x="509361" y="290036"/>
                    <a:pt x="509119" y="290594"/>
                    <a:pt x="508933" y="291189"/>
                  </a:cubicBezTo>
                  <a:cubicBezTo>
                    <a:pt x="508747" y="291785"/>
                    <a:pt x="508617" y="292492"/>
                    <a:pt x="508543" y="293310"/>
                  </a:cubicBezTo>
                  <a:cubicBezTo>
                    <a:pt x="508468" y="294129"/>
                    <a:pt x="508431" y="295096"/>
                    <a:pt x="508431" y="296212"/>
                  </a:cubicBezTo>
                  <a:cubicBezTo>
                    <a:pt x="508431" y="297775"/>
                    <a:pt x="508508" y="299114"/>
                    <a:pt x="508661" y="300231"/>
                  </a:cubicBezTo>
                  <a:cubicBezTo>
                    <a:pt x="508815" y="301347"/>
                    <a:pt x="509026" y="302240"/>
                    <a:pt x="509294" y="302910"/>
                  </a:cubicBezTo>
                  <a:cubicBezTo>
                    <a:pt x="509563" y="303579"/>
                    <a:pt x="509908" y="304063"/>
                    <a:pt x="510331" y="304361"/>
                  </a:cubicBezTo>
                  <a:cubicBezTo>
                    <a:pt x="510754" y="304658"/>
                    <a:pt x="511234" y="304807"/>
                    <a:pt x="511771" y="304807"/>
                  </a:cubicBezTo>
                  <a:cubicBezTo>
                    <a:pt x="512693" y="304807"/>
                    <a:pt x="514094" y="304175"/>
                    <a:pt x="515975" y="302910"/>
                  </a:cubicBezTo>
                  <a:cubicBezTo>
                    <a:pt x="517856" y="301645"/>
                    <a:pt x="520197" y="300268"/>
                    <a:pt x="523000" y="298780"/>
                  </a:cubicBezTo>
                  <a:cubicBezTo>
                    <a:pt x="525803" y="297291"/>
                    <a:pt x="529066" y="295915"/>
                    <a:pt x="532791" y="294650"/>
                  </a:cubicBezTo>
                  <a:cubicBezTo>
                    <a:pt x="536515" y="293385"/>
                    <a:pt x="540719" y="292752"/>
                    <a:pt x="545402" y="292752"/>
                  </a:cubicBezTo>
                  <a:cubicBezTo>
                    <a:pt x="549395" y="292752"/>
                    <a:pt x="552927" y="293385"/>
                    <a:pt x="555998" y="294650"/>
                  </a:cubicBezTo>
                  <a:cubicBezTo>
                    <a:pt x="559069" y="295915"/>
                    <a:pt x="561622" y="297626"/>
                    <a:pt x="563657" y="299784"/>
                  </a:cubicBezTo>
                  <a:cubicBezTo>
                    <a:pt x="565692" y="301942"/>
                    <a:pt x="567247" y="304454"/>
                    <a:pt x="568322" y="307319"/>
                  </a:cubicBezTo>
                  <a:cubicBezTo>
                    <a:pt x="569397" y="310184"/>
                    <a:pt x="569934" y="313216"/>
                    <a:pt x="569934" y="316416"/>
                  </a:cubicBezTo>
                  <a:cubicBezTo>
                    <a:pt x="569934" y="319616"/>
                    <a:pt x="569589" y="323039"/>
                    <a:pt x="568899" y="326685"/>
                  </a:cubicBezTo>
                  <a:cubicBezTo>
                    <a:pt x="568209" y="330331"/>
                    <a:pt x="566771" y="334387"/>
                    <a:pt x="564586" y="338852"/>
                  </a:cubicBezTo>
                  <a:cubicBezTo>
                    <a:pt x="562401" y="343316"/>
                    <a:pt x="559295" y="348265"/>
                    <a:pt x="555269" y="353697"/>
                  </a:cubicBezTo>
                  <a:cubicBezTo>
                    <a:pt x="551243" y="359129"/>
                    <a:pt x="545894" y="365269"/>
                    <a:pt x="539223" y="372115"/>
                  </a:cubicBezTo>
                  <a:lnTo>
                    <a:pt x="510353" y="401806"/>
                  </a:lnTo>
                  <a:cubicBezTo>
                    <a:pt x="509433" y="402773"/>
                    <a:pt x="508686" y="403685"/>
                    <a:pt x="508110" y="404541"/>
                  </a:cubicBezTo>
                  <a:cubicBezTo>
                    <a:pt x="507534" y="405396"/>
                    <a:pt x="507055" y="406252"/>
                    <a:pt x="506672" y="407108"/>
                  </a:cubicBezTo>
                  <a:cubicBezTo>
                    <a:pt x="506289" y="407964"/>
                    <a:pt x="506040" y="408950"/>
                    <a:pt x="505925" y="410066"/>
                  </a:cubicBezTo>
                  <a:cubicBezTo>
                    <a:pt x="505810" y="411182"/>
                    <a:pt x="505752" y="412484"/>
                    <a:pt x="505752" y="413973"/>
                  </a:cubicBezTo>
                  <a:cubicBezTo>
                    <a:pt x="505752" y="415610"/>
                    <a:pt x="505882" y="416986"/>
                    <a:pt x="506143" y="418103"/>
                  </a:cubicBezTo>
                  <a:cubicBezTo>
                    <a:pt x="506403" y="419219"/>
                    <a:pt x="506812" y="420075"/>
                    <a:pt x="507371" y="420670"/>
                  </a:cubicBezTo>
                  <a:cubicBezTo>
                    <a:pt x="507929" y="421265"/>
                    <a:pt x="508598" y="421693"/>
                    <a:pt x="509380" y="421953"/>
                  </a:cubicBezTo>
                  <a:cubicBezTo>
                    <a:pt x="510161" y="422214"/>
                    <a:pt x="511073" y="422344"/>
                    <a:pt x="512114" y="422344"/>
                  </a:cubicBezTo>
                  <a:lnTo>
                    <a:pt x="591924" y="422344"/>
                  </a:lnTo>
                  <a:cubicBezTo>
                    <a:pt x="592593" y="422344"/>
                    <a:pt x="593207" y="422177"/>
                    <a:pt x="593765" y="421842"/>
                  </a:cubicBezTo>
                  <a:cubicBezTo>
                    <a:pt x="594323" y="421507"/>
                    <a:pt x="594770" y="420986"/>
                    <a:pt x="595105" y="420279"/>
                  </a:cubicBezTo>
                  <a:cubicBezTo>
                    <a:pt x="595440" y="419572"/>
                    <a:pt x="595700" y="418698"/>
                    <a:pt x="595886" y="417656"/>
                  </a:cubicBezTo>
                  <a:cubicBezTo>
                    <a:pt x="596072" y="416614"/>
                    <a:pt x="596165" y="415424"/>
                    <a:pt x="596165" y="414084"/>
                  </a:cubicBezTo>
                  <a:cubicBezTo>
                    <a:pt x="596165" y="412745"/>
                    <a:pt x="596072" y="411573"/>
                    <a:pt x="595886" y="410568"/>
                  </a:cubicBezTo>
                  <a:cubicBezTo>
                    <a:pt x="595700" y="409564"/>
                    <a:pt x="595402" y="408726"/>
                    <a:pt x="594993" y="408057"/>
                  </a:cubicBezTo>
                  <a:cubicBezTo>
                    <a:pt x="594584" y="407387"/>
                    <a:pt x="594100" y="406885"/>
                    <a:pt x="593542" y="406550"/>
                  </a:cubicBezTo>
                  <a:cubicBezTo>
                    <a:pt x="592984" y="406215"/>
                    <a:pt x="592407" y="406047"/>
                    <a:pt x="591812" y="406047"/>
                  </a:cubicBezTo>
                  <a:lnTo>
                    <a:pt x="528969" y="406047"/>
                  </a:lnTo>
                  <a:lnTo>
                    <a:pt x="551852" y="382161"/>
                  </a:lnTo>
                  <a:cubicBezTo>
                    <a:pt x="560112" y="373677"/>
                    <a:pt x="566734" y="366180"/>
                    <a:pt x="571720" y="359669"/>
                  </a:cubicBezTo>
                  <a:cubicBezTo>
                    <a:pt x="576706" y="353158"/>
                    <a:pt x="580520" y="347242"/>
                    <a:pt x="583161" y="341921"/>
                  </a:cubicBezTo>
                  <a:cubicBezTo>
                    <a:pt x="585803" y="336601"/>
                    <a:pt x="587533" y="331652"/>
                    <a:pt x="588352" y="327076"/>
                  </a:cubicBezTo>
                  <a:cubicBezTo>
                    <a:pt x="589170" y="322499"/>
                    <a:pt x="589579" y="317904"/>
                    <a:pt x="589579" y="313290"/>
                  </a:cubicBezTo>
                  <a:cubicBezTo>
                    <a:pt x="589579" y="308156"/>
                    <a:pt x="588724" y="303319"/>
                    <a:pt x="587012" y="298780"/>
                  </a:cubicBezTo>
                  <a:cubicBezTo>
                    <a:pt x="585301" y="294240"/>
                    <a:pt x="582715" y="290259"/>
                    <a:pt x="579255" y="286836"/>
                  </a:cubicBezTo>
                  <a:cubicBezTo>
                    <a:pt x="575794" y="283413"/>
                    <a:pt x="571441" y="280716"/>
                    <a:pt x="566195" y="278744"/>
                  </a:cubicBezTo>
                  <a:cubicBezTo>
                    <a:pt x="560949" y="276772"/>
                    <a:pt x="554828" y="275786"/>
                    <a:pt x="547833" y="275786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75" name="Textfeld 174" hidden="1">
              <a:extLst>
                <a:ext uri="{FF2B5EF4-FFF2-40B4-BE49-F238E27FC236}">
                  <a16:creationId xmlns:a16="http://schemas.microsoft.com/office/drawing/2014/main" id="{E0F45799-194E-49B6-9084-CC11E9CE02EA}"/>
                </a:ext>
              </a:extLst>
            </p:cNvPr>
            <p:cNvSpPr txBox="1"/>
            <p:nvPr/>
          </p:nvSpPr>
          <p:spPr>
            <a:xfrm>
              <a:off x="4041211" y="3415885"/>
              <a:ext cx="43473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dirty="0">
                  <a:solidFill>
                    <a:srgbClr val="FF0000"/>
                  </a:solidFill>
                </a:rPr>
                <a:t>A2</a:t>
              </a:r>
            </a:p>
          </p:txBody>
        </p:sp>
      </p:grpSp>
      <p:grpSp>
        <p:nvGrpSpPr>
          <p:cNvPr id="292" name="Gruppieren 291">
            <a:extLst>
              <a:ext uri="{FF2B5EF4-FFF2-40B4-BE49-F238E27FC236}">
                <a16:creationId xmlns:a16="http://schemas.microsoft.com/office/drawing/2014/main" id="{39AA6740-9FC5-4211-8B84-FEDA810720A7}"/>
              </a:ext>
            </a:extLst>
          </p:cNvPr>
          <p:cNvGrpSpPr/>
          <p:nvPr/>
        </p:nvGrpSpPr>
        <p:grpSpPr>
          <a:xfrm>
            <a:off x="1930428" y="3402208"/>
            <a:ext cx="1016883" cy="981950"/>
            <a:chOff x="3438069" y="4167855"/>
            <a:chExt cx="1016883" cy="981950"/>
          </a:xfrm>
        </p:grpSpPr>
        <p:sp>
          <p:nvSpPr>
            <p:cNvPr id="293" name="Freihandform: Form 292">
              <a:extLst>
                <a:ext uri="{FF2B5EF4-FFF2-40B4-BE49-F238E27FC236}">
                  <a16:creationId xmlns:a16="http://schemas.microsoft.com/office/drawing/2014/main" id="{536CBB08-7B77-4AE3-9155-CD6D1783D5B4}"/>
                </a:ext>
              </a:extLst>
            </p:cNvPr>
            <p:cNvSpPr/>
            <p:nvPr/>
          </p:nvSpPr>
          <p:spPr>
            <a:xfrm>
              <a:off x="3438069" y="4672857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94" name="Freihandform: Form 293">
              <a:extLst>
                <a:ext uri="{FF2B5EF4-FFF2-40B4-BE49-F238E27FC236}">
                  <a16:creationId xmlns:a16="http://schemas.microsoft.com/office/drawing/2014/main" id="{66C4C783-29D2-4629-9BA7-257395B6691C}"/>
                </a:ext>
              </a:extLst>
            </p:cNvPr>
            <p:cNvSpPr/>
            <p:nvPr/>
          </p:nvSpPr>
          <p:spPr>
            <a:xfrm>
              <a:off x="3438287" y="4167855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25482" y="293134"/>
                  </a:moveTo>
                  <a:lnTo>
                    <a:pt x="425594" y="293134"/>
                  </a:lnTo>
                  <a:lnTo>
                    <a:pt x="450820" y="365130"/>
                  </a:lnTo>
                  <a:lnTo>
                    <a:pt x="400591" y="365130"/>
                  </a:lnTo>
                  <a:close/>
                  <a:moveTo>
                    <a:pt x="426152" y="273266"/>
                  </a:moveTo>
                  <a:cubicBezTo>
                    <a:pt x="423920" y="273266"/>
                    <a:pt x="422078" y="273322"/>
                    <a:pt x="420627" y="273433"/>
                  </a:cubicBezTo>
                  <a:cubicBezTo>
                    <a:pt x="419176" y="273545"/>
                    <a:pt x="417985" y="273750"/>
                    <a:pt x="417055" y="274047"/>
                  </a:cubicBezTo>
                  <a:cubicBezTo>
                    <a:pt x="416125" y="274345"/>
                    <a:pt x="415418" y="274754"/>
                    <a:pt x="414934" y="275275"/>
                  </a:cubicBezTo>
                  <a:cubicBezTo>
                    <a:pt x="414450" y="275796"/>
                    <a:pt x="414060" y="276466"/>
                    <a:pt x="413762" y="277284"/>
                  </a:cubicBezTo>
                  <a:lnTo>
                    <a:pt x="365318" y="411453"/>
                  </a:lnTo>
                  <a:cubicBezTo>
                    <a:pt x="364723" y="413090"/>
                    <a:pt x="364407" y="414411"/>
                    <a:pt x="364370" y="415415"/>
                  </a:cubicBezTo>
                  <a:cubicBezTo>
                    <a:pt x="364332" y="416420"/>
                    <a:pt x="364593" y="417183"/>
                    <a:pt x="365151" y="417704"/>
                  </a:cubicBezTo>
                  <a:cubicBezTo>
                    <a:pt x="365709" y="418224"/>
                    <a:pt x="366677" y="418578"/>
                    <a:pt x="368053" y="418764"/>
                  </a:cubicBezTo>
                  <a:cubicBezTo>
                    <a:pt x="369430" y="418950"/>
                    <a:pt x="371197" y="419043"/>
                    <a:pt x="373355" y="419043"/>
                  </a:cubicBezTo>
                  <a:cubicBezTo>
                    <a:pt x="375439" y="419043"/>
                    <a:pt x="377132" y="418969"/>
                    <a:pt x="378434" y="418820"/>
                  </a:cubicBezTo>
                  <a:cubicBezTo>
                    <a:pt x="379736" y="418671"/>
                    <a:pt x="380741" y="418429"/>
                    <a:pt x="381448" y="418094"/>
                  </a:cubicBezTo>
                  <a:cubicBezTo>
                    <a:pt x="382155" y="417759"/>
                    <a:pt x="382694" y="417350"/>
                    <a:pt x="383066" y="416866"/>
                  </a:cubicBezTo>
                  <a:cubicBezTo>
                    <a:pt x="383438" y="416383"/>
                    <a:pt x="383736" y="415806"/>
                    <a:pt x="383959" y="415136"/>
                  </a:cubicBezTo>
                  <a:lnTo>
                    <a:pt x="395791" y="380422"/>
                  </a:lnTo>
                  <a:lnTo>
                    <a:pt x="455843" y="380422"/>
                  </a:lnTo>
                  <a:lnTo>
                    <a:pt x="468233" y="415583"/>
                  </a:lnTo>
                  <a:cubicBezTo>
                    <a:pt x="468531" y="416252"/>
                    <a:pt x="468847" y="416811"/>
                    <a:pt x="469182" y="417257"/>
                  </a:cubicBezTo>
                  <a:cubicBezTo>
                    <a:pt x="469517" y="417704"/>
                    <a:pt x="470038" y="418057"/>
                    <a:pt x="470745" y="418317"/>
                  </a:cubicBezTo>
                  <a:cubicBezTo>
                    <a:pt x="471452" y="418578"/>
                    <a:pt x="472493" y="418764"/>
                    <a:pt x="473870" y="418876"/>
                  </a:cubicBezTo>
                  <a:cubicBezTo>
                    <a:pt x="475247" y="418987"/>
                    <a:pt x="477088" y="419043"/>
                    <a:pt x="479395" y="419043"/>
                  </a:cubicBezTo>
                  <a:cubicBezTo>
                    <a:pt x="481702" y="419043"/>
                    <a:pt x="483544" y="418969"/>
                    <a:pt x="484920" y="418820"/>
                  </a:cubicBezTo>
                  <a:cubicBezTo>
                    <a:pt x="486297" y="418671"/>
                    <a:pt x="487283" y="418336"/>
                    <a:pt x="487878" y="417815"/>
                  </a:cubicBezTo>
                  <a:cubicBezTo>
                    <a:pt x="488474" y="417294"/>
                    <a:pt x="488753" y="416531"/>
                    <a:pt x="488716" y="415527"/>
                  </a:cubicBezTo>
                  <a:cubicBezTo>
                    <a:pt x="488678" y="414522"/>
                    <a:pt x="488362" y="413201"/>
                    <a:pt x="487767" y="411564"/>
                  </a:cubicBezTo>
                  <a:lnTo>
                    <a:pt x="439323" y="277396"/>
                  </a:lnTo>
                  <a:cubicBezTo>
                    <a:pt x="439026" y="276577"/>
                    <a:pt x="438616" y="275889"/>
                    <a:pt x="438095" y="275331"/>
                  </a:cubicBezTo>
                  <a:cubicBezTo>
                    <a:pt x="437575" y="274773"/>
                    <a:pt x="436830" y="274345"/>
                    <a:pt x="435863" y="274047"/>
                  </a:cubicBezTo>
                  <a:cubicBezTo>
                    <a:pt x="434896" y="273750"/>
                    <a:pt x="433631" y="273545"/>
                    <a:pt x="432068" y="273433"/>
                  </a:cubicBezTo>
                  <a:cubicBezTo>
                    <a:pt x="430505" y="273322"/>
                    <a:pt x="428533" y="273266"/>
                    <a:pt x="426152" y="273266"/>
                  </a:cubicBezTo>
                  <a:close/>
                  <a:moveTo>
                    <a:pt x="558163" y="272931"/>
                  </a:moveTo>
                  <a:cubicBezTo>
                    <a:pt x="556823" y="272931"/>
                    <a:pt x="555707" y="272950"/>
                    <a:pt x="554814" y="272987"/>
                  </a:cubicBezTo>
                  <a:cubicBezTo>
                    <a:pt x="553921" y="273024"/>
                    <a:pt x="553140" y="273117"/>
                    <a:pt x="552470" y="273266"/>
                  </a:cubicBezTo>
                  <a:cubicBezTo>
                    <a:pt x="551800" y="273415"/>
                    <a:pt x="551242" y="273563"/>
                    <a:pt x="550796" y="273712"/>
                  </a:cubicBezTo>
                  <a:cubicBezTo>
                    <a:pt x="550349" y="273861"/>
                    <a:pt x="549977" y="274047"/>
                    <a:pt x="549679" y="274270"/>
                  </a:cubicBezTo>
                  <a:lnTo>
                    <a:pt x="516416" y="295590"/>
                  </a:lnTo>
                  <a:cubicBezTo>
                    <a:pt x="515746" y="296037"/>
                    <a:pt x="515207" y="296483"/>
                    <a:pt x="514798" y="296929"/>
                  </a:cubicBezTo>
                  <a:cubicBezTo>
                    <a:pt x="514388" y="297376"/>
                    <a:pt x="514072" y="297897"/>
                    <a:pt x="513849" y="298492"/>
                  </a:cubicBezTo>
                  <a:cubicBezTo>
                    <a:pt x="513626" y="299088"/>
                    <a:pt x="513458" y="299832"/>
                    <a:pt x="513347" y="300725"/>
                  </a:cubicBezTo>
                  <a:cubicBezTo>
                    <a:pt x="513235" y="301618"/>
                    <a:pt x="513179" y="302697"/>
                    <a:pt x="513179" y="303962"/>
                  </a:cubicBezTo>
                  <a:cubicBezTo>
                    <a:pt x="513179" y="305673"/>
                    <a:pt x="513272" y="307087"/>
                    <a:pt x="513458" y="308203"/>
                  </a:cubicBezTo>
                  <a:cubicBezTo>
                    <a:pt x="513644" y="309319"/>
                    <a:pt x="513998" y="310119"/>
                    <a:pt x="514519" y="310603"/>
                  </a:cubicBezTo>
                  <a:cubicBezTo>
                    <a:pt x="515040" y="311087"/>
                    <a:pt x="515728" y="311254"/>
                    <a:pt x="516584" y="311105"/>
                  </a:cubicBezTo>
                  <a:cubicBezTo>
                    <a:pt x="517439" y="310957"/>
                    <a:pt x="518574" y="310510"/>
                    <a:pt x="519988" y="309766"/>
                  </a:cubicBezTo>
                  <a:lnTo>
                    <a:pt x="547893" y="293134"/>
                  </a:lnTo>
                  <a:lnTo>
                    <a:pt x="547893" y="402970"/>
                  </a:lnTo>
                  <a:lnTo>
                    <a:pt x="517756" y="402970"/>
                  </a:lnTo>
                  <a:cubicBezTo>
                    <a:pt x="517160" y="402970"/>
                    <a:pt x="516621" y="403137"/>
                    <a:pt x="516137" y="403472"/>
                  </a:cubicBezTo>
                  <a:cubicBezTo>
                    <a:pt x="515653" y="403807"/>
                    <a:pt x="515244" y="404290"/>
                    <a:pt x="514909" y="404923"/>
                  </a:cubicBezTo>
                  <a:cubicBezTo>
                    <a:pt x="514574" y="405555"/>
                    <a:pt x="514295" y="406355"/>
                    <a:pt x="514072" y="407323"/>
                  </a:cubicBezTo>
                  <a:cubicBezTo>
                    <a:pt x="513849" y="408290"/>
                    <a:pt x="513737" y="409444"/>
                    <a:pt x="513737" y="410783"/>
                  </a:cubicBezTo>
                  <a:cubicBezTo>
                    <a:pt x="513737" y="412197"/>
                    <a:pt x="513849" y="413388"/>
                    <a:pt x="514072" y="414355"/>
                  </a:cubicBezTo>
                  <a:cubicBezTo>
                    <a:pt x="514295" y="415322"/>
                    <a:pt x="514612" y="416104"/>
                    <a:pt x="515021" y="416699"/>
                  </a:cubicBezTo>
                  <a:cubicBezTo>
                    <a:pt x="515430" y="417294"/>
                    <a:pt x="515858" y="417722"/>
                    <a:pt x="516305" y="417983"/>
                  </a:cubicBezTo>
                  <a:cubicBezTo>
                    <a:pt x="516751" y="418243"/>
                    <a:pt x="517235" y="418373"/>
                    <a:pt x="517756" y="418373"/>
                  </a:cubicBezTo>
                  <a:lnTo>
                    <a:pt x="593212" y="418373"/>
                  </a:lnTo>
                  <a:cubicBezTo>
                    <a:pt x="593732" y="418373"/>
                    <a:pt x="594235" y="418243"/>
                    <a:pt x="594718" y="417983"/>
                  </a:cubicBezTo>
                  <a:cubicBezTo>
                    <a:pt x="595202" y="417722"/>
                    <a:pt x="595630" y="417294"/>
                    <a:pt x="596002" y="416699"/>
                  </a:cubicBezTo>
                  <a:cubicBezTo>
                    <a:pt x="596374" y="416104"/>
                    <a:pt x="596672" y="415322"/>
                    <a:pt x="596895" y="414355"/>
                  </a:cubicBezTo>
                  <a:cubicBezTo>
                    <a:pt x="597118" y="413388"/>
                    <a:pt x="597230" y="412197"/>
                    <a:pt x="597230" y="410783"/>
                  </a:cubicBezTo>
                  <a:cubicBezTo>
                    <a:pt x="597230" y="409444"/>
                    <a:pt x="597137" y="408290"/>
                    <a:pt x="596951" y="407323"/>
                  </a:cubicBezTo>
                  <a:cubicBezTo>
                    <a:pt x="596765" y="406355"/>
                    <a:pt x="596504" y="405555"/>
                    <a:pt x="596170" y="404923"/>
                  </a:cubicBezTo>
                  <a:cubicBezTo>
                    <a:pt x="595835" y="404290"/>
                    <a:pt x="595407" y="403807"/>
                    <a:pt x="594886" y="403472"/>
                  </a:cubicBezTo>
                  <a:cubicBezTo>
                    <a:pt x="594365" y="403137"/>
                    <a:pt x="593807" y="402970"/>
                    <a:pt x="593212" y="402970"/>
                  </a:cubicBezTo>
                  <a:lnTo>
                    <a:pt x="567092" y="402970"/>
                  </a:lnTo>
                  <a:lnTo>
                    <a:pt x="567092" y="276056"/>
                  </a:lnTo>
                  <a:cubicBezTo>
                    <a:pt x="567092" y="275610"/>
                    <a:pt x="566981" y="275182"/>
                    <a:pt x="566757" y="274773"/>
                  </a:cubicBezTo>
                  <a:cubicBezTo>
                    <a:pt x="566534" y="274363"/>
                    <a:pt x="566088" y="274029"/>
                    <a:pt x="565418" y="273768"/>
                  </a:cubicBezTo>
                  <a:cubicBezTo>
                    <a:pt x="564748" y="273508"/>
                    <a:pt x="563818" y="273303"/>
                    <a:pt x="562627" y="273154"/>
                  </a:cubicBezTo>
                  <a:cubicBezTo>
                    <a:pt x="561437" y="273005"/>
                    <a:pt x="559948" y="272931"/>
                    <a:pt x="558163" y="272931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95" name="Textfeld 294" hidden="1">
              <a:extLst>
                <a:ext uri="{FF2B5EF4-FFF2-40B4-BE49-F238E27FC236}">
                  <a16:creationId xmlns:a16="http://schemas.microsoft.com/office/drawing/2014/main" id="{A7F398F9-6DE1-48A0-BD93-C9CF1F9E58EA}"/>
                </a:ext>
              </a:extLst>
            </p:cNvPr>
            <p:cNvSpPr txBox="1"/>
            <p:nvPr/>
          </p:nvSpPr>
          <p:spPr>
            <a:xfrm>
              <a:off x="4020218" y="4175324"/>
              <a:ext cx="43473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dirty="0">
                  <a:solidFill>
                    <a:srgbClr val="FF0000"/>
                  </a:solidFill>
                </a:rPr>
                <a:t>A1</a:t>
              </a:r>
            </a:p>
          </p:txBody>
        </p:sp>
      </p:grp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C048DD06-FD47-4C80-8C35-25ED3D0E5641}"/>
              </a:ext>
            </a:extLst>
          </p:cNvPr>
          <p:cNvGrpSpPr/>
          <p:nvPr/>
        </p:nvGrpSpPr>
        <p:grpSpPr>
          <a:xfrm>
            <a:off x="1925149" y="8315"/>
            <a:ext cx="2444292" cy="6675951"/>
            <a:chOff x="1925149" y="8315"/>
            <a:chExt cx="2444292" cy="6675951"/>
          </a:xfrm>
        </p:grpSpPr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95857FDD-590F-4FE4-9C01-CCDF9CFB09A7}"/>
                </a:ext>
              </a:extLst>
            </p:cNvPr>
            <p:cNvSpPr/>
            <p:nvPr/>
          </p:nvSpPr>
          <p:spPr>
            <a:xfrm rot="10800000">
              <a:off x="1925149" y="8315"/>
              <a:ext cx="2444292" cy="6675951"/>
            </a:xfrm>
            <a:custGeom>
              <a:avLst/>
              <a:gdLst>
                <a:gd name="connsiteX0" fmla="*/ 2444292 w 2444292"/>
                <a:gd name="connsiteY0" fmla="*/ 6675951 h 6675951"/>
                <a:gd name="connsiteX1" fmla="*/ 280069 w 2444292"/>
                <a:gd name="connsiteY1" fmla="*/ 6675951 h 6675951"/>
                <a:gd name="connsiteX2" fmla="*/ 280069 w 2444292"/>
                <a:gd name="connsiteY2" fmla="*/ 3573724 h 6675951"/>
                <a:gd name="connsiteX3" fmla="*/ 106269 w 2444292"/>
                <a:gd name="connsiteY3" fmla="*/ 3573724 h 6675951"/>
                <a:gd name="connsiteX4" fmla="*/ 1132 w 2444292"/>
                <a:gd name="connsiteY4" fmla="*/ 3468587 h 6675951"/>
                <a:gd name="connsiteX5" fmla="*/ 1132 w 2444292"/>
                <a:gd name="connsiteY5" fmla="*/ 3465776 h 6675951"/>
                <a:gd name="connsiteX6" fmla="*/ 0 w 2444292"/>
                <a:gd name="connsiteY6" fmla="*/ 3465776 h 6675951"/>
                <a:gd name="connsiteX7" fmla="*/ 0 w 2444292"/>
                <a:gd name="connsiteY7" fmla="*/ 3351477 h 6675951"/>
                <a:gd name="connsiteX8" fmla="*/ 198 w 2444292"/>
                <a:gd name="connsiteY8" fmla="*/ 3351477 h 6675951"/>
                <a:gd name="connsiteX9" fmla="*/ 198 w 2444292"/>
                <a:gd name="connsiteY9" fmla="*/ 3349917 h 6675951"/>
                <a:gd name="connsiteX10" fmla="*/ 105335 w 2444292"/>
                <a:gd name="connsiteY10" fmla="*/ 3244780 h 6675951"/>
                <a:gd name="connsiteX11" fmla="*/ 280069 w 2444292"/>
                <a:gd name="connsiteY11" fmla="*/ 3244780 h 6675951"/>
                <a:gd name="connsiteX12" fmla="*/ 280069 w 2444292"/>
                <a:gd name="connsiteY12" fmla="*/ 442473 h 6675951"/>
                <a:gd name="connsiteX13" fmla="*/ 280325 w 2444292"/>
                <a:gd name="connsiteY13" fmla="*/ 442473 h 6675951"/>
                <a:gd name="connsiteX14" fmla="*/ 280325 w 2444292"/>
                <a:gd name="connsiteY14" fmla="*/ 105137 h 6675951"/>
                <a:gd name="connsiteX15" fmla="*/ 385462 w 2444292"/>
                <a:gd name="connsiteY15" fmla="*/ 0 h 6675951"/>
                <a:gd name="connsiteX16" fmla="*/ 1270913 w 2444292"/>
                <a:gd name="connsiteY16" fmla="*/ 0 h 6675951"/>
                <a:gd name="connsiteX17" fmla="*/ 1277387 w 2444292"/>
                <a:gd name="connsiteY17" fmla="*/ 1307 h 6675951"/>
                <a:gd name="connsiteX18" fmla="*/ 2444292 w 2444292"/>
                <a:gd name="connsiteY18" fmla="*/ 1307 h 667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44292" h="6675951">
                  <a:moveTo>
                    <a:pt x="2444292" y="6675951"/>
                  </a:moveTo>
                  <a:lnTo>
                    <a:pt x="280069" y="6675951"/>
                  </a:lnTo>
                  <a:lnTo>
                    <a:pt x="280069" y="3573724"/>
                  </a:lnTo>
                  <a:lnTo>
                    <a:pt x="106269" y="3573724"/>
                  </a:lnTo>
                  <a:cubicBezTo>
                    <a:pt x="48203" y="3573724"/>
                    <a:pt x="1132" y="3526653"/>
                    <a:pt x="1132" y="3468587"/>
                  </a:cubicBezTo>
                  <a:lnTo>
                    <a:pt x="1132" y="3465776"/>
                  </a:lnTo>
                  <a:lnTo>
                    <a:pt x="0" y="3465776"/>
                  </a:lnTo>
                  <a:lnTo>
                    <a:pt x="0" y="3351477"/>
                  </a:lnTo>
                  <a:lnTo>
                    <a:pt x="198" y="3351477"/>
                  </a:lnTo>
                  <a:lnTo>
                    <a:pt x="198" y="3349917"/>
                  </a:lnTo>
                  <a:cubicBezTo>
                    <a:pt x="198" y="3291851"/>
                    <a:pt x="47269" y="3244780"/>
                    <a:pt x="105335" y="3244780"/>
                  </a:cubicBezTo>
                  <a:lnTo>
                    <a:pt x="280069" y="3244780"/>
                  </a:lnTo>
                  <a:lnTo>
                    <a:pt x="280069" y="442473"/>
                  </a:lnTo>
                  <a:lnTo>
                    <a:pt x="280325" y="442473"/>
                  </a:lnTo>
                  <a:lnTo>
                    <a:pt x="280325" y="105137"/>
                  </a:lnTo>
                  <a:cubicBezTo>
                    <a:pt x="280325" y="47071"/>
                    <a:pt x="327396" y="0"/>
                    <a:pt x="385462" y="0"/>
                  </a:cubicBezTo>
                  <a:lnTo>
                    <a:pt x="1270913" y="0"/>
                  </a:lnTo>
                  <a:lnTo>
                    <a:pt x="1277387" y="1307"/>
                  </a:lnTo>
                  <a:lnTo>
                    <a:pt x="2444292" y="130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62" name="Grafik 161">
              <a:hlinkClick r:id="rId4" action="ppaction://hlinksldjump"/>
              <a:extLst>
                <a:ext uri="{FF2B5EF4-FFF2-40B4-BE49-F238E27FC236}">
                  <a16:creationId xmlns:a16="http://schemas.microsoft.com/office/drawing/2014/main" id="{B1E2A176-49C0-4E5D-BFF9-1E59D3A4F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4119973" y="3198706"/>
              <a:ext cx="173162" cy="173162"/>
            </a:xfrm>
            <a:prstGeom prst="rect">
              <a:avLst/>
            </a:prstGeom>
          </p:spPr>
        </p:pic>
        <p:sp>
          <p:nvSpPr>
            <p:cNvPr id="163" name="Textfeld 162">
              <a:extLst>
                <a:ext uri="{FF2B5EF4-FFF2-40B4-BE49-F238E27FC236}">
                  <a16:creationId xmlns:a16="http://schemas.microsoft.com/office/drawing/2014/main" id="{2B7B7735-CEA6-493C-A3F8-ECD2E7D4D8AD}"/>
                </a:ext>
              </a:extLst>
            </p:cNvPr>
            <p:cNvSpPr txBox="1"/>
            <p:nvPr/>
          </p:nvSpPr>
          <p:spPr>
            <a:xfrm>
              <a:off x="2188026" y="542355"/>
              <a:ext cx="761747" cy="3077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solidFill>
                    <a:schemeClr val="bg1"/>
                  </a:solidFill>
                </a:rPr>
                <a:t>CAMERA </a:t>
              </a:r>
              <a:r>
                <a:rPr lang="de-DE" sz="1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64" name="Rechteck: abgerundete Ecken 163">
              <a:hlinkClick r:id="rId7" action="ppaction://hlinksldjump"/>
              <a:extLst>
                <a:ext uri="{FF2B5EF4-FFF2-40B4-BE49-F238E27FC236}">
                  <a16:creationId xmlns:a16="http://schemas.microsoft.com/office/drawing/2014/main" id="{37AE02F3-BE8D-492F-B616-436A5F86A252}"/>
                </a:ext>
              </a:extLst>
            </p:cNvPr>
            <p:cNvSpPr/>
            <p:nvPr/>
          </p:nvSpPr>
          <p:spPr>
            <a:xfrm>
              <a:off x="2246383" y="781905"/>
              <a:ext cx="1740387" cy="977598"/>
            </a:xfrm>
            <a:prstGeom prst="roundRect">
              <a:avLst>
                <a:gd name="adj" fmla="val 5900"/>
              </a:avLst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5" name="Textfeld 164">
              <a:extLst>
                <a:ext uri="{FF2B5EF4-FFF2-40B4-BE49-F238E27FC236}">
                  <a16:creationId xmlns:a16="http://schemas.microsoft.com/office/drawing/2014/main" id="{DE03BF2F-0856-4276-AF88-AAAAF9180EF0}"/>
                </a:ext>
              </a:extLst>
            </p:cNvPr>
            <p:cNvSpPr txBox="1"/>
            <p:nvPr/>
          </p:nvSpPr>
          <p:spPr>
            <a:xfrm>
              <a:off x="2186301" y="1788368"/>
              <a:ext cx="761747" cy="3077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solidFill>
                    <a:schemeClr val="bg1"/>
                  </a:solidFill>
                </a:rPr>
                <a:t>CAMERA </a:t>
              </a:r>
              <a:r>
                <a:rPr lang="de-DE" sz="14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66" name="Rechteck: abgerundete Ecken 165">
              <a:hlinkClick r:id="rId9" action="ppaction://hlinksldjump"/>
              <a:extLst>
                <a:ext uri="{FF2B5EF4-FFF2-40B4-BE49-F238E27FC236}">
                  <a16:creationId xmlns:a16="http://schemas.microsoft.com/office/drawing/2014/main" id="{72112E3B-55D0-442A-9B96-00220DA2BEE0}"/>
                </a:ext>
              </a:extLst>
            </p:cNvPr>
            <p:cNvSpPr/>
            <p:nvPr/>
          </p:nvSpPr>
          <p:spPr>
            <a:xfrm>
              <a:off x="2244658" y="2027918"/>
              <a:ext cx="1740387" cy="977598"/>
            </a:xfrm>
            <a:prstGeom prst="roundRect">
              <a:avLst>
                <a:gd name="adj" fmla="val 5900"/>
              </a:avLst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67" name="Gruppieren 166">
              <a:extLst>
                <a:ext uri="{FF2B5EF4-FFF2-40B4-BE49-F238E27FC236}">
                  <a16:creationId xmlns:a16="http://schemas.microsoft.com/office/drawing/2014/main" id="{E0AF9E81-36D9-4E5A-8D7C-AFC728B0DA34}"/>
                </a:ext>
              </a:extLst>
            </p:cNvPr>
            <p:cNvGrpSpPr/>
            <p:nvPr/>
          </p:nvGrpSpPr>
          <p:grpSpPr>
            <a:xfrm>
              <a:off x="2189435" y="3005516"/>
              <a:ext cx="1798744" cy="1217148"/>
              <a:chOff x="2188026" y="463419"/>
              <a:chExt cx="1798744" cy="1217148"/>
            </a:xfrm>
          </p:grpSpPr>
          <p:sp>
            <p:nvSpPr>
              <p:cNvPr id="168" name="Textfeld 167">
                <a:extLst>
                  <a:ext uri="{FF2B5EF4-FFF2-40B4-BE49-F238E27FC236}">
                    <a16:creationId xmlns:a16="http://schemas.microsoft.com/office/drawing/2014/main" id="{E2F5D2D7-8931-4858-BE90-8DFF65C6CCC6}"/>
                  </a:ext>
                </a:extLst>
              </p:cNvPr>
              <p:cNvSpPr txBox="1"/>
              <p:nvPr/>
            </p:nvSpPr>
            <p:spPr>
              <a:xfrm>
                <a:off x="2188026" y="463419"/>
                <a:ext cx="7617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dirty="0">
                    <a:solidFill>
                      <a:schemeClr val="bg1"/>
                    </a:solidFill>
                  </a:rPr>
                  <a:t>CAMERA </a:t>
                </a:r>
                <a:r>
                  <a:rPr lang="de-DE" sz="1400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169" name="Rechteck: abgerundete Ecken 168">
                <a:extLst>
                  <a:ext uri="{FF2B5EF4-FFF2-40B4-BE49-F238E27FC236}">
                    <a16:creationId xmlns:a16="http://schemas.microsoft.com/office/drawing/2014/main" id="{8A624B08-3237-4269-9199-F51C4126467B}"/>
                  </a:ext>
                </a:extLst>
              </p:cNvPr>
              <p:cNvSpPr/>
              <p:nvPr/>
            </p:nvSpPr>
            <p:spPr>
              <a:xfrm>
                <a:off x="2246383" y="702969"/>
                <a:ext cx="1740387" cy="977598"/>
              </a:xfrm>
              <a:prstGeom prst="roundRect">
                <a:avLst>
                  <a:gd name="adj" fmla="val 5900"/>
                </a:avLst>
              </a:prstGeom>
              <a:blipFill dpi="0"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299" name="Freihandform: Form 298">
            <a:extLst>
              <a:ext uri="{FF2B5EF4-FFF2-40B4-BE49-F238E27FC236}">
                <a16:creationId xmlns:a16="http://schemas.microsoft.com/office/drawing/2014/main" id="{2717AEBE-CF1E-4136-9441-3F7F73080B74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300" name="Grafik 299">
            <a:extLst>
              <a:ext uri="{FF2B5EF4-FFF2-40B4-BE49-F238E27FC236}">
                <a16:creationId xmlns:a16="http://schemas.microsoft.com/office/drawing/2014/main" id="{CE327CCB-6237-4991-8FF3-07B9B35CB5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176" name="Gruppieren 175">
            <a:extLst>
              <a:ext uri="{FF2B5EF4-FFF2-40B4-BE49-F238E27FC236}">
                <a16:creationId xmlns:a16="http://schemas.microsoft.com/office/drawing/2014/main" id="{C3253532-5ACF-423B-AE58-5F461E12D591}"/>
              </a:ext>
            </a:extLst>
          </p:cNvPr>
          <p:cNvGrpSpPr/>
          <p:nvPr/>
        </p:nvGrpSpPr>
        <p:grpSpPr>
          <a:xfrm>
            <a:off x="5718098" y="3014605"/>
            <a:ext cx="979988" cy="981950"/>
            <a:chOff x="5718098" y="3014605"/>
            <a:chExt cx="979988" cy="981950"/>
          </a:xfrm>
        </p:grpSpPr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80ADD238-2A17-4A68-90D6-80DD0B117EFA}"/>
                </a:ext>
              </a:extLst>
            </p:cNvPr>
            <p:cNvSpPr/>
            <p:nvPr/>
          </p:nvSpPr>
          <p:spPr>
            <a:xfrm>
              <a:off x="5718098" y="3519607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318D2675-09D1-4229-AF9C-0A7AD92D88AA}"/>
                </a:ext>
              </a:extLst>
            </p:cNvPr>
            <p:cNvSpPr/>
            <p:nvPr/>
          </p:nvSpPr>
          <p:spPr>
            <a:xfrm>
              <a:off x="5718316" y="3014605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23858" y="291186"/>
                  </a:moveTo>
                  <a:lnTo>
                    <a:pt x="423970" y="291186"/>
                  </a:lnTo>
                  <a:lnTo>
                    <a:pt x="449196" y="363182"/>
                  </a:lnTo>
                  <a:lnTo>
                    <a:pt x="398967" y="363182"/>
                  </a:lnTo>
                  <a:close/>
                  <a:moveTo>
                    <a:pt x="424528" y="271318"/>
                  </a:moveTo>
                  <a:cubicBezTo>
                    <a:pt x="422296" y="271318"/>
                    <a:pt x="420454" y="271374"/>
                    <a:pt x="419003" y="271485"/>
                  </a:cubicBezTo>
                  <a:cubicBezTo>
                    <a:pt x="417552" y="271597"/>
                    <a:pt x="416361" y="271801"/>
                    <a:pt x="415431" y="272099"/>
                  </a:cubicBezTo>
                  <a:cubicBezTo>
                    <a:pt x="414501" y="272397"/>
                    <a:pt x="413794" y="272806"/>
                    <a:pt x="413310" y="273327"/>
                  </a:cubicBezTo>
                  <a:cubicBezTo>
                    <a:pt x="412826" y="273848"/>
                    <a:pt x="412436" y="274518"/>
                    <a:pt x="412138" y="275336"/>
                  </a:cubicBezTo>
                  <a:lnTo>
                    <a:pt x="363695" y="409505"/>
                  </a:lnTo>
                  <a:cubicBezTo>
                    <a:pt x="363099" y="411142"/>
                    <a:pt x="362783" y="412463"/>
                    <a:pt x="362746" y="413467"/>
                  </a:cubicBezTo>
                  <a:cubicBezTo>
                    <a:pt x="362709" y="414472"/>
                    <a:pt x="362969" y="415235"/>
                    <a:pt x="363527" y="415755"/>
                  </a:cubicBezTo>
                  <a:cubicBezTo>
                    <a:pt x="364085" y="416276"/>
                    <a:pt x="365053" y="416630"/>
                    <a:pt x="366429" y="416816"/>
                  </a:cubicBezTo>
                  <a:cubicBezTo>
                    <a:pt x="367806" y="417002"/>
                    <a:pt x="369573" y="417095"/>
                    <a:pt x="371731" y="417095"/>
                  </a:cubicBezTo>
                  <a:cubicBezTo>
                    <a:pt x="373815" y="417095"/>
                    <a:pt x="375508" y="417020"/>
                    <a:pt x="376810" y="416872"/>
                  </a:cubicBezTo>
                  <a:cubicBezTo>
                    <a:pt x="378112" y="416723"/>
                    <a:pt x="379117" y="416481"/>
                    <a:pt x="379824" y="416146"/>
                  </a:cubicBezTo>
                  <a:cubicBezTo>
                    <a:pt x="380531" y="415811"/>
                    <a:pt x="381070" y="415402"/>
                    <a:pt x="381442" y="414918"/>
                  </a:cubicBezTo>
                  <a:cubicBezTo>
                    <a:pt x="381814" y="414435"/>
                    <a:pt x="382112" y="413858"/>
                    <a:pt x="382335" y="413188"/>
                  </a:cubicBezTo>
                  <a:lnTo>
                    <a:pt x="394167" y="378474"/>
                  </a:lnTo>
                  <a:lnTo>
                    <a:pt x="454219" y="378474"/>
                  </a:lnTo>
                  <a:lnTo>
                    <a:pt x="466609" y="413635"/>
                  </a:lnTo>
                  <a:cubicBezTo>
                    <a:pt x="466907" y="414304"/>
                    <a:pt x="467223" y="414862"/>
                    <a:pt x="467558" y="415309"/>
                  </a:cubicBezTo>
                  <a:cubicBezTo>
                    <a:pt x="467893" y="415755"/>
                    <a:pt x="468414" y="416109"/>
                    <a:pt x="469121" y="416369"/>
                  </a:cubicBezTo>
                  <a:cubicBezTo>
                    <a:pt x="469828" y="416630"/>
                    <a:pt x="470869" y="416816"/>
                    <a:pt x="472246" y="416927"/>
                  </a:cubicBezTo>
                  <a:cubicBezTo>
                    <a:pt x="473623" y="417039"/>
                    <a:pt x="475464" y="417095"/>
                    <a:pt x="477771" y="417095"/>
                  </a:cubicBezTo>
                  <a:cubicBezTo>
                    <a:pt x="480078" y="417095"/>
                    <a:pt x="481920" y="417020"/>
                    <a:pt x="483297" y="416872"/>
                  </a:cubicBezTo>
                  <a:cubicBezTo>
                    <a:pt x="484673" y="416723"/>
                    <a:pt x="485659" y="416388"/>
                    <a:pt x="486255" y="415867"/>
                  </a:cubicBezTo>
                  <a:cubicBezTo>
                    <a:pt x="486850" y="415346"/>
                    <a:pt x="487129" y="414583"/>
                    <a:pt x="487092" y="413579"/>
                  </a:cubicBezTo>
                  <a:cubicBezTo>
                    <a:pt x="487054" y="412574"/>
                    <a:pt x="486738" y="411253"/>
                    <a:pt x="486143" y="409616"/>
                  </a:cubicBezTo>
                  <a:lnTo>
                    <a:pt x="437699" y="275448"/>
                  </a:lnTo>
                  <a:cubicBezTo>
                    <a:pt x="437402" y="274629"/>
                    <a:pt x="436992" y="273941"/>
                    <a:pt x="436472" y="273383"/>
                  </a:cubicBezTo>
                  <a:cubicBezTo>
                    <a:pt x="435951" y="272825"/>
                    <a:pt x="435207" y="272397"/>
                    <a:pt x="434239" y="272099"/>
                  </a:cubicBezTo>
                  <a:cubicBezTo>
                    <a:pt x="433272" y="271801"/>
                    <a:pt x="432007" y="271597"/>
                    <a:pt x="430444" y="271485"/>
                  </a:cubicBezTo>
                  <a:cubicBezTo>
                    <a:pt x="428881" y="271374"/>
                    <a:pt x="426909" y="271318"/>
                    <a:pt x="424528" y="271318"/>
                  </a:cubicBezTo>
                  <a:close/>
                  <a:moveTo>
                    <a:pt x="547051" y="269867"/>
                  </a:moveTo>
                  <a:cubicBezTo>
                    <a:pt x="542288" y="269867"/>
                    <a:pt x="537842" y="270313"/>
                    <a:pt x="533712" y="271206"/>
                  </a:cubicBezTo>
                  <a:cubicBezTo>
                    <a:pt x="529582" y="272099"/>
                    <a:pt x="525936" y="273197"/>
                    <a:pt x="522773" y="274499"/>
                  </a:cubicBezTo>
                  <a:cubicBezTo>
                    <a:pt x="519611" y="275801"/>
                    <a:pt x="516950" y="277122"/>
                    <a:pt x="514792" y="278461"/>
                  </a:cubicBezTo>
                  <a:cubicBezTo>
                    <a:pt x="512634" y="279801"/>
                    <a:pt x="511202" y="280824"/>
                    <a:pt x="510495" y="281531"/>
                  </a:cubicBezTo>
                  <a:cubicBezTo>
                    <a:pt x="509788" y="282238"/>
                    <a:pt x="509286" y="282852"/>
                    <a:pt x="508988" y="283373"/>
                  </a:cubicBezTo>
                  <a:cubicBezTo>
                    <a:pt x="508690" y="283894"/>
                    <a:pt x="508430" y="284470"/>
                    <a:pt x="508207" y="285103"/>
                  </a:cubicBezTo>
                  <a:cubicBezTo>
                    <a:pt x="507983" y="285735"/>
                    <a:pt x="507835" y="286480"/>
                    <a:pt x="507760" y="287335"/>
                  </a:cubicBezTo>
                  <a:cubicBezTo>
                    <a:pt x="507686" y="288191"/>
                    <a:pt x="507649" y="289177"/>
                    <a:pt x="507649" y="290293"/>
                  </a:cubicBezTo>
                  <a:cubicBezTo>
                    <a:pt x="507649" y="291930"/>
                    <a:pt x="507704" y="293251"/>
                    <a:pt x="507816" y="294256"/>
                  </a:cubicBezTo>
                  <a:cubicBezTo>
                    <a:pt x="507928" y="295260"/>
                    <a:pt x="508114" y="296042"/>
                    <a:pt x="508374" y="296600"/>
                  </a:cubicBezTo>
                  <a:cubicBezTo>
                    <a:pt x="508635" y="297158"/>
                    <a:pt x="508969" y="297530"/>
                    <a:pt x="509379" y="297716"/>
                  </a:cubicBezTo>
                  <a:cubicBezTo>
                    <a:pt x="509788" y="297902"/>
                    <a:pt x="510253" y="297995"/>
                    <a:pt x="510774" y="297995"/>
                  </a:cubicBezTo>
                  <a:cubicBezTo>
                    <a:pt x="511518" y="297995"/>
                    <a:pt x="512820" y="297344"/>
                    <a:pt x="514681" y="296042"/>
                  </a:cubicBezTo>
                  <a:cubicBezTo>
                    <a:pt x="516541" y="294740"/>
                    <a:pt x="518885" y="293344"/>
                    <a:pt x="521713" y="291856"/>
                  </a:cubicBezTo>
                  <a:cubicBezTo>
                    <a:pt x="524541" y="290368"/>
                    <a:pt x="527759" y="288972"/>
                    <a:pt x="531368" y="287670"/>
                  </a:cubicBezTo>
                  <a:cubicBezTo>
                    <a:pt x="534977" y="286368"/>
                    <a:pt x="538940" y="285717"/>
                    <a:pt x="543256" y="285717"/>
                  </a:cubicBezTo>
                  <a:cubicBezTo>
                    <a:pt x="547200" y="285717"/>
                    <a:pt x="550678" y="286294"/>
                    <a:pt x="553692" y="287447"/>
                  </a:cubicBezTo>
                  <a:cubicBezTo>
                    <a:pt x="556706" y="288600"/>
                    <a:pt x="559180" y="290182"/>
                    <a:pt x="561115" y="292191"/>
                  </a:cubicBezTo>
                  <a:cubicBezTo>
                    <a:pt x="563050" y="294200"/>
                    <a:pt x="564501" y="296563"/>
                    <a:pt x="565468" y="299279"/>
                  </a:cubicBezTo>
                  <a:cubicBezTo>
                    <a:pt x="566436" y="301995"/>
                    <a:pt x="566919" y="304841"/>
                    <a:pt x="566919" y="307818"/>
                  </a:cubicBezTo>
                  <a:cubicBezTo>
                    <a:pt x="566919" y="311911"/>
                    <a:pt x="566194" y="315613"/>
                    <a:pt x="564743" y="318924"/>
                  </a:cubicBezTo>
                  <a:cubicBezTo>
                    <a:pt x="563292" y="322236"/>
                    <a:pt x="561208" y="325082"/>
                    <a:pt x="558492" y="327463"/>
                  </a:cubicBezTo>
                  <a:cubicBezTo>
                    <a:pt x="555776" y="329844"/>
                    <a:pt x="552464" y="331668"/>
                    <a:pt x="548558" y="332933"/>
                  </a:cubicBezTo>
                  <a:cubicBezTo>
                    <a:pt x="544651" y="334198"/>
                    <a:pt x="540242" y="334830"/>
                    <a:pt x="535331" y="334830"/>
                  </a:cubicBezTo>
                  <a:lnTo>
                    <a:pt x="522717" y="334830"/>
                  </a:lnTo>
                  <a:cubicBezTo>
                    <a:pt x="522048" y="334830"/>
                    <a:pt x="521452" y="334960"/>
                    <a:pt x="520931" y="335221"/>
                  </a:cubicBezTo>
                  <a:cubicBezTo>
                    <a:pt x="520411" y="335481"/>
                    <a:pt x="519945" y="335891"/>
                    <a:pt x="519536" y="336449"/>
                  </a:cubicBezTo>
                  <a:cubicBezTo>
                    <a:pt x="519127" y="337007"/>
                    <a:pt x="518811" y="337751"/>
                    <a:pt x="518587" y="338681"/>
                  </a:cubicBezTo>
                  <a:cubicBezTo>
                    <a:pt x="518364" y="339611"/>
                    <a:pt x="518253" y="340783"/>
                    <a:pt x="518253" y="342197"/>
                  </a:cubicBezTo>
                  <a:cubicBezTo>
                    <a:pt x="518253" y="343760"/>
                    <a:pt x="518387" y="345025"/>
                    <a:pt x="518656" y="345992"/>
                  </a:cubicBezTo>
                  <a:cubicBezTo>
                    <a:pt x="518926" y="346960"/>
                    <a:pt x="519271" y="347741"/>
                    <a:pt x="519694" y="348336"/>
                  </a:cubicBezTo>
                  <a:cubicBezTo>
                    <a:pt x="520117" y="348932"/>
                    <a:pt x="520616" y="349359"/>
                    <a:pt x="521192" y="349620"/>
                  </a:cubicBezTo>
                  <a:cubicBezTo>
                    <a:pt x="521768" y="349880"/>
                    <a:pt x="522364" y="350011"/>
                    <a:pt x="522979" y="350011"/>
                  </a:cubicBezTo>
                  <a:lnTo>
                    <a:pt x="537158" y="350011"/>
                  </a:lnTo>
                  <a:cubicBezTo>
                    <a:pt x="543077" y="350011"/>
                    <a:pt x="548361" y="350643"/>
                    <a:pt x="553010" y="351908"/>
                  </a:cubicBezTo>
                  <a:cubicBezTo>
                    <a:pt x="557660" y="353173"/>
                    <a:pt x="561580" y="354996"/>
                    <a:pt x="564769" y="357378"/>
                  </a:cubicBezTo>
                  <a:cubicBezTo>
                    <a:pt x="567958" y="359759"/>
                    <a:pt x="570379" y="362587"/>
                    <a:pt x="572031" y="365861"/>
                  </a:cubicBezTo>
                  <a:cubicBezTo>
                    <a:pt x="573684" y="369135"/>
                    <a:pt x="574510" y="372818"/>
                    <a:pt x="574510" y="376911"/>
                  </a:cubicBezTo>
                  <a:cubicBezTo>
                    <a:pt x="574510" y="380632"/>
                    <a:pt x="573861" y="384074"/>
                    <a:pt x="572563" y="387236"/>
                  </a:cubicBezTo>
                  <a:cubicBezTo>
                    <a:pt x="571266" y="390399"/>
                    <a:pt x="569319" y="393134"/>
                    <a:pt x="566723" y="395440"/>
                  </a:cubicBezTo>
                  <a:cubicBezTo>
                    <a:pt x="564127" y="397747"/>
                    <a:pt x="560921" y="399533"/>
                    <a:pt x="557105" y="400798"/>
                  </a:cubicBezTo>
                  <a:cubicBezTo>
                    <a:pt x="553288" y="402063"/>
                    <a:pt x="548861" y="402696"/>
                    <a:pt x="543823" y="402696"/>
                  </a:cubicBezTo>
                  <a:cubicBezTo>
                    <a:pt x="538631" y="402696"/>
                    <a:pt x="533917" y="402100"/>
                    <a:pt x="529681" y="400910"/>
                  </a:cubicBezTo>
                  <a:cubicBezTo>
                    <a:pt x="525444" y="399719"/>
                    <a:pt x="521742" y="398436"/>
                    <a:pt x="518573" y="397059"/>
                  </a:cubicBezTo>
                  <a:cubicBezTo>
                    <a:pt x="515405" y="395682"/>
                    <a:pt x="512810" y="394399"/>
                    <a:pt x="510787" y="393208"/>
                  </a:cubicBezTo>
                  <a:cubicBezTo>
                    <a:pt x="508764" y="392017"/>
                    <a:pt x="507410" y="391422"/>
                    <a:pt x="506722" y="391422"/>
                  </a:cubicBezTo>
                  <a:cubicBezTo>
                    <a:pt x="505730" y="391422"/>
                    <a:pt x="504966" y="391943"/>
                    <a:pt x="504432" y="392985"/>
                  </a:cubicBezTo>
                  <a:cubicBezTo>
                    <a:pt x="503897" y="394027"/>
                    <a:pt x="503630" y="395887"/>
                    <a:pt x="503630" y="398566"/>
                  </a:cubicBezTo>
                  <a:cubicBezTo>
                    <a:pt x="503630" y="400128"/>
                    <a:pt x="503686" y="401449"/>
                    <a:pt x="503798" y="402528"/>
                  </a:cubicBezTo>
                  <a:cubicBezTo>
                    <a:pt x="503909" y="403607"/>
                    <a:pt x="504077" y="404519"/>
                    <a:pt x="504300" y="405263"/>
                  </a:cubicBezTo>
                  <a:cubicBezTo>
                    <a:pt x="504523" y="406007"/>
                    <a:pt x="504784" y="406640"/>
                    <a:pt x="505081" y="407161"/>
                  </a:cubicBezTo>
                  <a:cubicBezTo>
                    <a:pt x="505379" y="407681"/>
                    <a:pt x="505807" y="408202"/>
                    <a:pt x="506365" y="408723"/>
                  </a:cubicBezTo>
                  <a:cubicBezTo>
                    <a:pt x="506923" y="409244"/>
                    <a:pt x="508281" y="410081"/>
                    <a:pt x="510439" y="411235"/>
                  </a:cubicBezTo>
                  <a:cubicBezTo>
                    <a:pt x="512597" y="412388"/>
                    <a:pt x="515313" y="413504"/>
                    <a:pt x="518587" y="414583"/>
                  </a:cubicBezTo>
                  <a:cubicBezTo>
                    <a:pt x="521862" y="415662"/>
                    <a:pt x="525601" y="416593"/>
                    <a:pt x="529805" y="417374"/>
                  </a:cubicBezTo>
                  <a:cubicBezTo>
                    <a:pt x="534010" y="418155"/>
                    <a:pt x="538530" y="418546"/>
                    <a:pt x="543367" y="418546"/>
                  </a:cubicBezTo>
                  <a:cubicBezTo>
                    <a:pt x="551330" y="418546"/>
                    <a:pt x="558473" y="417523"/>
                    <a:pt x="564799" y="415476"/>
                  </a:cubicBezTo>
                  <a:cubicBezTo>
                    <a:pt x="571124" y="413430"/>
                    <a:pt x="576444" y="410509"/>
                    <a:pt x="580760" y="406714"/>
                  </a:cubicBezTo>
                  <a:cubicBezTo>
                    <a:pt x="585076" y="402919"/>
                    <a:pt x="588388" y="398361"/>
                    <a:pt x="590695" y="393041"/>
                  </a:cubicBezTo>
                  <a:cubicBezTo>
                    <a:pt x="593002" y="387720"/>
                    <a:pt x="594155" y="381748"/>
                    <a:pt x="594155" y="375125"/>
                  </a:cubicBezTo>
                  <a:cubicBezTo>
                    <a:pt x="594155" y="370586"/>
                    <a:pt x="593318" y="366326"/>
                    <a:pt x="591643" y="362345"/>
                  </a:cubicBezTo>
                  <a:cubicBezTo>
                    <a:pt x="589969" y="358364"/>
                    <a:pt x="587644" y="354885"/>
                    <a:pt x="584667" y="351908"/>
                  </a:cubicBezTo>
                  <a:cubicBezTo>
                    <a:pt x="581691" y="348932"/>
                    <a:pt x="578137" y="346457"/>
                    <a:pt x="574007" y="344485"/>
                  </a:cubicBezTo>
                  <a:cubicBezTo>
                    <a:pt x="569877" y="342513"/>
                    <a:pt x="565319" y="341267"/>
                    <a:pt x="560334" y="340746"/>
                  </a:cubicBezTo>
                  <a:lnTo>
                    <a:pt x="560334" y="340523"/>
                  </a:lnTo>
                  <a:cubicBezTo>
                    <a:pt x="564724" y="339704"/>
                    <a:pt x="568594" y="338235"/>
                    <a:pt x="571942" y="336114"/>
                  </a:cubicBezTo>
                  <a:cubicBezTo>
                    <a:pt x="575291" y="333993"/>
                    <a:pt x="578119" y="331426"/>
                    <a:pt x="580426" y="328412"/>
                  </a:cubicBezTo>
                  <a:cubicBezTo>
                    <a:pt x="582732" y="325398"/>
                    <a:pt x="584481" y="321938"/>
                    <a:pt x="585672" y="318031"/>
                  </a:cubicBezTo>
                  <a:cubicBezTo>
                    <a:pt x="586862" y="314124"/>
                    <a:pt x="587458" y="309901"/>
                    <a:pt x="587458" y="305362"/>
                  </a:cubicBezTo>
                  <a:cubicBezTo>
                    <a:pt x="587458" y="300079"/>
                    <a:pt x="586621" y="295260"/>
                    <a:pt x="584946" y="290907"/>
                  </a:cubicBezTo>
                  <a:cubicBezTo>
                    <a:pt x="583272" y="286554"/>
                    <a:pt x="580742" y="282815"/>
                    <a:pt x="577356" y="279689"/>
                  </a:cubicBezTo>
                  <a:cubicBezTo>
                    <a:pt x="573970" y="276564"/>
                    <a:pt x="569747" y="274145"/>
                    <a:pt x="564687" y="272434"/>
                  </a:cubicBezTo>
                  <a:cubicBezTo>
                    <a:pt x="559627" y="270722"/>
                    <a:pt x="553748" y="269867"/>
                    <a:pt x="547051" y="269867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179" name="Gruppieren 178">
            <a:extLst>
              <a:ext uri="{FF2B5EF4-FFF2-40B4-BE49-F238E27FC236}">
                <a16:creationId xmlns:a16="http://schemas.microsoft.com/office/drawing/2014/main" id="{980ABCA8-F9DE-4A83-BFB9-00175F4D27B8}"/>
              </a:ext>
            </a:extLst>
          </p:cNvPr>
          <p:cNvGrpSpPr/>
          <p:nvPr/>
        </p:nvGrpSpPr>
        <p:grpSpPr>
          <a:xfrm>
            <a:off x="7741311" y="2849943"/>
            <a:ext cx="979988" cy="981950"/>
            <a:chOff x="7741311" y="2849943"/>
            <a:chExt cx="979988" cy="981950"/>
          </a:xfrm>
        </p:grpSpPr>
        <p:sp>
          <p:nvSpPr>
            <p:cNvPr id="287" name="Freihandform: Form 286">
              <a:extLst>
                <a:ext uri="{FF2B5EF4-FFF2-40B4-BE49-F238E27FC236}">
                  <a16:creationId xmlns:a16="http://schemas.microsoft.com/office/drawing/2014/main" id="{80FF6CF7-9B49-4D94-856C-EB6235D4F97A}"/>
                </a:ext>
              </a:extLst>
            </p:cNvPr>
            <p:cNvSpPr/>
            <p:nvPr/>
          </p:nvSpPr>
          <p:spPr>
            <a:xfrm>
              <a:off x="7741311" y="3354945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88" name="Freihandform: Form 287">
              <a:extLst>
                <a:ext uri="{FF2B5EF4-FFF2-40B4-BE49-F238E27FC236}">
                  <a16:creationId xmlns:a16="http://schemas.microsoft.com/office/drawing/2014/main" id="{52854A3D-9A89-4FA9-99CA-EEC653DC8C09}"/>
                </a:ext>
              </a:extLst>
            </p:cNvPr>
            <p:cNvSpPr/>
            <p:nvPr/>
          </p:nvSpPr>
          <p:spPr>
            <a:xfrm>
              <a:off x="7741529" y="2849943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548614" y="350122"/>
                  </a:moveTo>
                  <a:cubicBezTo>
                    <a:pt x="553674" y="352578"/>
                    <a:pt x="558120" y="354941"/>
                    <a:pt x="561952" y="357210"/>
                  </a:cubicBezTo>
                  <a:cubicBezTo>
                    <a:pt x="565785" y="359480"/>
                    <a:pt x="568984" y="361824"/>
                    <a:pt x="571552" y="364242"/>
                  </a:cubicBezTo>
                  <a:cubicBezTo>
                    <a:pt x="574119" y="366661"/>
                    <a:pt x="576035" y="369265"/>
                    <a:pt x="577300" y="372056"/>
                  </a:cubicBezTo>
                  <a:cubicBezTo>
                    <a:pt x="578565" y="374846"/>
                    <a:pt x="579198" y="377953"/>
                    <a:pt x="579198" y="381376"/>
                  </a:cubicBezTo>
                  <a:cubicBezTo>
                    <a:pt x="579198" y="388222"/>
                    <a:pt x="576761" y="393636"/>
                    <a:pt x="571887" y="397617"/>
                  </a:cubicBezTo>
                  <a:cubicBezTo>
                    <a:pt x="567012" y="401598"/>
                    <a:pt x="559813" y="403589"/>
                    <a:pt x="550288" y="403589"/>
                  </a:cubicBezTo>
                  <a:cubicBezTo>
                    <a:pt x="540465" y="403589"/>
                    <a:pt x="533080" y="401617"/>
                    <a:pt x="528131" y="397673"/>
                  </a:cubicBezTo>
                  <a:cubicBezTo>
                    <a:pt x="523183" y="393729"/>
                    <a:pt x="520708" y="388148"/>
                    <a:pt x="520708" y="380930"/>
                  </a:cubicBezTo>
                  <a:cubicBezTo>
                    <a:pt x="520708" y="377655"/>
                    <a:pt x="521285" y="374660"/>
                    <a:pt x="522438" y="371944"/>
                  </a:cubicBezTo>
                  <a:cubicBezTo>
                    <a:pt x="523592" y="369228"/>
                    <a:pt x="525303" y="366642"/>
                    <a:pt x="527573" y="364186"/>
                  </a:cubicBezTo>
                  <a:cubicBezTo>
                    <a:pt x="529843" y="361731"/>
                    <a:pt x="532745" y="359350"/>
                    <a:pt x="536279" y="357043"/>
                  </a:cubicBezTo>
                  <a:cubicBezTo>
                    <a:pt x="539814" y="354736"/>
                    <a:pt x="543925" y="352429"/>
                    <a:pt x="548614" y="350122"/>
                  </a:cubicBezTo>
                  <a:close/>
                  <a:moveTo>
                    <a:pt x="423858" y="291186"/>
                  </a:moveTo>
                  <a:lnTo>
                    <a:pt x="423970" y="291186"/>
                  </a:lnTo>
                  <a:lnTo>
                    <a:pt x="449196" y="363182"/>
                  </a:lnTo>
                  <a:lnTo>
                    <a:pt x="398967" y="363182"/>
                  </a:lnTo>
                  <a:close/>
                  <a:moveTo>
                    <a:pt x="549841" y="284824"/>
                  </a:moveTo>
                  <a:cubicBezTo>
                    <a:pt x="553785" y="284824"/>
                    <a:pt x="557301" y="285289"/>
                    <a:pt x="560390" y="286219"/>
                  </a:cubicBezTo>
                  <a:cubicBezTo>
                    <a:pt x="563478" y="287149"/>
                    <a:pt x="566064" y="288507"/>
                    <a:pt x="568147" y="290293"/>
                  </a:cubicBezTo>
                  <a:cubicBezTo>
                    <a:pt x="570231" y="292079"/>
                    <a:pt x="571812" y="294237"/>
                    <a:pt x="572891" y="296767"/>
                  </a:cubicBezTo>
                  <a:cubicBezTo>
                    <a:pt x="573970" y="299297"/>
                    <a:pt x="574510" y="302125"/>
                    <a:pt x="574510" y="305251"/>
                  </a:cubicBezTo>
                  <a:cubicBezTo>
                    <a:pt x="574510" y="310906"/>
                    <a:pt x="572500" y="316078"/>
                    <a:pt x="568482" y="320766"/>
                  </a:cubicBezTo>
                  <a:cubicBezTo>
                    <a:pt x="564464" y="325454"/>
                    <a:pt x="558697" y="329733"/>
                    <a:pt x="551181" y="333602"/>
                  </a:cubicBezTo>
                  <a:cubicBezTo>
                    <a:pt x="546716" y="331295"/>
                    <a:pt x="542865" y="329082"/>
                    <a:pt x="539628" y="326961"/>
                  </a:cubicBezTo>
                  <a:cubicBezTo>
                    <a:pt x="536391" y="324840"/>
                    <a:pt x="533712" y="322663"/>
                    <a:pt x="531591" y="320431"/>
                  </a:cubicBezTo>
                  <a:cubicBezTo>
                    <a:pt x="529470" y="318199"/>
                    <a:pt x="527908" y="315836"/>
                    <a:pt x="526903" y="313343"/>
                  </a:cubicBezTo>
                  <a:cubicBezTo>
                    <a:pt x="525899" y="310850"/>
                    <a:pt x="525396" y="308153"/>
                    <a:pt x="525396" y="305251"/>
                  </a:cubicBezTo>
                  <a:cubicBezTo>
                    <a:pt x="525396" y="298925"/>
                    <a:pt x="527461" y="293940"/>
                    <a:pt x="531591" y="290293"/>
                  </a:cubicBezTo>
                  <a:cubicBezTo>
                    <a:pt x="535721" y="286647"/>
                    <a:pt x="541805" y="284824"/>
                    <a:pt x="549841" y="284824"/>
                  </a:cubicBezTo>
                  <a:close/>
                  <a:moveTo>
                    <a:pt x="424528" y="271318"/>
                  </a:moveTo>
                  <a:cubicBezTo>
                    <a:pt x="422296" y="271318"/>
                    <a:pt x="420454" y="271374"/>
                    <a:pt x="419003" y="271485"/>
                  </a:cubicBezTo>
                  <a:cubicBezTo>
                    <a:pt x="417552" y="271597"/>
                    <a:pt x="416361" y="271801"/>
                    <a:pt x="415431" y="272099"/>
                  </a:cubicBezTo>
                  <a:cubicBezTo>
                    <a:pt x="414501" y="272397"/>
                    <a:pt x="413794" y="272806"/>
                    <a:pt x="413310" y="273327"/>
                  </a:cubicBezTo>
                  <a:cubicBezTo>
                    <a:pt x="412826" y="273848"/>
                    <a:pt x="412436" y="274518"/>
                    <a:pt x="412138" y="275336"/>
                  </a:cubicBezTo>
                  <a:lnTo>
                    <a:pt x="363695" y="409505"/>
                  </a:lnTo>
                  <a:cubicBezTo>
                    <a:pt x="363099" y="411142"/>
                    <a:pt x="362783" y="412463"/>
                    <a:pt x="362746" y="413467"/>
                  </a:cubicBezTo>
                  <a:cubicBezTo>
                    <a:pt x="362709" y="414472"/>
                    <a:pt x="362969" y="415235"/>
                    <a:pt x="363527" y="415755"/>
                  </a:cubicBezTo>
                  <a:cubicBezTo>
                    <a:pt x="364085" y="416276"/>
                    <a:pt x="365053" y="416630"/>
                    <a:pt x="366429" y="416816"/>
                  </a:cubicBezTo>
                  <a:cubicBezTo>
                    <a:pt x="367806" y="417002"/>
                    <a:pt x="369573" y="417095"/>
                    <a:pt x="371731" y="417095"/>
                  </a:cubicBezTo>
                  <a:cubicBezTo>
                    <a:pt x="373815" y="417095"/>
                    <a:pt x="375508" y="417020"/>
                    <a:pt x="376810" y="416872"/>
                  </a:cubicBezTo>
                  <a:cubicBezTo>
                    <a:pt x="378112" y="416723"/>
                    <a:pt x="379117" y="416481"/>
                    <a:pt x="379824" y="416146"/>
                  </a:cubicBezTo>
                  <a:cubicBezTo>
                    <a:pt x="380531" y="415811"/>
                    <a:pt x="381070" y="415402"/>
                    <a:pt x="381442" y="414918"/>
                  </a:cubicBezTo>
                  <a:cubicBezTo>
                    <a:pt x="381814" y="414435"/>
                    <a:pt x="382112" y="413858"/>
                    <a:pt x="382335" y="413188"/>
                  </a:cubicBezTo>
                  <a:lnTo>
                    <a:pt x="394167" y="378474"/>
                  </a:lnTo>
                  <a:lnTo>
                    <a:pt x="454219" y="378474"/>
                  </a:lnTo>
                  <a:lnTo>
                    <a:pt x="466609" y="413635"/>
                  </a:lnTo>
                  <a:cubicBezTo>
                    <a:pt x="466907" y="414304"/>
                    <a:pt x="467223" y="414862"/>
                    <a:pt x="467558" y="415309"/>
                  </a:cubicBezTo>
                  <a:cubicBezTo>
                    <a:pt x="467893" y="415755"/>
                    <a:pt x="468414" y="416109"/>
                    <a:pt x="469121" y="416369"/>
                  </a:cubicBezTo>
                  <a:cubicBezTo>
                    <a:pt x="469828" y="416630"/>
                    <a:pt x="470869" y="416816"/>
                    <a:pt x="472246" y="416927"/>
                  </a:cubicBezTo>
                  <a:cubicBezTo>
                    <a:pt x="473623" y="417039"/>
                    <a:pt x="475464" y="417095"/>
                    <a:pt x="477771" y="417095"/>
                  </a:cubicBezTo>
                  <a:cubicBezTo>
                    <a:pt x="480078" y="417095"/>
                    <a:pt x="481920" y="417020"/>
                    <a:pt x="483297" y="416872"/>
                  </a:cubicBezTo>
                  <a:cubicBezTo>
                    <a:pt x="484673" y="416723"/>
                    <a:pt x="485659" y="416388"/>
                    <a:pt x="486255" y="415867"/>
                  </a:cubicBezTo>
                  <a:cubicBezTo>
                    <a:pt x="486850" y="415346"/>
                    <a:pt x="487129" y="414583"/>
                    <a:pt x="487092" y="413579"/>
                  </a:cubicBezTo>
                  <a:cubicBezTo>
                    <a:pt x="487054" y="412574"/>
                    <a:pt x="486738" y="411253"/>
                    <a:pt x="486143" y="409616"/>
                  </a:cubicBezTo>
                  <a:lnTo>
                    <a:pt x="437699" y="275448"/>
                  </a:lnTo>
                  <a:cubicBezTo>
                    <a:pt x="437402" y="274629"/>
                    <a:pt x="436992" y="273941"/>
                    <a:pt x="436472" y="273383"/>
                  </a:cubicBezTo>
                  <a:cubicBezTo>
                    <a:pt x="435951" y="272825"/>
                    <a:pt x="435207" y="272397"/>
                    <a:pt x="434239" y="272099"/>
                  </a:cubicBezTo>
                  <a:cubicBezTo>
                    <a:pt x="433272" y="271801"/>
                    <a:pt x="432007" y="271597"/>
                    <a:pt x="430444" y="271485"/>
                  </a:cubicBezTo>
                  <a:cubicBezTo>
                    <a:pt x="428881" y="271374"/>
                    <a:pt x="426909" y="271318"/>
                    <a:pt x="424528" y="271318"/>
                  </a:cubicBezTo>
                  <a:close/>
                  <a:moveTo>
                    <a:pt x="551292" y="269867"/>
                  </a:moveTo>
                  <a:cubicBezTo>
                    <a:pt x="543702" y="269867"/>
                    <a:pt x="537061" y="270815"/>
                    <a:pt x="531368" y="272713"/>
                  </a:cubicBezTo>
                  <a:cubicBezTo>
                    <a:pt x="525675" y="274611"/>
                    <a:pt x="520987" y="277196"/>
                    <a:pt x="517304" y="280471"/>
                  </a:cubicBezTo>
                  <a:cubicBezTo>
                    <a:pt x="513620" y="283745"/>
                    <a:pt x="510867" y="287596"/>
                    <a:pt x="509044" y="292023"/>
                  </a:cubicBezTo>
                  <a:cubicBezTo>
                    <a:pt x="507221" y="296451"/>
                    <a:pt x="506309" y="301195"/>
                    <a:pt x="506309" y="306255"/>
                  </a:cubicBezTo>
                  <a:cubicBezTo>
                    <a:pt x="506309" y="310273"/>
                    <a:pt x="506923" y="313994"/>
                    <a:pt x="508151" y="317417"/>
                  </a:cubicBezTo>
                  <a:cubicBezTo>
                    <a:pt x="509379" y="320840"/>
                    <a:pt x="511183" y="324059"/>
                    <a:pt x="513564" y="327072"/>
                  </a:cubicBezTo>
                  <a:cubicBezTo>
                    <a:pt x="515946" y="330086"/>
                    <a:pt x="518848" y="332877"/>
                    <a:pt x="522271" y="335444"/>
                  </a:cubicBezTo>
                  <a:cubicBezTo>
                    <a:pt x="525694" y="338011"/>
                    <a:pt x="529638" y="340448"/>
                    <a:pt x="534103" y="342755"/>
                  </a:cubicBezTo>
                  <a:cubicBezTo>
                    <a:pt x="528968" y="345285"/>
                    <a:pt x="524355" y="347946"/>
                    <a:pt x="520262" y="350736"/>
                  </a:cubicBezTo>
                  <a:cubicBezTo>
                    <a:pt x="516169" y="353527"/>
                    <a:pt x="512727" y="356522"/>
                    <a:pt x="509937" y="359722"/>
                  </a:cubicBezTo>
                  <a:cubicBezTo>
                    <a:pt x="507146" y="362921"/>
                    <a:pt x="505007" y="366419"/>
                    <a:pt x="503519" y="370214"/>
                  </a:cubicBezTo>
                  <a:cubicBezTo>
                    <a:pt x="502030" y="374009"/>
                    <a:pt x="501286" y="378176"/>
                    <a:pt x="501286" y="382716"/>
                  </a:cubicBezTo>
                  <a:cubicBezTo>
                    <a:pt x="501286" y="388445"/>
                    <a:pt x="502365" y="393543"/>
                    <a:pt x="504523" y="398008"/>
                  </a:cubicBezTo>
                  <a:cubicBezTo>
                    <a:pt x="506681" y="402472"/>
                    <a:pt x="509807" y="406230"/>
                    <a:pt x="513899" y="409281"/>
                  </a:cubicBezTo>
                  <a:cubicBezTo>
                    <a:pt x="517992" y="412332"/>
                    <a:pt x="522978" y="414639"/>
                    <a:pt x="528857" y="416202"/>
                  </a:cubicBezTo>
                  <a:cubicBezTo>
                    <a:pt x="534735" y="417765"/>
                    <a:pt x="541395" y="418546"/>
                    <a:pt x="548837" y="418546"/>
                  </a:cubicBezTo>
                  <a:cubicBezTo>
                    <a:pt x="556799" y="418546"/>
                    <a:pt x="563868" y="417690"/>
                    <a:pt x="570045" y="415979"/>
                  </a:cubicBezTo>
                  <a:cubicBezTo>
                    <a:pt x="576221" y="414267"/>
                    <a:pt x="581412" y="411737"/>
                    <a:pt x="585616" y="408388"/>
                  </a:cubicBezTo>
                  <a:cubicBezTo>
                    <a:pt x="589820" y="405040"/>
                    <a:pt x="593039" y="400928"/>
                    <a:pt x="595271" y="396054"/>
                  </a:cubicBezTo>
                  <a:cubicBezTo>
                    <a:pt x="597504" y="391180"/>
                    <a:pt x="598620" y="385618"/>
                    <a:pt x="598620" y="379367"/>
                  </a:cubicBezTo>
                  <a:cubicBezTo>
                    <a:pt x="598620" y="375125"/>
                    <a:pt x="597894" y="371237"/>
                    <a:pt x="596443" y="367703"/>
                  </a:cubicBezTo>
                  <a:cubicBezTo>
                    <a:pt x="594992" y="364168"/>
                    <a:pt x="592871" y="360819"/>
                    <a:pt x="590081" y="357657"/>
                  </a:cubicBezTo>
                  <a:cubicBezTo>
                    <a:pt x="587290" y="354494"/>
                    <a:pt x="583830" y="351536"/>
                    <a:pt x="579700" y="348783"/>
                  </a:cubicBezTo>
                  <a:cubicBezTo>
                    <a:pt x="575570" y="346029"/>
                    <a:pt x="570863" y="343351"/>
                    <a:pt x="565580" y="340746"/>
                  </a:cubicBezTo>
                  <a:cubicBezTo>
                    <a:pt x="570045" y="338365"/>
                    <a:pt x="574007" y="335816"/>
                    <a:pt x="577468" y="333100"/>
                  </a:cubicBezTo>
                  <a:cubicBezTo>
                    <a:pt x="580928" y="330384"/>
                    <a:pt x="583849" y="327463"/>
                    <a:pt x="586230" y="324338"/>
                  </a:cubicBezTo>
                  <a:cubicBezTo>
                    <a:pt x="588611" y="321212"/>
                    <a:pt x="590416" y="317901"/>
                    <a:pt x="591643" y="314403"/>
                  </a:cubicBezTo>
                  <a:cubicBezTo>
                    <a:pt x="592871" y="310906"/>
                    <a:pt x="593485" y="307260"/>
                    <a:pt x="593485" y="303465"/>
                  </a:cubicBezTo>
                  <a:cubicBezTo>
                    <a:pt x="593485" y="298777"/>
                    <a:pt x="592667" y="294386"/>
                    <a:pt x="591030" y="290293"/>
                  </a:cubicBezTo>
                  <a:cubicBezTo>
                    <a:pt x="589392" y="286201"/>
                    <a:pt x="586844" y="282647"/>
                    <a:pt x="583383" y="279633"/>
                  </a:cubicBezTo>
                  <a:cubicBezTo>
                    <a:pt x="579923" y="276620"/>
                    <a:pt x="575533" y="274238"/>
                    <a:pt x="570212" y="272490"/>
                  </a:cubicBezTo>
                  <a:cubicBezTo>
                    <a:pt x="564892" y="270741"/>
                    <a:pt x="558585" y="269867"/>
                    <a:pt x="551292" y="269867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289" name="Gruppieren 288">
            <a:extLst>
              <a:ext uri="{FF2B5EF4-FFF2-40B4-BE49-F238E27FC236}">
                <a16:creationId xmlns:a16="http://schemas.microsoft.com/office/drawing/2014/main" id="{411D9FBC-DB62-4F53-9541-E1437ED2596D}"/>
              </a:ext>
            </a:extLst>
          </p:cNvPr>
          <p:cNvGrpSpPr/>
          <p:nvPr/>
        </p:nvGrpSpPr>
        <p:grpSpPr>
          <a:xfrm>
            <a:off x="9417697" y="2996886"/>
            <a:ext cx="979988" cy="981950"/>
            <a:chOff x="9444512" y="2836378"/>
            <a:chExt cx="979988" cy="981950"/>
          </a:xfrm>
        </p:grpSpPr>
        <p:sp>
          <p:nvSpPr>
            <p:cNvPr id="290" name="Freihandform: Form 289">
              <a:extLst>
                <a:ext uri="{FF2B5EF4-FFF2-40B4-BE49-F238E27FC236}">
                  <a16:creationId xmlns:a16="http://schemas.microsoft.com/office/drawing/2014/main" id="{8B2633F1-6970-4B7C-ABD2-03DB7D8BA0FB}"/>
                </a:ext>
              </a:extLst>
            </p:cNvPr>
            <p:cNvSpPr/>
            <p:nvPr/>
          </p:nvSpPr>
          <p:spPr>
            <a:xfrm>
              <a:off x="9444512" y="3341380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91" name="Freihandform: Form 290">
              <a:extLst>
                <a:ext uri="{FF2B5EF4-FFF2-40B4-BE49-F238E27FC236}">
                  <a16:creationId xmlns:a16="http://schemas.microsoft.com/office/drawing/2014/main" id="{F6BCDB25-E518-4D21-8A21-409791C52829}"/>
                </a:ext>
              </a:extLst>
            </p:cNvPr>
            <p:cNvSpPr/>
            <p:nvPr/>
          </p:nvSpPr>
          <p:spPr>
            <a:xfrm>
              <a:off x="9444730" y="2836378"/>
              <a:ext cx="979770" cy="484822"/>
            </a:xfrm>
            <a:custGeom>
              <a:avLst/>
              <a:gdLst>
                <a:gd name="connsiteX0" fmla="*/ 453536 w 979770"/>
                <a:gd name="connsiteY0" fmla="*/ 282723 h 484822"/>
                <a:gd name="connsiteX1" fmla="*/ 401737 w 979770"/>
                <a:gd name="connsiteY1" fmla="*/ 315023 h 484822"/>
                <a:gd name="connsiteX2" fmla="*/ 387948 w 979770"/>
                <a:gd name="connsiteY2" fmla="*/ 374490 h 484822"/>
                <a:gd name="connsiteX3" fmla="*/ 466582 w 979770"/>
                <a:gd name="connsiteY3" fmla="*/ 441166 h 484822"/>
                <a:gd name="connsiteX4" fmla="*/ 479715 w 979770"/>
                <a:gd name="connsiteY4" fmla="*/ 440077 h 484822"/>
                <a:gd name="connsiteX5" fmla="*/ 536764 w 979770"/>
                <a:gd name="connsiteY5" fmla="*/ 399380 h 484822"/>
                <a:gd name="connsiteX6" fmla="*/ 532280 w 979770"/>
                <a:gd name="connsiteY6" fmla="*/ 384273 h 484822"/>
                <a:gd name="connsiteX7" fmla="*/ 517174 w 979770"/>
                <a:gd name="connsiteY7" fmla="*/ 388756 h 484822"/>
                <a:gd name="connsiteX8" fmla="*/ 476057 w 979770"/>
                <a:gd name="connsiteY8" fmla="*/ 418094 h 484822"/>
                <a:gd name="connsiteX9" fmla="*/ 409931 w 979770"/>
                <a:gd name="connsiteY9" fmla="*/ 370832 h 484822"/>
                <a:gd name="connsiteX10" fmla="*/ 419867 w 979770"/>
                <a:gd name="connsiteY10" fmla="*/ 327981 h 484822"/>
                <a:gd name="connsiteX11" fmla="*/ 457193 w 979770"/>
                <a:gd name="connsiteY11" fmla="*/ 304706 h 484822"/>
                <a:gd name="connsiteX12" fmla="*/ 466356 w 979770"/>
                <a:gd name="connsiteY12" fmla="*/ 291886 h 484822"/>
                <a:gd name="connsiteX13" fmla="*/ 453536 w 979770"/>
                <a:gd name="connsiteY13" fmla="*/ 282723 h 484822"/>
                <a:gd name="connsiteX14" fmla="*/ 500603 w 979770"/>
                <a:gd name="connsiteY14" fmla="*/ 210695 h 484822"/>
                <a:gd name="connsiteX15" fmla="*/ 469969 w 979770"/>
                <a:gd name="connsiteY15" fmla="*/ 241328 h 484822"/>
                <a:gd name="connsiteX16" fmla="*/ 487876 w 979770"/>
                <a:gd name="connsiteY16" fmla="*/ 269182 h 484822"/>
                <a:gd name="connsiteX17" fmla="*/ 479277 w 979770"/>
                <a:gd name="connsiteY17" fmla="*/ 278999 h 484822"/>
                <a:gd name="connsiteX18" fmla="*/ 479277 w 979770"/>
                <a:gd name="connsiteY18" fmla="*/ 356289 h 484822"/>
                <a:gd name="connsiteX19" fmla="*/ 489201 w 979770"/>
                <a:gd name="connsiteY19" fmla="*/ 366179 h 484822"/>
                <a:gd name="connsiteX20" fmla="*/ 537196 w 979770"/>
                <a:gd name="connsiteY20" fmla="*/ 366014 h 484822"/>
                <a:gd name="connsiteX21" fmla="*/ 545676 w 979770"/>
                <a:gd name="connsiteY21" fmla="*/ 370788 h 484822"/>
                <a:gd name="connsiteX22" fmla="*/ 564412 w 979770"/>
                <a:gd name="connsiteY22" fmla="*/ 401777 h 484822"/>
                <a:gd name="connsiteX23" fmla="*/ 577634 w 979770"/>
                <a:gd name="connsiteY23" fmla="*/ 409233 h 484822"/>
                <a:gd name="connsiteX24" fmla="*/ 584402 w 979770"/>
                <a:gd name="connsiteY24" fmla="*/ 409233 h 484822"/>
                <a:gd name="connsiteX25" fmla="*/ 591006 w 979770"/>
                <a:gd name="connsiteY25" fmla="*/ 406086 h 484822"/>
                <a:gd name="connsiteX26" fmla="*/ 591770 w 979770"/>
                <a:gd name="connsiteY26" fmla="*/ 398811 h 484822"/>
                <a:gd name="connsiteX27" fmla="*/ 569591 w 979770"/>
                <a:gd name="connsiteY27" fmla="*/ 336166 h 484822"/>
                <a:gd name="connsiteX28" fmla="*/ 557445 w 979770"/>
                <a:gd name="connsiteY28" fmla="*/ 327581 h 484822"/>
                <a:gd name="connsiteX29" fmla="*/ 529186 w 979770"/>
                <a:gd name="connsiteY29" fmla="*/ 327581 h 484822"/>
                <a:gd name="connsiteX30" fmla="*/ 524779 w 979770"/>
                <a:gd name="connsiteY30" fmla="*/ 323174 h 484822"/>
                <a:gd name="connsiteX31" fmla="*/ 524779 w 979770"/>
                <a:gd name="connsiteY31" fmla="*/ 278999 h 484822"/>
                <a:gd name="connsiteX32" fmla="*/ 514864 w 979770"/>
                <a:gd name="connsiteY32" fmla="*/ 269084 h 484822"/>
                <a:gd name="connsiteX33" fmla="*/ 513544 w 979770"/>
                <a:gd name="connsiteY33" fmla="*/ 269084 h 484822"/>
                <a:gd name="connsiteX34" fmla="*/ 531234 w 979770"/>
                <a:gd name="connsiteY34" fmla="*/ 241328 h 484822"/>
                <a:gd name="connsiteX35" fmla="*/ 500603 w 979770"/>
                <a:gd name="connsiteY35" fmla="*/ 210695 h 484822"/>
                <a:gd name="connsiteX36" fmla="*/ 163298 w 979770"/>
                <a:gd name="connsiteY36" fmla="*/ 0 h 484822"/>
                <a:gd name="connsiteX37" fmla="*/ 816472 w 979770"/>
                <a:gd name="connsiteY37" fmla="*/ 0 h 484822"/>
                <a:gd name="connsiteX38" fmla="*/ 816477 w 979770"/>
                <a:gd name="connsiteY38" fmla="*/ 1 h 484822"/>
                <a:gd name="connsiteX39" fmla="*/ 816490 w 979770"/>
                <a:gd name="connsiteY39" fmla="*/ 1 h 484822"/>
                <a:gd name="connsiteX40" fmla="*/ 966738 w 979770"/>
                <a:gd name="connsiteY40" fmla="*/ 99592 h 484822"/>
                <a:gd name="connsiteX41" fmla="*/ 974981 w 979770"/>
                <a:gd name="connsiteY41" fmla="*/ 140423 h 484822"/>
                <a:gd name="connsiteX42" fmla="*/ 975131 w 979770"/>
                <a:gd name="connsiteY42" fmla="*/ 140322 h 484822"/>
                <a:gd name="connsiteX43" fmla="*/ 979770 w 979770"/>
                <a:gd name="connsiteY43" fmla="*/ 163298 h 484822"/>
                <a:gd name="connsiteX44" fmla="*/ 979770 w 979770"/>
                <a:gd name="connsiteY44" fmla="*/ 484822 h 484822"/>
                <a:gd name="connsiteX45" fmla="*/ 0 w 979770"/>
                <a:gd name="connsiteY45" fmla="*/ 484822 h 484822"/>
                <a:gd name="connsiteX46" fmla="*/ 0 w 979770"/>
                <a:gd name="connsiteY46" fmla="*/ 163298 h 484822"/>
                <a:gd name="connsiteX47" fmla="*/ 163298 w 979770"/>
                <a:gd name="connsiteY47" fmla="*/ 0 h 48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79770" h="484822">
                  <a:moveTo>
                    <a:pt x="453536" y="282723"/>
                  </a:moveTo>
                  <a:cubicBezTo>
                    <a:pt x="432520" y="286220"/>
                    <a:pt x="414125" y="297691"/>
                    <a:pt x="401737" y="315023"/>
                  </a:cubicBezTo>
                  <a:cubicBezTo>
                    <a:pt x="389350" y="332356"/>
                    <a:pt x="384452" y="353475"/>
                    <a:pt x="387948" y="374490"/>
                  </a:cubicBezTo>
                  <a:cubicBezTo>
                    <a:pt x="394432" y="413461"/>
                    <a:pt x="428310" y="441166"/>
                    <a:pt x="466582" y="441166"/>
                  </a:cubicBezTo>
                  <a:cubicBezTo>
                    <a:pt x="470914" y="441166"/>
                    <a:pt x="475304" y="440811"/>
                    <a:pt x="479715" y="440077"/>
                  </a:cubicBezTo>
                  <a:cubicBezTo>
                    <a:pt x="504149" y="436012"/>
                    <a:pt x="524943" y="421178"/>
                    <a:pt x="536764" y="399380"/>
                  </a:cubicBezTo>
                  <a:cubicBezTo>
                    <a:pt x="539697" y="393970"/>
                    <a:pt x="537690" y="387207"/>
                    <a:pt x="532280" y="384273"/>
                  </a:cubicBezTo>
                  <a:cubicBezTo>
                    <a:pt x="526870" y="381339"/>
                    <a:pt x="520107" y="383347"/>
                    <a:pt x="517174" y="388756"/>
                  </a:cubicBezTo>
                  <a:cubicBezTo>
                    <a:pt x="508652" y="404472"/>
                    <a:pt x="493666" y="415164"/>
                    <a:pt x="476057" y="418094"/>
                  </a:cubicBezTo>
                  <a:cubicBezTo>
                    <a:pt x="444795" y="423295"/>
                    <a:pt x="415132" y="402094"/>
                    <a:pt x="409931" y="370832"/>
                  </a:cubicBezTo>
                  <a:cubicBezTo>
                    <a:pt x="407412" y="355689"/>
                    <a:pt x="410940" y="340471"/>
                    <a:pt x="419867" y="327981"/>
                  </a:cubicBezTo>
                  <a:cubicBezTo>
                    <a:pt x="428793" y="315491"/>
                    <a:pt x="442049" y="307225"/>
                    <a:pt x="457193" y="304706"/>
                  </a:cubicBezTo>
                  <a:cubicBezTo>
                    <a:pt x="463263" y="303696"/>
                    <a:pt x="467365" y="297957"/>
                    <a:pt x="466356" y="291886"/>
                  </a:cubicBezTo>
                  <a:cubicBezTo>
                    <a:pt x="465346" y="285816"/>
                    <a:pt x="459606" y="281715"/>
                    <a:pt x="453536" y="282723"/>
                  </a:cubicBezTo>
                  <a:close/>
                  <a:moveTo>
                    <a:pt x="500603" y="210695"/>
                  </a:moveTo>
                  <a:cubicBezTo>
                    <a:pt x="483711" y="210695"/>
                    <a:pt x="469969" y="224437"/>
                    <a:pt x="469969" y="241328"/>
                  </a:cubicBezTo>
                  <a:cubicBezTo>
                    <a:pt x="469969" y="253680"/>
                    <a:pt x="477321" y="264340"/>
                    <a:pt x="487876" y="269182"/>
                  </a:cubicBezTo>
                  <a:cubicBezTo>
                    <a:pt x="483030" y="269829"/>
                    <a:pt x="479277" y="273979"/>
                    <a:pt x="479277" y="278999"/>
                  </a:cubicBezTo>
                  <a:lnTo>
                    <a:pt x="479277" y="356289"/>
                  </a:lnTo>
                  <a:cubicBezTo>
                    <a:pt x="479277" y="361743"/>
                    <a:pt x="483714" y="366179"/>
                    <a:pt x="489201" y="366179"/>
                  </a:cubicBezTo>
                  <a:lnTo>
                    <a:pt x="537196" y="366014"/>
                  </a:lnTo>
                  <a:cubicBezTo>
                    <a:pt x="540176" y="366014"/>
                    <a:pt x="544138" y="368245"/>
                    <a:pt x="545676" y="370788"/>
                  </a:cubicBezTo>
                  <a:lnTo>
                    <a:pt x="564412" y="401777"/>
                  </a:lnTo>
                  <a:cubicBezTo>
                    <a:pt x="566941" y="405958"/>
                    <a:pt x="572749" y="409233"/>
                    <a:pt x="577634" y="409233"/>
                  </a:cubicBezTo>
                  <a:lnTo>
                    <a:pt x="584402" y="409233"/>
                  </a:lnTo>
                  <a:cubicBezTo>
                    <a:pt x="587186" y="409233"/>
                    <a:pt x="589593" y="408086"/>
                    <a:pt x="591006" y="406086"/>
                  </a:cubicBezTo>
                  <a:cubicBezTo>
                    <a:pt x="592420" y="404087"/>
                    <a:pt x="592698" y="401435"/>
                    <a:pt x="591770" y="398811"/>
                  </a:cubicBezTo>
                  <a:lnTo>
                    <a:pt x="569591" y="336166"/>
                  </a:lnTo>
                  <a:cubicBezTo>
                    <a:pt x="567887" y="331352"/>
                    <a:pt x="562551" y="327581"/>
                    <a:pt x="557445" y="327581"/>
                  </a:cubicBezTo>
                  <a:lnTo>
                    <a:pt x="529186" y="327581"/>
                  </a:lnTo>
                  <a:cubicBezTo>
                    <a:pt x="526756" y="327581"/>
                    <a:pt x="524779" y="325604"/>
                    <a:pt x="524779" y="323174"/>
                  </a:cubicBezTo>
                  <a:lnTo>
                    <a:pt x="524779" y="278999"/>
                  </a:lnTo>
                  <a:cubicBezTo>
                    <a:pt x="524779" y="273532"/>
                    <a:pt x="520332" y="269084"/>
                    <a:pt x="514864" y="269084"/>
                  </a:cubicBezTo>
                  <a:lnTo>
                    <a:pt x="513544" y="269084"/>
                  </a:lnTo>
                  <a:cubicBezTo>
                    <a:pt x="523983" y="264196"/>
                    <a:pt x="531234" y="253595"/>
                    <a:pt x="531234" y="241328"/>
                  </a:cubicBezTo>
                  <a:cubicBezTo>
                    <a:pt x="531236" y="224437"/>
                    <a:pt x="517493" y="210695"/>
                    <a:pt x="500603" y="210695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183" name="Gruppieren 182">
            <a:extLst>
              <a:ext uri="{FF2B5EF4-FFF2-40B4-BE49-F238E27FC236}">
                <a16:creationId xmlns:a16="http://schemas.microsoft.com/office/drawing/2014/main" id="{319FCBFA-02EE-4FBA-B2A9-7AA031FBD4F9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grpSp>
          <p:nvGrpSpPr>
            <p:cNvPr id="185" name="Gruppieren 184">
              <a:extLst>
                <a:ext uri="{FF2B5EF4-FFF2-40B4-BE49-F238E27FC236}">
                  <a16:creationId xmlns:a16="http://schemas.microsoft.com/office/drawing/2014/main" id="{77F44C07-ED04-40D2-BBBC-53B6B1FD47F4}"/>
                </a:ext>
              </a:extLst>
            </p:cNvPr>
            <p:cNvGrpSpPr/>
            <p:nvPr/>
          </p:nvGrpSpPr>
          <p:grpSpPr>
            <a:xfrm>
              <a:off x="-2186285" y="0"/>
              <a:ext cx="2510134" cy="6695658"/>
              <a:chOff x="-2186285" y="0"/>
              <a:chExt cx="2510134" cy="6695658"/>
            </a:xfrm>
          </p:grpSpPr>
          <p:sp>
            <p:nvSpPr>
              <p:cNvPr id="190" name="Freihandform: Form 189">
                <a:extLst>
                  <a:ext uri="{FF2B5EF4-FFF2-40B4-BE49-F238E27FC236}">
                    <a16:creationId xmlns:a16="http://schemas.microsoft.com/office/drawing/2014/main" id="{D796CF47-9517-45D9-BFAD-D80088F81BE1}"/>
                  </a:ext>
                </a:extLst>
              </p:cNvPr>
              <p:cNvSpPr/>
              <p:nvPr/>
            </p:nvSpPr>
            <p:spPr>
              <a:xfrm>
                <a:off x="-2186285" y="0"/>
                <a:ext cx="2510134" cy="6695658"/>
              </a:xfrm>
              <a:custGeom>
                <a:avLst/>
                <a:gdLst>
                  <a:gd name="connsiteX0" fmla="*/ 0 w 2510134"/>
                  <a:gd name="connsiteY0" fmla="*/ 0 h 6695658"/>
                  <a:gd name="connsiteX1" fmla="*/ 2169551 w 2510134"/>
                  <a:gd name="connsiteY1" fmla="*/ 0 h 6695658"/>
                  <a:gd name="connsiteX2" fmla="*/ 2169551 w 2510134"/>
                  <a:gd name="connsiteY2" fmla="*/ 5488702 h 6695658"/>
                  <a:gd name="connsiteX3" fmla="*/ 2167258 w 2510134"/>
                  <a:gd name="connsiteY3" fmla="*/ 5500060 h 6695658"/>
                  <a:gd name="connsiteX4" fmla="*/ 2167258 w 2510134"/>
                  <a:gd name="connsiteY4" fmla="*/ 5920607 h 6695658"/>
                  <a:gd name="connsiteX5" fmla="*/ 2272395 w 2510134"/>
                  <a:gd name="connsiteY5" fmla="*/ 6025744 h 6695658"/>
                  <a:gd name="connsiteX6" fmla="*/ 2299052 w 2510134"/>
                  <a:gd name="connsiteY6" fmla="*/ 6025744 h 6695658"/>
                  <a:gd name="connsiteX7" fmla="*/ 2324125 w 2510134"/>
                  <a:gd name="connsiteY7" fmla="*/ 6025744 h 6695658"/>
                  <a:gd name="connsiteX8" fmla="*/ 2330064 w 2510134"/>
                  <a:gd name="connsiteY8" fmla="*/ 6026943 h 6695658"/>
                  <a:gd name="connsiteX9" fmla="*/ 2395835 w 2510134"/>
                  <a:gd name="connsiteY9" fmla="*/ 6026943 h 6695658"/>
                  <a:gd name="connsiteX10" fmla="*/ 2395835 w 2510134"/>
                  <a:gd name="connsiteY10" fmla="*/ 6028124 h 6695658"/>
                  <a:gd name="connsiteX11" fmla="*/ 2404997 w 2510134"/>
                  <a:gd name="connsiteY11" fmla="*/ 6028124 h 6695658"/>
                  <a:gd name="connsiteX12" fmla="*/ 2510134 w 2510134"/>
                  <a:gd name="connsiteY12" fmla="*/ 6133261 h 6695658"/>
                  <a:gd name="connsiteX13" fmla="*/ 2510134 w 2510134"/>
                  <a:gd name="connsiteY13" fmla="*/ 6320068 h 6695658"/>
                  <a:gd name="connsiteX14" fmla="*/ 2510122 w 2510134"/>
                  <a:gd name="connsiteY14" fmla="*/ 6320068 h 6695658"/>
                  <a:gd name="connsiteX15" fmla="*/ 2510122 w 2510134"/>
                  <a:gd name="connsiteY15" fmla="*/ 6590078 h 6695658"/>
                  <a:gd name="connsiteX16" fmla="*/ 2404985 w 2510134"/>
                  <a:gd name="connsiteY16" fmla="*/ 6695215 h 6695658"/>
                  <a:gd name="connsiteX17" fmla="*/ 2388505 w 2510134"/>
                  <a:gd name="connsiteY17" fmla="*/ 6695215 h 6695658"/>
                  <a:gd name="connsiteX18" fmla="*/ 2386310 w 2510134"/>
                  <a:gd name="connsiteY18" fmla="*/ 6695658 h 6695658"/>
                  <a:gd name="connsiteX19" fmla="*/ 2386310 w 2510134"/>
                  <a:gd name="connsiteY19" fmla="*/ 6693692 h 6695658"/>
                  <a:gd name="connsiteX20" fmla="*/ 2303388 w 2510134"/>
                  <a:gd name="connsiteY20" fmla="*/ 6693692 h 6695658"/>
                  <a:gd name="connsiteX21" fmla="*/ 2301124 w 2510134"/>
                  <a:gd name="connsiteY21" fmla="*/ 6694149 h 6695658"/>
                  <a:gd name="connsiteX22" fmla="*/ 2223640 w 2510134"/>
                  <a:gd name="connsiteY22" fmla="*/ 6694149 h 6695658"/>
                  <a:gd name="connsiteX23" fmla="*/ 1751564 w 2510134"/>
                  <a:gd name="connsiteY23" fmla="*/ 6694149 h 6695658"/>
                  <a:gd name="connsiteX24" fmla="*/ 1746771 w 2510134"/>
                  <a:gd name="connsiteY24" fmla="*/ 6695613 h 6695658"/>
                  <a:gd name="connsiteX25" fmla="*/ 1436568 w 2510134"/>
                  <a:gd name="connsiteY25" fmla="*/ 6695613 h 6695658"/>
                  <a:gd name="connsiteX26" fmla="*/ 1329378 w 2510134"/>
                  <a:gd name="connsiteY26" fmla="*/ 6695613 h 6695658"/>
                  <a:gd name="connsiteX27" fmla="*/ 104036 w 2510134"/>
                  <a:gd name="connsiteY27" fmla="*/ 6695613 h 6695658"/>
                  <a:gd name="connsiteX28" fmla="*/ 96240 w 2510134"/>
                  <a:gd name="connsiteY28" fmla="*/ 6694039 h 6695658"/>
                  <a:gd name="connsiteX29" fmla="*/ 2760 w 2510134"/>
                  <a:gd name="connsiteY29" fmla="*/ 6694039 h 6695658"/>
                  <a:gd name="connsiteX30" fmla="*/ 2760 w 2510134"/>
                  <a:gd name="connsiteY30" fmla="*/ 6597749 h 6695658"/>
                  <a:gd name="connsiteX31" fmla="*/ 1897 w 2510134"/>
                  <a:gd name="connsiteY31" fmla="*/ 6593474 h 6695658"/>
                  <a:gd name="connsiteX32" fmla="*/ 1897 w 2510134"/>
                  <a:gd name="connsiteY32" fmla="*/ 6224153 h 6695658"/>
                  <a:gd name="connsiteX33" fmla="*/ 0 w 2510134"/>
                  <a:gd name="connsiteY33" fmla="*/ 6224153 h 669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10134" h="6695658">
                    <a:moveTo>
                      <a:pt x="0" y="0"/>
                    </a:moveTo>
                    <a:lnTo>
                      <a:pt x="2169551" y="0"/>
                    </a:lnTo>
                    <a:lnTo>
                      <a:pt x="2169551" y="5488702"/>
                    </a:lnTo>
                    <a:lnTo>
                      <a:pt x="2167258" y="5500060"/>
                    </a:lnTo>
                    <a:lnTo>
                      <a:pt x="2167258" y="5920607"/>
                    </a:lnTo>
                    <a:cubicBezTo>
                      <a:pt x="2167258" y="5978673"/>
                      <a:pt x="2214329" y="6025744"/>
                      <a:pt x="2272395" y="6025744"/>
                    </a:cubicBezTo>
                    <a:lnTo>
                      <a:pt x="2299052" y="6025744"/>
                    </a:lnTo>
                    <a:lnTo>
                      <a:pt x="2324125" y="6025744"/>
                    </a:lnTo>
                    <a:lnTo>
                      <a:pt x="2330064" y="6026943"/>
                    </a:lnTo>
                    <a:lnTo>
                      <a:pt x="2395835" y="6026943"/>
                    </a:lnTo>
                    <a:lnTo>
                      <a:pt x="2395835" y="6028124"/>
                    </a:lnTo>
                    <a:lnTo>
                      <a:pt x="2404997" y="6028124"/>
                    </a:lnTo>
                    <a:cubicBezTo>
                      <a:pt x="2463063" y="6028124"/>
                      <a:pt x="2510134" y="6075195"/>
                      <a:pt x="2510134" y="6133261"/>
                    </a:cubicBezTo>
                    <a:lnTo>
                      <a:pt x="2510134" y="6320068"/>
                    </a:lnTo>
                    <a:lnTo>
                      <a:pt x="2510122" y="6320068"/>
                    </a:lnTo>
                    <a:lnTo>
                      <a:pt x="2510122" y="6590078"/>
                    </a:lnTo>
                    <a:cubicBezTo>
                      <a:pt x="2510122" y="6648144"/>
                      <a:pt x="2463051" y="6695215"/>
                      <a:pt x="2404985" y="6695215"/>
                    </a:cubicBezTo>
                    <a:lnTo>
                      <a:pt x="2388505" y="6695215"/>
                    </a:lnTo>
                    <a:lnTo>
                      <a:pt x="2386310" y="6695658"/>
                    </a:lnTo>
                    <a:lnTo>
                      <a:pt x="2386310" y="6693692"/>
                    </a:lnTo>
                    <a:lnTo>
                      <a:pt x="2303388" y="6693692"/>
                    </a:lnTo>
                    <a:lnTo>
                      <a:pt x="2301124" y="6694149"/>
                    </a:lnTo>
                    <a:lnTo>
                      <a:pt x="2223640" y="6694149"/>
                    </a:lnTo>
                    <a:lnTo>
                      <a:pt x="1751564" y="6694149"/>
                    </a:lnTo>
                    <a:lnTo>
                      <a:pt x="1746771" y="6695613"/>
                    </a:lnTo>
                    <a:lnTo>
                      <a:pt x="1436568" y="6695613"/>
                    </a:lnTo>
                    <a:lnTo>
                      <a:pt x="1329378" y="6695613"/>
                    </a:lnTo>
                    <a:lnTo>
                      <a:pt x="104036" y="6695613"/>
                    </a:lnTo>
                    <a:lnTo>
                      <a:pt x="96240" y="6694039"/>
                    </a:lnTo>
                    <a:lnTo>
                      <a:pt x="2760" y="6694039"/>
                    </a:lnTo>
                    <a:lnTo>
                      <a:pt x="2760" y="6597749"/>
                    </a:lnTo>
                    <a:lnTo>
                      <a:pt x="1897" y="6593474"/>
                    </a:lnTo>
                    <a:lnTo>
                      <a:pt x="1897" y="6224153"/>
                    </a:lnTo>
                    <a:lnTo>
                      <a:pt x="0" y="6224153"/>
                    </a:ln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91" name="Gruppieren 190">
                <a:extLst>
                  <a:ext uri="{FF2B5EF4-FFF2-40B4-BE49-F238E27FC236}">
                    <a16:creationId xmlns:a16="http://schemas.microsoft.com/office/drawing/2014/main" id="{A437C3EA-C0CA-4CE4-B7E8-6ADE2489134B}"/>
                  </a:ext>
                </a:extLst>
              </p:cNvPr>
              <p:cNvGrpSpPr/>
              <p:nvPr/>
            </p:nvGrpSpPr>
            <p:grpSpPr>
              <a:xfrm>
                <a:off x="34655" y="6074482"/>
                <a:ext cx="218030" cy="225916"/>
                <a:chOff x="1548441" y="6548649"/>
                <a:chExt cx="249627" cy="258657"/>
              </a:xfrm>
            </p:grpSpPr>
            <p:pic>
              <p:nvPicPr>
                <p:cNvPr id="192" name="Grafik 191">
                  <a:extLst>
                    <a:ext uri="{FF2B5EF4-FFF2-40B4-BE49-F238E27FC236}">
                      <a16:creationId xmlns:a16="http://schemas.microsoft.com/office/drawing/2014/main" id="{839BF4C2-8FA4-4B83-92F1-49DA28ABC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441" y="6610839"/>
                  <a:ext cx="196467" cy="196467"/>
                </a:xfrm>
                <a:prstGeom prst="rect">
                  <a:avLst/>
                </a:prstGeom>
              </p:spPr>
            </p:pic>
            <p:sp>
              <p:nvSpPr>
                <p:cNvPr id="193" name="Kreuz 192">
                  <a:extLst>
                    <a:ext uri="{FF2B5EF4-FFF2-40B4-BE49-F238E27FC236}">
                      <a16:creationId xmlns:a16="http://schemas.microsoft.com/office/drawing/2014/main" id="{7434E471-0ACC-4F03-93C8-5F9E54EC8036}"/>
                    </a:ext>
                  </a:extLst>
                </p:cNvPr>
                <p:cNvSpPr/>
                <p:nvPr/>
              </p:nvSpPr>
              <p:spPr>
                <a:xfrm>
                  <a:off x="1710815" y="6548649"/>
                  <a:ext cx="87253" cy="87253"/>
                </a:xfrm>
                <a:prstGeom prst="plus">
                  <a:avLst>
                    <a:gd name="adj" fmla="val 3543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187" name="Gruppieren 186">
              <a:extLst>
                <a:ext uri="{FF2B5EF4-FFF2-40B4-BE49-F238E27FC236}">
                  <a16:creationId xmlns:a16="http://schemas.microsoft.com/office/drawing/2014/main" id="{F8B15512-30EC-4948-8435-4BE1CF70E144}"/>
                </a:ext>
              </a:extLst>
            </p:cNvPr>
            <p:cNvGrpSpPr/>
            <p:nvPr/>
          </p:nvGrpSpPr>
          <p:grpSpPr>
            <a:xfrm>
              <a:off x="-2185551" y="0"/>
              <a:ext cx="2490316" cy="6674644"/>
              <a:chOff x="-2185551" y="0"/>
              <a:chExt cx="2490316" cy="6674644"/>
            </a:xfrm>
          </p:grpSpPr>
          <p:sp>
            <p:nvSpPr>
              <p:cNvPr id="188" name="Freihandform: Form 187">
                <a:extLst>
                  <a:ext uri="{FF2B5EF4-FFF2-40B4-BE49-F238E27FC236}">
                    <a16:creationId xmlns:a16="http://schemas.microsoft.com/office/drawing/2014/main" id="{E7EA7CA0-3D26-43C3-A747-F69303990002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rgbClr val="06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89" name="Grafik 188">
                <a:extLst>
                  <a:ext uri="{FF2B5EF4-FFF2-40B4-BE49-F238E27FC236}">
                    <a16:creationId xmlns:a16="http://schemas.microsoft.com/office/drawing/2014/main" id="{53E053AF-1443-429E-B5FA-3399541AD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B43AE595-DEFB-40FF-80D9-F58DDCE68749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443" name="Textfeld 442">
            <a:extLst>
              <a:ext uri="{FF2B5EF4-FFF2-40B4-BE49-F238E27FC236}">
                <a16:creationId xmlns:a16="http://schemas.microsoft.com/office/drawing/2014/main" id="{ACE15117-3AD7-4EC0-BA4B-D707EAD76E83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sp>
        <p:nvSpPr>
          <p:cNvPr id="444" name="Flussdiagramm: Alternativer Prozess 443">
            <a:extLst>
              <a:ext uri="{FF2B5EF4-FFF2-40B4-BE49-F238E27FC236}">
                <a16:creationId xmlns:a16="http://schemas.microsoft.com/office/drawing/2014/main" id="{1F805FBD-8BFC-486D-A7AD-A5EA77FAC344}"/>
              </a:ext>
            </a:extLst>
          </p:cNvPr>
          <p:cNvSpPr/>
          <p:nvPr/>
        </p:nvSpPr>
        <p:spPr>
          <a:xfrm>
            <a:off x="224092" y="6248171"/>
            <a:ext cx="1655036" cy="8845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122B4C"/>
                </a:solidFill>
              </a:rPr>
              <a:t>FRONT</a:t>
            </a:r>
          </a:p>
        </p:txBody>
      </p:sp>
      <p:sp>
        <p:nvSpPr>
          <p:cNvPr id="171" name="Freihandform 170">
            <a:hlinkClick r:id="rId18" action="ppaction://hlinksldjump"/>
            <a:extLst>
              <a:ext uri="{FF2B5EF4-FFF2-40B4-BE49-F238E27FC236}">
                <a16:creationId xmlns:a16="http://schemas.microsoft.com/office/drawing/2014/main" id="{A0274501-AE48-494D-A41E-8B72DFFF4B20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grpSp>
        <p:nvGrpSpPr>
          <p:cNvPr id="201" name="Gruppieren 200">
            <a:extLst>
              <a:ext uri="{FF2B5EF4-FFF2-40B4-BE49-F238E27FC236}">
                <a16:creationId xmlns:a16="http://schemas.microsoft.com/office/drawing/2014/main" id="{B0EB8A46-CB0D-486D-A4E9-92A88C620121}"/>
              </a:ext>
            </a:extLst>
          </p:cNvPr>
          <p:cNvGrpSpPr/>
          <p:nvPr/>
        </p:nvGrpSpPr>
        <p:grpSpPr>
          <a:xfrm>
            <a:off x="99883" y="5112261"/>
            <a:ext cx="1815256" cy="1057966"/>
            <a:chOff x="99883" y="5112261"/>
            <a:chExt cx="1815256" cy="1057966"/>
          </a:xfrm>
        </p:grpSpPr>
        <p:sp>
          <p:nvSpPr>
            <p:cNvPr id="202" name="Rechteck: abgerundete Ecken 201">
              <a:hlinkClick r:id="rId19" action="ppaction://hlinksldjump"/>
              <a:extLst>
                <a:ext uri="{FF2B5EF4-FFF2-40B4-BE49-F238E27FC236}">
                  <a16:creationId xmlns:a16="http://schemas.microsoft.com/office/drawing/2014/main" id="{A9C5082F-2B25-4F0C-ADE5-DFEB2AC04539}"/>
                </a:ext>
              </a:extLst>
            </p:cNvPr>
            <p:cNvSpPr/>
            <p:nvPr/>
          </p:nvSpPr>
          <p:spPr>
            <a:xfrm>
              <a:off x="1449591" y="6032007"/>
              <a:ext cx="136698" cy="124328"/>
            </a:xfrm>
            <a:prstGeom prst="roundRect">
              <a:avLst/>
            </a:prstGeom>
            <a:solidFill>
              <a:srgbClr val="92D0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roid"/>
              </a:endParaRPr>
            </a:p>
          </p:txBody>
        </p:sp>
        <p:pic>
          <p:nvPicPr>
            <p:cNvPr id="203" name="Grafik 202">
              <a:hlinkClick r:id="rId19" action="ppaction://hlinksldjump"/>
              <a:extLst>
                <a:ext uri="{FF2B5EF4-FFF2-40B4-BE49-F238E27FC236}">
                  <a16:creationId xmlns:a16="http://schemas.microsoft.com/office/drawing/2014/main" id="{AFE0078B-C174-4083-A991-6E05A068F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471952" y="6047213"/>
              <a:ext cx="91222" cy="91222"/>
            </a:xfrm>
            <a:prstGeom prst="rect">
              <a:avLst/>
            </a:prstGeom>
          </p:spPr>
        </p:pic>
        <p:grpSp>
          <p:nvGrpSpPr>
            <p:cNvPr id="204" name="Gruppieren 203">
              <a:extLst>
                <a:ext uri="{FF2B5EF4-FFF2-40B4-BE49-F238E27FC236}">
                  <a16:creationId xmlns:a16="http://schemas.microsoft.com/office/drawing/2014/main" id="{CE1A48DE-1531-4AF1-A5EE-554A5F6A4775}"/>
                </a:ext>
              </a:extLst>
            </p:cNvPr>
            <p:cNvGrpSpPr/>
            <p:nvPr/>
          </p:nvGrpSpPr>
          <p:grpSpPr>
            <a:xfrm>
              <a:off x="99883" y="5112261"/>
              <a:ext cx="1815256" cy="1057966"/>
              <a:chOff x="99883" y="5112261"/>
              <a:chExt cx="1815256" cy="1057966"/>
            </a:xfrm>
          </p:grpSpPr>
          <p:sp>
            <p:nvSpPr>
              <p:cNvPr id="205" name="Textfeld 204">
                <a:extLst>
                  <a:ext uri="{FF2B5EF4-FFF2-40B4-BE49-F238E27FC236}">
                    <a16:creationId xmlns:a16="http://schemas.microsoft.com/office/drawing/2014/main" id="{BAC15D5F-2BFD-48E6-A42A-E667E7BC0411}"/>
                  </a:ext>
                </a:extLst>
              </p:cNvPr>
              <p:cNvSpPr txBox="1"/>
              <p:nvPr/>
            </p:nvSpPr>
            <p:spPr>
              <a:xfrm>
                <a:off x="109190" y="5311160"/>
                <a:ext cx="210314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E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206" name="Textfeld 205">
                <a:extLst>
                  <a:ext uri="{FF2B5EF4-FFF2-40B4-BE49-F238E27FC236}">
                    <a16:creationId xmlns:a16="http://schemas.microsoft.com/office/drawing/2014/main" id="{0A43B3FF-803B-4203-A75A-18FD9BCA02E2}"/>
                  </a:ext>
                </a:extLst>
              </p:cNvPr>
              <p:cNvSpPr txBox="1"/>
              <p:nvPr/>
            </p:nvSpPr>
            <p:spPr>
              <a:xfrm>
                <a:off x="107561" y="5486565"/>
                <a:ext cx="216726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D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207" name="Textfeld 206">
                <a:extLst>
                  <a:ext uri="{FF2B5EF4-FFF2-40B4-BE49-F238E27FC236}">
                    <a16:creationId xmlns:a16="http://schemas.microsoft.com/office/drawing/2014/main" id="{745CCFC2-957B-4CFA-951B-1B88176213CF}"/>
                  </a:ext>
                </a:extLst>
              </p:cNvPr>
              <p:cNvSpPr txBox="1"/>
              <p:nvPr/>
            </p:nvSpPr>
            <p:spPr>
              <a:xfrm>
                <a:off x="180041" y="5667155"/>
                <a:ext cx="57441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C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208" name="Textfeld 207">
                <a:extLst>
                  <a:ext uri="{FF2B5EF4-FFF2-40B4-BE49-F238E27FC236}">
                    <a16:creationId xmlns:a16="http://schemas.microsoft.com/office/drawing/2014/main" id="{9A490C62-0A1A-4EB2-892A-962E3317E98A}"/>
                  </a:ext>
                </a:extLst>
              </p:cNvPr>
              <p:cNvSpPr txBox="1"/>
              <p:nvPr/>
            </p:nvSpPr>
            <p:spPr>
              <a:xfrm>
                <a:off x="99883" y="6016339"/>
                <a:ext cx="215122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A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209" name="Textfeld 208">
                <a:extLst>
                  <a:ext uri="{FF2B5EF4-FFF2-40B4-BE49-F238E27FC236}">
                    <a16:creationId xmlns:a16="http://schemas.microsoft.com/office/drawing/2014/main" id="{DB2EA5F0-38F5-47B9-9CA1-11853F34B002}"/>
                  </a:ext>
                </a:extLst>
              </p:cNvPr>
              <p:cNvSpPr txBox="1"/>
              <p:nvPr/>
            </p:nvSpPr>
            <p:spPr>
              <a:xfrm>
                <a:off x="185613" y="5841643"/>
                <a:ext cx="44767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B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210" name="Textfeld 209">
                <a:extLst>
                  <a:ext uri="{FF2B5EF4-FFF2-40B4-BE49-F238E27FC236}">
                    <a16:creationId xmlns:a16="http://schemas.microsoft.com/office/drawing/2014/main" id="{3336099C-683F-4372-BE7D-62E413B2A4D8}"/>
                  </a:ext>
                </a:extLst>
              </p:cNvPr>
              <p:cNvSpPr txBox="1"/>
              <p:nvPr/>
            </p:nvSpPr>
            <p:spPr>
              <a:xfrm>
                <a:off x="109042" y="5140206"/>
                <a:ext cx="208710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F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grpSp>
            <p:nvGrpSpPr>
              <p:cNvPr id="211" name="Gruppieren 210">
                <a:extLst>
                  <a:ext uri="{FF2B5EF4-FFF2-40B4-BE49-F238E27FC236}">
                    <a16:creationId xmlns:a16="http://schemas.microsoft.com/office/drawing/2014/main" id="{C503E56E-EBA1-4122-9898-227800B33DDA}"/>
                  </a:ext>
                </a:extLst>
              </p:cNvPr>
              <p:cNvGrpSpPr/>
              <p:nvPr/>
            </p:nvGrpSpPr>
            <p:grpSpPr>
              <a:xfrm>
                <a:off x="247411" y="5149805"/>
                <a:ext cx="1489527" cy="1007011"/>
                <a:chOff x="247411" y="5149805"/>
                <a:chExt cx="1489527" cy="1007011"/>
              </a:xfrm>
            </p:grpSpPr>
            <p:grpSp>
              <p:nvGrpSpPr>
                <p:cNvPr id="216" name="Gruppieren 215">
                  <a:extLst>
                    <a:ext uri="{FF2B5EF4-FFF2-40B4-BE49-F238E27FC236}">
                      <a16:creationId xmlns:a16="http://schemas.microsoft.com/office/drawing/2014/main" id="{20B71F92-051B-41D0-B864-4EB567E8BF7B}"/>
                    </a:ext>
                  </a:extLst>
                </p:cNvPr>
                <p:cNvGrpSpPr/>
                <p:nvPr/>
              </p:nvGrpSpPr>
              <p:grpSpPr>
                <a:xfrm>
                  <a:off x="549412" y="5320759"/>
                  <a:ext cx="1186244" cy="124809"/>
                  <a:chOff x="3306600" y="3315319"/>
                  <a:chExt cx="6462055" cy="679894"/>
                </a:xfrm>
                <a:solidFill>
                  <a:srgbClr val="6780A2"/>
                </a:solidFill>
              </p:grpSpPr>
              <p:grpSp>
                <p:nvGrpSpPr>
                  <p:cNvPr id="275" name="Gruppieren 274">
                    <a:extLst>
                      <a:ext uri="{FF2B5EF4-FFF2-40B4-BE49-F238E27FC236}">
                        <a16:creationId xmlns:a16="http://schemas.microsoft.com/office/drawing/2014/main" id="{EE7145E1-36AB-40D1-8B91-8AB2DDFED294}"/>
                      </a:ext>
                    </a:extLst>
                  </p:cNvPr>
                  <p:cNvGrpSpPr/>
                  <p:nvPr/>
                </p:nvGrpSpPr>
                <p:grpSpPr>
                  <a:xfrm>
                    <a:off x="3306600" y="3315319"/>
                    <a:ext cx="5645861" cy="679894"/>
                    <a:chOff x="3282727" y="4148261"/>
                    <a:chExt cx="5645861" cy="679894"/>
                  </a:xfrm>
                  <a:grpFill/>
                </p:grpSpPr>
                <p:sp>
                  <p:nvSpPr>
                    <p:cNvPr id="277" name="Rechteck: abgerundete Ecken 276">
                      <a:extLst>
                        <a:ext uri="{FF2B5EF4-FFF2-40B4-BE49-F238E27FC236}">
                          <a16:creationId xmlns:a16="http://schemas.microsoft.com/office/drawing/2014/main" id="{A5AF815F-4006-43AF-8D4E-0C44C8671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8" name="Rechteck: abgerundete Ecken 277">
                      <a:extLst>
                        <a:ext uri="{FF2B5EF4-FFF2-40B4-BE49-F238E27FC236}">
                          <a16:creationId xmlns:a16="http://schemas.microsoft.com/office/drawing/2014/main" id="{2A73F7CB-C68D-40A7-8CE0-B76F2A630E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9" name="Rechteck: abgerundete Ecken 278">
                      <a:extLst>
                        <a:ext uri="{FF2B5EF4-FFF2-40B4-BE49-F238E27FC236}">
                          <a16:creationId xmlns:a16="http://schemas.microsoft.com/office/drawing/2014/main" id="{7CCA6A31-DBB0-49A6-83DC-C5A4222BCF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80" name="Rechteck: abgerundete Ecken 279">
                      <a:extLst>
                        <a:ext uri="{FF2B5EF4-FFF2-40B4-BE49-F238E27FC236}">
                          <a16:creationId xmlns:a16="http://schemas.microsoft.com/office/drawing/2014/main" id="{3B6E6217-CFC9-4A6C-BB4C-1A3943F0C1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81" name="Rechteck: abgerundete Ecken 280">
                      <a:extLst>
                        <a:ext uri="{FF2B5EF4-FFF2-40B4-BE49-F238E27FC236}">
                          <a16:creationId xmlns:a16="http://schemas.microsoft.com/office/drawing/2014/main" id="{8D4C7FCB-3B3E-4D43-95ED-07EC0D623C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82" name="Rechteck: abgerundete Ecken 281">
                      <a:extLst>
                        <a:ext uri="{FF2B5EF4-FFF2-40B4-BE49-F238E27FC236}">
                          <a16:creationId xmlns:a16="http://schemas.microsoft.com/office/drawing/2014/main" id="{3AF46A64-FAE3-41D4-92F0-5F794EC877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83" name="Rechteck: abgerundete Ecken 282">
                      <a:extLst>
                        <a:ext uri="{FF2B5EF4-FFF2-40B4-BE49-F238E27FC236}">
                          <a16:creationId xmlns:a16="http://schemas.microsoft.com/office/drawing/2014/main" id="{5AA37399-B2A7-4265-A6AB-5421978E0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76" name="Rechteck: abgerundete Ecken 275">
                    <a:extLst>
                      <a:ext uri="{FF2B5EF4-FFF2-40B4-BE49-F238E27FC236}">
                        <a16:creationId xmlns:a16="http://schemas.microsoft.com/office/drawing/2014/main" id="{2684E363-A93B-4E8A-832A-0F8FF7248058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217" name="Gruppieren 216">
                  <a:extLst>
                    <a:ext uri="{FF2B5EF4-FFF2-40B4-BE49-F238E27FC236}">
                      <a16:creationId xmlns:a16="http://schemas.microsoft.com/office/drawing/2014/main" id="{F217EBD5-6309-4243-9CE3-71C36CCE2A4E}"/>
                    </a:ext>
                  </a:extLst>
                </p:cNvPr>
                <p:cNvGrpSpPr/>
                <p:nvPr/>
              </p:nvGrpSpPr>
              <p:grpSpPr>
                <a:xfrm>
                  <a:off x="248939" y="5499078"/>
                  <a:ext cx="1487999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262" name="Gruppieren 261">
                    <a:extLst>
                      <a:ext uri="{FF2B5EF4-FFF2-40B4-BE49-F238E27FC236}">
                        <a16:creationId xmlns:a16="http://schemas.microsoft.com/office/drawing/2014/main" id="{E51530CA-5124-4ED6-B379-680F8F31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264" name="Rechteck: abgerundete Ecken 263">
                      <a:extLst>
                        <a:ext uri="{FF2B5EF4-FFF2-40B4-BE49-F238E27FC236}">
                          <a16:creationId xmlns:a16="http://schemas.microsoft.com/office/drawing/2014/main" id="{D700E6CB-8C34-4A2C-BDCD-61E17F01E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6" name="Rechteck: abgerundete Ecken 265">
                      <a:extLst>
                        <a:ext uri="{FF2B5EF4-FFF2-40B4-BE49-F238E27FC236}">
                          <a16:creationId xmlns:a16="http://schemas.microsoft.com/office/drawing/2014/main" id="{A98D32F2-7192-44F4-A83F-2F852A7AA8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8" name="Rechteck: abgerundete Ecken 267">
                      <a:extLst>
                        <a:ext uri="{FF2B5EF4-FFF2-40B4-BE49-F238E27FC236}">
                          <a16:creationId xmlns:a16="http://schemas.microsoft.com/office/drawing/2014/main" id="{2CC5AC0F-439F-4916-A62B-557A8E27E4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9" name="Rechteck: abgerundete Ecken 268">
                      <a:extLst>
                        <a:ext uri="{FF2B5EF4-FFF2-40B4-BE49-F238E27FC236}">
                          <a16:creationId xmlns:a16="http://schemas.microsoft.com/office/drawing/2014/main" id="{BB6E12C4-2C13-4589-B04D-24BFB21B4F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0" name="Rechteck: abgerundete Ecken 269">
                      <a:extLst>
                        <a:ext uri="{FF2B5EF4-FFF2-40B4-BE49-F238E27FC236}">
                          <a16:creationId xmlns:a16="http://schemas.microsoft.com/office/drawing/2014/main" id="{BDBD8A69-AA6C-4E70-B157-CF4E315772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1" name="Rechteck: abgerundete Ecken 270">
                      <a:extLst>
                        <a:ext uri="{FF2B5EF4-FFF2-40B4-BE49-F238E27FC236}">
                          <a16:creationId xmlns:a16="http://schemas.microsoft.com/office/drawing/2014/main" id="{FF065B28-5850-4BAA-9B48-D858F2D20A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2" name="Rechteck: abgerundete Ecken 271">
                      <a:extLst>
                        <a:ext uri="{FF2B5EF4-FFF2-40B4-BE49-F238E27FC236}">
                          <a16:creationId xmlns:a16="http://schemas.microsoft.com/office/drawing/2014/main" id="{FB32AE6C-1794-4C76-93CC-D8F61DD46E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3" name="Rechteck: abgerundete Ecken 272">
                      <a:extLst>
                        <a:ext uri="{FF2B5EF4-FFF2-40B4-BE49-F238E27FC236}">
                          <a16:creationId xmlns:a16="http://schemas.microsoft.com/office/drawing/2014/main" id="{7E9653F2-E8E6-410A-AB1C-3A0F694DA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4" name="Rechteck: abgerundete Ecken 273">
                      <a:extLst>
                        <a:ext uri="{FF2B5EF4-FFF2-40B4-BE49-F238E27FC236}">
                          <a16:creationId xmlns:a16="http://schemas.microsoft.com/office/drawing/2014/main" id="{11BC94C4-9559-4407-87AD-77F1EA7DF0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63" name="Rechteck: abgerundete Ecken 262">
                    <a:extLst>
                      <a:ext uri="{FF2B5EF4-FFF2-40B4-BE49-F238E27FC236}">
                        <a16:creationId xmlns:a16="http://schemas.microsoft.com/office/drawing/2014/main" id="{C6AC3483-66A0-4D1C-BEAE-EA4C3A4B3465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218" name="Gruppieren 217">
                  <a:extLst>
                    <a:ext uri="{FF2B5EF4-FFF2-40B4-BE49-F238E27FC236}">
                      <a16:creationId xmlns:a16="http://schemas.microsoft.com/office/drawing/2014/main" id="{629C595A-65D5-4668-86E3-ADB72217ECF2}"/>
                    </a:ext>
                  </a:extLst>
                </p:cNvPr>
                <p:cNvGrpSpPr/>
                <p:nvPr/>
              </p:nvGrpSpPr>
              <p:grpSpPr>
                <a:xfrm>
                  <a:off x="248759" y="5679133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250" name="Gruppieren 249">
                    <a:extLst>
                      <a:ext uri="{FF2B5EF4-FFF2-40B4-BE49-F238E27FC236}">
                        <a16:creationId xmlns:a16="http://schemas.microsoft.com/office/drawing/2014/main" id="{19799ADB-136C-4636-B68E-9AA498B33937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252" name="Rechteck: abgerundete Ecken 251">
                      <a:extLst>
                        <a:ext uri="{FF2B5EF4-FFF2-40B4-BE49-F238E27FC236}">
                          <a16:creationId xmlns:a16="http://schemas.microsoft.com/office/drawing/2014/main" id="{9BEB8006-5E20-4303-B6EB-A1AAEEF95C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3" name="Rechteck: abgerundete Ecken 252">
                      <a:extLst>
                        <a:ext uri="{FF2B5EF4-FFF2-40B4-BE49-F238E27FC236}">
                          <a16:creationId xmlns:a16="http://schemas.microsoft.com/office/drawing/2014/main" id="{129BF19E-83BA-4935-A7F8-9CBC56490E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4" name="Rechteck: abgerundete Ecken 253">
                      <a:extLst>
                        <a:ext uri="{FF2B5EF4-FFF2-40B4-BE49-F238E27FC236}">
                          <a16:creationId xmlns:a16="http://schemas.microsoft.com/office/drawing/2014/main" id="{CA01A06D-F96E-4D7B-B583-E79D01E0A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5" name="Rechteck: abgerundete Ecken 254">
                      <a:extLst>
                        <a:ext uri="{FF2B5EF4-FFF2-40B4-BE49-F238E27FC236}">
                          <a16:creationId xmlns:a16="http://schemas.microsoft.com/office/drawing/2014/main" id="{E403F951-58A2-46AF-BC2D-859DE960BB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6" name="Rechteck: abgerundete Ecken 255">
                      <a:extLst>
                        <a:ext uri="{FF2B5EF4-FFF2-40B4-BE49-F238E27FC236}">
                          <a16:creationId xmlns:a16="http://schemas.microsoft.com/office/drawing/2014/main" id="{C0BCD5E7-2C34-4887-91C7-81B2E568A9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7" name="Rechteck: abgerundete Ecken 256">
                      <a:extLst>
                        <a:ext uri="{FF2B5EF4-FFF2-40B4-BE49-F238E27FC236}">
                          <a16:creationId xmlns:a16="http://schemas.microsoft.com/office/drawing/2014/main" id="{471A8711-F54D-40D3-8729-923F5E65B9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8" name="Rechteck: abgerundete Ecken 257">
                      <a:extLst>
                        <a:ext uri="{FF2B5EF4-FFF2-40B4-BE49-F238E27FC236}">
                          <a16:creationId xmlns:a16="http://schemas.microsoft.com/office/drawing/2014/main" id="{F5B180F6-C499-480E-8F11-FC5C7ECE28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9" name="Rechteck: abgerundete Ecken 258">
                      <a:extLst>
                        <a:ext uri="{FF2B5EF4-FFF2-40B4-BE49-F238E27FC236}">
                          <a16:creationId xmlns:a16="http://schemas.microsoft.com/office/drawing/2014/main" id="{D765B2DE-CAFA-49A2-A8D2-D8819AAFE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1" name="Rechteck: abgerundete Ecken 260">
                      <a:extLst>
                        <a:ext uri="{FF2B5EF4-FFF2-40B4-BE49-F238E27FC236}">
                          <a16:creationId xmlns:a16="http://schemas.microsoft.com/office/drawing/2014/main" id="{BAFBD6E6-42CE-4E73-9766-3D1C6DC6D7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51" name="Rechteck: abgerundete Ecken 250">
                    <a:extLst>
                      <a:ext uri="{FF2B5EF4-FFF2-40B4-BE49-F238E27FC236}">
                        <a16:creationId xmlns:a16="http://schemas.microsoft.com/office/drawing/2014/main" id="{721BBDC4-CFC2-4FCE-A281-E2CFAF47488E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219" name="Rechteck: abgerundete Ecken 218">
                  <a:extLst>
                    <a:ext uri="{FF2B5EF4-FFF2-40B4-BE49-F238E27FC236}">
                      <a16:creationId xmlns:a16="http://schemas.microsoft.com/office/drawing/2014/main" id="{824216C9-262A-4E48-B818-7BB60B53A640}"/>
                    </a:ext>
                  </a:extLst>
                </p:cNvPr>
                <p:cNvSpPr/>
                <p:nvPr/>
              </p:nvSpPr>
              <p:spPr>
                <a:xfrm>
                  <a:off x="248121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1</a:t>
                  </a:r>
                </a:p>
              </p:txBody>
            </p:sp>
            <p:sp>
              <p:nvSpPr>
                <p:cNvPr id="220" name="Rechteck: abgerundete Ecken 219">
                  <a:extLst>
                    <a:ext uri="{FF2B5EF4-FFF2-40B4-BE49-F238E27FC236}">
                      <a16:creationId xmlns:a16="http://schemas.microsoft.com/office/drawing/2014/main" id="{BB01AE86-2423-4C1D-9EA6-3296209AEDB6}"/>
                    </a:ext>
                  </a:extLst>
                </p:cNvPr>
                <p:cNvSpPr/>
                <p:nvPr/>
              </p:nvSpPr>
              <p:spPr>
                <a:xfrm>
                  <a:off x="398790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2</a:t>
                  </a:r>
                </a:p>
              </p:txBody>
            </p:sp>
            <p:sp>
              <p:nvSpPr>
                <p:cNvPr id="221" name="Rechteck: abgerundete Ecken 220">
                  <a:extLst>
                    <a:ext uri="{FF2B5EF4-FFF2-40B4-BE49-F238E27FC236}">
                      <a16:creationId xmlns:a16="http://schemas.microsoft.com/office/drawing/2014/main" id="{C774588A-1601-4A44-BBC9-3FEEF9D7C401}"/>
                    </a:ext>
                  </a:extLst>
                </p:cNvPr>
                <p:cNvSpPr/>
                <p:nvPr/>
              </p:nvSpPr>
              <p:spPr>
                <a:xfrm>
                  <a:off x="549875" y="6032008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3</a:t>
                  </a:r>
                </a:p>
              </p:txBody>
            </p:sp>
            <p:sp>
              <p:nvSpPr>
                <p:cNvPr id="222" name="Rechteck: abgerundete Ecken 221">
                  <a:extLst>
                    <a:ext uri="{FF2B5EF4-FFF2-40B4-BE49-F238E27FC236}">
                      <a16:creationId xmlns:a16="http://schemas.microsoft.com/office/drawing/2014/main" id="{0EBE612B-DDDA-4FAB-BF40-0A74D6ECA711}"/>
                    </a:ext>
                  </a:extLst>
                </p:cNvPr>
                <p:cNvSpPr/>
                <p:nvPr/>
              </p:nvSpPr>
              <p:spPr>
                <a:xfrm>
                  <a:off x="699615" y="603248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4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23" name="Rechteck: abgerundete Ecken 222">
                  <a:extLst>
                    <a:ext uri="{FF2B5EF4-FFF2-40B4-BE49-F238E27FC236}">
                      <a16:creationId xmlns:a16="http://schemas.microsoft.com/office/drawing/2014/main" id="{1831CAD1-A039-4064-B7C6-C8C8E58EE353}"/>
                    </a:ext>
                  </a:extLst>
                </p:cNvPr>
                <p:cNvSpPr/>
                <p:nvPr/>
              </p:nvSpPr>
              <p:spPr>
                <a:xfrm>
                  <a:off x="850804" y="6032487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5</a:t>
                  </a:r>
                </a:p>
              </p:txBody>
            </p:sp>
            <p:sp>
              <p:nvSpPr>
                <p:cNvPr id="224" name="Rechteck: abgerundete Ecken 223">
                  <a:extLst>
                    <a:ext uri="{FF2B5EF4-FFF2-40B4-BE49-F238E27FC236}">
                      <a16:creationId xmlns:a16="http://schemas.microsoft.com/office/drawing/2014/main" id="{E21B5478-03B0-4A3A-9FDD-EBE965084527}"/>
                    </a:ext>
                  </a:extLst>
                </p:cNvPr>
                <p:cNvSpPr/>
                <p:nvPr/>
              </p:nvSpPr>
              <p:spPr>
                <a:xfrm>
                  <a:off x="1000504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6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25" name="Rechteck: abgerundete Ecken 224">
                  <a:extLst>
                    <a:ext uri="{FF2B5EF4-FFF2-40B4-BE49-F238E27FC236}">
                      <a16:creationId xmlns:a16="http://schemas.microsoft.com/office/drawing/2014/main" id="{FA842413-CB7D-4A96-8D50-52D6680F342C}"/>
                    </a:ext>
                  </a:extLst>
                </p:cNvPr>
                <p:cNvSpPr/>
                <p:nvPr/>
              </p:nvSpPr>
              <p:spPr>
                <a:xfrm>
                  <a:off x="1150648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7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26" name="Rechteck: abgerundete Ecken 225">
                  <a:extLst>
                    <a:ext uri="{FF2B5EF4-FFF2-40B4-BE49-F238E27FC236}">
                      <a16:creationId xmlns:a16="http://schemas.microsoft.com/office/drawing/2014/main" id="{1509E06A-44C3-4AD8-A0FD-DF09E39B6381}"/>
                    </a:ext>
                  </a:extLst>
                </p:cNvPr>
                <p:cNvSpPr/>
                <p:nvPr/>
              </p:nvSpPr>
              <p:spPr>
                <a:xfrm>
                  <a:off x="1300120" y="6032007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8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227" name="Gruppieren 226">
                  <a:extLst>
                    <a:ext uri="{FF2B5EF4-FFF2-40B4-BE49-F238E27FC236}">
                      <a16:creationId xmlns:a16="http://schemas.microsoft.com/office/drawing/2014/main" id="{9DFCEA7D-4175-4C28-9F78-F8A65E9D1A98}"/>
                    </a:ext>
                  </a:extLst>
                </p:cNvPr>
                <p:cNvGrpSpPr/>
                <p:nvPr/>
              </p:nvGrpSpPr>
              <p:grpSpPr>
                <a:xfrm>
                  <a:off x="247477" y="5855464"/>
                  <a:ext cx="1338169" cy="124809"/>
                  <a:chOff x="1638923" y="4148261"/>
                  <a:chExt cx="7289665" cy="679894"/>
                </a:xfrm>
                <a:solidFill>
                  <a:srgbClr val="6780A2"/>
                </a:solidFill>
              </p:grpSpPr>
              <p:sp>
                <p:nvSpPr>
                  <p:cNvPr id="241" name="Rechteck: abgerundete Ecken 240">
                    <a:extLst>
                      <a:ext uri="{FF2B5EF4-FFF2-40B4-BE49-F238E27FC236}">
                        <a16:creationId xmlns:a16="http://schemas.microsoft.com/office/drawing/2014/main" id="{AE790141-F7A3-473D-BD62-5A22B325EA36}"/>
                      </a:ext>
                    </a:extLst>
                  </p:cNvPr>
                  <p:cNvSpPr/>
                  <p:nvPr/>
                </p:nvSpPr>
                <p:spPr>
                  <a:xfrm>
                    <a:off x="1638923" y="4148286"/>
                    <a:ext cx="744665" cy="677275"/>
                  </a:xfrm>
                  <a:prstGeom prst="roundRect">
                    <a:avLst/>
                  </a:prstGeom>
                  <a:solidFill>
                    <a:srgbClr val="C00000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1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42" name="Rechteck: abgerundete Ecken 241">
                    <a:extLst>
                      <a:ext uri="{FF2B5EF4-FFF2-40B4-BE49-F238E27FC236}">
                        <a16:creationId xmlns:a16="http://schemas.microsoft.com/office/drawing/2014/main" id="{B2720B79-AE83-4C42-986F-A98A9981D6C8}"/>
                      </a:ext>
                    </a:extLst>
                  </p:cNvPr>
                  <p:cNvSpPr/>
                  <p:nvPr/>
                </p:nvSpPr>
                <p:spPr>
                  <a:xfrm>
                    <a:off x="2459693" y="414828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2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43" name="Rechteck: abgerundete Ecken 242">
                    <a:extLst>
                      <a:ext uri="{FF2B5EF4-FFF2-40B4-BE49-F238E27FC236}">
                        <a16:creationId xmlns:a16="http://schemas.microsoft.com/office/drawing/2014/main" id="{DD25E7CC-2211-4B16-9C04-FA99979FF7E3}"/>
                      </a:ext>
                    </a:extLst>
                  </p:cNvPr>
                  <p:cNvSpPr/>
                  <p:nvPr/>
                </p:nvSpPr>
                <p:spPr>
                  <a:xfrm>
                    <a:off x="3282727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3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44" name="Rechteck: abgerundete Ecken 243">
                    <a:extLst>
                      <a:ext uri="{FF2B5EF4-FFF2-40B4-BE49-F238E27FC236}">
                        <a16:creationId xmlns:a16="http://schemas.microsoft.com/office/drawing/2014/main" id="{4DEEC915-D236-4750-B465-7290188CBBF8}"/>
                      </a:ext>
                    </a:extLst>
                  </p:cNvPr>
                  <p:cNvSpPr/>
                  <p:nvPr/>
                </p:nvSpPr>
                <p:spPr>
                  <a:xfrm>
                    <a:off x="4098436" y="4150880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4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45" name="Rechteck: abgerundete Ecken 244">
                    <a:extLst>
                      <a:ext uri="{FF2B5EF4-FFF2-40B4-BE49-F238E27FC236}">
                        <a16:creationId xmlns:a16="http://schemas.microsoft.com/office/drawing/2014/main" id="{30F40E1F-2480-468F-978A-314E400A84F6}"/>
                      </a:ext>
                    </a:extLst>
                  </p:cNvPr>
                  <p:cNvSpPr/>
                  <p:nvPr/>
                </p:nvSpPr>
                <p:spPr>
                  <a:xfrm>
                    <a:off x="4922031" y="4150875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5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46" name="Rechteck: abgerundete Ecken 245">
                    <a:extLst>
                      <a:ext uri="{FF2B5EF4-FFF2-40B4-BE49-F238E27FC236}">
                        <a16:creationId xmlns:a16="http://schemas.microsoft.com/office/drawing/2014/main" id="{0F09191A-F5E1-4D23-AA7B-B7022DDBADB5}"/>
                      </a:ext>
                    </a:extLst>
                  </p:cNvPr>
                  <p:cNvSpPr/>
                  <p:nvPr/>
                </p:nvSpPr>
                <p:spPr>
                  <a:xfrm>
                    <a:off x="5737521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6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47" name="Rechteck: abgerundete Ecken 246">
                    <a:extLst>
                      <a:ext uri="{FF2B5EF4-FFF2-40B4-BE49-F238E27FC236}">
                        <a16:creationId xmlns:a16="http://schemas.microsoft.com/office/drawing/2014/main" id="{E519186F-1604-4FCD-851B-E31743D04BC7}"/>
                      </a:ext>
                    </a:extLst>
                  </p:cNvPr>
                  <p:cNvSpPr/>
                  <p:nvPr/>
                </p:nvSpPr>
                <p:spPr>
                  <a:xfrm>
                    <a:off x="6555433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7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48" name="Rechteck: abgerundete Ecken 247">
                    <a:extLst>
                      <a:ext uri="{FF2B5EF4-FFF2-40B4-BE49-F238E27FC236}">
                        <a16:creationId xmlns:a16="http://schemas.microsoft.com/office/drawing/2014/main" id="{ABF52910-5EB2-4733-A8FC-52972B71B856}"/>
                      </a:ext>
                    </a:extLst>
                  </p:cNvPr>
                  <p:cNvSpPr/>
                  <p:nvPr/>
                </p:nvSpPr>
                <p:spPr>
                  <a:xfrm>
                    <a:off x="7369678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49" name="Rechteck: abgerundete Ecken 248">
                    <a:extLst>
                      <a:ext uri="{FF2B5EF4-FFF2-40B4-BE49-F238E27FC236}">
                        <a16:creationId xmlns:a16="http://schemas.microsoft.com/office/drawing/2014/main" id="{73AEDD9D-BEBA-4A89-B9C6-DE761ED5091D}"/>
                      </a:ext>
                    </a:extLst>
                  </p:cNvPr>
                  <p:cNvSpPr/>
                  <p:nvPr/>
                </p:nvSpPr>
                <p:spPr>
                  <a:xfrm>
                    <a:off x="8183923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9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228" name="Rechteck: abgerundete Ecken 227">
                  <a:extLst>
                    <a:ext uri="{FF2B5EF4-FFF2-40B4-BE49-F238E27FC236}">
                      <a16:creationId xmlns:a16="http://schemas.microsoft.com/office/drawing/2014/main" id="{70F529F7-49E6-4839-83BA-77271E054374}"/>
                    </a:ext>
                  </a:extLst>
                </p:cNvPr>
                <p:cNvSpPr/>
                <p:nvPr/>
              </p:nvSpPr>
              <p:spPr>
                <a:xfrm>
                  <a:off x="1598777" y="5855483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229" name="Gruppieren 228">
                  <a:extLst>
                    <a:ext uri="{FF2B5EF4-FFF2-40B4-BE49-F238E27FC236}">
                      <a16:creationId xmlns:a16="http://schemas.microsoft.com/office/drawing/2014/main" id="{1599CD2D-7AC4-4D56-A394-96240E76715C}"/>
                    </a:ext>
                  </a:extLst>
                </p:cNvPr>
                <p:cNvGrpSpPr/>
                <p:nvPr/>
              </p:nvGrpSpPr>
              <p:grpSpPr>
                <a:xfrm>
                  <a:off x="247411" y="5149805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230" name="Gruppieren 229">
                    <a:extLst>
                      <a:ext uri="{FF2B5EF4-FFF2-40B4-BE49-F238E27FC236}">
                        <a16:creationId xmlns:a16="http://schemas.microsoft.com/office/drawing/2014/main" id="{E620DC90-CE7B-49CD-AD24-706EBF5EEECE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232" name="Rechteck: abgerundete Ecken 231">
                      <a:extLst>
                        <a:ext uri="{FF2B5EF4-FFF2-40B4-BE49-F238E27FC236}">
                          <a16:creationId xmlns:a16="http://schemas.microsoft.com/office/drawing/2014/main" id="{CD7A304B-E8C5-4C45-95BC-C95AE8DA84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33" name="Rechteck: abgerundete Ecken 232">
                      <a:extLst>
                        <a:ext uri="{FF2B5EF4-FFF2-40B4-BE49-F238E27FC236}">
                          <a16:creationId xmlns:a16="http://schemas.microsoft.com/office/drawing/2014/main" id="{6A6A0C8D-B5F5-40B4-A9A2-66571B46B0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34" name="Rechteck: abgerundete Ecken 233">
                      <a:extLst>
                        <a:ext uri="{FF2B5EF4-FFF2-40B4-BE49-F238E27FC236}">
                          <a16:creationId xmlns:a16="http://schemas.microsoft.com/office/drawing/2014/main" id="{D115FB63-C5F4-42FA-A540-8DBE30FF62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35" name="Rechteck: abgerundete Ecken 234">
                      <a:extLst>
                        <a:ext uri="{FF2B5EF4-FFF2-40B4-BE49-F238E27FC236}">
                          <a16:creationId xmlns:a16="http://schemas.microsoft.com/office/drawing/2014/main" id="{5CFC40F8-36FC-4E8E-B1BB-45285814C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36" name="Rechteck: abgerundete Ecken 235">
                      <a:extLst>
                        <a:ext uri="{FF2B5EF4-FFF2-40B4-BE49-F238E27FC236}">
                          <a16:creationId xmlns:a16="http://schemas.microsoft.com/office/drawing/2014/main" id="{9E6D48DA-075A-4BB1-8E31-1025D8A0CB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37" name="Rechteck: abgerundete Ecken 236">
                      <a:extLst>
                        <a:ext uri="{FF2B5EF4-FFF2-40B4-BE49-F238E27FC236}">
                          <a16:creationId xmlns:a16="http://schemas.microsoft.com/office/drawing/2014/main" id="{6AFB1048-4034-4555-86AF-267F298B00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38" name="Rechteck: abgerundete Ecken 237">
                      <a:extLst>
                        <a:ext uri="{FF2B5EF4-FFF2-40B4-BE49-F238E27FC236}">
                          <a16:creationId xmlns:a16="http://schemas.microsoft.com/office/drawing/2014/main" id="{F5FA0ACF-7461-41DE-95CF-B498399C8F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39" name="Rechteck: abgerundete Ecken 238">
                      <a:extLst>
                        <a:ext uri="{FF2B5EF4-FFF2-40B4-BE49-F238E27FC236}">
                          <a16:creationId xmlns:a16="http://schemas.microsoft.com/office/drawing/2014/main" id="{6537256F-A32D-431F-8AA6-4FCAE30D7B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0" name="Rechteck: abgerundete Ecken 239">
                      <a:extLst>
                        <a:ext uri="{FF2B5EF4-FFF2-40B4-BE49-F238E27FC236}">
                          <a16:creationId xmlns:a16="http://schemas.microsoft.com/office/drawing/2014/main" id="{24166BE0-1BF5-40D2-8EAD-236E73A5D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31" name="Rechteck: abgerundete Ecken 230">
                    <a:extLst>
                      <a:ext uri="{FF2B5EF4-FFF2-40B4-BE49-F238E27FC236}">
                        <a16:creationId xmlns:a16="http://schemas.microsoft.com/office/drawing/2014/main" id="{5ED24152-C62C-4DD2-972B-7F749FA98EA8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</p:grpSp>
          <p:sp>
            <p:nvSpPr>
              <p:cNvPr id="212" name="Textfeld 211">
                <a:extLst>
                  <a:ext uri="{FF2B5EF4-FFF2-40B4-BE49-F238E27FC236}">
                    <a16:creationId xmlns:a16="http://schemas.microsoft.com/office/drawing/2014/main" id="{37A3F9D0-BDF3-45D3-864A-326D3E4C910C}"/>
                  </a:ext>
                </a:extLst>
              </p:cNvPr>
              <p:cNvSpPr txBox="1"/>
              <p:nvPr/>
            </p:nvSpPr>
            <p:spPr>
              <a:xfrm>
                <a:off x="1522648" y="511226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213" name="Textfeld 212">
                <a:extLst>
                  <a:ext uri="{FF2B5EF4-FFF2-40B4-BE49-F238E27FC236}">
                    <a16:creationId xmlns:a16="http://schemas.microsoft.com/office/drawing/2014/main" id="{87B79BA5-EAC9-49DD-8DEF-FBB1A944626D}"/>
                  </a:ext>
                </a:extLst>
              </p:cNvPr>
              <p:cNvSpPr txBox="1"/>
              <p:nvPr/>
            </p:nvSpPr>
            <p:spPr>
              <a:xfrm>
                <a:off x="1524431" y="545903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214" name="Textfeld 213">
                <a:extLst>
                  <a:ext uri="{FF2B5EF4-FFF2-40B4-BE49-F238E27FC236}">
                    <a16:creationId xmlns:a16="http://schemas.microsoft.com/office/drawing/2014/main" id="{2ECC060E-A4D0-430E-BDF7-219437E6B605}"/>
                  </a:ext>
                </a:extLst>
              </p:cNvPr>
              <p:cNvSpPr txBox="1"/>
              <p:nvPr/>
            </p:nvSpPr>
            <p:spPr>
              <a:xfrm>
                <a:off x="1524572" y="564070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215" name="Textfeld 214">
                <a:extLst>
                  <a:ext uri="{FF2B5EF4-FFF2-40B4-BE49-F238E27FC236}">
                    <a16:creationId xmlns:a16="http://schemas.microsoft.com/office/drawing/2014/main" id="{CCD08E7E-0254-4285-B1CC-FAEAACF27BA9}"/>
                  </a:ext>
                </a:extLst>
              </p:cNvPr>
              <p:cNvSpPr txBox="1"/>
              <p:nvPr/>
            </p:nvSpPr>
            <p:spPr>
              <a:xfrm>
                <a:off x="1525090" y="581587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</p:grpSp>
      </p:grpSp>
      <p:pic>
        <p:nvPicPr>
          <p:cNvPr id="286" name="Grafik 285">
            <a:extLst>
              <a:ext uri="{FF2B5EF4-FFF2-40B4-BE49-F238E27FC236}">
                <a16:creationId xmlns:a16="http://schemas.microsoft.com/office/drawing/2014/main" id="{1C4E41F0-15CB-4B51-9F83-B672D73833D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sp>
        <p:nvSpPr>
          <p:cNvPr id="301" name="Textfeld 300">
            <a:extLst>
              <a:ext uri="{FF2B5EF4-FFF2-40B4-BE49-F238E27FC236}">
                <a16:creationId xmlns:a16="http://schemas.microsoft.com/office/drawing/2014/main" id="{6F4E59B0-E325-402E-8CDC-ADCDF21D8854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sp>
        <p:nvSpPr>
          <p:cNvPr id="302" name="Textfeld 301">
            <a:extLst>
              <a:ext uri="{FF2B5EF4-FFF2-40B4-BE49-F238E27FC236}">
                <a16:creationId xmlns:a16="http://schemas.microsoft.com/office/drawing/2014/main" id="{433D0687-1BF3-4329-AFA1-DA879B77FAE8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sp>
        <p:nvSpPr>
          <p:cNvPr id="303" name="Textfeld 302">
            <a:extLst>
              <a:ext uri="{FF2B5EF4-FFF2-40B4-BE49-F238E27FC236}">
                <a16:creationId xmlns:a16="http://schemas.microsoft.com/office/drawing/2014/main" id="{03DE2153-75B9-4836-98CC-24500E42813A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304" name="Gruppieren 303">
            <a:extLst>
              <a:ext uri="{FF2B5EF4-FFF2-40B4-BE49-F238E27FC236}">
                <a16:creationId xmlns:a16="http://schemas.microsoft.com/office/drawing/2014/main" id="{76654EFA-6061-4B14-8468-B1BDA885EEC6}"/>
              </a:ext>
            </a:extLst>
          </p:cNvPr>
          <p:cNvGrpSpPr/>
          <p:nvPr/>
        </p:nvGrpSpPr>
        <p:grpSpPr>
          <a:xfrm>
            <a:off x="254446" y="4199150"/>
            <a:ext cx="1627909" cy="246711"/>
            <a:chOff x="254446" y="4492757"/>
            <a:chExt cx="1627909" cy="246711"/>
          </a:xfrm>
        </p:grpSpPr>
        <p:grpSp>
          <p:nvGrpSpPr>
            <p:cNvPr id="305" name="Gruppieren 304">
              <a:extLst>
                <a:ext uri="{FF2B5EF4-FFF2-40B4-BE49-F238E27FC236}">
                  <a16:creationId xmlns:a16="http://schemas.microsoft.com/office/drawing/2014/main" id="{E005D64D-00C5-4637-9821-6D2552F6C659}"/>
                </a:ext>
              </a:extLst>
            </p:cNvPr>
            <p:cNvGrpSpPr/>
            <p:nvPr/>
          </p:nvGrpSpPr>
          <p:grpSpPr>
            <a:xfrm>
              <a:off x="254446" y="4508145"/>
              <a:ext cx="1627909" cy="231323"/>
              <a:chOff x="254446" y="4508145"/>
              <a:chExt cx="1627909" cy="231323"/>
            </a:xfrm>
          </p:grpSpPr>
          <p:pic>
            <p:nvPicPr>
              <p:cNvPr id="307" name="Grafik 306">
                <a:extLst>
                  <a:ext uri="{FF2B5EF4-FFF2-40B4-BE49-F238E27FC236}">
                    <a16:creationId xmlns:a16="http://schemas.microsoft.com/office/drawing/2014/main" id="{C3580BBB-5CB9-4325-95DA-FC3FE7D7C0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274" y="4508145"/>
                <a:ext cx="230081" cy="230081"/>
              </a:xfrm>
              <a:prstGeom prst="rect">
                <a:avLst/>
              </a:prstGeom>
            </p:spPr>
          </p:pic>
          <p:pic>
            <p:nvPicPr>
              <p:cNvPr id="308" name="Grafik 307">
                <a:extLst>
                  <a:ext uri="{FF2B5EF4-FFF2-40B4-BE49-F238E27FC236}">
                    <a16:creationId xmlns:a16="http://schemas.microsoft.com/office/drawing/2014/main" id="{BB9D3EE7-5004-4B65-81F7-3B13A25283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46" y="4509387"/>
                <a:ext cx="230081" cy="230081"/>
              </a:xfrm>
              <a:prstGeom prst="rect">
                <a:avLst/>
              </a:prstGeom>
            </p:spPr>
          </p:pic>
          <p:cxnSp>
            <p:nvCxnSpPr>
              <p:cNvPr id="309" name="Gerader Verbinder 308">
                <a:extLst>
                  <a:ext uri="{FF2B5EF4-FFF2-40B4-BE49-F238E27FC236}">
                    <a16:creationId xmlns:a16="http://schemas.microsoft.com/office/drawing/2014/main" id="{62578C42-484E-4EE1-BAF1-3633EF758D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90" y="4606429"/>
                <a:ext cx="13154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6" name="Flussdiagramm: Verbinder 305">
              <a:extLst>
                <a:ext uri="{FF2B5EF4-FFF2-40B4-BE49-F238E27FC236}">
                  <a16:creationId xmlns:a16="http://schemas.microsoft.com/office/drawing/2014/main" id="{F60F6617-CDEB-4DE5-A489-ADCC5E314DEB}"/>
                </a:ext>
              </a:extLst>
            </p:cNvPr>
            <p:cNvSpPr/>
            <p:nvPr/>
          </p:nvSpPr>
          <p:spPr>
            <a:xfrm>
              <a:off x="520847" y="4492757"/>
              <a:ext cx="232667" cy="230911"/>
            </a:xfrm>
            <a:prstGeom prst="flowChartConnector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310" name="Textfeld 309">
            <a:extLst>
              <a:ext uri="{FF2B5EF4-FFF2-40B4-BE49-F238E27FC236}">
                <a16:creationId xmlns:a16="http://schemas.microsoft.com/office/drawing/2014/main" id="{9DA96EE1-3CA5-4BD0-AB5B-5B63D6BF6FE3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311" name="Rechteck: abgerundete Ecken 310">
            <a:extLst>
              <a:ext uri="{FF2B5EF4-FFF2-40B4-BE49-F238E27FC236}">
                <a16:creationId xmlns:a16="http://schemas.microsoft.com/office/drawing/2014/main" id="{10738211-5F12-4DF9-BB9C-B16D84E36C91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312" name="Rechteck: abgerundete Ecken 311">
            <a:extLst>
              <a:ext uri="{FF2B5EF4-FFF2-40B4-BE49-F238E27FC236}">
                <a16:creationId xmlns:a16="http://schemas.microsoft.com/office/drawing/2014/main" id="{E78F14D7-7470-4EC1-8ECE-634EF726149A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E0E61C2D-19AE-4BC7-BAF0-A86AFAA8916F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314" name="Rechteck: abgerundete Ecken 313">
              <a:extLst>
                <a:ext uri="{FF2B5EF4-FFF2-40B4-BE49-F238E27FC236}">
                  <a16:creationId xmlns:a16="http://schemas.microsoft.com/office/drawing/2014/main" id="{CE550290-7AB7-455E-B767-D0FB69894F5E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315" name="Kreuz 314">
              <a:extLst>
                <a:ext uri="{FF2B5EF4-FFF2-40B4-BE49-F238E27FC236}">
                  <a16:creationId xmlns:a16="http://schemas.microsoft.com/office/drawing/2014/main" id="{7C981024-7EA2-4954-881C-F8529ADCE713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6" name="Gruppieren 315">
            <a:extLst>
              <a:ext uri="{FF2B5EF4-FFF2-40B4-BE49-F238E27FC236}">
                <a16:creationId xmlns:a16="http://schemas.microsoft.com/office/drawing/2014/main" id="{A77034D4-AB2E-43A6-8483-48F761C85474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317" name="Rechteck: abgerundete Ecken 316">
              <a:extLst>
                <a:ext uri="{FF2B5EF4-FFF2-40B4-BE49-F238E27FC236}">
                  <a16:creationId xmlns:a16="http://schemas.microsoft.com/office/drawing/2014/main" id="{2EC38F10-4F66-401E-A53B-B502674B11ED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318" name="Grafik 317">
              <a:extLst>
                <a:ext uri="{FF2B5EF4-FFF2-40B4-BE49-F238E27FC236}">
                  <a16:creationId xmlns:a16="http://schemas.microsoft.com/office/drawing/2014/main" id="{8C07DC3A-6E03-436E-8817-F545E97A3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sp>
        <p:nvSpPr>
          <p:cNvPr id="322" name="FREEZE FAME inaktiv">
            <a:extLst>
              <a:ext uri="{FF2B5EF4-FFF2-40B4-BE49-F238E27FC236}">
                <a16:creationId xmlns:a16="http://schemas.microsoft.com/office/drawing/2014/main" id="{5EE3F21C-CD69-4BC4-8F06-27456942A92D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sp>
        <p:nvSpPr>
          <p:cNvPr id="323" name="FREEZE FRAME aktiv">
            <a:extLst>
              <a:ext uri="{FF2B5EF4-FFF2-40B4-BE49-F238E27FC236}">
                <a16:creationId xmlns:a16="http://schemas.microsoft.com/office/drawing/2014/main" id="{67150DC4-DB72-43F5-96E8-3E1A4B332788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  <p:sp>
        <p:nvSpPr>
          <p:cNvPr id="324" name="Textfeld 323">
            <a:extLst>
              <a:ext uri="{FF2B5EF4-FFF2-40B4-BE49-F238E27FC236}">
                <a16:creationId xmlns:a16="http://schemas.microsoft.com/office/drawing/2014/main" id="{F983316C-6F30-40E1-81D1-1A802E5E9A28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B2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51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pic>
        <p:nvPicPr>
          <p:cNvPr id="325" name="Grafik 324">
            <a:extLst>
              <a:ext uri="{FF2B5EF4-FFF2-40B4-BE49-F238E27FC236}">
                <a16:creationId xmlns:a16="http://schemas.microsoft.com/office/drawing/2014/main" id="{06B28B45-4DBB-4BCE-BD47-AAFAC31CEB2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326" name="DELETE">
            <a:extLst>
              <a:ext uri="{FF2B5EF4-FFF2-40B4-BE49-F238E27FC236}">
                <a16:creationId xmlns:a16="http://schemas.microsoft.com/office/drawing/2014/main" id="{27F22A2C-D0F2-4705-8435-EF79BD83A7A4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327" name="Rechteck: abgerundete Ecken 326">
              <a:extLst>
                <a:ext uri="{FF2B5EF4-FFF2-40B4-BE49-F238E27FC236}">
                  <a16:creationId xmlns:a16="http://schemas.microsoft.com/office/drawing/2014/main" id="{B158B968-1782-4A9C-B1A3-575239BB9765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328" name="Grafik 327">
              <a:extLst>
                <a:ext uri="{FF2B5EF4-FFF2-40B4-BE49-F238E27FC236}">
                  <a16:creationId xmlns:a16="http://schemas.microsoft.com/office/drawing/2014/main" id="{DC54896B-642E-436E-9C16-2856AE3E7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329" name="Gruppieren 328">
            <a:extLst>
              <a:ext uri="{FF2B5EF4-FFF2-40B4-BE49-F238E27FC236}">
                <a16:creationId xmlns:a16="http://schemas.microsoft.com/office/drawing/2014/main" id="{514584A6-C8E6-4AB2-B260-A6C6F6B8AB5D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330" name="Gruppieren 329">
              <a:extLst>
                <a:ext uri="{FF2B5EF4-FFF2-40B4-BE49-F238E27FC236}">
                  <a16:creationId xmlns:a16="http://schemas.microsoft.com/office/drawing/2014/main" id="{09B4A520-36EA-408A-B790-A2E99C1D8DC5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333" name="Rechteck: abgerundete Ecken 332">
                <a:extLst>
                  <a:ext uri="{FF2B5EF4-FFF2-40B4-BE49-F238E27FC236}">
                    <a16:creationId xmlns:a16="http://schemas.microsoft.com/office/drawing/2014/main" id="{277D6705-68E2-415F-B739-0BF09C21460D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4" name="Textfeld 333">
                <a:extLst>
                  <a:ext uri="{FF2B5EF4-FFF2-40B4-BE49-F238E27FC236}">
                    <a16:creationId xmlns:a16="http://schemas.microsoft.com/office/drawing/2014/main" id="{2842730A-05AA-4694-8BF9-37B9DA1A8268}"/>
                  </a:ext>
                </a:extLst>
              </p:cNvPr>
              <p:cNvSpPr txBox="1"/>
              <p:nvPr/>
            </p:nvSpPr>
            <p:spPr>
              <a:xfrm>
                <a:off x="4708140" y="2574784"/>
                <a:ext cx="2830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?</a:t>
                </a:r>
              </a:p>
            </p:txBody>
          </p:sp>
          <p:pic>
            <p:nvPicPr>
              <p:cNvPr id="335" name="Grafik 334">
                <a:extLst>
                  <a:ext uri="{FF2B5EF4-FFF2-40B4-BE49-F238E27FC236}">
                    <a16:creationId xmlns:a16="http://schemas.microsoft.com/office/drawing/2014/main" id="{2A55DF0B-841A-43D7-940A-F6743F9FA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331" name="Flussdiagramm: Alternativer Prozess 330">
              <a:hlinkClick r:id="rId36" action="ppaction://hlinksldjump"/>
              <a:extLst>
                <a:ext uri="{FF2B5EF4-FFF2-40B4-BE49-F238E27FC236}">
                  <a16:creationId xmlns:a16="http://schemas.microsoft.com/office/drawing/2014/main" id="{173F0B12-F295-4F5B-B901-9091F395980F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332" name="Flussdiagramm: Alternativer Prozess 331">
              <a:hlinkClick r:id="rId37" action="ppaction://hlinksldjump"/>
              <a:extLst>
                <a:ext uri="{FF2B5EF4-FFF2-40B4-BE49-F238E27FC236}">
                  <a16:creationId xmlns:a16="http://schemas.microsoft.com/office/drawing/2014/main" id="{7F672C4C-BCF4-4491-91C2-AD5BD572789D}"/>
                </a:ext>
              </a:extLst>
            </p:cNvPr>
            <p:cNvSpPr/>
            <p:nvPr/>
          </p:nvSpPr>
          <p:spPr>
            <a:xfrm>
              <a:off x="4754757" y="3584697"/>
              <a:ext cx="2741196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Seating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Map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Konfig</a:t>
              </a:r>
              <a:r>
                <a:rPr lang="de-DE" sz="12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336" name="CANCEL">
            <a:extLst>
              <a:ext uri="{FF2B5EF4-FFF2-40B4-BE49-F238E27FC236}">
                <a16:creationId xmlns:a16="http://schemas.microsoft.com/office/drawing/2014/main" id="{D4E1E211-CE74-4146-B547-6F63C13810C2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337" name="Gruppieren 336">
            <a:extLst>
              <a:ext uri="{FF2B5EF4-FFF2-40B4-BE49-F238E27FC236}">
                <a16:creationId xmlns:a16="http://schemas.microsoft.com/office/drawing/2014/main" id="{C736AD5E-6BC0-4ABA-9483-A28922B40373}"/>
              </a:ext>
            </a:extLst>
          </p:cNvPr>
          <p:cNvGrpSpPr/>
          <p:nvPr/>
        </p:nvGrpSpPr>
        <p:grpSpPr>
          <a:xfrm>
            <a:off x="1861210" y="2518370"/>
            <a:ext cx="388617" cy="528703"/>
            <a:chOff x="1850194" y="2518370"/>
            <a:chExt cx="388617" cy="528703"/>
          </a:xfrm>
        </p:grpSpPr>
        <p:grpSp>
          <p:nvGrpSpPr>
            <p:cNvPr id="338" name="Gruppieren 337">
              <a:extLst>
                <a:ext uri="{FF2B5EF4-FFF2-40B4-BE49-F238E27FC236}">
                  <a16:creationId xmlns:a16="http://schemas.microsoft.com/office/drawing/2014/main" id="{0FC5FC80-5D32-437F-BDF1-9A1362741288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341" name="Freihandform 173">
                <a:extLst>
                  <a:ext uri="{FF2B5EF4-FFF2-40B4-BE49-F238E27FC236}">
                    <a16:creationId xmlns:a16="http://schemas.microsoft.com/office/drawing/2014/main" id="{15D57E3F-6166-4298-AEE9-450822A396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2" name="Freihandform 174">
                <a:extLst>
                  <a:ext uri="{FF2B5EF4-FFF2-40B4-BE49-F238E27FC236}">
                    <a16:creationId xmlns:a16="http://schemas.microsoft.com/office/drawing/2014/main" id="{7940E67E-89F8-49B9-B3A1-719D92906D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39" name="Textfeld 338">
              <a:extLst>
                <a:ext uri="{FF2B5EF4-FFF2-40B4-BE49-F238E27FC236}">
                  <a16:creationId xmlns:a16="http://schemas.microsoft.com/office/drawing/2014/main" id="{958BCB3D-4888-4912-8D96-B640C11473BC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40" name="Textfeld 339">
              <a:extLst>
                <a:ext uri="{FF2B5EF4-FFF2-40B4-BE49-F238E27FC236}">
                  <a16:creationId xmlns:a16="http://schemas.microsoft.com/office/drawing/2014/main" id="{F62F0649-6073-467E-B1DA-3BC0A242DE8E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grpSp>
        <p:nvGrpSpPr>
          <p:cNvPr id="343" name="Gruppieren 342">
            <a:extLst>
              <a:ext uri="{FF2B5EF4-FFF2-40B4-BE49-F238E27FC236}">
                <a16:creationId xmlns:a16="http://schemas.microsoft.com/office/drawing/2014/main" id="{2CE81370-2BF2-4C07-A888-047FA896C6C1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344" name="Gruppieren 343">
              <a:extLst>
                <a:ext uri="{FF2B5EF4-FFF2-40B4-BE49-F238E27FC236}">
                  <a16:creationId xmlns:a16="http://schemas.microsoft.com/office/drawing/2014/main" id="{6DF271CE-C121-4E5A-9944-848388E17039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346" name="Rechteck: abgerundete Ecken 345">
                <a:extLst>
                  <a:ext uri="{FF2B5EF4-FFF2-40B4-BE49-F238E27FC236}">
                    <a16:creationId xmlns:a16="http://schemas.microsoft.com/office/drawing/2014/main" id="{988CB9F3-8C3B-4EC8-87CE-42451FA520CC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7" name="Textfeld 346">
                <a:extLst>
                  <a:ext uri="{FF2B5EF4-FFF2-40B4-BE49-F238E27FC236}">
                    <a16:creationId xmlns:a16="http://schemas.microsoft.com/office/drawing/2014/main" id="{200E6DD0-B6AC-46E9-B09E-0A4E931F6745}"/>
                  </a:ext>
                </a:extLst>
              </p:cNvPr>
              <p:cNvSpPr txBox="1"/>
              <p:nvPr/>
            </p:nvSpPr>
            <p:spPr>
              <a:xfrm>
                <a:off x="4708140" y="2637336"/>
                <a:ext cx="28303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There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are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u="sng" dirty="0" err="1">
                    <a:solidFill>
                      <a:srgbClr val="062C50"/>
                    </a:solidFill>
                  </a:rPr>
                  <a:t>without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!</a:t>
                </a:r>
              </a:p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If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confirm,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unassigned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Seats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en-US" sz="1200" b="1" dirty="0">
                    <a:solidFill>
                      <a:srgbClr val="062C50"/>
                    </a:solidFill>
                  </a:rPr>
                  <a:t>will be displayed as occupied.</a:t>
                </a:r>
                <a:endParaRPr lang="de-DE" sz="1200" b="1" dirty="0">
                  <a:solidFill>
                    <a:srgbClr val="062C50"/>
                  </a:solidFill>
                </a:endParaRPr>
              </a:p>
            </p:txBody>
          </p:sp>
          <p:pic>
            <p:nvPicPr>
              <p:cNvPr id="348" name="Grafik 347">
                <a:extLst>
                  <a:ext uri="{FF2B5EF4-FFF2-40B4-BE49-F238E27FC236}">
                    <a16:creationId xmlns:a16="http://schemas.microsoft.com/office/drawing/2014/main" id="{2E72274D-DA6E-48FB-9B49-F6C27C2C70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345" name="Flussdiagramm: Alternativer Prozess 344">
              <a:hlinkClick r:id="rId7" action="ppaction://hlinksldjump"/>
              <a:extLst>
                <a:ext uri="{FF2B5EF4-FFF2-40B4-BE49-F238E27FC236}">
                  <a16:creationId xmlns:a16="http://schemas.microsoft.com/office/drawing/2014/main" id="{02D2E4CB-3E6C-41F9-81D9-DB30FDCEA846}"/>
                </a:ext>
              </a:extLst>
            </p:cNvPr>
            <p:cNvSpPr/>
            <p:nvPr/>
          </p:nvSpPr>
          <p:spPr>
            <a:xfrm>
              <a:off x="5034557" y="3403149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CONFIRM</a:t>
              </a:r>
            </a:p>
          </p:txBody>
        </p:sp>
      </p:grpSp>
      <p:sp>
        <p:nvSpPr>
          <p:cNvPr id="349" name="2CANCEL">
            <a:extLst>
              <a:ext uri="{FF2B5EF4-FFF2-40B4-BE49-F238E27FC236}">
                <a16:creationId xmlns:a16="http://schemas.microsoft.com/office/drawing/2014/main" id="{8A60A69C-AB1D-4F8D-9E01-4799B6158CB3}"/>
              </a:ext>
            </a:extLst>
          </p:cNvPr>
          <p:cNvSpPr/>
          <p:nvPr/>
        </p:nvSpPr>
        <p:spPr>
          <a:xfrm>
            <a:off x="6247361" y="3397795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CANCEL</a:t>
            </a:r>
          </a:p>
        </p:txBody>
      </p:sp>
      <p:grpSp>
        <p:nvGrpSpPr>
          <p:cNvPr id="350" name="CONFIRM">
            <a:extLst>
              <a:ext uri="{FF2B5EF4-FFF2-40B4-BE49-F238E27FC236}">
                <a16:creationId xmlns:a16="http://schemas.microsoft.com/office/drawing/2014/main" id="{3907C5AF-E08B-491B-83DB-87466DBC44F1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351" name="Rechteck: abgerundete Ecken 350">
              <a:extLst>
                <a:ext uri="{FF2B5EF4-FFF2-40B4-BE49-F238E27FC236}">
                  <a16:creationId xmlns:a16="http://schemas.microsoft.com/office/drawing/2014/main" id="{1A07EE05-F1CF-4A97-9989-EA9B1041E91B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352" name="Grafik 351">
              <a:extLst>
                <a:ext uri="{FF2B5EF4-FFF2-40B4-BE49-F238E27FC236}">
                  <a16:creationId xmlns:a16="http://schemas.microsoft.com/office/drawing/2014/main" id="{190983AF-07AA-4F81-9252-56BD28559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grpSp>
        <p:nvGrpSpPr>
          <p:cNvPr id="353" name="DELETE2">
            <a:extLst>
              <a:ext uri="{FF2B5EF4-FFF2-40B4-BE49-F238E27FC236}">
                <a16:creationId xmlns:a16="http://schemas.microsoft.com/office/drawing/2014/main" id="{AE32CA47-D0E2-47F4-BC9C-13F79B5081A3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354" name="Rechteck: abgerundete Ecken 353">
              <a:extLst>
                <a:ext uri="{FF2B5EF4-FFF2-40B4-BE49-F238E27FC236}">
                  <a16:creationId xmlns:a16="http://schemas.microsoft.com/office/drawing/2014/main" id="{17F3372D-5099-4930-90CF-64DB0156A326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355" name="Grafik 354">
              <a:extLst>
                <a:ext uri="{FF2B5EF4-FFF2-40B4-BE49-F238E27FC236}">
                  <a16:creationId xmlns:a16="http://schemas.microsoft.com/office/drawing/2014/main" id="{52F46119-B612-411E-8841-29240A082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733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2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6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6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3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0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3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9"/>
                  </p:tgtEl>
                </p:cond>
              </p:nextCondLst>
            </p:seq>
          </p:childTnLst>
        </p:cTn>
      </p:par>
    </p:tnLst>
    <p:bldLst>
      <p:bldP spid="323" grpId="0" animBg="1"/>
      <p:bldP spid="323" grpId="1" animBg="1"/>
      <p:bldP spid="336" grpId="0" animBg="1"/>
      <p:bldP spid="336" grpId="1" animBg="1"/>
      <p:bldP spid="349" grpId="0" animBg="1"/>
      <p:bldP spid="349" grpId="1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314" name="Rechteck 313" hidden="1">
            <a:extLst>
              <a:ext uri="{FF2B5EF4-FFF2-40B4-BE49-F238E27FC236}">
                <a16:creationId xmlns:a16="http://schemas.microsoft.com/office/drawing/2014/main" id="{8B370C38-E99E-4FD1-B14A-6A33FF3C1218}"/>
              </a:ext>
            </a:extLst>
          </p:cNvPr>
          <p:cNvSpPr/>
          <p:nvPr/>
        </p:nvSpPr>
        <p:spPr>
          <a:xfrm>
            <a:off x="1601351" y="1456751"/>
            <a:ext cx="8995133" cy="45777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2" name="Textfeld 391">
            <a:extLst>
              <a:ext uri="{FF2B5EF4-FFF2-40B4-BE49-F238E27FC236}">
                <a16:creationId xmlns:a16="http://schemas.microsoft.com/office/drawing/2014/main" id="{B4255D10-75B8-4CC1-951D-41BCCFAC0C09}"/>
              </a:ext>
            </a:extLst>
          </p:cNvPr>
          <p:cNvSpPr txBox="1"/>
          <p:nvPr/>
        </p:nvSpPr>
        <p:spPr>
          <a:xfrm>
            <a:off x="2589217" y="2360307"/>
            <a:ext cx="28565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93" name="Gruppieren 392">
            <a:extLst>
              <a:ext uri="{FF2B5EF4-FFF2-40B4-BE49-F238E27FC236}">
                <a16:creationId xmlns:a16="http://schemas.microsoft.com/office/drawing/2014/main" id="{3AEC3C75-BD37-46D2-B168-9D0F85F27C17}"/>
              </a:ext>
            </a:extLst>
          </p:cNvPr>
          <p:cNvGrpSpPr/>
          <p:nvPr/>
        </p:nvGrpSpPr>
        <p:grpSpPr>
          <a:xfrm>
            <a:off x="4257393" y="2223004"/>
            <a:ext cx="5400251" cy="568178"/>
            <a:chOff x="3306600" y="3315319"/>
            <a:chExt cx="6462055" cy="679894"/>
          </a:xfrm>
          <a:solidFill>
            <a:srgbClr val="C00000"/>
          </a:solidFill>
        </p:grpSpPr>
        <p:grpSp>
          <p:nvGrpSpPr>
            <p:cNvPr id="394" name="Gruppieren 393">
              <a:extLst>
                <a:ext uri="{FF2B5EF4-FFF2-40B4-BE49-F238E27FC236}">
                  <a16:creationId xmlns:a16="http://schemas.microsoft.com/office/drawing/2014/main" id="{7580625F-7E7C-4FA8-BA4C-95899DF6C2B7}"/>
                </a:ext>
              </a:extLst>
            </p:cNvPr>
            <p:cNvGrpSpPr/>
            <p:nvPr/>
          </p:nvGrpSpPr>
          <p:grpSpPr>
            <a:xfrm>
              <a:off x="3306600" y="3315319"/>
              <a:ext cx="5645861" cy="679894"/>
              <a:chOff x="3282727" y="4148261"/>
              <a:chExt cx="5645861" cy="679894"/>
            </a:xfrm>
            <a:grpFill/>
          </p:grpSpPr>
          <p:sp>
            <p:nvSpPr>
              <p:cNvPr id="400" name="Rechteck: abgerundete Ecken 399">
                <a:extLst>
                  <a:ext uri="{FF2B5EF4-FFF2-40B4-BE49-F238E27FC236}">
                    <a16:creationId xmlns:a16="http://schemas.microsoft.com/office/drawing/2014/main" id="{A8F135BD-40AE-4329-90F8-C0F448D54088}"/>
                  </a:ext>
                </a:extLst>
              </p:cNvPr>
              <p:cNvSpPr/>
              <p:nvPr/>
            </p:nvSpPr>
            <p:spPr>
              <a:xfrm>
                <a:off x="3282727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1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401" name="Rechteck: abgerundete Ecken 400">
                <a:extLst>
                  <a:ext uri="{FF2B5EF4-FFF2-40B4-BE49-F238E27FC236}">
                    <a16:creationId xmlns:a16="http://schemas.microsoft.com/office/drawing/2014/main" id="{DFB40AEE-D8FA-4CA7-B57D-6F629296FA88}"/>
                  </a:ext>
                </a:extLst>
              </p:cNvPr>
              <p:cNvSpPr/>
              <p:nvPr/>
            </p:nvSpPr>
            <p:spPr>
              <a:xfrm>
                <a:off x="4098436" y="4150880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2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402" name="Rechteck: abgerundete Ecken 401">
                <a:extLst>
                  <a:ext uri="{FF2B5EF4-FFF2-40B4-BE49-F238E27FC236}">
                    <a16:creationId xmlns:a16="http://schemas.microsoft.com/office/drawing/2014/main" id="{4693CDAE-0CE7-462F-A7AB-F7585E43C1E7}"/>
                  </a:ext>
                </a:extLst>
              </p:cNvPr>
              <p:cNvSpPr/>
              <p:nvPr/>
            </p:nvSpPr>
            <p:spPr>
              <a:xfrm>
                <a:off x="4922031" y="4150875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3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403" name="Rechteck: abgerundete Ecken 402">
                <a:extLst>
                  <a:ext uri="{FF2B5EF4-FFF2-40B4-BE49-F238E27FC236}">
                    <a16:creationId xmlns:a16="http://schemas.microsoft.com/office/drawing/2014/main" id="{F52F81E1-C30B-4E61-8029-3612EB4F3468}"/>
                  </a:ext>
                </a:extLst>
              </p:cNvPr>
              <p:cNvSpPr/>
              <p:nvPr/>
            </p:nvSpPr>
            <p:spPr>
              <a:xfrm>
                <a:off x="5737521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4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404" name="Rechteck: abgerundete Ecken 403">
                <a:extLst>
                  <a:ext uri="{FF2B5EF4-FFF2-40B4-BE49-F238E27FC236}">
                    <a16:creationId xmlns:a16="http://schemas.microsoft.com/office/drawing/2014/main" id="{0EB78652-0B9E-4558-B4A5-F5F498D1715D}"/>
                  </a:ext>
                </a:extLst>
              </p:cNvPr>
              <p:cNvSpPr/>
              <p:nvPr/>
            </p:nvSpPr>
            <p:spPr>
              <a:xfrm>
                <a:off x="6555433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5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405" name="Rechteck: abgerundete Ecken 404">
                <a:extLst>
                  <a:ext uri="{FF2B5EF4-FFF2-40B4-BE49-F238E27FC236}">
                    <a16:creationId xmlns:a16="http://schemas.microsoft.com/office/drawing/2014/main" id="{B9EBE26F-FB33-4F12-9791-9D977E75C23F}"/>
                  </a:ext>
                </a:extLst>
              </p:cNvPr>
              <p:cNvSpPr/>
              <p:nvPr/>
            </p:nvSpPr>
            <p:spPr>
              <a:xfrm>
                <a:off x="7369678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406" name="Rechteck: abgerundete Ecken 405">
                <a:extLst>
                  <a:ext uri="{FF2B5EF4-FFF2-40B4-BE49-F238E27FC236}">
                    <a16:creationId xmlns:a16="http://schemas.microsoft.com/office/drawing/2014/main" id="{BFAA48E5-8D8A-4E63-AEBE-FE590A1A80E1}"/>
                  </a:ext>
                </a:extLst>
              </p:cNvPr>
              <p:cNvSpPr/>
              <p:nvPr/>
            </p:nvSpPr>
            <p:spPr>
              <a:xfrm>
                <a:off x="8183923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7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</p:grpSp>
        <p:sp>
          <p:nvSpPr>
            <p:cNvPr id="397" name="Rechteck: abgerundete Ecken 396">
              <a:extLst>
                <a:ext uri="{FF2B5EF4-FFF2-40B4-BE49-F238E27FC236}">
                  <a16:creationId xmlns:a16="http://schemas.microsoft.com/office/drawing/2014/main" id="{B40E915F-0E75-4CE2-97DA-7B93CF9E3E4B}"/>
                </a:ext>
              </a:extLst>
            </p:cNvPr>
            <p:cNvSpPr/>
            <p:nvPr/>
          </p:nvSpPr>
          <p:spPr>
            <a:xfrm>
              <a:off x="9023992" y="3315423"/>
              <a:ext cx="744663" cy="67727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77" name="Textfeld 376">
            <a:extLst>
              <a:ext uri="{FF2B5EF4-FFF2-40B4-BE49-F238E27FC236}">
                <a16:creationId xmlns:a16="http://schemas.microsoft.com/office/drawing/2014/main" id="{8E5EE671-8CF8-498F-BC19-32EAD82E40B9}"/>
              </a:ext>
            </a:extLst>
          </p:cNvPr>
          <p:cNvSpPr txBox="1"/>
          <p:nvPr/>
        </p:nvSpPr>
        <p:spPr>
          <a:xfrm>
            <a:off x="2578760" y="3158818"/>
            <a:ext cx="32092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D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78" name="Gruppieren 377">
            <a:extLst>
              <a:ext uri="{FF2B5EF4-FFF2-40B4-BE49-F238E27FC236}">
                <a16:creationId xmlns:a16="http://schemas.microsoft.com/office/drawing/2014/main" id="{7A5E9A44-72A0-4919-8D90-D2F5661E2931}"/>
              </a:ext>
            </a:extLst>
          </p:cNvPr>
          <p:cNvGrpSpPr/>
          <p:nvPr/>
        </p:nvGrpSpPr>
        <p:grpSpPr>
          <a:xfrm>
            <a:off x="2889523" y="3034783"/>
            <a:ext cx="6773956" cy="568178"/>
            <a:chOff x="1662796" y="3315319"/>
            <a:chExt cx="8105859" cy="679894"/>
          </a:xfrm>
          <a:solidFill>
            <a:srgbClr val="C00000"/>
          </a:solidFill>
        </p:grpSpPr>
        <p:grpSp>
          <p:nvGrpSpPr>
            <p:cNvPr id="379" name="Gruppieren 378">
              <a:extLst>
                <a:ext uri="{FF2B5EF4-FFF2-40B4-BE49-F238E27FC236}">
                  <a16:creationId xmlns:a16="http://schemas.microsoft.com/office/drawing/2014/main" id="{8DC0339E-B66C-47B3-A051-A74A5D451467}"/>
                </a:ext>
              </a:extLst>
            </p:cNvPr>
            <p:cNvGrpSpPr/>
            <p:nvPr/>
          </p:nvGrpSpPr>
          <p:grpSpPr>
            <a:xfrm>
              <a:off x="1662796" y="3315319"/>
              <a:ext cx="7289665" cy="679894"/>
              <a:chOff x="1638923" y="4148261"/>
              <a:chExt cx="7289665" cy="679894"/>
            </a:xfrm>
            <a:grpFill/>
          </p:grpSpPr>
          <p:sp>
            <p:nvSpPr>
              <p:cNvPr id="383" name="Rechteck: abgerundete Ecken 382">
                <a:extLst>
                  <a:ext uri="{FF2B5EF4-FFF2-40B4-BE49-F238E27FC236}">
                    <a16:creationId xmlns:a16="http://schemas.microsoft.com/office/drawing/2014/main" id="{45DB118B-BAB4-4B90-9E6A-D4F931459F60}"/>
                  </a:ext>
                </a:extLst>
              </p:cNvPr>
              <p:cNvSpPr/>
              <p:nvPr/>
            </p:nvSpPr>
            <p:spPr>
              <a:xfrm>
                <a:off x="163892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1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84" name="Rechteck: abgerundete Ecken 383">
                <a:extLst>
                  <a:ext uri="{FF2B5EF4-FFF2-40B4-BE49-F238E27FC236}">
                    <a16:creationId xmlns:a16="http://schemas.microsoft.com/office/drawing/2014/main" id="{D0DC3C1B-4F56-49E9-A55E-187E287E8E89}"/>
                  </a:ext>
                </a:extLst>
              </p:cNvPr>
              <p:cNvSpPr/>
              <p:nvPr/>
            </p:nvSpPr>
            <p:spPr>
              <a:xfrm>
                <a:off x="245969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2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85" name="Rechteck: abgerundete Ecken 384">
                <a:extLst>
                  <a:ext uri="{FF2B5EF4-FFF2-40B4-BE49-F238E27FC236}">
                    <a16:creationId xmlns:a16="http://schemas.microsoft.com/office/drawing/2014/main" id="{63DBAD73-7E3E-4601-8A80-00026019774B}"/>
                  </a:ext>
                </a:extLst>
              </p:cNvPr>
              <p:cNvSpPr/>
              <p:nvPr/>
            </p:nvSpPr>
            <p:spPr>
              <a:xfrm>
                <a:off x="3282727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3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86" name="Rechteck: abgerundete Ecken 385">
                <a:extLst>
                  <a:ext uri="{FF2B5EF4-FFF2-40B4-BE49-F238E27FC236}">
                    <a16:creationId xmlns:a16="http://schemas.microsoft.com/office/drawing/2014/main" id="{CB772F56-EA02-47AC-8A29-306203E9057D}"/>
                  </a:ext>
                </a:extLst>
              </p:cNvPr>
              <p:cNvSpPr/>
              <p:nvPr/>
            </p:nvSpPr>
            <p:spPr>
              <a:xfrm>
                <a:off x="4098436" y="4150880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4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87" name="Rechteck: abgerundete Ecken 386">
                <a:extLst>
                  <a:ext uri="{FF2B5EF4-FFF2-40B4-BE49-F238E27FC236}">
                    <a16:creationId xmlns:a16="http://schemas.microsoft.com/office/drawing/2014/main" id="{A66C2EC8-F47A-4B98-863D-44E8E2C0B070}"/>
                  </a:ext>
                </a:extLst>
              </p:cNvPr>
              <p:cNvSpPr/>
              <p:nvPr/>
            </p:nvSpPr>
            <p:spPr>
              <a:xfrm>
                <a:off x="4922031" y="4150875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5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88" name="Rechteck: abgerundete Ecken 387">
                <a:extLst>
                  <a:ext uri="{FF2B5EF4-FFF2-40B4-BE49-F238E27FC236}">
                    <a16:creationId xmlns:a16="http://schemas.microsoft.com/office/drawing/2014/main" id="{0A10E07F-244F-46BB-A580-26DC467951DF}"/>
                  </a:ext>
                </a:extLst>
              </p:cNvPr>
              <p:cNvSpPr/>
              <p:nvPr/>
            </p:nvSpPr>
            <p:spPr>
              <a:xfrm>
                <a:off x="5737521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89" name="Rechteck: abgerundete Ecken 388">
                <a:extLst>
                  <a:ext uri="{FF2B5EF4-FFF2-40B4-BE49-F238E27FC236}">
                    <a16:creationId xmlns:a16="http://schemas.microsoft.com/office/drawing/2014/main" id="{43D45E27-FC6A-46B1-AD94-C884D1924C4A}"/>
                  </a:ext>
                </a:extLst>
              </p:cNvPr>
              <p:cNvSpPr/>
              <p:nvPr/>
            </p:nvSpPr>
            <p:spPr>
              <a:xfrm>
                <a:off x="6555433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7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90" name="Rechteck: abgerundete Ecken 389">
                <a:extLst>
                  <a:ext uri="{FF2B5EF4-FFF2-40B4-BE49-F238E27FC236}">
                    <a16:creationId xmlns:a16="http://schemas.microsoft.com/office/drawing/2014/main" id="{5B9332B3-4BB3-4FFA-86E0-3465203D49D8}"/>
                  </a:ext>
                </a:extLst>
              </p:cNvPr>
              <p:cNvSpPr/>
              <p:nvPr/>
            </p:nvSpPr>
            <p:spPr>
              <a:xfrm>
                <a:off x="7369678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8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91" name="Rechteck: abgerundete Ecken 390">
                <a:extLst>
                  <a:ext uri="{FF2B5EF4-FFF2-40B4-BE49-F238E27FC236}">
                    <a16:creationId xmlns:a16="http://schemas.microsoft.com/office/drawing/2014/main" id="{D2B3AED2-D8C2-4E53-9C64-77400CD22AEE}"/>
                  </a:ext>
                </a:extLst>
              </p:cNvPr>
              <p:cNvSpPr/>
              <p:nvPr/>
            </p:nvSpPr>
            <p:spPr>
              <a:xfrm>
                <a:off x="8183923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9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</p:grpSp>
        <p:sp>
          <p:nvSpPr>
            <p:cNvPr id="382" name="Rechteck: abgerundete Ecken 381">
              <a:extLst>
                <a:ext uri="{FF2B5EF4-FFF2-40B4-BE49-F238E27FC236}">
                  <a16:creationId xmlns:a16="http://schemas.microsoft.com/office/drawing/2014/main" id="{1282DFC4-F266-4AD6-9F4C-310A22A05E37}"/>
                </a:ext>
              </a:extLst>
            </p:cNvPr>
            <p:cNvSpPr/>
            <p:nvPr/>
          </p:nvSpPr>
          <p:spPr>
            <a:xfrm>
              <a:off x="9023992" y="3315423"/>
              <a:ext cx="744663" cy="67727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10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62" name="Textfeld 361">
            <a:extLst>
              <a:ext uri="{FF2B5EF4-FFF2-40B4-BE49-F238E27FC236}">
                <a16:creationId xmlns:a16="http://schemas.microsoft.com/office/drawing/2014/main" id="{E8753B8F-667E-4FC9-8455-5F3A5A76EA6E}"/>
              </a:ext>
            </a:extLst>
          </p:cNvPr>
          <p:cNvSpPr txBox="1"/>
          <p:nvPr/>
        </p:nvSpPr>
        <p:spPr>
          <a:xfrm>
            <a:off x="2575875" y="3980935"/>
            <a:ext cx="2614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63" name="Gruppieren 362">
            <a:extLst>
              <a:ext uri="{FF2B5EF4-FFF2-40B4-BE49-F238E27FC236}">
                <a16:creationId xmlns:a16="http://schemas.microsoft.com/office/drawing/2014/main" id="{D9A14FB9-E0A7-45BB-8B4E-014770B21AEE}"/>
              </a:ext>
            </a:extLst>
          </p:cNvPr>
          <p:cNvGrpSpPr/>
          <p:nvPr/>
        </p:nvGrpSpPr>
        <p:grpSpPr>
          <a:xfrm>
            <a:off x="2888702" y="3854465"/>
            <a:ext cx="6773955" cy="568178"/>
            <a:chOff x="1662796" y="3315319"/>
            <a:chExt cx="8105859" cy="679894"/>
          </a:xfrm>
          <a:solidFill>
            <a:srgbClr val="C00000"/>
          </a:solidFill>
        </p:grpSpPr>
        <p:grpSp>
          <p:nvGrpSpPr>
            <p:cNvPr id="364" name="Gruppieren 363">
              <a:extLst>
                <a:ext uri="{FF2B5EF4-FFF2-40B4-BE49-F238E27FC236}">
                  <a16:creationId xmlns:a16="http://schemas.microsoft.com/office/drawing/2014/main" id="{58D08648-B1B6-4449-AD55-86AFFE24003C}"/>
                </a:ext>
              </a:extLst>
            </p:cNvPr>
            <p:cNvGrpSpPr/>
            <p:nvPr/>
          </p:nvGrpSpPr>
          <p:grpSpPr>
            <a:xfrm>
              <a:off x="1662796" y="3315319"/>
              <a:ext cx="7289665" cy="679894"/>
              <a:chOff x="1638923" y="4148261"/>
              <a:chExt cx="7289665" cy="679894"/>
            </a:xfrm>
            <a:grpFill/>
          </p:grpSpPr>
          <p:sp>
            <p:nvSpPr>
              <p:cNvPr id="368" name="Rechteck: abgerundete Ecken 367">
                <a:extLst>
                  <a:ext uri="{FF2B5EF4-FFF2-40B4-BE49-F238E27FC236}">
                    <a16:creationId xmlns:a16="http://schemas.microsoft.com/office/drawing/2014/main" id="{97EBA017-3F75-4D15-9A2C-73EA38E0C3AA}"/>
                  </a:ext>
                </a:extLst>
              </p:cNvPr>
              <p:cNvSpPr/>
              <p:nvPr/>
            </p:nvSpPr>
            <p:spPr>
              <a:xfrm>
                <a:off x="163892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1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69" name="Rechteck: abgerundete Ecken 368">
                <a:extLst>
                  <a:ext uri="{FF2B5EF4-FFF2-40B4-BE49-F238E27FC236}">
                    <a16:creationId xmlns:a16="http://schemas.microsoft.com/office/drawing/2014/main" id="{A559BA71-65D9-4E7F-A783-9FCF66D03650}"/>
                  </a:ext>
                </a:extLst>
              </p:cNvPr>
              <p:cNvSpPr/>
              <p:nvPr/>
            </p:nvSpPr>
            <p:spPr>
              <a:xfrm>
                <a:off x="245969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2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0" name="Rechteck: abgerundete Ecken 369">
                <a:extLst>
                  <a:ext uri="{FF2B5EF4-FFF2-40B4-BE49-F238E27FC236}">
                    <a16:creationId xmlns:a16="http://schemas.microsoft.com/office/drawing/2014/main" id="{C4E449B5-8393-4520-9C63-C18CFFB58078}"/>
                  </a:ext>
                </a:extLst>
              </p:cNvPr>
              <p:cNvSpPr/>
              <p:nvPr/>
            </p:nvSpPr>
            <p:spPr>
              <a:xfrm>
                <a:off x="3282727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3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1" name="Rechteck: abgerundete Ecken 370">
                <a:extLst>
                  <a:ext uri="{FF2B5EF4-FFF2-40B4-BE49-F238E27FC236}">
                    <a16:creationId xmlns:a16="http://schemas.microsoft.com/office/drawing/2014/main" id="{D793C6EF-1B15-4F17-9C41-7DD5AE717AD8}"/>
                  </a:ext>
                </a:extLst>
              </p:cNvPr>
              <p:cNvSpPr/>
              <p:nvPr/>
            </p:nvSpPr>
            <p:spPr>
              <a:xfrm>
                <a:off x="4098436" y="4150880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4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2" name="Rechteck: abgerundete Ecken 371">
                <a:extLst>
                  <a:ext uri="{FF2B5EF4-FFF2-40B4-BE49-F238E27FC236}">
                    <a16:creationId xmlns:a16="http://schemas.microsoft.com/office/drawing/2014/main" id="{78C30CE0-BCE2-4127-A0CB-3E3E4059559A}"/>
                  </a:ext>
                </a:extLst>
              </p:cNvPr>
              <p:cNvSpPr/>
              <p:nvPr/>
            </p:nvSpPr>
            <p:spPr>
              <a:xfrm>
                <a:off x="4922031" y="4150875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5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3" name="Rechteck: abgerundete Ecken 372">
                <a:extLst>
                  <a:ext uri="{FF2B5EF4-FFF2-40B4-BE49-F238E27FC236}">
                    <a16:creationId xmlns:a16="http://schemas.microsoft.com/office/drawing/2014/main" id="{F9B76325-4E55-4B30-A891-BBFEFC578FF9}"/>
                  </a:ext>
                </a:extLst>
              </p:cNvPr>
              <p:cNvSpPr/>
              <p:nvPr/>
            </p:nvSpPr>
            <p:spPr>
              <a:xfrm>
                <a:off x="5737521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4" name="Rechteck: abgerundete Ecken 373">
                <a:extLst>
                  <a:ext uri="{FF2B5EF4-FFF2-40B4-BE49-F238E27FC236}">
                    <a16:creationId xmlns:a16="http://schemas.microsoft.com/office/drawing/2014/main" id="{73BC3E50-96EF-45B8-A9AC-BB0CE9761FA2}"/>
                  </a:ext>
                </a:extLst>
              </p:cNvPr>
              <p:cNvSpPr/>
              <p:nvPr/>
            </p:nvSpPr>
            <p:spPr>
              <a:xfrm>
                <a:off x="6555433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7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5" name="Rechteck: abgerundete Ecken 374">
                <a:extLst>
                  <a:ext uri="{FF2B5EF4-FFF2-40B4-BE49-F238E27FC236}">
                    <a16:creationId xmlns:a16="http://schemas.microsoft.com/office/drawing/2014/main" id="{489C0CDD-7489-4F67-9210-12E483F04347}"/>
                  </a:ext>
                </a:extLst>
              </p:cNvPr>
              <p:cNvSpPr/>
              <p:nvPr/>
            </p:nvSpPr>
            <p:spPr>
              <a:xfrm>
                <a:off x="7369678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8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6" name="Rechteck: abgerundete Ecken 375">
                <a:extLst>
                  <a:ext uri="{FF2B5EF4-FFF2-40B4-BE49-F238E27FC236}">
                    <a16:creationId xmlns:a16="http://schemas.microsoft.com/office/drawing/2014/main" id="{02F4B221-40E2-4A82-8410-EF4C77EBC105}"/>
                  </a:ext>
                </a:extLst>
              </p:cNvPr>
              <p:cNvSpPr/>
              <p:nvPr/>
            </p:nvSpPr>
            <p:spPr>
              <a:xfrm>
                <a:off x="8183923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9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</p:grpSp>
        <p:sp>
          <p:nvSpPr>
            <p:cNvPr id="367" name="Rechteck: abgerundete Ecken 366">
              <a:extLst>
                <a:ext uri="{FF2B5EF4-FFF2-40B4-BE49-F238E27FC236}">
                  <a16:creationId xmlns:a16="http://schemas.microsoft.com/office/drawing/2014/main" id="{65D66DAF-B983-4A70-A28A-C592A0D5A5EB}"/>
                </a:ext>
              </a:extLst>
            </p:cNvPr>
            <p:cNvSpPr/>
            <p:nvPr/>
          </p:nvSpPr>
          <p:spPr>
            <a:xfrm>
              <a:off x="9023992" y="3315423"/>
              <a:ext cx="744663" cy="67727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10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51" name="Textfeld 350">
            <a:extLst>
              <a:ext uri="{FF2B5EF4-FFF2-40B4-BE49-F238E27FC236}">
                <a16:creationId xmlns:a16="http://schemas.microsoft.com/office/drawing/2014/main" id="{0E64C8B2-1A37-4FAE-938C-38DF3D1BB453}"/>
              </a:ext>
            </a:extLst>
          </p:cNvPr>
          <p:cNvSpPr txBox="1"/>
          <p:nvPr/>
        </p:nvSpPr>
        <p:spPr>
          <a:xfrm>
            <a:off x="2544168" y="5570561"/>
            <a:ext cx="31290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52" name="Rechteck: abgerundete Ecken 351">
            <a:extLst>
              <a:ext uri="{FF2B5EF4-FFF2-40B4-BE49-F238E27FC236}">
                <a16:creationId xmlns:a16="http://schemas.microsoft.com/office/drawing/2014/main" id="{0146A524-A166-4363-8CD2-DCD11818F01C}"/>
              </a:ext>
            </a:extLst>
          </p:cNvPr>
          <p:cNvSpPr/>
          <p:nvPr/>
        </p:nvSpPr>
        <p:spPr>
          <a:xfrm>
            <a:off x="2885797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353" name="Rechteck: abgerundete Ecken 352">
            <a:extLst>
              <a:ext uri="{FF2B5EF4-FFF2-40B4-BE49-F238E27FC236}">
                <a16:creationId xmlns:a16="http://schemas.microsoft.com/office/drawing/2014/main" id="{C98AD8DA-0155-4316-8517-3FA043F17761}"/>
              </a:ext>
            </a:extLst>
          </p:cNvPr>
          <p:cNvSpPr/>
          <p:nvPr/>
        </p:nvSpPr>
        <p:spPr>
          <a:xfrm>
            <a:off x="3571703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354" name="Rechteck: abgerundete Ecken 353">
            <a:extLst>
              <a:ext uri="{FF2B5EF4-FFF2-40B4-BE49-F238E27FC236}">
                <a16:creationId xmlns:a16="http://schemas.microsoft.com/office/drawing/2014/main" id="{90FD0AE2-4308-4142-BF03-ACF83E151A6F}"/>
              </a:ext>
            </a:extLst>
          </p:cNvPr>
          <p:cNvSpPr/>
          <p:nvPr/>
        </p:nvSpPr>
        <p:spPr>
          <a:xfrm>
            <a:off x="4259499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355" name="Rechteck: abgerundete Ecken 354">
            <a:extLst>
              <a:ext uri="{FF2B5EF4-FFF2-40B4-BE49-F238E27FC236}">
                <a16:creationId xmlns:a16="http://schemas.microsoft.com/office/drawing/2014/main" id="{A28C17AA-6EFC-4F90-AA1B-8EB2C0836504}"/>
              </a:ext>
            </a:extLst>
          </p:cNvPr>
          <p:cNvSpPr/>
          <p:nvPr/>
        </p:nvSpPr>
        <p:spPr>
          <a:xfrm>
            <a:off x="4941177" y="5463075"/>
            <a:ext cx="622305" cy="565988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6" name="Rechteck: abgerundete Ecken 355">
            <a:extLst>
              <a:ext uri="{FF2B5EF4-FFF2-40B4-BE49-F238E27FC236}">
                <a16:creationId xmlns:a16="http://schemas.microsoft.com/office/drawing/2014/main" id="{A5FC6841-7F14-4578-9736-EFFA1A65EA7B}"/>
              </a:ext>
            </a:extLst>
          </p:cNvPr>
          <p:cNvSpPr/>
          <p:nvPr/>
        </p:nvSpPr>
        <p:spPr>
          <a:xfrm>
            <a:off x="5629446" y="5463071"/>
            <a:ext cx="622305" cy="565988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357" name="Rechteck: abgerundete Ecken 356">
            <a:extLst>
              <a:ext uri="{FF2B5EF4-FFF2-40B4-BE49-F238E27FC236}">
                <a16:creationId xmlns:a16="http://schemas.microsoft.com/office/drawing/2014/main" id="{648AD58C-2C4E-4C4A-BA62-DD644280B05B}"/>
              </a:ext>
            </a:extLst>
          </p:cNvPr>
          <p:cNvSpPr/>
          <p:nvPr/>
        </p:nvSpPr>
        <p:spPr>
          <a:xfrm>
            <a:off x="6310940" y="5460890"/>
            <a:ext cx="622305" cy="565988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8" name="Rechteck: abgerundete Ecken 357">
            <a:extLst>
              <a:ext uri="{FF2B5EF4-FFF2-40B4-BE49-F238E27FC236}">
                <a16:creationId xmlns:a16="http://schemas.microsoft.com/office/drawing/2014/main" id="{12EFD9D9-AF9E-458A-BC4D-926405100154}"/>
              </a:ext>
            </a:extLst>
          </p:cNvPr>
          <p:cNvSpPr/>
          <p:nvPr/>
        </p:nvSpPr>
        <p:spPr>
          <a:xfrm>
            <a:off x="6994456" y="5460890"/>
            <a:ext cx="622305" cy="565988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9" name="Rechteck: abgerundete Ecken 358">
            <a:extLst>
              <a:ext uri="{FF2B5EF4-FFF2-40B4-BE49-F238E27FC236}">
                <a16:creationId xmlns:a16="http://schemas.microsoft.com/office/drawing/2014/main" id="{69E14864-467D-4D2E-968B-CF270BA89B1F}"/>
              </a:ext>
            </a:extLst>
          </p:cNvPr>
          <p:cNvSpPr/>
          <p:nvPr/>
        </p:nvSpPr>
        <p:spPr>
          <a:xfrm>
            <a:off x="7674910" y="5460886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0" name="Rechteck: abgerundete Ecken 359">
            <a:extLst>
              <a:ext uri="{FF2B5EF4-FFF2-40B4-BE49-F238E27FC236}">
                <a16:creationId xmlns:a16="http://schemas.microsoft.com/office/drawing/2014/main" id="{50CB73DD-1490-49FE-AEF5-F03962676169}"/>
              </a:ext>
            </a:extLst>
          </p:cNvPr>
          <p:cNvSpPr/>
          <p:nvPr/>
        </p:nvSpPr>
        <p:spPr>
          <a:xfrm>
            <a:off x="8355363" y="5460886"/>
            <a:ext cx="622305" cy="565988"/>
          </a:xfrm>
          <a:prstGeom prst="roundRect">
            <a:avLst/>
          </a:prstGeom>
          <a:solidFill>
            <a:srgbClr val="004AB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337" name="Gruppieren 336">
            <a:extLst>
              <a:ext uri="{FF2B5EF4-FFF2-40B4-BE49-F238E27FC236}">
                <a16:creationId xmlns:a16="http://schemas.microsoft.com/office/drawing/2014/main" id="{722BF046-F5F8-448C-8F52-243D2923804B}"/>
              </a:ext>
            </a:extLst>
          </p:cNvPr>
          <p:cNvGrpSpPr/>
          <p:nvPr/>
        </p:nvGrpSpPr>
        <p:grpSpPr>
          <a:xfrm>
            <a:off x="2882865" y="4657192"/>
            <a:ext cx="6091873" cy="568178"/>
            <a:chOff x="1638923" y="4148261"/>
            <a:chExt cx="7289665" cy="679894"/>
          </a:xfrm>
          <a:solidFill>
            <a:srgbClr val="C00000"/>
          </a:solidFill>
        </p:grpSpPr>
        <p:sp>
          <p:nvSpPr>
            <p:cNvPr id="342" name="Rechteck: abgerundete Ecken 341">
              <a:extLst>
                <a:ext uri="{FF2B5EF4-FFF2-40B4-BE49-F238E27FC236}">
                  <a16:creationId xmlns:a16="http://schemas.microsoft.com/office/drawing/2014/main" id="{94541B61-06E0-471D-8617-5B4C1A9C4063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3" name="Rechteck: abgerundete Ecken 342">
              <a:extLst>
                <a:ext uri="{FF2B5EF4-FFF2-40B4-BE49-F238E27FC236}">
                  <a16:creationId xmlns:a16="http://schemas.microsoft.com/office/drawing/2014/main" id="{83661C2A-32AF-4C0E-A5BB-5A72F374332A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4" name="Rechteck: abgerundete Ecken 343">
              <a:extLst>
                <a:ext uri="{FF2B5EF4-FFF2-40B4-BE49-F238E27FC236}">
                  <a16:creationId xmlns:a16="http://schemas.microsoft.com/office/drawing/2014/main" id="{B321B26C-E2AC-4EFB-BAD8-98B7AE3253ED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5" name="Rechteck: abgerundete Ecken 344">
              <a:extLst>
                <a:ext uri="{FF2B5EF4-FFF2-40B4-BE49-F238E27FC236}">
                  <a16:creationId xmlns:a16="http://schemas.microsoft.com/office/drawing/2014/main" id="{300A2179-C59C-4F64-97C2-37BAF9C619A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6" name="Rechteck: abgerundete Ecken 345">
              <a:extLst>
                <a:ext uri="{FF2B5EF4-FFF2-40B4-BE49-F238E27FC236}">
                  <a16:creationId xmlns:a16="http://schemas.microsoft.com/office/drawing/2014/main" id="{151C54C6-F587-4753-8526-9607936E1DB2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7" name="Rechteck: abgerundete Ecken 346">
              <a:extLst>
                <a:ext uri="{FF2B5EF4-FFF2-40B4-BE49-F238E27FC236}">
                  <a16:creationId xmlns:a16="http://schemas.microsoft.com/office/drawing/2014/main" id="{38011A91-DB46-4A48-83E5-CBF02B5ACC47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8" name="Rechteck: abgerundete Ecken 347">
              <a:extLst>
                <a:ext uri="{FF2B5EF4-FFF2-40B4-BE49-F238E27FC236}">
                  <a16:creationId xmlns:a16="http://schemas.microsoft.com/office/drawing/2014/main" id="{65BDDE88-E7AC-4A8C-8EC0-25C78427B94F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9" name="Rechteck: abgerundete Ecken 348">
              <a:extLst>
                <a:ext uri="{FF2B5EF4-FFF2-40B4-BE49-F238E27FC236}">
                  <a16:creationId xmlns:a16="http://schemas.microsoft.com/office/drawing/2014/main" id="{7930F58B-A2F6-4B84-8E28-C4F59F190F8A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50" name="Rechteck: abgerundete Ecken 349">
              <a:extLst>
                <a:ext uri="{FF2B5EF4-FFF2-40B4-BE49-F238E27FC236}">
                  <a16:creationId xmlns:a16="http://schemas.microsoft.com/office/drawing/2014/main" id="{6DBC5533-F23A-4F2C-9C82-8797AC6A7100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38" name="Textfeld 337">
            <a:extLst>
              <a:ext uri="{FF2B5EF4-FFF2-40B4-BE49-F238E27FC236}">
                <a16:creationId xmlns:a16="http://schemas.microsoft.com/office/drawing/2014/main" id="{94A4347A-F839-4863-AC29-50A212057650}"/>
              </a:ext>
            </a:extLst>
          </p:cNvPr>
          <p:cNvSpPr txBox="1"/>
          <p:nvPr/>
        </p:nvSpPr>
        <p:spPr>
          <a:xfrm>
            <a:off x="2601235" y="4775275"/>
            <a:ext cx="2037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41" name="Rechteck: abgerundete Ecken 340">
            <a:extLst>
              <a:ext uri="{FF2B5EF4-FFF2-40B4-BE49-F238E27FC236}">
                <a16:creationId xmlns:a16="http://schemas.microsoft.com/office/drawing/2014/main" id="{29A21FD2-53B8-407F-8174-FB82FD0B5986}"/>
              </a:ext>
            </a:extLst>
          </p:cNvPr>
          <p:cNvSpPr/>
          <p:nvPr/>
        </p:nvSpPr>
        <p:spPr>
          <a:xfrm>
            <a:off x="9034515" y="4657279"/>
            <a:ext cx="622305" cy="565988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2" name="Textfeld 321">
            <a:extLst>
              <a:ext uri="{FF2B5EF4-FFF2-40B4-BE49-F238E27FC236}">
                <a16:creationId xmlns:a16="http://schemas.microsoft.com/office/drawing/2014/main" id="{8268C813-A204-43D8-A7E5-7627DC2D5128}"/>
              </a:ext>
            </a:extLst>
          </p:cNvPr>
          <p:cNvSpPr txBox="1"/>
          <p:nvPr/>
        </p:nvSpPr>
        <p:spPr>
          <a:xfrm>
            <a:off x="2588094" y="1582058"/>
            <a:ext cx="2792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23" name="Gruppieren 322">
            <a:extLst>
              <a:ext uri="{FF2B5EF4-FFF2-40B4-BE49-F238E27FC236}">
                <a16:creationId xmlns:a16="http://schemas.microsoft.com/office/drawing/2014/main" id="{942C2D22-CDBD-45DF-84BE-4BB4F25D8809}"/>
              </a:ext>
            </a:extLst>
          </p:cNvPr>
          <p:cNvGrpSpPr/>
          <p:nvPr/>
        </p:nvGrpSpPr>
        <p:grpSpPr>
          <a:xfrm>
            <a:off x="2882566" y="1444755"/>
            <a:ext cx="6773955" cy="568178"/>
            <a:chOff x="1662796" y="3315319"/>
            <a:chExt cx="8105859" cy="679894"/>
          </a:xfrm>
          <a:solidFill>
            <a:srgbClr val="C00000"/>
          </a:solidFill>
        </p:grpSpPr>
        <p:grpSp>
          <p:nvGrpSpPr>
            <p:cNvPr id="324" name="Gruppieren 323">
              <a:extLst>
                <a:ext uri="{FF2B5EF4-FFF2-40B4-BE49-F238E27FC236}">
                  <a16:creationId xmlns:a16="http://schemas.microsoft.com/office/drawing/2014/main" id="{D682E849-88B4-446B-91E6-E7B20488323B}"/>
                </a:ext>
              </a:extLst>
            </p:cNvPr>
            <p:cNvGrpSpPr/>
            <p:nvPr/>
          </p:nvGrpSpPr>
          <p:grpSpPr>
            <a:xfrm>
              <a:off x="1662796" y="3315319"/>
              <a:ext cx="7289665" cy="679894"/>
              <a:chOff x="1638923" y="4148261"/>
              <a:chExt cx="7289665" cy="679894"/>
            </a:xfrm>
            <a:grpFill/>
          </p:grpSpPr>
          <p:sp>
            <p:nvSpPr>
              <p:cNvPr id="328" name="Rechteck: abgerundete Ecken 327">
                <a:extLst>
                  <a:ext uri="{FF2B5EF4-FFF2-40B4-BE49-F238E27FC236}">
                    <a16:creationId xmlns:a16="http://schemas.microsoft.com/office/drawing/2014/main" id="{B8D97BD0-EB83-48CA-987A-4C0D260821B6}"/>
                  </a:ext>
                </a:extLst>
              </p:cNvPr>
              <p:cNvSpPr/>
              <p:nvPr/>
            </p:nvSpPr>
            <p:spPr>
              <a:xfrm>
                <a:off x="163892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1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29" name="Rechteck: abgerundete Ecken 328">
                <a:extLst>
                  <a:ext uri="{FF2B5EF4-FFF2-40B4-BE49-F238E27FC236}">
                    <a16:creationId xmlns:a16="http://schemas.microsoft.com/office/drawing/2014/main" id="{40C37923-7D7B-41BF-A1F6-DF8D199BE4A5}"/>
                  </a:ext>
                </a:extLst>
              </p:cNvPr>
              <p:cNvSpPr/>
              <p:nvPr/>
            </p:nvSpPr>
            <p:spPr>
              <a:xfrm>
                <a:off x="245969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2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0" name="Rechteck: abgerundete Ecken 329">
                <a:extLst>
                  <a:ext uri="{FF2B5EF4-FFF2-40B4-BE49-F238E27FC236}">
                    <a16:creationId xmlns:a16="http://schemas.microsoft.com/office/drawing/2014/main" id="{6A3FB9BF-227F-4EC6-9E43-E8862E5E2961}"/>
                  </a:ext>
                </a:extLst>
              </p:cNvPr>
              <p:cNvSpPr/>
              <p:nvPr/>
            </p:nvSpPr>
            <p:spPr>
              <a:xfrm>
                <a:off x="3282727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3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1" name="Rechteck: abgerundete Ecken 330">
                <a:extLst>
                  <a:ext uri="{FF2B5EF4-FFF2-40B4-BE49-F238E27FC236}">
                    <a16:creationId xmlns:a16="http://schemas.microsoft.com/office/drawing/2014/main" id="{6235165F-C01A-485D-BB57-D6E22022CCA8}"/>
                  </a:ext>
                </a:extLst>
              </p:cNvPr>
              <p:cNvSpPr/>
              <p:nvPr/>
            </p:nvSpPr>
            <p:spPr>
              <a:xfrm>
                <a:off x="4098436" y="4150880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4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2" name="Rechteck: abgerundete Ecken 331">
                <a:extLst>
                  <a:ext uri="{FF2B5EF4-FFF2-40B4-BE49-F238E27FC236}">
                    <a16:creationId xmlns:a16="http://schemas.microsoft.com/office/drawing/2014/main" id="{A4078B7F-3A1A-4D56-B923-40365B4E3DA6}"/>
                  </a:ext>
                </a:extLst>
              </p:cNvPr>
              <p:cNvSpPr/>
              <p:nvPr/>
            </p:nvSpPr>
            <p:spPr>
              <a:xfrm>
                <a:off x="4922031" y="4150875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5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3" name="Rechteck: abgerundete Ecken 332">
                <a:extLst>
                  <a:ext uri="{FF2B5EF4-FFF2-40B4-BE49-F238E27FC236}">
                    <a16:creationId xmlns:a16="http://schemas.microsoft.com/office/drawing/2014/main" id="{A811B9EF-9C2D-4C6A-8B9C-A0F686B3CB19}"/>
                  </a:ext>
                </a:extLst>
              </p:cNvPr>
              <p:cNvSpPr/>
              <p:nvPr/>
            </p:nvSpPr>
            <p:spPr>
              <a:xfrm>
                <a:off x="5737521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4" name="Rechteck: abgerundete Ecken 333">
                <a:extLst>
                  <a:ext uri="{FF2B5EF4-FFF2-40B4-BE49-F238E27FC236}">
                    <a16:creationId xmlns:a16="http://schemas.microsoft.com/office/drawing/2014/main" id="{60A19DD6-2110-4EAB-848D-248840651F55}"/>
                  </a:ext>
                </a:extLst>
              </p:cNvPr>
              <p:cNvSpPr/>
              <p:nvPr/>
            </p:nvSpPr>
            <p:spPr>
              <a:xfrm>
                <a:off x="6555433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7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5" name="Rechteck: abgerundete Ecken 334">
                <a:extLst>
                  <a:ext uri="{FF2B5EF4-FFF2-40B4-BE49-F238E27FC236}">
                    <a16:creationId xmlns:a16="http://schemas.microsoft.com/office/drawing/2014/main" id="{DD25EC96-C669-40D6-A332-E3CB49A598FD}"/>
                  </a:ext>
                </a:extLst>
              </p:cNvPr>
              <p:cNvSpPr/>
              <p:nvPr/>
            </p:nvSpPr>
            <p:spPr>
              <a:xfrm>
                <a:off x="7369678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8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6" name="Rechteck: abgerundete Ecken 335">
                <a:extLst>
                  <a:ext uri="{FF2B5EF4-FFF2-40B4-BE49-F238E27FC236}">
                    <a16:creationId xmlns:a16="http://schemas.microsoft.com/office/drawing/2014/main" id="{032CE7F9-F2FA-4244-983D-B3397A098E7B}"/>
                  </a:ext>
                </a:extLst>
              </p:cNvPr>
              <p:cNvSpPr/>
              <p:nvPr/>
            </p:nvSpPr>
            <p:spPr>
              <a:xfrm>
                <a:off x="8183923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9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</p:grpSp>
        <p:sp>
          <p:nvSpPr>
            <p:cNvPr id="327" name="Rechteck: abgerundete Ecken 326">
              <a:extLst>
                <a:ext uri="{FF2B5EF4-FFF2-40B4-BE49-F238E27FC236}">
                  <a16:creationId xmlns:a16="http://schemas.microsoft.com/office/drawing/2014/main" id="{5ACCA185-F77E-49C8-8F72-CEED86A90301}"/>
                </a:ext>
              </a:extLst>
            </p:cNvPr>
            <p:cNvSpPr/>
            <p:nvPr/>
          </p:nvSpPr>
          <p:spPr>
            <a:xfrm>
              <a:off x="9023992" y="3315423"/>
              <a:ext cx="744663" cy="67727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10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pic>
        <p:nvPicPr>
          <p:cNvPr id="127" name="Grafik 126">
            <a:extLst>
              <a:ext uri="{FF2B5EF4-FFF2-40B4-BE49-F238E27FC236}">
                <a16:creationId xmlns:a16="http://schemas.microsoft.com/office/drawing/2014/main" id="{9C3A3760-7FEA-4AD0-AC4A-27AA74199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7158" y="5530112"/>
            <a:ext cx="415278" cy="415278"/>
          </a:xfrm>
          <a:prstGeom prst="rect">
            <a:avLst/>
          </a:prstGeom>
        </p:spPr>
      </p:pic>
      <p:sp>
        <p:nvSpPr>
          <p:cNvPr id="117" name="Rechteck: abgerundete Ecken 116">
            <a:extLst>
              <a:ext uri="{FF2B5EF4-FFF2-40B4-BE49-F238E27FC236}">
                <a16:creationId xmlns:a16="http://schemas.microsoft.com/office/drawing/2014/main" id="{8C229BD6-6AF6-4533-B854-53A5D5454B82}"/>
              </a:ext>
            </a:extLst>
          </p:cNvPr>
          <p:cNvSpPr/>
          <p:nvPr/>
        </p:nvSpPr>
        <p:spPr>
          <a:xfrm>
            <a:off x="2878682" y="2231110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14" name="Rechteck: abgerundete Ecken 113">
            <a:extLst>
              <a:ext uri="{FF2B5EF4-FFF2-40B4-BE49-F238E27FC236}">
                <a16:creationId xmlns:a16="http://schemas.microsoft.com/office/drawing/2014/main" id="{DF6FCA4B-B9EF-490F-8F0F-B54BBB377F4A}"/>
              </a:ext>
            </a:extLst>
          </p:cNvPr>
          <p:cNvSpPr/>
          <p:nvPr/>
        </p:nvSpPr>
        <p:spPr>
          <a:xfrm>
            <a:off x="3569451" y="2224445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pic>
        <p:nvPicPr>
          <p:cNvPr id="94" name="Grafik 93">
            <a:extLst>
              <a:ext uri="{FF2B5EF4-FFF2-40B4-BE49-F238E27FC236}">
                <a16:creationId xmlns:a16="http://schemas.microsoft.com/office/drawing/2014/main" id="{21DE33BA-BC11-46AF-9793-90B028D18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14480" y="5973066"/>
            <a:ext cx="329841" cy="329841"/>
          </a:xfrm>
          <a:prstGeom prst="rect">
            <a:avLst/>
          </a:prstGeom>
        </p:spPr>
      </p:pic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04741E3A-9DA6-4F4A-ADFC-0F58B546FF8E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96" name="Freihandform 23">
              <a:hlinkClick r:id="rId8" action="ppaction://hlinksldjump"/>
              <a:extLst>
                <a:ext uri="{FF2B5EF4-FFF2-40B4-BE49-F238E27FC236}">
                  <a16:creationId xmlns:a16="http://schemas.microsoft.com/office/drawing/2014/main" id="{E95AA742-67C0-4AD8-89F7-7E567F7D08E7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97" name="Grafik 96">
              <a:hlinkClick r:id="rId8" action="ppaction://hlinksldjump"/>
              <a:extLst>
                <a:ext uri="{FF2B5EF4-FFF2-40B4-BE49-F238E27FC236}">
                  <a16:creationId xmlns:a16="http://schemas.microsoft.com/office/drawing/2014/main" id="{6F659AB3-08ED-45A7-9326-08D829D49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pic>
        <p:nvPicPr>
          <p:cNvPr id="100" name="Grafik 99">
            <a:extLst>
              <a:ext uri="{FF2B5EF4-FFF2-40B4-BE49-F238E27FC236}">
                <a16:creationId xmlns:a16="http://schemas.microsoft.com/office/drawing/2014/main" id="{DCA39D3B-0F76-4557-BAF7-4EC172A054A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104" name="Flussdiagramm: Alternativer Prozess 103">
            <a:extLst>
              <a:ext uri="{FF2B5EF4-FFF2-40B4-BE49-F238E27FC236}">
                <a16:creationId xmlns:a16="http://schemas.microsoft.com/office/drawing/2014/main" id="{B94EDA24-EB7C-4436-89B4-6FF437D72F73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A62B79E2-0A2A-44B9-B67F-E61E53CF5831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06" name="Grafik 105">
            <a:extLst>
              <a:ext uri="{FF2B5EF4-FFF2-40B4-BE49-F238E27FC236}">
                <a16:creationId xmlns:a16="http://schemas.microsoft.com/office/drawing/2014/main" id="{51947B65-1065-4465-9BC7-8CF4009AD61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FF11595B-5672-46EE-A5BE-AFB13A65F73C}"/>
              </a:ext>
            </a:extLst>
          </p:cNvPr>
          <p:cNvGrpSpPr/>
          <p:nvPr/>
        </p:nvGrpSpPr>
        <p:grpSpPr>
          <a:xfrm>
            <a:off x="9711121" y="242848"/>
            <a:ext cx="2236319" cy="452471"/>
            <a:chOff x="9734676" y="255854"/>
            <a:chExt cx="2236319" cy="452471"/>
          </a:xfrm>
        </p:grpSpPr>
        <p:sp>
          <p:nvSpPr>
            <p:cNvPr id="115" name="Rechteck: abgerundete Ecken 114">
              <a:extLst>
                <a:ext uri="{FF2B5EF4-FFF2-40B4-BE49-F238E27FC236}">
                  <a16:creationId xmlns:a16="http://schemas.microsoft.com/office/drawing/2014/main" id="{355D453E-5CF2-4E02-A3E1-F83CEB85F7AD}"/>
                </a:ext>
              </a:extLst>
            </p:cNvPr>
            <p:cNvSpPr/>
            <p:nvPr/>
          </p:nvSpPr>
          <p:spPr>
            <a:xfrm>
              <a:off x="9734676" y="255854"/>
              <a:ext cx="2236319" cy="452471"/>
            </a:xfrm>
            <a:prstGeom prst="roundRect">
              <a:avLst/>
            </a:prstGeom>
            <a:solidFill>
              <a:srgbClr val="E2E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Rechteck: abgerundete Ecken 115">
              <a:extLst>
                <a:ext uri="{FF2B5EF4-FFF2-40B4-BE49-F238E27FC236}">
                  <a16:creationId xmlns:a16="http://schemas.microsoft.com/office/drawing/2014/main" id="{985C9E2C-F11C-4C56-8622-4E38B1A364B0}"/>
                </a:ext>
              </a:extLst>
            </p:cNvPr>
            <p:cNvSpPr/>
            <p:nvPr/>
          </p:nvSpPr>
          <p:spPr>
            <a:xfrm>
              <a:off x="10936349" y="387027"/>
              <a:ext cx="229234" cy="208489"/>
            </a:xfrm>
            <a:prstGeom prst="roundRect">
              <a:avLst/>
            </a:prstGeom>
            <a:solidFill>
              <a:srgbClr val="BE172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400" b="1" dirty="0">
                <a:solidFill>
                  <a:srgbClr val="7F7F7F"/>
                </a:solidFill>
                <a:latin typeface="Droid"/>
              </a:endParaRPr>
            </a:p>
          </p:txBody>
        </p:sp>
        <p:sp>
          <p:nvSpPr>
            <p:cNvPr id="118" name="Rechteck 117">
              <a:extLst>
                <a:ext uri="{FF2B5EF4-FFF2-40B4-BE49-F238E27FC236}">
                  <a16:creationId xmlns:a16="http://schemas.microsoft.com/office/drawing/2014/main" id="{B2F35EF4-C5D3-47D4-AA45-BAE990B1FA67}"/>
                </a:ext>
              </a:extLst>
            </p:cNvPr>
            <p:cNvSpPr/>
            <p:nvPr/>
          </p:nvSpPr>
          <p:spPr>
            <a:xfrm>
              <a:off x="11125892" y="352773"/>
              <a:ext cx="7505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de-DE" sz="1200" dirty="0" err="1">
                  <a:solidFill>
                    <a:srgbClr val="062C50"/>
                  </a:solidFill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occupied</a:t>
              </a:r>
              <a:endParaRPr lang="de-DE" sz="1200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19" name="Rechteck: abgerundete Ecken 118">
              <a:extLst>
                <a:ext uri="{FF2B5EF4-FFF2-40B4-BE49-F238E27FC236}">
                  <a16:creationId xmlns:a16="http://schemas.microsoft.com/office/drawing/2014/main" id="{1D6BD570-8335-489A-9843-939E6C8E0931}"/>
                </a:ext>
              </a:extLst>
            </p:cNvPr>
            <p:cNvSpPr/>
            <p:nvPr/>
          </p:nvSpPr>
          <p:spPr>
            <a:xfrm>
              <a:off x="9866464" y="381120"/>
              <a:ext cx="229234" cy="208489"/>
            </a:xfrm>
            <a:prstGeom prst="roundRect">
              <a:avLst/>
            </a:prstGeom>
            <a:solidFill>
              <a:srgbClr val="062C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400" b="1" dirty="0">
                <a:solidFill>
                  <a:srgbClr val="7F7F7F"/>
                </a:solidFill>
                <a:latin typeface="Droid"/>
              </a:endParaRPr>
            </a:p>
          </p:txBody>
        </p: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654E5B6B-94C2-4C53-AC7C-C950DD33A131}"/>
                </a:ext>
              </a:extLst>
            </p:cNvPr>
            <p:cNvSpPr/>
            <p:nvPr/>
          </p:nvSpPr>
          <p:spPr>
            <a:xfrm>
              <a:off x="10047018" y="341759"/>
              <a:ext cx="73289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de-DE" sz="1200" dirty="0" err="1">
                  <a:ln w="12700">
                    <a:noFill/>
                  </a:ln>
                  <a:solidFill>
                    <a:srgbClr val="062C50"/>
                  </a:solidFill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available</a:t>
              </a:r>
              <a:endParaRPr lang="de-DE" sz="1200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</p:grpSp>
      <p:sp>
        <p:nvSpPr>
          <p:cNvPr id="98" name="Textfeld 97">
            <a:extLst>
              <a:ext uri="{FF2B5EF4-FFF2-40B4-BE49-F238E27FC236}">
                <a16:creationId xmlns:a16="http://schemas.microsoft.com/office/drawing/2014/main" id="{93CAB604-547C-43D9-A83C-B523EF106187}"/>
              </a:ext>
            </a:extLst>
          </p:cNvPr>
          <p:cNvSpPr txBox="1"/>
          <p:nvPr/>
        </p:nvSpPr>
        <p:spPr>
          <a:xfrm>
            <a:off x="9680587" y="3160606"/>
            <a:ext cx="32092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D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A25292BD-08BD-4B89-9D5D-098CF573E655}"/>
              </a:ext>
            </a:extLst>
          </p:cNvPr>
          <p:cNvSpPr txBox="1"/>
          <p:nvPr/>
        </p:nvSpPr>
        <p:spPr>
          <a:xfrm>
            <a:off x="9720734" y="3982723"/>
            <a:ext cx="2614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F78E4224-FBE8-4D30-B6AF-2D16E8A2F1F6}"/>
              </a:ext>
            </a:extLst>
          </p:cNvPr>
          <p:cNvSpPr txBox="1"/>
          <p:nvPr/>
        </p:nvSpPr>
        <p:spPr>
          <a:xfrm>
            <a:off x="9678269" y="5572349"/>
            <a:ext cx="31290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8186E585-B302-40BC-AFCB-B9D467682CD8}"/>
              </a:ext>
            </a:extLst>
          </p:cNvPr>
          <p:cNvSpPr txBox="1"/>
          <p:nvPr/>
        </p:nvSpPr>
        <p:spPr>
          <a:xfrm>
            <a:off x="9735336" y="4777063"/>
            <a:ext cx="2037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595BDB2C-64FC-45FE-BF3D-D1D888B97461}"/>
              </a:ext>
            </a:extLst>
          </p:cNvPr>
          <p:cNvSpPr txBox="1"/>
          <p:nvPr/>
        </p:nvSpPr>
        <p:spPr>
          <a:xfrm>
            <a:off x="9700679" y="1583846"/>
            <a:ext cx="2792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B298A088-D9C6-46F8-A572-16543BA7C465}"/>
              </a:ext>
            </a:extLst>
          </p:cNvPr>
          <p:cNvSpPr txBox="1"/>
          <p:nvPr/>
        </p:nvSpPr>
        <p:spPr>
          <a:xfrm>
            <a:off x="9691044" y="2362095"/>
            <a:ext cx="28565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</p:spTree>
    <p:extLst>
      <p:ext uri="{BB962C8B-B14F-4D97-AF65-F5344CB8AC3E}">
        <p14:creationId xmlns:p14="http://schemas.microsoft.com/office/powerpoint/2010/main" val="350603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rafik 120">
            <a:extLst>
              <a:ext uri="{FF2B5EF4-FFF2-40B4-BE49-F238E27FC236}">
                <a16:creationId xmlns:a16="http://schemas.microsoft.com/office/drawing/2014/main" id="{30B169AF-0A50-45FC-828A-1858252248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pic>
        <p:nvPicPr>
          <p:cNvPr id="122" name="Grafik 121">
            <a:extLst>
              <a:ext uri="{FF2B5EF4-FFF2-40B4-BE49-F238E27FC236}">
                <a16:creationId xmlns:a16="http://schemas.microsoft.com/office/drawing/2014/main" id="{56FF0812-9DC0-42F0-A28F-F77DD89156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44"/>
          <a:stretch/>
        </p:blipFill>
        <p:spPr>
          <a:xfrm>
            <a:off x="-131808" y="3822196"/>
            <a:ext cx="1558340" cy="2291804"/>
          </a:xfrm>
          <a:prstGeom prst="rect">
            <a:avLst/>
          </a:prstGeom>
        </p:spPr>
      </p:pic>
      <p:sp>
        <p:nvSpPr>
          <p:cNvPr id="124" name="Flussdiagramm: Alternativer Prozess 123">
            <a:extLst>
              <a:ext uri="{FF2B5EF4-FFF2-40B4-BE49-F238E27FC236}">
                <a16:creationId xmlns:a16="http://schemas.microsoft.com/office/drawing/2014/main" id="{3BE43119-01DA-4A2E-BDAE-EA166BC93D0A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32FDD9CD-5912-43EA-ADCF-575B1B06C961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26" name="Grafik 125">
            <a:extLst>
              <a:ext uri="{FF2B5EF4-FFF2-40B4-BE49-F238E27FC236}">
                <a16:creationId xmlns:a16="http://schemas.microsoft.com/office/drawing/2014/main" id="{6F267A68-240A-4B81-A171-28B324E76F9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128" name="Flussdiagramm: Alternativer Prozess 127">
            <a:extLst>
              <a:ext uri="{FF2B5EF4-FFF2-40B4-BE49-F238E27FC236}">
                <a16:creationId xmlns:a16="http://schemas.microsoft.com/office/drawing/2014/main" id="{6622C2C7-CCBB-418D-82A9-331F924259A3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392" name="Textfeld 391">
            <a:extLst>
              <a:ext uri="{FF2B5EF4-FFF2-40B4-BE49-F238E27FC236}">
                <a16:creationId xmlns:a16="http://schemas.microsoft.com/office/drawing/2014/main" id="{B4255D10-75B8-4CC1-951D-41BCCFAC0C09}"/>
              </a:ext>
            </a:extLst>
          </p:cNvPr>
          <p:cNvSpPr txBox="1"/>
          <p:nvPr/>
        </p:nvSpPr>
        <p:spPr>
          <a:xfrm>
            <a:off x="1277781" y="2660563"/>
            <a:ext cx="28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94" name="Gruppieren 393">
            <a:extLst>
              <a:ext uri="{FF2B5EF4-FFF2-40B4-BE49-F238E27FC236}">
                <a16:creationId xmlns:a16="http://schemas.microsoft.com/office/drawing/2014/main" id="{7580625F-7E7C-4FA8-BA4C-95899DF6C2B7}"/>
              </a:ext>
            </a:extLst>
          </p:cNvPr>
          <p:cNvGrpSpPr/>
          <p:nvPr/>
        </p:nvGrpSpPr>
        <p:grpSpPr>
          <a:xfrm>
            <a:off x="2945957" y="2223004"/>
            <a:ext cx="4718169" cy="568178"/>
            <a:chOff x="3282727" y="4148261"/>
            <a:chExt cx="5645861" cy="679894"/>
          </a:xfrm>
          <a:solidFill>
            <a:srgbClr val="C00000"/>
          </a:solidFill>
        </p:grpSpPr>
        <p:sp>
          <p:nvSpPr>
            <p:cNvPr id="400" name="Rechteck: abgerundete Ecken 399">
              <a:extLst>
                <a:ext uri="{FF2B5EF4-FFF2-40B4-BE49-F238E27FC236}">
                  <a16:creationId xmlns:a16="http://schemas.microsoft.com/office/drawing/2014/main" id="{A8F135BD-40AE-4329-90F8-C0F448D5408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1" name="Rechteck: abgerundete Ecken 400">
              <a:extLst>
                <a:ext uri="{FF2B5EF4-FFF2-40B4-BE49-F238E27FC236}">
                  <a16:creationId xmlns:a16="http://schemas.microsoft.com/office/drawing/2014/main" id="{DFB40AEE-D8FA-4CA7-B57D-6F629296FA8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2" name="Rechteck: abgerundete Ecken 401">
              <a:extLst>
                <a:ext uri="{FF2B5EF4-FFF2-40B4-BE49-F238E27FC236}">
                  <a16:creationId xmlns:a16="http://schemas.microsoft.com/office/drawing/2014/main" id="{4693CDAE-0CE7-462F-A7AB-F7585E43C1E7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3" name="Rechteck: abgerundete Ecken 402">
              <a:extLst>
                <a:ext uri="{FF2B5EF4-FFF2-40B4-BE49-F238E27FC236}">
                  <a16:creationId xmlns:a16="http://schemas.microsoft.com/office/drawing/2014/main" id="{F52F81E1-C30B-4E61-8029-3612EB4F3468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4" name="Rechteck: abgerundete Ecken 403">
              <a:extLst>
                <a:ext uri="{FF2B5EF4-FFF2-40B4-BE49-F238E27FC236}">
                  <a16:creationId xmlns:a16="http://schemas.microsoft.com/office/drawing/2014/main" id="{0EB78652-0B9E-4558-B4A5-F5F498D1715D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5" name="Rechteck: abgerundete Ecken 404">
              <a:extLst>
                <a:ext uri="{FF2B5EF4-FFF2-40B4-BE49-F238E27FC236}">
                  <a16:creationId xmlns:a16="http://schemas.microsoft.com/office/drawing/2014/main" id="{B9EBE26F-FB33-4F12-9791-9D977E75C23F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6" name="Rechteck: abgerundete Ecken 405">
              <a:extLst>
                <a:ext uri="{FF2B5EF4-FFF2-40B4-BE49-F238E27FC236}">
                  <a16:creationId xmlns:a16="http://schemas.microsoft.com/office/drawing/2014/main" id="{BFAA48E5-8D8A-4E63-AEBE-FE590A1A80E1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95" name="Freihandform: Form 394">
            <a:extLst>
              <a:ext uri="{FF2B5EF4-FFF2-40B4-BE49-F238E27FC236}">
                <a16:creationId xmlns:a16="http://schemas.microsoft.com/office/drawing/2014/main" id="{611A3620-9DFE-47F2-887A-FADFF39A9E3B}"/>
              </a:ext>
            </a:extLst>
          </p:cNvPr>
          <p:cNvSpPr/>
          <p:nvPr/>
        </p:nvSpPr>
        <p:spPr>
          <a:xfrm>
            <a:off x="8489667" y="2258724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6" name="Freihandform: Form 395">
            <a:extLst>
              <a:ext uri="{FF2B5EF4-FFF2-40B4-BE49-F238E27FC236}">
                <a16:creationId xmlns:a16="http://schemas.microsoft.com/office/drawing/2014/main" id="{A227EFDB-2008-41F3-AE9F-BA4D2F186744}"/>
              </a:ext>
            </a:extLst>
          </p:cNvPr>
          <p:cNvSpPr/>
          <p:nvPr/>
        </p:nvSpPr>
        <p:spPr>
          <a:xfrm>
            <a:off x="8436679" y="221764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7" name="Rechteck: abgerundete Ecken 396">
            <a:extLst>
              <a:ext uri="{FF2B5EF4-FFF2-40B4-BE49-F238E27FC236}">
                <a16:creationId xmlns:a16="http://schemas.microsoft.com/office/drawing/2014/main" id="{B40E915F-0E75-4CE2-97DA-7B93CF9E3E4B}"/>
              </a:ext>
            </a:extLst>
          </p:cNvPr>
          <p:cNvSpPr/>
          <p:nvPr/>
        </p:nvSpPr>
        <p:spPr>
          <a:xfrm>
            <a:off x="7723903" y="2223091"/>
            <a:ext cx="622305" cy="565988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77" name="Textfeld 376">
            <a:extLst>
              <a:ext uri="{FF2B5EF4-FFF2-40B4-BE49-F238E27FC236}">
                <a16:creationId xmlns:a16="http://schemas.microsoft.com/office/drawing/2014/main" id="{8E5EE671-8CF8-498F-BC19-32EAD82E40B9}"/>
              </a:ext>
            </a:extLst>
          </p:cNvPr>
          <p:cNvSpPr txBox="1"/>
          <p:nvPr/>
        </p:nvSpPr>
        <p:spPr>
          <a:xfrm>
            <a:off x="1267324" y="3459074"/>
            <a:ext cx="32092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D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79" name="Gruppieren 378">
            <a:extLst>
              <a:ext uri="{FF2B5EF4-FFF2-40B4-BE49-F238E27FC236}">
                <a16:creationId xmlns:a16="http://schemas.microsoft.com/office/drawing/2014/main" id="{8DC0339E-B66C-47B3-A051-A74A5D451467}"/>
              </a:ext>
            </a:extLst>
          </p:cNvPr>
          <p:cNvGrpSpPr/>
          <p:nvPr/>
        </p:nvGrpSpPr>
        <p:grpSpPr>
          <a:xfrm>
            <a:off x="1578087" y="3034783"/>
            <a:ext cx="6091874" cy="568178"/>
            <a:chOff x="1638923" y="4148261"/>
            <a:chExt cx="7289665" cy="679894"/>
          </a:xfrm>
          <a:solidFill>
            <a:srgbClr val="C00000"/>
          </a:solidFill>
        </p:grpSpPr>
        <p:sp>
          <p:nvSpPr>
            <p:cNvPr id="383" name="Rechteck: abgerundete Ecken 382">
              <a:extLst>
                <a:ext uri="{FF2B5EF4-FFF2-40B4-BE49-F238E27FC236}">
                  <a16:creationId xmlns:a16="http://schemas.microsoft.com/office/drawing/2014/main" id="{45DB118B-BAB4-4B90-9E6A-D4F931459F60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4" name="Rechteck: abgerundete Ecken 383">
              <a:extLst>
                <a:ext uri="{FF2B5EF4-FFF2-40B4-BE49-F238E27FC236}">
                  <a16:creationId xmlns:a16="http://schemas.microsoft.com/office/drawing/2014/main" id="{D0DC3C1B-4F56-49E9-A55E-187E287E8E89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5" name="Rechteck: abgerundete Ecken 384">
              <a:extLst>
                <a:ext uri="{FF2B5EF4-FFF2-40B4-BE49-F238E27FC236}">
                  <a16:creationId xmlns:a16="http://schemas.microsoft.com/office/drawing/2014/main" id="{63DBAD73-7E3E-4601-8A80-00026019774B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6" name="Rechteck: abgerundete Ecken 385">
              <a:extLst>
                <a:ext uri="{FF2B5EF4-FFF2-40B4-BE49-F238E27FC236}">
                  <a16:creationId xmlns:a16="http://schemas.microsoft.com/office/drawing/2014/main" id="{CB772F56-EA02-47AC-8A29-306203E9057D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7" name="Rechteck: abgerundete Ecken 386">
              <a:extLst>
                <a:ext uri="{FF2B5EF4-FFF2-40B4-BE49-F238E27FC236}">
                  <a16:creationId xmlns:a16="http://schemas.microsoft.com/office/drawing/2014/main" id="{A66C2EC8-F47A-4B98-863D-44E8E2C0B070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8" name="Rechteck: abgerundete Ecken 387">
              <a:extLst>
                <a:ext uri="{FF2B5EF4-FFF2-40B4-BE49-F238E27FC236}">
                  <a16:creationId xmlns:a16="http://schemas.microsoft.com/office/drawing/2014/main" id="{0A10E07F-244F-46BB-A580-26DC467951DF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9" name="Rechteck: abgerundete Ecken 388">
              <a:extLst>
                <a:ext uri="{FF2B5EF4-FFF2-40B4-BE49-F238E27FC236}">
                  <a16:creationId xmlns:a16="http://schemas.microsoft.com/office/drawing/2014/main" id="{43D45E27-FC6A-46B1-AD94-C884D1924C4A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0" name="Rechteck: abgerundete Ecken 389">
              <a:extLst>
                <a:ext uri="{FF2B5EF4-FFF2-40B4-BE49-F238E27FC236}">
                  <a16:creationId xmlns:a16="http://schemas.microsoft.com/office/drawing/2014/main" id="{5B9332B3-4BB3-4FFA-86E0-3465203D49D8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1" name="Rechteck: abgerundete Ecken 390">
              <a:extLst>
                <a:ext uri="{FF2B5EF4-FFF2-40B4-BE49-F238E27FC236}">
                  <a16:creationId xmlns:a16="http://schemas.microsoft.com/office/drawing/2014/main" id="{D2B3AED2-D8C2-4E53-9C64-77400CD22AEE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80" name="Freihandform: Form 379">
            <a:extLst>
              <a:ext uri="{FF2B5EF4-FFF2-40B4-BE49-F238E27FC236}">
                <a16:creationId xmlns:a16="http://schemas.microsoft.com/office/drawing/2014/main" id="{7C6D3028-5061-4423-AD5D-3D8D239CBF3E}"/>
              </a:ext>
            </a:extLst>
          </p:cNvPr>
          <p:cNvSpPr/>
          <p:nvPr/>
        </p:nvSpPr>
        <p:spPr>
          <a:xfrm>
            <a:off x="8495502" y="307050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1" name="Freihandform: Form 380">
            <a:extLst>
              <a:ext uri="{FF2B5EF4-FFF2-40B4-BE49-F238E27FC236}">
                <a16:creationId xmlns:a16="http://schemas.microsoft.com/office/drawing/2014/main" id="{7C4F0B02-83FA-4A12-8CE5-51CBDD7407DC}"/>
              </a:ext>
            </a:extLst>
          </p:cNvPr>
          <p:cNvSpPr/>
          <p:nvPr/>
        </p:nvSpPr>
        <p:spPr>
          <a:xfrm>
            <a:off x="8442514" y="302942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2" name="Rechteck: abgerundete Ecken 381">
            <a:extLst>
              <a:ext uri="{FF2B5EF4-FFF2-40B4-BE49-F238E27FC236}">
                <a16:creationId xmlns:a16="http://schemas.microsoft.com/office/drawing/2014/main" id="{1282DFC4-F266-4AD6-9F4C-310A22A05E37}"/>
              </a:ext>
            </a:extLst>
          </p:cNvPr>
          <p:cNvSpPr/>
          <p:nvPr/>
        </p:nvSpPr>
        <p:spPr>
          <a:xfrm>
            <a:off x="7729738" y="3034870"/>
            <a:ext cx="622305" cy="565988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2" name="Textfeld 361">
            <a:extLst>
              <a:ext uri="{FF2B5EF4-FFF2-40B4-BE49-F238E27FC236}">
                <a16:creationId xmlns:a16="http://schemas.microsoft.com/office/drawing/2014/main" id="{E8753B8F-667E-4FC9-8455-5F3A5A76EA6E}"/>
              </a:ext>
            </a:extLst>
          </p:cNvPr>
          <p:cNvSpPr txBox="1"/>
          <p:nvPr/>
        </p:nvSpPr>
        <p:spPr>
          <a:xfrm>
            <a:off x="1264439" y="4281192"/>
            <a:ext cx="2614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64" name="Gruppieren 363">
            <a:extLst>
              <a:ext uri="{FF2B5EF4-FFF2-40B4-BE49-F238E27FC236}">
                <a16:creationId xmlns:a16="http://schemas.microsoft.com/office/drawing/2014/main" id="{58D08648-B1B6-4449-AD55-86AFFE24003C}"/>
              </a:ext>
            </a:extLst>
          </p:cNvPr>
          <p:cNvGrpSpPr/>
          <p:nvPr/>
        </p:nvGrpSpPr>
        <p:grpSpPr>
          <a:xfrm>
            <a:off x="1577266" y="3854466"/>
            <a:ext cx="6091873" cy="568178"/>
            <a:chOff x="1638923" y="4148261"/>
            <a:chExt cx="7289665" cy="679894"/>
          </a:xfrm>
          <a:solidFill>
            <a:srgbClr val="C00000"/>
          </a:solidFill>
        </p:grpSpPr>
        <p:sp>
          <p:nvSpPr>
            <p:cNvPr id="368" name="Rechteck: abgerundete Ecken 367">
              <a:extLst>
                <a:ext uri="{FF2B5EF4-FFF2-40B4-BE49-F238E27FC236}">
                  <a16:creationId xmlns:a16="http://schemas.microsoft.com/office/drawing/2014/main" id="{97EBA017-3F75-4D15-9A2C-73EA38E0C3AA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69" name="Rechteck: abgerundete Ecken 368">
              <a:extLst>
                <a:ext uri="{FF2B5EF4-FFF2-40B4-BE49-F238E27FC236}">
                  <a16:creationId xmlns:a16="http://schemas.microsoft.com/office/drawing/2014/main" id="{A559BA71-65D9-4E7F-A783-9FCF66D03650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0" name="Rechteck: abgerundete Ecken 369">
              <a:extLst>
                <a:ext uri="{FF2B5EF4-FFF2-40B4-BE49-F238E27FC236}">
                  <a16:creationId xmlns:a16="http://schemas.microsoft.com/office/drawing/2014/main" id="{C4E449B5-8393-4520-9C63-C18CFFB5807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1" name="Rechteck: abgerundete Ecken 370">
              <a:extLst>
                <a:ext uri="{FF2B5EF4-FFF2-40B4-BE49-F238E27FC236}">
                  <a16:creationId xmlns:a16="http://schemas.microsoft.com/office/drawing/2014/main" id="{D793C6EF-1B15-4F17-9C41-7DD5AE717AD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2" name="Rechteck: abgerundete Ecken 371">
              <a:extLst>
                <a:ext uri="{FF2B5EF4-FFF2-40B4-BE49-F238E27FC236}">
                  <a16:creationId xmlns:a16="http://schemas.microsoft.com/office/drawing/2014/main" id="{78C30CE0-BCE2-4127-A0CB-3E3E4059559A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3" name="Rechteck: abgerundete Ecken 372">
              <a:extLst>
                <a:ext uri="{FF2B5EF4-FFF2-40B4-BE49-F238E27FC236}">
                  <a16:creationId xmlns:a16="http://schemas.microsoft.com/office/drawing/2014/main" id="{F9B76325-4E55-4B30-A891-BBFEFC578FF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4" name="Rechteck: abgerundete Ecken 373">
              <a:extLst>
                <a:ext uri="{FF2B5EF4-FFF2-40B4-BE49-F238E27FC236}">
                  <a16:creationId xmlns:a16="http://schemas.microsoft.com/office/drawing/2014/main" id="{73BC3E50-96EF-45B8-A9AC-BB0CE9761FA2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5" name="Rechteck: abgerundete Ecken 374">
              <a:extLst>
                <a:ext uri="{FF2B5EF4-FFF2-40B4-BE49-F238E27FC236}">
                  <a16:creationId xmlns:a16="http://schemas.microsoft.com/office/drawing/2014/main" id="{489C0CDD-7489-4F67-9210-12E483F04347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6" name="Rechteck: abgerundete Ecken 375">
              <a:extLst>
                <a:ext uri="{FF2B5EF4-FFF2-40B4-BE49-F238E27FC236}">
                  <a16:creationId xmlns:a16="http://schemas.microsoft.com/office/drawing/2014/main" id="{02F4B221-40E2-4A82-8410-EF4C77EBC105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65" name="Freihandform: Form 364">
            <a:extLst>
              <a:ext uri="{FF2B5EF4-FFF2-40B4-BE49-F238E27FC236}">
                <a16:creationId xmlns:a16="http://schemas.microsoft.com/office/drawing/2014/main" id="{5B1058DF-350B-4020-A6DD-4879048D2418}"/>
              </a:ext>
            </a:extLst>
          </p:cNvPr>
          <p:cNvSpPr/>
          <p:nvPr/>
        </p:nvSpPr>
        <p:spPr>
          <a:xfrm>
            <a:off x="8494680" y="3890186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6" name="Freihandform: Form 365">
            <a:extLst>
              <a:ext uri="{FF2B5EF4-FFF2-40B4-BE49-F238E27FC236}">
                <a16:creationId xmlns:a16="http://schemas.microsoft.com/office/drawing/2014/main" id="{305B17EE-740A-4E5B-9B8B-1557244286C3}"/>
              </a:ext>
            </a:extLst>
          </p:cNvPr>
          <p:cNvSpPr/>
          <p:nvPr/>
        </p:nvSpPr>
        <p:spPr>
          <a:xfrm>
            <a:off x="8441692" y="3849110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7" name="Rechteck: abgerundete Ecken 366">
            <a:extLst>
              <a:ext uri="{FF2B5EF4-FFF2-40B4-BE49-F238E27FC236}">
                <a16:creationId xmlns:a16="http://schemas.microsoft.com/office/drawing/2014/main" id="{65D66DAF-B983-4A70-A28A-C592A0D5A5EB}"/>
              </a:ext>
            </a:extLst>
          </p:cNvPr>
          <p:cNvSpPr/>
          <p:nvPr/>
        </p:nvSpPr>
        <p:spPr>
          <a:xfrm>
            <a:off x="7728916" y="3854553"/>
            <a:ext cx="622305" cy="565988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51" name="Textfeld 350">
            <a:extLst>
              <a:ext uri="{FF2B5EF4-FFF2-40B4-BE49-F238E27FC236}">
                <a16:creationId xmlns:a16="http://schemas.microsoft.com/office/drawing/2014/main" id="{0E64C8B2-1A37-4FAE-938C-38DF3D1BB453}"/>
              </a:ext>
            </a:extLst>
          </p:cNvPr>
          <p:cNvSpPr txBox="1"/>
          <p:nvPr/>
        </p:nvSpPr>
        <p:spPr>
          <a:xfrm>
            <a:off x="1232732" y="5570561"/>
            <a:ext cx="31290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52" name="Rechteck: abgerundete Ecken 351">
            <a:extLst>
              <a:ext uri="{FF2B5EF4-FFF2-40B4-BE49-F238E27FC236}">
                <a16:creationId xmlns:a16="http://schemas.microsoft.com/office/drawing/2014/main" id="{0146A524-A166-4363-8CD2-DCD11818F01C}"/>
              </a:ext>
            </a:extLst>
          </p:cNvPr>
          <p:cNvSpPr/>
          <p:nvPr/>
        </p:nvSpPr>
        <p:spPr>
          <a:xfrm>
            <a:off x="1574361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353" name="Rechteck: abgerundete Ecken 352">
            <a:extLst>
              <a:ext uri="{FF2B5EF4-FFF2-40B4-BE49-F238E27FC236}">
                <a16:creationId xmlns:a16="http://schemas.microsoft.com/office/drawing/2014/main" id="{C98AD8DA-0155-4316-8517-3FA043F17761}"/>
              </a:ext>
            </a:extLst>
          </p:cNvPr>
          <p:cNvSpPr/>
          <p:nvPr/>
        </p:nvSpPr>
        <p:spPr>
          <a:xfrm>
            <a:off x="2260267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354" name="Rechteck: abgerundete Ecken 353">
            <a:extLst>
              <a:ext uri="{FF2B5EF4-FFF2-40B4-BE49-F238E27FC236}">
                <a16:creationId xmlns:a16="http://schemas.microsoft.com/office/drawing/2014/main" id="{90FD0AE2-4308-4142-BF03-ACF83E151A6F}"/>
              </a:ext>
            </a:extLst>
          </p:cNvPr>
          <p:cNvSpPr/>
          <p:nvPr/>
        </p:nvSpPr>
        <p:spPr>
          <a:xfrm>
            <a:off x="2948063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355" name="Rechteck: abgerundete Ecken 354">
            <a:extLst>
              <a:ext uri="{FF2B5EF4-FFF2-40B4-BE49-F238E27FC236}">
                <a16:creationId xmlns:a16="http://schemas.microsoft.com/office/drawing/2014/main" id="{A28C17AA-6EFC-4F90-AA1B-8EB2C0836504}"/>
              </a:ext>
            </a:extLst>
          </p:cNvPr>
          <p:cNvSpPr/>
          <p:nvPr/>
        </p:nvSpPr>
        <p:spPr>
          <a:xfrm>
            <a:off x="3629741" y="5463075"/>
            <a:ext cx="622305" cy="565988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6" name="Rechteck: abgerundete Ecken 355">
            <a:extLst>
              <a:ext uri="{FF2B5EF4-FFF2-40B4-BE49-F238E27FC236}">
                <a16:creationId xmlns:a16="http://schemas.microsoft.com/office/drawing/2014/main" id="{A5FC6841-7F14-4578-9736-EFFA1A65EA7B}"/>
              </a:ext>
            </a:extLst>
          </p:cNvPr>
          <p:cNvSpPr/>
          <p:nvPr/>
        </p:nvSpPr>
        <p:spPr>
          <a:xfrm>
            <a:off x="4318010" y="5463071"/>
            <a:ext cx="622305" cy="565988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357" name="Rechteck: abgerundete Ecken 356">
            <a:extLst>
              <a:ext uri="{FF2B5EF4-FFF2-40B4-BE49-F238E27FC236}">
                <a16:creationId xmlns:a16="http://schemas.microsoft.com/office/drawing/2014/main" id="{648AD58C-2C4E-4C4A-BA62-DD644280B05B}"/>
              </a:ext>
            </a:extLst>
          </p:cNvPr>
          <p:cNvSpPr/>
          <p:nvPr/>
        </p:nvSpPr>
        <p:spPr>
          <a:xfrm>
            <a:off x="4999504" y="5460890"/>
            <a:ext cx="622305" cy="565988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8" name="Rechteck: abgerundete Ecken 357">
            <a:extLst>
              <a:ext uri="{FF2B5EF4-FFF2-40B4-BE49-F238E27FC236}">
                <a16:creationId xmlns:a16="http://schemas.microsoft.com/office/drawing/2014/main" id="{12EFD9D9-AF9E-458A-BC4D-926405100154}"/>
              </a:ext>
            </a:extLst>
          </p:cNvPr>
          <p:cNvSpPr/>
          <p:nvPr/>
        </p:nvSpPr>
        <p:spPr>
          <a:xfrm>
            <a:off x="5683020" y="5460890"/>
            <a:ext cx="622305" cy="565988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9" name="Rechteck: abgerundete Ecken 358">
            <a:extLst>
              <a:ext uri="{FF2B5EF4-FFF2-40B4-BE49-F238E27FC236}">
                <a16:creationId xmlns:a16="http://schemas.microsoft.com/office/drawing/2014/main" id="{69E14864-467D-4D2E-968B-CF270BA89B1F}"/>
              </a:ext>
            </a:extLst>
          </p:cNvPr>
          <p:cNvSpPr/>
          <p:nvPr/>
        </p:nvSpPr>
        <p:spPr>
          <a:xfrm>
            <a:off x="6363474" y="5460886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0" name="Rechteck: abgerundete Ecken 359">
            <a:extLst>
              <a:ext uri="{FF2B5EF4-FFF2-40B4-BE49-F238E27FC236}">
                <a16:creationId xmlns:a16="http://schemas.microsoft.com/office/drawing/2014/main" id="{50CB73DD-1490-49FE-AEF5-F03962676169}"/>
              </a:ext>
            </a:extLst>
          </p:cNvPr>
          <p:cNvSpPr/>
          <p:nvPr/>
        </p:nvSpPr>
        <p:spPr>
          <a:xfrm>
            <a:off x="7043927" y="5460886"/>
            <a:ext cx="622305" cy="565988"/>
          </a:xfrm>
          <a:prstGeom prst="roundRect">
            <a:avLst/>
          </a:prstGeom>
          <a:solidFill>
            <a:srgbClr val="004AB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1" name="Freihandform: Form 360">
            <a:extLst>
              <a:ext uri="{FF2B5EF4-FFF2-40B4-BE49-F238E27FC236}">
                <a16:creationId xmlns:a16="http://schemas.microsoft.com/office/drawing/2014/main" id="{3C7A5897-634E-4C0D-8DF7-FBE6060A5EDA}"/>
              </a:ext>
            </a:extLst>
          </p:cNvPr>
          <p:cNvSpPr/>
          <p:nvPr/>
        </p:nvSpPr>
        <p:spPr>
          <a:xfrm>
            <a:off x="7738388" y="546850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2" name="Rechteck: abgerundete Ecken 341">
            <a:extLst>
              <a:ext uri="{FF2B5EF4-FFF2-40B4-BE49-F238E27FC236}">
                <a16:creationId xmlns:a16="http://schemas.microsoft.com/office/drawing/2014/main" id="{94541B61-06E0-471D-8617-5B4C1A9C4063}"/>
              </a:ext>
            </a:extLst>
          </p:cNvPr>
          <p:cNvSpPr/>
          <p:nvPr/>
        </p:nvSpPr>
        <p:spPr>
          <a:xfrm>
            <a:off x="1571429" y="4657214"/>
            <a:ext cx="622306" cy="565989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3" name="Rechteck: abgerundete Ecken 342">
            <a:extLst>
              <a:ext uri="{FF2B5EF4-FFF2-40B4-BE49-F238E27FC236}">
                <a16:creationId xmlns:a16="http://schemas.microsoft.com/office/drawing/2014/main" id="{83661C2A-32AF-4C0E-A5BB-5A72F374332A}"/>
              </a:ext>
            </a:extLst>
          </p:cNvPr>
          <p:cNvSpPr/>
          <p:nvPr/>
        </p:nvSpPr>
        <p:spPr>
          <a:xfrm>
            <a:off x="2257335" y="4657214"/>
            <a:ext cx="622306" cy="565989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4" name="Rechteck: abgerundete Ecken 343">
            <a:extLst>
              <a:ext uri="{FF2B5EF4-FFF2-40B4-BE49-F238E27FC236}">
                <a16:creationId xmlns:a16="http://schemas.microsoft.com/office/drawing/2014/main" id="{B321B26C-E2AC-4EFB-BAD8-98B7AE3253ED}"/>
              </a:ext>
            </a:extLst>
          </p:cNvPr>
          <p:cNvSpPr/>
          <p:nvPr/>
        </p:nvSpPr>
        <p:spPr>
          <a:xfrm>
            <a:off x="2945133" y="4657197"/>
            <a:ext cx="622306" cy="565989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5" name="Rechteck: abgerundete Ecken 344">
            <a:extLst>
              <a:ext uri="{FF2B5EF4-FFF2-40B4-BE49-F238E27FC236}">
                <a16:creationId xmlns:a16="http://schemas.microsoft.com/office/drawing/2014/main" id="{300A2179-C59C-4F64-97C2-37BAF9C619A8}"/>
              </a:ext>
            </a:extLst>
          </p:cNvPr>
          <p:cNvSpPr/>
          <p:nvPr/>
        </p:nvSpPr>
        <p:spPr>
          <a:xfrm>
            <a:off x="3626810" y="4659382"/>
            <a:ext cx="622306" cy="565989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6" name="Rechteck: abgerundete Ecken 345">
            <a:extLst>
              <a:ext uri="{FF2B5EF4-FFF2-40B4-BE49-F238E27FC236}">
                <a16:creationId xmlns:a16="http://schemas.microsoft.com/office/drawing/2014/main" id="{151C54C6-F587-4753-8526-9607936E1DB2}"/>
              </a:ext>
            </a:extLst>
          </p:cNvPr>
          <p:cNvSpPr/>
          <p:nvPr/>
        </p:nvSpPr>
        <p:spPr>
          <a:xfrm>
            <a:off x="4315077" y="4659377"/>
            <a:ext cx="622306" cy="565989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7" name="Rechteck: abgerundete Ecken 346">
            <a:extLst>
              <a:ext uri="{FF2B5EF4-FFF2-40B4-BE49-F238E27FC236}">
                <a16:creationId xmlns:a16="http://schemas.microsoft.com/office/drawing/2014/main" id="{38011A91-DB46-4A48-83E5-CBF02B5ACC47}"/>
              </a:ext>
            </a:extLst>
          </p:cNvPr>
          <p:cNvSpPr/>
          <p:nvPr/>
        </p:nvSpPr>
        <p:spPr>
          <a:xfrm>
            <a:off x="4996571" y="4657197"/>
            <a:ext cx="622306" cy="565989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8" name="Rechteck: abgerundete Ecken 347">
            <a:extLst>
              <a:ext uri="{FF2B5EF4-FFF2-40B4-BE49-F238E27FC236}">
                <a16:creationId xmlns:a16="http://schemas.microsoft.com/office/drawing/2014/main" id="{65BDDE88-E7AC-4A8C-8EC0-25C78427B94F}"/>
              </a:ext>
            </a:extLst>
          </p:cNvPr>
          <p:cNvSpPr/>
          <p:nvPr/>
        </p:nvSpPr>
        <p:spPr>
          <a:xfrm>
            <a:off x="5680089" y="4657197"/>
            <a:ext cx="622306" cy="565989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9" name="Rechteck: abgerundete Ecken 348">
            <a:extLst>
              <a:ext uri="{FF2B5EF4-FFF2-40B4-BE49-F238E27FC236}">
                <a16:creationId xmlns:a16="http://schemas.microsoft.com/office/drawing/2014/main" id="{7930F58B-A2F6-4B84-8E28-C4F59F190F8A}"/>
              </a:ext>
            </a:extLst>
          </p:cNvPr>
          <p:cNvSpPr/>
          <p:nvPr/>
        </p:nvSpPr>
        <p:spPr>
          <a:xfrm>
            <a:off x="6360542" y="4657193"/>
            <a:ext cx="622306" cy="565989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50" name="Rechteck: abgerundete Ecken 349">
            <a:extLst>
              <a:ext uri="{FF2B5EF4-FFF2-40B4-BE49-F238E27FC236}">
                <a16:creationId xmlns:a16="http://schemas.microsoft.com/office/drawing/2014/main" id="{6DBC5533-F23A-4F2C-9C82-8797AC6A7100}"/>
              </a:ext>
            </a:extLst>
          </p:cNvPr>
          <p:cNvSpPr/>
          <p:nvPr/>
        </p:nvSpPr>
        <p:spPr>
          <a:xfrm>
            <a:off x="7040996" y="4657193"/>
            <a:ext cx="622306" cy="565989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38" name="Textfeld 337">
            <a:extLst>
              <a:ext uri="{FF2B5EF4-FFF2-40B4-BE49-F238E27FC236}">
                <a16:creationId xmlns:a16="http://schemas.microsoft.com/office/drawing/2014/main" id="{94A4347A-F839-4863-AC29-50A212057650}"/>
              </a:ext>
            </a:extLst>
          </p:cNvPr>
          <p:cNvSpPr txBox="1"/>
          <p:nvPr/>
        </p:nvSpPr>
        <p:spPr>
          <a:xfrm>
            <a:off x="1289799" y="4775276"/>
            <a:ext cx="2037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39" name="Freihandform: Form 338">
            <a:extLst>
              <a:ext uri="{FF2B5EF4-FFF2-40B4-BE49-F238E27FC236}">
                <a16:creationId xmlns:a16="http://schemas.microsoft.com/office/drawing/2014/main" id="{77907236-67F4-4061-A31F-C17C2F48E198}"/>
              </a:ext>
            </a:extLst>
          </p:cNvPr>
          <p:cNvSpPr/>
          <p:nvPr/>
        </p:nvSpPr>
        <p:spPr>
          <a:xfrm>
            <a:off x="8488843" y="469291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0" name="Freihandform: Form 339">
            <a:extLst>
              <a:ext uri="{FF2B5EF4-FFF2-40B4-BE49-F238E27FC236}">
                <a16:creationId xmlns:a16="http://schemas.microsoft.com/office/drawing/2014/main" id="{D96EAFBF-5ED3-41DF-91B5-6123E955C59C}"/>
              </a:ext>
            </a:extLst>
          </p:cNvPr>
          <p:cNvSpPr/>
          <p:nvPr/>
        </p:nvSpPr>
        <p:spPr>
          <a:xfrm>
            <a:off x="8435855" y="465183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1" name="Rechteck: abgerundete Ecken 340">
            <a:extLst>
              <a:ext uri="{FF2B5EF4-FFF2-40B4-BE49-F238E27FC236}">
                <a16:creationId xmlns:a16="http://schemas.microsoft.com/office/drawing/2014/main" id="{29A21FD2-53B8-407F-8174-FB82FD0B5986}"/>
              </a:ext>
            </a:extLst>
          </p:cNvPr>
          <p:cNvSpPr/>
          <p:nvPr/>
        </p:nvSpPr>
        <p:spPr>
          <a:xfrm>
            <a:off x="7723079" y="4657280"/>
            <a:ext cx="622305" cy="565988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324" name="Gruppieren 323">
            <a:extLst>
              <a:ext uri="{FF2B5EF4-FFF2-40B4-BE49-F238E27FC236}">
                <a16:creationId xmlns:a16="http://schemas.microsoft.com/office/drawing/2014/main" id="{D682E849-88B4-446B-91E6-E7B20488323B}"/>
              </a:ext>
            </a:extLst>
          </p:cNvPr>
          <p:cNvGrpSpPr/>
          <p:nvPr/>
        </p:nvGrpSpPr>
        <p:grpSpPr>
          <a:xfrm>
            <a:off x="1571130" y="1444755"/>
            <a:ext cx="6091873" cy="568178"/>
            <a:chOff x="1638923" y="4148261"/>
            <a:chExt cx="7289665" cy="679894"/>
          </a:xfrm>
          <a:solidFill>
            <a:srgbClr val="C00000"/>
          </a:solidFill>
        </p:grpSpPr>
        <p:sp>
          <p:nvSpPr>
            <p:cNvPr id="328" name="Rechteck: abgerundete Ecken 327">
              <a:extLst>
                <a:ext uri="{FF2B5EF4-FFF2-40B4-BE49-F238E27FC236}">
                  <a16:creationId xmlns:a16="http://schemas.microsoft.com/office/drawing/2014/main" id="{B8D97BD0-EB83-48CA-987A-4C0D260821B6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29" name="Rechteck: abgerundete Ecken 328">
              <a:extLst>
                <a:ext uri="{FF2B5EF4-FFF2-40B4-BE49-F238E27FC236}">
                  <a16:creationId xmlns:a16="http://schemas.microsoft.com/office/drawing/2014/main" id="{40C37923-7D7B-41BF-A1F6-DF8D199BE4A5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0" name="Rechteck: abgerundete Ecken 329">
              <a:extLst>
                <a:ext uri="{FF2B5EF4-FFF2-40B4-BE49-F238E27FC236}">
                  <a16:creationId xmlns:a16="http://schemas.microsoft.com/office/drawing/2014/main" id="{6A3FB9BF-227F-4EC6-9E43-E8862E5E2961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1" name="Rechteck: abgerundete Ecken 330">
              <a:extLst>
                <a:ext uri="{FF2B5EF4-FFF2-40B4-BE49-F238E27FC236}">
                  <a16:creationId xmlns:a16="http://schemas.microsoft.com/office/drawing/2014/main" id="{6235165F-C01A-485D-BB57-D6E22022CCA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2" name="Rechteck: abgerundete Ecken 331">
              <a:extLst>
                <a:ext uri="{FF2B5EF4-FFF2-40B4-BE49-F238E27FC236}">
                  <a16:creationId xmlns:a16="http://schemas.microsoft.com/office/drawing/2014/main" id="{A4078B7F-3A1A-4D56-B923-40365B4E3DA6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3" name="Rechteck: abgerundete Ecken 332">
              <a:extLst>
                <a:ext uri="{FF2B5EF4-FFF2-40B4-BE49-F238E27FC236}">
                  <a16:creationId xmlns:a16="http://schemas.microsoft.com/office/drawing/2014/main" id="{A811B9EF-9C2D-4C6A-8B9C-A0F686B3CB1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4" name="Rechteck: abgerundete Ecken 333">
              <a:extLst>
                <a:ext uri="{FF2B5EF4-FFF2-40B4-BE49-F238E27FC236}">
                  <a16:creationId xmlns:a16="http://schemas.microsoft.com/office/drawing/2014/main" id="{60A19DD6-2110-4EAB-848D-248840651F55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5" name="Rechteck: abgerundete Ecken 334">
              <a:extLst>
                <a:ext uri="{FF2B5EF4-FFF2-40B4-BE49-F238E27FC236}">
                  <a16:creationId xmlns:a16="http://schemas.microsoft.com/office/drawing/2014/main" id="{DD25EC96-C669-40D6-A332-E3CB49A598FD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6" name="Rechteck: abgerundete Ecken 335">
              <a:extLst>
                <a:ext uri="{FF2B5EF4-FFF2-40B4-BE49-F238E27FC236}">
                  <a16:creationId xmlns:a16="http://schemas.microsoft.com/office/drawing/2014/main" id="{032CE7F9-F2FA-4244-983D-B3397A098E7B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25" name="Freihandform: Form 324">
            <a:extLst>
              <a:ext uri="{FF2B5EF4-FFF2-40B4-BE49-F238E27FC236}">
                <a16:creationId xmlns:a16="http://schemas.microsoft.com/office/drawing/2014/main" id="{7B45F1FB-7EEC-4092-BD5C-3EB60BC27C71}"/>
              </a:ext>
            </a:extLst>
          </p:cNvPr>
          <p:cNvSpPr/>
          <p:nvPr/>
        </p:nvSpPr>
        <p:spPr>
          <a:xfrm>
            <a:off x="8488544" y="148047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6" name="Freihandform: Form 325">
            <a:extLst>
              <a:ext uri="{FF2B5EF4-FFF2-40B4-BE49-F238E27FC236}">
                <a16:creationId xmlns:a16="http://schemas.microsoft.com/office/drawing/2014/main" id="{770CDE74-15F0-4E20-A109-6496F025CB34}"/>
              </a:ext>
            </a:extLst>
          </p:cNvPr>
          <p:cNvSpPr/>
          <p:nvPr/>
        </p:nvSpPr>
        <p:spPr>
          <a:xfrm>
            <a:off x="8435556" y="1439399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7" name="Rechteck: abgerundete Ecken 326">
            <a:extLst>
              <a:ext uri="{FF2B5EF4-FFF2-40B4-BE49-F238E27FC236}">
                <a16:creationId xmlns:a16="http://schemas.microsoft.com/office/drawing/2014/main" id="{5ACCA185-F77E-49C8-8F72-CEED86A90301}"/>
              </a:ext>
            </a:extLst>
          </p:cNvPr>
          <p:cNvSpPr/>
          <p:nvPr/>
        </p:nvSpPr>
        <p:spPr>
          <a:xfrm>
            <a:off x="7722780" y="1444842"/>
            <a:ext cx="622305" cy="565988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407" name="Freihandform: Form 406">
            <a:extLst>
              <a:ext uri="{FF2B5EF4-FFF2-40B4-BE49-F238E27FC236}">
                <a16:creationId xmlns:a16="http://schemas.microsoft.com/office/drawing/2014/main" id="{2BE80545-5ED2-45DF-849E-575BABA666AB}"/>
              </a:ext>
            </a:extLst>
          </p:cNvPr>
          <p:cNvSpPr/>
          <p:nvPr/>
        </p:nvSpPr>
        <p:spPr>
          <a:xfrm>
            <a:off x="7783811" y="550958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314" name="Rechteck 313" hidden="1">
            <a:extLst>
              <a:ext uri="{FF2B5EF4-FFF2-40B4-BE49-F238E27FC236}">
                <a16:creationId xmlns:a16="http://schemas.microsoft.com/office/drawing/2014/main" id="{8B370C38-E99E-4FD1-B14A-6A33FF3C1218}"/>
              </a:ext>
            </a:extLst>
          </p:cNvPr>
          <p:cNvSpPr/>
          <p:nvPr/>
        </p:nvSpPr>
        <p:spPr>
          <a:xfrm>
            <a:off x="1601351" y="1456751"/>
            <a:ext cx="8995133" cy="45777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7" name="Grafik 126">
            <a:extLst>
              <a:ext uri="{FF2B5EF4-FFF2-40B4-BE49-F238E27FC236}">
                <a16:creationId xmlns:a16="http://schemas.microsoft.com/office/drawing/2014/main" id="{9C3A3760-7FEA-4AD0-AC4A-27AA741990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45722" y="5530112"/>
            <a:ext cx="415278" cy="415278"/>
          </a:xfrm>
          <a:prstGeom prst="rect">
            <a:avLst/>
          </a:prstGeom>
        </p:spPr>
      </p:pic>
      <p:sp>
        <p:nvSpPr>
          <p:cNvPr id="117" name="Rechteck: abgerundete Ecken 116">
            <a:extLst>
              <a:ext uri="{FF2B5EF4-FFF2-40B4-BE49-F238E27FC236}">
                <a16:creationId xmlns:a16="http://schemas.microsoft.com/office/drawing/2014/main" id="{8C229BD6-6AF6-4533-B854-53A5D5454B82}"/>
              </a:ext>
            </a:extLst>
          </p:cNvPr>
          <p:cNvSpPr/>
          <p:nvPr/>
        </p:nvSpPr>
        <p:spPr>
          <a:xfrm>
            <a:off x="1567246" y="2231110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14" name="Rechteck: abgerundete Ecken 113">
            <a:extLst>
              <a:ext uri="{FF2B5EF4-FFF2-40B4-BE49-F238E27FC236}">
                <a16:creationId xmlns:a16="http://schemas.microsoft.com/office/drawing/2014/main" id="{DF6FCA4B-B9EF-490F-8F0F-B54BBB377F4A}"/>
              </a:ext>
            </a:extLst>
          </p:cNvPr>
          <p:cNvSpPr/>
          <p:nvPr/>
        </p:nvSpPr>
        <p:spPr>
          <a:xfrm>
            <a:off x="2258015" y="2224445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8961F03D-9664-47E7-A5EE-8E47E6DC8737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15" name="Rechteck: abgerundete Ecken 114">
              <a:extLst>
                <a:ext uri="{FF2B5EF4-FFF2-40B4-BE49-F238E27FC236}">
                  <a16:creationId xmlns:a16="http://schemas.microsoft.com/office/drawing/2014/main" id="{640F3C3A-6FFF-42BD-B7D1-CCD8F5909270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6" name="Grafik 1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EF2D93C7-DCD8-4E3F-8323-4CE3D4F6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sp>
        <p:nvSpPr>
          <p:cNvPr id="134" name="Textfeld 133">
            <a:extLst>
              <a:ext uri="{FF2B5EF4-FFF2-40B4-BE49-F238E27FC236}">
                <a16:creationId xmlns:a16="http://schemas.microsoft.com/office/drawing/2014/main" id="{43FE9710-43F6-410D-9008-673DF1312332}"/>
              </a:ext>
            </a:extLst>
          </p:cNvPr>
          <p:cNvSpPr txBox="1"/>
          <p:nvPr/>
        </p:nvSpPr>
        <p:spPr>
          <a:xfrm>
            <a:off x="1276658" y="1882314"/>
            <a:ext cx="2792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pic>
        <p:nvPicPr>
          <p:cNvPr id="112" name="Grafik 111">
            <a:extLst>
              <a:ext uri="{FF2B5EF4-FFF2-40B4-BE49-F238E27FC236}">
                <a16:creationId xmlns:a16="http://schemas.microsoft.com/office/drawing/2014/main" id="{5B17A84B-1DFB-4FC0-9E78-73289E69763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133" name="Flussdiagramm: Alternativer Prozess 132">
            <a:extLst>
              <a:ext uri="{FF2B5EF4-FFF2-40B4-BE49-F238E27FC236}">
                <a16:creationId xmlns:a16="http://schemas.microsoft.com/office/drawing/2014/main" id="{1FD59E64-352D-4382-A93A-8A38755F5546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7F5EF82F-754D-4C19-9A3C-3B2C189729AC}"/>
              </a:ext>
            </a:extLst>
          </p:cNvPr>
          <p:cNvSpPr txBox="1"/>
          <p:nvPr/>
        </p:nvSpPr>
        <p:spPr>
          <a:xfrm>
            <a:off x="1232732" y="5570561"/>
            <a:ext cx="31290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03A8D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sz="1600" dirty="0">
              <a:latin typeface="Droid"/>
            </a:endParaRP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756928A-6C1D-4A97-82A0-C9CDFD34F622}"/>
              </a:ext>
            </a:extLst>
          </p:cNvPr>
          <p:cNvSpPr txBox="1"/>
          <p:nvPr/>
        </p:nvSpPr>
        <p:spPr>
          <a:xfrm>
            <a:off x="1276658" y="1882314"/>
            <a:ext cx="2792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03A8D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latin typeface="Droid"/>
            </a:endParaRPr>
          </a:p>
        </p:txBody>
      </p:sp>
      <p:pic>
        <p:nvPicPr>
          <p:cNvPr id="144" name="Grafik 143">
            <a:extLst>
              <a:ext uri="{FF2B5EF4-FFF2-40B4-BE49-F238E27FC236}">
                <a16:creationId xmlns:a16="http://schemas.microsoft.com/office/drawing/2014/main" id="{2D223A84-175D-4417-95B1-6ECEE1C7343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147" name="Grafik 146">
            <a:extLst>
              <a:ext uri="{FF2B5EF4-FFF2-40B4-BE49-F238E27FC236}">
                <a16:creationId xmlns:a16="http://schemas.microsoft.com/office/drawing/2014/main" id="{C0D44FDC-0463-4900-A5E5-E0E667BE211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22808470-3B63-4438-B2F5-D87E0D9085AB}"/>
              </a:ext>
            </a:extLst>
          </p:cNvPr>
          <p:cNvGrpSpPr/>
          <p:nvPr/>
        </p:nvGrpSpPr>
        <p:grpSpPr>
          <a:xfrm>
            <a:off x="-16411" y="-12700"/>
            <a:ext cx="2490316" cy="6674644"/>
            <a:chOff x="-16411" y="-12700"/>
            <a:chExt cx="2490316" cy="6674644"/>
          </a:xfrm>
        </p:grpSpPr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6778C77F-4486-4E2C-AA88-B0473612D7E7}"/>
                </a:ext>
              </a:extLst>
            </p:cNvPr>
            <p:cNvGrpSpPr/>
            <p:nvPr/>
          </p:nvGrpSpPr>
          <p:grpSpPr>
            <a:xfrm>
              <a:off x="-16411" y="-12700"/>
              <a:ext cx="2490316" cy="6674644"/>
              <a:chOff x="-2185551" y="0"/>
              <a:chExt cx="2490316" cy="6674644"/>
            </a:xfrm>
          </p:grpSpPr>
          <p:sp>
            <p:nvSpPr>
              <p:cNvPr id="151" name="Freihandform: Form 150">
                <a:extLst>
                  <a:ext uri="{FF2B5EF4-FFF2-40B4-BE49-F238E27FC236}">
                    <a16:creationId xmlns:a16="http://schemas.microsoft.com/office/drawing/2014/main" id="{AB3BB0A0-1DB0-4150-A5DC-B9EEF63BA6E3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52E4F"/>
                </a:solidFill>
                <a:extLst>
                  <a:ext uri="{C807C97D-BFC1-408E-A445-0C87EB9F89A2}">
                    <ask:lineSketchStyleProps xmlns:ask="http://schemas.microsoft.com/office/drawing/2018/sketchyshapes" sd="1517918351">
                      <a:custGeom>
                        <a:avLst/>
                        <a:gdLst>
                          <a:gd name="connsiteX0" fmla="*/ 0 w 2490316"/>
                          <a:gd name="connsiteY0" fmla="*/ 0 h 6674644"/>
                          <a:gd name="connsiteX1" fmla="*/ 472021 w 2490316"/>
                          <a:gd name="connsiteY1" fmla="*/ 0 h 6674644"/>
                          <a:gd name="connsiteX2" fmla="*/ 1029865 w 2490316"/>
                          <a:gd name="connsiteY2" fmla="*/ 0 h 6674644"/>
                          <a:gd name="connsiteX3" fmla="*/ 1609164 w 2490316"/>
                          <a:gd name="connsiteY3" fmla="*/ 0 h 6674644"/>
                          <a:gd name="connsiteX4" fmla="*/ 2145552 w 2490316"/>
                          <a:gd name="connsiteY4" fmla="*/ 0 h 6674644"/>
                          <a:gd name="connsiteX5" fmla="*/ 2145552 w 2490316"/>
                          <a:gd name="connsiteY5" fmla="*/ 588668 h 6674644"/>
                          <a:gd name="connsiteX6" fmla="*/ 2145552 w 2490316"/>
                          <a:gd name="connsiteY6" fmla="*/ 1119115 h 6674644"/>
                          <a:gd name="connsiteX7" fmla="*/ 2145552 w 2490316"/>
                          <a:gd name="connsiteY7" fmla="*/ 1591343 h 6674644"/>
                          <a:gd name="connsiteX8" fmla="*/ 2145552 w 2490316"/>
                          <a:gd name="connsiteY8" fmla="*/ 2121791 h 6674644"/>
                          <a:gd name="connsiteX9" fmla="*/ 2145552 w 2490316"/>
                          <a:gd name="connsiteY9" fmla="*/ 2652239 h 6674644"/>
                          <a:gd name="connsiteX10" fmla="*/ 2145552 w 2490316"/>
                          <a:gd name="connsiteY10" fmla="*/ 3124466 h 6674644"/>
                          <a:gd name="connsiteX11" fmla="*/ 2145552 w 2490316"/>
                          <a:gd name="connsiteY11" fmla="*/ 3887794 h 6674644"/>
                          <a:gd name="connsiteX12" fmla="*/ 2145552 w 2490316"/>
                          <a:gd name="connsiteY12" fmla="*/ 4592901 h 6674644"/>
                          <a:gd name="connsiteX13" fmla="*/ 2145552 w 2490316"/>
                          <a:gd name="connsiteY13" fmla="*/ 5821987 h 6674644"/>
                          <a:gd name="connsiteX14" fmla="*/ 2145164 w 2490316"/>
                          <a:gd name="connsiteY14" fmla="*/ 5823909 h 6674644"/>
                          <a:gd name="connsiteX15" fmla="*/ 2145164 w 2490316"/>
                          <a:gd name="connsiteY15" fmla="*/ 6244456 h 6674644"/>
                          <a:gd name="connsiteX16" fmla="*/ 2209377 w 2490316"/>
                          <a:gd name="connsiteY16" fmla="*/ 6341331 h 6674644"/>
                          <a:gd name="connsiteX17" fmla="*/ 2232366 w 2490316"/>
                          <a:gd name="connsiteY17" fmla="*/ 6345972 h 6674644"/>
                          <a:gd name="connsiteX18" fmla="*/ 2232366 w 2490316"/>
                          <a:gd name="connsiteY18" fmla="*/ 6348412 h 6674644"/>
                          <a:gd name="connsiteX19" fmla="*/ 2366525 w 2490316"/>
                          <a:gd name="connsiteY19" fmla="*/ 6348412 h 6674644"/>
                          <a:gd name="connsiteX20" fmla="*/ 2366525 w 2490316"/>
                          <a:gd name="connsiteY20" fmla="*/ 6349594 h 6674644"/>
                          <a:gd name="connsiteX21" fmla="*/ 2384222 w 2490316"/>
                          <a:gd name="connsiteY21" fmla="*/ 6349594 h 6674644"/>
                          <a:gd name="connsiteX22" fmla="*/ 2489359 w 2490316"/>
                          <a:gd name="connsiteY22" fmla="*/ 6454731 h 6674644"/>
                          <a:gd name="connsiteX23" fmla="*/ 2489359 w 2490316"/>
                          <a:gd name="connsiteY23" fmla="*/ 6475378 h 6674644"/>
                          <a:gd name="connsiteX24" fmla="*/ 2490316 w 2490316"/>
                          <a:gd name="connsiteY24" fmla="*/ 6475378 h 6674644"/>
                          <a:gd name="connsiteX25" fmla="*/ 2490316 w 2490316"/>
                          <a:gd name="connsiteY25" fmla="*/ 6569462 h 6674644"/>
                          <a:gd name="connsiteX26" fmla="*/ 2385179 w 2490316"/>
                          <a:gd name="connsiteY26" fmla="*/ 6674599 h 6674644"/>
                          <a:gd name="connsiteX27" fmla="*/ 2366525 w 2490316"/>
                          <a:gd name="connsiteY27" fmla="*/ 6674599 h 6674644"/>
                          <a:gd name="connsiteX28" fmla="*/ 2366525 w 2490316"/>
                          <a:gd name="connsiteY28" fmla="*/ 6674644 h 6674644"/>
                          <a:gd name="connsiteX29" fmla="*/ 2087378 w 2490316"/>
                          <a:gd name="connsiteY29" fmla="*/ 6674644 h 6674644"/>
                          <a:gd name="connsiteX30" fmla="*/ 2087378 w 2490316"/>
                          <a:gd name="connsiteY30" fmla="*/ 6674598 h 6674644"/>
                          <a:gd name="connsiteX31" fmla="*/ 1419873 w 2490316"/>
                          <a:gd name="connsiteY31" fmla="*/ 6674598 h 6674644"/>
                          <a:gd name="connsiteX32" fmla="*/ 1412295 w 2490316"/>
                          <a:gd name="connsiteY32" fmla="*/ 6673068 h 6674644"/>
                          <a:gd name="connsiteX33" fmla="*/ 955653 w 2490316"/>
                          <a:gd name="connsiteY33" fmla="*/ 6673068 h 6674644"/>
                          <a:gd name="connsiteX34" fmla="*/ 484888 w 2490316"/>
                          <a:gd name="connsiteY34" fmla="*/ 6673068 h 6674644"/>
                          <a:gd name="connsiteX35" fmla="*/ 0 w 2490316"/>
                          <a:gd name="connsiteY35" fmla="*/ 6673068 h 6674644"/>
                          <a:gd name="connsiteX36" fmla="*/ 0 w 2490316"/>
                          <a:gd name="connsiteY36" fmla="*/ 6005761 h 6674644"/>
                          <a:gd name="connsiteX37" fmla="*/ 0 w 2490316"/>
                          <a:gd name="connsiteY37" fmla="*/ 5204993 h 6674644"/>
                          <a:gd name="connsiteX38" fmla="*/ 0 w 2490316"/>
                          <a:gd name="connsiteY38" fmla="*/ 4404225 h 6674644"/>
                          <a:gd name="connsiteX39" fmla="*/ 0 w 2490316"/>
                          <a:gd name="connsiteY39" fmla="*/ 3870379 h 6674644"/>
                          <a:gd name="connsiteX40" fmla="*/ 0 w 2490316"/>
                          <a:gd name="connsiteY40" fmla="*/ 3336534 h 6674644"/>
                          <a:gd name="connsiteX41" fmla="*/ 0 w 2490316"/>
                          <a:gd name="connsiteY41" fmla="*/ 2535766 h 6674644"/>
                          <a:gd name="connsiteX42" fmla="*/ 0 w 2490316"/>
                          <a:gd name="connsiteY42" fmla="*/ 2001920 h 6674644"/>
                          <a:gd name="connsiteX43" fmla="*/ 0 w 2490316"/>
                          <a:gd name="connsiteY43" fmla="*/ 1267883 h 6674644"/>
                          <a:gd name="connsiteX44" fmla="*/ 0 w 2490316"/>
                          <a:gd name="connsiteY44" fmla="*/ 734037 h 6674644"/>
                          <a:gd name="connsiteX45" fmla="*/ 0 w 2490316"/>
                          <a:gd name="connsiteY45" fmla="*/ 0 h 66746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</a:cxnLst>
                        <a:rect l="l" t="t" r="r" b="b"/>
                        <a:pathLst>
                          <a:path w="2490316" h="6674644" fill="none" extrusionOk="0">
                            <a:moveTo>
                              <a:pt x="0" y="0"/>
                            </a:moveTo>
                            <a:cubicBezTo>
                              <a:pt x="155885" y="-7687"/>
                              <a:pt x="297172" y="13869"/>
                              <a:pt x="472021" y="0"/>
                            </a:cubicBezTo>
                            <a:cubicBezTo>
                              <a:pt x="646870" y="-13869"/>
                              <a:pt x="831837" y="25611"/>
                              <a:pt x="1029865" y="0"/>
                            </a:cubicBezTo>
                            <a:cubicBezTo>
                              <a:pt x="1227893" y="-25611"/>
                              <a:pt x="1453521" y="-25437"/>
                              <a:pt x="1609164" y="0"/>
                            </a:cubicBezTo>
                            <a:cubicBezTo>
                              <a:pt x="1764807" y="25437"/>
                              <a:pt x="1917854" y="11017"/>
                              <a:pt x="2145552" y="0"/>
                            </a:cubicBezTo>
                            <a:cubicBezTo>
                              <a:pt x="2122457" y="195267"/>
                              <a:pt x="2156554" y="400166"/>
                              <a:pt x="2145552" y="588668"/>
                            </a:cubicBezTo>
                            <a:cubicBezTo>
                              <a:pt x="2134550" y="777170"/>
                              <a:pt x="2122404" y="1004850"/>
                              <a:pt x="2145552" y="1119115"/>
                            </a:cubicBezTo>
                            <a:cubicBezTo>
                              <a:pt x="2168700" y="1233380"/>
                              <a:pt x="2155516" y="1413832"/>
                              <a:pt x="2145552" y="1591343"/>
                            </a:cubicBezTo>
                            <a:cubicBezTo>
                              <a:pt x="2135588" y="1768854"/>
                              <a:pt x="2162630" y="1944917"/>
                              <a:pt x="2145552" y="2121791"/>
                            </a:cubicBezTo>
                            <a:cubicBezTo>
                              <a:pt x="2128474" y="2298665"/>
                              <a:pt x="2142634" y="2448797"/>
                              <a:pt x="2145552" y="2652239"/>
                            </a:cubicBezTo>
                            <a:cubicBezTo>
                              <a:pt x="2148470" y="2855681"/>
                              <a:pt x="2145359" y="2963702"/>
                              <a:pt x="2145552" y="3124466"/>
                            </a:cubicBezTo>
                            <a:cubicBezTo>
                              <a:pt x="2145745" y="3285230"/>
                              <a:pt x="2136993" y="3699832"/>
                              <a:pt x="2145552" y="3887794"/>
                            </a:cubicBezTo>
                            <a:cubicBezTo>
                              <a:pt x="2154111" y="4075756"/>
                              <a:pt x="2119846" y="4393139"/>
                              <a:pt x="2145552" y="4592901"/>
                            </a:cubicBezTo>
                            <a:cubicBezTo>
                              <a:pt x="2171258" y="4792663"/>
                              <a:pt x="2174211" y="5498399"/>
                              <a:pt x="2145552" y="5821987"/>
                            </a:cubicBezTo>
                            <a:cubicBezTo>
                              <a:pt x="2145378" y="5822638"/>
                              <a:pt x="2145203" y="5823341"/>
                              <a:pt x="2145164" y="5823909"/>
                            </a:cubicBezTo>
                            <a:cubicBezTo>
                              <a:pt x="2155967" y="6021832"/>
                              <a:pt x="2162244" y="6043276"/>
                              <a:pt x="2145164" y="6244456"/>
                            </a:cubicBezTo>
                            <a:cubicBezTo>
                              <a:pt x="2151852" y="6286968"/>
                              <a:pt x="2170845" y="6334262"/>
                              <a:pt x="2209377" y="6341331"/>
                            </a:cubicBezTo>
                            <a:cubicBezTo>
                              <a:pt x="2218121" y="6341953"/>
                              <a:pt x="2225969" y="6344087"/>
                              <a:pt x="2232366" y="6345972"/>
                            </a:cubicBezTo>
                            <a:cubicBezTo>
                              <a:pt x="2232404" y="6346545"/>
                              <a:pt x="2232246" y="6347883"/>
                              <a:pt x="2232366" y="6348412"/>
                            </a:cubicBezTo>
                            <a:cubicBezTo>
                              <a:pt x="2292005" y="6349746"/>
                              <a:pt x="2320794" y="6349556"/>
                              <a:pt x="2366525" y="6348412"/>
                            </a:cubicBezTo>
                            <a:cubicBezTo>
                              <a:pt x="2366468" y="6348795"/>
                              <a:pt x="2366572" y="6349116"/>
                              <a:pt x="2366525" y="6349594"/>
                            </a:cubicBezTo>
                            <a:cubicBezTo>
                              <a:pt x="2374330" y="6349105"/>
                              <a:pt x="2376057" y="6348991"/>
                              <a:pt x="2384222" y="6349594"/>
                            </a:cubicBezTo>
                            <a:cubicBezTo>
                              <a:pt x="2450956" y="6348451"/>
                              <a:pt x="2485996" y="6408019"/>
                              <a:pt x="2489359" y="6454731"/>
                            </a:cubicBezTo>
                            <a:cubicBezTo>
                              <a:pt x="2489512" y="6463132"/>
                              <a:pt x="2489820" y="6468766"/>
                              <a:pt x="2489359" y="6475378"/>
                            </a:cubicBezTo>
                            <a:cubicBezTo>
                              <a:pt x="2489562" y="6475424"/>
                              <a:pt x="2490013" y="6475414"/>
                              <a:pt x="2490316" y="6475378"/>
                            </a:cubicBezTo>
                            <a:cubicBezTo>
                              <a:pt x="2487202" y="6505149"/>
                              <a:pt x="2492598" y="6523274"/>
                              <a:pt x="2490316" y="6569462"/>
                            </a:cubicBezTo>
                            <a:cubicBezTo>
                              <a:pt x="2485575" y="6626604"/>
                              <a:pt x="2434625" y="6673558"/>
                              <a:pt x="2385179" y="6674599"/>
                            </a:cubicBezTo>
                            <a:cubicBezTo>
                              <a:pt x="2377892" y="6675062"/>
                              <a:pt x="2374344" y="6674702"/>
                              <a:pt x="2366525" y="6674599"/>
                            </a:cubicBezTo>
                            <a:cubicBezTo>
                              <a:pt x="2366526" y="6674619"/>
                              <a:pt x="2366525" y="6674622"/>
                              <a:pt x="2366525" y="6674644"/>
                            </a:cubicBezTo>
                            <a:cubicBezTo>
                              <a:pt x="2253429" y="6664276"/>
                              <a:pt x="2147303" y="6686228"/>
                              <a:pt x="2087378" y="6674644"/>
                            </a:cubicBezTo>
                            <a:cubicBezTo>
                              <a:pt x="2087377" y="6674635"/>
                              <a:pt x="2087379" y="6674608"/>
                              <a:pt x="2087378" y="6674598"/>
                            </a:cubicBezTo>
                            <a:cubicBezTo>
                              <a:pt x="1815940" y="6672929"/>
                              <a:pt x="1645229" y="6680485"/>
                              <a:pt x="1419873" y="6674598"/>
                            </a:cubicBezTo>
                            <a:cubicBezTo>
                              <a:pt x="1417802" y="6674315"/>
                              <a:pt x="1413856" y="6673777"/>
                              <a:pt x="1412295" y="6673068"/>
                            </a:cubicBezTo>
                            <a:cubicBezTo>
                              <a:pt x="1290050" y="6679820"/>
                              <a:pt x="1127801" y="6678033"/>
                              <a:pt x="955653" y="6673068"/>
                            </a:cubicBezTo>
                            <a:cubicBezTo>
                              <a:pt x="783505" y="6668103"/>
                              <a:pt x="595734" y="6650147"/>
                              <a:pt x="484888" y="6673068"/>
                            </a:cubicBezTo>
                            <a:cubicBezTo>
                              <a:pt x="374042" y="6695989"/>
                              <a:pt x="101741" y="6676204"/>
                              <a:pt x="0" y="6673068"/>
                            </a:cubicBezTo>
                            <a:cubicBezTo>
                              <a:pt x="-11239" y="6423457"/>
                              <a:pt x="-26224" y="6212329"/>
                              <a:pt x="0" y="6005761"/>
                            </a:cubicBezTo>
                            <a:cubicBezTo>
                              <a:pt x="26224" y="5799193"/>
                              <a:pt x="20513" y="5550447"/>
                              <a:pt x="0" y="5204993"/>
                            </a:cubicBezTo>
                            <a:cubicBezTo>
                              <a:pt x="-20513" y="4859539"/>
                              <a:pt x="-3750" y="4623612"/>
                              <a:pt x="0" y="4404225"/>
                            </a:cubicBezTo>
                            <a:cubicBezTo>
                              <a:pt x="3750" y="4184838"/>
                              <a:pt x="-18259" y="4124356"/>
                              <a:pt x="0" y="3870379"/>
                            </a:cubicBezTo>
                            <a:cubicBezTo>
                              <a:pt x="18259" y="3616402"/>
                              <a:pt x="-15987" y="3495233"/>
                              <a:pt x="0" y="3336534"/>
                            </a:cubicBezTo>
                            <a:cubicBezTo>
                              <a:pt x="15987" y="3177836"/>
                              <a:pt x="36901" y="2927508"/>
                              <a:pt x="0" y="2535766"/>
                            </a:cubicBezTo>
                            <a:cubicBezTo>
                              <a:pt x="-36901" y="2144024"/>
                              <a:pt x="20342" y="2213982"/>
                              <a:pt x="0" y="2001920"/>
                            </a:cubicBezTo>
                            <a:cubicBezTo>
                              <a:pt x="-20342" y="1789858"/>
                              <a:pt x="-32254" y="1521453"/>
                              <a:pt x="0" y="1267883"/>
                            </a:cubicBezTo>
                            <a:cubicBezTo>
                              <a:pt x="32254" y="1014313"/>
                              <a:pt x="16662" y="882595"/>
                              <a:pt x="0" y="734037"/>
                            </a:cubicBezTo>
                            <a:cubicBezTo>
                              <a:pt x="-16662" y="585479"/>
                              <a:pt x="16107" y="212423"/>
                              <a:pt x="0" y="0"/>
                            </a:cubicBezTo>
                            <a:close/>
                          </a:path>
                          <a:path w="2490316" h="6674644" stroke="0" extrusionOk="0">
                            <a:moveTo>
                              <a:pt x="0" y="0"/>
                            </a:moveTo>
                            <a:cubicBezTo>
                              <a:pt x="262646" y="-3210"/>
                              <a:pt x="323408" y="-24519"/>
                              <a:pt x="579299" y="0"/>
                            </a:cubicBezTo>
                            <a:cubicBezTo>
                              <a:pt x="835190" y="24519"/>
                              <a:pt x="903251" y="19440"/>
                              <a:pt x="1051320" y="0"/>
                            </a:cubicBezTo>
                            <a:cubicBezTo>
                              <a:pt x="1199389" y="-19440"/>
                              <a:pt x="1392480" y="-23657"/>
                              <a:pt x="1544797" y="0"/>
                            </a:cubicBezTo>
                            <a:cubicBezTo>
                              <a:pt x="1697114" y="23657"/>
                              <a:pt x="2003737" y="-15008"/>
                              <a:pt x="2145552" y="0"/>
                            </a:cubicBezTo>
                            <a:cubicBezTo>
                              <a:pt x="2120753" y="284056"/>
                              <a:pt x="2163791" y="449645"/>
                              <a:pt x="2145552" y="646887"/>
                            </a:cubicBezTo>
                            <a:cubicBezTo>
                              <a:pt x="2127313" y="844129"/>
                              <a:pt x="2160474" y="943398"/>
                              <a:pt x="2145552" y="1119115"/>
                            </a:cubicBezTo>
                            <a:cubicBezTo>
                              <a:pt x="2130630" y="1294832"/>
                              <a:pt x="2138970" y="1514051"/>
                              <a:pt x="2145552" y="1707783"/>
                            </a:cubicBezTo>
                            <a:cubicBezTo>
                              <a:pt x="2152134" y="1901515"/>
                              <a:pt x="2153697" y="2147083"/>
                              <a:pt x="2145552" y="2471110"/>
                            </a:cubicBezTo>
                            <a:cubicBezTo>
                              <a:pt x="2137407" y="2795137"/>
                              <a:pt x="2133854" y="2784198"/>
                              <a:pt x="2145552" y="2943338"/>
                            </a:cubicBezTo>
                            <a:cubicBezTo>
                              <a:pt x="2157250" y="3102478"/>
                              <a:pt x="2132728" y="3527589"/>
                              <a:pt x="2145552" y="3706665"/>
                            </a:cubicBezTo>
                            <a:cubicBezTo>
                              <a:pt x="2158376" y="3885741"/>
                              <a:pt x="2153652" y="4152205"/>
                              <a:pt x="2145552" y="4411772"/>
                            </a:cubicBezTo>
                            <a:cubicBezTo>
                              <a:pt x="2137452" y="4671339"/>
                              <a:pt x="2172418" y="4820871"/>
                              <a:pt x="2145552" y="5175100"/>
                            </a:cubicBezTo>
                            <a:cubicBezTo>
                              <a:pt x="2118686" y="5529329"/>
                              <a:pt x="2121298" y="5505592"/>
                              <a:pt x="2145552" y="5821987"/>
                            </a:cubicBezTo>
                            <a:cubicBezTo>
                              <a:pt x="2145404" y="5822557"/>
                              <a:pt x="2145210" y="5823286"/>
                              <a:pt x="2145164" y="5823909"/>
                            </a:cubicBezTo>
                            <a:cubicBezTo>
                              <a:pt x="2141523" y="5939041"/>
                              <a:pt x="2140716" y="6052550"/>
                              <a:pt x="2145164" y="6244456"/>
                            </a:cubicBezTo>
                            <a:cubicBezTo>
                              <a:pt x="2143645" y="6293490"/>
                              <a:pt x="2174701" y="6326317"/>
                              <a:pt x="2209377" y="6341331"/>
                            </a:cubicBezTo>
                            <a:cubicBezTo>
                              <a:pt x="2218997" y="6343637"/>
                              <a:pt x="2223537" y="6343608"/>
                              <a:pt x="2232366" y="6345972"/>
                            </a:cubicBezTo>
                            <a:cubicBezTo>
                              <a:pt x="2232426" y="6346711"/>
                              <a:pt x="2232390" y="6347284"/>
                              <a:pt x="2232366" y="6348412"/>
                            </a:cubicBezTo>
                            <a:cubicBezTo>
                              <a:pt x="2295767" y="6343426"/>
                              <a:pt x="2311354" y="6354163"/>
                              <a:pt x="2366525" y="6348412"/>
                            </a:cubicBezTo>
                            <a:cubicBezTo>
                              <a:pt x="2366503" y="6348858"/>
                              <a:pt x="2366556" y="6349022"/>
                              <a:pt x="2366525" y="6349594"/>
                            </a:cubicBezTo>
                            <a:cubicBezTo>
                              <a:pt x="2374161" y="6349887"/>
                              <a:pt x="2376724" y="6348932"/>
                              <a:pt x="2384222" y="6349594"/>
                            </a:cubicBezTo>
                            <a:cubicBezTo>
                              <a:pt x="2443845" y="6347433"/>
                              <a:pt x="2487705" y="6390812"/>
                              <a:pt x="2489359" y="6454731"/>
                            </a:cubicBezTo>
                            <a:cubicBezTo>
                              <a:pt x="2488556" y="6460160"/>
                              <a:pt x="2489481" y="6467823"/>
                              <a:pt x="2489359" y="6475378"/>
                            </a:cubicBezTo>
                            <a:cubicBezTo>
                              <a:pt x="2489647" y="6475418"/>
                              <a:pt x="2489900" y="6475367"/>
                              <a:pt x="2490316" y="6475378"/>
                            </a:cubicBezTo>
                            <a:cubicBezTo>
                              <a:pt x="2489430" y="6509921"/>
                              <a:pt x="2493739" y="6532400"/>
                              <a:pt x="2490316" y="6569462"/>
                            </a:cubicBezTo>
                            <a:cubicBezTo>
                              <a:pt x="2485520" y="6623623"/>
                              <a:pt x="2450138" y="6674071"/>
                              <a:pt x="2385179" y="6674599"/>
                            </a:cubicBezTo>
                            <a:cubicBezTo>
                              <a:pt x="2379293" y="6674908"/>
                              <a:pt x="2373765" y="6674550"/>
                              <a:pt x="2366525" y="6674599"/>
                            </a:cubicBezTo>
                            <a:cubicBezTo>
                              <a:pt x="2366524" y="6674611"/>
                              <a:pt x="2366525" y="6674623"/>
                              <a:pt x="2366525" y="6674644"/>
                            </a:cubicBezTo>
                            <a:cubicBezTo>
                              <a:pt x="2238560" y="6677595"/>
                              <a:pt x="2150768" y="6674753"/>
                              <a:pt x="2087378" y="6674644"/>
                            </a:cubicBezTo>
                            <a:cubicBezTo>
                              <a:pt x="2087377" y="6674627"/>
                              <a:pt x="2087379" y="6674619"/>
                              <a:pt x="2087378" y="6674598"/>
                            </a:cubicBezTo>
                            <a:cubicBezTo>
                              <a:pt x="1948283" y="6667739"/>
                              <a:pt x="1609842" y="6701483"/>
                              <a:pt x="1419873" y="6674598"/>
                            </a:cubicBezTo>
                            <a:cubicBezTo>
                              <a:pt x="1416959" y="6673936"/>
                              <a:pt x="1414162" y="6673755"/>
                              <a:pt x="1412295" y="6673068"/>
                            </a:cubicBezTo>
                            <a:cubicBezTo>
                              <a:pt x="1221291" y="6658425"/>
                              <a:pt x="1159181" y="6666062"/>
                              <a:pt x="983899" y="6673068"/>
                            </a:cubicBezTo>
                            <a:cubicBezTo>
                              <a:pt x="808617" y="6680074"/>
                              <a:pt x="731991" y="6651661"/>
                              <a:pt x="484888" y="6673068"/>
                            </a:cubicBezTo>
                            <a:cubicBezTo>
                              <a:pt x="237785" y="6694475"/>
                              <a:pt x="103344" y="6682696"/>
                              <a:pt x="0" y="6673068"/>
                            </a:cubicBezTo>
                            <a:cubicBezTo>
                              <a:pt x="-12740" y="6469630"/>
                              <a:pt x="-19496" y="6381484"/>
                              <a:pt x="0" y="6205953"/>
                            </a:cubicBezTo>
                            <a:cubicBezTo>
                              <a:pt x="19496" y="6030423"/>
                              <a:pt x="-13933" y="5699363"/>
                              <a:pt x="0" y="5471916"/>
                            </a:cubicBezTo>
                            <a:cubicBezTo>
                              <a:pt x="13933" y="5244469"/>
                              <a:pt x="25997" y="5161630"/>
                              <a:pt x="0" y="4871340"/>
                            </a:cubicBezTo>
                            <a:cubicBezTo>
                              <a:pt x="-25997" y="4581050"/>
                              <a:pt x="-25868" y="4405392"/>
                              <a:pt x="0" y="4137302"/>
                            </a:cubicBezTo>
                            <a:cubicBezTo>
                              <a:pt x="25868" y="3869212"/>
                              <a:pt x="17032" y="3780399"/>
                              <a:pt x="0" y="3536726"/>
                            </a:cubicBezTo>
                            <a:cubicBezTo>
                              <a:pt x="-17032" y="3293053"/>
                              <a:pt x="-38346" y="3010095"/>
                              <a:pt x="0" y="2735958"/>
                            </a:cubicBezTo>
                            <a:cubicBezTo>
                              <a:pt x="38346" y="2461821"/>
                              <a:pt x="-25455" y="2219100"/>
                              <a:pt x="0" y="1935190"/>
                            </a:cubicBezTo>
                            <a:cubicBezTo>
                              <a:pt x="25455" y="1651280"/>
                              <a:pt x="-21150" y="1513039"/>
                              <a:pt x="0" y="1267883"/>
                            </a:cubicBezTo>
                            <a:cubicBezTo>
                              <a:pt x="21150" y="1022727"/>
                              <a:pt x="7967" y="1016878"/>
                              <a:pt x="0" y="800768"/>
                            </a:cubicBezTo>
                            <a:cubicBezTo>
                              <a:pt x="-7967" y="584658"/>
                              <a:pt x="29640" y="1737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  <p:pic>
            <p:nvPicPr>
              <p:cNvPr id="152" name="Grafik 15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061FB3E0-B6BB-4E27-8BA4-462C79530E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34D04531-71B2-447A-830C-48BF010B3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66" y="204636"/>
              <a:ext cx="1633771" cy="305602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153" name="Textfeld 152">
            <a:extLst>
              <a:ext uri="{FF2B5EF4-FFF2-40B4-BE49-F238E27FC236}">
                <a16:creationId xmlns:a16="http://schemas.microsoft.com/office/drawing/2014/main" id="{AAA505B0-8365-4862-A845-8DC14FF9ADA5}"/>
              </a:ext>
            </a:extLst>
          </p:cNvPr>
          <p:cNvSpPr txBox="1"/>
          <p:nvPr/>
        </p:nvSpPr>
        <p:spPr>
          <a:xfrm>
            <a:off x="131919" y="1946436"/>
            <a:ext cx="1318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START COUNTING</a:t>
            </a:r>
          </a:p>
        </p:txBody>
      </p:sp>
      <p:sp>
        <p:nvSpPr>
          <p:cNvPr id="154" name="Flussdiagramm: Alternativer Prozess 153">
            <a:extLst>
              <a:ext uri="{FF2B5EF4-FFF2-40B4-BE49-F238E27FC236}">
                <a16:creationId xmlns:a16="http://schemas.microsoft.com/office/drawing/2014/main" id="{83C2CF1E-727F-4AA7-8C86-840A1F2900F6}"/>
              </a:ext>
            </a:extLst>
          </p:cNvPr>
          <p:cNvSpPr/>
          <p:nvPr/>
        </p:nvSpPr>
        <p:spPr>
          <a:xfrm>
            <a:off x="239237" y="2233744"/>
            <a:ext cx="771643" cy="257907"/>
          </a:xfrm>
          <a:prstGeom prst="flowChartAlternateProcess">
            <a:avLst/>
          </a:prstGeom>
          <a:solidFill>
            <a:srgbClr val="062C50"/>
          </a:solidFill>
          <a:ln w="38100">
            <a:solidFill>
              <a:srgbClr val="678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LEFT</a:t>
            </a:r>
          </a:p>
        </p:txBody>
      </p:sp>
      <p:sp>
        <p:nvSpPr>
          <p:cNvPr id="155" name="Flussdiagramm: Alternativer Prozess 154">
            <a:extLst>
              <a:ext uri="{FF2B5EF4-FFF2-40B4-BE49-F238E27FC236}">
                <a16:creationId xmlns:a16="http://schemas.microsoft.com/office/drawing/2014/main" id="{D1998AE1-CFC3-4186-88F0-0113EAD603B7}"/>
              </a:ext>
            </a:extLst>
          </p:cNvPr>
          <p:cNvSpPr/>
          <p:nvPr/>
        </p:nvSpPr>
        <p:spPr>
          <a:xfrm>
            <a:off x="1108436" y="2227577"/>
            <a:ext cx="771643" cy="257907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RIGHT</a:t>
            </a:r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B1ECA290-C980-4758-9AD3-28E313518E8A}"/>
              </a:ext>
            </a:extLst>
          </p:cNvPr>
          <p:cNvSpPr txBox="1"/>
          <p:nvPr/>
        </p:nvSpPr>
        <p:spPr>
          <a:xfrm>
            <a:off x="129260" y="2783689"/>
            <a:ext cx="98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EDIT NUMBER OF ROWS</a:t>
            </a:r>
          </a:p>
        </p:txBody>
      </p:sp>
      <p:sp>
        <p:nvSpPr>
          <p:cNvPr id="157" name="Ellipse 156">
            <a:extLst>
              <a:ext uri="{FF2B5EF4-FFF2-40B4-BE49-F238E27FC236}">
                <a16:creationId xmlns:a16="http://schemas.microsoft.com/office/drawing/2014/main" id="{201F1182-1408-44C8-BC20-C3A1CF5CA099}"/>
              </a:ext>
            </a:extLst>
          </p:cNvPr>
          <p:cNvSpPr/>
          <p:nvPr/>
        </p:nvSpPr>
        <p:spPr>
          <a:xfrm flipH="1">
            <a:off x="1109389" y="2819439"/>
            <a:ext cx="315126" cy="315126"/>
          </a:xfrm>
          <a:prstGeom prst="ellipse">
            <a:avLst/>
          </a:prstGeom>
          <a:solidFill>
            <a:srgbClr val="6780A2"/>
          </a:solidFill>
          <a:ln w="38100">
            <a:solidFill>
              <a:srgbClr val="052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8" name="Grafik 157">
            <a:extLst>
              <a:ext uri="{FF2B5EF4-FFF2-40B4-BE49-F238E27FC236}">
                <a16:creationId xmlns:a16="http://schemas.microsoft.com/office/drawing/2014/main" id="{BF2771E4-BD5A-4809-8027-3E669B87C38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56" t="22470" r="35845" b="36131"/>
          <a:stretch/>
        </p:blipFill>
        <p:spPr>
          <a:xfrm flipH="1">
            <a:off x="1172855" y="2886940"/>
            <a:ext cx="178487" cy="178487"/>
          </a:xfrm>
          <a:prstGeom prst="rect">
            <a:avLst/>
          </a:prstGeom>
        </p:spPr>
      </p:pic>
      <p:pic>
        <p:nvPicPr>
          <p:cNvPr id="159" name="Grafik 158">
            <a:extLst>
              <a:ext uri="{FF2B5EF4-FFF2-40B4-BE49-F238E27FC236}">
                <a16:creationId xmlns:a16="http://schemas.microsoft.com/office/drawing/2014/main" id="{434965E8-2D52-4FB5-A36F-826F74C5EFB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23"/>
            <a:ext cx="205261" cy="102630"/>
          </a:xfrm>
          <a:prstGeom prst="rect">
            <a:avLst/>
          </a:prstGeom>
        </p:spPr>
      </p:pic>
      <p:pic>
        <p:nvPicPr>
          <p:cNvPr id="160" name="Grafik 159">
            <a:extLst>
              <a:ext uri="{FF2B5EF4-FFF2-40B4-BE49-F238E27FC236}">
                <a16:creationId xmlns:a16="http://schemas.microsoft.com/office/drawing/2014/main" id="{4F193273-8EFA-4C53-8DFC-73D1D5FDD00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24099" y="5689103"/>
            <a:ext cx="264922" cy="264922"/>
          </a:xfrm>
          <a:prstGeom prst="rect">
            <a:avLst/>
          </a:prstGeom>
        </p:spPr>
      </p:pic>
      <p:sp>
        <p:nvSpPr>
          <p:cNvPr id="161" name="Freihandform: Form 160">
            <a:extLst>
              <a:ext uri="{FF2B5EF4-FFF2-40B4-BE49-F238E27FC236}">
                <a16:creationId xmlns:a16="http://schemas.microsoft.com/office/drawing/2014/main" id="{BB3D2ECB-2C25-4EDC-93DC-15B5E37CEE90}"/>
              </a:ext>
            </a:extLst>
          </p:cNvPr>
          <p:cNvSpPr/>
          <p:nvPr/>
        </p:nvSpPr>
        <p:spPr>
          <a:xfrm rot="10800000" flipH="1">
            <a:off x="1426152" y="3476334"/>
            <a:ext cx="455745" cy="251860"/>
          </a:xfrm>
          <a:custGeom>
            <a:avLst/>
            <a:gdLst>
              <a:gd name="connsiteX0" fmla="*/ 125930 w 455745"/>
              <a:gd name="connsiteY0" fmla="*/ 251860 h 251860"/>
              <a:gd name="connsiteX1" fmla="*/ 203885 w 455745"/>
              <a:gd name="connsiteY1" fmla="*/ 251860 h 251860"/>
              <a:gd name="connsiteX2" fmla="*/ 251860 w 455745"/>
              <a:gd name="connsiteY2" fmla="*/ 251860 h 251860"/>
              <a:gd name="connsiteX3" fmla="*/ 329815 w 455745"/>
              <a:gd name="connsiteY3" fmla="*/ 251860 h 251860"/>
              <a:gd name="connsiteX4" fmla="*/ 455745 w 455745"/>
              <a:gd name="connsiteY4" fmla="*/ 125930 h 251860"/>
              <a:gd name="connsiteX5" fmla="*/ 329815 w 455745"/>
              <a:gd name="connsiteY5" fmla="*/ 0 h 251860"/>
              <a:gd name="connsiteX6" fmla="*/ 251860 w 455745"/>
              <a:gd name="connsiteY6" fmla="*/ 0 h 251860"/>
              <a:gd name="connsiteX7" fmla="*/ 203885 w 455745"/>
              <a:gd name="connsiteY7" fmla="*/ 0 h 251860"/>
              <a:gd name="connsiteX8" fmla="*/ 125930 w 455745"/>
              <a:gd name="connsiteY8" fmla="*/ 0 h 251860"/>
              <a:gd name="connsiteX9" fmla="*/ 0 w 455745"/>
              <a:gd name="connsiteY9" fmla="*/ 125930 h 251860"/>
              <a:gd name="connsiteX10" fmla="*/ 125930 w 455745"/>
              <a:gd name="connsiteY10" fmla="*/ 25186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251860"/>
                </a:moveTo>
                <a:lnTo>
                  <a:pt x="203885" y="251860"/>
                </a:lnTo>
                <a:lnTo>
                  <a:pt x="251860" y="251860"/>
                </a:lnTo>
                <a:lnTo>
                  <a:pt x="329815" y="251860"/>
                </a:lnTo>
                <a:cubicBezTo>
                  <a:pt x="399364" y="251860"/>
                  <a:pt x="455745" y="195479"/>
                  <a:pt x="455745" y="125930"/>
                </a:cubicBezTo>
                <a:cubicBezTo>
                  <a:pt x="455745" y="56381"/>
                  <a:pt x="399364" y="0"/>
                  <a:pt x="329815" y="0"/>
                </a:cubicBezTo>
                <a:lnTo>
                  <a:pt x="251860" y="0"/>
                </a:lnTo>
                <a:lnTo>
                  <a:pt x="203885" y="0"/>
                </a:lnTo>
                <a:lnTo>
                  <a:pt x="125930" y="0"/>
                </a:lnTo>
                <a:cubicBezTo>
                  <a:pt x="56381" y="0"/>
                  <a:pt x="0" y="56381"/>
                  <a:pt x="0" y="125930"/>
                </a:cubicBezTo>
                <a:cubicBezTo>
                  <a:pt x="0" y="195479"/>
                  <a:pt x="56381" y="251860"/>
                  <a:pt x="125930" y="2518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62" name="Flussdiagramm: Verbinder 161">
            <a:extLst>
              <a:ext uri="{FF2B5EF4-FFF2-40B4-BE49-F238E27FC236}">
                <a16:creationId xmlns:a16="http://schemas.microsoft.com/office/drawing/2014/main" id="{AB086772-12F9-431B-9B23-5616AF69646B}"/>
              </a:ext>
            </a:extLst>
          </p:cNvPr>
          <p:cNvSpPr/>
          <p:nvPr/>
        </p:nvSpPr>
        <p:spPr>
          <a:xfrm flipH="1">
            <a:off x="1635401" y="3487063"/>
            <a:ext cx="232666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EDDB363E-6EFF-4CDE-8FE1-7EA4E5D1F45A}"/>
              </a:ext>
            </a:extLst>
          </p:cNvPr>
          <p:cNvSpPr txBox="1"/>
          <p:nvPr/>
        </p:nvSpPr>
        <p:spPr>
          <a:xfrm>
            <a:off x="132813" y="3477139"/>
            <a:ext cx="1159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SEAT NUMBERS</a:t>
            </a:r>
          </a:p>
        </p:txBody>
      </p:sp>
      <p:sp>
        <p:nvSpPr>
          <p:cNvPr id="164" name="Textfeld 163">
            <a:extLst>
              <a:ext uri="{FF2B5EF4-FFF2-40B4-BE49-F238E27FC236}">
                <a16:creationId xmlns:a16="http://schemas.microsoft.com/office/drawing/2014/main" id="{9704D539-37F6-4F44-A477-590B4B4D1A26}"/>
              </a:ext>
            </a:extLst>
          </p:cNvPr>
          <p:cNvSpPr txBox="1"/>
          <p:nvPr/>
        </p:nvSpPr>
        <p:spPr>
          <a:xfrm>
            <a:off x="129769" y="4424840"/>
            <a:ext cx="1159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ROW NUMBERS</a:t>
            </a:r>
          </a:p>
        </p:txBody>
      </p:sp>
      <p:sp>
        <p:nvSpPr>
          <p:cNvPr id="171" name="Freihandform: Form 170">
            <a:extLst>
              <a:ext uri="{FF2B5EF4-FFF2-40B4-BE49-F238E27FC236}">
                <a16:creationId xmlns:a16="http://schemas.microsoft.com/office/drawing/2014/main" id="{E59F70E7-9E60-4684-8160-63196A1F92B6}"/>
              </a:ext>
            </a:extLst>
          </p:cNvPr>
          <p:cNvSpPr/>
          <p:nvPr/>
        </p:nvSpPr>
        <p:spPr>
          <a:xfrm rot="10800000" flipH="1">
            <a:off x="1424296" y="4421247"/>
            <a:ext cx="455745" cy="251860"/>
          </a:xfrm>
          <a:custGeom>
            <a:avLst/>
            <a:gdLst>
              <a:gd name="connsiteX0" fmla="*/ 125930 w 455745"/>
              <a:gd name="connsiteY0" fmla="*/ 251860 h 251860"/>
              <a:gd name="connsiteX1" fmla="*/ 203885 w 455745"/>
              <a:gd name="connsiteY1" fmla="*/ 251860 h 251860"/>
              <a:gd name="connsiteX2" fmla="*/ 251860 w 455745"/>
              <a:gd name="connsiteY2" fmla="*/ 251860 h 251860"/>
              <a:gd name="connsiteX3" fmla="*/ 329815 w 455745"/>
              <a:gd name="connsiteY3" fmla="*/ 251860 h 251860"/>
              <a:gd name="connsiteX4" fmla="*/ 455745 w 455745"/>
              <a:gd name="connsiteY4" fmla="*/ 125930 h 251860"/>
              <a:gd name="connsiteX5" fmla="*/ 329815 w 455745"/>
              <a:gd name="connsiteY5" fmla="*/ 0 h 251860"/>
              <a:gd name="connsiteX6" fmla="*/ 251860 w 455745"/>
              <a:gd name="connsiteY6" fmla="*/ 0 h 251860"/>
              <a:gd name="connsiteX7" fmla="*/ 203885 w 455745"/>
              <a:gd name="connsiteY7" fmla="*/ 0 h 251860"/>
              <a:gd name="connsiteX8" fmla="*/ 125930 w 455745"/>
              <a:gd name="connsiteY8" fmla="*/ 0 h 251860"/>
              <a:gd name="connsiteX9" fmla="*/ 0 w 455745"/>
              <a:gd name="connsiteY9" fmla="*/ 125930 h 251860"/>
              <a:gd name="connsiteX10" fmla="*/ 125930 w 455745"/>
              <a:gd name="connsiteY10" fmla="*/ 25186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251860"/>
                </a:moveTo>
                <a:lnTo>
                  <a:pt x="203885" y="251860"/>
                </a:lnTo>
                <a:lnTo>
                  <a:pt x="251860" y="251860"/>
                </a:lnTo>
                <a:lnTo>
                  <a:pt x="329815" y="251860"/>
                </a:lnTo>
                <a:cubicBezTo>
                  <a:pt x="399364" y="251860"/>
                  <a:pt x="455745" y="195479"/>
                  <a:pt x="455745" y="125930"/>
                </a:cubicBezTo>
                <a:cubicBezTo>
                  <a:pt x="455745" y="56381"/>
                  <a:pt x="399364" y="0"/>
                  <a:pt x="329815" y="0"/>
                </a:cubicBezTo>
                <a:lnTo>
                  <a:pt x="251860" y="0"/>
                </a:lnTo>
                <a:lnTo>
                  <a:pt x="203885" y="0"/>
                </a:lnTo>
                <a:lnTo>
                  <a:pt x="125930" y="0"/>
                </a:lnTo>
                <a:cubicBezTo>
                  <a:pt x="56381" y="0"/>
                  <a:pt x="0" y="56381"/>
                  <a:pt x="0" y="125930"/>
                </a:cubicBezTo>
                <a:cubicBezTo>
                  <a:pt x="0" y="195479"/>
                  <a:pt x="56381" y="251860"/>
                  <a:pt x="125930" y="2518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72" name="Flussdiagramm: Verbinder 171">
            <a:extLst>
              <a:ext uri="{FF2B5EF4-FFF2-40B4-BE49-F238E27FC236}">
                <a16:creationId xmlns:a16="http://schemas.microsoft.com/office/drawing/2014/main" id="{4D84DA42-CCAE-4CD1-8BFD-5DA1717D413D}"/>
              </a:ext>
            </a:extLst>
          </p:cNvPr>
          <p:cNvSpPr/>
          <p:nvPr/>
        </p:nvSpPr>
        <p:spPr>
          <a:xfrm flipH="1">
            <a:off x="1633544" y="4431976"/>
            <a:ext cx="232667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0CDEB3D3-6B7E-4334-A5CE-07454AC22E6F}"/>
              </a:ext>
            </a:extLst>
          </p:cNvPr>
          <p:cNvSpPr txBox="1"/>
          <p:nvPr/>
        </p:nvSpPr>
        <p:spPr>
          <a:xfrm>
            <a:off x="129769" y="4826981"/>
            <a:ext cx="1159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LETTERS AS ROW NUMBERS</a:t>
            </a:r>
          </a:p>
        </p:txBody>
      </p:sp>
      <p:sp>
        <p:nvSpPr>
          <p:cNvPr id="174" name="Freihandform: Form 173">
            <a:extLst>
              <a:ext uri="{FF2B5EF4-FFF2-40B4-BE49-F238E27FC236}">
                <a16:creationId xmlns:a16="http://schemas.microsoft.com/office/drawing/2014/main" id="{1B0522F6-9120-475B-9F6C-B581CB65F9E2}"/>
              </a:ext>
            </a:extLst>
          </p:cNvPr>
          <p:cNvSpPr/>
          <p:nvPr/>
        </p:nvSpPr>
        <p:spPr>
          <a:xfrm flipH="1">
            <a:off x="1426735" y="4893936"/>
            <a:ext cx="455745" cy="251860"/>
          </a:xfrm>
          <a:custGeom>
            <a:avLst/>
            <a:gdLst>
              <a:gd name="connsiteX0" fmla="*/ 125930 w 455745"/>
              <a:gd name="connsiteY0" fmla="*/ 0 h 251860"/>
              <a:gd name="connsiteX1" fmla="*/ 203885 w 455745"/>
              <a:gd name="connsiteY1" fmla="*/ 0 h 251860"/>
              <a:gd name="connsiteX2" fmla="*/ 251860 w 455745"/>
              <a:gd name="connsiteY2" fmla="*/ 0 h 251860"/>
              <a:gd name="connsiteX3" fmla="*/ 329815 w 455745"/>
              <a:gd name="connsiteY3" fmla="*/ 0 h 251860"/>
              <a:gd name="connsiteX4" fmla="*/ 455745 w 455745"/>
              <a:gd name="connsiteY4" fmla="*/ 125930 h 251860"/>
              <a:gd name="connsiteX5" fmla="*/ 329815 w 455745"/>
              <a:gd name="connsiteY5" fmla="*/ 251860 h 251860"/>
              <a:gd name="connsiteX6" fmla="*/ 251860 w 455745"/>
              <a:gd name="connsiteY6" fmla="*/ 251860 h 251860"/>
              <a:gd name="connsiteX7" fmla="*/ 203885 w 455745"/>
              <a:gd name="connsiteY7" fmla="*/ 251860 h 251860"/>
              <a:gd name="connsiteX8" fmla="*/ 125930 w 455745"/>
              <a:gd name="connsiteY8" fmla="*/ 251860 h 251860"/>
              <a:gd name="connsiteX9" fmla="*/ 0 w 455745"/>
              <a:gd name="connsiteY9" fmla="*/ 125930 h 251860"/>
              <a:gd name="connsiteX10" fmla="*/ 125930 w 455745"/>
              <a:gd name="connsiteY10" fmla="*/ 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0"/>
                </a:moveTo>
                <a:lnTo>
                  <a:pt x="203885" y="0"/>
                </a:lnTo>
                <a:lnTo>
                  <a:pt x="251860" y="0"/>
                </a:lnTo>
                <a:lnTo>
                  <a:pt x="329815" y="0"/>
                </a:lnTo>
                <a:cubicBezTo>
                  <a:pt x="399364" y="0"/>
                  <a:pt x="455745" y="56381"/>
                  <a:pt x="455745" y="125930"/>
                </a:cubicBezTo>
                <a:cubicBezTo>
                  <a:pt x="455745" y="195479"/>
                  <a:pt x="399364" y="251860"/>
                  <a:pt x="329815" y="251860"/>
                </a:cubicBezTo>
                <a:lnTo>
                  <a:pt x="251860" y="251860"/>
                </a:lnTo>
                <a:lnTo>
                  <a:pt x="203885" y="251860"/>
                </a:lnTo>
                <a:lnTo>
                  <a:pt x="125930" y="251860"/>
                </a:lnTo>
                <a:cubicBezTo>
                  <a:pt x="56381" y="251860"/>
                  <a:pt x="0" y="195479"/>
                  <a:pt x="0" y="125930"/>
                </a:cubicBezTo>
                <a:cubicBezTo>
                  <a:pt x="0" y="56381"/>
                  <a:pt x="56381" y="0"/>
                  <a:pt x="1259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75" name="Flussdiagramm: Verbinder 174">
            <a:extLst>
              <a:ext uri="{FF2B5EF4-FFF2-40B4-BE49-F238E27FC236}">
                <a16:creationId xmlns:a16="http://schemas.microsoft.com/office/drawing/2014/main" id="{D8FC7959-9365-478F-84A2-4AD826037F58}"/>
              </a:ext>
            </a:extLst>
          </p:cNvPr>
          <p:cNvSpPr/>
          <p:nvPr/>
        </p:nvSpPr>
        <p:spPr>
          <a:xfrm flipH="1">
            <a:off x="1635984" y="4904665"/>
            <a:ext cx="232667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>
            <a:extLst>
              <a:ext uri="{FF2B5EF4-FFF2-40B4-BE49-F238E27FC236}">
                <a16:creationId xmlns:a16="http://schemas.microsoft.com/office/drawing/2014/main" id="{60EB82F6-EC71-4963-9DFD-7D70CD7344F5}"/>
              </a:ext>
            </a:extLst>
          </p:cNvPr>
          <p:cNvSpPr/>
          <p:nvPr/>
        </p:nvSpPr>
        <p:spPr>
          <a:xfrm flipH="1">
            <a:off x="1540805" y="2818114"/>
            <a:ext cx="315126" cy="315126"/>
          </a:xfrm>
          <a:prstGeom prst="ellipse">
            <a:avLst/>
          </a:prstGeom>
          <a:solidFill>
            <a:srgbClr val="6780A2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77" name="Grafik 176">
            <a:extLst>
              <a:ext uri="{FF2B5EF4-FFF2-40B4-BE49-F238E27FC236}">
                <a16:creationId xmlns:a16="http://schemas.microsoft.com/office/drawing/2014/main" id="{A78DEB29-FF03-44AE-ACCC-027683DF6996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23"/>
            <a:ext cx="205261" cy="102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ruppieren 200">
            <a:extLst>
              <a:ext uri="{FF2B5EF4-FFF2-40B4-BE49-F238E27FC236}">
                <a16:creationId xmlns:a16="http://schemas.microsoft.com/office/drawing/2014/main" id="{A7B69451-55A3-425C-B1AC-0CAF80E314D3}"/>
              </a:ext>
            </a:extLst>
          </p:cNvPr>
          <p:cNvGrpSpPr/>
          <p:nvPr/>
        </p:nvGrpSpPr>
        <p:grpSpPr>
          <a:xfrm flipH="1">
            <a:off x="1424321" y="3949323"/>
            <a:ext cx="455745" cy="251860"/>
            <a:chOff x="1424847" y="3180628"/>
            <a:chExt cx="455745" cy="251860"/>
          </a:xfrm>
          <a:solidFill>
            <a:srgbClr val="92D050"/>
          </a:solidFill>
        </p:grpSpPr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91C341B8-3F85-4D7A-BCFE-3DB8746E2D88}"/>
                </a:ext>
              </a:extLst>
            </p:cNvPr>
            <p:cNvSpPr/>
            <p:nvPr/>
          </p:nvSpPr>
          <p:spPr>
            <a:xfrm flipH="1">
              <a:off x="1424847" y="3180628"/>
              <a:ext cx="455745" cy="251860"/>
            </a:xfrm>
            <a:custGeom>
              <a:avLst/>
              <a:gdLst>
                <a:gd name="connsiteX0" fmla="*/ 125930 w 455745"/>
                <a:gd name="connsiteY0" fmla="*/ 0 h 251860"/>
                <a:gd name="connsiteX1" fmla="*/ 203885 w 455745"/>
                <a:gd name="connsiteY1" fmla="*/ 0 h 251860"/>
                <a:gd name="connsiteX2" fmla="*/ 251860 w 455745"/>
                <a:gd name="connsiteY2" fmla="*/ 0 h 251860"/>
                <a:gd name="connsiteX3" fmla="*/ 329815 w 455745"/>
                <a:gd name="connsiteY3" fmla="*/ 0 h 251860"/>
                <a:gd name="connsiteX4" fmla="*/ 455745 w 455745"/>
                <a:gd name="connsiteY4" fmla="*/ 125930 h 251860"/>
                <a:gd name="connsiteX5" fmla="*/ 329815 w 455745"/>
                <a:gd name="connsiteY5" fmla="*/ 251860 h 251860"/>
                <a:gd name="connsiteX6" fmla="*/ 251860 w 455745"/>
                <a:gd name="connsiteY6" fmla="*/ 251860 h 251860"/>
                <a:gd name="connsiteX7" fmla="*/ 203885 w 455745"/>
                <a:gd name="connsiteY7" fmla="*/ 251860 h 251860"/>
                <a:gd name="connsiteX8" fmla="*/ 125930 w 455745"/>
                <a:gd name="connsiteY8" fmla="*/ 251860 h 251860"/>
                <a:gd name="connsiteX9" fmla="*/ 0 w 455745"/>
                <a:gd name="connsiteY9" fmla="*/ 125930 h 251860"/>
                <a:gd name="connsiteX10" fmla="*/ 125930 w 455745"/>
                <a:gd name="connsiteY10" fmla="*/ 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0"/>
                  </a:moveTo>
                  <a:lnTo>
                    <a:pt x="203885" y="0"/>
                  </a:lnTo>
                  <a:lnTo>
                    <a:pt x="251860" y="0"/>
                  </a:lnTo>
                  <a:lnTo>
                    <a:pt x="329815" y="0"/>
                  </a:lnTo>
                  <a:cubicBezTo>
                    <a:pt x="399364" y="0"/>
                    <a:pt x="455745" y="56381"/>
                    <a:pt x="455745" y="125930"/>
                  </a:cubicBezTo>
                  <a:cubicBezTo>
                    <a:pt x="455745" y="195479"/>
                    <a:pt x="399364" y="251860"/>
                    <a:pt x="329815" y="251860"/>
                  </a:cubicBezTo>
                  <a:lnTo>
                    <a:pt x="251860" y="251860"/>
                  </a:lnTo>
                  <a:lnTo>
                    <a:pt x="203885" y="251860"/>
                  </a:lnTo>
                  <a:lnTo>
                    <a:pt x="125930" y="251860"/>
                  </a:lnTo>
                  <a:cubicBezTo>
                    <a:pt x="56381" y="251860"/>
                    <a:pt x="0" y="195479"/>
                    <a:pt x="0" y="125930"/>
                  </a:cubicBezTo>
                  <a:cubicBezTo>
                    <a:pt x="0" y="56381"/>
                    <a:pt x="56381" y="0"/>
                    <a:pt x="12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03" name="Flussdiagramm: Verbinder 202">
              <a:extLst>
                <a:ext uri="{FF2B5EF4-FFF2-40B4-BE49-F238E27FC236}">
                  <a16:creationId xmlns:a16="http://schemas.microsoft.com/office/drawing/2014/main" id="{75D79B75-427E-489A-86F0-B4315538DFF7}"/>
                </a:ext>
              </a:extLst>
            </p:cNvPr>
            <p:cNvSpPr/>
            <p:nvPr/>
          </p:nvSpPr>
          <p:spPr>
            <a:xfrm flipH="1">
              <a:off x="1438676" y="3191357"/>
              <a:ext cx="232667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4" name="Textfeld 203">
            <a:extLst>
              <a:ext uri="{FF2B5EF4-FFF2-40B4-BE49-F238E27FC236}">
                <a16:creationId xmlns:a16="http://schemas.microsoft.com/office/drawing/2014/main" id="{8FE18639-C45C-4E1F-9E0E-BD4147799EC3}"/>
              </a:ext>
            </a:extLst>
          </p:cNvPr>
          <p:cNvSpPr txBox="1"/>
          <p:nvPr/>
        </p:nvSpPr>
        <p:spPr>
          <a:xfrm>
            <a:off x="132813" y="3882618"/>
            <a:ext cx="1283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START COUNTING ANEW IN EACH ROW</a:t>
            </a:r>
          </a:p>
        </p:txBody>
      </p:sp>
      <p:sp>
        <p:nvSpPr>
          <p:cNvPr id="205" name="Textfeld 204">
            <a:extLst>
              <a:ext uri="{FF2B5EF4-FFF2-40B4-BE49-F238E27FC236}">
                <a16:creationId xmlns:a16="http://schemas.microsoft.com/office/drawing/2014/main" id="{064A3D76-025E-4494-84E3-7408B36C148F}"/>
              </a:ext>
            </a:extLst>
          </p:cNvPr>
          <p:cNvSpPr txBox="1"/>
          <p:nvPr/>
        </p:nvSpPr>
        <p:spPr>
          <a:xfrm>
            <a:off x="557841" y="5606879"/>
            <a:ext cx="1487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52E4F"/>
                </a:solidFill>
                <a:ea typeface="Verdana" panose="020B0604030504040204" pitchFamily="34" charset="0"/>
              </a:rPr>
              <a:t>MARK WHEELCHAIR PLACE , EMPTY SPACE OR ENTRANCE WITH CLICK ON THE SEAT</a:t>
            </a:r>
            <a:endParaRPr lang="de-DE" sz="1000" b="1" dirty="0">
              <a:solidFill>
                <a:srgbClr val="052E4F"/>
              </a:solidFill>
              <a:ea typeface="Verdana" panose="020B0604030504040204" pitchFamily="34" charset="0"/>
            </a:endParaRP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7E75F5D2-51CF-416D-A605-D7A4D9597345}"/>
              </a:ext>
            </a:extLst>
          </p:cNvPr>
          <p:cNvSpPr txBox="1"/>
          <p:nvPr/>
        </p:nvSpPr>
        <p:spPr>
          <a:xfrm>
            <a:off x="141866" y="3129455"/>
            <a:ext cx="19035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6780A2"/>
                </a:solidFill>
              </a:rPr>
              <a:t>(number of seats same as previous row)</a:t>
            </a:r>
            <a:endParaRPr lang="de-DE" sz="800" dirty="0">
              <a:solidFill>
                <a:srgbClr val="6780A2"/>
              </a:solidFill>
            </a:endParaRPr>
          </a:p>
        </p:txBody>
      </p:sp>
      <p:grpSp>
        <p:nvGrpSpPr>
          <p:cNvPr id="166" name="Gruppieren 165">
            <a:extLst>
              <a:ext uri="{FF2B5EF4-FFF2-40B4-BE49-F238E27FC236}">
                <a16:creationId xmlns:a16="http://schemas.microsoft.com/office/drawing/2014/main" id="{8F6F7567-06C2-4BC0-8330-44E5F690BEBB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67" name="Freihandform 23">
              <a:extLst>
                <a:ext uri="{FF2B5EF4-FFF2-40B4-BE49-F238E27FC236}">
                  <a16:creationId xmlns:a16="http://schemas.microsoft.com/office/drawing/2014/main" id="{0C85F0DE-3476-4D2C-B9CF-6FD648DD8BED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68" name="Grafik 167">
              <a:hlinkClick r:id="rId23" action="ppaction://hlinksldjump"/>
              <a:extLst>
                <a:ext uri="{FF2B5EF4-FFF2-40B4-BE49-F238E27FC236}">
                  <a16:creationId xmlns:a16="http://schemas.microsoft.com/office/drawing/2014/main" id="{5F91A695-FF6C-456C-B624-415E99168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sp>
        <p:nvSpPr>
          <p:cNvPr id="136" name="Textfeld 135">
            <a:extLst>
              <a:ext uri="{FF2B5EF4-FFF2-40B4-BE49-F238E27FC236}">
                <a16:creationId xmlns:a16="http://schemas.microsoft.com/office/drawing/2014/main" id="{39FC1800-4A75-4285-845B-0726A1B920D5}"/>
              </a:ext>
            </a:extLst>
          </p:cNvPr>
          <p:cNvSpPr txBox="1"/>
          <p:nvPr/>
        </p:nvSpPr>
        <p:spPr>
          <a:xfrm>
            <a:off x="130631" y="1021498"/>
            <a:ext cx="1749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  <a:ea typeface="Verdana" panose="020B0604030504040204" pitchFamily="34" charset="0"/>
              </a:rPr>
              <a:t>SEATING MAP KONFIG.</a:t>
            </a:r>
          </a:p>
        </p:txBody>
      </p: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F784DC92-88DE-46E2-8AD3-5CA62E3D344B}"/>
              </a:ext>
            </a:extLst>
          </p:cNvPr>
          <p:cNvGrpSpPr/>
          <p:nvPr/>
        </p:nvGrpSpPr>
        <p:grpSpPr>
          <a:xfrm>
            <a:off x="228821" y="1340749"/>
            <a:ext cx="494389" cy="494389"/>
            <a:chOff x="228821" y="1349422"/>
            <a:chExt cx="494389" cy="494389"/>
          </a:xfrm>
        </p:grpSpPr>
        <p:sp>
          <p:nvSpPr>
            <p:cNvPr id="138" name="Rechteck: abgerundete Ecken 137">
              <a:extLst>
                <a:ext uri="{FF2B5EF4-FFF2-40B4-BE49-F238E27FC236}">
                  <a16:creationId xmlns:a16="http://schemas.microsoft.com/office/drawing/2014/main" id="{6E4D02A5-E88C-45E3-9630-6249889BC1EC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SAVE</a:t>
              </a:r>
            </a:p>
          </p:txBody>
        </p:sp>
        <p:pic>
          <p:nvPicPr>
            <p:cNvPr id="140" name="Grafik 139">
              <a:extLst>
                <a:ext uri="{FF2B5EF4-FFF2-40B4-BE49-F238E27FC236}">
                  <a16:creationId xmlns:a16="http://schemas.microsoft.com/office/drawing/2014/main" id="{A5A9CD25-9B8A-4333-BC5D-F18425D13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sp>
        <p:nvSpPr>
          <p:cNvPr id="146" name="Textfeld 145">
            <a:extLst>
              <a:ext uri="{FF2B5EF4-FFF2-40B4-BE49-F238E27FC236}">
                <a16:creationId xmlns:a16="http://schemas.microsoft.com/office/drawing/2014/main" id="{CC9491B5-CA6B-46A2-96AA-C75C0E0A60C5}"/>
              </a:ext>
            </a:extLst>
          </p:cNvPr>
          <p:cNvSpPr txBox="1"/>
          <p:nvPr/>
        </p:nvSpPr>
        <p:spPr>
          <a:xfrm>
            <a:off x="137939" y="661341"/>
            <a:ext cx="1276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</a:rPr>
              <a:t>WIFI DIRECT STATUS</a:t>
            </a:r>
          </a:p>
        </p:txBody>
      </p:sp>
      <p:pic>
        <p:nvPicPr>
          <p:cNvPr id="169" name="Grafik 168">
            <a:extLst>
              <a:ext uri="{FF2B5EF4-FFF2-40B4-BE49-F238E27FC236}">
                <a16:creationId xmlns:a16="http://schemas.microsoft.com/office/drawing/2014/main" id="{6BAEFDE8-4F86-4F41-A873-2D3DAC9A4F1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180" name="DELETE">
            <a:extLst>
              <a:ext uri="{FF2B5EF4-FFF2-40B4-BE49-F238E27FC236}">
                <a16:creationId xmlns:a16="http://schemas.microsoft.com/office/drawing/2014/main" id="{9CBE79ED-595A-427F-A698-4B1BC152EC33}"/>
              </a:ext>
            </a:extLst>
          </p:cNvPr>
          <p:cNvGrpSpPr/>
          <p:nvPr/>
        </p:nvGrpSpPr>
        <p:grpSpPr>
          <a:xfrm>
            <a:off x="1368203" y="1340749"/>
            <a:ext cx="494389" cy="494389"/>
            <a:chOff x="1368203" y="1349422"/>
            <a:chExt cx="494389" cy="494389"/>
          </a:xfrm>
        </p:grpSpPr>
        <p:sp>
          <p:nvSpPr>
            <p:cNvPr id="181" name="Rechteck: abgerundete Ecken 180">
              <a:extLst>
                <a:ext uri="{FF2B5EF4-FFF2-40B4-BE49-F238E27FC236}">
                  <a16:creationId xmlns:a16="http://schemas.microsoft.com/office/drawing/2014/main" id="{8232A6CE-5053-48DF-84CA-392B2343131B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DELETE</a:t>
              </a:r>
            </a:p>
          </p:txBody>
        </p:sp>
        <p:pic>
          <p:nvPicPr>
            <p:cNvPr id="182" name="Grafik 181">
              <a:extLst>
                <a:ext uri="{FF2B5EF4-FFF2-40B4-BE49-F238E27FC236}">
                  <a16:creationId xmlns:a16="http://schemas.microsoft.com/office/drawing/2014/main" id="{9748201F-4063-4A1D-B2FF-AB50AA68A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183" name="Gruppieren 182">
            <a:extLst>
              <a:ext uri="{FF2B5EF4-FFF2-40B4-BE49-F238E27FC236}">
                <a16:creationId xmlns:a16="http://schemas.microsoft.com/office/drawing/2014/main" id="{22D0A359-5821-43FA-AF68-21C4FF70E985}"/>
              </a:ext>
            </a:extLst>
          </p:cNvPr>
          <p:cNvGrpSpPr/>
          <p:nvPr/>
        </p:nvGrpSpPr>
        <p:grpSpPr>
          <a:xfrm>
            <a:off x="4203636" y="2222863"/>
            <a:ext cx="3839352" cy="1794162"/>
            <a:chOff x="4203636" y="2222863"/>
            <a:chExt cx="3839352" cy="1794162"/>
          </a:xfrm>
        </p:grpSpPr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CE6F1115-39A5-40A8-BDA8-C559CC69F07B}"/>
                </a:ext>
              </a:extLst>
            </p:cNvPr>
            <p:cNvGrpSpPr/>
            <p:nvPr/>
          </p:nvGrpSpPr>
          <p:grpSpPr>
            <a:xfrm>
              <a:off x="4203636" y="2222863"/>
              <a:ext cx="3839352" cy="1794162"/>
              <a:chOff x="4203636" y="2222863"/>
              <a:chExt cx="3839352" cy="1794162"/>
            </a:xfrm>
          </p:grpSpPr>
          <p:sp>
            <p:nvSpPr>
              <p:cNvPr id="187" name="Rechteck: abgerundete Ecken 186">
                <a:extLst>
                  <a:ext uri="{FF2B5EF4-FFF2-40B4-BE49-F238E27FC236}">
                    <a16:creationId xmlns:a16="http://schemas.microsoft.com/office/drawing/2014/main" id="{CFE729D9-CA00-4D64-9961-B72C9B1890BF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Textfeld 187">
                <a:extLst>
                  <a:ext uri="{FF2B5EF4-FFF2-40B4-BE49-F238E27FC236}">
                    <a16:creationId xmlns:a16="http://schemas.microsoft.com/office/drawing/2014/main" id="{536CF65F-D852-4763-9C15-F4B48FD7BE3F}"/>
                  </a:ext>
                </a:extLst>
              </p:cNvPr>
              <p:cNvSpPr txBox="1"/>
              <p:nvPr/>
            </p:nvSpPr>
            <p:spPr>
              <a:xfrm>
                <a:off x="4203636" y="2519320"/>
                <a:ext cx="38393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</a:p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the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entire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Seating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Map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Konfig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. ?</a:t>
                </a:r>
              </a:p>
            </p:txBody>
          </p:sp>
          <p:pic>
            <p:nvPicPr>
              <p:cNvPr id="189" name="Grafik 188">
                <a:extLst>
                  <a:ext uri="{FF2B5EF4-FFF2-40B4-BE49-F238E27FC236}">
                    <a16:creationId xmlns:a16="http://schemas.microsoft.com/office/drawing/2014/main" id="{C2AB6FD3-DE9B-44E4-B84F-B334CD49E5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185" name="Flussdiagramm: Alternativer Prozess 184">
              <a:hlinkClick r:id="rId34" action="ppaction://hlinksldjump"/>
              <a:extLst>
                <a:ext uri="{FF2B5EF4-FFF2-40B4-BE49-F238E27FC236}">
                  <a16:creationId xmlns:a16="http://schemas.microsoft.com/office/drawing/2014/main" id="{45F2BC2F-7D6C-44F5-B48E-F3B6E94A56D7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186" name="Flussdiagramm: Alternativer Prozess 185">
              <a:hlinkClick r:id="rId34" action="ppaction://hlinksldjump"/>
              <a:extLst>
                <a:ext uri="{FF2B5EF4-FFF2-40B4-BE49-F238E27FC236}">
                  <a16:creationId xmlns:a16="http://schemas.microsoft.com/office/drawing/2014/main" id="{9C9282EF-B150-4686-849B-92575B703545}"/>
                </a:ext>
              </a:extLst>
            </p:cNvPr>
            <p:cNvSpPr/>
            <p:nvPr/>
          </p:nvSpPr>
          <p:spPr>
            <a:xfrm>
              <a:off x="4978401" y="3584697"/>
              <a:ext cx="2293908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all </a:t>
              </a:r>
              <a:r>
                <a:rPr lang="de-DE" sz="1200" b="1" dirty="0" err="1">
                  <a:solidFill>
                    <a:schemeClr val="bg1"/>
                  </a:solidFill>
                </a:rPr>
                <a:t>Detectors</a:t>
              </a:r>
              <a:endParaRPr lang="de-DE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0" name="CANCEL">
            <a:extLst>
              <a:ext uri="{FF2B5EF4-FFF2-40B4-BE49-F238E27FC236}">
                <a16:creationId xmlns:a16="http://schemas.microsoft.com/office/drawing/2014/main" id="{7B0E24F1-0CBE-4068-BBDA-4F881DD65202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191" name="Gruppieren 190">
            <a:extLst>
              <a:ext uri="{FF2B5EF4-FFF2-40B4-BE49-F238E27FC236}">
                <a16:creationId xmlns:a16="http://schemas.microsoft.com/office/drawing/2014/main" id="{C0E48331-05AF-4084-8A33-3A94F9E048D7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192" name="Gruppieren 191">
              <a:extLst>
                <a:ext uri="{FF2B5EF4-FFF2-40B4-BE49-F238E27FC236}">
                  <a16:creationId xmlns:a16="http://schemas.microsoft.com/office/drawing/2014/main" id="{7304C89B-06A1-4C2B-A8B7-88F039D6FAA5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194" name="Rechteck: abgerundete Ecken 193">
                <a:extLst>
                  <a:ext uri="{FF2B5EF4-FFF2-40B4-BE49-F238E27FC236}">
                    <a16:creationId xmlns:a16="http://schemas.microsoft.com/office/drawing/2014/main" id="{226BA9F1-B54E-4B70-84F9-4042587151F6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70BD56A2-F753-4830-A4D1-85EBE3A54F15}"/>
                  </a:ext>
                </a:extLst>
              </p:cNvPr>
              <p:cNvSpPr txBox="1"/>
              <p:nvPr/>
            </p:nvSpPr>
            <p:spPr>
              <a:xfrm>
                <a:off x="4708140" y="2637336"/>
                <a:ext cx="28303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There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are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u="sng" dirty="0" err="1">
                    <a:solidFill>
                      <a:srgbClr val="062C50"/>
                    </a:solidFill>
                  </a:rPr>
                  <a:t>without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!</a:t>
                </a:r>
              </a:p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If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confirm,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unassigned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Seats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en-US" sz="1200" b="1" dirty="0">
                    <a:solidFill>
                      <a:srgbClr val="062C50"/>
                    </a:solidFill>
                  </a:rPr>
                  <a:t>will be displayed as occupied.</a:t>
                </a:r>
                <a:endParaRPr lang="de-DE" sz="1200" b="1" dirty="0">
                  <a:solidFill>
                    <a:srgbClr val="062C50"/>
                  </a:solidFill>
                </a:endParaRPr>
              </a:p>
            </p:txBody>
          </p:sp>
          <p:pic>
            <p:nvPicPr>
              <p:cNvPr id="196" name="Grafik 195">
                <a:extLst>
                  <a:ext uri="{FF2B5EF4-FFF2-40B4-BE49-F238E27FC236}">
                    <a16:creationId xmlns:a16="http://schemas.microsoft.com/office/drawing/2014/main" id="{AA4DCB5F-24ED-4B31-B15B-55DCBACA3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193" name="Flussdiagramm: Alternativer Prozess 192">
              <a:hlinkClick r:id="rId35" action="ppaction://hlinksldjump"/>
              <a:extLst>
                <a:ext uri="{FF2B5EF4-FFF2-40B4-BE49-F238E27FC236}">
                  <a16:creationId xmlns:a16="http://schemas.microsoft.com/office/drawing/2014/main" id="{56CF5DE6-DE57-4C93-ACDA-B27388003C0E}"/>
                </a:ext>
              </a:extLst>
            </p:cNvPr>
            <p:cNvSpPr/>
            <p:nvPr/>
          </p:nvSpPr>
          <p:spPr>
            <a:xfrm>
              <a:off x="5034557" y="3403149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CONFIRM</a:t>
              </a:r>
            </a:p>
          </p:txBody>
        </p:sp>
      </p:grpSp>
      <p:grpSp>
        <p:nvGrpSpPr>
          <p:cNvPr id="197" name="CONFIRM">
            <a:extLst>
              <a:ext uri="{FF2B5EF4-FFF2-40B4-BE49-F238E27FC236}">
                <a16:creationId xmlns:a16="http://schemas.microsoft.com/office/drawing/2014/main" id="{E259D9E0-3433-4628-97D7-AA01E4F3D6A0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198" name="Rechteck: abgerundete Ecken 197">
              <a:extLst>
                <a:ext uri="{FF2B5EF4-FFF2-40B4-BE49-F238E27FC236}">
                  <a16:creationId xmlns:a16="http://schemas.microsoft.com/office/drawing/2014/main" id="{F692E771-AF63-41B8-992A-3CF9711B6BB8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rgbClr val="062C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CONFIRM</a:t>
              </a:r>
              <a:endParaRPr lang="de-DE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199" name="Grafik 198">
              <a:extLst>
                <a:ext uri="{FF2B5EF4-FFF2-40B4-BE49-F238E27FC236}">
                  <a16:creationId xmlns:a16="http://schemas.microsoft.com/office/drawing/2014/main" id="{47B6B4BF-CFAF-46BC-9BC7-4C1025E0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200" name="2CANCEL">
            <a:extLst>
              <a:ext uri="{FF2B5EF4-FFF2-40B4-BE49-F238E27FC236}">
                <a16:creationId xmlns:a16="http://schemas.microsoft.com/office/drawing/2014/main" id="{91C2F014-6B14-4E8E-9421-9E5CCC671B0E}"/>
              </a:ext>
            </a:extLst>
          </p:cNvPr>
          <p:cNvSpPr/>
          <p:nvPr/>
        </p:nvSpPr>
        <p:spPr>
          <a:xfrm>
            <a:off x="6247361" y="3397795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CANCEL</a:t>
            </a:r>
          </a:p>
        </p:txBody>
      </p:sp>
    </p:spTree>
    <p:extLst>
      <p:ext uri="{BB962C8B-B14F-4D97-AF65-F5344CB8AC3E}">
        <p14:creationId xmlns:p14="http://schemas.microsoft.com/office/powerpoint/2010/main" val="161345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0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0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7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0"/>
                  </p:tgtEl>
                </p:cond>
              </p:nextCondLst>
            </p:seq>
          </p:childTnLst>
        </p:cTn>
      </p:par>
    </p:tnLst>
    <p:bldLst>
      <p:bldP spid="190" grpId="0" animBg="1"/>
      <p:bldP spid="190" grpId="1" animBg="1"/>
      <p:bldP spid="200" grpId="0" animBg="1"/>
      <p:bldP spid="200" grpId="1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Mann, haltend, Licht, Wasser enthält.&#10;&#10;Automatisch generierte Beschreibung">
            <a:extLst>
              <a:ext uri="{FF2B5EF4-FFF2-40B4-BE49-F238E27FC236}">
                <a16:creationId xmlns:a16="http://schemas.microsoft.com/office/drawing/2014/main" id="{84ED3C02-1101-4F1C-9F0B-8499CF9C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9" y="-8840"/>
            <a:ext cx="9129668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517E3A8-B494-4D9B-9A72-416EBB9BCC8E}"/>
              </a:ext>
            </a:extLst>
          </p:cNvPr>
          <p:cNvGrpSpPr/>
          <p:nvPr/>
        </p:nvGrpSpPr>
        <p:grpSpPr>
          <a:xfrm>
            <a:off x="1930428" y="3402208"/>
            <a:ext cx="1016883" cy="981950"/>
            <a:chOff x="3438069" y="4167855"/>
            <a:chExt cx="1016883" cy="981950"/>
          </a:xfrm>
        </p:grpSpPr>
        <p:sp>
          <p:nvSpPr>
            <p:cNvPr id="228" name="Freihandform: Form 227">
              <a:extLst>
                <a:ext uri="{FF2B5EF4-FFF2-40B4-BE49-F238E27FC236}">
                  <a16:creationId xmlns:a16="http://schemas.microsoft.com/office/drawing/2014/main" id="{ACB67746-D97A-4B0D-B84C-77EC48114B22}"/>
                </a:ext>
              </a:extLst>
            </p:cNvPr>
            <p:cNvSpPr/>
            <p:nvPr/>
          </p:nvSpPr>
          <p:spPr>
            <a:xfrm>
              <a:off x="3438069" y="4672857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34" name="Freihandform: Form 233">
              <a:extLst>
                <a:ext uri="{FF2B5EF4-FFF2-40B4-BE49-F238E27FC236}">
                  <a16:creationId xmlns:a16="http://schemas.microsoft.com/office/drawing/2014/main" id="{A62ECE12-54B5-47D5-9E04-FBEB634EF464}"/>
                </a:ext>
              </a:extLst>
            </p:cNvPr>
            <p:cNvSpPr/>
            <p:nvPr/>
          </p:nvSpPr>
          <p:spPr>
            <a:xfrm>
              <a:off x="3438287" y="4167855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25482" y="293134"/>
                  </a:moveTo>
                  <a:lnTo>
                    <a:pt x="425594" y="293134"/>
                  </a:lnTo>
                  <a:lnTo>
                    <a:pt x="450820" y="365130"/>
                  </a:lnTo>
                  <a:lnTo>
                    <a:pt x="400591" y="365130"/>
                  </a:lnTo>
                  <a:close/>
                  <a:moveTo>
                    <a:pt x="426152" y="273266"/>
                  </a:moveTo>
                  <a:cubicBezTo>
                    <a:pt x="423920" y="273266"/>
                    <a:pt x="422078" y="273322"/>
                    <a:pt x="420627" y="273433"/>
                  </a:cubicBezTo>
                  <a:cubicBezTo>
                    <a:pt x="419176" y="273545"/>
                    <a:pt x="417985" y="273750"/>
                    <a:pt x="417055" y="274047"/>
                  </a:cubicBezTo>
                  <a:cubicBezTo>
                    <a:pt x="416125" y="274345"/>
                    <a:pt x="415418" y="274754"/>
                    <a:pt x="414934" y="275275"/>
                  </a:cubicBezTo>
                  <a:cubicBezTo>
                    <a:pt x="414450" y="275796"/>
                    <a:pt x="414060" y="276466"/>
                    <a:pt x="413762" y="277284"/>
                  </a:cubicBezTo>
                  <a:lnTo>
                    <a:pt x="365318" y="411453"/>
                  </a:lnTo>
                  <a:cubicBezTo>
                    <a:pt x="364723" y="413090"/>
                    <a:pt x="364407" y="414411"/>
                    <a:pt x="364370" y="415415"/>
                  </a:cubicBezTo>
                  <a:cubicBezTo>
                    <a:pt x="364332" y="416420"/>
                    <a:pt x="364593" y="417183"/>
                    <a:pt x="365151" y="417704"/>
                  </a:cubicBezTo>
                  <a:cubicBezTo>
                    <a:pt x="365709" y="418224"/>
                    <a:pt x="366677" y="418578"/>
                    <a:pt x="368053" y="418764"/>
                  </a:cubicBezTo>
                  <a:cubicBezTo>
                    <a:pt x="369430" y="418950"/>
                    <a:pt x="371197" y="419043"/>
                    <a:pt x="373355" y="419043"/>
                  </a:cubicBezTo>
                  <a:cubicBezTo>
                    <a:pt x="375439" y="419043"/>
                    <a:pt x="377132" y="418969"/>
                    <a:pt x="378434" y="418820"/>
                  </a:cubicBezTo>
                  <a:cubicBezTo>
                    <a:pt x="379736" y="418671"/>
                    <a:pt x="380741" y="418429"/>
                    <a:pt x="381448" y="418094"/>
                  </a:cubicBezTo>
                  <a:cubicBezTo>
                    <a:pt x="382155" y="417759"/>
                    <a:pt x="382694" y="417350"/>
                    <a:pt x="383066" y="416866"/>
                  </a:cubicBezTo>
                  <a:cubicBezTo>
                    <a:pt x="383438" y="416383"/>
                    <a:pt x="383736" y="415806"/>
                    <a:pt x="383959" y="415136"/>
                  </a:cubicBezTo>
                  <a:lnTo>
                    <a:pt x="395791" y="380422"/>
                  </a:lnTo>
                  <a:lnTo>
                    <a:pt x="455843" y="380422"/>
                  </a:lnTo>
                  <a:lnTo>
                    <a:pt x="468233" y="415583"/>
                  </a:lnTo>
                  <a:cubicBezTo>
                    <a:pt x="468531" y="416252"/>
                    <a:pt x="468847" y="416811"/>
                    <a:pt x="469182" y="417257"/>
                  </a:cubicBezTo>
                  <a:cubicBezTo>
                    <a:pt x="469517" y="417704"/>
                    <a:pt x="470038" y="418057"/>
                    <a:pt x="470745" y="418317"/>
                  </a:cubicBezTo>
                  <a:cubicBezTo>
                    <a:pt x="471452" y="418578"/>
                    <a:pt x="472493" y="418764"/>
                    <a:pt x="473870" y="418876"/>
                  </a:cubicBezTo>
                  <a:cubicBezTo>
                    <a:pt x="475247" y="418987"/>
                    <a:pt x="477088" y="419043"/>
                    <a:pt x="479395" y="419043"/>
                  </a:cubicBezTo>
                  <a:cubicBezTo>
                    <a:pt x="481702" y="419043"/>
                    <a:pt x="483544" y="418969"/>
                    <a:pt x="484920" y="418820"/>
                  </a:cubicBezTo>
                  <a:cubicBezTo>
                    <a:pt x="486297" y="418671"/>
                    <a:pt x="487283" y="418336"/>
                    <a:pt x="487878" y="417815"/>
                  </a:cubicBezTo>
                  <a:cubicBezTo>
                    <a:pt x="488474" y="417294"/>
                    <a:pt x="488753" y="416531"/>
                    <a:pt x="488716" y="415527"/>
                  </a:cubicBezTo>
                  <a:cubicBezTo>
                    <a:pt x="488678" y="414522"/>
                    <a:pt x="488362" y="413201"/>
                    <a:pt x="487767" y="411564"/>
                  </a:cubicBezTo>
                  <a:lnTo>
                    <a:pt x="439323" y="277396"/>
                  </a:lnTo>
                  <a:cubicBezTo>
                    <a:pt x="439026" y="276577"/>
                    <a:pt x="438616" y="275889"/>
                    <a:pt x="438095" y="275331"/>
                  </a:cubicBezTo>
                  <a:cubicBezTo>
                    <a:pt x="437575" y="274773"/>
                    <a:pt x="436830" y="274345"/>
                    <a:pt x="435863" y="274047"/>
                  </a:cubicBezTo>
                  <a:cubicBezTo>
                    <a:pt x="434896" y="273750"/>
                    <a:pt x="433631" y="273545"/>
                    <a:pt x="432068" y="273433"/>
                  </a:cubicBezTo>
                  <a:cubicBezTo>
                    <a:pt x="430505" y="273322"/>
                    <a:pt x="428533" y="273266"/>
                    <a:pt x="426152" y="273266"/>
                  </a:cubicBezTo>
                  <a:close/>
                  <a:moveTo>
                    <a:pt x="558163" y="272931"/>
                  </a:moveTo>
                  <a:cubicBezTo>
                    <a:pt x="556823" y="272931"/>
                    <a:pt x="555707" y="272950"/>
                    <a:pt x="554814" y="272987"/>
                  </a:cubicBezTo>
                  <a:cubicBezTo>
                    <a:pt x="553921" y="273024"/>
                    <a:pt x="553140" y="273117"/>
                    <a:pt x="552470" y="273266"/>
                  </a:cubicBezTo>
                  <a:cubicBezTo>
                    <a:pt x="551800" y="273415"/>
                    <a:pt x="551242" y="273563"/>
                    <a:pt x="550796" y="273712"/>
                  </a:cubicBezTo>
                  <a:cubicBezTo>
                    <a:pt x="550349" y="273861"/>
                    <a:pt x="549977" y="274047"/>
                    <a:pt x="549679" y="274270"/>
                  </a:cubicBezTo>
                  <a:lnTo>
                    <a:pt x="516416" y="295590"/>
                  </a:lnTo>
                  <a:cubicBezTo>
                    <a:pt x="515746" y="296037"/>
                    <a:pt x="515207" y="296483"/>
                    <a:pt x="514798" y="296929"/>
                  </a:cubicBezTo>
                  <a:cubicBezTo>
                    <a:pt x="514388" y="297376"/>
                    <a:pt x="514072" y="297897"/>
                    <a:pt x="513849" y="298492"/>
                  </a:cubicBezTo>
                  <a:cubicBezTo>
                    <a:pt x="513626" y="299088"/>
                    <a:pt x="513458" y="299832"/>
                    <a:pt x="513347" y="300725"/>
                  </a:cubicBezTo>
                  <a:cubicBezTo>
                    <a:pt x="513235" y="301618"/>
                    <a:pt x="513179" y="302697"/>
                    <a:pt x="513179" y="303962"/>
                  </a:cubicBezTo>
                  <a:cubicBezTo>
                    <a:pt x="513179" y="305673"/>
                    <a:pt x="513272" y="307087"/>
                    <a:pt x="513458" y="308203"/>
                  </a:cubicBezTo>
                  <a:cubicBezTo>
                    <a:pt x="513644" y="309319"/>
                    <a:pt x="513998" y="310119"/>
                    <a:pt x="514519" y="310603"/>
                  </a:cubicBezTo>
                  <a:cubicBezTo>
                    <a:pt x="515040" y="311087"/>
                    <a:pt x="515728" y="311254"/>
                    <a:pt x="516584" y="311105"/>
                  </a:cubicBezTo>
                  <a:cubicBezTo>
                    <a:pt x="517439" y="310957"/>
                    <a:pt x="518574" y="310510"/>
                    <a:pt x="519988" y="309766"/>
                  </a:cubicBezTo>
                  <a:lnTo>
                    <a:pt x="547893" y="293134"/>
                  </a:lnTo>
                  <a:lnTo>
                    <a:pt x="547893" y="402970"/>
                  </a:lnTo>
                  <a:lnTo>
                    <a:pt x="517756" y="402970"/>
                  </a:lnTo>
                  <a:cubicBezTo>
                    <a:pt x="517160" y="402970"/>
                    <a:pt x="516621" y="403137"/>
                    <a:pt x="516137" y="403472"/>
                  </a:cubicBezTo>
                  <a:cubicBezTo>
                    <a:pt x="515653" y="403807"/>
                    <a:pt x="515244" y="404290"/>
                    <a:pt x="514909" y="404923"/>
                  </a:cubicBezTo>
                  <a:cubicBezTo>
                    <a:pt x="514574" y="405555"/>
                    <a:pt x="514295" y="406355"/>
                    <a:pt x="514072" y="407323"/>
                  </a:cubicBezTo>
                  <a:cubicBezTo>
                    <a:pt x="513849" y="408290"/>
                    <a:pt x="513737" y="409444"/>
                    <a:pt x="513737" y="410783"/>
                  </a:cubicBezTo>
                  <a:cubicBezTo>
                    <a:pt x="513737" y="412197"/>
                    <a:pt x="513849" y="413388"/>
                    <a:pt x="514072" y="414355"/>
                  </a:cubicBezTo>
                  <a:cubicBezTo>
                    <a:pt x="514295" y="415322"/>
                    <a:pt x="514612" y="416104"/>
                    <a:pt x="515021" y="416699"/>
                  </a:cubicBezTo>
                  <a:cubicBezTo>
                    <a:pt x="515430" y="417294"/>
                    <a:pt x="515858" y="417722"/>
                    <a:pt x="516305" y="417983"/>
                  </a:cubicBezTo>
                  <a:cubicBezTo>
                    <a:pt x="516751" y="418243"/>
                    <a:pt x="517235" y="418373"/>
                    <a:pt x="517756" y="418373"/>
                  </a:cubicBezTo>
                  <a:lnTo>
                    <a:pt x="593212" y="418373"/>
                  </a:lnTo>
                  <a:cubicBezTo>
                    <a:pt x="593732" y="418373"/>
                    <a:pt x="594235" y="418243"/>
                    <a:pt x="594718" y="417983"/>
                  </a:cubicBezTo>
                  <a:cubicBezTo>
                    <a:pt x="595202" y="417722"/>
                    <a:pt x="595630" y="417294"/>
                    <a:pt x="596002" y="416699"/>
                  </a:cubicBezTo>
                  <a:cubicBezTo>
                    <a:pt x="596374" y="416104"/>
                    <a:pt x="596672" y="415322"/>
                    <a:pt x="596895" y="414355"/>
                  </a:cubicBezTo>
                  <a:cubicBezTo>
                    <a:pt x="597118" y="413388"/>
                    <a:pt x="597230" y="412197"/>
                    <a:pt x="597230" y="410783"/>
                  </a:cubicBezTo>
                  <a:cubicBezTo>
                    <a:pt x="597230" y="409444"/>
                    <a:pt x="597137" y="408290"/>
                    <a:pt x="596951" y="407323"/>
                  </a:cubicBezTo>
                  <a:cubicBezTo>
                    <a:pt x="596765" y="406355"/>
                    <a:pt x="596504" y="405555"/>
                    <a:pt x="596170" y="404923"/>
                  </a:cubicBezTo>
                  <a:cubicBezTo>
                    <a:pt x="595835" y="404290"/>
                    <a:pt x="595407" y="403807"/>
                    <a:pt x="594886" y="403472"/>
                  </a:cubicBezTo>
                  <a:cubicBezTo>
                    <a:pt x="594365" y="403137"/>
                    <a:pt x="593807" y="402970"/>
                    <a:pt x="593212" y="402970"/>
                  </a:cubicBezTo>
                  <a:lnTo>
                    <a:pt x="567092" y="402970"/>
                  </a:lnTo>
                  <a:lnTo>
                    <a:pt x="567092" y="276056"/>
                  </a:lnTo>
                  <a:cubicBezTo>
                    <a:pt x="567092" y="275610"/>
                    <a:pt x="566981" y="275182"/>
                    <a:pt x="566757" y="274773"/>
                  </a:cubicBezTo>
                  <a:cubicBezTo>
                    <a:pt x="566534" y="274363"/>
                    <a:pt x="566088" y="274029"/>
                    <a:pt x="565418" y="273768"/>
                  </a:cubicBezTo>
                  <a:cubicBezTo>
                    <a:pt x="564748" y="273508"/>
                    <a:pt x="563818" y="273303"/>
                    <a:pt x="562627" y="273154"/>
                  </a:cubicBezTo>
                  <a:cubicBezTo>
                    <a:pt x="561437" y="273005"/>
                    <a:pt x="559948" y="272931"/>
                    <a:pt x="558163" y="272931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33" name="Textfeld 232" hidden="1">
              <a:extLst>
                <a:ext uri="{FF2B5EF4-FFF2-40B4-BE49-F238E27FC236}">
                  <a16:creationId xmlns:a16="http://schemas.microsoft.com/office/drawing/2014/main" id="{BA543950-8793-4D37-85E9-A25E779D3CCE}"/>
                </a:ext>
              </a:extLst>
            </p:cNvPr>
            <p:cNvSpPr txBox="1"/>
            <p:nvPr/>
          </p:nvSpPr>
          <p:spPr>
            <a:xfrm>
              <a:off x="4020218" y="4175324"/>
              <a:ext cx="43473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dirty="0">
                  <a:solidFill>
                    <a:srgbClr val="FF0000"/>
                  </a:solidFill>
                </a:rPr>
                <a:t>A1</a:t>
              </a:r>
            </a:p>
          </p:txBody>
        </p:sp>
      </p:grpSp>
      <p:grpSp>
        <p:nvGrpSpPr>
          <p:cNvPr id="246" name="Gruppieren 245">
            <a:extLst>
              <a:ext uri="{FF2B5EF4-FFF2-40B4-BE49-F238E27FC236}">
                <a16:creationId xmlns:a16="http://schemas.microsoft.com/office/drawing/2014/main" id="{46D8B9A2-7A42-4BDF-8D97-7051589A16EC}"/>
              </a:ext>
            </a:extLst>
          </p:cNvPr>
          <p:cNvGrpSpPr/>
          <p:nvPr/>
        </p:nvGrpSpPr>
        <p:grpSpPr>
          <a:xfrm>
            <a:off x="1362426" y="3110541"/>
            <a:ext cx="1096857" cy="328944"/>
            <a:chOff x="1327256" y="3110541"/>
            <a:chExt cx="1096857" cy="328944"/>
          </a:xfrm>
        </p:grpSpPr>
        <p:sp>
          <p:nvSpPr>
            <p:cNvPr id="248" name="Freihandform: Form 247">
              <a:extLst>
                <a:ext uri="{FF2B5EF4-FFF2-40B4-BE49-F238E27FC236}">
                  <a16:creationId xmlns:a16="http://schemas.microsoft.com/office/drawing/2014/main" id="{21F44889-32BB-4A1C-9AE0-E26AECC22B51}"/>
                </a:ext>
              </a:extLst>
            </p:cNvPr>
            <p:cNvSpPr/>
            <p:nvPr/>
          </p:nvSpPr>
          <p:spPr>
            <a:xfrm rot="10800000">
              <a:off x="1327256" y="3110541"/>
              <a:ext cx="1096857" cy="328944"/>
            </a:xfrm>
            <a:custGeom>
              <a:avLst/>
              <a:gdLst>
                <a:gd name="connsiteX0" fmla="*/ 991720 w 1096857"/>
                <a:gd name="connsiteY0" fmla="*/ 328944 h 328944"/>
                <a:gd name="connsiteX1" fmla="*/ 106269 w 1096857"/>
                <a:gd name="connsiteY1" fmla="*/ 328944 h 328944"/>
                <a:gd name="connsiteX2" fmla="*/ 1132 w 1096857"/>
                <a:gd name="connsiteY2" fmla="*/ 223807 h 328944"/>
                <a:gd name="connsiteX3" fmla="*/ 1132 w 1096857"/>
                <a:gd name="connsiteY3" fmla="*/ 220996 h 328944"/>
                <a:gd name="connsiteX4" fmla="*/ 0 w 1096857"/>
                <a:gd name="connsiteY4" fmla="*/ 220996 h 328944"/>
                <a:gd name="connsiteX5" fmla="*/ 0 w 1096857"/>
                <a:gd name="connsiteY5" fmla="*/ 106697 h 328944"/>
                <a:gd name="connsiteX6" fmla="*/ 198 w 1096857"/>
                <a:gd name="connsiteY6" fmla="*/ 106697 h 328944"/>
                <a:gd name="connsiteX7" fmla="*/ 198 w 1096857"/>
                <a:gd name="connsiteY7" fmla="*/ 105137 h 328944"/>
                <a:gd name="connsiteX8" fmla="*/ 105335 w 1096857"/>
                <a:gd name="connsiteY8" fmla="*/ 0 h 328944"/>
                <a:gd name="connsiteX9" fmla="*/ 990786 w 1096857"/>
                <a:gd name="connsiteY9" fmla="*/ 0 h 328944"/>
                <a:gd name="connsiteX10" fmla="*/ 1095923 w 1096857"/>
                <a:gd name="connsiteY10" fmla="*/ 105137 h 328944"/>
                <a:gd name="connsiteX11" fmla="*/ 1095923 w 1096857"/>
                <a:gd name="connsiteY11" fmla="*/ 121953 h 328944"/>
                <a:gd name="connsiteX12" fmla="*/ 971550 w 1096857"/>
                <a:gd name="connsiteY12" fmla="*/ 121953 h 328944"/>
                <a:gd name="connsiteX13" fmla="*/ 971550 w 1096857"/>
                <a:gd name="connsiteY13" fmla="*/ 206991 h 328944"/>
                <a:gd name="connsiteX14" fmla="*/ 1096857 w 1096857"/>
                <a:gd name="connsiteY14" fmla="*/ 206991 h 328944"/>
                <a:gd name="connsiteX15" fmla="*/ 1096857 w 1096857"/>
                <a:gd name="connsiteY15" fmla="*/ 223807 h 328944"/>
                <a:gd name="connsiteX16" fmla="*/ 991720 w 1096857"/>
                <a:gd name="connsiteY16" fmla="*/ 328944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6857" h="328944">
                  <a:moveTo>
                    <a:pt x="991720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990786" y="0"/>
                  </a:lnTo>
                  <a:cubicBezTo>
                    <a:pt x="1048852" y="0"/>
                    <a:pt x="1095923" y="47071"/>
                    <a:pt x="1095923" y="105137"/>
                  </a:cubicBezTo>
                  <a:lnTo>
                    <a:pt x="1095923" y="121953"/>
                  </a:lnTo>
                  <a:lnTo>
                    <a:pt x="971550" y="121953"/>
                  </a:lnTo>
                  <a:lnTo>
                    <a:pt x="971550" y="206991"/>
                  </a:lnTo>
                  <a:lnTo>
                    <a:pt x="1096857" y="206991"/>
                  </a:lnTo>
                  <a:lnTo>
                    <a:pt x="1096857" y="223807"/>
                  </a:lnTo>
                  <a:cubicBezTo>
                    <a:pt x="1096857" y="281873"/>
                    <a:pt x="1049786" y="328944"/>
                    <a:pt x="991720" y="3289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49" name="Grafik 248">
              <a:extLst>
                <a:ext uri="{FF2B5EF4-FFF2-40B4-BE49-F238E27FC236}">
                  <a16:creationId xmlns:a16="http://schemas.microsoft.com/office/drawing/2014/main" id="{FD7DEB00-2F9B-461F-A67A-4906F79C1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07418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175" name="Freihandform: Form 174">
            <a:extLst>
              <a:ext uri="{FF2B5EF4-FFF2-40B4-BE49-F238E27FC236}">
                <a16:creationId xmlns:a16="http://schemas.microsoft.com/office/drawing/2014/main" id="{B313904A-9934-40F6-8773-473349F5D9CF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76" name="Grafik 175">
            <a:extLst>
              <a:ext uri="{FF2B5EF4-FFF2-40B4-BE49-F238E27FC236}">
                <a16:creationId xmlns:a16="http://schemas.microsoft.com/office/drawing/2014/main" id="{9D99073C-8EF0-475E-A699-2B3312D090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335" name="Gruppieren 334">
            <a:extLst>
              <a:ext uri="{FF2B5EF4-FFF2-40B4-BE49-F238E27FC236}">
                <a16:creationId xmlns:a16="http://schemas.microsoft.com/office/drawing/2014/main" id="{AC01264A-10B2-4B81-8613-EEA226E71884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sp>
          <p:nvSpPr>
            <p:cNvPr id="339" name="Freihandform: Form 338">
              <a:extLst>
                <a:ext uri="{FF2B5EF4-FFF2-40B4-BE49-F238E27FC236}">
                  <a16:creationId xmlns:a16="http://schemas.microsoft.com/office/drawing/2014/main" id="{29B92FC9-5402-43E9-AEEC-91C475C38C72}"/>
                </a:ext>
              </a:extLst>
            </p:cNvPr>
            <p:cNvSpPr/>
            <p:nvPr/>
          </p:nvSpPr>
          <p:spPr>
            <a:xfrm>
              <a:off x="-2186285" y="0"/>
              <a:ext cx="2510134" cy="6695658"/>
            </a:xfrm>
            <a:custGeom>
              <a:avLst/>
              <a:gdLst>
                <a:gd name="connsiteX0" fmla="*/ 0 w 2510134"/>
                <a:gd name="connsiteY0" fmla="*/ 0 h 6695658"/>
                <a:gd name="connsiteX1" fmla="*/ 2169551 w 2510134"/>
                <a:gd name="connsiteY1" fmla="*/ 0 h 6695658"/>
                <a:gd name="connsiteX2" fmla="*/ 2169551 w 2510134"/>
                <a:gd name="connsiteY2" fmla="*/ 5488702 h 6695658"/>
                <a:gd name="connsiteX3" fmla="*/ 2167258 w 2510134"/>
                <a:gd name="connsiteY3" fmla="*/ 5500060 h 6695658"/>
                <a:gd name="connsiteX4" fmla="*/ 2167258 w 2510134"/>
                <a:gd name="connsiteY4" fmla="*/ 5920607 h 6695658"/>
                <a:gd name="connsiteX5" fmla="*/ 2272395 w 2510134"/>
                <a:gd name="connsiteY5" fmla="*/ 6025744 h 6695658"/>
                <a:gd name="connsiteX6" fmla="*/ 2299052 w 2510134"/>
                <a:gd name="connsiteY6" fmla="*/ 6025744 h 6695658"/>
                <a:gd name="connsiteX7" fmla="*/ 2324125 w 2510134"/>
                <a:gd name="connsiteY7" fmla="*/ 6025744 h 6695658"/>
                <a:gd name="connsiteX8" fmla="*/ 2330064 w 2510134"/>
                <a:gd name="connsiteY8" fmla="*/ 6026943 h 6695658"/>
                <a:gd name="connsiteX9" fmla="*/ 2395835 w 2510134"/>
                <a:gd name="connsiteY9" fmla="*/ 6026943 h 6695658"/>
                <a:gd name="connsiteX10" fmla="*/ 2395835 w 2510134"/>
                <a:gd name="connsiteY10" fmla="*/ 6028124 h 6695658"/>
                <a:gd name="connsiteX11" fmla="*/ 2404997 w 2510134"/>
                <a:gd name="connsiteY11" fmla="*/ 6028124 h 6695658"/>
                <a:gd name="connsiteX12" fmla="*/ 2510134 w 2510134"/>
                <a:gd name="connsiteY12" fmla="*/ 6133261 h 6695658"/>
                <a:gd name="connsiteX13" fmla="*/ 2510134 w 2510134"/>
                <a:gd name="connsiteY13" fmla="*/ 6320068 h 6695658"/>
                <a:gd name="connsiteX14" fmla="*/ 2510122 w 2510134"/>
                <a:gd name="connsiteY14" fmla="*/ 6320068 h 6695658"/>
                <a:gd name="connsiteX15" fmla="*/ 2510122 w 2510134"/>
                <a:gd name="connsiteY15" fmla="*/ 6590078 h 6695658"/>
                <a:gd name="connsiteX16" fmla="*/ 2404985 w 2510134"/>
                <a:gd name="connsiteY16" fmla="*/ 6695215 h 6695658"/>
                <a:gd name="connsiteX17" fmla="*/ 2388505 w 2510134"/>
                <a:gd name="connsiteY17" fmla="*/ 6695215 h 6695658"/>
                <a:gd name="connsiteX18" fmla="*/ 2386310 w 2510134"/>
                <a:gd name="connsiteY18" fmla="*/ 6695658 h 6695658"/>
                <a:gd name="connsiteX19" fmla="*/ 2386310 w 2510134"/>
                <a:gd name="connsiteY19" fmla="*/ 6693692 h 6695658"/>
                <a:gd name="connsiteX20" fmla="*/ 2303388 w 2510134"/>
                <a:gd name="connsiteY20" fmla="*/ 6693692 h 6695658"/>
                <a:gd name="connsiteX21" fmla="*/ 2301124 w 2510134"/>
                <a:gd name="connsiteY21" fmla="*/ 6694149 h 6695658"/>
                <a:gd name="connsiteX22" fmla="*/ 2223640 w 2510134"/>
                <a:gd name="connsiteY22" fmla="*/ 6694149 h 6695658"/>
                <a:gd name="connsiteX23" fmla="*/ 1751564 w 2510134"/>
                <a:gd name="connsiteY23" fmla="*/ 6694149 h 6695658"/>
                <a:gd name="connsiteX24" fmla="*/ 1746771 w 2510134"/>
                <a:gd name="connsiteY24" fmla="*/ 6695613 h 6695658"/>
                <a:gd name="connsiteX25" fmla="*/ 1436568 w 2510134"/>
                <a:gd name="connsiteY25" fmla="*/ 6695613 h 6695658"/>
                <a:gd name="connsiteX26" fmla="*/ 1329378 w 2510134"/>
                <a:gd name="connsiteY26" fmla="*/ 6695613 h 6695658"/>
                <a:gd name="connsiteX27" fmla="*/ 104036 w 2510134"/>
                <a:gd name="connsiteY27" fmla="*/ 6695613 h 6695658"/>
                <a:gd name="connsiteX28" fmla="*/ 96240 w 2510134"/>
                <a:gd name="connsiteY28" fmla="*/ 6694039 h 6695658"/>
                <a:gd name="connsiteX29" fmla="*/ 2760 w 2510134"/>
                <a:gd name="connsiteY29" fmla="*/ 6694039 h 6695658"/>
                <a:gd name="connsiteX30" fmla="*/ 2760 w 2510134"/>
                <a:gd name="connsiteY30" fmla="*/ 6597749 h 6695658"/>
                <a:gd name="connsiteX31" fmla="*/ 1897 w 2510134"/>
                <a:gd name="connsiteY31" fmla="*/ 6593474 h 6695658"/>
                <a:gd name="connsiteX32" fmla="*/ 1897 w 2510134"/>
                <a:gd name="connsiteY32" fmla="*/ 6224153 h 6695658"/>
                <a:gd name="connsiteX33" fmla="*/ 0 w 2510134"/>
                <a:gd name="connsiteY33" fmla="*/ 6224153 h 669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10134" h="6695658">
                  <a:moveTo>
                    <a:pt x="0" y="0"/>
                  </a:moveTo>
                  <a:lnTo>
                    <a:pt x="2169551" y="0"/>
                  </a:lnTo>
                  <a:lnTo>
                    <a:pt x="2169551" y="5488702"/>
                  </a:lnTo>
                  <a:lnTo>
                    <a:pt x="2167258" y="5500060"/>
                  </a:lnTo>
                  <a:lnTo>
                    <a:pt x="2167258" y="5920607"/>
                  </a:lnTo>
                  <a:cubicBezTo>
                    <a:pt x="2167258" y="5978673"/>
                    <a:pt x="2214329" y="6025744"/>
                    <a:pt x="2272395" y="6025744"/>
                  </a:cubicBezTo>
                  <a:lnTo>
                    <a:pt x="2299052" y="6025744"/>
                  </a:lnTo>
                  <a:lnTo>
                    <a:pt x="2324125" y="6025744"/>
                  </a:lnTo>
                  <a:lnTo>
                    <a:pt x="2330064" y="6026943"/>
                  </a:lnTo>
                  <a:lnTo>
                    <a:pt x="2395835" y="6026943"/>
                  </a:lnTo>
                  <a:lnTo>
                    <a:pt x="2395835" y="6028124"/>
                  </a:lnTo>
                  <a:lnTo>
                    <a:pt x="2404997" y="6028124"/>
                  </a:lnTo>
                  <a:cubicBezTo>
                    <a:pt x="2463063" y="6028124"/>
                    <a:pt x="2510134" y="6075195"/>
                    <a:pt x="2510134" y="6133261"/>
                  </a:cubicBezTo>
                  <a:lnTo>
                    <a:pt x="2510134" y="6320068"/>
                  </a:lnTo>
                  <a:lnTo>
                    <a:pt x="2510122" y="6320068"/>
                  </a:lnTo>
                  <a:lnTo>
                    <a:pt x="2510122" y="6590078"/>
                  </a:lnTo>
                  <a:cubicBezTo>
                    <a:pt x="2510122" y="6648144"/>
                    <a:pt x="2463051" y="6695215"/>
                    <a:pt x="2404985" y="6695215"/>
                  </a:cubicBezTo>
                  <a:lnTo>
                    <a:pt x="2388505" y="6695215"/>
                  </a:lnTo>
                  <a:lnTo>
                    <a:pt x="2386310" y="6695658"/>
                  </a:lnTo>
                  <a:lnTo>
                    <a:pt x="2386310" y="6693692"/>
                  </a:lnTo>
                  <a:lnTo>
                    <a:pt x="2303388" y="6693692"/>
                  </a:lnTo>
                  <a:lnTo>
                    <a:pt x="2301124" y="6694149"/>
                  </a:lnTo>
                  <a:lnTo>
                    <a:pt x="2223640" y="6694149"/>
                  </a:lnTo>
                  <a:lnTo>
                    <a:pt x="1751564" y="6694149"/>
                  </a:lnTo>
                  <a:lnTo>
                    <a:pt x="1746771" y="6695613"/>
                  </a:lnTo>
                  <a:lnTo>
                    <a:pt x="1436568" y="6695613"/>
                  </a:lnTo>
                  <a:lnTo>
                    <a:pt x="1329378" y="6695613"/>
                  </a:lnTo>
                  <a:lnTo>
                    <a:pt x="104036" y="6695613"/>
                  </a:lnTo>
                  <a:lnTo>
                    <a:pt x="96240" y="6694039"/>
                  </a:lnTo>
                  <a:lnTo>
                    <a:pt x="2760" y="6694039"/>
                  </a:lnTo>
                  <a:lnTo>
                    <a:pt x="2760" y="6597749"/>
                  </a:lnTo>
                  <a:lnTo>
                    <a:pt x="1897" y="6593474"/>
                  </a:lnTo>
                  <a:lnTo>
                    <a:pt x="1897" y="6224153"/>
                  </a:lnTo>
                  <a:lnTo>
                    <a:pt x="0" y="6224153"/>
                  </a:lnTo>
                  <a:close/>
                </a:path>
              </a:pathLst>
            </a:cu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40" name="Gruppieren 339">
              <a:extLst>
                <a:ext uri="{FF2B5EF4-FFF2-40B4-BE49-F238E27FC236}">
                  <a16:creationId xmlns:a16="http://schemas.microsoft.com/office/drawing/2014/main" id="{C77972D9-F3FA-4E55-9BBA-2B85E7CE910E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341" name="Grafik 34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D25C278-4F05-4998-8BE0-985B6E799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342" name="Kreuz 341">
                <a:extLst>
                  <a:ext uri="{FF2B5EF4-FFF2-40B4-BE49-F238E27FC236}">
                    <a16:creationId xmlns:a16="http://schemas.microsoft.com/office/drawing/2014/main" id="{D78896C6-8617-4FBD-A165-3B96BCA3121C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37" name="Freihandform: Form 336">
            <a:extLst>
              <a:ext uri="{FF2B5EF4-FFF2-40B4-BE49-F238E27FC236}">
                <a16:creationId xmlns:a16="http://schemas.microsoft.com/office/drawing/2014/main" id="{5A106562-ED7C-4C05-8C52-944A4FD553DD}"/>
              </a:ext>
            </a:extLst>
          </p:cNvPr>
          <p:cNvSpPr/>
          <p:nvPr/>
        </p:nvSpPr>
        <p:spPr>
          <a:xfrm>
            <a:off x="-16411" y="-12700"/>
            <a:ext cx="2490316" cy="6674644"/>
          </a:xfrm>
          <a:custGeom>
            <a:avLst/>
            <a:gdLst>
              <a:gd name="connsiteX0" fmla="*/ 0 w 2490316"/>
              <a:gd name="connsiteY0" fmla="*/ 0 h 6674644"/>
              <a:gd name="connsiteX1" fmla="*/ 2145552 w 2490316"/>
              <a:gd name="connsiteY1" fmla="*/ 0 h 6674644"/>
              <a:gd name="connsiteX2" fmla="*/ 2145552 w 2490316"/>
              <a:gd name="connsiteY2" fmla="*/ 5821987 h 6674644"/>
              <a:gd name="connsiteX3" fmla="*/ 2145164 w 2490316"/>
              <a:gd name="connsiteY3" fmla="*/ 5823909 h 6674644"/>
              <a:gd name="connsiteX4" fmla="*/ 2145164 w 2490316"/>
              <a:gd name="connsiteY4" fmla="*/ 6244456 h 6674644"/>
              <a:gd name="connsiteX5" fmla="*/ 2209377 w 2490316"/>
              <a:gd name="connsiteY5" fmla="*/ 6341331 h 6674644"/>
              <a:gd name="connsiteX6" fmla="*/ 2232366 w 2490316"/>
              <a:gd name="connsiteY6" fmla="*/ 6345972 h 6674644"/>
              <a:gd name="connsiteX7" fmla="*/ 2232366 w 2490316"/>
              <a:gd name="connsiteY7" fmla="*/ 6348412 h 6674644"/>
              <a:gd name="connsiteX8" fmla="*/ 2366525 w 2490316"/>
              <a:gd name="connsiteY8" fmla="*/ 6348412 h 6674644"/>
              <a:gd name="connsiteX9" fmla="*/ 2366525 w 2490316"/>
              <a:gd name="connsiteY9" fmla="*/ 6349594 h 6674644"/>
              <a:gd name="connsiteX10" fmla="*/ 2384222 w 2490316"/>
              <a:gd name="connsiteY10" fmla="*/ 6349594 h 6674644"/>
              <a:gd name="connsiteX11" fmla="*/ 2489359 w 2490316"/>
              <a:gd name="connsiteY11" fmla="*/ 6454731 h 6674644"/>
              <a:gd name="connsiteX12" fmla="*/ 2489359 w 2490316"/>
              <a:gd name="connsiteY12" fmla="*/ 6475378 h 6674644"/>
              <a:gd name="connsiteX13" fmla="*/ 2490316 w 2490316"/>
              <a:gd name="connsiteY13" fmla="*/ 6475378 h 6674644"/>
              <a:gd name="connsiteX14" fmla="*/ 2490316 w 2490316"/>
              <a:gd name="connsiteY14" fmla="*/ 6569462 h 6674644"/>
              <a:gd name="connsiteX15" fmla="*/ 2385179 w 2490316"/>
              <a:gd name="connsiteY15" fmla="*/ 6674599 h 6674644"/>
              <a:gd name="connsiteX16" fmla="*/ 2366525 w 2490316"/>
              <a:gd name="connsiteY16" fmla="*/ 6674599 h 6674644"/>
              <a:gd name="connsiteX17" fmla="*/ 2366525 w 2490316"/>
              <a:gd name="connsiteY17" fmla="*/ 6674644 h 6674644"/>
              <a:gd name="connsiteX18" fmla="*/ 2087378 w 2490316"/>
              <a:gd name="connsiteY18" fmla="*/ 6674644 h 6674644"/>
              <a:gd name="connsiteX19" fmla="*/ 2087378 w 2490316"/>
              <a:gd name="connsiteY19" fmla="*/ 6674598 h 6674644"/>
              <a:gd name="connsiteX20" fmla="*/ 1419873 w 2490316"/>
              <a:gd name="connsiteY20" fmla="*/ 6674598 h 6674644"/>
              <a:gd name="connsiteX21" fmla="*/ 1412295 w 2490316"/>
              <a:gd name="connsiteY21" fmla="*/ 6673068 h 6674644"/>
              <a:gd name="connsiteX22" fmla="*/ 0 w 2490316"/>
              <a:gd name="connsiteY22" fmla="*/ 6673068 h 667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90316" h="6674644">
                <a:moveTo>
                  <a:pt x="0" y="0"/>
                </a:moveTo>
                <a:lnTo>
                  <a:pt x="2145552" y="0"/>
                </a:lnTo>
                <a:lnTo>
                  <a:pt x="2145552" y="5821987"/>
                </a:lnTo>
                <a:lnTo>
                  <a:pt x="2145164" y="5823909"/>
                </a:lnTo>
                <a:lnTo>
                  <a:pt x="2145164" y="6244456"/>
                </a:lnTo>
                <a:cubicBezTo>
                  <a:pt x="2145164" y="6288006"/>
                  <a:pt x="2171642" y="6325371"/>
                  <a:pt x="2209377" y="6341331"/>
                </a:cubicBezTo>
                <a:lnTo>
                  <a:pt x="2232366" y="6345972"/>
                </a:lnTo>
                <a:lnTo>
                  <a:pt x="2232366" y="6348412"/>
                </a:lnTo>
                <a:lnTo>
                  <a:pt x="2366525" y="6348412"/>
                </a:lnTo>
                <a:lnTo>
                  <a:pt x="2366525" y="6349594"/>
                </a:lnTo>
                <a:lnTo>
                  <a:pt x="2384222" y="6349594"/>
                </a:lnTo>
                <a:cubicBezTo>
                  <a:pt x="2442288" y="6349594"/>
                  <a:pt x="2489359" y="6396665"/>
                  <a:pt x="2489359" y="6454731"/>
                </a:cubicBezTo>
                <a:lnTo>
                  <a:pt x="2489359" y="6475378"/>
                </a:lnTo>
                <a:lnTo>
                  <a:pt x="2490316" y="6475378"/>
                </a:lnTo>
                <a:lnTo>
                  <a:pt x="2490316" y="6569462"/>
                </a:lnTo>
                <a:cubicBezTo>
                  <a:pt x="2490316" y="6627528"/>
                  <a:pt x="2443245" y="6674599"/>
                  <a:pt x="2385179" y="6674599"/>
                </a:cubicBezTo>
                <a:lnTo>
                  <a:pt x="2366525" y="6674599"/>
                </a:lnTo>
                <a:lnTo>
                  <a:pt x="2366525" y="6674644"/>
                </a:lnTo>
                <a:lnTo>
                  <a:pt x="2087378" y="6674644"/>
                </a:lnTo>
                <a:lnTo>
                  <a:pt x="2087378" y="6674598"/>
                </a:lnTo>
                <a:lnTo>
                  <a:pt x="1419873" y="6674598"/>
                </a:lnTo>
                <a:lnTo>
                  <a:pt x="1412295" y="6673068"/>
                </a:lnTo>
                <a:lnTo>
                  <a:pt x="0" y="6673068"/>
                </a:lnTo>
                <a:close/>
              </a:path>
            </a:pathLst>
          </a:custGeom>
          <a:solidFill>
            <a:srgbClr val="062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38" name="Grafik 337">
            <a:hlinkClick r:id="rId11" action="ppaction://hlinksldjump"/>
            <a:extLst>
              <a:ext uri="{FF2B5EF4-FFF2-40B4-BE49-F238E27FC236}">
                <a16:creationId xmlns:a16="http://schemas.microsoft.com/office/drawing/2014/main" id="{ABF37A78-94B1-400D-A3A9-8B87D3694F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2226649" y="6414041"/>
            <a:ext cx="173162" cy="173162"/>
          </a:xfrm>
          <a:prstGeom prst="rect">
            <a:avLst/>
          </a:prstGeom>
        </p:spPr>
      </p:pic>
      <p:pic>
        <p:nvPicPr>
          <p:cNvPr id="188" name="Grafik 187">
            <a:extLst>
              <a:ext uri="{FF2B5EF4-FFF2-40B4-BE49-F238E27FC236}">
                <a16:creationId xmlns:a16="http://schemas.microsoft.com/office/drawing/2014/main" id="{7E080F0A-6487-4810-B9E0-2F6E889BAF2B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198" name="Textfeld 197">
            <a:extLst>
              <a:ext uri="{FF2B5EF4-FFF2-40B4-BE49-F238E27FC236}">
                <a16:creationId xmlns:a16="http://schemas.microsoft.com/office/drawing/2014/main" id="{835B6DDA-AC7A-416E-970C-CFA2CE954122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sp>
        <p:nvSpPr>
          <p:cNvPr id="199" name="Flussdiagramm: Alternativer Prozess 198">
            <a:extLst>
              <a:ext uri="{FF2B5EF4-FFF2-40B4-BE49-F238E27FC236}">
                <a16:creationId xmlns:a16="http://schemas.microsoft.com/office/drawing/2014/main" id="{A4825E8A-D253-4B8A-8372-8262949D7B1B}"/>
              </a:ext>
            </a:extLst>
          </p:cNvPr>
          <p:cNvSpPr/>
          <p:nvPr/>
        </p:nvSpPr>
        <p:spPr>
          <a:xfrm>
            <a:off x="224092" y="6248171"/>
            <a:ext cx="1655036" cy="8845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122B4C"/>
                </a:solidFill>
              </a:rPr>
              <a:t>FRONT</a:t>
            </a:r>
          </a:p>
        </p:txBody>
      </p:sp>
      <p:sp>
        <p:nvSpPr>
          <p:cNvPr id="184" name="Textfeld 183" hidden="1">
            <a:extLst>
              <a:ext uri="{FF2B5EF4-FFF2-40B4-BE49-F238E27FC236}">
                <a16:creationId xmlns:a16="http://schemas.microsoft.com/office/drawing/2014/main" id="{553F6577-AE2E-45EA-84BA-C85330E3F140}"/>
              </a:ext>
            </a:extLst>
          </p:cNvPr>
          <p:cNvSpPr txBox="1"/>
          <p:nvPr/>
        </p:nvSpPr>
        <p:spPr>
          <a:xfrm>
            <a:off x="5752499" y="27623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A1</a:t>
            </a:r>
          </a:p>
        </p:txBody>
      </p:sp>
      <p:sp>
        <p:nvSpPr>
          <p:cNvPr id="382" name="Textfeld 381" hidden="1">
            <a:extLst>
              <a:ext uri="{FF2B5EF4-FFF2-40B4-BE49-F238E27FC236}">
                <a16:creationId xmlns:a16="http://schemas.microsoft.com/office/drawing/2014/main" id="{2AC7D018-8A1D-443E-A1F9-9FEAD726CD84}"/>
              </a:ext>
            </a:extLst>
          </p:cNvPr>
          <p:cNvSpPr txBox="1"/>
          <p:nvPr/>
        </p:nvSpPr>
        <p:spPr>
          <a:xfrm>
            <a:off x="9469039" y="280754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A1</a:t>
            </a:r>
          </a:p>
        </p:txBody>
      </p:sp>
      <p:sp>
        <p:nvSpPr>
          <p:cNvPr id="351" name="Freihandform 350">
            <a:hlinkClick r:id="rId16" action="ppaction://hlinksldjump"/>
            <a:extLst>
              <a:ext uri="{FF2B5EF4-FFF2-40B4-BE49-F238E27FC236}">
                <a16:creationId xmlns:a16="http://schemas.microsoft.com/office/drawing/2014/main" id="{55ECD611-2195-3044-8BF8-AB88A6EF5E0B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grpSp>
        <p:nvGrpSpPr>
          <p:cNvPr id="254" name="Gruppieren 253">
            <a:extLst>
              <a:ext uri="{FF2B5EF4-FFF2-40B4-BE49-F238E27FC236}">
                <a16:creationId xmlns:a16="http://schemas.microsoft.com/office/drawing/2014/main" id="{2C1162D3-E8EB-41A7-9E54-8A99D7358513}"/>
              </a:ext>
            </a:extLst>
          </p:cNvPr>
          <p:cNvGrpSpPr/>
          <p:nvPr/>
        </p:nvGrpSpPr>
        <p:grpSpPr>
          <a:xfrm>
            <a:off x="99883" y="5112261"/>
            <a:ext cx="1815256" cy="1057966"/>
            <a:chOff x="99883" y="5112261"/>
            <a:chExt cx="1815256" cy="1057966"/>
          </a:xfrm>
        </p:grpSpPr>
        <p:sp>
          <p:nvSpPr>
            <p:cNvPr id="255" name="Rechteck: abgerundete Ecken 254">
              <a:hlinkClick r:id="rId17" action="ppaction://hlinksldjump"/>
              <a:extLst>
                <a:ext uri="{FF2B5EF4-FFF2-40B4-BE49-F238E27FC236}">
                  <a16:creationId xmlns:a16="http://schemas.microsoft.com/office/drawing/2014/main" id="{C5F242BC-B4F8-4553-A75E-80A27A8E8F4E}"/>
                </a:ext>
              </a:extLst>
            </p:cNvPr>
            <p:cNvSpPr/>
            <p:nvPr/>
          </p:nvSpPr>
          <p:spPr>
            <a:xfrm>
              <a:off x="1449591" y="6032007"/>
              <a:ext cx="136698" cy="124328"/>
            </a:xfrm>
            <a:prstGeom prst="roundRect">
              <a:avLst/>
            </a:prstGeom>
            <a:solidFill>
              <a:srgbClr val="92D0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roid"/>
              </a:endParaRPr>
            </a:p>
          </p:txBody>
        </p:sp>
        <p:pic>
          <p:nvPicPr>
            <p:cNvPr id="256" name="Grafik 255">
              <a:extLst>
                <a:ext uri="{FF2B5EF4-FFF2-40B4-BE49-F238E27FC236}">
                  <a16:creationId xmlns:a16="http://schemas.microsoft.com/office/drawing/2014/main" id="{716B8666-4E66-4BDA-8A44-3817984E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471952" y="6047213"/>
              <a:ext cx="91222" cy="91222"/>
            </a:xfrm>
            <a:prstGeom prst="rect">
              <a:avLst/>
            </a:prstGeom>
          </p:spPr>
        </p:pic>
        <p:grpSp>
          <p:nvGrpSpPr>
            <p:cNvPr id="311" name="Gruppieren 310">
              <a:extLst>
                <a:ext uri="{FF2B5EF4-FFF2-40B4-BE49-F238E27FC236}">
                  <a16:creationId xmlns:a16="http://schemas.microsoft.com/office/drawing/2014/main" id="{732B640F-D00C-4FFF-83AF-268504CF286C}"/>
                </a:ext>
              </a:extLst>
            </p:cNvPr>
            <p:cNvGrpSpPr/>
            <p:nvPr/>
          </p:nvGrpSpPr>
          <p:grpSpPr>
            <a:xfrm>
              <a:off x="99883" y="5112261"/>
              <a:ext cx="1815256" cy="1057966"/>
              <a:chOff x="99883" y="5112261"/>
              <a:chExt cx="1815256" cy="1057966"/>
            </a:xfrm>
          </p:grpSpPr>
          <p:sp>
            <p:nvSpPr>
              <p:cNvPr id="312" name="Textfeld 311">
                <a:extLst>
                  <a:ext uri="{FF2B5EF4-FFF2-40B4-BE49-F238E27FC236}">
                    <a16:creationId xmlns:a16="http://schemas.microsoft.com/office/drawing/2014/main" id="{9C2B5183-1BDA-4BBC-8051-7D81A951EF2D}"/>
                  </a:ext>
                </a:extLst>
              </p:cNvPr>
              <p:cNvSpPr txBox="1"/>
              <p:nvPr/>
            </p:nvSpPr>
            <p:spPr>
              <a:xfrm>
                <a:off x="109190" y="5311160"/>
                <a:ext cx="210314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E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313" name="Textfeld 312">
                <a:extLst>
                  <a:ext uri="{FF2B5EF4-FFF2-40B4-BE49-F238E27FC236}">
                    <a16:creationId xmlns:a16="http://schemas.microsoft.com/office/drawing/2014/main" id="{7113589A-DB15-4996-934F-43C4D481AEAE}"/>
                  </a:ext>
                </a:extLst>
              </p:cNvPr>
              <p:cNvSpPr txBox="1"/>
              <p:nvPr/>
            </p:nvSpPr>
            <p:spPr>
              <a:xfrm>
                <a:off x="107561" y="5486565"/>
                <a:ext cx="216726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D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392" name="Textfeld 391">
                <a:extLst>
                  <a:ext uri="{FF2B5EF4-FFF2-40B4-BE49-F238E27FC236}">
                    <a16:creationId xmlns:a16="http://schemas.microsoft.com/office/drawing/2014/main" id="{4CA9BBE4-28C2-4089-9675-8B47297628E9}"/>
                  </a:ext>
                </a:extLst>
              </p:cNvPr>
              <p:cNvSpPr txBox="1"/>
              <p:nvPr/>
            </p:nvSpPr>
            <p:spPr>
              <a:xfrm>
                <a:off x="180041" y="5667155"/>
                <a:ext cx="57441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C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393" name="Textfeld 392">
                <a:extLst>
                  <a:ext uri="{FF2B5EF4-FFF2-40B4-BE49-F238E27FC236}">
                    <a16:creationId xmlns:a16="http://schemas.microsoft.com/office/drawing/2014/main" id="{BCC1D2AE-6888-43E3-9456-F520E2C6749F}"/>
                  </a:ext>
                </a:extLst>
              </p:cNvPr>
              <p:cNvSpPr txBox="1"/>
              <p:nvPr/>
            </p:nvSpPr>
            <p:spPr>
              <a:xfrm>
                <a:off x="99883" y="6016339"/>
                <a:ext cx="215122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A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394" name="Textfeld 393">
                <a:extLst>
                  <a:ext uri="{FF2B5EF4-FFF2-40B4-BE49-F238E27FC236}">
                    <a16:creationId xmlns:a16="http://schemas.microsoft.com/office/drawing/2014/main" id="{253DB990-5BD0-4EBA-B73A-962B1C308AC3}"/>
                  </a:ext>
                </a:extLst>
              </p:cNvPr>
              <p:cNvSpPr txBox="1"/>
              <p:nvPr/>
            </p:nvSpPr>
            <p:spPr>
              <a:xfrm>
                <a:off x="185613" y="5841643"/>
                <a:ext cx="44767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B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395" name="Textfeld 394">
                <a:extLst>
                  <a:ext uri="{FF2B5EF4-FFF2-40B4-BE49-F238E27FC236}">
                    <a16:creationId xmlns:a16="http://schemas.microsoft.com/office/drawing/2014/main" id="{D387E586-89F3-41AB-BCE2-366301CA4814}"/>
                  </a:ext>
                </a:extLst>
              </p:cNvPr>
              <p:cNvSpPr txBox="1"/>
              <p:nvPr/>
            </p:nvSpPr>
            <p:spPr>
              <a:xfrm>
                <a:off x="109042" y="5140206"/>
                <a:ext cx="208710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F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grpSp>
            <p:nvGrpSpPr>
              <p:cNvPr id="396" name="Gruppieren 395">
                <a:extLst>
                  <a:ext uri="{FF2B5EF4-FFF2-40B4-BE49-F238E27FC236}">
                    <a16:creationId xmlns:a16="http://schemas.microsoft.com/office/drawing/2014/main" id="{D9F96107-EE87-4D53-ADDF-0D6639B8B576}"/>
                  </a:ext>
                </a:extLst>
              </p:cNvPr>
              <p:cNvGrpSpPr/>
              <p:nvPr/>
            </p:nvGrpSpPr>
            <p:grpSpPr>
              <a:xfrm>
                <a:off x="247411" y="5149805"/>
                <a:ext cx="1489527" cy="1007011"/>
                <a:chOff x="247411" y="5149805"/>
                <a:chExt cx="1489527" cy="1007011"/>
              </a:xfrm>
            </p:grpSpPr>
            <p:grpSp>
              <p:nvGrpSpPr>
                <p:cNvPr id="401" name="Gruppieren 400">
                  <a:extLst>
                    <a:ext uri="{FF2B5EF4-FFF2-40B4-BE49-F238E27FC236}">
                      <a16:creationId xmlns:a16="http://schemas.microsoft.com/office/drawing/2014/main" id="{A3707CDA-A28A-423E-A926-4AA50AABFE8D}"/>
                    </a:ext>
                  </a:extLst>
                </p:cNvPr>
                <p:cNvGrpSpPr/>
                <p:nvPr/>
              </p:nvGrpSpPr>
              <p:grpSpPr>
                <a:xfrm>
                  <a:off x="549412" y="5320759"/>
                  <a:ext cx="1186244" cy="124809"/>
                  <a:chOff x="3306600" y="3315319"/>
                  <a:chExt cx="6462055" cy="679894"/>
                </a:xfrm>
                <a:solidFill>
                  <a:srgbClr val="6780A2"/>
                </a:solidFill>
              </p:grpSpPr>
              <p:grpSp>
                <p:nvGrpSpPr>
                  <p:cNvPr id="457" name="Gruppieren 456">
                    <a:extLst>
                      <a:ext uri="{FF2B5EF4-FFF2-40B4-BE49-F238E27FC236}">
                        <a16:creationId xmlns:a16="http://schemas.microsoft.com/office/drawing/2014/main" id="{E288D30A-EC76-4C44-B094-159A7684E2D1}"/>
                      </a:ext>
                    </a:extLst>
                  </p:cNvPr>
                  <p:cNvGrpSpPr/>
                  <p:nvPr/>
                </p:nvGrpSpPr>
                <p:grpSpPr>
                  <a:xfrm>
                    <a:off x="3306600" y="3315319"/>
                    <a:ext cx="5645861" cy="679894"/>
                    <a:chOff x="3282727" y="4148261"/>
                    <a:chExt cx="5645861" cy="679894"/>
                  </a:xfrm>
                  <a:grpFill/>
                </p:grpSpPr>
                <p:sp>
                  <p:nvSpPr>
                    <p:cNvPr id="459" name="Rechteck: abgerundete Ecken 458">
                      <a:extLst>
                        <a:ext uri="{FF2B5EF4-FFF2-40B4-BE49-F238E27FC236}">
                          <a16:creationId xmlns:a16="http://schemas.microsoft.com/office/drawing/2014/main" id="{48D75E69-EC38-4209-92DB-4DA5236DC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0" name="Rechteck: abgerundete Ecken 459">
                      <a:extLst>
                        <a:ext uri="{FF2B5EF4-FFF2-40B4-BE49-F238E27FC236}">
                          <a16:creationId xmlns:a16="http://schemas.microsoft.com/office/drawing/2014/main" id="{9FE56274-5A2D-46C5-A878-B588A62188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1" name="Rechteck: abgerundete Ecken 460">
                      <a:extLst>
                        <a:ext uri="{FF2B5EF4-FFF2-40B4-BE49-F238E27FC236}">
                          <a16:creationId xmlns:a16="http://schemas.microsoft.com/office/drawing/2014/main" id="{1FAF44F8-DC48-4097-8B43-4E4C4FB7EC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2" name="Rechteck: abgerundete Ecken 461">
                      <a:extLst>
                        <a:ext uri="{FF2B5EF4-FFF2-40B4-BE49-F238E27FC236}">
                          <a16:creationId xmlns:a16="http://schemas.microsoft.com/office/drawing/2014/main" id="{69A92127-27E8-4D74-841F-02BACFB4C2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3" name="Rechteck: abgerundete Ecken 462">
                      <a:extLst>
                        <a:ext uri="{FF2B5EF4-FFF2-40B4-BE49-F238E27FC236}">
                          <a16:creationId xmlns:a16="http://schemas.microsoft.com/office/drawing/2014/main" id="{CC7EA727-E992-4BA5-AF56-45D5989D14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4" name="Rechteck: abgerundete Ecken 463">
                      <a:extLst>
                        <a:ext uri="{FF2B5EF4-FFF2-40B4-BE49-F238E27FC236}">
                          <a16:creationId xmlns:a16="http://schemas.microsoft.com/office/drawing/2014/main" id="{F773A3C3-8EB8-4553-9983-BAA743F508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5" name="Rechteck: abgerundete Ecken 464">
                      <a:extLst>
                        <a:ext uri="{FF2B5EF4-FFF2-40B4-BE49-F238E27FC236}">
                          <a16:creationId xmlns:a16="http://schemas.microsoft.com/office/drawing/2014/main" id="{0AF31D95-EB8D-4381-A0DA-0C745D2A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458" name="Rechteck: abgerundete Ecken 457">
                    <a:extLst>
                      <a:ext uri="{FF2B5EF4-FFF2-40B4-BE49-F238E27FC236}">
                        <a16:creationId xmlns:a16="http://schemas.microsoft.com/office/drawing/2014/main" id="{248E49A8-5242-416F-82EF-C76F7F3DDFE5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402" name="Gruppieren 401">
                  <a:extLst>
                    <a:ext uri="{FF2B5EF4-FFF2-40B4-BE49-F238E27FC236}">
                      <a16:creationId xmlns:a16="http://schemas.microsoft.com/office/drawing/2014/main" id="{56F67754-FA73-4FA6-B8A3-ACAD2C7BA9FC}"/>
                    </a:ext>
                  </a:extLst>
                </p:cNvPr>
                <p:cNvGrpSpPr/>
                <p:nvPr/>
              </p:nvGrpSpPr>
              <p:grpSpPr>
                <a:xfrm>
                  <a:off x="248939" y="5499078"/>
                  <a:ext cx="1487999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446" name="Gruppieren 445">
                    <a:extLst>
                      <a:ext uri="{FF2B5EF4-FFF2-40B4-BE49-F238E27FC236}">
                        <a16:creationId xmlns:a16="http://schemas.microsoft.com/office/drawing/2014/main" id="{6DC4DF74-A9BD-4185-9F0C-5A57041532CB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448" name="Rechteck: abgerundete Ecken 447">
                      <a:extLst>
                        <a:ext uri="{FF2B5EF4-FFF2-40B4-BE49-F238E27FC236}">
                          <a16:creationId xmlns:a16="http://schemas.microsoft.com/office/drawing/2014/main" id="{70A29F8A-6B44-4F95-A806-1EDFFBDD6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9" name="Rechteck: abgerundete Ecken 448">
                      <a:extLst>
                        <a:ext uri="{FF2B5EF4-FFF2-40B4-BE49-F238E27FC236}">
                          <a16:creationId xmlns:a16="http://schemas.microsoft.com/office/drawing/2014/main" id="{2B9D65B4-4D5C-409B-B910-59B77F753C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0" name="Rechteck: abgerundete Ecken 449">
                      <a:extLst>
                        <a:ext uri="{FF2B5EF4-FFF2-40B4-BE49-F238E27FC236}">
                          <a16:creationId xmlns:a16="http://schemas.microsoft.com/office/drawing/2014/main" id="{F78C17DD-90EC-40CD-AA24-0F6390491A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1" name="Rechteck: abgerundete Ecken 450">
                      <a:extLst>
                        <a:ext uri="{FF2B5EF4-FFF2-40B4-BE49-F238E27FC236}">
                          <a16:creationId xmlns:a16="http://schemas.microsoft.com/office/drawing/2014/main" id="{BDDC34AE-CFA1-4452-8439-E6433C0A6E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2" name="Rechteck: abgerundete Ecken 451">
                      <a:extLst>
                        <a:ext uri="{FF2B5EF4-FFF2-40B4-BE49-F238E27FC236}">
                          <a16:creationId xmlns:a16="http://schemas.microsoft.com/office/drawing/2014/main" id="{B0D14255-8D71-40E2-8389-7ED807FF2C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3" name="Rechteck: abgerundete Ecken 452">
                      <a:extLst>
                        <a:ext uri="{FF2B5EF4-FFF2-40B4-BE49-F238E27FC236}">
                          <a16:creationId xmlns:a16="http://schemas.microsoft.com/office/drawing/2014/main" id="{830C6475-27AA-4D6D-B3A0-DEB1EA1FAA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4" name="Rechteck: abgerundete Ecken 453">
                      <a:extLst>
                        <a:ext uri="{FF2B5EF4-FFF2-40B4-BE49-F238E27FC236}">
                          <a16:creationId xmlns:a16="http://schemas.microsoft.com/office/drawing/2014/main" id="{1BB75571-340D-40F0-BE90-570AD00678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5" name="Rechteck: abgerundete Ecken 454">
                      <a:extLst>
                        <a:ext uri="{FF2B5EF4-FFF2-40B4-BE49-F238E27FC236}">
                          <a16:creationId xmlns:a16="http://schemas.microsoft.com/office/drawing/2014/main" id="{5458F70E-75FA-4FBD-B79B-8AD3A584B8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6" name="Rechteck: abgerundete Ecken 455">
                      <a:extLst>
                        <a:ext uri="{FF2B5EF4-FFF2-40B4-BE49-F238E27FC236}">
                          <a16:creationId xmlns:a16="http://schemas.microsoft.com/office/drawing/2014/main" id="{527D627E-B601-4DA1-8E46-C6702309B8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447" name="Rechteck: abgerundete Ecken 446">
                    <a:extLst>
                      <a:ext uri="{FF2B5EF4-FFF2-40B4-BE49-F238E27FC236}">
                        <a16:creationId xmlns:a16="http://schemas.microsoft.com/office/drawing/2014/main" id="{78CA0183-9CB8-4F2D-A176-E956550B1452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403" name="Gruppieren 402">
                  <a:extLst>
                    <a:ext uri="{FF2B5EF4-FFF2-40B4-BE49-F238E27FC236}">
                      <a16:creationId xmlns:a16="http://schemas.microsoft.com/office/drawing/2014/main" id="{E36CEC13-47F3-433E-84B2-31C09B86E504}"/>
                    </a:ext>
                  </a:extLst>
                </p:cNvPr>
                <p:cNvGrpSpPr/>
                <p:nvPr/>
              </p:nvGrpSpPr>
              <p:grpSpPr>
                <a:xfrm>
                  <a:off x="248759" y="5679133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435" name="Gruppieren 434">
                    <a:extLst>
                      <a:ext uri="{FF2B5EF4-FFF2-40B4-BE49-F238E27FC236}">
                        <a16:creationId xmlns:a16="http://schemas.microsoft.com/office/drawing/2014/main" id="{847CEB6A-1B88-45BF-B6A4-31D148FA4813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437" name="Rechteck: abgerundete Ecken 436">
                      <a:extLst>
                        <a:ext uri="{FF2B5EF4-FFF2-40B4-BE49-F238E27FC236}">
                          <a16:creationId xmlns:a16="http://schemas.microsoft.com/office/drawing/2014/main" id="{BA772D45-8120-4645-A67F-E590FD07A3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38" name="Rechteck: abgerundete Ecken 437">
                      <a:extLst>
                        <a:ext uri="{FF2B5EF4-FFF2-40B4-BE49-F238E27FC236}">
                          <a16:creationId xmlns:a16="http://schemas.microsoft.com/office/drawing/2014/main" id="{533E25CD-3E77-4B0D-B8BF-326B4F005C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39" name="Rechteck: abgerundete Ecken 438">
                      <a:extLst>
                        <a:ext uri="{FF2B5EF4-FFF2-40B4-BE49-F238E27FC236}">
                          <a16:creationId xmlns:a16="http://schemas.microsoft.com/office/drawing/2014/main" id="{5C457B59-3DCD-4C82-B393-5790539425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0" name="Rechteck: abgerundete Ecken 439">
                      <a:extLst>
                        <a:ext uri="{FF2B5EF4-FFF2-40B4-BE49-F238E27FC236}">
                          <a16:creationId xmlns:a16="http://schemas.microsoft.com/office/drawing/2014/main" id="{F8DB7EDF-7C43-45F6-9B3F-B7E5AF5DA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1" name="Rechteck: abgerundete Ecken 440">
                      <a:extLst>
                        <a:ext uri="{FF2B5EF4-FFF2-40B4-BE49-F238E27FC236}">
                          <a16:creationId xmlns:a16="http://schemas.microsoft.com/office/drawing/2014/main" id="{4DB2ADE7-BC3C-4161-A5D2-D5C443F001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2" name="Rechteck: abgerundete Ecken 441">
                      <a:extLst>
                        <a:ext uri="{FF2B5EF4-FFF2-40B4-BE49-F238E27FC236}">
                          <a16:creationId xmlns:a16="http://schemas.microsoft.com/office/drawing/2014/main" id="{0C8824C8-C719-4D2E-9460-0342A4E525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3" name="Rechteck: abgerundete Ecken 442">
                      <a:extLst>
                        <a:ext uri="{FF2B5EF4-FFF2-40B4-BE49-F238E27FC236}">
                          <a16:creationId xmlns:a16="http://schemas.microsoft.com/office/drawing/2014/main" id="{7A5331AA-C877-4AE4-A025-AFB7BB9BBE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4" name="Rechteck: abgerundete Ecken 443">
                      <a:extLst>
                        <a:ext uri="{FF2B5EF4-FFF2-40B4-BE49-F238E27FC236}">
                          <a16:creationId xmlns:a16="http://schemas.microsoft.com/office/drawing/2014/main" id="{7A32EBC4-61B8-4F96-A52C-C7AFCCE1A2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5" name="Rechteck: abgerundete Ecken 444">
                      <a:extLst>
                        <a:ext uri="{FF2B5EF4-FFF2-40B4-BE49-F238E27FC236}">
                          <a16:creationId xmlns:a16="http://schemas.microsoft.com/office/drawing/2014/main" id="{CEAE449E-C0DD-42EC-A3E1-D2DF01051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436" name="Rechteck: abgerundete Ecken 435">
                    <a:extLst>
                      <a:ext uri="{FF2B5EF4-FFF2-40B4-BE49-F238E27FC236}">
                        <a16:creationId xmlns:a16="http://schemas.microsoft.com/office/drawing/2014/main" id="{DB41DA6F-3AA8-4A07-8FAD-224124B2114D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404" name="Rechteck: abgerundete Ecken 403">
                  <a:extLst>
                    <a:ext uri="{FF2B5EF4-FFF2-40B4-BE49-F238E27FC236}">
                      <a16:creationId xmlns:a16="http://schemas.microsoft.com/office/drawing/2014/main" id="{8EA1B68F-A542-4D28-BAFC-E96AC0143066}"/>
                    </a:ext>
                  </a:extLst>
                </p:cNvPr>
                <p:cNvSpPr/>
                <p:nvPr/>
              </p:nvSpPr>
              <p:spPr>
                <a:xfrm>
                  <a:off x="248121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1</a:t>
                  </a:r>
                </a:p>
              </p:txBody>
            </p:sp>
            <p:sp>
              <p:nvSpPr>
                <p:cNvPr id="405" name="Rechteck: abgerundete Ecken 404">
                  <a:extLst>
                    <a:ext uri="{FF2B5EF4-FFF2-40B4-BE49-F238E27FC236}">
                      <a16:creationId xmlns:a16="http://schemas.microsoft.com/office/drawing/2014/main" id="{4C54BABD-008A-4B5B-A405-ED1B5A3A5EAF}"/>
                    </a:ext>
                  </a:extLst>
                </p:cNvPr>
                <p:cNvSpPr/>
                <p:nvPr/>
              </p:nvSpPr>
              <p:spPr>
                <a:xfrm>
                  <a:off x="398790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2</a:t>
                  </a:r>
                </a:p>
              </p:txBody>
            </p:sp>
            <p:sp>
              <p:nvSpPr>
                <p:cNvPr id="406" name="Rechteck: abgerundete Ecken 405">
                  <a:extLst>
                    <a:ext uri="{FF2B5EF4-FFF2-40B4-BE49-F238E27FC236}">
                      <a16:creationId xmlns:a16="http://schemas.microsoft.com/office/drawing/2014/main" id="{5C1754B0-784B-475C-808A-59287CD8C78E}"/>
                    </a:ext>
                  </a:extLst>
                </p:cNvPr>
                <p:cNvSpPr/>
                <p:nvPr/>
              </p:nvSpPr>
              <p:spPr>
                <a:xfrm>
                  <a:off x="549875" y="6032008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3</a:t>
                  </a:r>
                </a:p>
              </p:txBody>
            </p:sp>
            <p:sp>
              <p:nvSpPr>
                <p:cNvPr id="407" name="Rechteck: abgerundete Ecken 406">
                  <a:extLst>
                    <a:ext uri="{FF2B5EF4-FFF2-40B4-BE49-F238E27FC236}">
                      <a16:creationId xmlns:a16="http://schemas.microsoft.com/office/drawing/2014/main" id="{E168214B-5A5E-443E-B582-55053AD35091}"/>
                    </a:ext>
                  </a:extLst>
                </p:cNvPr>
                <p:cNvSpPr/>
                <p:nvPr/>
              </p:nvSpPr>
              <p:spPr>
                <a:xfrm>
                  <a:off x="699615" y="603248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4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408" name="Rechteck: abgerundete Ecken 407">
                  <a:extLst>
                    <a:ext uri="{FF2B5EF4-FFF2-40B4-BE49-F238E27FC236}">
                      <a16:creationId xmlns:a16="http://schemas.microsoft.com/office/drawing/2014/main" id="{D8354096-CF1D-4199-A604-2A0B3532170C}"/>
                    </a:ext>
                  </a:extLst>
                </p:cNvPr>
                <p:cNvSpPr/>
                <p:nvPr/>
              </p:nvSpPr>
              <p:spPr>
                <a:xfrm>
                  <a:off x="850804" y="6032487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5</a:t>
                  </a:r>
                </a:p>
              </p:txBody>
            </p:sp>
            <p:sp>
              <p:nvSpPr>
                <p:cNvPr id="409" name="Rechteck: abgerundete Ecken 408">
                  <a:extLst>
                    <a:ext uri="{FF2B5EF4-FFF2-40B4-BE49-F238E27FC236}">
                      <a16:creationId xmlns:a16="http://schemas.microsoft.com/office/drawing/2014/main" id="{67A724E4-CDFC-4361-B1A0-B53E9D0E24D7}"/>
                    </a:ext>
                  </a:extLst>
                </p:cNvPr>
                <p:cNvSpPr/>
                <p:nvPr/>
              </p:nvSpPr>
              <p:spPr>
                <a:xfrm>
                  <a:off x="1000504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6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410" name="Rechteck: abgerundete Ecken 409">
                  <a:extLst>
                    <a:ext uri="{FF2B5EF4-FFF2-40B4-BE49-F238E27FC236}">
                      <a16:creationId xmlns:a16="http://schemas.microsoft.com/office/drawing/2014/main" id="{C95FCB8F-C733-446D-A755-812A80AC7DDD}"/>
                    </a:ext>
                  </a:extLst>
                </p:cNvPr>
                <p:cNvSpPr/>
                <p:nvPr/>
              </p:nvSpPr>
              <p:spPr>
                <a:xfrm>
                  <a:off x="1150648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7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411" name="Rechteck: abgerundete Ecken 410">
                  <a:extLst>
                    <a:ext uri="{FF2B5EF4-FFF2-40B4-BE49-F238E27FC236}">
                      <a16:creationId xmlns:a16="http://schemas.microsoft.com/office/drawing/2014/main" id="{7C919F0A-5621-4F08-840B-84598ADFD7C8}"/>
                    </a:ext>
                  </a:extLst>
                </p:cNvPr>
                <p:cNvSpPr/>
                <p:nvPr/>
              </p:nvSpPr>
              <p:spPr>
                <a:xfrm>
                  <a:off x="1300120" y="6032007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8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412" name="Gruppieren 411">
                  <a:extLst>
                    <a:ext uri="{FF2B5EF4-FFF2-40B4-BE49-F238E27FC236}">
                      <a16:creationId xmlns:a16="http://schemas.microsoft.com/office/drawing/2014/main" id="{0FFA39C0-DEC4-4A14-BACD-5EC4C8D42B3E}"/>
                    </a:ext>
                  </a:extLst>
                </p:cNvPr>
                <p:cNvGrpSpPr/>
                <p:nvPr/>
              </p:nvGrpSpPr>
              <p:grpSpPr>
                <a:xfrm>
                  <a:off x="247477" y="5855464"/>
                  <a:ext cx="1338169" cy="124809"/>
                  <a:chOff x="1638923" y="4148261"/>
                  <a:chExt cx="7289665" cy="679894"/>
                </a:xfrm>
                <a:solidFill>
                  <a:srgbClr val="6780A2"/>
                </a:solidFill>
              </p:grpSpPr>
              <p:sp>
                <p:nvSpPr>
                  <p:cNvPr id="426" name="Rechteck: abgerundete Ecken 425">
                    <a:extLst>
                      <a:ext uri="{FF2B5EF4-FFF2-40B4-BE49-F238E27FC236}">
                        <a16:creationId xmlns:a16="http://schemas.microsoft.com/office/drawing/2014/main" id="{C210722D-2767-4EB5-AD16-40C112F750D0}"/>
                      </a:ext>
                    </a:extLst>
                  </p:cNvPr>
                  <p:cNvSpPr/>
                  <p:nvPr/>
                </p:nvSpPr>
                <p:spPr>
                  <a:xfrm>
                    <a:off x="1638923" y="4148286"/>
                    <a:ext cx="744665" cy="677275"/>
                  </a:xfrm>
                  <a:prstGeom prst="roundRect">
                    <a:avLst/>
                  </a:prstGeom>
                  <a:solidFill>
                    <a:srgbClr val="C00000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1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27" name="Rechteck: abgerundete Ecken 426">
                    <a:extLst>
                      <a:ext uri="{FF2B5EF4-FFF2-40B4-BE49-F238E27FC236}">
                        <a16:creationId xmlns:a16="http://schemas.microsoft.com/office/drawing/2014/main" id="{CD87319B-C05F-425C-AB8D-9A576AD27C97}"/>
                      </a:ext>
                    </a:extLst>
                  </p:cNvPr>
                  <p:cNvSpPr/>
                  <p:nvPr/>
                </p:nvSpPr>
                <p:spPr>
                  <a:xfrm>
                    <a:off x="2459693" y="414828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2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28" name="Rechteck: abgerundete Ecken 427">
                    <a:extLst>
                      <a:ext uri="{FF2B5EF4-FFF2-40B4-BE49-F238E27FC236}">
                        <a16:creationId xmlns:a16="http://schemas.microsoft.com/office/drawing/2014/main" id="{DC9A6FD0-F6C4-46E9-A375-C00DC3C49E66}"/>
                      </a:ext>
                    </a:extLst>
                  </p:cNvPr>
                  <p:cNvSpPr/>
                  <p:nvPr/>
                </p:nvSpPr>
                <p:spPr>
                  <a:xfrm>
                    <a:off x="3282727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3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29" name="Rechteck: abgerundete Ecken 428">
                    <a:extLst>
                      <a:ext uri="{FF2B5EF4-FFF2-40B4-BE49-F238E27FC236}">
                        <a16:creationId xmlns:a16="http://schemas.microsoft.com/office/drawing/2014/main" id="{FAFCCA10-4BC5-425D-B9F0-5D7A88D8B77C}"/>
                      </a:ext>
                    </a:extLst>
                  </p:cNvPr>
                  <p:cNvSpPr/>
                  <p:nvPr/>
                </p:nvSpPr>
                <p:spPr>
                  <a:xfrm>
                    <a:off x="4098436" y="4150880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4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0" name="Rechteck: abgerundete Ecken 429">
                    <a:extLst>
                      <a:ext uri="{FF2B5EF4-FFF2-40B4-BE49-F238E27FC236}">
                        <a16:creationId xmlns:a16="http://schemas.microsoft.com/office/drawing/2014/main" id="{768FAA78-1723-4479-A6A0-14E17C5E3B8F}"/>
                      </a:ext>
                    </a:extLst>
                  </p:cNvPr>
                  <p:cNvSpPr/>
                  <p:nvPr/>
                </p:nvSpPr>
                <p:spPr>
                  <a:xfrm>
                    <a:off x="4922031" y="4150875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5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1" name="Rechteck: abgerundete Ecken 430">
                    <a:extLst>
                      <a:ext uri="{FF2B5EF4-FFF2-40B4-BE49-F238E27FC236}">
                        <a16:creationId xmlns:a16="http://schemas.microsoft.com/office/drawing/2014/main" id="{4B593156-5B3A-4802-80D8-5E1FA9264C21}"/>
                      </a:ext>
                    </a:extLst>
                  </p:cNvPr>
                  <p:cNvSpPr/>
                  <p:nvPr/>
                </p:nvSpPr>
                <p:spPr>
                  <a:xfrm>
                    <a:off x="5737521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6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2" name="Rechteck: abgerundete Ecken 431">
                    <a:extLst>
                      <a:ext uri="{FF2B5EF4-FFF2-40B4-BE49-F238E27FC236}">
                        <a16:creationId xmlns:a16="http://schemas.microsoft.com/office/drawing/2014/main" id="{3E3C76D4-071A-4F26-A1F7-873ACFF9A873}"/>
                      </a:ext>
                    </a:extLst>
                  </p:cNvPr>
                  <p:cNvSpPr/>
                  <p:nvPr/>
                </p:nvSpPr>
                <p:spPr>
                  <a:xfrm>
                    <a:off x="6555433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7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3" name="Rechteck: abgerundete Ecken 432">
                    <a:extLst>
                      <a:ext uri="{FF2B5EF4-FFF2-40B4-BE49-F238E27FC236}">
                        <a16:creationId xmlns:a16="http://schemas.microsoft.com/office/drawing/2014/main" id="{3276A66C-10E7-4401-A608-1ECE24226F78}"/>
                      </a:ext>
                    </a:extLst>
                  </p:cNvPr>
                  <p:cNvSpPr/>
                  <p:nvPr/>
                </p:nvSpPr>
                <p:spPr>
                  <a:xfrm>
                    <a:off x="7369678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4" name="Rechteck: abgerundete Ecken 433">
                    <a:extLst>
                      <a:ext uri="{FF2B5EF4-FFF2-40B4-BE49-F238E27FC236}">
                        <a16:creationId xmlns:a16="http://schemas.microsoft.com/office/drawing/2014/main" id="{86A6B12F-8911-4769-ADC8-D025ABB99DE2}"/>
                      </a:ext>
                    </a:extLst>
                  </p:cNvPr>
                  <p:cNvSpPr/>
                  <p:nvPr/>
                </p:nvSpPr>
                <p:spPr>
                  <a:xfrm>
                    <a:off x="8183923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9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413" name="Rechteck: abgerundete Ecken 412">
                  <a:extLst>
                    <a:ext uri="{FF2B5EF4-FFF2-40B4-BE49-F238E27FC236}">
                      <a16:creationId xmlns:a16="http://schemas.microsoft.com/office/drawing/2014/main" id="{3B882958-D465-4C90-84F7-C8EE0DAAEDE5}"/>
                    </a:ext>
                  </a:extLst>
                </p:cNvPr>
                <p:cNvSpPr/>
                <p:nvPr/>
              </p:nvSpPr>
              <p:spPr>
                <a:xfrm>
                  <a:off x="1598777" y="5855483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414" name="Gruppieren 413">
                  <a:extLst>
                    <a:ext uri="{FF2B5EF4-FFF2-40B4-BE49-F238E27FC236}">
                      <a16:creationId xmlns:a16="http://schemas.microsoft.com/office/drawing/2014/main" id="{36C2E422-34E7-4F05-A053-E617AD7D78A1}"/>
                    </a:ext>
                  </a:extLst>
                </p:cNvPr>
                <p:cNvGrpSpPr/>
                <p:nvPr/>
              </p:nvGrpSpPr>
              <p:grpSpPr>
                <a:xfrm>
                  <a:off x="247411" y="5149805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415" name="Gruppieren 414">
                    <a:extLst>
                      <a:ext uri="{FF2B5EF4-FFF2-40B4-BE49-F238E27FC236}">
                        <a16:creationId xmlns:a16="http://schemas.microsoft.com/office/drawing/2014/main" id="{7ED750C4-3BD3-48FC-9623-F4B0AE2BA8A0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417" name="Rechteck: abgerundete Ecken 416">
                      <a:extLst>
                        <a:ext uri="{FF2B5EF4-FFF2-40B4-BE49-F238E27FC236}">
                          <a16:creationId xmlns:a16="http://schemas.microsoft.com/office/drawing/2014/main" id="{C9515D72-D660-49D9-9CDF-2D3C4FC68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18" name="Rechteck: abgerundete Ecken 417">
                      <a:extLst>
                        <a:ext uri="{FF2B5EF4-FFF2-40B4-BE49-F238E27FC236}">
                          <a16:creationId xmlns:a16="http://schemas.microsoft.com/office/drawing/2014/main" id="{B75EAC3D-DCA5-4AC1-B914-6C35B7D36D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19" name="Rechteck: abgerundete Ecken 418">
                      <a:extLst>
                        <a:ext uri="{FF2B5EF4-FFF2-40B4-BE49-F238E27FC236}">
                          <a16:creationId xmlns:a16="http://schemas.microsoft.com/office/drawing/2014/main" id="{4A5A642B-8ACC-4F7F-8580-0B95FCBB4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0" name="Rechteck: abgerundete Ecken 419">
                      <a:extLst>
                        <a:ext uri="{FF2B5EF4-FFF2-40B4-BE49-F238E27FC236}">
                          <a16:creationId xmlns:a16="http://schemas.microsoft.com/office/drawing/2014/main" id="{37BAEE13-2593-4A07-91FA-908A7C1D67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1" name="Rechteck: abgerundete Ecken 420">
                      <a:extLst>
                        <a:ext uri="{FF2B5EF4-FFF2-40B4-BE49-F238E27FC236}">
                          <a16:creationId xmlns:a16="http://schemas.microsoft.com/office/drawing/2014/main" id="{7B62E943-3793-443E-939F-2C67594693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2" name="Rechteck: abgerundete Ecken 421">
                      <a:extLst>
                        <a:ext uri="{FF2B5EF4-FFF2-40B4-BE49-F238E27FC236}">
                          <a16:creationId xmlns:a16="http://schemas.microsoft.com/office/drawing/2014/main" id="{3D524864-9E0D-4A1A-8912-D96CEB404C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3" name="Rechteck: abgerundete Ecken 422">
                      <a:extLst>
                        <a:ext uri="{FF2B5EF4-FFF2-40B4-BE49-F238E27FC236}">
                          <a16:creationId xmlns:a16="http://schemas.microsoft.com/office/drawing/2014/main" id="{289A8B2F-4F2F-4FF3-955C-E2735FDBE8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4" name="Rechteck: abgerundete Ecken 423">
                      <a:extLst>
                        <a:ext uri="{FF2B5EF4-FFF2-40B4-BE49-F238E27FC236}">
                          <a16:creationId xmlns:a16="http://schemas.microsoft.com/office/drawing/2014/main" id="{25F75A90-F17E-4E16-A892-6D99E1F1DB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5" name="Rechteck: abgerundete Ecken 424">
                      <a:extLst>
                        <a:ext uri="{FF2B5EF4-FFF2-40B4-BE49-F238E27FC236}">
                          <a16:creationId xmlns:a16="http://schemas.microsoft.com/office/drawing/2014/main" id="{E697B0F8-96BC-48CD-B84D-1CBB00A4C5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416" name="Rechteck: abgerundete Ecken 415">
                    <a:extLst>
                      <a:ext uri="{FF2B5EF4-FFF2-40B4-BE49-F238E27FC236}">
                        <a16:creationId xmlns:a16="http://schemas.microsoft.com/office/drawing/2014/main" id="{2D9BB18F-204E-40A9-9E46-424AC7C322D1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</p:grpSp>
          <p:sp>
            <p:nvSpPr>
              <p:cNvPr id="397" name="Textfeld 396">
                <a:extLst>
                  <a:ext uri="{FF2B5EF4-FFF2-40B4-BE49-F238E27FC236}">
                    <a16:creationId xmlns:a16="http://schemas.microsoft.com/office/drawing/2014/main" id="{559E70B2-59D6-4256-8A8C-203D35E405EE}"/>
                  </a:ext>
                </a:extLst>
              </p:cNvPr>
              <p:cNvSpPr txBox="1"/>
              <p:nvPr/>
            </p:nvSpPr>
            <p:spPr>
              <a:xfrm>
                <a:off x="1522648" y="511226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398" name="Textfeld 397">
                <a:extLst>
                  <a:ext uri="{FF2B5EF4-FFF2-40B4-BE49-F238E27FC236}">
                    <a16:creationId xmlns:a16="http://schemas.microsoft.com/office/drawing/2014/main" id="{38CAAE1C-64A1-43D8-BB34-AB4067CA7879}"/>
                  </a:ext>
                </a:extLst>
              </p:cNvPr>
              <p:cNvSpPr txBox="1"/>
              <p:nvPr/>
            </p:nvSpPr>
            <p:spPr>
              <a:xfrm>
                <a:off x="1524431" y="545903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399" name="Textfeld 398">
                <a:extLst>
                  <a:ext uri="{FF2B5EF4-FFF2-40B4-BE49-F238E27FC236}">
                    <a16:creationId xmlns:a16="http://schemas.microsoft.com/office/drawing/2014/main" id="{C63DBD2C-41F2-4B6D-91CB-C38B1FCD3484}"/>
                  </a:ext>
                </a:extLst>
              </p:cNvPr>
              <p:cNvSpPr txBox="1"/>
              <p:nvPr/>
            </p:nvSpPr>
            <p:spPr>
              <a:xfrm>
                <a:off x="1524572" y="564070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400" name="Textfeld 399">
                <a:extLst>
                  <a:ext uri="{FF2B5EF4-FFF2-40B4-BE49-F238E27FC236}">
                    <a16:creationId xmlns:a16="http://schemas.microsoft.com/office/drawing/2014/main" id="{8C2D62C3-B6BD-446B-B5D5-5885DD31E492}"/>
                  </a:ext>
                </a:extLst>
              </p:cNvPr>
              <p:cNvSpPr txBox="1"/>
              <p:nvPr/>
            </p:nvSpPr>
            <p:spPr>
              <a:xfrm>
                <a:off x="1525090" y="581587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</p:grpSp>
      </p:grpSp>
      <p:sp>
        <p:nvSpPr>
          <p:cNvPr id="226" name="Rechteck: abgerundete Ecken 225">
            <a:hlinkClick r:id="rId20" action="ppaction://hlinksldjump"/>
            <a:extLst>
              <a:ext uri="{FF2B5EF4-FFF2-40B4-BE49-F238E27FC236}">
                <a16:creationId xmlns:a16="http://schemas.microsoft.com/office/drawing/2014/main" id="{27341127-6541-4D0F-804D-47F1DB3D0887}"/>
              </a:ext>
            </a:extLst>
          </p:cNvPr>
          <p:cNvSpPr/>
          <p:nvPr/>
        </p:nvSpPr>
        <p:spPr>
          <a:xfrm>
            <a:off x="114820" y="5000244"/>
            <a:ext cx="1901584" cy="1402111"/>
          </a:xfrm>
          <a:prstGeom prst="roundRect">
            <a:avLst>
              <a:gd name="adj" fmla="val 11175"/>
            </a:avLst>
          </a:prstGeom>
          <a:solidFill>
            <a:schemeClr val="accent2">
              <a:alpha val="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8ADAE73-ED5B-420F-9DD6-CF3C519AC6B5}"/>
              </a:ext>
            </a:extLst>
          </p:cNvPr>
          <p:cNvGrpSpPr/>
          <p:nvPr/>
        </p:nvGrpSpPr>
        <p:grpSpPr>
          <a:xfrm>
            <a:off x="3774164" y="3256516"/>
            <a:ext cx="979988" cy="981950"/>
            <a:chOff x="3774164" y="3256516"/>
            <a:chExt cx="979988" cy="981950"/>
          </a:xfrm>
        </p:grpSpPr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3343D049-6A8F-4ACA-9F69-493401859DD2}"/>
                </a:ext>
              </a:extLst>
            </p:cNvPr>
            <p:cNvSpPr/>
            <p:nvPr/>
          </p:nvSpPr>
          <p:spPr>
            <a:xfrm>
              <a:off x="3774164" y="3761518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44" name="Freihandform: Form 243">
              <a:extLst>
                <a:ext uri="{FF2B5EF4-FFF2-40B4-BE49-F238E27FC236}">
                  <a16:creationId xmlns:a16="http://schemas.microsoft.com/office/drawing/2014/main" id="{EC54FDB5-4DFF-40D5-BFF7-916922450D5E}"/>
                </a:ext>
              </a:extLst>
            </p:cNvPr>
            <p:cNvSpPr/>
            <p:nvPr/>
          </p:nvSpPr>
          <p:spPr>
            <a:xfrm>
              <a:off x="3774382" y="3256516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24752" y="297105"/>
                  </a:moveTo>
                  <a:lnTo>
                    <a:pt x="424864" y="297105"/>
                  </a:lnTo>
                  <a:lnTo>
                    <a:pt x="450090" y="369101"/>
                  </a:lnTo>
                  <a:lnTo>
                    <a:pt x="399861" y="369101"/>
                  </a:lnTo>
                  <a:close/>
                  <a:moveTo>
                    <a:pt x="425422" y="277237"/>
                  </a:moveTo>
                  <a:cubicBezTo>
                    <a:pt x="423190" y="277237"/>
                    <a:pt x="421348" y="277293"/>
                    <a:pt x="419897" y="277404"/>
                  </a:cubicBezTo>
                  <a:cubicBezTo>
                    <a:pt x="418446" y="277516"/>
                    <a:pt x="417255" y="277720"/>
                    <a:pt x="416325" y="278018"/>
                  </a:cubicBezTo>
                  <a:cubicBezTo>
                    <a:pt x="415395" y="278316"/>
                    <a:pt x="414688" y="278725"/>
                    <a:pt x="414204" y="279246"/>
                  </a:cubicBezTo>
                  <a:cubicBezTo>
                    <a:pt x="413720" y="279767"/>
                    <a:pt x="413330" y="280437"/>
                    <a:pt x="413032" y="281255"/>
                  </a:cubicBezTo>
                  <a:lnTo>
                    <a:pt x="364588" y="415424"/>
                  </a:lnTo>
                  <a:cubicBezTo>
                    <a:pt x="363993" y="417061"/>
                    <a:pt x="363677" y="418382"/>
                    <a:pt x="363640" y="419386"/>
                  </a:cubicBezTo>
                  <a:cubicBezTo>
                    <a:pt x="363602" y="420391"/>
                    <a:pt x="363863" y="421154"/>
                    <a:pt x="364421" y="421674"/>
                  </a:cubicBezTo>
                  <a:cubicBezTo>
                    <a:pt x="364979" y="422195"/>
                    <a:pt x="365947" y="422549"/>
                    <a:pt x="367323" y="422735"/>
                  </a:cubicBezTo>
                  <a:cubicBezTo>
                    <a:pt x="368700" y="422921"/>
                    <a:pt x="370467" y="423014"/>
                    <a:pt x="372625" y="423014"/>
                  </a:cubicBezTo>
                  <a:cubicBezTo>
                    <a:pt x="374709" y="423014"/>
                    <a:pt x="376402" y="422939"/>
                    <a:pt x="377704" y="422791"/>
                  </a:cubicBezTo>
                  <a:cubicBezTo>
                    <a:pt x="379006" y="422642"/>
                    <a:pt x="380011" y="422400"/>
                    <a:pt x="380718" y="422065"/>
                  </a:cubicBezTo>
                  <a:cubicBezTo>
                    <a:pt x="381425" y="421730"/>
                    <a:pt x="381964" y="421321"/>
                    <a:pt x="382336" y="420837"/>
                  </a:cubicBezTo>
                  <a:cubicBezTo>
                    <a:pt x="382708" y="420354"/>
                    <a:pt x="383006" y="419777"/>
                    <a:pt x="383229" y="419107"/>
                  </a:cubicBezTo>
                  <a:lnTo>
                    <a:pt x="395061" y="384393"/>
                  </a:lnTo>
                  <a:lnTo>
                    <a:pt x="455113" y="384393"/>
                  </a:lnTo>
                  <a:lnTo>
                    <a:pt x="467503" y="419554"/>
                  </a:lnTo>
                  <a:cubicBezTo>
                    <a:pt x="467801" y="420223"/>
                    <a:pt x="468117" y="420781"/>
                    <a:pt x="468452" y="421228"/>
                  </a:cubicBezTo>
                  <a:cubicBezTo>
                    <a:pt x="468787" y="421674"/>
                    <a:pt x="469308" y="422028"/>
                    <a:pt x="470015" y="422288"/>
                  </a:cubicBezTo>
                  <a:cubicBezTo>
                    <a:pt x="470722" y="422549"/>
                    <a:pt x="471763" y="422735"/>
                    <a:pt x="473140" y="422846"/>
                  </a:cubicBezTo>
                  <a:cubicBezTo>
                    <a:pt x="474517" y="422958"/>
                    <a:pt x="476358" y="423014"/>
                    <a:pt x="478665" y="423014"/>
                  </a:cubicBezTo>
                  <a:cubicBezTo>
                    <a:pt x="480972" y="423014"/>
                    <a:pt x="482814" y="422939"/>
                    <a:pt x="484191" y="422791"/>
                  </a:cubicBezTo>
                  <a:cubicBezTo>
                    <a:pt x="485567" y="422642"/>
                    <a:pt x="486553" y="422307"/>
                    <a:pt x="487149" y="421786"/>
                  </a:cubicBezTo>
                  <a:cubicBezTo>
                    <a:pt x="487744" y="421265"/>
                    <a:pt x="488023" y="420502"/>
                    <a:pt x="487986" y="419498"/>
                  </a:cubicBezTo>
                  <a:cubicBezTo>
                    <a:pt x="487948" y="418493"/>
                    <a:pt x="487632" y="417172"/>
                    <a:pt x="487037" y="415535"/>
                  </a:cubicBezTo>
                  <a:lnTo>
                    <a:pt x="438593" y="281367"/>
                  </a:lnTo>
                  <a:cubicBezTo>
                    <a:pt x="438296" y="280548"/>
                    <a:pt x="437886" y="279860"/>
                    <a:pt x="437366" y="279302"/>
                  </a:cubicBezTo>
                  <a:cubicBezTo>
                    <a:pt x="436845" y="278744"/>
                    <a:pt x="436100" y="278316"/>
                    <a:pt x="435133" y="278018"/>
                  </a:cubicBezTo>
                  <a:cubicBezTo>
                    <a:pt x="434166" y="277720"/>
                    <a:pt x="432901" y="277516"/>
                    <a:pt x="431338" y="277404"/>
                  </a:cubicBezTo>
                  <a:cubicBezTo>
                    <a:pt x="429775" y="277293"/>
                    <a:pt x="427803" y="277237"/>
                    <a:pt x="425422" y="277237"/>
                  </a:cubicBezTo>
                  <a:close/>
                  <a:moveTo>
                    <a:pt x="547833" y="275786"/>
                  </a:moveTo>
                  <a:cubicBezTo>
                    <a:pt x="543443" y="275786"/>
                    <a:pt x="539257" y="276232"/>
                    <a:pt x="535276" y="277125"/>
                  </a:cubicBezTo>
                  <a:cubicBezTo>
                    <a:pt x="531295" y="278018"/>
                    <a:pt x="527648" y="279116"/>
                    <a:pt x="524337" y="280418"/>
                  </a:cubicBezTo>
                  <a:cubicBezTo>
                    <a:pt x="521026" y="281720"/>
                    <a:pt x="518272" y="283041"/>
                    <a:pt x="516077" y="284380"/>
                  </a:cubicBezTo>
                  <a:cubicBezTo>
                    <a:pt x="513882" y="285720"/>
                    <a:pt x="512338" y="286780"/>
                    <a:pt x="511445" y="287562"/>
                  </a:cubicBezTo>
                  <a:cubicBezTo>
                    <a:pt x="510552" y="288343"/>
                    <a:pt x="509956" y="288994"/>
                    <a:pt x="509659" y="289515"/>
                  </a:cubicBezTo>
                  <a:cubicBezTo>
                    <a:pt x="509361" y="290036"/>
                    <a:pt x="509119" y="290594"/>
                    <a:pt x="508933" y="291189"/>
                  </a:cubicBezTo>
                  <a:cubicBezTo>
                    <a:pt x="508747" y="291785"/>
                    <a:pt x="508617" y="292492"/>
                    <a:pt x="508543" y="293310"/>
                  </a:cubicBezTo>
                  <a:cubicBezTo>
                    <a:pt x="508468" y="294129"/>
                    <a:pt x="508431" y="295096"/>
                    <a:pt x="508431" y="296212"/>
                  </a:cubicBezTo>
                  <a:cubicBezTo>
                    <a:pt x="508431" y="297775"/>
                    <a:pt x="508508" y="299114"/>
                    <a:pt x="508661" y="300231"/>
                  </a:cubicBezTo>
                  <a:cubicBezTo>
                    <a:pt x="508815" y="301347"/>
                    <a:pt x="509026" y="302240"/>
                    <a:pt x="509294" y="302910"/>
                  </a:cubicBezTo>
                  <a:cubicBezTo>
                    <a:pt x="509563" y="303579"/>
                    <a:pt x="509908" y="304063"/>
                    <a:pt x="510331" y="304361"/>
                  </a:cubicBezTo>
                  <a:cubicBezTo>
                    <a:pt x="510754" y="304658"/>
                    <a:pt x="511234" y="304807"/>
                    <a:pt x="511771" y="304807"/>
                  </a:cubicBezTo>
                  <a:cubicBezTo>
                    <a:pt x="512693" y="304807"/>
                    <a:pt x="514094" y="304175"/>
                    <a:pt x="515975" y="302910"/>
                  </a:cubicBezTo>
                  <a:cubicBezTo>
                    <a:pt x="517856" y="301645"/>
                    <a:pt x="520197" y="300268"/>
                    <a:pt x="523000" y="298780"/>
                  </a:cubicBezTo>
                  <a:cubicBezTo>
                    <a:pt x="525803" y="297291"/>
                    <a:pt x="529066" y="295915"/>
                    <a:pt x="532791" y="294650"/>
                  </a:cubicBezTo>
                  <a:cubicBezTo>
                    <a:pt x="536515" y="293385"/>
                    <a:pt x="540719" y="292752"/>
                    <a:pt x="545402" y="292752"/>
                  </a:cubicBezTo>
                  <a:cubicBezTo>
                    <a:pt x="549395" y="292752"/>
                    <a:pt x="552927" y="293385"/>
                    <a:pt x="555998" y="294650"/>
                  </a:cubicBezTo>
                  <a:cubicBezTo>
                    <a:pt x="559069" y="295915"/>
                    <a:pt x="561622" y="297626"/>
                    <a:pt x="563657" y="299784"/>
                  </a:cubicBezTo>
                  <a:cubicBezTo>
                    <a:pt x="565692" y="301942"/>
                    <a:pt x="567247" y="304454"/>
                    <a:pt x="568322" y="307319"/>
                  </a:cubicBezTo>
                  <a:cubicBezTo>
                    <a:pt x="569397" y="310184"/>
                    <a:pt x="569934" y="313216"/>
                    <a:pt x="569934" y="316416"/>
                  </a:cubicBezTo>
                  <a:cubicBezTo>
                    <a:pt x="569934" y="319616"/>
                    <a:pt x="569589" y="323039"/>
                    <a:pt x="568899" y="326685"/>
                  </a:cubicBezTo>
                  <a:cubicBezTo>
                    <a:pt x="568209" y="330331"/>
                    <a:pt x="566771" y="334387"/>
                    <a:pt x="564586" y="338852"/>
                  </a:cubicBezTo>
                  <a:cubicBezTo>
                    <a:pt x="562401" y="343316"/>
                    <a:pt x="559295" y="348265"/>
                    <a:pt x="555269" y="353697"/>
                  </a:cubicBezTo>
                  <a:cubicBezTo>
                    <a:pt x="551243" y="359129"/>
                    <a:pt x="545894" y="365269"/>
                    <a:pt x="539223" y="372115"/>
                  </a:cubicBezTo>
                  <a:lnTo>
                    <a:pt x="510353" y="401806"/>
                  </a:lnTo>
                  <a:cubicBezTo>
                    <a:pt x="509433" y="402773"/>
                    <a:pt x="508686" y="403685"/>
                    <a:pt x="508110" y="404541"/>
                  </a:cubicBezTo>
                  <a:cubicBezTo>
                    <a:pt x="507534" y="405396"/>
                    <a:pt x="507055" y="406252"/>
                    <a:pt x="506672" y="407108"/>
                  </a:cubicBezTo>
                  <a:cubicBezTo>
                    <a:pt x="506289" y="407964"/>
                    <a:pt x="506040" y="408950"/>
                    <a:pt x="505925" y="410066"/>
                  </a:cubicBezTo>
                  <a:cubicBezTo>
                    <a:pt x="505810" y="411182"/>
                    <a:pt x="505752" y="412484"/>
                    <a:pt x="505752" y="413973"/>
                  </a:cubicBezTo>
                  <a:cubicBezTo>
                    <a:pt x="505752" y="415610"/>
                    <a:pt x="505882" y="416986"/>
                    <a:pt x="506143" y="418103"/>
                  </a:cubicBezTo>
                  <a:cubicBezTo>
                    <a:pt x="506403" y="419219"/>
                    <a:pt x="506812" y="420075"/>
                    <a:pt x="507371" y="420670"/>
                  </a:cubicBezTo>
                  <a:cubicBezTo>
                    <a:pt x="507929" y="421265"/>
                    <a:pt x="508598" y="421693"/>
                    <a:pt x="509380" y="421953"/>
                  </a:cubicBezTo>
                  <a:cubicBezTo>
                    <a:pt x="510161" y="422214"/>
                    <a:pt x="511073" y="422344"/>
                    <a:pt x="512114" y="422344"/>
                  </a:cubicBezTo>
                  <a:lnTo>
                    <a:pt x="591924" y="422344"/>
                  </a:lnTo>
                  <a:cubicBezTo>
                    <a:pt x="592593" y="422344"/>
                    <a:pt x="593207" y="422177"/>
                    <a:pt x="593765" y="421842"/>
                  </a:cubicBezTo>
                  <a:cubicBezTo>
                    <a:pt x="594323" y="421507"/>
                    <a:pt x="594770" y="420986"/>
                    <a:pt x="595105" y="420279"/>
                  </a:cubicBezTo>
                  <a:cubicBezTo>
                    <a:pt x="595440" y="419572"/>
                    <a:pt x="595700" y="418698"/>
                    <a:pt x="595886" y="417656"/>
                  </a:cubicBezTo>
                  <a:cubicBezTo>
                    <a:pt x="596072" y="416614"/>
                    <a:pt x="596165" y="415424"/>
                    <a:pt x="596165" y="414084"/>
                  </a:cubicBezTo>
                  <a:cubicBezTo>
                    <a:pt x="596165" y="412745"/>
                    <a:pt x="596072" y="411573"/>
                    <a:pt x="595886" y="410568"/>
                  </a:cubicBezTo>
                  <a:cubicBezTo>
                    <a:pt x="595700" y="409564"/>
                    <a:pt x="595402" y="408726"/>
                    <a:pt x="594993" y="408057"/>
                  </a:cubicBezTo>
                  <a:cubicBezTo>
                    <a:pt x="594584" y="407387"/>
                    <a:pt x="594100" y="406885"/>
                    <a:pt x="593542" y="406550"/>
                  </a:cubicBezTo>
                  <a:cubicBezTo>
                    <a:pt x="592984" y="406215"/>
                    <a:pt x="592407" y="406047"/>
                    <a:pt x="591812" y="406047"/>
                  </a:cubicBezTo>
                  <a:lnTo>
                    <a:pt x="528969" y="406047"/>
                  </a:lnTo>
                  <a:lnTo>
                    <a:pt x="551852" y="382161"/>
                  </a:lnTo>
                  <a:cubicBezTo>
                    <a:pt x="560112" y="373677"/>
                    <a:pt x="566734" y="366180"/>
                    <a:pt x="571720" y="359669"/>
                  </a:cubicBezTo>
                  <a:cubicBezTo>
                    <a:pt x="576706" y="353158"/>
                    <a:pt x="580520" y="347242"/>
                    <a:pt x="583161" y="341921"/>
                  </a:cubicBezTo>
                  <a:cubicBezTo>
                    <a:pt x="585803" y="336601"/>
                    <a:pt x="587533" y="331652"/>
                    <a:pt x="588352" y="327076"/>
                  </a:cubicBezTo>
                  <a:cubicBezTo>
                    <a:pt x="589170" y="322499"/>
                    <a:pt x="589579" y="317904"/>
                    <a:pt x="589579" y="313290"/>
                  </a:cubicBezTo>
                  <a:cubicBezTo>
                    <a:pt x="589579" y="308156"/>
                    <a:pt x="588724" y="303319"/>
                    <a:pt x="587012" y="298780"/>
                  </a:cubicBezTo>
                  <a:cubicBezTo>
                    <a:pt x="585301" y="294240"/>
                    <a:pt x="582715" y="290259"/>
                    <a:pt x="579255" y="286836"/>
                  </a:cubicBezTo>
                  <a:cubicBezTo>
                    <a:pt x="575794" y="283413"/>
                    <a:pt x="571441" y="280716"/>
                    <a:pt x="566195" y="278744"/>
                  </a:cubicBezTo>
                  <a:cubicBezTo>
                    <a:pt x="560949" y="276772"/>
                    <a:pt x="554828" y="275786"/>
                    <a:pt x="547833" y="275786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08584B6-D5EA-47C6-BE8D-0F331E2D318A}"/>
              </a:ext>
            </a:extLst>
          </p:cNvPr>
          <p:cNvGrpSpPr/>
          <p:nvPr/>
        </p:nvGrpSpPr>
        <p:grpSpPr>
          <a:xfrm>
            <a:off x="5718098" y="3014605"/>
            <a:ext cx="979988" cy="981950"/>
            <a:chOff x="5718098" y="3014605"/>
            <a:chExt cx="979988" cy="981950"/>
          </a:xfrm>
        </p:grpSpPr>
        <p:sp>
          <p:nvSpPr>
            <p:cNvPr id="247" name="Freihandform: Form 246">
              <a:extLst>
                <a:ext uri="{FF2B5EF4-FFF2-40B4-BE49-F238E27FC236}">
                  <a16:creationId xmlns:a16="http://schemas.microsoft.com/office/drawing/2014/main" id="{98D55AD1-E57D-48EA-8444-EBE27DAD47F4}"/>
                </a:ext>
              </a:extLst>
            </p:cNvPr>
            <p:cNvSpPr/>
            <p:nvPr/>
          </p:nvSpPr>
          <p:spPr>
            <a:xfrm>
              <a:off x="5718098" y="3519607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62" name="Freihandform: Form 261">
              <a:extLst>
                <a:ext uri="{FF2B5EF4-FFF2-40B4-BE49-F238E27FC236}">
                  <a16:creationId xmlns:a16="http://schemas.microsoft.com/office/drawing/2014/main" id="{097163C6-0D3D-446A-84F2-4C2E1F8B9F20}"/>
                </a:ext>
              </a:extLst>
            </p:cNvPr>
            <p:cNvSpPr/>
            <p:nvPr/>
          </p:nvSpPr>
          <p:spPr>
            <a:xfrm>
              <a:off x="5718316" y="3014605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23858" y="291186"/>
                  </a:moveTo>
                  <a:lnTo>
                    <a:pt x="423970" y="291186"/>
                  </a:lnTo>
                  <a:lnTo>
                    <a:pt x="449196" y="363182"/>
                  </a:lnTo>
                  <a:lnTo>
                    <a:pt x="398967" y="363182"/>
                  </a:lnTo>
                  <a:close/>
                  <a:moveTo>
                    <a:pt x="424528" y="271318"/>
                  </a:moveTo>
                  <a:cubicBezTo>
                    <a:pt x="422296" y="271318"/>
                    <a:pt x="420454" y="271374"/>
                    <a:pt x="419003" y="271485"/>
                  </a:cubicBezTo>
                  <a:cubicBezTo>
                    <a:pt x="417552" y="271597"/>
                    <a:pt x="416361" y="271801"/>
                    <a:pt x="415431" y="272099"/>
                  </a:cubicBezTo>
                  <a:cubicBezTo>
                    <a:pt x="414501" y="272397"/>
                    <a:pt x="413794" y="272806"/>
                    <a:pt x="413310" y="273327"/>
                  </a:cubicBezTo>
                  <a:cubicBezTo>
                    <a:pt x="412826" y="273848"/>
                    <a:pt x="412436" y="274518"/>
                    <a:pt x="412138" y="275336"/>
                  </a:cubicBezTo>
                  <a:lnTo>
                    <a:pt x="363695" y="409505"/>
                  </a:lnTo>
                  <a:cubicBezTo>
                    <a:pt x="363099" y="411142"/>
                    <a:pt x="362783" y="412463"/>
                    <a:pt x="362746" y="413467"/>
                  </a:cubicBezTo>
                  <a:cubicBezTo>
                    <a:pt x="362709" y="414472"/>
                    <a:pt x="362969" y="415235"/>
                    <a:pt x="363527" y="415755"/>
                  </a:cubicBezTo>
                  <a:cubicBezTo>
                    <a:pt x="364085" y="416276"/>
                    <a:pt x="365053" y="416630"/>
                    <a:pt x="366429" y="416816"/>
                  </a:cubicBezTo>
                  <a:cubicBezTo>
                    <a:pt x="367806" y="417002"/>
                    <a:pt x="369573" y="417095"/>
                    <a:pt x="371731" y="417095"/>
                  </a:cubicBezTo>
                  <a:cubicBezTo>
                    <a:pt x="373815" y="417095"/>
                    <a:pt x="375508" y="417020"/>
                    <a:pt x="376810" y="416872"/>
                  </a:cubicBezTo>
                  <a:cubicBezTo>
                    <a:pt x="378112" y="416723"/>
                    <a:pt x="379117" y="416481"/>
                    <a:pt x="379824" y="416146"/>
                  </a:cubicBezTo>
                  <a:cubicBezTo>
                    <a:pt x="380531" y="415811"/>
                    <a:pt x="381070" y="415402"/>
                    <a:pt x="381442" y="414918"/>
                  </a:cubicBezTo>
                  <a:cubicBezTo>
                    <a:pt x="381814" y="414435"/>
                    <a:pt x="382112" y="413858"/>
                    <a:pt x="382335" y="413188"/>
                  </a:cubicBezTo>
                  <a:lnTo>
                    <a:pt x="394167" y="378474"/>
                  </a:lnTo>
                  <a:lnTo>
                    <a:pt x="454219" y="378474"/>
                  </a:lnTo>
                  <a:lnTo>
                    <a:pt x="466609" y="413635"/>
                  </a:lnTo>
                  <a:cubicBezTo>
                    <a:pt x="466907" y="414304"/>
                    <a:pt x="467223" y="414862"/>
                    <a:pt x="467558" y="415309"/>
                  </a:cubicBezTo>
                  <a:cubicBezTo>
                    <a:pt x="467893" y="415755"/>
                    <a:pt x="468414" y="416109"/>
                    <a:pt x="469121" y="416369"/>
                  </a:cubicBezTo>
                  <a:cubicBezTo>
                    <a:pt x="469828" y="416630"/>
                    <a:pt x="470869" y="416816"/>
                    <a:pt x="472246" y="416927"/>
                  </a:cubicBezTo>
                  <a:cubicBezTo>
                    <a:pt x="473623" y="417039"/>
                    <a:pt x="475464" y="417095"/>
                    <a:pt x="477771" y="417095"/>
                  </a:cubicBezTo>
                  <a:cubicBezTo>
                    <a:pt x="480078" y="417095"/>
                    <a:pt x="481920" y="417020"/>
                    <a:pt x="483297" y="416872"/>
                  </a:cubicBezTo>
                  <a:cubicBezTo>
                    <a:pt x="484673" y="416723"/>
                    <a:pt x="485659" y="416388"/>
                    <a:pt x="486255" y="415867"/>
                  </a:cubicBezTo>
                  <a:cubicBezTo>
                    <a:pt x="486850" y="415346"/>
                    <a:pt x="487129" y="414583"/>
                    <a:pt x="487092" y="413579"/>
                  </a:cubicBezTo>
                  <a:cubicBezTo>
                    <a:pt x="487054" y="412574"/>
                    <a:pt x="486738" y="411253"/>
                    <a:pt x="486143" y="409616"/>
                  </a:cubicBezTo>
                  <a:lnTo>
                    <a:pt x="437699" y="275448"/>
                  </a:lnTo>
                  <a:cubicBezTo>
                    <a:pt x="437402" y="274629"/>
                    <a:pt x="436992" y="273941"/>
                    <a:pt x="436472" y="273383"/>
                  </a:cubicBezTo>
                  <a:cubicBezTo>
                    <a:pt x="435951" y="272825"/>
                    <a:pt x="435207" y="272397"/>
                    <a:pt x="434239" y="272099"/>
                  </a:cubicBezTo>
                  <a:cubicBezTo>
                    <a:pt x="433272" y="271801"/>
                    <a:pt x="432007" y="271597"/>
                    <a:pt x="430444" y="271485"/>
                  </a:cubicBezTo>
                  <a:cubicBezTo>
                    <a:pt x="428881" y="271374"/>
                    <a:pt x="426909" y="271318"/>
                    <a:pt x="424528" y="271318"/>
                  </a:cubicBezTo>
                  <a:close/>
                  <a:moveTo>
                    <a:pt x="547051" y="269867"/>
                  </a:moveTo>
                  <a:cubicBezTo>
                    <a:pt x="542288" y="269867"/>
                    <a:pt x="537842" y="270313"/>
                    <a:pt x="533712" y="271206"/>
                  </a:cubicBezTo>
                  <a:cubicBezTo>
                    <a:pt x="529582" y="272099"/>
                    <a:pt x="525936" y="273197"/>
                    <a:pt x="522773" y="274499"/>
                  </a:cubicBezTo>
                  <a:cubicBezTo>
                    <a:pt x="519611" y="275801"/>
                    <a:pt x="516950" y="277122"/>
                    <a:pt x="514792" y="278461"/>
                  </a:cubicBezTo>
                  <a:cubicBezTo>
                    <a:pt x="512634" y="279801"/>
                    <a:pt x="511202" y="280824"/>
                    <a:pt x="510495" y="281531"/>
                  </a:cubicBezTo>
                  <a:cubicBezTo>
                    <a:pt x="509788" y="282238"/>
                    <a:pt x="509286" y="282852"/>
                    <a:pt x="508988" y="283373"/>
                  </a:cubicBezTo>
                  <a:cubicBezTo>
                    <a:pt x="508690" y="283894"/>
                    <a:pt x="508430" y="284470"/>
                    <a:pt x="508207" y="285103"/>
                  </a:cubicBezTo>
                  <a:cubicBezTo>
                    <a:pt x="507983" y="285735"/>
                    <a:pt x="507835" y="286480"/>
                    <a:pt x="507760" y="287335"/>
                  </a:cubicBezTo>
                  <a:cubicBezTo>
                    <a:pt x="507686" y="288191"/>
                    <a:pt x="507649" y="289177"/>
                    <a:pt x="507649" y="290293"/>
                  </a:cubicBezTo>
                  <a:cubicBezTo>
                    <a:pt x="507649" y="291930"/>
                    <a:pt x="507704" y="293251"/>
                    <a:pt x="507816" y="294256"/>
                  </a:cubicBezTo>
                  <a:cubicBezTo>
                    <a:pt x="507928" y="295260"/>
                    <a:pt x="508114" y="296042"/>
                    <a:pt x="508374" y="296600"/>
                  </a:cubicBezTo>
                  <a:cubicBezTo>
                    <a:pt x="508635" y="297158"/>
                    <a:pt x="508969" y="297530"/>
                    <a:pt x="509379" y="297716"/>
                  </a:cubicBezTo>
                  <a:cubicBezTo>
                    <a:pt x="509788" y="297902"/>
                    <a:pt x="510253" y="297995"/>
                    <a:pt x="510774" y="297995"/>
                  </a:cubicBezTo>
                  <a:cubicBezTo>
                    <a:pt x="511518" y="297995"/>
                    <a:pt x="512820" y="297344"/>
                    <a:pt x="514681" y="296042"/>
                  </a:cubicBezTo>
                  <a:cubicBezTo>
                    <a:pt x="516541" y="294740"/>
                    <a:pt x="518885" y="293344"/>
                    <a:pt x="521713" y="291856"/>
                  </a:cubicBezTo>
                  <a:cubicBezTo>
                    <a:pt x="524541" y="290368"/>
                    <a:pt x="527759" y="288972"/>
                    <a:pt x="531368" y="287670"/>
                  </a:cubicBezTo>
                  <a:cubicBezTo>
                    <a:pt x="534977" y="286368"/>
                    <a:pt x="538940" y="285717"/>
                    <a:pt x="543256" y="285717"/>
                  </a:cubicBezTo>
                  <a:cubicBezTo>
                    <a:pt x="547200" y="285717"/>
                    <a:pt x="550678" y="286294"/>
                    <a:pt x="553692" y="287447"/>
                  </a:cubicBezTo>
                  <a:cubicBezTo>
                    <a:pt x="556706" y="288600"/>
                    <a:pt x="559180" y="290182"/>
                    <a:pt x="561115" y="292191"/>
                  </a:cubicBezTo>
                  <a:cubicBezTo>
                    <a:pt x="563050" y="294200"/>
                    <a:pt x="564501" y="296563"/>
                    <a:pt x="565468" y="299279"/>
                  </a:cubicBezTo>
                  <a:cubicBezTo>
                    <a:pt x="566436" y="301995"/>
                    <a:pt x="566919" y="304841"/>
                    <a:pt x="566919" y="307818"/>
                  </a:cubicBezTo>
                  <a:cubicBezTo>
                    <a:pt x="566919" y="311911"/>
                    <a:pt x="566194" y="315613"/>
                    <a:pt x="564743" y="318924"/>
                  </a:cubicBezTo>
                  <a:cubicBezTo>
                    <a:pt x="563292" y="322236"/>
                    <a:pt x="561208" y="325082"/>
                    <a:pt x="558492" y="327463"/>
                  </a:cubicBezTo>
                  <a:cubicBezTo>
                    <a:pt x="555776" y="329844"/>
                    <a:pt x="552464" y="331668"/>
                    <a:pt x="548558" y="332933"/>
                  </a:cubicBezTo>
                  <a:cubicBezTo>
                    <a:pt x="544651" y="334198"/>
                    <a:pt x="540242" y="334830"/>
                    <a:pt x="535331" y="334830"/>
                  </a:cubicBezTo>
                  <a:lnTo>
                    <a:pt x="522717" y="334830"/>
                  </a:lnTo>
                  <a:cubicBezTo>
                    <a:pt x="522048" y="334830"/>
                    <a:pt x="521452" y="334960"/>
                    <a:pt x="520931" y="335221"/>
                  </a:cubicBezTo>
                  <a:cubicBezTo>
                    <a:pt x="520411" y="335481"/>
                    <a:pt x="519945" y="335891"/>
                    <a:pt x="519536" y="336449"/>
                  </a:cubicBezTo>
                  <a:cubicBezTo>
                    <a:pt x="519127" y="337007"/>
                    <a:pt x="518811" y="337751"/>
                    <a:pt x="518587" y="338681"/>
                  </a:cubicBezTo>
                  <a:cubicBezTo>
                    <a:pt x="518364" y="339611"/>
                    <a:pt x="518253" y="340783"/>
                    <a:pt x="518253" y="342197"/>
                  </a:cubicBezTo>
                  <a:cubicBezTo>
                    <a:pt x="518253" y="343760"/>
                    <a:pt x="518387" y="345025"/>
                    <a:pt x="518656" y="345992"/>
                  </a:cubicBezTo>
                  <a:cubicBezTo>
                    <a:pt x="518926" y="346960"/>
                    <a:pt x="519271" y="347741"/>
                    <a:pt x="519694" y="348336"/>
                  </a:cubicBezTo>
                  <a:cubicBezTo>
                    <a:pt x="520117" y="348932"/>
                    <a:pt x="520616" y="349359"/>
                    <a:pt x="521192" y="349620"/>
                  </a:cubicBezTo>
                  <a:cubicBezTo>
                    <a:pt x="521768" y="349880"/>
                    <a:pt x="522364" y="350011"/>
                    <a:pt x="522979" y="350011"/>
                  </a:cubicBezTo>
                  <a:lnTo>
                    <a:pt x="537158" y="350011"/>
                  </a:lnTo>
                  <a:cubicBezTo>
                    <a:pt x="543077" y="350011"/>
                    <a:pt x="548361" y="350643"/>
                    <a:pt x="553010" y="351908"/>
                  </a:cubicBezTo>
                  <a:cubicBezTo>
                    <a:pt x="557660" y="353173"/>
                    <a:pt x="561580" y="354996"/>
                    <a:pt x="564769" y="357378"/>
                  </a:cubicBezTo>
                  <a:cubicBezTo>
                    <a:pt x="567958" y="359759"/>
                    <a:pt x="570379" y="362587"/>
                    <a:pt x="572031" y="365861"/>
                  </a:cubicBezTo>
                  <a:cubicBezTo>
                    <a:pt x="573684" y="369135"/>
                    <a:pt x="574510" y="372818"/>
                    <a:pt x="574510" y="376911"/>
                  </a:cubicBezTo>
                  <a:cubicBezTo>
                    <a:pt x="574510" y="380632"/>
                    <a:pt x="573861" y="384074"/>
                    <a:pt x="572563" y="387236"/>
                  </a:cubicBezTo>
                  <a:cubicBezTo>
                    <a:pt x="571266" y="390399"/>
                    <a:pt x="569319" y="393134"/>
                    <a:pt x="566723" y="395440"/>
                  </a:cubicBezTo>
                  <a:cubicBezTo>
                    <a:pt x="564127" y="397747"/>
                    <a:pt x="560921" y="399533"/>
                    <a:pt x="557105" y="400798"/>
                  </a:cubicBezTo>
                  <a:cubicBezTo>
                    <a:pt x="553288" y="402063"/>
                    <a:pt x="548861" y="402696"/>
                    <a:pt x="543823" y="402696"/>
                  </a:cubicBezTo>
                  <a:cubicBezTo>
                    <a:pt x="538631" y="402696"/>
                    <a:pt x="533917" y="402100"/>
                    <a:pt x="529681" y="400910"/>
                  </a:cubicBezTo>
                  <a:cubicBezTo>
                    <a:pt x="525444" y="399719"/>
                    <a:pt x="521742" y="398436"/>
                    <a:pt x="518573" y="397059"/>
                  </a:cubicBezTo>
                  <a:cubicBezTo>
                    <a:pt x="515405" y="395682"/>
                    <a:pt x="512810" y="394399"/>
                    <a:pt x="510787" y="393208"/>
                  </a:cubicBezTo>
                  <a:cubicBezTo>
                    <a:pt x="508764" y="392017"/>
                    <a:pt x="507410" y="391422"/>
                    <a:pt x="506722" y="391422"/>
                  </a:cubicBezTo>
                  <a:cubicBezTo>
                    <a:pt x="505730" y="391422"/>
                    <a:pt x="504966" y="391943"/>
                    <a:pt x="504432" y="392985"/>
                  </a:cubicBezTo>
                  <a:cubicBezTo>
                    <a:pt x="503897" y="394027"/>
                    <a:pt x="503630" y="395887"/>
                    <a:pt x="503630" y="398566"/>
                  </a:cubicBezTo>
                  <a:cubicBezTo>
                    <a:pt x="503630" y="400128"/>
                    <a:pt x="503686" y="401449"/>
                    <a:pt x="503798" y="402528"/>
                  </a:cubicBezTo>
                  <a:cubicBezTo>
                    <a:pt x="503909" y="403607"/>
                    <a:pt x="504077" y="404519"/>
                    <a:pt x="504300" y="405263"/>
                  </a:cubicBezTo>
                  <a:cubicBezTo>
                    <a:pt x="504523" y="406007"/>
                    <a:pt x="504784" y="406640"/>
                    <a:pt x="505081" y="407161"/>
                  </a:cubicBezTo>
                  <a:cubicBezTo>
                    <a:pt x="505379" y="407681"/>
                    <a:pt x="505807" y="408202"/>
                    <a:pt x="506365" y="408723"/>
                  </a:cubicBezTo>
                  <a:cubicBezTo>
                    <a:pt x="506923" y="409244"/>
                    <a:pt x="508281" y="410081"/>
                    <a:pt x="510439" y="411235"/>
                  </a:cubicBezTo>
                  <a:cubicBezTo>
                    <a:pt x="512597" y="412388"/>
                    <a:pt x="515313" y="413504"/>
                    <a:pt x="518587" y="414583"/>
                  </a:cubicBezTo>
                  <a:cubicBezTo>
                    <a:pt x="521862" y="415662"/>
                    <a:pt x="525601" y="416593"/>
                    <a:pt x="529805" y="417374"/>
                  </a:cubicBezTo>
                  <a:cubicBezTo>
                    <a:pt x="534010" y="418155"/>
                    <a:pt x="538530" y="418546"/>
                    <a:pt x="543367" y="418546"/>
                  </a:cubicBezTo>
                  <a:cubicBezTo>
                    <a:pt x="551330" y="418546"/>
                    <a:pt x="558473" y="417523"/>
                    <a:pt x="564799" y="415476"/>
                  </a:cubicBezTo>
                  <a:cubicBezTo>
                    <a:pt x="571124" y="413430"/>
                    <a:pt x="576444" y="410509"/>
                    <a:pt x="580760" y="406714"/>
                  </a:cubicBezTo>
                  <a:cubicBezTo>
                    <a:pt x="585076" y="402919"/>
                    <a:pt x="588388" y="398361"/>
                    <a:pt x="590695" y="393041"/>
                  </a:cubicBezTo>
                  <a:cubicBezTo>
                    <a:pt x="593002" y="387720"/>
                    <a:pt x="594155" y="381748"/>
                    <a:pt x="594155" y="375125"/>
                  </a:cubicBezTo>
                  <a:cubicBezTo>
                    <a:pt x="594155" y="370586"/>
                    <a:pt x="593318" y="366326"/>
                    <a:pt x="591643" y="362345"/>
                  </a:cubicBezTo>
                  <a:cubicBezTo>
                    <a:pt x="589969" y="358364"/>
                    <a:pt x="587644" y="354885"/>
                    <a:pt x="584667" y="351908"/>
                  </a:cubicBezTo>
                  <a:cubicBezTo>
                    <a:pt x="581691" y="348932"/>
                    <a:pt x="578137" y="346457"/>
                    <a:pt x="574007" y="344485"/>
                  </a:cubicBezTo>
                  <a:cubicBezTo>
                    <a:pt x="569877" y="342513"/>
                    <a:pt x="565319" y="341267"/>
                    <a:pt x="560334" y="340746"/>
                  </a:cubicBezTo>
                  <a:lnTo>
                    <a:pt x="560334" y="340523"/>
                  </a:lnTo>
                  <a:cubicBezTo>
                    <a:pt x="564724" y="339704"/>
                    <a:pt x="568594" y="338235"/>
                    <a:pt x="571942" y="336114"/>
                  </a:cubicBezTo>
                  <a:cubicBezTo>
                    <a:pt x="575291" y="333993"/>
                    <a:pt x="578119" y="331426"/>
                    <a:pt x="580426" y="328412"/>
                  </a:cubicBezTo>
                  <a:cubicBezTo>
                    <a:pt x="582732" y="325398"/>
                    <a:pt x="584481" y="321938"/>
                    <a:pt x="585672" y="318031"/>
                  </a:cubicBezTo>
                  <a:cubicBezTo>
                    <a:pt x="586862" y="314124"/>
                    <a:pt x="587458" y="309901"/>
                    <a:pt x="587458" y="305362"/>
                  </a:cubicBezTo>
                  <a:cubicBezTo>
                    <a:pt x="587458" y="300079"/>
                    <a:pt x="586621" y="295260"/>
                    <a:pt x="584946" y="290907"/>
                  </a:cubicBezTo>
                  <a:cubicBezTo>
                    <a:pt x="583272" y="286554"/>
                    <a:pt x="580742" y="282815"/>
                    <a:pt x="577356" y="279689"/>
                  </a:cubicBezTo>
                  <a:cubicBezTo>
                    <a:pt x="573970" y="276564"/>
                    <a:pt x="569747" y="274145"/>
                    <a:pt x="564687" y="272434"/>
                  </a:cubicBezTo>
                  <a:cubicBezTo>
                    <a:pt x="559627" y="270722"/>
                    <a:pt x="553748" y="269867"/>
                    <a:pt x="547051" y="269867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595C580-3B50-48D6-8BF1-EA9F77A0BB98}"/>
              </a:ext>
            </a:extLst>
          </p:cNvPr>
          <p:cNvGrpSpPr/>
          <p:nvPr/>
        </p:nvGrpSpPr>
        <p:grpSpPr>
          <a:xfrm>
            <a:off x="7741311" y="2849943"/>
            <a:ext cx="979988" cy="981950"/>
            <a:chOff x="7741311" y="2849943"/>
            <a:chExt cx="979988" cy="981950"/>
          </a:xfrm>
        </p:grpSpPr>
        <p:sp>
          <p:nvSpPr>
            <p:cNvPr id="257" name="Freihandform: Form 256">
              <a:extLst>
                <a:ext uri="{FF2B5EF4-FFF2-40B4-BE49-F238E27FC236}">
                  <a16:creationId xmlns:a16="http://schemas.microsoft.com/office/drawing/2014/main" id="{657C92D1-680A-4532-959E-E18C74D9A98C}"/>
                </a:ext>
              </a:extLst>
            </p:cNvPr>
            <p:cNvSpPr/>
            <p:nvPr/>
          </p:nvSpPr>
          <p:spPr>
            <a:xfrm>
              <a:off x="7741311" y="3354945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63" name="Freihandform: Form 262">
              <a:extLst>
                <a:ext uri="{FF2B5EF4-FFF2-40B4-BE49-F238E27FC236}">
                  <a16:creationId xmlns:a16="http://schemas.microsoft.com/office/drawing/2014/main" id="{68AE9BD0-2B2E-4479-9284-CA22E70D7A79}"/>
                </a:ext>
              </a:extLst>
            </p:cNvPr>
            <p:cNvSpPr/>
            <p:nvPr/>
          </p:nvSpPr>
          <p:spPr>
            <a:xfrm>
              <a:off x="7741529" y="2849943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548614" y="350122"/>
                  </a:moveTo>
                  <a:cubicBezTo>
                    <a:pt x="553674" y="352578"/>
                    <a:pt x="558120" y="354941"/>
                    <a:pt x="561952" y="357210"/>
                  </a:cubicBezTo>
                  <a:cubicBezTo>
                    <a:pt x="565785" y="359480"/>
                    <a:pt x="568984" y="361824"/>
                    <a:pt x="571552" y="364242"/>
                  </a:cubicBezTo>
                  <a:cubicBezTo>
                    <a:pt x="574119" y="366661"/>
                    <a:pt x="576035" y="369265"/>
                    <a:pt x="577300" y="372056"/>
                  </a:cubicBezTo>
                  <a:cubicBezTo>
                    <a:pt x="578565" y="374846"/>
                    <a:pt x="579198" y="377953"/>
                    <a:pt x="579198" y="381376"/>
                  </a:cubicBezTo>
                  <a:cubicBezTo>
                    <a:pt x="579198" y="388222"/>
                    <a:pt x="576761" y="393636"/>
                    <a:pt x="571887" y="397617"/>
                  </a:cubicBezTo>
                  <a:cubicBezTo>
                    <a:pt x="567012" y="401598"/>
                    <a:pt x="559813" y="403589"/>
                    <a:pt x="550288" y="403589"/>
                  </a:cubicBezTo>
                  <a:cubicBezTo>
                    <a:pt x="540465" y="403589"/>
                    <a:pt x="533080" y="401617"/>
                    <a:pt x="528131" y="397673"/>
                  </a:cubicBezTo>
                  <a:cubicBezTo>
                    <a:pt x="523183" y="393729"/>
                    <a:pt x="520708" y="388148"/>
                    <a:pt x="520708" y="380930"/>
                  </a:cubicBezTo>
                  <a:cubicBezTo>
                    <a:pt x="520708" y="377655"/>
                    <a:pt x="521285" y="374660"/>
                    <a:pt x="522438" y="371944"/>
                  </a:cubicBezTo>
                  <a:cubicBezTo>
                    <a:pt x="523592" y="369228"/>
                    <a:pt x="525303" y="366642"/>
                    <a:pt x="527573" y="364186"/>
                  </a:cubicBezTo>
                  <a:cubicBezTo>
                    <a:pt x="529843" y="361731"/>
                    <a:pt x="532745" y="359350"/>
                    <a:pt x="536279" y="357043"/>
                  </a:cubicBezTo>
                  <a:cubicBezTo>
                    <a:pt x="539814" y="354736"/>
                    <a:pt x="543925" y="352429"/>
                    <a:pt x="548614" y="350122"/>
                  </a:cubicBezTo>
                  <a:close/>
                  <a:moveTo>
                    <a:pt x="423858" y="291186"/>
                  </a:moveTo>
                  <a:lnTo>
                    <a:pt x="423970" y="291186"/>
                  </a:lnTo>
                  <a:lnTo>
                    <a:pt x="449196" y="363182"/>
                  </a:lnTo>
                  <a:lnTo>
                    <a:pt x="398967" y="363182"/>
                  </a:lnTo>
                  <a:close/>
                  <a:moveTo>
                    <a:pt x="549841" y="284824"/>
                  </a:moveTo>
                  <a:cubicBezTo>
                    <a:pt x="553785" y="284824"/>
                    <a:pt x="557301" y="285289"/>
                    <a:pt x="560390" y="286219"/>
                  </a:cubicBezTo>
                  <a:cubicBezTo>
                    <a:pt x="563478" y="287149"/>
                    <a:pt x="566064" y="288507"/>
                    <a:pt x="568147" y="290293"/>
                  </a:cubicBezTo>
                  <a:cubicBezTo>
                    <a:pt x="570231" y="292079"/>
                    <a:pt x="571812" y="294237"/>
                    <a:pt x="572891" y="296767"/>
                  </a:cubicBezTo>
                  <a:cubicBezTo>
                    <a:pt x="573970" y="299297"/>
                    <a:pt x="574510" y="302125"/>
                    <a:pt x="574510" y="305251"/>
                  </a:cubicBezTo>
                  <a:cubicBezTo>
                    <a:pt x="574510" y="310906"/>
                    <a:pt x="572500" y="316078"/>
                    <a:pt x="568482" y="320766"/>
                  </a:cubicBezTo>
                  <a:cubicBezTo>
                    <a:pt x="564464" y="325454"/>
                    <a:pt x="558697" y="329733"/>
                    <a:pt x="551181" y="333602"/>
                  </a:cubicBezTo>
                  <a:cubicBezTo>
                    <a:pt x="546716" y="331295"/>
                    <a:pt x="542865" y="329082"/>
                    <a:pt x="539628" y="326961"/>
                  </a:cubicBezTo>
                  <a:cubicBezTo>
                    <a:pt x="536391" y="324840"/>
                    <a:pt x="533712" y="322663"/>
                    <a:pt x="531591" y="320431"/>
                  </a:cubicBezTo>
                  <a:cubicBezTo>
                    <a:pt x="529470" y="318199"/>
                    <a:pt x="527908" y="315836"/>
                    <a:pt x="526903" y="313343"/>
                  </a:cubicBezTo>
                  <a:cubicBezTo>
                    <a:pt x="525899" y="310850"/>
                    <a:pt x="525396" y="308153"/>
                    <a:pt x="525396" y="305251"/>
                  </a:cubicBezTo>
                  <a:cubicBezTo>
                    <a:pt x="525396" y="298925"/>
                    <a:pt x="527461" y="293940"/>
                    <a:pt x="531591" y="290293"/>
                  </a:cubicBezTo>
                  <a:cubicBezTo>
                    <a:pt x="535721" y="286647"/>
                    <a:pt x="541805" y="284824"/>
                    <a:pt x="549841" y="284824"/>
                  </a:cubicBezTo>
                  <a:close/>
                  <a:moveTo>
                    <a:pt x="424528" y="271318"/>
                  </a:moveTo>
                  <a:cubicBezTo>
                    <a:pt x="422296" y="271318"/>
                    <a:pt x="420454" y="271374"/>
                    <a:pt x="419003" y="271485"/>
                  </a:cubicBezTo>
                  <a:cubicBezTo>
                    <a:pt x="417552" y="271597"/>
                    <a:pt x="416361" y="271801"/>
                    <a:pt x="415431" y="272099"/>
                  </a:cubicBezTo>
                  <a:cubicBezTo>
                    <a:pt x="414501" y="272397"/>
                    <a:pt x="413794" y="272806"/>
                    <a:pt x="413310" y="273327"/>
                  </a:cubicBezTo>
                  <a:cubicBezTo>
                    <a:pt x="412826" y="273848"/>
                    <a:pt x="412436" y="274518"/>
                    <a:pt x="412138" y="275336"/>
                  </a:cubicBezTo>
                  <a:lnTo>
                    <a:pt x="363695" y="409505"/>
                  </a:lnTo>
                  <a:cubicBezTo>
                    <a:pt x="363099" y="411142"/>
                    <a:pt x="362783" y="412463"/>
                    <a:pt x="362746" y="413467"/>
                  </a:cubicBezTo>
                  <a:cubicBezTo>
                    <a:pt x="362709" y="414472"/>
                    <a:pt x="362969" y="415235"/>
                    <a:pt x="363527" y="415755"/>
                  </a:cubicBezTo>
                  <a:cubicBezTo>
                    <a:pt x="364085" y="416276"/>
                    <a:pt x="365053" y="416630"/>
                    <a:pt x="366429" y="416816"/>
                  </a:cubicBezTo>
                  <a:cubicBezTo>
                    <a:pt x="367806" y="417002"/>
                    <a:pt x="369573" y="417095"/>
                    <a:pt x="371731" y="417095"/>
                  </a:cubicBezTo>
                  <a:cubicBezTo>
                    <a:pt x="373815" y="417095"/>
                    <a:pt x="375508" y="417020"/>
                    <a:pt x="376810" y="416872"/>
                  </a:cubicBezTo>
                  <a:cubicBezTo>
                    <a:pt x="378112" y="416723"/>
                    <a:pt x="379117" y="416481"/>
                    <a:pt x="379824" y="416146"/>
                  </a:cubicBezTo>
                  <a:cubicBezTo>
                    <a:pt x="380531" y="415811"/>
                    <a:pt x="381070" y="415402"/>
                    <a:pt x="381442" y="414918"/>
                  </a:cubicBezTo>
                  <a:cubicBezTo>
                    <a:pt x="381814" y="414435"/>
                    <a:pt x="382112" y="413858"/>
                    <a:pt x="382335" y="413188"/>
                  </a:cubicBezTo>
                  <a:lnTo>
                    <a:pt x="394167" y="378474"/>
                  </a:lnTo>
                  <a:lnTo>
                    <a:pt x="454219" y="378474"/>
                  </a:lnTo>
                  <a:lnTo>
                    <a:pt x="466609" y="413635"/>
                  </a:lnTo>
                  <a:cubicBezTo>
                    <a:pt x="466907" y="414304"/>
                    <a:pt x="467223" y="414862"/>
                    <a:pt x="467558" y="415309"/>
                  </a:cubicBezTo>
                  <a:cubicBezTo>
                    <a:pt x="467893" y="415755"/>
                    <a:pt x="468414" y="416109"/>
                    <a:pt x="469121" y="416369"/>
                  </a:cubicBezTo>
                  <a:cubicBezTo>
                    <a:pt x="469828" y="416630"/>
                    <a:pt x="470869" y="416816"/>
                    <a:pt x="472246" y="416927"/>
                  </a:cubicBezTo>
                  <a:cubicBezTo>
                    <a:pt x="473623" y="417039"/>
                    <a:pt x="475464" y="417095"/>
                    <a:pt x="477771" y="417095"/>
                  </a:cubicBezTo>
                  <a:cubicBezTo>
                    <a:pt x="480078" y="417095"/>
                    <a:pt x="481920" y="417020"/>
                    <a:pt x="483297" y="416872"/>
                  </a:cubicBezTo>
                  <a:cubicBezTo>
                    <a:pt x="484673" y="416723"/>
                    <a:pt x="485659" y="416388"/>
                    <a:pt x="486255" y="415867"/>
                  </a:cubicBezTo>
                  <a:cubicBezTo>
                    <a:pt x="486850" y="415346"/>
                    <a:pt x="487129" y="414583"/>
                    <a:pt x="487092" y="413579"/>
                  </a:cubicBezTo>
                  <a:cubicBezTo>
                    <a:pt x="487054" y="412574"/>
                    <a:pt x="486738" y="411253"/>
                    <a:pt x="486143" y="409616"/>
                  </a:cubicBezTo>
                  <a:lnTo>
                    <a:pt x="437699" y="275448"/>
                  </a:lnTo>
                  <a:cubicBezTo>
                    <a:pt x="437402" y="274629"/>
                    <a:pt x="436992" y="273941"/>
                    <a:pt x="436472" y="273383"/>
                  </a:cubicBezTo>
                  <a:cubicBezTo>
                    <a:pt x="435951" y="272825"/>
                    <a:pt x="435207" y="272397"/>
                    <a:pt x="434239" y="272099"/>
                  </a:cubicBezTo>
                  <a:cubicBezTo>
                    <a:pt x="433272" y="271801"/>
                    <a:pt x="432007" y="271597"/>
                    <a:pt x="430444" y="271485"/>
                  </a:cubicBezTo>
                  <a:cubicBezTo>
                    <a:pt x="428881" y="271374"/>
                    <a:pt x="426909" y="271318"/>
                    <a:pt x="424528" y="271318"/>
                  </a:cubicBezTo>
                  <a:close/>
                  <a:moveTo>
                    <a:pt x="551292" y="269867"/>
                  </a:moveTo>
                  <a:cubicBezTo>
                    <a:pt x="543702" y="269867"/>
                    <a:pt x="537061" y="270815"/>
                    <a:pt x="531368" y="272713"/>
                  </a:cubicBezTo>
                  <a:cubicBezTo>
                    <a:pt x="525675" y="274611"/>
                    <a:pt x="520987" y="277196"/>
                    <a:pt x="517304" y="280471"/>
                  </a:cubicBezTo>
                  <a:cubicBezTo>
                    <a:pt x="513620" y="283745"/>
                    <a:pt x="510867" y="287596"/>
                    <a:pt x="509044" y="292023"/>
                  </a:cubicBezTo>
                  <a:cubicBezTo>
                    <a:pt x="507221" y="296451"/>
                    <a:pt x="506309" y="301195"/>
                    <a:pt x="506309" y="306255"/>
                  </a:cubicBezTo>
                  <a:cubicBezTo>
                    <a:pt x="506309" y="310273"/>
                    <a:pt x="506923" y="313994"/>
                    <a:pt x="508151" y="317417"/>
                  </a:cubicBezTo>
                  <a:cubicBezTo>
                    <a:pt x="509379" y="320840"/>
                    <a:pt x="511183" y="324059"/>
                    <a:pt x="513564" y="327072"/>
                  </a:cubicBezTo>
                  <a:cubicBezTo>
                    <a:pt x="515946" y="330086"/>
                    <a:pt x="518848" y="332877"/>
                    <a:pt x="522271" y="335444"/>
                  </a:cubicBezTo>
                  <a:cubicBezTo>
                    <a:pt x="525694" y="338011"/>
                    <a:pt x="529638" y="340448"/>
                    <a:pt x="534103" y="342755"/>
                  </a:cubicBezTo>
                  <a:cubicBezTo>
                    <a:pt x="528968" y="345285"/>
                    <a:pt x="524355" y="347946"/>
                    <a:pt x="520262" y="350736"/>
                  </a:cubicBezTo>
                  <a:cubicBezTo>
                    <a:pt x="516169" y="353527"/>
                    <a:pt x="512727" y="356522"/>
                    <a:pt x="509937" y="359722"/>
                  </a:cubicBezTo>
                  <a:cubicBezTo>
                    <a:pt x="507146" y="362921"/>
                    <a:pt x="505007" y="366419"/>
                    <a:pt x="503519" y="370214"/>
                  </a:cubicBezTo>
                  <a:cubicBezTo>
                    <a:pt x="502030" y="374009"/>
                    <a:pt x="501286" y="378176"/>
                    <a:pt x="501286" y="382716"/>
                  </a:cubicBezTo>
                  <a:cubicBezTo>
                    <a:pt x="501286" y="388445"/>
                    <a:pt x="502365" y="393543"/>
                    <a:pt x="504523" y="398008"/>
                  </a:cubicBezTo>
                  <a:cubicBezTo>
                    <a:pt x="506681" y="402472"/>
                    <a:pt x="509807" y="406230"/>
                    <a:pt x="513899" y="409281"/>
                  </a:cubicBezTo>
                  <a:cubicBezTo>
                    <a:pt x="517992" y="412332"/>
                    <a:pt x="522978" y="414639"/>
                    <a:pt x="528857" y="416202"/>
                  </a:cubicBezTo>
                  <a:cubicBezTo>
                    <a:pt x="534735" y="417765"/>
                    <a:pt x="541395" y="418546"/>
                    <a:pt x="548837" y="418546"/>
                  </a:cubicBezTo>
                  <a:cubicBezTo>
                    <a:pt x="556799" y="418546"/>
                    <a:pt x="563868" y="417690"/>
                    <a:pt x="570045" y="415979"/>
                  </a:cubicBezTo>
                  <a:cubicBezTo>
                    <a:pt x="576221" y="414267"/>
                    <a:pt x="581412" y="411737"/>
                    <a:pt x="585616" y="408388"/>
                  </a:cubicBezTo>
                  <a:cubicBezTo>
                    <a:pt x="589820" y="405040"/>
                    <a:pt x="593039" y="400928"/>
                    <a:pt x="595271" y="396054"/>
                  </a:cubicBezTo>
                  <a:cubicBezTo>
                    <a:pt x="597504" y="391180"/>
                    <a:pt x="598620" y="385618"/>
                    <a:pt x="598620" y="379367"/>
                  </a:cubicBezTo>
                  <a:cubicBezTo>
                    <a:pt x="598620" y="375125"/>
                    <a:pt x="597894" y="371237"/>
                    <a:pt x="596443" y="367703"/>
                  </a:cubicBezTo>
                  <a:cubicBezTo>
                    <a:pt x="594992" y="364168"/>
                    <a:pt x="592871" y="360819"/>
                    <a:pt x="590081" y="357657"/>
                  </a:cubicBezTo>
                  <a:cubicBezTo>
                    <a:pt x="587290" y="354494"/>
                    <a:pt x="583830" y="351536"/>
                    <a:pt x="579700" y="348783"/>
                  </a:cubicBezTo>
                  <a:cubicBezTo>
                    <a:pt x="575570" y="346029"/>
                    <a:pt x="570863" y="343351"/>
                    <a:pt x="565580" y="340746"/>
                  </a:cubicBezTo>
                  <a:cubicBezTo>
                    <a:pt x="570045" y="338365"/>
                    <a:pt x="574007" y="335816"/>
                    <a:pt x="577468" y="333100"/>
                  </a:cubicBezTo>
                  <a:cubicBezTo>
                    <a:pt x="580928" y="330384"/>
                    <a:pt x="583849" y="327463"/>
                    <a:pt x="586230" y="324338"/>
                  </a:cubicBezTo>
                  <a:cubicBezTo>
                    <a:pt x="588611" y="321212"/>
                    <a:pt x="590416" y="317901"/>
                    <a:pt x="591643" y="314403"/>
                  </a:cubicBezTo>
                  <a:cubicBezTo>
                    <a:pt x="592871" y="310906"/>
                    <a:pt x="593485" y="307260"/>
                    <a:pt x="593485" y="303465"/>
                  </a:cubicBezTo>
                  <a:cubicBezTo>
                    <a:pt x="593485" y="298777"/>
                    <a:pt x="592667" y="294386"/>
                    <a:pt x="591030" y="290293"/>
                  </a:cubicBezTo>
                  <a:cubicBezTo>
                    <a:pt x="589392" y="286201"/>
                    <a:pt x="586844" y="282647"/>
                    <a:pt x="583383" y="279633"/>
                  </a:cubicBezTo>
                  <a:cubicBezTo>
                    <a:pt x="579923" y="276620"/>
                    <a:pt x="575533" y="274238"/>
                    <a:pt x="570212" y="272490"/>
                  </a:cubicBezTo>
                  <a:cubicBezTo>
                    <a:pt x="564892" y="270741"/>
                    <a:pt x="558585" y="269867"/>
                    <a:pt x="551292" y="269867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60CD5BB-E33B-4147-BABD-F6108B9E7D60}"/>
              </a:ext>
            </a:extLst>
          </p:cNvPr>
          <p:cNvGrpSpPr/>
          <p:nvPr/>
        </p:nvGrpSpPr>
        <p:grpSpPr>
          <a:xfrm>
            <a:off x="9417697" y="2996886"/>
            <a:ext cx="979988" cy="981950"/>
            <a:chOff x="9444512" y="2836378"/>
            <a:chExt cx="979988" cy="981950"/>
          </a:xfrm>
        </p:grpSpPr>
        <p:sp>
          <p:nvSpPr>
            <p:cNvPr id="265" name="Freihandform: Form 264">
              <a:extLst>
                <a:ext uri="{FF2B5EF4-FFF2-40B4-BE49-F238E27FC236}">
                  <a16:creationId xmlns:a16="http://schemas.microsoft.com/office/drawing/2014/main" id="{C62A2767-55E8-4D9E-A787-AD72133D07FF}"/>
                </a:ext>
              </a:extLst>
            </p:cNvPr>
            <p:cNvSpPr/>
            <p:nvPr/>
          </p:nvSpPr>
          <p:spPr>
            <a:xfrm>
              <a:off x="9444512" y="3341380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92" name="Freihandform: Form 291">
              <a:extLst>
                <a:ext uri="{FF2B5EF4-FFF2-40B4-BE49-F238E27FC236}">
                  <a16:creationId xmlns:a16="http://schemas.microsoft.com/office/drawing/2014/main" id="{2677C915-1F47-4673-999E-E0D496FDAEDA}"/>
                </a:ext>
              </a:extLst>
            </p:cNvPr>
            <p:cNvSpPr/>
            <p:nvPr/>
          </p:nvSpPr>
          <p:spPr>
            <a:xfrm>
              <a:off x="9444730" y="2836378"/>
              <a:ext cx="979770" cy="484822"/>
            </a:xfrm>
            <a:custGeom>
              <a:avLst/>
              <a:gdLst>
                <a:gd name="connsiteX0" fmla="*/ 453536 w 979770"/>
                <a:gd name="connsiteY0" fmla="*/ 282723 h 484822"/>
                <a:gd name="connsiteX1" fmla="*/ 401737 w 979770"/>
                <a:gd name="connsiteY1" fmla="*/ 315023 h 484822"/>
                <a:gd name="connsiteX2" fmla="*/ 387948 w 979770"/>
                <a:gd name="connsiteY2" fmla="*/ 374490 h 484822"/>
                <a:gd name="connsiteX3" fmla="*/ 466582 w 979770"/>
                <a:gd name="connsiteY3" fmla="*/ 441166 h 484822"/>
                <a:gd name="connsiteX4" fmla="*/ 479715 w 979770"/>
                <a:gd name="connsiteY4" fmla="*/ 440077 h 484822"/>
                <a:gd name="connsiteX5" fmla="*/ 536764 w 979770"/>
                <a:gd name="connsiteY5" fmla="*/ 399380 h 484822"/>
                <a:gd name="connsiteX6" fmla="*/ 532280 w 979770"/>
                <a:gd name="connsiteY6" fmla="*/ 384273 h 484822"/>
                <a:gd name="connsiteX7" fmla="*/ 517174 w 979770"/>
                <a:gd name="connsiteY7" fmla="*/ 388756 h 484822"/>
                <a:gd name="connsiteX8" fmla="*/ 476057 w 979770"/>
                <a:gd name="connsiteY8" fmla="*/ 418094 h 484822"/>
                <a:gd name="connsiteX9" fmla="*/ 409931 w 979770"/>
                <a:gd name="connsiteY9" fmla="*/ 370832 h 484822"/>
                <a:gd name="connsiteX10" fmla="*/ 419867 w 979770"/>
                <a:gd name="connsiteY10" fmla="*/ 327981 h 484822"/>
                <a:gd name="connsiteX11" fmla="*/ 457193 w 979770"/>
                <a:gd name="connsiteY11" fmla="*/ 304706 h 484822"/>
                <a:gd name="connsiteX12" fmla="*/ 466356 w 979770"/>
                <a:gd name="connsiteY12" fmla="*/ 291886 h 484822"/>
                <a:gd name="connsiteX13" fmla="*/ 453536 w 979770"/>
                <a:gd name="connsiteY13" fmla="*/ 282723 h 484822"/>
                <a:gd name="connsiteX14" fmla="*/ 500603 w 979770"/>
                <a:gd name="connsiteY14" fmla="*/ 210695 h 484822"/>
                <a:gd name="connsiteX15" fmla="*/ 469969 w 979770"/>
                <a:gd name="connsiteY15" fmla="*/ 241328 h 484822"/>
                <a:gd name="connsiteX16" fmla="*/ 487876 w 979770"/>
                <a:gd name="connsiteY16" fmla="*/ 269182 h 484822"/>
                <a:gd name="connsiteX17" fmla="*/ 479277 w 979770"/>
                <a:gd name="connsiteY17" fmla="*/ 278999 h 484822"/>
                <a:gd name="connsiteX18" fmla="*/ 479277 w 979770"/>
                <a:gd name="connsiteY18" fmla="*/ 356289 h 484822"/>
                <a:gd name="connsiteX19" fmla="*/ 489201 w 979770"/>
                <a:gd name="connsiteY19" fmla="*/ 366179 h 484822"/>
                <a:gd name="connsiteX20" fmla="*/ 537196 w 979770"/>
                <a:gd name="connsiteY20" fmla="*/ 366014 h 484822"/>
                <a:gd name="connsiteX21" fmla="*/ 545676 w 979770"/>
                <a:gd name="connsiteY21" fmla="*/ 370788 h 484822"/>
                <a:gd name="connsiteX22" fmla="*/ 564412 w 979770"/>
                <a:gd name="connsiteY22" fmla="*/ 401777 h 484822"/>
                <a:gd name="connsiteX23" fmla="*/ 577634 w 979770"/>
                <a:gd name="connsiteY23" fmla="*/ 409233 h 484822"/>
                <a:gd name="connsiteX24" fmla="*/ 584402 w 979770"/>
                <a:gd name="connsiteY24" fmla="*/ 409233 h 484822"/>
                <a:gd name="connsiteX25" fmla="*/ 591006 w 979770"/>
                <a:gd name="connsiteY25" fmla="*/ 406086 h 484822"/>
                <a:gd name="connsiteX26" fmla="*/ 591770 w 979770"/>
                <a:gd name="connsiteY26" fmla="*/ 398811 h 484822"/>
                <a:gd name="connsiteX27" fmla="*/ 569591 w 979770"/>
                <a:gd name="connsiteY27" fmla="*/ 336166 h 484822"/>
                <a:gd name="connsiteX28" fmla="*/ 557445 w 979770"/>
                <a:gd name="connsiteY28" fmla="*/ 327581 h 484822"/>
                <a:gd name="connsiteX29" fmla="*/ 529186 w 979770"/>
                <a:gd name="connsiteY29" fmla="*/ 327581 h 484822"/>
                <a:gd name="connsiteX30" fmla="*/ 524779 w 979770"/>
                <a:gd name="connsiteY30" fmla="*/ 323174 h 484822"/>
                <a:gd name="connsiteX31" fmla="*/ 524779 w 979770"/>
                <a:gd name="connsiteY31" fmla="*/ 278999 h 484822"/>
                <a:gd name="connsiteX32" fmla="*/ 514864 w 979770"/>
                <a:gd name="connsiteY32" fmla="*/ 269084 h 484822"/>
                <a:gd name="connsiteX33" fmla="*/ 513544 w 979770"/>
                <a:gd name="connsiteY33" fmla="*/ 269084 h 484822"/>
                <a:gd name="connsiteX34" fmla="*/ 531234 w 979770"/>
                <a:gd name="connsiteY34" fmla="*/ 241328 h 484822"/>
                <a:gd name="connsiteX35" fmla="*/ 500603 w 979770"/>
                <a:gd name="connsiteY35" fmla="*/ 210695 h 484822"/>
                <a:gd name="connsiteX36" fmla="*/ 163298 w 979770"/>
                <a:gd name="connsiteY36" fmla="*/ 0 h 484822"/>
                <a:gd name="connsiteX37" fmla="*/ 816472 w 979770"/>
                <a:gd name="connsiteY37" fmla="*/ 0 h 484822"/>
                <a:gd name="connsiteX38" fmla="*/ 816477 w 979770"/>
                <a:gd name="connsiteY38" fmla="*/ 1 h 484822"/>
                <a:gd name="connsiteX39" fmla="*/ 816490 w 979770"/>
                <a:gd name="connsiteY39" fmla="*/ 1 h 484822"/>
                <a:gd name="connsiteX40" fmla="*/ 966738 w 979770"/>
                <a:gd name="connsiteY40" fmla="*/ 99592 h 484822"/>
                <a:gd name="connsiteX41" fmla="*/ 974981 w 979770"/>
                <a:gd name="connsiteY41" fmla="*/ 140423 h 484822"/>
                <a:gd name="connsiteX42" fmla="*/ 975131 w 979770"/>
                <a:gd name="connsiteY42" fmla="*/ 140322 h 484822"/>
                <a:gd name="connsiteX43" fmla="*/ 979770 w 979770"/>
                <a:gd name="connsiteY43" fmla="*/ 163298 h 484822"/>
                <a:gd name="connsiteX44" fmla="*/ 979770 w 979770"/>
                <a:gd name="connsiteY44" fmla="*/ 484822 h 484822"/>
                <a:gd name="connsiteX45" fmla="*/ 0 w 979770"/>
                <a:gd name="connsiteY45" fmla="*/ 484822 h 484822"/>
                <a:gd name="connsiteX46" fmla="*/ 0 w 979770"/>
                <a:gd name="connsiteY46" fmla="*/ 163298 h 484822"/>
                <a:gd name="connsiteX47" fmla="*/ 163298 w 979770"/>
                <a:gd name="connsiteY47" fmla="*/ 0 h 48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79770" h="484822">
                  <a:moveTo>
                    <a:pt x="453536" y="282723"/>
                  </a:moveTo>
                  <a:cubicBezTo>
                    <a:pt x="432520" y="286220"/>
                    <a:pt x="414125" y="297691"/>
                    <a:pt x="401737" y="315023"/>
                  </a:cubicBezTo>
                  <a:cubicBezTo>
                    <a:pt x="389350" y="332356"/>
                    <a:pt x="384452" y="353475"/>
                    <a:pt x="387948" y="374490"/>
                  </a:cubicBezTo>
                  <a:cubicBezTo>
                    <a:pt x="394432" y="413461"/>
                    <a:pt x="428310" y="441166"/>
                    <a:pt x="466582" y="441166"/>
                  </a:cubicBezTo>
                  <a:cubicBezTo>
                    <a:pt x="470914" y="441166"/>
                    <a:pt x="475304" y="440811"/>
                    <a:pt x="479715" y="440077"/>
                  </a:cubicBezTo>
                  <a:cubicBezTo>
                    <a:pt x="504149" y="436012"/>
                    <a:pt x="524943" y="421178"/>
                    <a:pt x="536764" y="399380"/>
                  </a:cubicBezTo>
                  <a:cubicBezTo>
                    <a:pt x="539697" y="393970"/>
                    <a:pt x="537690" y="387207"/>
                    <a:pt x="532280" y="384273"/>
                  </a:cubicBezTo>
                  <a:cubicBezTo>
                    <a:pt x="526870" y="381339"/>
                    <a:pt x="520107" y="383347"/>
                    <a:pt x="517174" y="388756"/>
                  </a:cubicBezTo>
                  <a:cubicBezTo>
                    <a:pt x="508652" y="404472"/>
                    <a:pt x="493666" y="415164"/>
                    <a:pt x="476057" y="418094"/>
                  </a:cubicBezTo>
                  <a:cubicBezTo>
                    <a:pt x="444795" y="423295"/>
                    <a:pt x="415132" y="402094"/>
                    <a:pt x="409931" y="370832"/>
                  </a:cubicBezTo>
                  <a:cubicBezTo>
                    <a:pt x="407412" y="355689"/>
                    <a:pt x="410940" y="340471"/>
                    <a:pt x="419867" y="327981"/>
                  </a:cubicBezTo>
                  <a:cubicBezTo>
                    <a:pt x="428793" y="315491"/>
                    <a:pt x="442049" y="307225"/>
                    <a:pt x="457193" y="304706"/>
                  </a:cubicBezTo>
                  <a:cubicBezTo>
                    <a:pt x="463263" y="303696"/>
                    <a:pt x="467365" y="297957"/>
                    <a:pt x="466356" y="291886"/>
                  </a:cubicBezTo>
                  <a:cubicBezTo>
                    <a:pt x="465346" y="285816"/>
                    <a:pt x="459606" y="281715"/>
                    <a:pt x="453536" y="282723"/>
                  </a:cubicBezTo>
                  <a:close/>
                  <a:moveTo>
                    <a:pt x="500603" y="210695"/>
                  </a:moveTo>
                  <a:cubicBezTo>
                    <a:pt x="483711" y="210695"/>
                    <a:pt x="469969" y="224437"/>
                    <a:pt x="469969" y="241328"/>
                  </a:cubicBezTo>
                  <a:cubicBezTo>
                    <a:pt x="469969" y="253680"/>
                    <a:pt x="477321" y="264340"/>
                    <a:pt x="487876" y="269182"/>
                  </a:cubicBezTo>
                  <a:cubicBezTo>
                    <a:pt x="483030" y="269829"/>
                    <a:pt x="479277" y="273979"/>
                    <a:pt x="479277" y="278999"/>
                  </a:cubicBezTo>
                  <a:lnTo>
                    <a:pt x="479277" y="356289"/>
                  </a:lnTo>
                  <a:cubicBezTo>
                    <a:pt x="479277" y="361743"/>
                    <a:pt x="483714" y="366179"/>
                    <a:pt x="489201" y="366179"/>
                  </a:cubicBezTo>
                  <a:lnTo>
                    <a:pt x="537196" y="366014"/>
                  </a:lnTo>
                  <a:cubicBezTo>
                    <a:pt x="540176" y="366014"/>
                    <a:pt x="544138" y="368245"/>
                    <a:pt x="545676" y="370788"/>
                  </a:cubicBezTo>
                  <a:lnTo>
                    <a:pt x="564412" y="401777"/>
                  </a:lnTo>
                  <a:cubicBezTo>
                    <a:pt x="566941" y="405958"/>
                    <a:pt x="572749" y="409233"/>
                    <a:pt x="577634" y="409233"/>
                  </a:cubicBezTo>
                  <a:lnTo>
                    <a:pt x="584402" y="409233"/>
                  </a:lnTo>
                  <a:cubicBezTo>
                    <a:pt x="587186" y="409233"/>
                    <a:pt x="589593" y="408086"/>
                    <a:pt x="591006" y="406086"/>
                  </a:cubicBezTo>
                  <a:cubicBezTo>
                    <a:pt x="592420" y="404087"/>
                    <a:pt x="592698" y="401435"/>
                    <a:pt x="591770" y="398811"/>
                  </a:cubicBezTo>
                  <a:lnTo>
                    <a:pt x="569591" y="336166"/>
                  </a:lnTo>
                  <a:cubicBezTo>
                    <a:pt x="567887" y="331352"/>
                    <a:pt x="562551" y="327581"/>
                    <a:pt x="557445" y="327581"/>
                  </a:cubicBezTo>
                  <a:lnTo>
                    <a:pt x="529186" y="327581"/>
                  </a:lnTo>
                  <a:cubicBezTo>
                    <a:pt x="526756" y="327581"/>
                    <a:pt x="524779" y="325604"/>
                    <a:pt x="524779" y="323174"/>
                  </a:cubicBezTo>
                  <a:lnTo>
                    <a:pt x="524779" y="278999"/>
                  </a:lnTo>
                  <a:cubicBezTo>
                    <a:pt x="524779" y="273532"/>
                    <a:pt x="520332" y="269084"/>
                    <a:pt x="514864" y="269084"/>
                  </a:cubicBezTo>
                  <a:lnTo>
                    <a:pt x="513544" y="269084"/>
                  </a:lnTo>
                  <a:cubicBezTo>
                    <a:pt x="523983" y="264196"/>
                    <a:pt x="531234" y="253595"/>
                    <a:pt x="531234" y="241328"/>
                  </a:cubicBezTo>
                  <a:cubicBezTo>
                    <a:pt x="531236" y="224437"/>
                    <a:pt x="517493" y="210695"/>
                    <a:pt x="500603" y="210695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pic>
        <p:nvPicPr>
          <p:cNvPr id="294" name="Grafik 293">
            <a:hlinkClick r:id="rId16" action="ppaction://hlinksldjump"/>
            <a:extLst>
              <a:ext uri="{FF2B5EF4-FFF2-40B4-BE49-F238E27FC236}">
                <a16:creationId xmlns:a16="http://schemas.microsoft.com/office/drawing/2014/main" id="{D44DB522-892A-4361-AA15-75962968C8D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sp>
        <p:nvSpPr>
          <p:cNvPr id="177" name="Textfeld 176">
            <a:extLst>
              <a:ext uri="{FF2B5EF4-FFF2-40B4-BE49-F238E27FC236}">
                <a16:creationId xmlns:a16="http://schemas.microsoft.com/office/drawing/2014/main" id="{A3A3FC67-0DF5-4E1B-837A-F2030002415F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80CE65B2-6FA4-489B-A3DA-8A512A7DF573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CFB8DD27-D1D9-4941-8404-C7559C459D81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4C633E76-C1B7-46B9-ADED-CFEBCD3AA7D1}"/>
              </a:ext>
            </a:extLst>
          </p:cNvPr>
          <p:cNvGrpSpPr/>
          <p:nvPr/>
        </p:nvGrpSpPr>
        <p:grpSpPr>
          <a:xfrm>
            <a:off x="254446" y="4199150"/>
            <a:ext cx="1627909" cy="246711"/>
            <a:chOff x="254446" y="4492757"/>
            <a:chExt cx="1627909" cy="246711"/>
          </a:xfrm>
        </p:grpSpPr>
        <p:grpSp>
          <p:nvGrpSpPr>
            <p:cNvPr id="181" name="Gruppieren 180">
              <a:extLst>
                <a:ext uri="{FF2B5EF4-FFF2-40B4-BE49-F238E27FC236}">
                  <a16:creationId xmlns:a16="http://schemas.microsoft.com/office/drawing/2014/main" id="{A2DC4FD0-33A5-42F2-9EFA-F428D3FDD671}"/>
                </a:ext>
              </a:extLst>
            </p:cNvPr>
            <p:cNvGrpSpPr/>
            <p:nvPr/>
          </p:nvGrpSpPr>
          <p:grpSpPr>
            <a:xfrm>
              <a:off x="254446" y="4508145"/>
              <a:ext cx="1627909" cy="231323"/>
              <a:chOff x="254446" y="4508145"/>
              <a:chExt cx="1627909" cy="231323"/>
            </a:xfrm>
          </p:grpSpPr>
          <p:pic>
            <p:nvPicPr>
              <p:cNvPr id="183" name="Grafik 182">
                <a:extLst>
                  <a:ext uri="{FF2B5EF4-FFF2-40B4-BE49-F238E27FC236}">
                    <a16:creationId xmlns:a16="http://schemas.microsoft.com/office/drawing/2014/main" id="{EF4EEBF6-B160-4C30-AFF4-6E14968FF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274" y="4508145"/>
                <a:ext cx="230081" cy="230081"/>
              </a:xfrm>
              <a:prstGeom prst="rect">
                <a:avLst/>
              </a:prstGeom>
            </p:spPr>
          </p:pic>
          <p:pic>
            <p:nvPicPr>
              <p:cNvPr id="185" name="Grafik 184">
                <a:extLst>
                  <a:ext uri="{FF2B5EF4-FFF2-40B4-BE49-F238E27FC236}">
                    <a16:creationId xmlns:a16="http://schemas.microsoft.com/office/drawing/2014/main" id="{6EB0A4BD-0003-463D-BF94-B949AA5710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46" y="4509387"/>
                <a:ext cx="230081" cy="230081"/>
              </a:xfrm>
              <a:prstGeom prst="rect">
                <a:avLst/>
              </a:prstGeom>
            </p:spPr>
          </p:pic>
          <p:cxnSp>
            <p:nvCxnSpPr>
              <p:cNvPr id="187" name="Gerader Verbinder 186">
                <a:extLst>
                  <a:ext uri="{FF2B5EF4-FFF2-40B4-BE49-F238E27FC236}">
                    <a16:creationId xmlns:a16="http://schemas.microsoft.com/office/drawing/2014/main" id="{AF73B474-7C72-4CCD-BD83-FE6940DDBC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90" y="4606429"/>
                <a:ext cx="13154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2" name="Flussdiagramm: Verbinder 181">
              <a:extLst>
                <a:ext uri="{FF2B5EF4-FFF2-40B4-BE49-F238E27FC236}">
                  <a16:creationId xmlns:a16="http://schemas.microsoft.com/office/drawing/2014/main" id="{927A103E-090D-4F58-A974-3BA24B4CF855}"/>
                </a:ext>
              </a:extLst>
            </p:cNvPr>
            <p:cNvSpPr/>
            <p:nvPr/>
          </p:nvSpPr>
          <p:spPr>
            <a:xfrm>
              <a:off x="520847" y="4492757"/>
              <a:ext cx="232667" cy="230911"/>
            </a:xfrm>
            <a:prstGeom prst="flowChartConnector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90" name="Textfeld 189">
            <a:extLst>
              <a:ext uri="{FF2B5EF4-FFF2-40B4-BE49-F238E27FC236}">
                <a16:creationId xmlns:a16="http://schemas.microsoft.com/office/drawing/2014/main" id="{42374D52-5126-4844-94CA-15159AB214C7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191" name="Rechteck: abgerundete Ecken 190">
            <a:extLst>
              <a:ext uri="{FF2B5EF4-FFF2-40B4-BE49-F238E27FC236}">
                <a16:creationId xmlns:a16="http://schemas.microsoft.com/office/drawing/2014/main" id="{EC8CC6D8-964E-42BF-8797-8C0F8EAAAAA6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192" name="Rechteck: abgerundete Ecken 191">
            <a:extLst>
              <a:ext uri="{FF2B5EF4-FFF2-40B4-BE49-F238E27FC236}">
                <a16:creationId xmlns:a16="http://schemas.microsoft.com/office/drawing/2014/main" id="{3C36A85E-69CF-42F9-9975-47E55C5636B2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193" name="Gruppieren 192">
            <a:extLst>
              <a:ext uri="{FF2B5EF4-FFF2-40B4-BE49-F238E27FC236}">
                <a16:creationId xmlns:a16="http://schemas.microsoft.com/office/drawing/2014/main" id="{C80A8B9B-99CE-4F0D-9D6B-579334513C1A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196" name="Rechteck: abgerundete Ecken 195">
              <a:extLst>
                <a:ext uri="{FF2B5EF4-FFF2-40B4-BE49-F238E27FC236}">
                  <a16:creationId xmlns:a16="http://schemas.microsoft.com/office/drawing/2014/main" id="{EA92565F-1B1C-4E32-B0D6-462EB07432D0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00" name="Kreuz 199">
              <a:extLst>
                <a:ext uri="{FF2B5EF4-FFF2-40B4-BE49-F238E27FC236}">
                  <a16:creationId xmlns:a16="http://schemas.microsoft.com/office/drawing/2014/main" id="{8059C2A8-D00D-4422-9A39-5CAC0735183C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3" name="Gruppieren 212">
            <a:extLst>
              <a:ext uri="{FF2B5EF4-FFF2-40B4-BE49-F238E27FC236}">
                <a16:creationId xmlns:a16="http://schemas.microsoft.com/office/drawing/2014/main" id="{84B6BB65-62D1-4EDD-8828-482884C32F64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214" name="Rechteck: abgerundete Ecken 213">
              <a:extLst>
                <a:ext uri="{FF2B5EF4-FFF2-40B4-BE49-F238E27FC236}">
                  <a16:creationId xmlns:a16="http://schemas.microsoft.com/office/drawing/2014/main" id="{BEF8D15F-64A9-4A1E-BBBA-1F32A2AD5324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215" name="Grafik 214">
              <a:extLst>
                <a:ext uri="{FF2B5EF4-FFF2-40B4-BE49-F238E27FC236}">
                  <a16:creationId xmlns:a16="http://schemas.microsoft.com/office/drawing/2014/main" id="{2B46ABBC-2F6A-425B-8E67-86EF7DC53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sp>
        <p:nvSpPr>
          <p:cNvPr id="219" name="FREEZE FAME inaktiv">
            <a:extLst>
              <a:ext uri="{FF2B5EF4-FFF2-40B4-BE49-F238E27FC236}">
                <a16:creationId xmlns:a16="http://schemas.microsoft.com/office/drawing/2014/main" id="{F46B1694-498B-4FCA-9F72-30F9A1CF8540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sp>
        <p:nvSpPr>
          <p:cNvPr id="220" name="FREEZE FRAME aktiv">
            <a:extLst>
              <a:ext uri="{FF2B5EF4-FFF2-40B4-BE49-F238E27FC236}">
                <a16:creationId xmlns:a16="http://schemas.microsoft.com/office/drawing/2014/main" id="{3E181CBF-0548-4D0B-9360-6AC039CBF149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  <p:sp>
        <p:nvSpPr>
          <p:cNvPr id="221" name="Textfeld 220">
            <a:extLst>
              <a:ext uri="{FF2B5EF4-FFF2-40B4-BE49-F238E27FC236}">
                <a16:creationId xmlns:a16="http://schemas.microsoft.com/office/drawing/2014/main" id="{779255AB-E803-442A-9C35-443546CEF7AB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B2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51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pic>
        <p:nvPicPr>
          <p:cNvPr id="222" name="Grafik 221">
            <a:extLst>
              <a:ext uri="{FF2B5EF4-FFF2-40B4-BE49-F238E27FC236}">
                <a16:creationId xmlns:a16="http://schemas.microsoft.com/office/drawing/2014/main" id="{272709E9-6338-47FC-9F2D-A455AE0339A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23" name="DELETE">
            <a:extLst>
              <a:ext uri="{FF2B5EF4-FFF2-40B4-BE49-F238E27FC236}">
                <a16:creationId xmlns:a16="http://schemas.microsoft.com/office/drawing/2014/main" id="{C4D52F8C-70E3-40EB-B255-49990CC1170F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224" name="Rechteck: abgerundete Ecken 223">
              <a:extLst>
                <a:ext uri="{FF2B5EF4-FFF2-40B4-BE49-F238E27FC236}">
                  <a16:creationId xmlns:a16="http://schemas.microsoft.com/office/drawing/2014/main" id="{4130FD4F-DC04-4459-8F66-DB2CE71AF1EB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225" name="Grafik 224">
              <a:extLst>
                <a:ext uri="{FF2B5EF4-FFF2-40B4-BE49-F238E27FC236}">
                  <a16:creationId xmlns:a16="http://schemas.microsoft.com/office/drawing/2014/main" id="{E286932A-E00D-4343-BC45-F66185E43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227" name="Gruppieren 226">
            <a:extLst>
              <a:ext uri="{FF2B5EF4-FFF2-40B4-BE49-F238E27FC236}">
                <a16:creationId xmlns:a16="http://schemas.microsoft.com/office/drawing/2014/main" id="{2D59B880-02F8-4E33-BC71-64ADF4EACE92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229" name="Gruppieren 228">
              <a:extLst>
                <a:ext uri="{FF2B5EF4-FFF2-40B4-BE49-F238E27FC236}">
                  <a16:creationId xmlns:a16="http://schemas.microsoft.com/office/drawing/2014/main" id="{E47AD46B-9BB3-44AE-9DAF-210F135A93C5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232" name="Rechteck: abgerundete Ecken 231">
                <a:extLst>
                  <a:ext uri="{FF2B5EF4-FFF2-40B4-BE49-F238E27FC236}">
                    <a16:creationId xmlns:a16="http://schemas.microsoft.com/office/drawing/2014/main" id="{2C723CE5-179D-4DA6-B1DE-3FA99A325E7A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5" name="Textfeld 234">
                <a:extLst>
                  <a:ext uri="{FF2B5EF4-FFF2-40B4-BE49-F238E27FC236}">
                    <a16:creationId xmlns:a16="http://schemas.microsoft.com/office/drawing/2014/main" id="{FBF560D6-6FDE-4074-BE89-526049BCF213}"/>
                  </a:ext>
                </a:extLst>
              </p:cNvPr>
              <p:cNvSpPr txBox="1"/>
              <p:nvPr/>
            </p:nvSpPr>
            <p:spPr>
              <a:xfrm>
                <a:off x="4708140" y="2574784"/>
                <a:ext cx="2830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?</a:t>
                </a:r>
              </a:p>
            </p:txBody>
          </p:sp>
          <p:pic>
            <p:nvPicPr>
              <p:cNvPr id="236" name="Grafik 235">
                <a:extLst>
                  <a:ext uri="{FF2B5EF4-FFF2-40B4-BE49-F238E27FC236}">
                    <a16:creationId xmlns:a16="http://schemas.microsoft.com/office/drawing/2014/main" id="{66FB42DD-7DB0-4309-8283-510D440AF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230" name="Flussdiagramm: Alternativer Prozess 229">
              <a:hlinkClick r:id="rId35" action="ppaction://hlinksldjump"/>
              <a:extLst>
                <a:ext uri="{FF2B5EF4-FFF2-40B4-BE49-F238E27FC236}">
                  <a16:creationId xmlns:a16="http://schemas.microsoft.com/office/drawing/2014/main" id="{2473CDB3-A324-4D5D-A59D-72E7B8922340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231" name="Flussdiagramm: Alternativer Prozess 230">
              <a:hlinkClick r:id="rId36" action="ppaction://hlinksldjump"/>
              <a:extLst>
                <a:ext uri="{FF2B5EF4-FFF2-40B4-BE49-F238E27FC236}">
                  <a16:creationId xmlns:a16="http://schemas.microsoft.com/office/drawing/2014/main" id="{9E15BD00-50A0-4D29-B81B-936F6E58C8D6}"/>
                </a:ext>
              </a:extLst>
            </p:cNvPr>
            <p:cNvSpPr/>
            <p:nvPr/>
          </p:nvSpPr>
          <p:spPr>
            <a:xfrm>
              <a:off x="4754757" y="3584697"/>
              <a:ext cx="2741196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Seating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Map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Konfig</a:t>
              </a:r>
              <a:r>
                <a:rPr lang="de-DE" sz="12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237" name="CANCEL">
            <a:extLst>
              <a:ext uri="{FF2B5EF4-FFF2-40B4-BE49-F238E27FC236}">
                <a16:creationId xmlns:a16="http://schemas.microsoft.com/office/drawing/2014/main" id="{4B70F348-72F1-4A68-84A9-A6F35B399AAE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C233DB46-2E95-40B6-827F-3AA9054B3B1D}"/>
              </a:ext>
            </a:extLst>
          </p:cNvPr>
          <p:cNvGrpSpPr/>
          <p:nvPr/>
        </p:nvGrpSpPr>
        <p:grpSpPr>
          <a:xfrm>
            <a:off x="1861210" y="2518370"/>
            <a:ext cx="388617" cy="528703"/>
            <a:chOff x="1850194" y="2518370"/>
            <a:chExt cx="388617" cy="528703"/>
          </a:xfrm>
        </p:grpSpPr>
        <p:grpSp>
          <p:nvGrpSpPr>
            <p:cNvPr id="240" name="Gruppieren 239">
              <a:extLst>
                <a:ext uri="{FF2B5EF4-FFF2-40B4-BE49-F238E27FC236}">
                  <a16:creationId xmlns:a16="http://schemas.microsoft.com/office/drawing/2014/main" id="{83A3E192-A82D-40AE-B4DA-CD0191FA26DC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243" name="Freihandform 173">
                <a:extLst>
                  <a:ext uri="{FF2B5EF4-FFF2-40B4-BE49-F238E27FC236}">
                    <a16:creationId xmlns:a16="http://schemas.microsoft.com/office/drawing/2014/main" id="{96387680-C207-4DEA-9BBC-09615E3F2E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5" name="Freihandform 174">
                <a:extLst>
                  <a:ext uri="{FF2B5EF4-FFF2-40B4-BE49-F238E27FC236}">
                    <a16:creationId xmlns:a16="http://schemas.microsoft.com/office/drawing/2014/main" id="{89E43CA2-0079-4F3A-9BC3-9F2C4B4A89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41" name="Textfeld 240">
              <a:extLst>
                <a:ext uri="{FF2B5EF4-FFF2-40B4-BE49-F238E27FC236}">
                  <a16:creationId xmlns:a16="http://schemas.microsoft.com/office/drawing/2014/main" id="{41CE358C-18FD-4C0F-B710-E358AF7B72A3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42" name="Textfeld 241">
              <a:extLst>
                <a:ext uri="{FF2B5EF4-FFF2-40B4-BE49-F238E27FC236}">
                  <a16:creationId xmlns:a16="http://schemas.microsoft.com/office/drawing/2014/main" id="{4037F2F0-BC5E-40A5-9583-AB4BD2491164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grpSp>
        <p:nvGrpSpPr>
          <p:cNvPr id="250" name="Gruppieren 249">
            <a:extLst>
              <a:ext uri="{FF2B5EF4-FFF2-40B4-BE49-F238E27FC236}">
                <a16:creationId xmlns:a16="http://schemas.microsoft.com/office/drawing/2014/main" id="{F37CBBF6-6F38-41C8-BB44-434DDA485407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252" name="Gruppieren 251">
              <a:extLst>
                <a:ext uri="{FF2B5EF4-FFF2-40B4-BE49-F238E27FC236}">
                  <a16:creationId xmlns:a16="http://schemas.microsoft.com/office/drawing/2014/main" id="{06367341-73F0-4BD2-AB7A-FC36829591E1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259" name="Rechteck: abgerundete Ecken 258">
                <a:extLst>
                  <a:ext uri="{FF2B5EF4-FFF2-40B4-BE49-F238E27FC236}">
                    <a16:creationId xmlns:a16="http://schemas.microsoft.com/office/drawing/2014/main" id="{2A685A59-D9C6-42EB-B859-4162B3170BFE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0" name="Textfeld 259">
                <a:extLst>
                  <a:ext uri="{FF2B5EF4-FFF2-40B4-BE49-F238E27FC236}">
                    <a16:creationId xmlns:a16="http://schemas.microsoft.com/office/drawing/2014/main" id="{1C0CE985-169D-4056-950F-C6B538A70D92}"/>
                  </a:ext>
                </a:extLst>
              </p:cNvPr>
              <p:cNvSpPr txBox="1"/>
              <p:nvPr/>
            </p:nvSpPr>
            <p:spPr>
              <a:xfrm>
                <a:off x="4708140" y="2637336"/>
                <a:ext cx="28303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There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are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u="sng" dirty="0" err="1">
                    <a:solidFill>
                      <a:srgbClr val="062C50"/>
                    </a:solidFill>
                  </a:rPr>
                  <a:t>without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!</a:t>
                </a:r>
              </a:p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If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confirm,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unassigned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Seats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en-US" sz="1200" b="1" dirty="0">
                    <a:solidFill>
                      <a:srgbClr val="062C50"/>
                    </a:solidFill>
                  </a:rPr>
                  <a:t>will be displayed as occupied.</a:t>
                </a:r>
                <a:endParaRPr lang="de-DE" sz="1200" b="1" dirty="0">
                  <a:solidFill>
                    <a:srgbClr val="062C50"/>
                  </a:solidFill>
                </a:endParaRPr>
              </a:p>
            </p:txBody>
          </p:sp>
          <p:pic>
            <p:nvPicPr>
              <p:cNvPr id="261" name="Grafik 260">
                <a:extLst>
                  <a:ext uri="{FF2B5EF4-FFF2-40B4-BE49-F238E27FC236}">
                    <a16:creationId xmlns:a16="http://schemas.microsoft.com/office/drawing/2014/main" id="{74F47D65-BA42-4F9C-8DF7-852B6E8D74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258" name="Flussdiagramm: Alternativer Prozess 257">
              <a:hlinkClick r:id="rId37" action="ppaction://hlinksldjump"/>
              <a:extLst>
                <a:ext uri="{FF2B5EF4-FFF2-40B4-BE49-F238E27FC236}">
                  <a16:creationId xmlns:a16="http://schemas.microsoft.com/office/drawing/2014/main" id="{10D58FD9-F861-4E74-A29A-460AA32AA319}"/>
                </a:ext>
              </a:extLst>
            </p:cNvPr>
            <p:cNvSpPr/>
            <p:nvPr/>
          </p:nvSpPr>
          <p:spPr>
            <a:xfrm>
              <a:off x="5034557" y="3403149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CONFIRM</a:t>
              </a:r>
            </a:p>
          </p:txBody>
        </p:sp>
      </p:grpSp>
      <p:sp>
        <p:nvSpPr>
          <p:cNvPr id="264" name="2CANCEL">
            <a:extLst>
              <a:ext uri="{FF2B5EF4-FFF2-40B4-BE49-F238E27FC236}">
                <a16:creationId xmlns:a16="http://schemas.microsoft.com/office/drawing/2014/main" id="{8F74FF21-0DA1-494A-822F-9D4C6CEEF2FA}"/>
              </a:ext>
            </a:extLst>
          </p:cNvPr>
          <p:cNvSpPr/>
          <p:nvPr/>
        </p:nvSpPr>
        <p:spPr>
          <a:xfrm>
            <a:off x="6247361" y="3397795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CANCEL</a:t>
            </a:r>
          </a:p>
        </p:txBody>
      </p:sp>
      <p:grpSp>
        <p:nvGrpSpPr>
          <p:cNvPr id="266" name="CONFIRM">
            <a:extLst>
              <a:ext uri="{FF2B5EF4-FFF2-40B4-BE49-F238E27FC236}">
                <a16:creationId xmlns:a16="http://schemas.microsoft.com/office/drawing/2014/main" id="{B01F8CBE-C25A-4D62-88A2-37D3FB027F05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267" name="Rechteck: abgerundete Ecken 266">
              <a:extLst>
                <a:ext uri="{FF2B5EF4-FFF2-40B4-BE49-F238E27FC236}">
                  <a16:creationId xmlns:a16="http://schemas.microsoft.com/office/drawing/2014/main" id="{01E20013-1B21-438A-9CCE-78AA7F594FBD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268" name="Grafik 267">
              <a:extLst>
                <a:ext uri="{FF2B5EF4-FFF2-40B4-BE49-F238E27FC236}">
                  <a16:creationId xmlns:a16="http://schemas.microsoft.com/office/drawing/2014/main" id="{93D8BED1-CC4F-4118-8E5E-97A6C467F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grpSp>
        <p:nvGrpSpPr>
          <p:cNvPr id="269" name="DELETE2">
            <a:extLst>
              <a:ext uri="{FF2B5EF4-FFF2-40B4-BE49-F238E27FC236}">
                <a16:creationId xmlns:a16="http://schemas.microsoft.com/office/drawing/2014/main" id="{34228BF7-241D-42FC-ADB3-BCB73062C87A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270" name="Rechteck: abgerundete Ecken 269">
              <a:extLst>
                <a:ext uri="{FF2B5EF4-FFF2-40B4-BE49-F238E27FC236}">
                  <a16:creationId xmlns:a16="http://schemas.microsoft.com/office/drawing/2014/main" id="{86914217-705F-4FCC-83E2-F0D1AFF39532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271" name="Grafik 270">
              <a:extLst>
                <a:ext uri="{FF2B5EF4-FFF2-40B4-BE49-F238E27FC236}">
                  <a16:creationId xmlns:a16="http://schemas.microsoft.com/office/drawing/2014/main" id="{857A4A38-D59C-4B82-BADF-E0190AD06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08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0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3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7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6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4"/>
                  </p:tgtEl>
                </p:cond>
              </p:nextCondLst>
            </p:seq>
          </p:childTnLst>
        </p:cTn>
      </p:par>
    </p:tnLst>
    <p:bldLst>
      <p:bldP spid="220" grpId="0" animBg="1"/>
      <p:bldP spid="220" grpId="1" animBg="1"/>
      <p:bldP spid="237" grpId="0" animBg="1"/>
      <p:bldP spid="237" grpId="1" animBg="1"/>
      <p:bldP spid="264" grpId="0" animBg="1"/>
      <p:bldP spid="264" grpId="1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Mann, haltend, Licht, Wasser enthält.&#10;&#10;Automatisch generierte Beschreibung">
            <a:extLst>
              <a:ext uri="{FF2B5EF4-FFF2-40B4-BE49-F238E27FC236}">
                <a16:creationId xmlns:a16="http://schemas.microsoft.com/office/drawing/2014/main" id="{84ED3C02-1101-4F1C-9F0B-8499CF9C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9" y="-8840"/>
            <a:ext cx="9129668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517E3A8-B494-4D9B-9A72-416EBB9BCC8E}"/>
              </a:ext>
            </a:extLst>
          </p:cNvPr>
          <p:cNvGrpSpPr/>
          <p:nvPr/>
        </p:nvGrpSpPr>
        <p:grpSpPr>
          <a:xfrm>
            <a:off x="1930428" y="3402208"/>
            <a:ext cx="1016883" cy="981950"/>
            <a:chOff x="3438069" y="4167855"/>
            <a:chExt cx="1016883" cy="981950"/>
          </a:xfrm>
        </p:grpSpPr>
        <p:sp>
          <p:nvSpPr>
            <p:cNvPr id="228" name="Freihandform: Form 227">
              <a:extLst>
                <a:ext uri="{FF2B5EF4-FFF2-40B4-BE49-F238E27FC236}">
                  <a16:creationId xmlns:a16="http://schemas.microsoft.com/office/drawing/2014/main" id="{ACB67746-D97A-4B0D-B84C-77EC48114B22}"/>
                </a:ext>
              </a:extLst>
            </p:cNvPr>
            <p:cNvSpPr/>
            <p:nvPr/>
          </p:nvSpPr>
          <p:spPr>
            <a:xfrm>
              <a:off x="3438069" y="4672857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34" name="Freihandform: Form 233">
              <a:extLst>
                <a:ext uri="{FF2B5EF4-FFF2-40B4-BE49-F238E27FC236}">
                  <a16:creationId xmlns:a16="http://schemas.microsoft.com/office/drawing/2014/main" id="{A62ECE12-54B5-47D5-9E04-FBEB634EF464}"/>
                </a:ext>
              </a:extLst>
            </p:cNvPr>
            <p:cNvSpPr/>
            <p:nvPr/>
          </p:nvSpPr>
          <p:spPr>
            <a:xfrm>
              <a:off x="3438287" y="4167855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25482" y="293134"/>
                  </a:moveTo>
                  <a:lnTo>
                    <a:pt x="425594" y="293134"/>
                  </a:lnTo>
                  <a:lnTo>
                    <a:pt x="450820" y="365130"/>
                  </a:lnTo>
                  <a:lnTo>
                    <a:pt x="400591" y="365130"/>
                  </a:lnTo>
                  <a:close/>
                  <a:moveTo>
                    <a:pt x="426152" y="273266"/>
                  </a:moveTo>
                  <a:cubicBezTo>
                    <a:pt x="423920" y="273266"/>
                    <a:pt x="422078" y="273322"/>
                    <a:pt x="420627" y="273433"/>
                  </a:cubicBezTo>
                  <a:cubicBezTo>
                    <a:pt x="419176" y="273545"/>
                    <a:pt x="417985" y="273750"/>
                    <a:pt x="417055" y="274047"/>
                  </a:cubicBezTo>
                  <a:cubicBezTo>
                    <a:pt x="416125" y="274345"/>
                    <a:pt x="415418" y="274754"/>
                    <a:pt x="414934" y="275275"/>
                  </a:cubicBezTo>
                  <a:cubicBezTo>
                    <a:pt x="414450" y="275796"/>
                    <a:pt x="414060" y="276466"/>
                    <a:pt x="413762" y="277284"/>
                  </a:cubicBezTo>
                  <a:lnTo>
                    <a:pt x="365318" y="411453"/>
                  </a:lnTo>
                  <a:cubicBezTo>
                    <a:pt x="364723" y="413090"/>
                    <a:pt x="364407" y="414411"/>
                    <a:pt x="364370" y="415415"/>
                  </a:cubicBezTo>
                  <a:cubicBezTo>
                    <a:pt x="364332" y="416420"/>
                    <a:pt x="364593" y="417183"/>
                    <a:pt x="365151" y="417704"/>
                  </a:cubicBezTo>
                  <a:cubicBezTo>
                    <a:pt x="365709" y="418224"/>
                    <a:pt x="366677" y="418578"/>
                    <a:pt x="368053" y="418764"/>
                  </a:cubicBezTo>
                  <a:cubicBezTo>
                    <a:pt x="369430" y="418950"/>
                    <a:pt x="371197" y="419043"/>
                    <a:pt x="373355" y="419043"/>
                  </a:cubicBezTo>
                  <a:cubicBezTo>
                    <a:pt x="375439" y="419043"/>
                    <a:pt x="377132" y="418969"/>
                    <a:pt x="378434" y="418820"/>
                  </a:cubicBezTo>
                  <a:cubicBezTo>
                    <a:pt x="379736" y="418671"/>
                    <a:pt x="380741" y="418429"/>
                    <a:pt x="381448" y="418094"/>
                  </a:cubicBezTo>
                  <a:cubicBezTo>
                    <a:pt x="382155" y="417759"/>
                    <a:pt x="382694" y="417350"/>
                    <a:pt x="383066" y="416866"/>
                  </a:cubicBezTo>
                  <a:cubicBezTo>
                    <a:pt x="383438" y="416383"/>
                    <a:pt x="383736" y="415806"/>
                    <a:pt x="383959" y="415136"/>
                  </a:cubicBezTo>
                  <a:lnTo>
                    <a:pt x="395791" y="380422"/>
                  </a:lnTo>
                  <a:lnTo>
                    <a:pt x="455843" y="380422"/>
                  </a:lnTo>
                  <a:lnTo>
                    <a:pt x="468233" y="415583"/>
                  </a:lnTo>
                  <a:cubicBezTo>
                    <a:pt x="468531" y="416252"/>
                    <a:pt x="468847" y="416811"/>
                    <a:pt x="469182" y="417257"/>
                  </a:cubicBezTo>
                  <a:cubicBezTo>
                    <a:pt x="469517" y="417704"/>
                    <a:pt x="470038" y="418057"/>
                    <a:pt x="470745" y="418317"/>
                  </a:cubicBezTo>
                  <a:cubicBezTo>
                    <a:pt x="471452" y="418578"/>
                    <a:pt x="472493" y="418764"/>
                    <a:pt x="473870" y="418876"/>
                  </a:cubicBezTo>
                  <a:cubicBezTo>
                    <a:pt x="475247" y="418987"/>
                    <a:pt x="477088" y="419043"/>
                    <a:pt x="479395" y="419043"/>
                  </a:cubicBezTo>
                  <a:cubicBezTo>
                    <a:pt x="481702" y="419043"/>
                    <a:pt x="483544" y="418969"/>
                    <a:pt x="484920" y="418820"/>
                  </a:cubicBezTo>
                  <a:cubicBezTo>
                    <a:pt x="486297" y="418671"/>
                    <a:pt x="487283" y="418336"/>
                    <a:pt x="487878" y="417815"/>
                  </a:cubicBezTo>
                  <a:cubicBezTo>
                    <a:pt x="488474" y="417294"/>
                    <a:pt x="488753" y="416531"/>
                    <a:pt x="488716" y="415527"/>
                  </a:cubicBezTo>
                  <a:cubicBezTo>
                    <a:pt x="488678" y="414522"/>
                    <a:pt x="488362" y="413201"/>
                    <a:pt x="487767" y="411564"/>
                  </a:cubicBezTo>
                  <a:lnTo>
                    <a:pt x="439323" y="277396"/>
                  </a:lnTo>
                  <a:cubicBezTo>
                    <a:pt x="439026" y="276577"/>
                    <a:pt x="438616" y="275889"/>
                    <a:pt x="438095" y="275331"/>
                  </a:cubicBezTo>
                  <a:cubicBezTo>
                    <a:pt x="437575" y="274773"/>
                    <a:pt x="436830" y="274345"/>
                    <a:pt x="435863" y="274047"/>
                  </a:cubicBezTo>
                  <a:cubicBezTo>
                    <a:pt x="434896" y="273750"/>
                    <a:pt x="433631" y="273545"/>
                    <a:pt x="432068" y="273433"/>
                  </a:cubicBezTo>
                  <a:cubicBezTo>
                    <a:pt x="430505" y="273322"/>
                    <a:pt x="428533" y="273266"/>
                    <a:pt x="426152" y="273266"/>
                  </a:cubicBezTo>
                  <a:close/>
                  <a:moveTo>
                    <a:pt x="558163" y="272931"/>
                  </a:moveTo>
                  <a:cubicBezTo>
                    <a:pt x="556823" y="272931"/>
                    <a:pt x="555707" y="272950"/>
                    <a:pt x="554814" y="272987"/>
                  </a:cubicBezTo>
                  <a:cubicBezTo>
                    <a:pt x="553921" y="273024"/>
                    <a:pt x="553140" y="273117"/>
                    <a:pt x="552470" y="273266"/>
                  </a:cubicBezTo>
                  <a:cubicBezTo>
                    <a:pt x="551800" y="273415"/>
                    <a:pt x="551242" y="273563"/>
                    <a:pt x="550796" y="273712"/>
                  </a:cubicBezTo>
                  <a:cubicBezTo>
                    <a:pt x="550349" y="273861"/>
                    <a:pt x="549977" y="274047"/>
                    <a:pt x="549679" y="274270"/>
                  </a:cubicBezTo>
                  <a:lnTo>
                    <a:pt x="516416" y="295590"/>
                  </a:lnTo>
                  <a:cubicBezTo>
                    <a:pt x="515746" y="296037"/>
                    <a:pt x="515207" y="296483"/>
                    <a:pt x="514798" y="296929"/>
                  </a:cubicBezTo>
                  <a:cubicBezTo>
                    <a:pt x="514388" y="297376"/>
                    <a:pt x="514072" y="297897"/>
                    <a:pt x="513849" y="298492"/>
                  </a:cubicBezTo>
                  <a:cubicBezTo>
                    <a:pt x="513626" y="299088"/>
                    <a:pt x="513458" y="299832"/>
                    <a:pt x="513347" y="300725"/>
                  </a:cubicBezTo>
                  <a:cubicBezTo>
                    <a:pt x="513235" y="301618"/>
                    <a:pt x="513179" y="302697"/>
                    <a:pt x="513179" y="303962"/>
                  </a:cubicBezTo>
                  <a:cubicBezTo>
                    <a:pt x="513179" y="305673"/>
                    <a:pt x="513272" y="307087"/>
                    <a:pt x="513458" y="308203"/>
                  </a:cubicBezTo>
                  <a:cubicBezTo>
                    <a:pt x="513644" y="309319"/>
                    <a:pt x="513998" y="310119"/>
                    <a:pt x="514519" y="310603"/>
                  </a:cubicBezTo>
                  <a:cubicBezTo>
                    <a:pt x="515040" y="311087"/>
                    <a:pt x="515728" y="311254"/>
                    <a:pt x="516584" y="311105"/>
                  </a:cubicBezTo>
                  <a:cubicBezTo>
                    <a:pt x="517439" y="310957"/>
                    <a:pt x="518574" y="310510"/>
                    <a:pt x="519988" y="309766"/>
                  </a:cubicBezTo>
                  <a:lnTo>
                    <a:pt x="547893" y="293134"/>
                  </a:lnTo>
                  <a:lnTo>
                    <a:pt x="547893" y="402970"/>
                  </a:lnTo>
                  <a:lnTo>
                    <a:pt x="517756" y="402970"/>
                  </a:lnTo>
                  <a:cubicBezTo>
                    <a:pt x="517160" y="402970"/>
                    <a:pt x="516621" y="403137"/>
                    <a:pt x="516137" y="403472"/>
                  </a:cubicBezTo>
                  <a:cubicBezTo>
                    <a:pt x="515653" y="403807"/>
                    <a:pt x="515244" y="404290"/>
                    <a:pt x="514909" y="404923"/>
                  </a:cubicBezTo>
                  <a:cubicBezTo>
                    <a:pt x="514574" y="405555"/>
                    <a:pt x="514295" y="406355"/>
                    <a:pt x="514072" y="407323"/>
                  </a:cubicBezTo>
                  <a:cubicBezTo>
                    <a:pt x="513849" y="408290"/>
                    <a:pt x="513737" y="409444"/>
                    <a:pt x="513737" y="410783"/>
                  </a:cubicBezTo>
                  <a:cubicBezTo>
                    <a:pt x="513737" y="412197"/>
                    <a:pt x="513849" y="413388"/>
                    <a:pt x="514072" y="414355"/>
                  </a:cubicBezTo>
                  <a:cubicBezTo>
                    <a:pt x="514295" y="415322"/>
                    <a:pt x="514612" y="416104"/>
                    <a:pt x="515021" y="416699"/>
                  </a:cubicBezTo>
                  <a:cubicBezTo>
                    <a:pt x="515430" y="417294"/>
                    <a:pt x="515858" y="417722"/>
                    <a:pt x="516305" y="417983"/>
                  </a:cubicBezTo>
                  <a:cubicBezTo>
                    <a:pt x="516751" y="418243"/>
                    <a:pt x="517235" y="418373"/>
                    <a:pt x="517756" y="418373"/>
                  </a:cubicBezTo>
                  <a:lnTo>
                    <a:pt x="593212" y="418373"/>
                  </a:lnTo>
                  <a:cubicBezTo>
                    <a:pt x="593732" y="418373"/>
                    <a:pt x="594235" y="418243"/>
                    <a:pt x="594718" y="417983"/>
                  </a:cubicBezTo>
                  <a:cubicBezTo>
                    <a:pt x="595202" y="417722"/>
                    <a:pt x="595630" y="417294"/>
                    <a:pt x="596002" y="416699"/>
                  </a:cubicBezTo>
                  <a:cubicBezTo>
                    <a:pt x="596374" y="416104"/>
                    <a:pt x="596672" y="415322"/>
                    <a:pt x="596895" y="414355"/>
                  </a:cubicBezTo>
                  <a:cubicBezTo>
                    <a:pt x="597118" y="413388"/>
                    <a:pt x="597230" y="412197"/>
                    <a:pt x="597230" y="410783"/>
                  </a:cubicBezTo>
                  <a:cubicBezTo>
                    <a:pt x="597230" y="409444"/>
                    <a:pt x="597137" y="408290"/>
                    <a:pt x="596951" y="407323"/>
                  </a:cubicBezTo>
                  <a:cubicBezTo>
                    <a:pt x="596765" y="406355"/>
                    <a:pt x="596504" y="405555"/>
                    <a:pt x="596170" y="404923"/>
                  </a:cubicBezTo>
                  <a:cubicBezTo>
                    <a:pt x="595835" y="404290"/>
                    <a:pt x="595407" y="403807"/>
                    <a:pt x="594886" y="403472"/>
                  </a:cubicBezTo>
                  <a:cubicBezTo>
                    <a:pt x="594365" y="403137"/>
                    <a:pt x="593807" y="402970"/>
                    <a:pt x="593212" y="402970"/>
                  </a:cubicBezTo>
                  <a:lnTo>
                    <a:pt x="567092" y="402970"/>
                  </a:lnTo>
                  <a:lnTo>
                    <a:pt x="567092" y="276056"/>
                  </a:lnTo>
                  <a:cubicBezTo>
                    <a:pt x="567092" y="275610"/>
                    <a:pt x="566981" y="275182"/>
                    <a:pt x="566757" y="274773"/>
                  </a:cubicBezTo>
                  <a:cubicBezTo>
                    <a:pt x="566534" y="274363"/>
                    <a:pt x="566088" y="274029"/>
                    <a:pt x="565418" y="273768"/>
                  </a:cubicBezTo>
                  <a:cubicBezTo>
                    <a:pt x="564748" y="273508"/>
                    <a:pt x="563818" y="273303"/>
                    <a:pt x="562627" y="273154"/>
                  </a:cubicBezTo>
                  <a:cubicBezTo>
                    <a:pt x="561437" y="273005"/>
                    <a:pt x="559948" y="272931"/>
                    <a:pt x="558163" y="272931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33" name="Textfeld 232" hidden="1">
              <a:extLst>
                <a:ext uri="{FF2B5EF4-FFF2-40B4-BE49-F238E27FC236}">
                  <a16:creationId xmlns:a16="http://schemas.microsoft.com/office/drawing/2014/main" id="{BA543950-8793-4D37-85E9-A25E779D3CCE}"/>
                </a:ext>
              </a:extLst>
            </p:cNvPr>
            <p:cNvSpPr txBox="1"/>
            <p:nvPr/>
          </p:nvSpPr>
          <p:spPr>
            <a:xfrm>
              <a:off x="4020218" y="4175324"/>
              <a:ext cx="43473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dirty="0">
                  <a:solidFill>
                    <a:srgbClr val="FF0000"/>
                  </a:solidFill>
                </a:rPr>
                <a:t>A1</a:t>
              </a:r>
            </a:p>
          </p:txBody>
        </p:sp>
      </p:grpSp>
      <p:grpSp>
        <p:nvGrpSpPr>
          <p:cNvPr id="175" name="Gruppieren 174">
            <a:extLst>
              <a:ext uri="{FF2B5EF4-FFF2-40B4-BE49-F238E27FC236}">
                <a16:creationId xmlns:a16="http://schemas.microsoft.com/office/drawing/2014/main" id="{1FB0799A-2B09-44BB-94A4-6F06C46577F1}"/>
              </a:ext>
            </a:extLst>
          </p:cNvPr>
          <p:cNvGrpSpPr/>
          <p:nvPr/>
        </p:nvGrpSpPr>
        <p:grpSpPr>
          <a:xfrm>
            <a:off x="1362426" y="3110541"/>
            <a:ext cx="1096857" cy="328944"/>
            <a:chOff x="1327256" y="3110541"/>
            <a:chExt cx="1096857" cy="328944"/>
          </a:xfrm>
        </p:grpSpPr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AEF1CB29-F22A-4EB1-9F22-D352A453BC13}"/>
                </a:ext>
              </a:extLst>
            </p:cNvPr>
            <p:cNvSpPr/>
            <p:nvPr/>
          </p:nvSpPr>
          <p:spPr>
            <a:xfrm rot="10800000">
              <a:off x="1327256" y="3110541"/>
              <a:ext cx="1096857" cy="328944"/>
            </a:xfrm>
            <a:custGeom>
              <a:avLst/>
              <a:gdLst>
                <a:gd name="connsiteX0" fmla="*/ 991720 w 1096857"/>
                <a:gd name="connsiteY0" fmla="*/ 328944 h 328944"/>
                <a:gd name="connsiteX1" fmla="*/ 106269 w 1096857"/>
                <a:gd name="connsiteY1" fmla="*/ 328944 h 328944"/>
                <a:gd name="connsiteX2" fmla="*/ 1132 w 1096857"/>
                <a:gd name="connsiteY2" fmla="*/ 223807 h 328944"/>
                <a:gd name="connsiteX3" fmla="*/ 1132 w 1096857"/>
                <a:gd name="connsiteY3" fmla="*/ 220996 h 328944"/>
                <a:gd name="connsiteX4" fmla="*/ 0 w 1096857"/>
                <a:gd name="connsiteY4" fmla="*/ 220996 h 328944"/>
                <a:gd name="connsiteX5" fmla="*/ 0 w 1096857"/>
                <a:gd name="connsiteY5" fmla="*/ 106697 h 328944"/>
                <a:gd name="connsiteX6" fmla="*/ 198 w 1096857"/>
                <a:gd name="connsiteY6" fmla="*/ 106697 h 328944"/>
                <a:gd name="connsiteX7" fmla="*/ 198 w 1096857"/>
                <a:gd name="connsiteY7" fmla="*/ 105137 h 328944"/>
                <a:gd name="connsiteX8" fmla="*/ 105335 w 1096857"/>
                <a:gd name="connsiteY8" fmla="*/ 0 h 328944"/>
                <a:gd name="connsiteX9" fmla="*/ 990786 w 1096857"/>
                <a:gd name="connsiteY9" fmla="*/ 0 h 328944"/>
                <a:gd name="connsiteX10" fmla="*/ 1095923 w 1096857"/>
                <a:gd name="connsiteY10" fmla="*/ 105137 h 328944"/>
                <a:gd name="connsiteX11" fmla="*/ 1095923 w 1096857"/>
                <a:gd name="connsiteY11" fmla="*/ 121953 h 328944"/>
                <a:gd name="connsiteX12" fmla="*/ 971550 w 1096857"/>
                <a:gd name="connsiteY12" fmla="*/ 121953 h 328944"/>
                <a:gd name="connsiteX13" fmla="*/ 971550 w 1096857"/>
                <a:gd name="connsiteY13" fmla="*/ 206991 h 328944"/>
                <a:gd name="connsiteX14" fmla="*/ 1096857 w 1096857"/>
                <a:gd name="connsiteY14" fmla="*/ 206991 h 328944"/>
                <a:gd name="connsiteX15" fmla="*/ 1096857 w 1096857"/>
                <a:gd name="connsiteY15" fmla="*/ 223807 h 328944"/>
                <a:gd name="connsiteX16" fmla="*/ 991720 w 1096857"/>
                <a:gd name="connsiteY16" fmla="*/ 328944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6857" h="328944">
                  <a:moveTo>
                    <a:pt x="991720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990786" y="0"/>
                  </a:lnTo>
                  <a:cubicBezTo>
                    <a:pt x="1048852" y="0"/>
                    <a:pt x="1095923" y="47071"/>
                    <a:pt x="1095923" y="105137"/>
                  </a:cubicBezTo>
                  <a:lnTo>
                    <a:pt x="1095923" y="121953"/>
                  </a:lnTo>
                  <a:lnTo>
                    <a:pt x="971550" y="121953"/>
                  </a:lnTo>
                  <a:lnTo>
                    <a:pt x="971550" y="206991"/>
                  </a:lnTo>
                  <a:lnTo>
                    <a:pt x="1096857" y="206991"/>
                  </a:lnTo>
                  <a:lnTo>
                    <a:pt x="1096857" y="223807"/>
                  </a:lnTo>
                  <a:cubicBezTo>
                    <a:pt x="1096857" y="281873"/>
                    <a:pt x="1049786" y="328944"/>
                    <a:pt x="991720" y="3289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77" name="Grafik 176">
              <a:hlinkClick r:id="rId4" action="ppaction://hlinksldjump"/>
              <a:extLst>
                <a:ext uri="{FF2B5EF4-FFF2-40B4-BE49-F238E27FC236}">
                  <a16:creationId xmlns:a16="http://schemas.microsoft.com/office/drawing/2014/main" id="{BB615425-856D-489D-9B32-B5CD5ED64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07418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178" name="Freihandform: Form 177">
            <a:extLst>
              <a:ext uri="{FF2B5EF4-FFF2-40B4-BE49-F238E27FC236}">
                <a16:creationId xmlns:a16="http://schemas.microsoft.com/office/drawing/2014/main" id="{E5884CEB-5856-42D1-870E-48E24279C02F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79" name="Grafik 178">
            <a:extLst>
              <a:ext uri="{FF2B5EF4-FFF2-40B4-BE49-F238E27FC236}">
                <a16:creationId xmlns:a16="http://schemas.microsoft.com/office/drawing/2014/main" id="{1121A783-C704-4EF2-84B1-17ACC99C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335" name="Gruppieren 334">
            <a:extLst>
              <a:ext uri="{FF2B5EF4-FFF2-40B4-BE49-F238E27FC236}">
                <a16:creationId xmlns:a16="http://schemas.microsoft.com/office/drawing/2014/main" id="{AC01264A-10B2-4B81-8613-EEA226E71884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sp>
          <p:nvSpPr>
            <p:cNvPr id="339" name="Freihandform: Form 338">
              <a:extLst>
                <a:ext uri="{FF2B5EF4-FFF2-40B4-BE49-F238E27FC236}">
                  <a16:creationId xmlns:a16="http://schemas.microsoft.com/office/drawing/2014/main" id="{29B92FC9-5402-43E9-AEEC-91C475C38C72}"/>
                </a:ext>
              </a:extLst>
            </p:cNvPr>
            <p:cNvSpPr/>
            <p:nvPr/>
          </p:nvSpPr>
          <p:spPr>
            <a:xfrm>
              <a:off x="-2186285" y="0"/>
              <a:ext cx="2510134" cy="6695658"/>
            </a:xfrm>
            <a:custGeom>
              <a:avLst/>
              <a:gdLst>
                <a:gd name="connsiteX0" fmla="*/ 0 w 2510134"/>
                <a:gd name="connsiteY0" fmla="*/ 0 h 6695658"/>
                <a:gd name="connsiteX1" fmla="*/ 2169551 w 2510134"/>
                <a:gd name="connsiteY1" fmla="*/ 0 h 6695658"/>
                <a:gd name="connsiteX2" fmla="*/ 2169551 w 2510134"/>
                <a:gd name="connsiteY2" fmla="*/ 5488702 h 6695658"/>
                <a:gd name="connsiteX3" fmla="*/ 2167258 w 2510134"/>
                <a:gd name="connsiteY3" fmla="*/ 5500060 h 6695658"/>
                <a:gd name="connsiteX4" fmla="*/ 2167258 w 2510134"/>
                <a:gd name="connsiteY4" fmla="*/ 5920607 h 6695658"/>
                <a:gd name="connsiteX5" fmla="*/ 2272395 w 2510134"/>
                <a:gd name="connsiteY5" fmla="*/ 6025744 h 6695658"/>
                <a:gd name="connsiteX6" fmla="*/ 2299052 w 2510134"/>
                <a:gd name="connsiteY6" fmla="*/ 6025744 h 6695658"/>
                <a:gd name="connsiteX7" fmla="*/ 2324125 w 2510134"/>
                <a:gd name="connsiteY7" fmla="*/ 6025744 h 6695658"/>
                <a:gd name="connsiteX8" fmla="*/ 2330064 w 2510134"/>
                <a:gd name="connsiteY8" fmla="*/ 6026943 h 6695658"/>
                <a:gd name="connsiteX9" fmla="*/ 2395835 w 2510134"/>
                <a:gd name="connsiteY9" fmla="*/ 6026943 h 6695658"/>
                <a:gd name="connsiteX10" fmla="*/ 2395835 w 2510134"/>
                <a:gd name="connsiteY10" fmla="*/ 6028124 h 6695658"/>
                <a:gd name="connsiteX11" fmla="*/ 2404997 w 2510134"/>
                <a:gd name="connsiteY11" fmla="*/ 6028124 h 6695658"/>
                <a:gd name="connsiteX12" fmla="*/ 2510134 w 2510134"/>
                <a:gd name="connsiteY12" fmla="*/ 6133261 h 6695658"/>
                <a:gd name="connsiteX13" fmla="*/ 2510134 w 2510134"/>
                <a:gd name="connsiteY13" fmla="*/ 6320068 h 6695658"/>
                <a:gd name="connsiteX14" fmla="*/ 2510122 w 2510134"/>
                <a:gd name="connsiteY14" fmla="*/ 6320068 h 6695658"/>
                <a:gd name="connsiteX15" fmla="*/ 2510122 w 2510134"/>
                <a:gd name="connsiteY15" fmla="*/ 6590078 h 6695658"/>
                <a:gd name="connsiteX16" fmla="*/ 2404985 w 2510134"/>
                <a:gd name="connsiteY16" fmla="*/ 6695215 h 6695658"/>
                <a:gd name="connsiteX17" fmla="*/ 2388505 w 2510134"/>
                <a:gd name="connsiteY17" fmla="*/ 6695215 h 6695658"/>
                <a:gd name="connsiteX18" fmla="*/ 2386310 w 2510134"/>
                <a:gd name="connsiteY18" fmla="*/ 6695658 h 6695658"/>
                <a:gd name="connsiteX19" fmla="*/ 2386310 w 2510134"/>
                <a:gd name="connsiteY19" fmla="*/ 6693692 h 6695658"/>
                <a:gd name="connsiteX20" fmla="*/ 2303388 w 2510134"/>
                <a:gd name="connsiteY20" fmla="*/ 6693692 h 6695658"/>
                <a:gd name="connsiteX21" fmla="*/ 2301124 w 2510134"/>
                <a:gd name="connsiteY21" fmla="*/ 6694149 h 6695658"/>
                <a:gd name="connsiteX22" fmla="*/ 2223640 w 2510134"/>
                <a:gd name="connsiteY22" fmla="*/ 6694149 h 6695658"/>
                <a:gd name="connsiteX23" fmla="*/ 1751564 w 2510134"/>
                <a:gd name="connsiteY23" fmla="*/ 6694149 h 6695658"/>
                <a:gd name="connsiteX24" fmla="*/ 1746771 w 2510134"/>
                <a:gd name="connsiteY24" fmla="*/ 6695613 h 6695658"/>
                <a:gd name="connsiteX25" fmla="*/ 1436568 w 2510134"/>
                <a:gd name="connsiteY25" fmla="*/ 6695613 h 6695658"/>
                <a:gd name="connsiteX26" fmla="*/ 1329378 w 2510134"/>
                <a:gd name="connsiteY26" fmla="*/ 6695613 h 6695658"/>
                <a:gd name="connsiteX27" fmla="*/ 104036 w 2510134"/>
                <a:gd name="connsiteY27" fmla="*/ 6695613 h 6695658"/>
                <a:gd name="connsiteX28" fmla="*/ 96240 w 2510134"/>
                <a:gd name="connsiteY28" fmla="*/ 6694039 h 6695658"/>
                <a:gd name="connsiteX29" fmla="*/ 2760 w 2510134"/>
                <a:gd name="connsiteY29" fmla="*/ 6694039 h 6695658"/>
                <a:gd name="connsiteX30" fmla="*/ 2760 w 2510134"/>
                <a:gd name="connsiteY30" fmla="*/ 6597749 h 6695658"/>
                <a:gd name="connsiteX31" fmla="*/ 1897 w 2510134"/>
                <a:gd name="connsiteY31" fmla="*/ 6593474 h 6695658"/>
                <a:gd name="connsiteX32" fmla="*/ 1897 w 2510134"/>
                <a:gd name="connsiteY32" fmla="*/ 6224153 h 6695658"/>
                <a:gd name="connsiteX33" fmla="*/ 0 w 2510134"/>
                <a:gd name="connsiteY33" fmla="*/ 6224153 h 669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10134" h="6695658">
                  <a:moveTo>
                    <a:pt x="0" y="0"/>
                  </a:moveTo>
                  <a:lnTo>
                    <a:pt x="2169551" y="0"/>
                  </a:lnTo>
                  <a:lnTo>
                    <a:pt x="2169551" y="5488702"/>
                  </a:lnTo>
                  <a:lnTo>
                    <a:pt x="2167258" y="5500060"/>
                  </a:lnTo>
                  <a:lnTo>
                    <a:pt x="2167258" y="5920607"/>
                  </a:lnTo>
                  <a:cubicBezTo>
                    <a:pt x="2167258" y="5978673"/>
                    <a:pt x="2214329" y="6025744"/>
                    <a:pt x="2272395" y="6025744"/>
                  </a:cubicBezTo>
                  <a:lnTo>
                    <a:pt x="2299052" y="6025744"/>
                  </a:lnTo>
                  <a:lnTo>
                    <a:pt x="2324125" y="6025744"/>
                  </a:lnTo>
                  <a:lnTo>
                    <a:pt x="2330064" y="6026943"/>
                  </a:lnTo>
                  <a:lnTo>
                    <a:pt x="2395835" y="6026943"/>
                  </a:lnTo>
                  <a:lnTo>
                    <a:pt x="2395835" y="6028124"/>
                  </a:lnTo>
                  <a:lnTo>
                    <a:pt x="2404997" y="6028124"/>
                  </a:lnTo>
                  <a:cubicBezTo>
                    <a:pt x="2463063" y="6028124"/>
                    <a:pt x="2510134" y="6075195"/>
                    <a:pt x="2510134" y="6133261"/>
                  </a:cubicBezTo>
                  <a:lnTo>
                    <a:pt x="2510134" y="6320068"/>
                  </a:lnTo>
                  <a:lnTo>
                    <a:pt x="2510122" y="6320068"/>
                  </a:lnTo>
                  <a:lnTo>
                    <a:pt x="2510122" y="6590078"/>
                  </a:lnTo>
                  <a:cubicBezTo>
                    <a:pt x="2510122" y="6648144"/>
                    <a:pt x="2463051" y="6695215"/>
                    <a:pt x="2404985" y="6695215"/>
                  </a:cubicBezTo>
                  <a:lnTo>
                    <a:pt x="2388505" y="6695215"/>
                  </a:lnTo>
                  <a:lnTo>
                    <a:pt x="2386310" y="6695658"/>
                  </a:lnTo>
                  <a:lnTo>
                    <a:pt x="2386310" y="6693692"/>
                  </a:lnTo>
                  <a:lnTo>
                    <a:pt x="2303388" y="6693692"/>
                  </a:lnTo>
                  <a:lnTo>
                    <a:pt x="2301124" y="6694149"/>
                  </a:lnTo>
                  <a:lnTo>
                    <a:pt x="2223640" y="6694149"/>
                  </a:lnTo>
                  <a:lnTo>
                    <a:pt x="1751564" y="6694149"/>
                  </a:lnTo>
                  <a:lnTo>
                    <a:pt x="1746771" y="6695613"/>
                  </a:lnTo>
                  <a:lnTo>
                    <a:pt x="1436568" y="6695613"/>
                  </a:lnTo>
                  <a:lnTo>
                    <a:pt x="1329378" y="6695613"/>
                  </a:lnTo>
                  <a:lnTo>
                    <a:pt x="104036" y="6695613"/>
                  </a:lnTo>
                  <a:lnTo>
                    <a:pt x="96240" y="6694039"/>
                  </a:lnTo>
                  <a:lnTo>
                    <a:pt x="2760" y="6694039"/>
                  </a:lnTo>
                  <a:lnTo>
                    <a:pt x="2760" y="6597749"/>
                  </a:lnTo>
                  <a:lnTo>
                    <a:pt x="1897" y="6593474"/>
                  </a:lnTo>
                  <a:lnTo>
                    <a:pt x="1897" y="6224153"/>
                  </a:lnTo>
                  <a:lnTo>
                    <a:pt x="0" y="6224153"/>
                  </a:lnTo>
                  <a:close/>
                </a:path>
              </a:pathLst>
            </a:cu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40" name="Gruppieren 339">
              <a:extLst>
                <a:ext uri="{FF2B5EF4-FFF2-40B4-BE49-F238E27FC236}">
                  <a16:creationId xmlns:a16="http://schemas.microsoft.com/office/drawing/2014/main" id="{C77972D9-F3FA-4E55-9BBA-2B85E7CE910E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341" name="Grafik 340">
                <a:extLst>
                  <a:ext uri="{FF2B5EF4-FFF2-40B4-BE49-F238E27FC236}">
                    <a16:creationId xmlns:a16="http://schemas.microsoft.com/office/drawing/2014/main" id="{7D25C278-4F05-4998-8BE0-985B6E799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342" name="Kreuz 341">
                <a:extLst>
                  <a:ext uri="{FF2B5EF4-FFF2-40B4-BE49-F238E27FC236}">
                    <a16:creationId xmlns:a16="http://schemas.microsoft.com/office/drawing/2014/main" id="{D78896C6-8617-4FBD-A165-3B96BCA3121C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37" name="Freihandform: Form 336">
            <a:extLst>
              <a:ext uri="{FF2B5EF4-FFF2-40B4-BE49-F238E27FC236}">
                <a16:creationId xmlns:a16="http://schemas.microsoft.com/office/drawing/2014/main" id="{5A106562-ED7C-4C05-8C52-944A4FD553DD}"/>
              </a:ext>
            </a:extLst>
          </p:cNvPr>
          <p:cNvSpPr/>
          <p:nvPr/>
        </p:nvSpPr>
        <p:spPr>
          <a:xfrm>
            <a:off x="-16411" y="-12700"/>
            <a:ext cx="2490316" cy="6674644"/>
          </a:xfrm>
          <a:custGeom>
            <a:avLst/>
            <a:gdLst>
              <a:gd name="connsiteX0" fmla="*/ 0 w 2490316"/>
              <a:gd name="connsiteY0" fmla="*/ 0 h 6674644"/>
              <a:gd name="connsiteX1" fmla="*/ 2145552 w 2490316"/>
              <a:gd name="connsiteY1" fmla="*/ 0 h 6674644"/>
              <a:gd name="connsiteX2" fmla="*/ 2145552 w 2490316"/>
              <a:gd name="connsiteY2" fmla="*/ 5821987 h 6674644"/>
              <a:gd name="connsiteX3" fmla="*/ 2145164 w 2490316"/>
              <a:gd name="connsiteY3" fmla="*/ 5823909 h 6674644"/>
              <a:gd name="connsiteX4" fmla="*/ 2145164 w 2490316"/>
              <a:gd name="connsiteY4" fmla="*/ 6244456 h 6674644"/>
              <a:gd name="connsiteX5" fmla="*/ 2209377 w 2490316"/>
              <a:gd name="connsiteY5" fmla="*/ 6341331 h 6674644"/>
              <a:gd name="connsiteX6" fmla="*/ 2232366 w 2490316"/>
              <a:gd name="connsiteY6" fmla="*/ 6345972 h 6674644"/>
              <a:gd name="connsiteX7" fmla="*/ 2232366 w 2490316"/>
              <a:gd name="connsiteY7" fmla="*/ 6348412 h 6674644"/>
              <a:gd name="connsiteX8" fmla="*/ 2366525 w 2490316"/>
              <a:gd name="connsiteY8" fmla="*/ 6348412 h 6674644"/>
              <a:gd name="connsiteX9" fmla="*/ 2366525 w 2490316"/>
              <a:gd name="connsiteY9" fmla="*/ 6349594 h 6674644"/>
              <a:gd name="connsiteX10" fmla="*/ 2384222 w 2490316"/>
              <a:gd name="connsiteY10" fmla="*/ 6349594 h 6674644"/>
              <a:gd name="connsiteX11" fmla="*/ 2489359 w 2490316"/>
              <a:gd name="connsiteY11" fmla="*/ 6454731 h 6674644"/>
              <a:gd name="connsiteX12" fmla="*/ 2489359 w 2490316"/>
              <a:gd name="connsiteY12" fmla="*/ 6475378 h 6674644"/>
              <a:gd name="connsiteX13" fmla="*/ 2490316 w 2490316"/>
              <a:gd name="connsiteY13" fmla="*/ 6475378 h 6674644"/>
              <a:gd name="connsiteX14" fmla="*/ 2490316 w 2490316"/>
              <a:gd name="connsiteY14" fmla="*/ 6569462 h 6674644"/>
              <a:gd name="connsiteX15" fmla="*/ 2385179 w 2490316"/>
              <a:gd name="connsiteY15" fmla="*/ 6674599 h 6674644"/>
              <a:gd name="connsiteX16" fmla="*/ 2366525 w 2490316"/>
              <a:gd name="connsiteY16" fmla="*/ 6674599 h 6674644"/>
              <a:gd name="connsiteX17" fmla="*/ 2366525 w 2490316"/>
              <a:gd name="connsiteY17" fmla="*/ 6674644 h 6674644"/>
              <a:gd name="connsiteX18" fmla="*/ 2087378 w 2490316"/>
              <a:gd name="connsiteY18" fmla="*/ 6674644 h 6674644"/>
              <a:gd name="connsiteX19" fmla="*/ 2087378 w 2490316"/>
              <a:gd name="connsiteY19" fmla="*/ 6674598 h 6674644"/>
              <a:gd name="connsiteX20" fmla="*/ 1419873 w 2490316"/>
              <a:gd name="connsiteY20" fmla="*/ 6674598 h 6674644"/>
              <a:gd name="connsiteX21" fmla="*/ 1412295 w 2490316"/>
              <a:gd name="connsiteY21" fmla="*/ 6673068 h 6674644"/>
              <a:gd name="connsiteX22" fmla="*/ 0 w 2490316"/>
              <a:gd name="connsiteY22" fmla="*/ 6673068 h 667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90316" h="6674644">
                <a:moveTo>
                  <a:pt x="0" y="0"/>
                </a:moveTo>
                <a:lnTo>
                  <a:pt x="2145552" y="0"/>
                </a:lnTo>
                <a:lnTo>
                  <a:pt x="2145552" y="5821987"/>
                </a:lnTo>
                <a:lnTo>
                  <a:pt x="2145164" y="5823909"/>
                </a:lnTo>
                <a:lnTo>
                  <a:pt x="2145164" y="6244456"/>
                </a:lnTo>
                <a:cubicBezTo>
                  <a:pt x="2145164" y="6288006"/>
                  <a:pt x="2171642" y="6325371"/>
                  <a:pt x="2209377" y="6341331"/>
                </a:cubicBezTo>
                <a:lnTo>
                  <a:pt x="2232366" y="6345972"/>
                </a:lnTo>
                <a:lnTo>
                  <a:pt x="2232366" y="6348412"/>
                </a:lnTo>
                <a:lnTo>
                  <a:pt x="2366525" y="6348412"/>
                </a:lnTo>
                <a:lnTo>
                  <a:pt x="2366525" y="6349594"/>
                </a:lnTo>
                <a:lnTo>
                  <a:pt x="2384222" y="6349594"/>
                </a:lnTo>
                <a:cubicBezTo>
                  <a:pt x="2442288" y="6349594"/>
                  <a:pt x="2489359" y="6396665"/>
                  <a:pt x="2489359" y="6454731"/>
                </a:cubicBezTo>
                <a:lnTo>
                  <a:pt x="2489359" y="6475378"/>
                </a:lnTo>
                <a:lnTo>
                  <a:pt x="2490316" y="6475378"/>
                </a:lnTo>
                <a:lnTo>
                  <a:pt x="2490316" y="6569462"/>
                </a:lnTo>
                <a:cubicBezTo>
                  <a:pt x="2490316" y="6627528"/>
                  <a:pt x="2443245" y="6674599"/>
                  <a:pt x="2385179" y="6674599"/>
                </a:cubicBezTo>
                <a:lnTo>
                  <a:pt x="2366525" y="6674599"/>
                </a:lnTo>
                <a:lnTo>
                  <a:pt x="2366525" y="6674644"/>
                </a:lnTo>
                <a:lnTo>
                  <a:pt x="2087378" y="6674644"/>
                </a:lnTo>
                <a:lnTo>
                  <a:pt x="2087378" y="6674598"/>
                </a:lnTo>
                <a:lnTo>
                  <a:pt x="1419873" y="6674598"/>
                </a:lnTo>
                <a:lnTo>
                  <a:pt x="1412295" y="6673068"/>
                </a:lnTo>
                <a:lnTo>
                  <a:pt x="0" y="6673068"/>
                </a:lnTo>
                <a:close/>
              </a:path>
            </a:pathLst>
          </a:custGeom>
          <a:solidFill>
            <a:srgbClr val="062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38" name="Grafik 337">
            <a:hlinkClick r:id="rId11" action="ppaction://hlinksldjump"/>
            <a:extLst>
              <a:ext uri="{FF2B5EF4-FFF2-40B4-BE49-F238E27FC236}">
                <a16:creationId xmlns:a16="http://schemas.microsoft.com/office/drawing/2014/main" id="{ABF37A78-94B1-400D-A3A9-8B87D3694F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2226649" y="6414041"/>
            <a:ext cx="173162" cy="173162"/>
          </a:xfrm>
          <a:prstGeom prst="rect">
            <a:avLst/>
          </a:prstGeom>
        </p:spPr>
      </p:pic>
      <p:pic>
        <p:nvPicPr>
          <p:cNvPr id="188" name="Grafik 187">
            <a:extLst>
              <a:ext uri="{FF2B5EF4-FFF2-40B4-BE49-F238E27FC236}">
                <a16:creationId xmlns:a16="http://schemas.microsoft.com/office/drawing/2014/main" id="{7E080F0A-6487-4810-B9E0-2F6E889BAF2B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198" name="Textfeld 197">
            <a:extLst>
              <a:ext uri="{FF2B5EF4-FFF2-40B4-BE49-F238E27FC236}">
                <a16:creationId xmlns:a16="http://schemas.microsoft.com/office/drawing/2014/main" id="{835B6DDA-AC7A-416E-970C-CFA2CE954122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sp>
        <p:nvSpPr>
          <p:cNvPr id="199" name="Flussdiagramm: Alternativer Prozess 198">
            <a:extLst>
              <a:ext uri="{FF2B5EF4-FFF2-40B4-BE49-F238E27FC236}">
                <a16:creationId xmlns:a16="http://schemas.microsoft.com/office/drawing/2014/main" id="{A4825E8A-D253-4B8A-8372-8262949D7B1B}"/>
              </a:ext>
            </a:extLst>
          </p:cNvPr>
          <p:cNvSpPr/>
          <p:nvPr/>
        </p:nvSpPr>
        <p:spPr>
          <a:xfrm>
            <a:off x="224092" y="6248171"/>
            <a:ext cx="1655036" cy="8845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122B4C"/>
                </a:solidFill>
              </a:rPr>
              <a:t>FRONT</a:t>
            </a:r>
          </a:p>
        </p:txBody>
      </p:sp>
      <p:sp>
        <p:nvSpPr>
          <p:cNvPr id="184" name="Textfeld 183" hidden="1">
            <a:extLst>
              <a:ext uri="{FF2B5EF4-FFF2-40B4-BE49-F238E27FC236}">
                <a16:creationId xmlns:a16="http://schemas.microsoft.com/office/drawing/2014/main" id="{553F6577-AE2E-45EA-84BA-C85330E3F140}"/>
              </a:ext>
            </a:extLst>
          </p:cNvPr>
          <p:cNvSpPr txBox="1"/>
          <p:nvPr/>
        </p:nvSpPr>
        <p:spPr>
          <a:xfrm>
            <a:off x="5752499" y="27623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A1</a:t>
            </a:r>
          </a:p>
        </p:txBody>
      </p:sp>
      <p:sp>
        <p:nvSpPr>
          <p:cNvPr id="382" name="Textfeld 381" hidden="1">
            <a:extLst>
              <a:ext uri="{FF2B5EF4-FFF2-40B4-BE49-F238E27FC236}">
                <a16:creationId xmlns:a16="http://schemas.microsoft.com/office/drawing/2014/main" id="{2AC7D018-8A1D-443E-A1F9-9FEAD726CD84}"/>
              </a:ext>
            </a:extLst>
          </p:cNvPr>
          <p:cNvSpPr txBox="1"/>
          <p:nvPr/>
        </p:nvSpPr>
        <p:spPr>
          <a:xfrm>
            <a:off x="9469039" y="280754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A1</a:t>
            </a:r>
          </a:p>
        </p:txBody>
      </p:sp>
      <p:sp>
        <p:nvSpPr>
          <p:cNvPr id="351" name="Freihandform 350">
            <a:hlinkClick r:id="rId16" action="ppaction://hlinksldjump"/>
            <a:extLst>
              <a:ext uri="{FF2B5EF4-FFF2-40B4-BE49-F238E27FC236}">
                <a16:creationId xmlns:a16="http://schemas.microsoft.com/office/drawing/2014/main" id="{55ECD611-2195-3044-8BF8-AB88A6EF5E0B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grpSp>
        <p:nvGrpSpPr>
          <p:cNvPr id="254" name="Gruppieren 253">
            <a:extLst>
              <a:ext uri="{FF2B5EF4-FFF2-40B4-BE49-F238E27FC236}">
                <a16:creationId xmlns:a16="http://schemas.microsoft.com/office/drawing/2014/main" id="{2C1162D3-E8EB-41A7-9E54-8A99D7358513}"/>
              </a:ext>
            </a:extLst>
          </p:cNvPr>
          <p:cNvGrpSpPr/>
          <p:nvPr/>
        </p:nvGrpSpPr>
        <p:grpSpPr>
          <a:xfrm>
            <a:off x="99883" y="5112261"/>
            <a:ext cx="1815256" cy="1057966"/>
            <a:chOff x="99883" y="5112261"/>
            <a:chExt cx="1815256" cy="1057966"/>
          </a:xfrm>
        </p:grpSpPr>
        <p:sp>
          <p:nvSpPr>
            <p:cNvPr id="255" name="Rechteck: abgerundete Ecken 254">
              <a:hlinkClick r:id="rId17" action="ppaction://hlinksldjump"/>
              <a:extLst>
                <a:ext uri="{FF2B5EF4-FFF2-40B4-BE49-F238E27FC236}">
                  <a16:creationId xmlns:a16="http://schemas.microsoft.com/office/drawing/2014/main" id="{C5F242BC-B4F8-4553-A75E-80A27A8E8F4E}"/>
                </a:ext>
              </a:extLst>
            </p:cNvPr>
            <p:cNvSpPr/>
            <p:nvPr/>
          </p:nvSpPr>
          <p:spPr>
            <a:xfrm>
              <a:off x="1449591" y="6032007"/>
              <a:ext cx="136698" cy="124328"/>
            </a:xfrm>
            <a:prstGeom prst="roundRect">
              <a:avLst/>
            </a:prstGeom>
            <a:solidFill>
              <a:srgbClr val="92D0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roid"/>
              </a:endParaRPr>
            </a:p>
          </p:txBody>
        </p:sp>
        <p:pic>
          <p:nvPicPr>
            <p:cNvPr id="256" name="Grafik 255">
              <a:extLst>
                <a:ext uri="{FF2B5EF4-FFF2-40B4-BE49-F238E27FC236}">
                  <a16:creationId xmlns:a16="http://schemas.microsoft.com/office/drawing/2014/main" id="{716B8666-4E66-4BDA-8A44-3817984E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471952" y="6047213"/>
              <a:ext cx="91222" cy="91222"/>
            </a:xfrm>
            <a:prstGeom prst="rect">
              <a:avLst/>
            </a:prstGeom>
          </p:spPr>
        </p:pic>
        <p:grpSp>
          <p:nvGrpSpPr>
            <p:cNvPr id="311" name="Gruppieren 310">
              <a:extLst>
                <a:ext uri="{FF2B5EF4-FFF2-40B4-BE49-F238E27FC236}">
                  <a16:creationId xmlns:a16="http://schemas.microsoft.com/office/drawing/2014/main" id="{732B640F-D00C-4FFF-83AF-268504CF286C}"/>
                </a:ext>
              </a:extLst>
            </p:cNvPr>
            <p:cNvGrpSpPr/>
            <p:nvPr/>
          </p:nvGrpSpPr>
          <p:grpSpPr>
            <a:xfrm>
              <a:off x="99883" y="5112261"/>
              <a:ext cx="1815256" cy="1057966"/>
              <a:chOff x="99883" y="5112261"/>
              <a:chExt cx="1815256" cy="1057966"/>
            </a:xfrm>
          </p:grpSpPr>
          <p:sp>
            <p:nvSpPr>
              <p:cNvPr id="312" name="Textfeld 311">
                <a:extLst>
                  <a:ext uri="{FF2B5EF4-FFF2-40B4-BE49-F238E27FC236}">
                    <a16:creationId xmlns:a16="http://schemas.microsoft.com/office/drawing/2014/main" id="{9C2B5183-1BDA-4BBC-8051-7D81A951EF2D}"/>
                  </a:ext>
                </a:extLst>
              </p:cNvPr>
              <p:cNvSpPr txBox="1"/>
              <p:nvPr/>
            </p:nvSpPr>
            <p:spPr>
              <a:xfrm>
                <a:off x="109190" y="5311160"/>
                <a:ext cx="210314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E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313" name="Textfeld 312">
                <a:extLst>
                  <a:ext uri="{FF2B5EF4-FFF2-40B4-BE49-F238E27FC236}">
                    <a16:creationId xmlns:a16="http://schemas.microsoft.com/office/drawing/2014/main" id="{7113589A-DB15-4996-934F-43C4D481AEAE}"/>
                  </a:ext>
                </a:extLst>
              </p:cNvPr>
              <p:cNvSpPr txBox="1"/>
              <p:nvPr/>
            </p:nvSpPr>
            <p:spPr>
              <a:xfrm>
                <a:off x="107561" y="5486565"/>
                <a:ext cx="216726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D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392" name="Textfeld 391">
                <a:extLst>
                  <a:ext uri="{FF2B5EF4-FFF2-40B4-BE49-F238E27FC236}">
                    <a16:creationId xmlns:a16="http://schemas.microsoft.com/office/drawing/2014/main" id="{4CA9BBE4-28C2-4089-9675-8B47297628E9}"/>
                  </a:ext>
                </a:extLst>
              </p:cNvPr>
              <p:cNvSpPr txBox="1"/>
              <p:nvPr/>
            </p:nvSpPr>
            <p:spPr>
              <a:xfrm>
                <a:off x="180041" y="5667155"/>
                <a:ext cx="57441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C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393" name="Textfeld 392">
                <a:extLst>
                  <a:ext uri="{FF2B5EF4-FFF2-40B4-BE49-F238E27FC236}">
                    <a16:creationId xmlns:a16="http://schemas.microsoft.com/office/drawing/2014/main" id="{BCC1D2AE-6888-43E3-9456-F520E2C6749F}"/>
                  </a:ext>
                </a:extLst>
              </p:cNvPr>
              <p:cNvSpPr txBox="1"/>
              <p:nvPr/>
            </p:nvSpPr>
            <p:spPr>
              <a:xfrm>
                <a:off x="99883" y="6016339"/>
                <a:ext cx="215122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A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394" name="Textfeld 393">
                <a:extLst>
                  <a:ext uri="{FF2B5EF4-FFF2-40B4-BE49-F238E27FC236}">
                    <a16:creationId xmlns:a16="http://schemas.microsoft.com/office/drawing/2014/main" id="{253DB990-5BD0-4EBA-B73A-962B1C308AC3}"/>
                  </a:ext>
                </a:extLst>
              </p:cNvPr>
              <p:cNvSpPr txBox="1"/>
              <p:nvPr/>
            </p:nvSpPr>
            <p:spPr>
              <a:xfrm>
                <a:off x="185613" y="5841643"/>
                <a:ext cx="44767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B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395" name="Textfeld 394">
                <a:extLst>
                  <a:ext uri="{FF2B5EF4-FFF2-40B4-BE49-F238E27FC236}">
                    <a16:creationId xmlns:a16="http://schemas.microsoft.com/office/drawing/2014/main" id="{D387E586-89F3-41AB-BCE2-366301CA4814}"/>
                  </a:ext>
                </a:extLst>
              </p:cNvPr>
              <p:cNvSpPr txBox="1"/>
              <p:nvPr/>
            </p:nvSpPr>
            <p:spPr>
              <a:xfrm>
                <a:off x="109042" y="5140206"/>
                <a:ext cx="208710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F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grpSp>
            <p:nvGrpSpPr>
              <p:cNvPr id="396" name="Gruppieren 395">
                <a:extLst>
                  <a:ext uri="{FF2B5EF4-FFF2-40B4-BE49-F238E27FC236}">
                    <a16:creationId xmlns:a16="http://schemas.microsoft.com/office/drawing/2014/main" id="{D9F96107-EE87-4D53-ADDF-0D6639B8B576}"/>
                  </a:ext>
                </a:extLst>
              </p:cNvPr>
              <p:cNvGrpSpPr/>
              <p:nvPr/>
            </p:nvGrpSpPr>
            <p:grpSpPr>
              <a:xfrm>
                <a:off x="247411" y="5149805"/>
                <a:ext cx="1489527" cy="1007011"/>
                <a:chOff x="247411" y="5149805"/>
                <a:chExt cx="1489527" cy="1007011"/>
              </a:xfrm>
            </p:grpSpPr>
            <p:grpSp>
              <p:nvGrpSpPr>
                <p:cNvPr id="401" name="Gruppieren 400">
                  <a:extLst>
                    <a:ext uri="{FF2B5EF4-FFF2-40B4-BE49-F238E27FC236}">
                      <a16:creationId xmlns:a16="http://schemas.microsoft.com/office/drawing/2014/main" id="{A3707CDA-A28A-423E-A926-4AA50AABFE8D}"/>
                    </a:ext>
                  </a:extLst>
                </p:cNvPr>
                <p:cNvGrpSpPr/>
                <p:nvPr/>
              </p:nvGrpSpPr>
              <p:grpSpPr>
                <a:xfrm>
                  <a:off x="549412" y="5320759"/>
                  <a:ext cx="1186244" cy="124809"/>
                  <a:chOff x="3306600" y="3315319"/>
                  <a:chExt cx="6462055" cy="679894"/>
                </a:xfrm>
                <a:solidFill>
                  <a:srgbClr val="6780A2"/>
                </a:solidFill>
              </p:grpSpPr>
              <p:grpSp>
                <p:nvGrpSpPr>
                  <p:cNvPr id="457" name="Gruppieren 456">
                    <a:extLst>
                      <a:ext uri="{FF2B5EF4-FFF2-40B4-BE49-F238E27FC236}">
                        <a16:creationId xmlns:a16="http://schemas.microsoft.com/office/drawing/2014/main" id="{E288D30A-EC76-4C44-B094-159A7684E2D1}"/>
                      </a:ext>
                    </a:extLst>
                  </p:cNvPr>
                  <p:cNvGrpSpPr/>
                  <p:nvPr/>
                </p:nvGrpSpPr>
                <p:grpSpPr>
                  <a:xfrm>
                    <a:off x="3306600" y="3315319"/>
                    <a:ext cx="5645861" cy="679894"/>
                    <a:chOff x="3282727" y="4148261"/>
                    <a:chExt cx="5645861" cy="679894"/>
                  </a:xfrm>
                  <a:grpFill/>
                </p:grpSpPr>
                <p:sp>
                  <p:nvSpPr>
                    <p:cNvPr id="459" name="Rechteck: abgerundete Ecken 458">
                      <a:extLst>
                        <a:ext uri="{FF2B5EF4-FFF2-40B4-BE49-F238E27FC236}">
                          <a16:creationId xmlns:a16="http://schemas.microsoft.com/office/drawing/2014/main" id="{48D75E69-EC38-4209-92DB-4DA5236DC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0" name="Rechteck: abgerundete Ecken 459">
                      <a:extLst>
                        <a:ext uri="{FF2B5EF4-FFF2-40B4-BE49-F238E27FC236}">
                          <a16:creationId xmlns:a16="http://schemas.microsoft.com/office/drawing/2014/main" id="{9FE56274-5A2D-46C5-A878-B588A62188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1" name="Rechteck: abgerundete Ecken 460">
                      <a:extLst>
                        <a:ext uri="{FF2B5EF4-FFF2-40B4-BE49-F238E27FC236}">
                          <a16:creationId xmlns:a16="http://schemas.microsoft.com/office/drawing/2014/main" id="{1FAF44F8-DC48-4097-8B43-4E4C4FB7EC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2" name="Rechteck: abgerundete Ecken 461">
                      <a:extLst>
                        <a:ext uri="{FF2B5EF4-FFF2-40B4-BE49-F238E27FC236}">
                          <a16:creationId xmlns:a16="http://schemas.microsoft.com/office/drawing/2014/main" id="{69A92127-27E8-4D74-841F-02BACFB4C2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3" name="Rechteck: abgerundete Ecken 462">
                      <a:extLst>
                        <a:ext uri="{FF2B5EF4-FFF2-40B4-BE49-F238E27FC236}">
                          <a16:creationId xmlns:a16="http://schemas.microsoft.com/office/drawing/2014/main" id="{CC7EA727-E992-4BA5-AF56-45D5989D14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4" name="Rechteck: abgerundete Ecken 463">
                      <a:extLst>
                        <a:ext uri="{FF2B5EF4-FFF2-40B4-BE49-F238E27FC236}">
                          <a16:creationId xmlns:a16="http://schemas.microsoft.com/office/drawing/2014/main" id="{F773A3C3-8EB8-4553-9983-BAA743F508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5" name="Rechteck: abgerundete Ecken 464">
                      <a:extLst>
                        <a:ext uri="{FF2B5EF4-FFF2-40B4-BE49-F238E27FC236}">
                          <a16:creationId xmlns:a16="http://schemas.microsoft.com/office/drawing/2014/main" id="{0AF31D95-EB8D-4381-A0DA-0C745D2A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458" name="Rechteck: abgerundete Ecken 457">
                    <a:extLst>
                      <a:ext uri="{FF2B5EF4-FFF2-40B4-BE49-F238E27FC236}">
                        <a16:creationId xmlns:a16="http://schemas.microsoft.com/office/drawing/2014/main" id="{248E49A8-5242-416F-82EF-C76F7F3DDFE5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402" name="Gruppieren 401">
                  <a:extLst>
                    <a:ext uri="{FF2B5EF4-FFF2-40B4-BE49-F238E27FC236}">
                      <a16:creationId xmlns:a16="http://schemas.microsoft.com/office/drawing/2014/main" id="{56F67754-FA73-4FA6-B8A3-ACAD2C7BA9FC}"/>
                    </a:ext>
                  </a:extLst>
                </p:cNvPr>
                <p:cNvGrpSpPr/>
                <p:nvPr/>
              </p:nvGrpSpPr>
              <p:grpSpPr>
                <a:xfrm>
                  <a:off x="248939" y="5499078"/>
                  <a:ext cx="1487999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446" name="Gruppieren 445">
                    <a:extLst>
                      <a:ext uri="{FF2B5EF4-FFF2-40B4-BE49-F238E27FC236}">
                        <a16:creationId xmlns:a16="http://schemas.microsoft.com/office/drawing/2014/main" id="{6DC4DF74-A9BD-4185-9F0C-5A57041532CB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448" name="Rechteck: abgerundete Ecken 447">
                      <a:extLst>
                        <a:ext uri="{FF2B5EF4-FFF2-40B4-BE49-F238E27FC236}">
                          <a16:creationId xmlns:a16="http://schemas.microsoft.com/office/drawing/2014/main" id="{70A29F8A-6B44-4F95-A806-1EDFFBDD6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9" name="Rechteck: abgerundete Ecken 448">
                      <a:extLst>
                        <a:ext uri="{FF2B5EF4-FFF2-40B4-BE49-F238E27FC236}">
                          <a16:creationId xmlns:a16="http://schemas.microsoft.com/office/drawing/2014/main" id="{2B9D65B4-4D5C-409B-B910-59B77F753C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0" name="Rechteck: abgerundete Ecken 449">
                      <a:extLst>
                        <a:ext uri="{FF2B5EF4-FFF2-40B4-BE49-F238E27FC236}">
                          <a16:creationId xmlns:a16="http://schemas.microsoft.com/office/drawing/2014/main" id="{F78C17DD-90EC-40CD-AA24-0F6390491A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1" name="Rechteck: abgerundete Ecken 450">
                      <a:extLst>
                        <a:ext uri="{FF2B5EF4-FFF2-40B4-BE49-F238E27FC236}">
                          <a16:creationId xmlns:a16="http://schemas.microsoft.com/office/drawing/2014/main" id="{BDDC34AE-CFA1-4452-8439-E6433C0A6E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2" name="Rechteck: abgerundete Ecken 451">
                      <a:extLst>
                        <a:ext uri="{FF2B5EF4-FFF2-40B4-BE49-F238E27FC236}">
                          <a16:creationId xmlns:a16="http://schemas.microsoft.com/office/drawing/2014/main" id="{B0D14255-8D71-40E2-8389-7ED807FF2C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3" name="Rechteck: abgerundete Ecken 452">
                      <a:extLst>
                        <a:ext uri="{FF2B5EF4-FFF2-40B4-BE49-F238E27FC236}">
                          <a16:creationId xmlns:a16="http://schemas.microsoft.com/office/drawing/2014/main" id="{830C6475-27AA-4D6D-B3A0-DEB1EA1FAA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4" name="Rechteck: abgerundete Ecken 453">
                      <a:extLst>
                        <a:ext uri="{FF2B5EF4-FFF2-40B4-BE49-F238E27FC236}">
                          <a16:creationId xmlns:a16="http://schemas.microsoft.com/office/drawing/2014/main" id="{1BB75571-340D-40F0-BE90-570AD00678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5" name="Rechteck: abgerundete Ecken 454">
                      <a:extLst>
                        <a:ext uri="{FF2B5EF4-FFF2-40B4-BE49-F238E27FC236}">
                          <a16:creationId xmlns:a16="http://schemas.microsoft.com/office/drawing/2014/main" id="{5458F70E-75FA-4FBD-B79B-8AD3A584B8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6" name="Rechteck: abgerundete Ecken 455">
                      <a:extLst>
                        <a:ext uri="{FF2B5EF4-FFF2-40B4-BE49-F238E27FC236}">
                          <a16:creationId xmlns:a16="http://schemas.microsoft.com/office/drawing/2014/main" id="{527D627E-B601-4DA1-8E46-C6702309B8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447" name="Rechteck: abgerundete Ecken 446">
                    <a:extLst>
                      <a:ext uri="{FF2B5EF4-FFF2-40B4-BE49-F238E27FC236}">
                        <a16:creationId xmlns:a16="http://schemas.microsoft.com/office/drawing/2014/main" id="{78CA0183-9CB8-4F2D-A176-E956550B1452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403" name="Gruppieren 402">
                  <a:extLst>
                    <a:ext uri="{FF2B5EF4-FFF2-40B4-BE49-F238E27FC236}">
                      <a16:creationId xmlns:a16="http://schemas.microsoft.com/office/drawing/2014/main" id="{E36CEC13-47F3-433E-84B2-31C09B86E504}"/>
                    </a:ext>
                  </a:extLst>
                </p:cNvPr>
                <p:cNvGrpSpPr/>
                <p:nvPr/>
              </p:nvGrpSpPr>
              <p:grpSpPr>
                <a:xfrm>
                  <a:off x="248759" y="5679133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435" name="Gruppieren 434">
                    <a:extLst>
                      <a:ext uri="{FF2B5EF4-FFF2-40B4-BE49-F238E27FC236}">
                        <a16:creationId xmlns:a16="http://schemas.microsoft.com/office/drawing/2014/main" id="{847CEB6A-1B88-45BF-B6A4-31D148FA4813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437" name="Rechteck: abgerundete Ecken 436">
                      <a:extLst>
                        <a:ext uri="{FF2B5EF4-FFF2-40B4-BE49-F238E27FC236}">
                          <a16:creationId xmlns:a16="http://schemas.microsoft.com/office/drawing/2014/main" id="{BA772D45-8120-4645-A67F-E590FD07A3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38" name="Rechteck: abgerundete Ecken 437">
                      <a:extLst>
                        <a:ext uri="{FF2B5EF4-FFF2-40B4-BE49-F238E27FC236}">
                          <a16:creationId xmlns:a16="http://schemas.microsoft.com/office/drawing/2014/main" id="{533E25CD-3E77-4B0D-B8BF-326B4F005C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39" name="Rechteck: abgerundete Ecken 438">
                      <a:extLst>
                        <a:ext uri="{FF2B5EF4-FFF2-40B4-BE49-F238E27FC236}">
                          <a16:creationId xmlns:a16="http://schemas.microsoft.com/office/drawing/2014/main" id="{5C457B59-3DCD-4C82-B393-5790539425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0" name="Rechteck: abgerundete Ecken 439">
                      <a:extLst>
                        <a:ext uri="{FF2B5EF4-FFF2-40B4-BE49-F238E27FC236}">
                          <a16:creationId xmlns:a16="http://schemas.microsoft.com/office/drawing/2014/main" id="{F8DB7EDF-7C43-45F6-9B3F-B7E5AF5DA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1" name="Rechteck: abgerundete Ecken 440">
                      <a:extLst>
                        <a:ext uri="{FF2B5EF4-FFF2-40B4-BE49-F238E27FC236}">
                          <a16:creationId xmlns:a16="http://schemas.microsoft.com/office/drawing/2014/main" id="{4DB2ADE7-BC3C-4161-A5D2-D5C443F001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2" name="Rechteck: abgerundete Ecken 441">
                      <a:extLst>
                        <a:ext uri="{FF2B5EF4-FFF2-40B4-BE49-F238E27FC236}">
                          <a16:creationId xmlns:a16="http://schemas.microsoft.com/office/drawing/2014/main" id="{0C8824C8-C719-4D2E-9460-0342A4E525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3" name="Rechteck: abgerundete Ecken 442">
                      <a:extLst>
                        <a:ext uri="{FF2B5EF4-FFF2-40B4-BE49-F238E27FC236}">
                          <a16:creationId xmlns:a16="http://schemas.microsoft.com/office/drawing/2014/main" id="{7A5331AA-C877-4AE4-A025-AFB7BB9BBE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4" name="Rechteck: abgerundete Ecken 443">
                      <a:extLst>
                        <a:ext uri="{FF2B5EF4-FFF2-40B4-BE49-F238E27FC236}">
                          <a16:creationId xmlns:a16="http://schemas.microsoft.com/office/drawing/2014/main" id="{7A32EBC4-61B8-4F96-A52C-C7AFCCE1A2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5" name="Rechteck: abgerundete Ecken 444">
                      <a:extLst>
                        <a:ext uri="{FF2B5EF4-FFF2-40B4-BE49-F238E27FC236}">
                          <a16:creationId xmlns:a16="http://schemas.microsoft.com/office/drawing/2014/main" id="{CEAE449E-C0DD-42EC-A3E1-D2DF01051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436" name="Rechteck: abgerundete Ecken 435">
                    <a:extLst>
                      <a:ext uri="{FF2B5EF4-FFF2-40B4-BE49-F238E27FC236}">
                        <a16:creationId xmlns:a16="http://schemas.microsoft.com/office/drawing/2014/main" id="{DB41DA6F-3AA8-4A07-8FAD-224124B2114D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404" name="Rechteck: abgerundete Ecken 403">
                  <a:extLst>
                    <a:ext uri="{FF2B5EF4-FFF2-40B4-BE49-F238E27FC236}">
                      <a16:creationId xmlns:a16="http://schemas.microsoft.com/office/drawing/2014/main" id="{8EA1B68F-A542-4D28-BAFC-E96AC0143066}"/>
                    </a:ext>
                  </a:extLst>
                </p:cNvPr>
                <p:cNvSpPr/>
                <p:nvPr/>
              </p:nvSpPr>
              <p:spPr>
                <a:xfrm>
                  <a:off x="248121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1</a:t>
                  </a:r>
                </a:p>
              </p:txBody>
            </p:sp>
            <p:sp>
              <p:nvSpPr>
                <p:cNvPr id="405" name="Rechteck: abgerundete Ecken 404">
                  <a:extLst>
                    <a:ext uri="{FF2B5EF4-FFF2-40B4-BE49-F238E27FC236}">
                      <a16:creationId xmlns:a16="http://schemas.microsoft.com/office/drawing/2014/main" id="{4C54BABD-008A-4B5B-A405-ED1B5A3A5EAF}"/>
                    </a:ext>
                  </a:extLst>
                </p:cNvPr>
                <p:cNvSpPr/>
                <p:nvPr/>
              </p:nvSpPr>
              <p:spPr>
                <a:xfrm>
                  <a:off x="398790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2</a:t>
                  </a:r>
                </a:p>
              </p:txBody>
            </p:sp>
            <p:sp>
              <p:nvSpPr>
                <p:cNvPr id="406" name="Rechteck: abgerundete Ecken 405">
                  <a:extLst>
                    <a:ext uri="{FF2B5EF4-FFF2-40B4-BE49-F238E27FC236}">
                      <a16:creationId xmlns:a16="http://schemas.microsoft.com/office/drawing/2014/main" id="{5C1754B0-784B-475C-808A-59287CD8C78E}"/>
                    </a:ext>
                  </a:extLst>
                </p:cNvPr>
                <p:cNvSpPr/>
                <p:nvPr/>
              </p:nvSpPr>
              <p:spPr>
                <a:xfrm>
                  <a:off x="549875" y="6032008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3</a:t>
                  </a:r>
                </a:p>
              </p:txBody>
            </p:sp>
            <p:sp>
              <p:nvSpPr>
                <p:cNvPr id="407" name="Rechteck: abgerundete Ecken 406">
                  <a:extLst>
                    <a:ext uri="{FF2B5EF4-FFF2-40B4-BE49-F238E27FC236}">
                      <a16:creationId xmlns:a16="http://schemas.microsoft.com/office/drawing/2014/main" id="{E168214B-5A5E-443E-B582-55053AD35091}"/>
                    </a:ext>
                  </a:extLst>
                </p:cNvPr>
                <p:cNvSpPr/>
                <p:nvPr/>
              </p:nvSpPr>
              <p:spPr>
                <a:xfrm>
                  <a:off x="699615" y="603248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4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408" name="Rechteck: abgerundete Ecken 407">
                  <a:extLst>
                    <a:ext uri="{FF2B5EF4-FFF2-40B4-BE49-F238E27FC236}">
                      <a16:creationId xmlns:a16="http://schemas.microsoft.com/office/drawing/2014/main" id="{D8354096-CF1D-4199-A604-2A0B3532170C}"/>
                    </a:ext>
                  </a:extLst>
                </p:cNvPr>
                <p:cNvSpPr/>
                <p:nvPr/>
              </p:nvSpPr>
              <p:spPr>
                <a:xfrm>
                  <a:off x="850804" y="6032487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5</a:t>
                  </a:r>
                </a:p>
              </p:txBody>
            </p:sp>
            <p:sp>
              <p:nvSpPr>
                <p:cNvPr id="409" name="Rechteck: abgerundete Ecken 408">
                  <a:extLst>
                    <a:ext uri="{FF2B5EF4-FFF2-40B4-BE49-F238E27FC236}">
                      <a16:creationId xmlns:a16="http://schemas.microsoft.com/office/drawing/2014/main" id="{67A724E4-CDFC-4361-B1A0-B53E9D0E24D7}"/>
                    </a:ext>
                  </a:extLst>
                </p:cNvPr>
                <p:cNvSpPr/>
                <p:nvPr/>
              </p:nvSpPr>
              <p:spPr>
                <a:xfrm>
                  <a:off x="1000504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6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410" name="Rechteck: abgerundete Ecken 409">
                  <a:extLst>
                    <a:ext uri="{FF2B5EF4-FFF2-40B4-BE49-F238E27FC236}">
                      <a16:creationId xmlns:a16="http://schemas.microsoft.com/office/drawing/2014/main" id="{C95FCB8F-C733-446D-A755-812A80AC7DDD}"/>
                    </a:ext>
                  </a:extLst>
                </p:cNvPr>
                <p:cNvSpPr/>
                <p:nvPr/>
              </p:nvSpPr>
              <p:spPr>
                <a:xfrm>
                  <a:off x="1150648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7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411" name="Rechteck: abgerundete Ecken 410">
                  <a:extLst>
                    <a:ext uri="{FF2B5EF4-FFF2-40B4-BE49-F238E27FC236}">
                      <a16:creationId xmlns:a16="http://schemas.microsoft.com/office/drawing/2014/main" id="{7C919F0A-5621-4F08-840B-84598ADFD7C8}"/>
                    </a:ext>
                  </a:extLst>
                </p:cNvPr>
                <p:cNvSpPr/>
                <p:nvPr/>
              </p:nvSpPr>
              <p:spPr>
                <a:xfrm>
                  <a:off x="1300120" y="6032007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8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412" name="Gruppieren 411">
                  <a:extLst>
                    <a:ext uri="{FF2B5EF4-FFF2-40B4-BE49-F238E27FC236}">
                      <a16:creationId xmlns:a16="http://schemas.microsoft.com/office/drawing/2014/main" id="{0FFA39C0-DEC4-4A14-BACD-5EC4C8D42B3E}"/>
                    </a:ext>
                  </a:extLst>
                </p:cNvPr>
                <p:cNvGrpSpPr/>
                <p:nvPr/>
              </p:nvGrpSpPr>
              <p:grpSpPr>
                <a:xfrm>
                  <a:off x="247477" y="5855464"/>
                  <a:ext cx="1338169" cy="124809"/>
                  <a:chOff x="1638923" y="4148261"/>
                  <a:chExt cx="7289665" cy="679894"/>
                </a:xfrm>
                <a:solidFill>
                  <a:srgbClr val="6780A2"/>
                </a:solidFill>
              </p:grpSpPr>
              <p:sp>
                <p:nvSpPr>
                  <p:cNvPr id="426" name="Rechteck: abgerundete Ecken 425">
                    <a:extLst>
                      <a:ext uri="{FF2B5EF4-FFF2-40B4-BE49-F238E27FC236}">
                        <a16:creationId xmlns:a16="http://schemas.microsoft.com/office/drawing/2014/main" id="{C210722D-2767-4EB5-AD16-40C112F750D0}"/>
                      </a:ext>
                    </a:extLst>
                  </p:cNvPr>
                  <p:cNvSpPr/>
                  <p:nvPr/>
                </p:nvSpPr>
                <p:spPr>
                  <a:xfrm>
                    <a:off x="1638923" y="4148286"/>
                    <a:ext cx="744665" cy="677275"/>
                  </a:xfrm>
                  <a:prstGeom prst="roundRect">
                    <a:avLst/>
                  </a:prstGeom>
                  <a:solidFill>
                    <a:srgbClr val="C00000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1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27" name="Rechteck: abgerundete Ecken 426">
                    <a:extLst>
                      <a:ext uri="{FF2B5EF4-FFF2-40B4-BE49-F238E27FC236}">
                        <a16:creationId xmlns:a16="http://schemas.microsoft.com/office/drawing/2014/main" id="{CD87319B-C05F-425C-AB8D-9A576AD27C97}"/>
                      </a:ext>
                    </a:extLst>
                  </p:cNvPr>
                  <p:cNvSpPr/>
                  <p:nvPr/>
                </p:nvSpPr>
                <p:spPr>
                  <a:xfrm>
                    <a:off x="2459693" y="414828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2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28" name="Rechteck: abgerundete Ecken 427">
                    <a:extLst>
                      <a:ext uri="{FF2B5EF4-FFF2-40B4-BE49-F238E27FC236}">
                        <a16:creationId xmlns:a16="http://schemas.microsoft.com/office/drawing/2014/main" id="{DC9A6FD0-F6C4-46E9-A375-C00DC3C49E66}"/>
                      </a:ext>
                    </a:extLst>
                  </p:cNvPr>
                  <p:cNvSpPr/>
                  <p:nvPr/>
                </p:nvSpPr>
                <p:spPr>
                  <a:xfrm>
                    <a:off x="3282727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3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29" name="Rechteck: abgerundete Ecken 428">
                    <a:extLst>
                      <a:ext uri="{FF2B5EF4-FFF2-40B4-BE49-F238E27FC236}">
                        <a16:creationId xmlns:a16="http://schemas.microsoft.com/office/drawing/2014/main" id="{FAFCCA10-4BC5-425D-B9F0-5D7A88D8B77C}"/>
                      </a:ext>
                    </a:extLst>
                  </p:cNvPr>
                  <p:cNvSpPr/>
                  <p:nvPr/>
                </p:nvSpPr>
                <p:spPr>
                  <a:xfrm>
                    <a:off x="4098436" y="4150880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4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0" name="Rechteck: abgerundete Ecken 429">
                    <a:extLst>
                      <a:ext uri="{FF2B5EF4-FFF2-40B4-BE49-F238E27FC236}">
                        <a16:creationId xmlns:a16="http://schemas.microsoft.com/office/drawing/2014/main" id="{768FAA78-1723-4479-A6A0-14E17C5E3B8F}"/>
                      </a:ext>
                    </a:extLst>
                  </p:cNvPr>
                  <p:cNvSpPr/>
                  <p:nvPr/>
                </p:nvSpPr>
                <p:spPr>
                  <a:xfrm>
                    <a:off x="4922031" y="4150875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5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1" name="Rechteck: abgerundete Ecken 430">
                    <a:extLst>
                      <a:ext uri="{FF2B5EF4-FFF2-40B4-BE49-F238E27FC236}">
                        <a16:creationId xmlns:a16="http://schemas.microsoft.com/office/drawing/2014/main" id="{4B593156-5B3A-4802-80D8-5E1FA9264C21}"/>
                      </a:ext>
                    </a:extLst>
                  </p:cNvPr>
                  <p:cNvSpPr/>
                  <p:nvPr/>
                </p:nvSpPr>
                <p:spPr>
                  <a:xfrm>
                    <a:off x="5737521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6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2" name="Rechteck: abgerundete Ecken 431">
                    <a:extLst>
                      <a:ext uri="{FF2B5EF4-FFF2-40B4-BE49-F238E27FC236}">
                        <a16:creationId xmlns:a16="http://schemas.microsoft.com/office/drawing/2014/main" id="{3E3C76D4-071A-4F26-A1F7-873ACFF9A873}"/>
                      </a:ext>
                    </a:extLst>
                  </p:cNvPr>
                  <p:cNvSpPr/>
                  <p:nvPr/>
                </p:nvSpPr>
                <p:spPr>
                  <a:xfrm>
                    <a:off x="6555433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7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3" name="Rechteck: abgerundete Ecken 432">
                    <a:extLst>
                      <a:ext uri="{FF2B5EF4-FFF2-40B4-BE49-F238E27FC236}">
                        <a16:creationId xmlns:a16="http://schemas.microsoft.com/office/drawing/2014/main" id="{3276A66C-10E7-4401-A608-1ECE24226F78}"/>
                      </a:ext>
                    </a:extLst>
                  </p:cNvPr>
                  <p:cNvSpPr/>
                  <p:nvPr/>
                </p:nvSpPr>
                <p:spPr>
                  <a:xfrm>
                    <a:off x="7369678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4" name="Rechteck: abgerundete Ecken 433">
                    <a:extLst>
                      <a:ext uri="{FF2B5EF4-FFF2-40B4-BE49-F238E27FC236}">
                        <a16:creationId xmlns:a16="http://schemas.microsoft.com/office/drawing/2014/main" id="{86A6B12F-8911-4769-ADC8-D025ABB99DE2}"/>
                      </a:ext>
                    </a:extLst>
                  </p:cNvPr>
                  <p:cNvSpPr/>
                  <p:nvPr/>
                </p:nvSpPr>
                <p:spPr>
                  <a:xfrm>
                    <a:off x="8183923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9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413" name="Rechteck: abgerundete Ecken 412">
                  <a:extLst>
                    <a:ext uri="{FF2B5EF4-FFF2-40B4-BE49-F238E27FC236}">
                      <a16:creationId xmlns:a16="http://schemas.microsoft.com/office/drawing/2014/main" id="{3B882958-D465-4C90-84F7-C8EE0DAAEDE5}"/>
                    </a:ext>
                  </a:extLst>
                </p:cNvPr>
                <p:cNvSpPr/>
                <p:nvPr/>
              </p:nvSpPr>
              <p:spPr>
                <a:xfrm>
                  <a:off x="1598777" y="5855483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414" name="Gruppieren 413">
                  <a:extLst>
                    <a:ext uri="{FF2B5EF4-FFF2-40B4-BE49-F238E27FC236}">
                      <a16:creationId xmlns:a16="http://schemas.microsoft.com/office/drawing/2014/main" id="{36C2E422-34E7-4F05-A053-E617AD7D78A1}"/>
                    </a:ext>
                  </a:extLst>
                </p:cNvPr>
                <p:cNvGrpSpPr/>
                <p:nvPr/>
              </p:nvGrpSpPr>
              <p:grpSpPr>
                <a:xfrm>
                  <a:off x="247411" y="5149805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415" name="Gruppieren 414">
                    <a:extLst>
                      <a:ext uri="{FF2B5EF4-FFF2-40B4-BE49-F238E27FC236}">
                        <a16:creationId xmlns:a16="http://schemas.microsoft.com/office/drawing/2014/main" id="{7ED750C4-3BD3-48FC-9623-F4B0AE2BA8A0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417" name="Rechteck: abgerundete Ecken 416">
                      <a:extLst>
                        <a:ext uri="{FF2B5EF4-FFF2-40B4-BE49-F238E27FC236}">
                          <a16:creationId xmlns:a16="http://schemas.microsoft.com/office/drawing/2014/main" id="{C9515D72-D660-49D9-9CDF-2D3C4FC68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18" name="Rechteck: abgerundete Ecken 417">
                      <a:extLst>
                        <a:ext uri="{FF2B5EF4-FFF2-40B4-BE49-F238E27FC236}">
                          <a16:creationId xmlns:a16="http://schemas.microsoft.com/office/drawing/2014/main" id="{B75EAC3D-DCA5-4AC1-B914-6C35B7D36D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19" name="Rechteck: abgerundete Ecken 418">
                      <a:extLst>
                        <a:ext uri="{FF2B5EF4-FFF2-40B4-BE49-F238E27FC236}">
                          <a16:creationId xmlns:a16="http://schemas.microsoft.com/office/drawing/2014/main" id="{4A5A642B-8ACC-4F7F-8580-0B95FCBB4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0" name="Rechteck: abgerundete Ecken 419">
                      <a:extLst>
                        <a:ext uri="{FF2B5EF4-FFF2-40B4-BE49-F238E27FC236}">
                          <a16:creationId xmlns:a16="http://schemas.microsoft.com/office/drawing/2014/main" id="{37BAEE13-2593-4A07-91FA-908A7C1D67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1" name="Rechteck: abgerundete Ecken 420">
                      <a:extLst>
                        <a:ext uri="{FF2B5EF4-FFF2-40B4-BE49-F238E27FC236}">
                          <a16:creationId xmlns:a16="http://schemas.microsoft.com/office/drawing/2014/main" id="{7B62E943-3793-443E-939F-2C67594693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2" name="Rechteck: abgerundete Ecken 421">
                      <a:extLst>
                        <a:ext uri="{FF2B5EF4-FFF2-40B4-BE49-F238E27FC236}">
                          <a16:creationId xmlns:a16="http://schemas.microsoft.com/office/drawing/2014/main" id="{3D524864-9E0D-4A1A-8912-D96CEB404C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3" name="Rechteck: abgerundete Ecken 422">
                      <a:extLst>
                        <a:ext uri="{FF2B5EF4-FFF2-40B4-BE49-F238E27FC236}">
                          <a16:creationId xmlns:a16="http://schemas.microsoft.com/office/drawing/2014/main" id="{289A8B2F-4F2F-4FF3-955C-E2735FDBE8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4" name="Rechteck: abgerundete Ecken 423">
                      <a:extLst>
                        <a:ext uri="{FF2B5EF4-FFF2-40B4-BE49-F238E27FC236}">
                          <a16:creationId xmlns:a16="http://schemas.microsoft.com/office/drawing/2014/main" id="{25F75A90-F17E-4E16-A892-6D99E1F1DB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5" name="Rechteck: abgerundete Ecken 424">
                      <a:extLst>
                        <a:ext uri="{FF2B5EF4-FFF2-40B4-BE49-F238E27FC236}">
                          <a16:creationId xmlns:a16="http://schemas.microsoft.com/office/drawing/2014/main" id="{E697B0F8-96BC-48CD-B84D-1CBB00A4C5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416" name="Rechteck: abgerundete Ecken 415">
                    <a:extLst>
                      <a:ext uri="{FF2B5EF4-FFF2-40B4-BE49-F238E27FC236}">
                        <a16:creationId xmlns:a16="http://schemas.microsoft.com/office/drawing/2014/main" id="{2D9BB18F-204E-40A9-9E46-424AC7C322D1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</p:grpSp>
          <p:sp>
            <p:nvSpPr>
              <p:cNvPr id="397" name="Textfeld 396">
                <a:extLst>
                  <a:ext uri="{FF2B5EF4-FFF2-40B4-BE49-F238E27FC236}">
                    <a16:creationId xmlns:a16="http://schemas.microsoft.com/office/drawing/2014/main" id="{559E70B2-59D6-4256-8A8C-203D35E405EE}"/>
                  </a:ext>
                </a:extLst>
              </p:cNvPr>
              <p:cNvSpPr txBox="1"/>
              <p:nvPr/>
            </p:nvSpPr>
            <p:spPr>
              <a:xfrm>
                <a:off x="1522648" y="511226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398" name="Textfeld 397">
                <a:extLst>
                  <a:ext uri="{FF2B5EF4-FFF2-40B4-BE49-F238E27FC236}">
                    <a16:creationId xmlns:a16="http://schemas.microsoft.com/office/drawing/2014/main" id="{38CAAE1C-64A1-43D8-BB34-AB4067CA7879}"/>
                  </a:ext>
                </a:extLst>
              </p:cNvPr>
              <p:cNvSpPr txBox="1"/>
              <p:nvPr/>
            </p:nvSpPr>
            <p:spPr>
              <a:xfrm>
                <a:off x="1524431" y="545903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399" name="Textfeld 398">
                <a:extLst>
                  <a:ext uri="{FF2B5EF4-FFF2-40B4-BE49-F238E27FC236}">
                    <a16:creationId xmlns:a16="http://schemas.microsoft.com/office/drawing/2014/main" id="{C63DBD2C-41F2-4B6D-91CB-C38B1FCD3484}"/>
                  </a:ext>
                </a:extLst>
              </p:cNvPr>
              <p:cNvSpPr txBox="1"/>
              <p:nvPr/>
            </p:nvSpPr>
            <p:spPr>
              <a:xfrm>
                <a:off x="1524572" y="564070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400" name="Textfeld 399">
                <a:extLst>
                  <a:ext uri="{FF2B5EF4-FFF2-40B4-BE49-F238E27FC236}">
                    <a16:creationId xmlns:a16="http://schemas.microsoft.com/office/drawing/2014/main" id="{8C2D62C3-B6BD-446B-B5D5-5885DD31E492}"/>
                  </a:ext>
                </a:extLst>
              </p:cNvPr>
              <p:cNvSpPr txBox="1"/>
              <p:nvPr/>
            </p:nvSpPr>
            <p:spPr>
              <a:xfrm>
                <a:off x="1525090" y="581587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</p:grpSp>
      </p:grpSp>
      <p:sp>
        <p:nvSpPr>
          <p:cNvPr id="226" name="Rechteck: abgerundete Ecken 225">
            <a:hlinkClick r:id="rId20" action="ppaction://hlinksldjump"/>
            <a:extLst>
              <a:ext uri="{FF2B5EF4-FFF2-40B4-BE49-F238E27FC236}">
                <a16:creationId xmlns:a16="http://schemas.microsoft.com/office/drawing/2014/main" id="{27341127-6541-4D0F-804D-47F1DB3D0887}"/>
              </a:ext>
            </a:extLst>
          </p:cNvPr>
          <p:cNvSpPr/>
          <p:nvPr/>
        </p:nvSpPr>
        <p:spPr>
          <a:xfrm>
            <a:off x="114820" y="5000244"/>
            <a:ext cx="1901584" cy="1402111"/>
          </a:xfrm>
          <a:prstGeom prst="roundRect">
            <a:avLst>
              <a:gd name="adj" fmla="val 11175"/>
            </a:avLst>
          </a:prstGeom>
          <a:solidFill>
            <a:schemeClr val="accent2">
              <a:alpha val="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8ADAE73-ED5B-420F-9DD6-CF3C519AC6B5}"/>
              </a:ext>
            </a:extLst>
          </p:cNvPr>
          <p:cNvGrpSpPr/>
          <p:nvPr/>
        </p:nvGrpSpPr>
        <p:grpSpPr>
          <a:xfrm>
            <a:off x="3774164" y="3256516"/>
            <a:ext cx="979988" cy="981950"/>
            <a:chOff x="3774164" y="3256516"/>
            <a:chExt cx="979988" cy="981950"/>
          </a:xfrm>
        </p:grpSpPr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3343D049-6A8F-4ACA-9F69-493401859DD2}"/>
                </a:ext>
              </a:extLst>
            </p:cNvPr>
            <p:cNvSpPr/>
            <p:nvPr/>
          </p:nvSpPr>
          <p:spPr>
            <a:xfrm>
              <a:off x="3774164" y="3761518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44" name="Freihandform: Form 243">
              <a:extLst>
                <a:ext uri="{FF2B5EF4-FFF2-40B4-BE49-F238E27FC236}">
                  <a16:creationId xmlns:a16="http://schemas.microsoft.com/office/drawing/2014/main" id="{EC54FDB5-4DFF-40D5-BFF7-916922450D5E}"/>
                </a:ext>
              </a:extLst>
            </p:cNvPr>
            <p:cNvSpPr/>
            <p:nvPr/>
          </p:nvSpPr>
          <p:spPr>
            <a:xfrm>
              <a:off x="3774382" y="3256516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24752" y="297105"/>
                  </a:moveTo>
                  <a:lnTo>
                    <a:pt x="424864" y="297105"/>
                  </a:lnTo>
                  <a:lnTo>
                    <a:pt x="450090" y="369101"/>
                  </a:lnTo>
                  <a:lnTo>
                    <a:pt x="399861" y="369101"/>
                  </a:lnTo>
                  <a:close/>
                  <a:moveTo>
                    <a:pt x="425422" y="277237"/>
                  </a:moveTo>
                  <a:cubicBezTo>
                    <a:pt x="423190" y="277237"/>
                    <a:pt x="421348" y="277293"/>
                    <a:pt x="419897" y="277404"/>
                  </a:cubicBezTo>
                  <a:cubicBezTo>
                    <a:pt x="418446" y="277516"/>
                    <a:pt x="417255" y="277720"/>
                    <a:pt x="416325" y="278018"/>
                  </a:cubicBezTo>
                  <a:cubicBezTo>
                    <a:pt x="415395" y="278316"/>
                    <a:pt x="414688" y="278725"/>
                    <a:pt x="414204" y="279246"/>
                  </a:cubicBezTo>
                  <a:cubicBezTo>
                    <a:pt x="413720" y="279767"/>
                    <a:pt x="413330" y="280437"/>
                    <a:pt x="413032" y="281255"/>
                  </a:cubicBezTo>
                  <a:lnTo>
                    <a:pt x="364588" y="415424"/>
                  </a:lnTo>
                  <a:cubicBezTo>
                    <a:pt x="363993" y="417061"/>
                    <a:pt x="363677" y="418382"/>
                    <a:pt x="363640" y="419386"/>
                  </a:cubicBezTo>
                  <a:cubicBezTo>
                    <a:pt x="363602" y="420391"/>
                    <a:pt x="363863" y="421154"/>
                    <a:pt x="364421" y="421674"/>
                  </a:cubicBezTo>
                  <a:cubicBezTo>
                    <a:pt x="364979" y="422195"/>
                    <a:pt x="365947" y="422549"/>
                    <a:pt x="367323" y="422735"/>
                  </a:cubicBezTo>
                  <a:cubicBezTo>
                    <a:pt x="368700" y="422921"/>
                    <a:pt x="370467" y="423014"/>
                    <a:pt x="372625" y="423014"/>
                  </a:cubicBezTo>
                  <a:cubicBezTo>
                    <a:pt x="374709" y="423014"/>
                    <a:pt x="376402" y="422939"/>
                    <a:pt x="377704" y="422791"/>
                  </a:cubicBezTo>
                  <a:cubicBezTo>
                    <a:pt x="379006" y="422642"/>
                    <a:pt x="380011" y="422400"/>
                    <a:pt x="380718" y="422065"/>
                  </a:cubicBezTo>
                  <a:cubicBezTo>
                    <a:pt x="381425" y="421730"/>
                    <a:pt x="381964" y="421321"/>
                    <a:pt x="382336" y="420837"/>
                  </a:cubicBezTo>
                  <a:cubicBezTo>
                    <a:pt x="382708" y="420354"/>
                    <a:pt x="383006" y="419777"/>
                    <a:pt x="383229" y="419107"/>
                  </a:cubicBezTo>
                  <a:lnTo>
                    <a:pt x="395061" y="384393"/>
                  </a:lnTo>
                  <a:lnTo>
                    <a:pt x="455113" y="384393"/>
                  </a:lnTo>
                  <a:lnTo>
                    <a:pt x="467503" y="419554"/>
                  </a:lnTo>
                  <a:cubicBezTo>
                    <a:pt x="467801" y="420223"/>
                    <a:pt x="468117" y="420781"/>
                    <a:pt x="468452" y="421228"/>
                  </a:cubicBezTo>
                  <a:cubicBezTo>
                    <a:pt x="468787" y="421674"/>
                    <a:pt x="469308" y="422028"/>
                    <a:pt x="470015" y="422288"/>
                  </a:cubicBezTo>
                  <a:cubicBezTo>
                    <a:pt x="470722" y="422549"/>
                    <a:pt x="471763" y="422735"/>
                    <a:pt x="473140" y="422846"/>
                  </a:cubicBezTo>
                  <a:cubicBezTo>
                    <a:pt x="474517" y="422958"/>
                    <a:pt x="476358" y="423014"/>
                    <a:pt x="478665" y="423014"/>
                  </a:cubicBezTo>
                  <a:cubicBezTo>
                    <a:pt x="480972" y="423014"/>
                    <a:pt x="482814" y="422939"/>
                    <a:pt x="484191" y="422791"/>
                  </a:cubicBezTo>
                  <a:cubicBezTo>
                    <a:pt x="485567" y="422642"/>
                    <a:pt x="486553" y="422307"/>
                    <a:pt x="487149" y="421786"/>
                  </a:cubicBezTo>
                  <a:cubicBezTo>
                    <a:pt x="487744" y="421265"/>
                    <a:pt x="488023" y="420502"/>
                    <a:pt x="487986" y="419498"/>
                  </a:cubicBezTo>
                  <a:cubicBezTo>
                    <a:pt x="487948" y="418493"/>
                    <a:pt x="487632" y="417172"/>
                    <a:pt x="487037" y="415535"/>
                  </a:cubicBezTo>
                  <a:lnTo>
                    <a:pt x="438593" y="281367"/>
                  </a:lnTo>
                  <a:cubicBezTo>
                    <a:pt x="438296" y="280548"/>
                    <a:pt x="437886" y="279860"/>
                    <a:pt x="437366" y="279302"/>
                  </a:cubicBezTo>
                  <a:cubicBezTo>
                    <a:pt x="436845" y="278744"/>
                    <a:pt x="436100" y="278316"/>
                    <a:pt x="435133" y="278018"/>
                  </a:cubicBezTo>
                  <a:cubicBezTo>
                    <a:pt x="434166" y="277720"/>
                    <a:pt x="432901" y="277516"/>
                    <a:pt x="431338" y="277404"/>
                  </a:cubicBezTo>
                  <a:cubicBezTo>
                    <a:pt x="429775" y="277293"/>
                    <a:pt x="427803" y="277237"/>
                    <a:pt x="425422" y="277237"/>
                  </a:cubicBezTo>
                  <a:close/>
                  <a:moveTo>
                    <a:pt x="547833" y="275786"/>
                  </a:moveTo>
                  <a:cubicBezTo>
                    <a:pt x="543443" y="275786"/>
                    <a:pt x="539257" y="276232"/>
                    <a:pt x="535276" y="277125"/>
                  </a:cubicBezTo>
                  <a:cubicBezTo>
                    <a:pt x="531295" y="278018"/>
                    <a:pt x="527648" y="279116"/>
                    <a:pt x="524337" y="280418"/>
                  </a:cubicBezTo>
                  <a:cubicBezTo>
                    <a:pt x="521026" y="281720"/>
                    <a:pt x="518272" y="283041"/>
                    <a:pt x="516077" y="284380"/>
                  </a:cubicBezTo>
                  <a:cubicBezTo>
                    <a:pt x="513882" y="285720"/>
                    <a:pt x="512338" y="286780"/>
                    <a:pt x="511445" y="287562"/>
                  </a:cubicBezTo>
                  <a:cubicBezTo>
                    <a:pt x="510552" y="288343"/>
                    <a:pt x="509956" y="288994"/>
                    <a:pt x="509659" y="289515"/>
                  </a:cubicBezTo>
                  <a:cubicBezTo>
                    <a:pt x="509361" y="290036"/>
                    <a:pt x="509119" y="290594"/>
                    <a:pt x="508933" y="291189"/>
                  </a:cubicBezTo>
                  <a:cubicBezTo>
                    <a:pt x="508747" y="291785"/>
                    <a:pt x="508617" y="292492"/>
                    <a:pt x="508543" y="293310"/>
                  </a:cubicBezTo>
                  <a:cubicBezTo>
                    <a:pt x="508468" y="294129"/>
                    <a:pt x="508431" y="295096"/>
                    <a:pt x="508431" y="296212"/>
                  </a:cubicBezTo>
                  <a:cubicBezTo>
                    <a:pt x="508431" y="297775"/>
                    <a:pt x="508508" y="299114"/>
                    <a:pt x="508661" y="300231"/>
                  </a:cubicBezTo>
                  <a:cubicBezTo>
                    <a:pt x="508815" y="301347"/>
                    <a:pt x="509026" y="302240"/>
                    <a:pt x="509294" y="302910"/>
                  </a:cubicBezTo>
                  <a:cubicBezTo>
                    <a:pt x="509563" y="303579"/>
                    <a:pt x="509908" y="304063"/>
                    <a:pt x="510331" y="304361"/>
                  </a:cubicBezTo>
                  <a:cubicBezTo>
                    <a:pt x="510754" y="304658"/>
                    <a:pt x="511234" y="304807"/>
                    <a:pt x="511771" y="304807"/>
                  </a:cubicBezTo>
                  <a:cubicBezTo>
                    <a:pt x="512693" y="304807"/>
                    <a:pt x="514094" y="304175"/>
                    <a:pt x="515975" y="302910"/>
                  </a:cubicBezTo>
                  <a:cubicBezTo>
                    <a:pt x="517856" y="301645"/>
                    <a:pt x="520197" y="300268"/>
                    <a:pt x="523000" y="298780"/>
                  </a:cubicBezTo>
                  <a:cubicBezTo>
                    <a:pt x="525803" y="297291"/>
                    <a:pt x="529066" y="295915"/>
                    <a:pt x="532791" y="294650"/>
                  </a:cubicBezTo>
                  <a:cubicBezTo>
                    <a:pt x="536515" y="293385"/>
                    <a:pt x="540719" y="292752"/>
                    <a:pt x="545402" y="292752"/>
                  </a:cubicBezTo>
                  <a:cubicBezTo>
                    <a:pt x="549395" y="292752"/>
                    <a:pt x="552927" y="293385"/>
                    <a:pt x="555998" y="294650"/>
                  </a:cubicBezTo>
                  <a:cubicBezTo>
                    <a:pt x="559069" y="295915"/>
                    <a:pt x="561622" y="297626"/>
                    <a:pt x="563657" y="299784"/>
                  </a:cubicBezTo>
                  <a:cubicBezTo>
                    <a:pt x="565692" y="301942"/>
                    <a:pt x="567247" y="304454"/>
                    <a:pt x="568322" y="307319"/>
                  </a:cubicBezTo>
                  <a:cubicBezTo>
                    <a:pt x="569397" y="310184"/>
                    <a:pt x="569934" y="313216"/>
                    <a:pt x="569934" y="316416"/>
                  </a:cubicBezTo>
                  <a:cubicBezTo>
                    <a:pt x="569934" y="319616"/>
                    <a:pt x="569589" y="323039"/>
                    <a:pt x="568899" y="326685"/>
                  </a:cubicBezTo>
                  <a:cubicBezTo>
                    <a:pt x="568209" y="330331"/>
                    <a:pt x="566771" y="334387"/>
                    <a:pt x="564586" y="338852"/>
                  </a:cubicBezTo>
                  <a:cubicBezTo>
                    <a:pt x="562401" y="343316"/>
                    <a:pt x="559295" y="348265"/>
                    <a:pt x="555269" y="353697"/>
                  </a:cubicBezTo>
                  <a:cubicBezTo>
                    <a:pt x="551243" y="359129"/>
                    <a:pt x="545894" y="365269"/>
                    <a:pt x="539223" y="372115"/>
                  </a:cubicBezTo>
                  <a:lnTo>
                    <a:pt x="510353" y="401806"/>
                  </a:lnTo>
                  <a:cubicBezTo>
                    <a:pt x="509433" y="402773"/>
                    <a:pt x="508686" y="403685"/>
                    <a:pt x="508110" y="404541"/>
                  </a:cubicBezTo>
                  <a:cubicBezTo>
                    <a:pt x="507534" y="405396"/>
                    <a:pt x="507055" y="406252"/>
                    <a:pt x="506672" y="407108"/>
                  </a:cubicBezTo>
                  <a:cubicBezTo>
                    <a:pt x="506289" y="407964"/>
                    <a:pt x="506040" y="408950"/>
                    <a:pt x="505925" y="410066"/>
                  </a:cubicBezTo>
                  <a:cubicBezTo>
                    <a:pt x="505810" y="411182"/>
                    <a:pt x="505752" y="412484"/>
                    <a:pt x="505752" y="413973"/>
                  </a:cubicBezTo>
                  <a:cubicBezTo>
                    <a:pt x="505752" y="415610"/>
                    <a:pt x="505882" y="416986"/>
                    <a:pt x="506143" y="418103"/>
                  </a:cubicBezTo>
                  <a:cubicBezTo>
                    <a:pt x="506403" y="419219"/>
                    <a:pt x="506812" y="420075"/>
                    <a:pt x="507371" y="420670"/>
                  </a:cubicBezTo>
                  <a:cubicBezTo>
                    <a:pt x="507929" y="421265"/>
                    <a:pt x="508598" y="421693"/>
                    <a:pt x="509380" y="421953"/>
                  </a:cubicBezTo>
                  <a:cubicBezTo>
                    <a:pt x="510161" y="422214"/>
                    <a:pt x="511073" y="422344"/>
                    <a:pt x="512114" y="422344"/>
                  </a:cubicBezTo>
                  <a:lnTo>
                    <a:pt x="591924" y="422344"/>
                  </a:lnTo>
                  <a:cubicBezTo>
                    <a:pt x="592593" y="422344"/>
                    <a:pt x="593207" y="422177"/>
                    <a:pt x="593765" y="421842"/>
                  </a:cubicBezTo>
                  <a:cubicBezTo>
                    <a:pt x="594323" y="421507"/>
                    <a:pt x="594770" y="420986"/>
                    <a:pt x="595105" y="420279"/>
                  </a:cubicBezTo>
                  <a:cubicBezTo>
                    <a:pt x="595440" y="419572"/>
                    <a:pt x="595700" y="418698"/>
                    <a:pt x="595886" y="417656"/>
                  </a:cubicBezTo>
                  <a:cubicBezTo>
                    <a:pt x="596072" y="416614"/>
                    <a:pt x="596165" y="415424"/>
                    <a:pt x="596165" y="414084"/>
                  </a:cubicBezTo>
                  <a:cubicBezTo>
                    <a:pt x="596165" y="412745"/>
                    <a:pt x="596072" y="411573"/>
                    <a:pt x="595886" y="410568"/>
                  </a:cubicBezTo>
                  <a:cubicBezTo>
                    <a:pt x="595700" y="409564"/>
                    <a:pt x="595402" y="408726"/>
                    <a:pt x="594993" y="408057"/>
                  </a:cubicBezTo>
                  <a:cubicBezTo>
                    <a:pt x="594584" y="407387"/>
                    <a:pt x="594100" y="406885"/>
                    <a:pt x="593542" y="406550"/>
                  </a:cubicBezTo>
                  <a:cubicBezTo>
                    <a:pt x="592984" y="406215"/>
                    <a:pt x="592407" y="406047"/>
                    <a:pt x="591812" y="406047"/>
                  </a:cubicBezTo>
                  <a:lnTo>
                    <a:pt x="528969" y="406047"/>
                  </a:lnTo>
                  <a:lnTo>
                    <a:pt x="551852" y="382161"/>
                  </a:lnTo>
                  <a:cubicBezTo>
                    <a:pt x="560112" y="373677"/>
                    <a:pt x="566734" y="366180"/>
                    <a:pt x="571720" y="359669"/>
                  </a:cubicBezTo>
                  <a:cubicBezTo>
                    <a:pt x="576706" y="353158"/>
                    <a:pt x="580520" y="347242"/>
                    <a:pt x="583161" y="341921"/>
                  </a:cubicBezTo>
                  <a:cubicBezTo>
                    <a:pt x="585803" y="336601"/>
                    <a:pt x="587533" y="331652"/>
                    <a:pt x="588352" y="327076"/>
                  </a:cubicBezTo>
                  <a:cubicBezTo>
                    <a:pt x="589170" y="322499"/>
                    <a:pt x="589579" y="317904"/>
                    <a:pt x="589579" y="313290"/>
                  </a:cubicBezTo>
                  <a:cubicBezTo>
                    <a:pt x="589579" y="308156"/>
                    <a:pt x="588724" y="303319"/>
                    <a:pt x="587012" y="298780"/>
                  </a:cubicBezTo>
                  <a:cubicBezTo>
                    <a:pt x="585301" y="294240"/>
                    <a:pt x="582715" y="290259"/>
                    <a:pt x="579255" y="286836"/>
                  </a:cubicBezTo>
                  <a:cubicBezTo>
                    <a:pt x="575794" y="283413"/>
                    <a:pt x="571441" y="280716"/>
                    <a:pt x="566195" y="278744"/>
                  </a:cubicBezTo>
                  <a:cubicBezTo>
                    <a:pt x="560949" y="276772"/>
                    <a:pt x="554828" y="275786"/>
                    <a:pt x="547833" y="275786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08584B6-D5EA-47C6-BE8D-0F331E2D318A}"/>
              </a:ext>
            </a:extLst>
          </p:cNvPr>
          <p:cNvGrpSpPr/>
          <p:nvPr/>
        </p:nvGrpSpPr>
        <p:grpSpPr>
          <a:xfrm>
            <a:off x="5718098" y="3014605"/>
            <a:ext cx="979988" cy="981950"/>
            <a:chOff x="5718098" y="3014605"/>
            <a:chExt cx="979988" cy="981950"/>
          </a:xfrm>
        </p:grpSpPr>
        <p:sp>
          <p:nvSpPr>
            <p:cNvPr id="247" name="Freihandform: Form 246">
              <a:extLst>
                <a:ext uri="{FF2B5EF4-FFF2-40B4-BE49-F238E27FC236}">
                  <a16:creationId xmlns:a16="http://schemas.microsoft.com/office/drawing/2014/main" id="{98D55AD1-E57D-48EA-8444-EBE27DAD47F4}"/>
                </a:ext>
              </a:extLst>
            </p:cNvPr>
            <p:cNvSpPr/>
            <p:nvPr/>
          </p:nvSpPr>
          <p:spPr>
            <a:xfrm>
              <a:off x="5718098" y="3519607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62" name="Freihandform: Form 261">
              <a:extLst>
                <a:ext uri="{FF2B5EF4-FFF2-40B4-BE49-F238E27FC236}">
                  <a16:creationId xmlns:a16="http://schemas.microsoft.com/office/drawing/2014/main" id="{097163C6-0D3D-446A-84F2-4C2E1F8B9F20}"/>
                </a:ext>
              </a:extLst>
            </p:cNvPr>
            <p:cNvSpPr/>
            <p:nvPr/>
          </p:nvSpPr>
          <p:spPr>
            <a:xfrm>
              <a:off x="5718316" y="3014605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23858" y="291186"/>
                  </a:moveTo>
                  <a:lnTo>
                    <a:pt x="423970" y="291186"/>
                  </a:lnTo>
                  <a:lnTo>
                    <a:pt x="449196" y="363182"/>
                  </a:lnTo>
                  <a:lnTo>
                    <a:pt x="398967" y="363182"/>
                  </a:lnTo>
                  <a:close/>
                  <a:moveTo>
                    <a:pt x="424528" y="271318"/>
                  </a:moveTo>
                  <a:cubicBezTo>
                    <a:pt x="422296" y="271318"/>
                    <a:pt x="420454" y="271374"/>
                    <a:pt x="419003" y="271485"/>
                  </a:cubicBezTo>
                  <a:cubicBezTo>
                    <a:pt x="417552" y="271597"/>
                    <a:pt x="416361" y="271801"/>
                    <a:pt x="415431" y="272099"/>
                  </a:cubicBezTo>
                  <a:cubicBezTo>
                    <a:pt x="414501" y="272397"/>
                    <a:pt x="413794" y="272806"/>
                    <a:pt x="413310" y="273327"/>
                  </a:cubicBezTo>
                  <a:cubicBezTo>
                    <a:pt x="412826" y="273848"/>
                    <a:pt x="412436" y="274518"/>
                    <a:pt x="412138" y="275336"/>
                  </a:cubicBezTo>
                  <a:lnTo>
                    <a:pt x="363695" y="409505"/>
                  </a:lnTo>
                  <a:cubicBezTo>
                    <a:pt x="363099" y="411142"/>
                    <a:pt x="362783" y="412463"/>
                    <a:pt x="362746" y="413467"/>
                  </a:cubicBezTo>
                  <a:cubicBezTo>
                    <a:pt x="362709" y="414472"/>
                    <a:pt x="362969" y="415235"/>
                    <a:pt x="363527" y="415755"/>
                  </a:cubicBezTo>
                  <a:cubicBezTo>
                    <a:pt x="364085" y="416276"/>
                    <a:pt x="365053" y="416630"/>
                    <a:pt x="366429" y="416816"/>
                  </a:cubicBezTo>
                  <a:cubicBezTo>
                    <a:pt x="367806" y="417002"/>
                    <a:pt x="369573" y="417095"/>
                    <a:pt x="371731" y="417095"/>
                  </a:cubicBezTo>
                  <a:cubicBezTo>
                    <a:pt x="373815" y="417095"/>
                    <a:pt x="375508" y="417020"/>
                    <a:pt x="376810" y="416872"/>
                  </a:cubicBezTo>
                  <a:cubicBezTo>
                    <a:pt x="378112" y="416723"/>
                    <a:pt x="379117" y="416481"/>
                    <a:pt x="379824" y="416146"/>
                  </a:cubicBezTo>
                  <a:cubicBezTo>
                    <a:pt x="380531" y="415811"/>
                    <a:pt x="381070" y="415402"/>
                    <a:pt x="381442" y="414918"/>
                  </a:cubicBezTo>
                  <a:cubicBezTo>
                    <a:pt x="381814" y="414435"/>
                    <a:pt x="382112" y="413858"/>
                    <a:pt x="382335" y="413188"/>
                  </a:cubicBezTo>
                  <a:lnTo>
                    <a:pt x="394167" y="378474"/>
                  </a:lnTo>
                  <a:lnTo>
                    <a:pt x="454219" y="378474"/>
                  </a:lnTo>
                  <a:lnTo>
                    <a:pt x="466609" y="413635"/>
                  </a:lnTo>
                  <a:cubicBezTo>
                    <a:pt x="466907" y="414304"/>
                    <a:pt x="467223" y="414862"/>
                    <a:pt x="467558" y="415309"/>
                  </a:cubicBezTo>
                  <a:cubicBezTo>
                    <a:pt x="467893" y="415755"/>
                    <a:pt x="468414" y="416109"/>
                    <a:pt x="469121" y="416369"/>
                  </a:cubicBezTo>
                  <a:cubicBezTo>
                    <a:pt x="469828" y="416630"/>
                    <a:pt x="470869" y="416816"/>
                    <a:pt x="472246" y="416927"/>
                  </a:cubicBezTo>
                  <a:cubicBezTo>
                    <a:pt x="473623" y="417039"/>
                    <a:pt x="475464" y="417095"/>
                    <a:pt x="477771" y="417095"/>
                  </a:cubicBezTo>
                  <a:cubicBezTo>
                    <a:pt x="480078" y="417095"/>
                    <a:pt x="481920" y="417020"/>
                    <a:pt x="483297" y="416872"/>
                  </a:cubicBezTo>
                  <a:cubicBezTo>
                    <a:pt x="484673" y="416723"/>
                    <a:pt x="485659" y="416388"/>
                    <a:pt x="486255" y="415867"/>
                  </a:cubicBezTo>
                  <a:cubicBezTo>
                    <a:pt x="486850" y="415346"/>
                    <a:pt x="487129" y="414583"/>
                    <a:pt x="487092" y="413579"/>
                  </a:cubicBezTo>
                  <a:cubicBezTo>
                    <a:pt x="487054" y="412574"/>
                    <a:pt x="486738" y="411253"/>
                    <a:pt x="486143" y="409616"/>
                  </a:cubicBezTo>
                  <a:lnTo>
                    <a:pt x="437699" y="275448"/>
                  </a:lnTo>
                  <a:cubicBezTo>
                    <a:pt x="437402" y="274629"/>
                    <a:pt x="436992" y="273941"/>
                    <a:pt x="436472" y="273383"/>
                  </a:cubicBezTo>
                  <a:cubicBezTo>
                    <a:pt x="435951" y="272825"/>
                    <a:pt x="435207" y="272397"/>
                    <a:pt x="434239" y="272099"/>
                  </a:cubicBezTo>
                  <a:cubicBezTo>
                    <a:pt x="433272" y="271801"/>
                    <a:pt x="432007" y="271597"/>
                    <a:pt x="430444" y="271485"/>
                  </a:cubicBezTo>
                  <a:cubicBezTo>
                    <a:pt x="428881" y="271374"/>
                    <a:pt x="426909" y="271318"/>
                    <a:pt x="424528" y="271318"/>
                  </a:cubicBezTo>
                  <a:close/>
                  <a:moveTo>
                    <a:pt x="547051" y="269867"/>
                  </a:moveTo>
                  <a:cubicBezTo>
                    <a:pt x="542288" y="269867"/>
                    <a:pt x="537842" y="270313"/>
                    <a:pt x="533712" y="271206"/>
                  </a:cubicBezTo>
                  <a:cubicBezTo>
                    <a:pt x="529582" y="272099"/>
                    <a:pt x="525936" y="273197"/>
                    <a:pt x="522773" y="274499"/>
                  </a:cubicBezTo>
                  <a:cubicBezTo>
                    <a:pt x="519611" y="275801"/>
                    <a:pt x="516950" y="277122"/>
                    <a:pt x="514792" y="278461"/>
                  </a:cubicBezTo>
                  <a:cubicBezTo>
                    <a:pt x="512634" y="279801"/>
                    <a:pt x="511202" y="280824"/>
                    <a:pt x="510495" y="281531"/>
                  </a:cubicBezTo>
                  <a:cubicBezTo>
                    <a:pt x="509788" y="282238"/>
                    <a:pt x="509286" y="282852"/>
                    <a:pt x="508988" y="283373"/>
                  </a:cubicBezTo>
                  <a:cubicBezTo>
                    <a:pt x="508690" y="283894"/>
                    <a:pt x="508430" y="284470"/>
                    <a:pt x="508207" y="285103"/>
                  </a:cubicBezTo>
                  <a:cubicBezTo>
                    <a:pt x="507983" y="285735"/>
                    <a:pt x="507835" y="286480"/>
                    <a:pt x="507760" y="287335"/>
                  </a:cubicBezTo>
                  <a:cubicBezTo>
                    <a:pt x="507686" y="288191"/>
                    <a:pt x="507649" y="289177"/>
                    <a:pt x="507649" y="290293"/>
                  </a:cubicBezTo>
                  <a:cubicBezTo>
                    <a:pt x="507649" y="291930"/>
                    <a:pt x="507704" y="293251"/>
                    <a:pt x="507816" y="294256"/>
                  </a:cubicBezTo>
                  <a:cubicBezTo>
                    <a:pt x="507928" y="295260"/>
                    <a:pt x="508114" y="296042"/>
                    <a:pt x="508374" y="296600"/>
                  </a:cubicBezTo>
                  <a:cubicBezTo>
                    <a:pt x="508635" y="297158"/>
                    <a:pt x="508969" y="297530"/>
                    <a:pt x="509379" y="297716"/>
                  </a:cubicBezTo>
                  <a:cubicBezTo>
                    <a:pt x="509788" y="297902"/>
                    <a:pt x="510253" y="297995"/>
                    <a:pt x="510774" y="297995"/>
                  </a:cubicBezTo>
                  <a:cubicBezTo>
                    <a:pt x="511518" y="297995"/>
                    <a:pt x="512820" y="297344"/>
                    <a:pt x="514681" y="296042"/>
                  </a:cubicBezTo>
                  <a:cubicBezTo>
                    <a:pt x="516541" y="294740"/>
                    <a:pt x="518885" y="293344"/>
                    <a:pt x="521713" y="291856"/>
                  </a:cubicBezTo>
                  <a:cubicBezTo>
                    <a:pt x="524541" y="290368"/>
                    <a:pt x="527759" y="288972"/>
                    <a:pt x="531368" y="287670"/>
                  </a:cubicBezTo>
                  <a:cubicBezTo>
                    <a:pt x="534977" y="286368"/>
                    <a:pt x="538940" y="285717"/>
                    <a:pt x="543256" y="285717"/>
                  </a:cubicBezTo>
                  <a:cubicBezTo>
                    <a:pt x="547200" y="285717"/>
                    <a:pt x="550678" y="286294"/>
                    <a:pt x="553692" y="287447"/>
                  </a:cubicBezTo>
                  <a:cubicBezTo>
                    <a:pt x="556706" y="288600"/>
                    <a:pt x="559180" y="290182"/>
                    <a:pt x="561115" y="292191"/>
                  </a:cubicBezTo>
                  <a:cubicBezTo>
                    <a:pt x="563050" y="294200"/>
                    <a:pt x="564501" y="296563"/>
                    <a:pt x="565468" y="299279"/>
                  </a:cubicBezTo>
                  <a:cubicBezTo>
                    <a:pt x="566436" y="301995"/>
                    <a:pt x="566919" y="304841"/>
                    <a:pt x="566919" y="307818"/>
                  </a:cubicBezTo>
                  <a:cubicBezTo>
                    <a:pt x="566919" y="311911"/>
                    <a:pt x="566194" y="315613"/>
                    <a:pt x="564743" y="318924"/>
                  </a:cubicBezTo>
                  <a:cubicBezTo>
                    <a:pt x="563292" y="322236"/>
                    <a:pt x="561208" y="325082"/>
                    <a:pt x="558492" y="327463"/>
                  </a:cubicBezTo>
                  <a:cubicBezTo>
                    <a:pt x="555776" y="329844"/>
                    <a:pt x="552464" y="331668"/>
                    <a:pt x="548558" y="332933"/>
                  </a:cubicBezTo>
                  <a:cubicBezTo>
                    <a:pt x="544651" y="334198"/>
                    <a:pt x="540242" y="334830"/>
                    <a:pt x="535331" y="334830"/>
                  </a:cubicBezTo>
                  <a:lnTo>
                    <a:pt x="522717" y="334830"/>
                  </a:lnTo>
                  <a:cubicBezTo>
                    <a:pt x="522048" y="334830"/>
                    <a:pt x="521452" y="334960"/>
                    <a:pt x="520931" y="335221"/>
                  </a:cubicBezTo>
                  <a:cubicBezTo>
                    <a:pt x="520411" y="335481"/>
                    <a:pt x="519945" y="335891"/>
                    <a:pt x="519536" y="336449"/>
                  </a:cubicBezTo>
                  <a:cubicBezTo>
                    <a:pt x="519127" y="337007"/>
                    <a:pt x="518811" y="337751"/>
                    <a:pt x="518587" y="338681"/>
                  </a:cubicBezTo>
                  <a:cubicBezTo>
                    <a:pt x="518364" y="339611"/>
                    <a:pt x="518253" y="340783"/>
                    <a:pt x="518253" y="342197"/>
                  </a:cubicBezTo>
                  <a:cubicBezTo>
                    <a:pt x="518253" y="343760"/>
                    <a:pt x="518387" y="345025"/>
                    <a:pt x="518656" y="345992"/>
                  </a:cubicBezTo>
                  <a:cubicBezTo>
                    <a:pt x="518926" y="346960"/>
                    <a:pt x="519271" y="347741"/>
                    <a:pt x="519694" y="348336"/>
                  </a:cubicBezTo>
                  <a:cubicBezTo>
                    <a:pt x="520117" y="348932"/>
                    <a:pt x="520616" y="349359"/>
                    <a:pt x="521192" y="349620"/>
                  </a:cubicBezTo>
                  <a:cubicBezTo>
                    <a:pt x="521768" y="349880"/>
                    <a:pt x="522364" y="350011"/>
                    <a:pt x="522979" y="350011"/>
                  </a:cubicBezTo>
                  <a:lnTo>
                    <a:pt x="537158" y="350011"/>
                  </a:lnTo>
                  <a:cubicBezTo>
                    <a:pt x="543077" y="350011"/>
                    <a:pt x="548361" y="350643"/>
                    <a:pt x="553010" y="351908"/>
                  </a:cubicBezTo>
                  <a:cubicBezTo>
                    <a:pt x="557660" y="353173"/>
                    <a:pt x="561580" y="354996"/>
                    <a:pt x="564769" y="357378"/>
                  </a:cubicBezTo>
                  <a:cubicBezTo>
                    <a:pt x="567958" y="359759"/>
                    <a:pt x="570379" y="362587"/>
                    <a:pt x="572031" y="365861"/>
                  </a:cubicBezTo>
                  <a:cubicBezTo>
                    <a:pt x="573684" y="369135"/>
                    <a:pt x="574510" y="372818"/>
                    <a:pt x="574510" y="376911"/>
                  </a:cubicBezTo>
                  <a:cubicBezTo>
                    <a:pt x="574510" y="380632"/>
                    <a:pt x="573861" y="384074"/>
                    <a:pt x="572563" y="387236"/>
                  </a:cubicBezTo>
                  <a:cubicBezTo>
                    <a:pt x="571266" y="390399"/>
                    <a:pt x="569319" y="393134"/>
                    <a:pt x="566723" y="395440"/>
                  </a:cubicBezTo>
                  <a:cubicBezTo>
                    <a:pt x="564127" y="397747"/>
                    <a:pt x="560921" y="399533"/>
                    <a:pt x="557105" y="400798"/>
                  </a:cubicBezTo>
                  <a:cubicBezTo>
                    <a:pt x="553288" y="402063"/>
                    <a:pt x="548861" y="402696"/>
                    <a:pt x="543823" y="402696"/>
                  </a:cubicBezTo>
                  <a:cubicBezTo>
                    <a:pt x="538631" y="402696"/>
                    <a:pt x="533917" y="402100"/>
                    <a:pt x="529681" y="400910"/>
                  </a:cubicBezTo>
                  <a:cubicBezTo>
                    <a:pt x="525444" y="399719"/>
                    <a:pt x="521742" y="398436"/>
                    <a:pt x="518573" y="397059"/>
                  </a:cubicBezTo>
                  <a:cubicBezTo>
                    <a:pt x="515405" y="395682"/>
                    <a:pt x="512810" y="394399"/>
                    <a:pt x="510787" y="393208"/>
                  </a:cubicBezTo>
                  <a:cubicBezTo>
                    <a:pt x="508764" y="392017"/>
                    <a:pt x="507410" y="391422"/>
                    <a:pt x="506722" y="391422"/>
                  </a:cubicBezTo>
                  <a:cubicBezTo>
                    <a:pt x="505730" y="391422"/>
                    <a:pt x="504966" y="391943"/>
                    <a:pt x="504432" y="392985"/>
                  </a:cubicBezTo>
                  <a:cubicBezTo>
                    <a:pt x="503897" y="394027"/>
                    <a:pt x="503630" y="395887"/>
                    <a:pt x="503630" y="398566"/>
                  </a:cubicBezTo>
                  <a:cubicBezTo>
                    <a:pt x="503630" y="400128"/>
                    <a:pt x="503686" y="401449"/>
                    <a:pt x="503798" y="402528"/>
                  </a:cubicBezTo>
                  <a:cubicBezTo>
                    <a:pt x="503909" y="403607"/>
                    <a:pt x="504077" y="404519"/>
                    <a:pt x="504300" y="405263"/>
                  </a:cubicBezTo>
                  <a:cubicBezTo>
                    <a:pt x="504523" y="406007"/>
                    <a:pt x="504784" y="406640"/>
                    <a:pt x="505081" y="407161"/>
                  </a:cubicBezTo>
                  <a:cubicBezTo>
                    <a:pt x="505379" y="407681"/>
                    <a:pt x="505807" y="408202"/>
                    <a:pt x="506365" y="408723"/>
                  </a:cubicBezTo>
                  <a:cubicBezTo>
                    <a:pt x="506923" y="409244"/>
                    <a:pt x="508281" y="410081"/>
                    <a:pt x="510439" y="411235"/>
                  </a:cubicBezTo>
                  <a:cubicBezTo>
                    <a:pt x="512597" y="412388"/>
                    <a:pt x="515313" y="413504"/>
                    <a:pt x="518587" y="414583"/>
                  </a:cubicBezTo>
                  <a:cubicBezTo>
                    <a:pt x="521862" y="415662"/>
                    <a:pt x="525601" y="416593"/>
                    <a:pt x="529805" y="417374"/>
                  </a:cubicBezTo>
                  <a:cubicBezTo>
                    <a:pt x="534010" y="418155"/>
                    <a:pt x="538530" y="418546"/>
                    <a:pt x="543367" y="418546"/>
                  </a:cubicBezTo>
                  <a:cubicBezTo>
                    <a:pt x="551330" y="418546"/>
                    <a:pt x="558473" y="417523"/>
                    <a:pt x="564799" y="415476"/>
                  </a:cubicBezTo>
                  <a:cubicBezTo>
                    <a:pt x="571124" y="413430"/>
                    <a:pt x="576444" y="410509"/>
                    <a:pt x="580760" y="406714"/>
                  </a:cubicBezTo>
                  <a:cubicBezTo>
                    <a:pt x="585076" y="402919"/>
                    <a:pt x="588388" y="398361"/>
                    <a:pt x="590695" y="393041"/>
                  </a:cubicBezTo>
                  <a:cubicBezTo>
                    <a:pt x="593002" y="387720"/>
                    <a:pt x="594155" y="381748"/>
                    <a:pt x="594155" y="375125"/>
                  </a:cubicBezTo>
                  <a:cubicBezTo>
                    <a:pt x="594155" y="370586"/>
                    <a:pt x="593318" y="366326"/>
                    <a:pt x="591643" y="362345"/>
                  </a:cubicBezTo>
                  <a:cubicBezTo>
                    <a:pt x="589969" y="358364"/>
                    <a:pt x="587644" y="354885"/>
                    <a:pt x="584667" y="351908"/>
                  </a:cubicBezTo>
                  <a:cubicBezTo>
                    <a:pt x="581691" y="348932"/>
                    <a:pt x="578137" y="346457"/>
                    <a:pt x="574007" y="344485"/>
                  </a:cubicBezTo>
                  <a:cubicBezTo>
                    <a:pt x="569877" y="342513"/>
                    <a:pt x="565319" y="341267"/>
                    <a:pt x="560334" y="340746"/>
                  </a:cubicBezTo>
                  <a:lnTo>
                    <a:pt x="560334" y="340523"/>
                  </a:lnTo>
                  <a:cubicBezTo>
                    <a:pt x="564724" y="339704"/>
                    <a:pt x="568594" y="338235"/>
                    <a:pt x="571942" y="336114"/>
                  </a:cubicBezTo>
                  <a:cubicBezTo>
                    <a:pt x="575291" y="333993"/>
                    <a:pt x="578119" y="331426"/>
                    <a:pt x="580426" y="328412"/>
                  </a:cubicBezTo>
                  <a:cubicBezTo>
                    <a:pt x="582732" y="325398"/>
                    <a:pt x="584481" y="321938"/>
                    <a:pt x="585672" y="318031"/>
                  </a:cubicBezTo>
                  <a:cubicBezTo>
                    <a:pt x="586862" y="314124"/>
                    <a:pt x="587458" y="309901"/>
                    <a:pt x="587458" y="305362"/>
                  </a:cubicBezTo>
                  <a:cubicBezTo>
                    <a:pt x="587458" y="300079"/>
                    <a:pt x="586621" y="295260"/>
                    <a:pt x="584946" y="290907"/>
                  </a:cubicBezTo>
                  <a:cubicBezTo>
                    <a:pt x="583272" y="286554"/>
                    <a:pt x="580742" y="282815"/>
                    <a:pt x="577356" y="279689"/>
                  </a:cubicBezTo>
                  <a:cubicBezTo>
                    <a:pt x="573970" y="276564"/>
                    <a:pt x="569747" y="274145"/>
                    <a:pt x="564687" y="272434"/>
                  </a:cubicBezTo>
                  <a:cubicBezTo>
                    <a:pt x="559627" y="270722"/>
                    <a:pt x="553748" y="269867"/>
                    <a:pt x="547051" y="269867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595C580-3B50-48D6-8BF1-EA9F77A0BB98}"/>
              </a:ext>
            </a:extLst>
          </p:cNvPr>
          <p:cNvGrpSpPr/>
          <p:nvPr/>
        </p:nvGrpSpPr>
        <p:grpSpPr>
          <a:xfrm>
            <a:off x="7741311" y="2849943"/>
            <a:ext cx="979988" cy="981950"/>
            <a:chOff x="7741311" y="2849943"/>
            <a:chExt cx="979988" cy="981950"/>
          </a:xfrm>
        </p:grpSpPr>
        <p:sp>
          <p:nvSpPr>
            <p:cNvPr id="257" name="Freihandform: Form 256">
              <a:extLst>
                <a:ext uri="{FF2B5EF4-FFF2-40B4-BE49-F238E27FC236}">
                  <a16:creationId xmlns:a16="http://schemas.microsoft.com/office/drawing/2014/main" id="{657C92D1-680A-4532-959E-E18C74D9A98C}"/>
                </a:ext>
              </a:extLst>
            </p:cNvPr>
            <p:cNvSpPr/>
            <p:nvPr/>
          </p:nvSpPr>
          <p:spPr>
            <a:xfrm>
              <a:off x="7741311" y="3354945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63" name="Freihandform: Form 262">
              <a:extLst>
                <a:ext uri="{FF2B5EF4-FFF2-40B4-BE49-F238E27FC236}">
                  <a16:creationId xmlns:a16="http://schemas.microsoft.com/office/drawing/2014/main" id="{68AE9BD0-2B2E-4479-9284-CA22E70D7A79}"/>
                </a:ext>
              </a:extLst>
            </p:cNvPr>
            <p:cNvSpPr/>
            <p:nvPr/>
          </p:nvSpPr>
          <p:spPr>
            <a:xfrm>
              <a:off x="7741529" y="2849943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548614" y="350122"/>
                  </a:moveTo>
                  <a:cubicBezTo>
                    <a:pt x="553674" y="352578"/>
                    <a:pt x="558120" y="354941"/>
                    <a:pt x="561952" y="357210"/>
                  </a:cubicBezTo>
                  <a:cubicBezTo>
                    <a:pt x="565785" y="359480"/>
                    <a:pt x="568984" y="361824"/>
                    <a:pt x="571552" y="364242"/>
                  </a:cubicBezTo>
                  <a:cubicBezTo>
                    <a:pt x="574119" y="366661"/>
                    <a:pt x="576035" y="369265"/>
                    <a:pt x="577300" y="372056"/>
                  </a:cubicBezTo>
                  <a:cubicBezTo>
                    <a:pt x="578565" y="374846"/>
                    <a:pt x="579198" y="377953"/>
                    <a:pt x="579198" y="381376"/>
                  </a:cubicBezTo>
                  <a:cubicBezTo>
                    <a:pt x="579198" y="388222"/>
                    <a:pt x="576761" y="393636"/>
                    <a:pt x="571887" y="397617"/>
                  </a:cubicBezTo>
                  <a:cubicBezTo>
                    <a:pt x="567012" y="401598"/>
                    <a:pt x="559813" y="403589"/>
                    <a:pt x="550288" y="403589"/>
                  </a:cubicBezTo>
                  <a:cubicBezTo>
                    <a:pt x="540465" y="403589"/>
                    <a:pt x="533080" y="401617"/>
                    <a:pt x="528131" y="397673"/>
                  </a:cubicBezTo>
                  <a:cubicBezTo>
                    <a:pt x="523183" y="393729"/>
                    <a:pt x="520708" y="388148"/>
                    <a:pt x="520708" y="380930"/>
                  </a:cubicBezTo>
                  <a:cubicBezTo>
                    <a:pt x="520708" y="377655"/>
                    <a:pt x="521285" y="374660"/>
                    <a:pt x="522438" y="371944"/>
                  </a:cubicBezTo>
                  <a:cubicBezTo>
                    <a:pt x="523592" y="369228"/>
                    <a:pt x="525303" y="366642"/>
                    <a:pt x="527573" y="364186"/>
                  </a:cubicBezTo>
                  <a:cubicBezTo>
                    <a:pt x="529843" y="361731"/>
                    <a:pt x="532745" y="359350"/>
                    <a:pt x="536279" y="357043"/>
                  </a:cubicBezTo>
                  <a:cubicBezTo>
                    <a:pt x="539814" y="354736"/>
                    <a:pt x="543925" y="352429"/>
                    <a:pt x="548614" y="350122"/>
                  </a:cubicBezTo>
                  <a:close/>
                  <a:moveTo>
                    <a:pt x="423858" y="291186"/>
                  </a:moveTo>
                  <a:lnTo>
                    <a:pt x="423970" y="291186"/>
                  </a:lnTo>
                  <a:lnTo>
                    <a:pt x="449196" y="363182"/>
                  </a:lnTo>
                  <a:lnTo>
                    <a:pt x="398967" y="363182"/>
                  </a:lnTo>
                  <a:close/>
                  <a:moveTo>
                    <a:pt x="549841" y="284824"/>
                  </a:moveTo>
                  <a:cubicBezTo>
                    <a:pt x="553785" y="284824"/>
                    <a:pt x="557301" y="285289"/>
                    <a:pt x="560390" y="286219"/>
                  </a:cubicBezTo>
                  <a:cubicBezTo>
                    <a:pt x="563478" y="287149"/>
                    <a:pt x="566064" y="288507"/>
                    <a:pt x="568147" y="290293"/>
                  </a:cubicBezTo>
                  <a:cubicBezTo>
                    <a:pt x="570231" y="292079"/>
                    <a:pt x="571812" y="294237"/>
                    <a:pt x="572891" y="296767"/>
                  </a:cubicBezTo>
                  <a:cubicBezTo>
                    <a:pt x="573970" y="299297"/>
                    <a:pt x="574510" y="302125"/>
                    <a:pt x="574510" y="305251"/>
                  </a:cubicBezTo>
                  <a:cubicBezTo>
                    <a:pt x="574510" y="310906"/>
                    <a:pt x="572500" y="316078"/>
                    <a:pt x="568482" y="320766"/>
                  </a:cubicBezTo>
                  <a:cubicBezTo>
                    <a:pt x="564464" y="325454"/>
                    <a:pt x="558697" y="329733"/>
                    <a:pt x="551181" y="333602"/>
                  </a:cubicBezTo>
                  <a:cubicBezTo>
                    <a:pt x="546716" y="331295"/>
                    <a:pt x="542865" y="329082"/>
                    <a:pt x="539628" y="326961"/>
                  </a:cubicBezTo>
                  <a:cubicBezTo>
                    <a:pt x="536391" y="324840"/>
                    <a:pt x="533712" y="322663"/>
                    <a:pt x="531591" y="320431"/>
                  </a:cubicBezTo>
                  <a:cubicBezTo>
                    <a:pt x="529470" y="318199"/>
                    <a:pt x="527908" y="315836"/>
                    <a:pt x="526903" y="313343"/>
                  </a:cubicBezTo>
                  <a:cubicBezTo>
                    <a:pt x="525899" y="310850"/>
                    <a:pt x="525396" y="308153"/>
                    <a:pt x="525396" y="305251"/>
                  </a:cubicBezTo>
                  <a:cubicBezTo>
                    <a:pt x="525396" y="298925"/>
                    <a:pt x="527461" y="293940"/>
                    <a:pt x="531591" y="290293"/>
                  </a:cubicBezTo>
                  <a:cubicBezTo>
                    <a:pt x="535721" y="286647"/>
                    <a:pt x="541805" y="284824"/>
                    <a:pt x="549841" y="284824"/>
                  </a:cubicBezTo>
                  <a:close/>
                  <a:moveTo>
                    <a:pt x="424528" y="271318"/>
                  </a:moveTo>
                  <a:cubicBezTo>
                    <a:pt x="422296" y="271318"/>
                    <a:pt x="420454" y="271374"/>
                    <a:pt x="419003" y="271485"/>
                  </a:cubicBezTo>
                  <a:cubicBezTo>
                    <a:pt x="417552" y="271597"/>
                    <a:pt x="416361" y="271801"/>
                    <a:pt x="415431" y="272099"/>
                  </a:cubicBezTo>
                  <a:cubicBezTo>
                    <a:pt x="414501" y="272397"/>
                    <a:pt x="413794" y="272806"/>
                    <a:pt x="413310" y="273327"/>
                  </a:cubicBezTo>
                  <a:cubicBezTo>
                    <a:pt x="412826" y="273848"/>
                    <a:pt x="412436" y="274518"/>
                    <a:pt x="412138" y="275336"/>
                  </a:cubicBezTo>
                  <a:lnTo>
                    <a:pt x="363695" y="409505"/>
                  </a:lnTo>
                  <a:cubicBezTo>
                    <a:pt x="363099" y="411142"/>
                    <a:pt x="362783" y="412463"/>
                    <a:pt x="362746" y="413467"/>
                  </a:cubicBezTo>
                  <a:cubicBezTo>
                    <a:pt x="362709" y="414472"/>
                    <a:pt x="362969" y="415235"/>
                    <a:pt x="363527" y="415755"/>
                  </a:cubicBezTo>
                  <a:cubicBezTo>
                    <a:pt x="364085" y="416276"/>
                    <a:pt x="365053" y="416630"/>
                    <a:pt x="366429" y="416816"/>
                  </a:cubicBezTo>
                  <a:cubicBezTo>
                    <a:pt x="367806" y="417002"/>
                    <a:pt x="369573" y="417095"/>
                    <a:pt x="371731" y="417095"/>
                  </a:cubicBezTo>
                  <a:cubicBezTo>
                    <a:pt x="373815" y="417095"/>
                    <a:pt x="375508" y="417020"/>
                    <a:pt x="376810" y="416872"/>
                  </a:cubicBezTo>
                  <a:cubicBezTo>
                    <a:pt x="378112" y="416723"/>
                    <a:pt x="379117" y="416481"/>
                    <a:pt x="379824" y="416146"/>
                  </a:cubicBezTo>
                  <a:cubicBezTo>
                    <a:pt x="380531" y="415811"/>
                    <a:pt x="381070" y="415402"/>
                    <a:pt x="381442" y="414918"/>
                  </a:cubicBezTo>
                  <a:cubicBezTo>
                    <a:pt x="381814" y="414435"/>
                    <a:pt x="382112" y="413858"/>
                    <a:pt x="382335" y="413188"/>
                  </a:cubicBezTo>
                  <a:lnTo>
                    <a:pt x="394167" y="378474"/>
                  </a:lnTo>
                  <a:lnTo>
                    <a:pt x="454219" y="378474"/>
                  </a:lnTo>
                  <a:lnTo>
                    <a:pt x="466609" y="413635"/>
                  </a:lnTo>
                  <a:cubicBezTo>
                    <a:pt x="466907" y="414304"/>
                    <a:pt x="467223" y="414862"/>
                    <a:pt x="467558" y="415309"/>
                  </a:cubicBezTo>
                  <a:cubicBezTo>
                    <a:pt x="467893" y="415755"/>
                    <a:pt x="468414" y="416109"/>
                    <a:pt x="469121" y="416369"/>
                  </a:cubicBezTo>
                  <a:cubicBezTo>
                    <a:pt x="469828" y="416630"/>
                    <a:pt x="470869" y="416816"/>
                    <a:pt x="472246" y="416927"/>
                  </a:cubicBezTo>
                  <a:cubicBezTo>
                    <a:pt x="473623" y="417039"/>
                    <a:pt x="475464" y="417095"/>
                    <a:pt x="477771" y="417095"/>
                  </a:cubicBezTo>
                  <a:cubicBezTo>
                    <a:pt x="480078" y="417095"/>
                    <a:pt x="481920" y="417020"/>
                    <a:pt x="483297" y="416872"/>
                  </a:cubicBezTo>
                  <a:cubicBezTo>
                    <a:pt x="484673" y="416723"/>
                    <a:pt x="485659" y="416388"/>
                    <a:pt x="486255" y="415867"/>
                  </a:cubicBezTo>
                  <a:cubicBezTo>
                    <a:pt x="486850" y="415346"/>
                    <a:pt x="487129" y="414583"/>
                    <a:pt x="487092" y="413579"/>
                  </a:cubicBezTo>
                  <a:cubicBezTo>
                    <a:pt x="487054" y="412574"/>
                    <a:pt x="486738" y="411253"/>
                    <a:pt x="486143" y="409616"/>
                  </a:cubicBezTo>
                  <a:lnTo>
                    <a:pt x="437699" y="275448"/>
                  </a:lnTo>
                  <a:cubicBezTo>
                    <a:pt x="437402" y="274629"/>
                    <a:pt x="436992" y="273941"/>
                    <a:pt x="436472" y="273383"/>
                  </a:cubicBezTo>
                  <a:cubicBezTo>
                    <a:pt x="435951" y="272825"/>
                    <a:pt x="435207" y="272397"/>
                    <a:pt x="434239" y="272099"/>
                  </a:cubicBezTo>
                  <a:cubicBezTo>
                    <a:pt x="433272" y="271801"/>
                    <a:pt x="432007" y="271597"/>
                    <a:pt x="430444" y="271485"/>
                  </a:cubicBezTo>
                  <a:cubicBezTo>
                    <a:pt x="428881" y="271374"/>
                    <a:pt x="426909" y="271318"/>
                    <a:pt x="424528" y="271318"/>
                  </a:cubicBezTo>
                  <a:close/>
                  <a:moveTo>
                    <a:pt x="551292" y="269867"/>
                  </a:moveTo>
                  <a:cubicBezTo>
                    <a:pt x="543702" y="269867"/>
                    <a:pt x="537061" y="270815"/>
                    <a:pt x="531368" y="272713"/>
                  </a:cubicBezTo>
                  <a:cubicBezTo>
                    <a:pt x="525675" y="274611"/>
                    <a:pt x="520987" y="277196"/>
                    <a:pt x="517304" y="280471"/>
                  </a:cubicBezTo>
                  <a:cubicBezTo>
                    <a:pt x="513620" y="283745"/>
                    <a:pt x="510867" y="287596"/>
                    <a:pt x="509044" y="292023"/>
                  </a:cubicBezTo>
                  <a:cubicBezTo>
                    <a:pt x="507221" y="296451"/>
                    <a:pt x="506309" y="301195"/>
                    <a:pt x="506309" y="306255"/>
                  </a:cubicBezTo>
                  <a:cubicBezTo>
                    <a:pt x="506309" y="310273"/>
                    <a:pt x="506923" y="313994"/>
                    <a:pt x="508151" y="317417"/>
                  </a:cubicBezTo>
                  <a:cubicBezTo>
                    <a:pt x="509379" y="320840"/>
                    <a:pt x="511183" y="324059"/>
                    <a:pt x="513564" y="327072"/>
                  </a:cubicBezTo>
                  <a:cubicBezTo>
                    <a:pt x="515946" y="330086"/>
                    <a:pt x="518848" y="332877"/>
                    <a:pt x="522271" y="335444"/>
                  </a:cubicBezTo>
                  <a:cubicBezTo>
                    <a:pt x="525694" y="338011"/>
                    <a:pt x="529638" y="340448"/>
                    <a:pt x="534103" y="342755"/>
                  </a:cubicBezTo>
                  <a:cubicBezTo>
                    <a:pt x="528968" y="345285"/>
                    <a:pt x="524355" y="347946"/>
                    <a:pt x="520262" y="350736"/>
                  </a:cubicBezTo>
                  <a:cubicBezTo>
                    <a:pt x="516169" y="353527"/>
                    <a:pt x="512727" y="356522"/>
                    <a:pt x="509937" y="359722"/>
                  </a:cubicBezTo>
                  <a:cubicBezTo>
                    <a:pt x="507146" y="362921"/>
                    <a:pt x="505007" y="366419"/>
                    <a:pt x="503519" y="370214"/>
                  </a:cubicBezTo>
                  <a:cubicBezTo>
                    <a:pt x="502030" y="374009"/>
                    <a:pt x="501286" y="378176"/>
                    <a:pt x="501286" y="382716"/>
                  </a:cubicBezTo>
                  <a:cubicBezTo>
                    <a:pt x="501286" y="388445"/>
                    <a:pt x="502365" y="393543"/>
                    <a:pt x="504523" y="398008"/>
                  </a:cubicBezTo>
                  <a:cubicBezTo>
                    <a:pt x="506681" y="402472"/>
                    <a:pt x="509807" y="406230"/>
                    <a:pt x="513899" y="409281"/>
                  </a:cubicBezTo>
                  <a:cubicBezTo>
                    <a:pt x="517992" y="412332"/>
                    <a:pt x="522978" y="414639"/>
                    <a:pt x="528857" y="416202"/>
                  </a:cubicBezTo>
                  <a:cubicBezTo>
                    <a:pt x="534735" y="417765"/>
                    <a:pt x="541395" y="418546"/>
                    <a:pt x="548837" y="418546"/>
                  </a:cubicBezTo>
                  <a:cubicBezTo>
                    <a:pt x="556799" y="418546"/>
                    <a:pt x="563868" y="417690"/>
                    <a:pt x="570045" y="415979"/>
                  </a:cubicBezTo>
                  <a:cubicBezTo>
                    <a:pt x="576221" y="414267"/>
                    <a:pt x="581412" y="411737"/>
                    <a:pt x="585616" y="408388"/>
                  </a:cubicBezTo>
                  <a:cubicBezTo>
                    <a:pt x="589820" y="405040"/>
                    <a:pt x="593039" y="400928"/>
                    <a:pt x="595271" y="396054"/>
                  </a:cubicBezTo>
                  <a:cubicBezTo>
                    <a:pt x="597504" y="391180"/>
                    <a:pt x="598620" y="385618"/>
                    <a:pt x="598620" y="379367"/>
                  </a:cubicBezTo>
                  <a:cubicBezTo>
                    <a:pt x="598620" y="375125"/>
                    <a:pt x="597894" y="371237"/>
                    <a:pt x="596443" y="367703"/>
                  </a:cubicBezTo>
                  <a:cubicBezTo>
                    <a:pt x="594992" y="364168"/>
                    <a:pt x="592871" y="360819"/>
                    <a:pt x="590081" y="357657"/>
                  </a:cubicBezTo>
                  <a:cubicBezTo>
                    <a:pt x="587290" y="354494"/>
                    <a:pt x="583830" y="351536"/>
                    <a:pt x="579700" y="348783"/>
                  </a:cubicBezTo>
                  <a:cubicBezTo>
                    <a:pt x="575570" y="346029"/>
                    <a:pt x="570863" y="343351"/>
                    <a:pt x="565580" y="340746"/>
                  </a:cubicBezTo>
                  <a:cubicBezTo>
                    <a:pt x="570045" y="338365"/>
                    <a:pt x="574007" y="335816"/>
                    <a:pt x="577468" y="333100"/>
                  </a:cubicBezTo>
                  <a:cubicBezTo>
                    <a:pt x="580928" y="330384"/>
                    <a:pt x="583849" y="327463"/>
                    <a:pt x="586230" y="324338"/>
                  </a:cubicBezTo>
                  <a:cubicBezTo>
                    <a:pt x="588611" y="321212"/>
                    <a:pt x="590416" y="317901"/>
                    <a:pt x="591643" y="314403"/>
                  </a:cubicBezTo>
                  <a:cubicBezTo>
                    <a:pt x="592871" y="310906"/>
                    <a:pt x="593485" y="307260"/>
                    <a:pt x="593485" y="303465"/>
                  </a:cubicBezTo>
                  <a:cubicBezTo>
                    <a:pt x="593485" y="298777"/>
                    <a:pt x="592667" y="294386"/>
                    <a:pt x="591030" y="290293"/>
                  </a:cubicBezTo>
                  <a:cubicBezTo>
                    <a:pt x="589392" y="286201"/>
                    <a:pt x="586844" y="282647"/>
                    <a:pt x="583383" y="279633"/>
                  </a:cubicBezTo>
                  <a:cubicBezTo>
                    <a:pt x="579923" y="276620"/>
                    <a:pt x="575533" y="274238"/>
                    <a:pt x="570212" y="272490"/>
                  </a:cubicBezTo>
                  <a:cubicBezTo>
                    <a:pt x="564892" y="270741"/>
                    <a:pt x="558585" y="269867"/>
                    <a:pt x="551292" y="269867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60CD5BB-E33B-4147-BABD-F6108B9E7D60}"/>
              </a:ext>
            </a:extLst>
          </p:cNvPr>
          <p:cNvGrpSpPr/>
          <p:nvPr/>
        </p:nvGrpSpPr>
        <p:grpSpPr>
          <a:xfrm>
            <a:off x="9417697" y="2996886"/>
            <a:ext cx="979988" cy="981950"/>
            <a:chOff x="9444512" y="2836378"/>
            <a:chExt cx="979988" cy="981950"/>
          </a:xfrm>
        </p:grpSpPr>
        <p:sp>
          <p:nvSpPr>
            <p:cNvPr id="265" name="Freihandform: Form 264">
              <a:extLst>
                <a:ext uri="{FF2B5EF4-FFF2-40B4-BE49-F238E27FC236}">
                  <a16:creationId xmlns:a16="http://schemas.microsoft.com/office/drawing/2014/main" id="{C62A2767-55E8-4D9E-A787-AD72133D07FF}"/>
                </a:ext>
              </a:extLst>
            </p:cNvPr>
            <p:cNvSpPr/>
            <p:nvPr/>
          </p:nvSpPr>
          <p:spPr>
            <a:xfrm>
              <a:off x="9444512" y="3341380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92" name="Freihandform: Form 291">
              <a:extLst>
                <a:ext uri="{FF2B5EF4-FFF2-40B4-BE49-F238E27FC236}">
                  <a16:creationId xmlns:a16="http://schemas.microsoft.com/office/drawing/2014/main" id="{2677C915-1F47-4673-999E-E0D496FDAEDA}"/>
                </a:ext>
              </a:extLst>
            </p:cNvPr>
            <p:cNvSpPr/>
            <p:nvPr/>
          </p:nvSpPr>
          <p:spPr>
            <a:xfrm>
              <a:off x="9444730" y="2836378"/>
              <a:ext cx="979770" cy="484822"/>
            </a:xfrm>
            <a:custGeom>
              <a:avLst/>
              <a:gdLst>
                <a:gd name="connsiteX0" fmla="*/ 453536 w 979770"/>
                <a:gd name="connsiteY0" fmla="*/ 282723 h 484822"/>
                <a:gd name="connsiteX1" fmla="*/ 401737 w 979770"/>
                <a:gd name="connsiteY1" fmla="*/ 315023 h 484822"/>
                <a:gd name="connsiteX2" fmla="*/ 387948 w 979770"/>
                <a:gd name="connsiteY2" fmla="*/ 374490 h 484822"/>
                <a:gd name="connsiteX3" fmla="*/ 466582 w 979770"/>
                <a:gd name="connsiteY3" fmla="*/ 441166 h 484822"/>
                <a:gd name="connsiteX4" fmla="*/ 479715 w 979770"/>
                <a:gd name="connsiteY4" fmla="*/ 440077 h 484822"/>
                <a:gd name="connsiteX5" fmla="*/ 536764 w 979770"/>
                <a:gd name="connsiteY5" fmla="*/ 399380 h 484822"/>
                <a:gd name="connsiteX6" fmla="*/ 532280 w 979770"/>
                <a:gd name="connsiteY6" fmla="*/ 384273 h 484822"/>
                <a:gd name="connsiteX7" fmla="*/ 517174 w 979770"/>
                <a:gd name="connsiteY7" fmla="*/ 388756 h 484822"/>
                <a:gd name="connsiteX8" fmla="*/ 476057 w 979770"/>
                <a:gd name="connsiteY8" fmla="*/ 418094 h 484822"/>
                <a:gd name="connsiteX9" fmla="*/ 409931 w 979770"/>
                <a:gd name="connsiteY9" fmla="*/ 370832 h 484822"/>
                <a:gd name="connsiteX10" fmla="*/ 419867 w 979770"/>
                <a:gd name="connsiteY10" fmla="*/ 327981 h 484822"/>
                <a:gd name="connsiteX11" fmla="*/ 457193 w 979770"/>
                <a:gd name="connsiteY11" fmla="*/ 304706 h 484822"/>
                <a:gd name="connsiteX12" fmla="*/ 466356 w 979770"/>
                <a:gd name="connsiteY12" fmla="*/ 291886 h 484822"/>
                <a:gd name="connsiteX13" fmla="*/ 453536 w 979770"/>
                <a:gd name="connsiteY13" fmla="*/ 282723 h 484822"/>
                <a:gd name="connsiteX14" fmla="*/ 500603 w 979770"/>
                <a:gd name="connsiteY14" fmla="*/ 210695 h 484822"/>
                <a:gd name="connsiteX15" fmla="*/ 469969 w 979770"/>
                <a:gd name="connsiteY15" fmla="*/ 241328 h 484822"/>
                <a:gd name="connsiteX16" fmla="*/ 487876 w 979770"/>
                <a:gd name="connsiteY16" fmla="*/ 269182 h 484822"/>
                <a:gd name="connsiteX17" fmla="*/ 479277 w 979770"/>
                <a:gd name="connsiteY17" fmla="*/ 278999 h 484822"/>
                <a:gd name="connsiteX18" fmla="*/ 479277 w 979770"/>
                <a:gd name="connsiteY18" fmla="*/ 356289 h 484822"/>
                <a:gd name="connsiteX19" fmla="*/ 489201 w 979770"/>
                <a:gd name="connsiteY19" fmla="*/ 366179 h 484822"/>
                <a:gd name="connsiteX20" fmla="*/ 537196 w 979770"/>
                <a:gd name="connsiteY20" fmla="*/ 366014 h 484822"/>
                <a:gd name="connsiteX21" fmla="*/ 545676 w 979770"/>
                <a:gd name="connsiteY21" fmla="*/ 370788 h 484822"/>
                <a:gd name="connsiteX22" fmla="*/ 564412 w 979770"/>
                <a:gd name="connsiteY22" fmla="*/ 401777 h 484822"/>
                <a:gd name="connsiteX23" fmla="*/ 577634 w 979770"/>
                <a:gd name="connsiteY23" fmla="*/ 409233 h 484822"/>
                <a:gd name="connsiteX24" fmla="*/ 584402 w 979770"/>
                <a:gd name="connsiteY24" fmla="*/ 409233 h 484822"/>
                <a:gd name="connsiteX25" fmla="*/ 591006 w 979770"/>
                <a:gd name="connsiteY25" fmla="*/ 406086 h 484822"/>
                <a:gd name="connsiteX26" fmla="*/ 591770 w 979770"/>
                <a:gd name="connsiteY26" fmla="*/ 398811 h 484822"/>
                <a:gd name="connsiteX27" fmla="*/ 569591 w 979770"/>
                <a:gd name="connsiteY27" fmla="*/ 336166 h 484822"/>
                <a:gd name="connsiteX28" fmla="*/ 557445 w 979770"/>
                <a:gd name="connsiteY28" fmla="*/ 327581 h 484822"/>
                <a:gd name="connsiteX29" fmla="*/ 529186 w 979770"/>
                <a:gd name="connsiteY29" fmla="*/ 327581 h 484822"/>
                <a:gd name="connsiteX30" fmla="*/ 524779 w 979770"/>
                <a:gd name="connsiteY30" fmla="*/ 323174 h 484822"/>
                <a:gd name="connsiteX31" fmla="*/ 524779 w 979770"/>
                <a:gd name="connsiteY31" fmla="*/ 278999 h 484822"/>
                <a:gd name="connsiteX32" fmla="*/ 514864 w 979770"/>
                <a:gd name="connsiteY32" fmla="*/ 269084 h 484822"/>
                <a:gd name="connsiteX33" fmla="*/ 513544 w 979770"/>
                <a:gd name="connsiteY33" fmla="*/ 269084 h 484822"/>
                <a:gd name="connsiteX34" fmla="*/ 531234 w 979770"/>
                <a:gd name="connsiteY34" fmla="*/ 241328 h 484822"/>
                <a:gd name="connsiteX35" fmla="*/ 500603 w 979770"/>
                <a:gd name="connsiteY35" fmla="*/ 210695 h 484822"/>
                <a:gd name="connsiteX36" fmla="*/ 163298 w 979770"/>
                <a:gd name="connsiteY36" fmla="*/ 0 h 484822"/>
                <a:gd name="connsiteX37" fmla="*/ 816472 w 979770"/>
                <a:gd name="connsiteY37" fmla="*/ 0 h 484822"/>
                <a:gd name="connsiteX38" fmla="*/ 816477 w 979770"/>
                <a:gd name="connsiteY38" fmla="*/ 1 h 484822"/>
                <a:gd name="connsiteX39" fmla="*/ 816490 w 979770"/>
                <a:gd name="connsiteY39" fmla="*/ 1 h 484822"/>
                <a:gd name="connsiteX40" fmla="*/ 966738 w 979770"/>
                <a:gd name="connsiteY40" fmla="*/ 99592 h 484822"/>
                <a:gd name="connsiteX41" fmla="*/ 974981 w 979770"/>
                <a:gd name="connsiteY41" fmla="*/ 140423 h 484822"/>
                <a:gd name="connsiteX42" fmla="*/ 975131 w 979770"/>
                <a:gd name="connsiteY42" fmla="*/ 140322 h 484822"/>
                <a:gd name="connsiteX43" fmla="*/ 979770 w 979770"/>
                <a:gd name="connsiteY43" fmla="*/ 163298 h 484822"/>
                <a:gd name="connsiteX44" fmla="*/ 979770 w 979770"/>
                <a:gd name="connsiteY44" fmla="*/ 484822 h 484822"/>
                <a:gd name="connsiteX45" fmla="*/ 0 w 979770"/>
                <a:gd name="connsiteY45" fmla="*/ 484822 h 484822"/>
                <a:gd name="connsiteX46" fmla="*/ 0 w 979770"/>
                <a:gd name="connsiteY46" fmla="*/ 163298 h 484822"/>
                <a:gd name="connsiteX47" fmla="*/ 163298 w 979770"/>
                <a:gd name="connsiteY47" fmla="*/ 0 h 48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79770" h="484822">
                  <a:moveTo>
                    <a:pt x="453536" y="282723"/>
                  </a:moveTo>
                  <a:cubicBezTo>
                    <a:pt x="432520" y="286220"/>
                    <a:pt x="414125" y="297691"/>
                    <a:pt x="401737" y="315023"/>
                  </a:cubicBezTo>
                  <a:cubicBezTo>
                    <a:pt x="389350" y="332356"/>
                    <a:pt x="384452" y="353475"/>
                    <a:pt x="387948" y="374490"/>
                  </a:cubicBezTo>
                  <a:cubicBezTo>
                    <a:pt x="394432" y="413461"/>
                    <a:pt x="428310" y="441166"/>
                    <a:pt x="466582" y="441166"/>
                  </a:cubicBezTo>
                  <a:cubicBezTo>
                    <a:pt x="470914" y="441166"/>
                    <a:pt x="475304" y="440811"/>
                    <a:pt x="479715" y="440077"/>
                  </a:cubicBezTo>
                  <a:cubicBezTo>
                    <a:pt x="504149" y="436012"/>
                    <a:pt x="524943" y="421178"/>
                    <a:pt x="536764" y="399380"/>
                  </a:cubicBezTo>
                  <a:cubicBezTo>
                    <a:pt x="539697" y="393970"/>
                    <a:pt x="537690" y="387207"/>
                    <a:pt x="532280" y="384273"/>
                  </a:cubicBezTo>
                  <a:cubicBezTo>
                    <a:pt x="526870" y="381339"/>
                    <a:pt x="520107" y="383347"/>
                    <a:pt x="517174" y="388756"/>
                  </a:cubicBezTo>
                  <a:cubicBezTo>
                    <a:pt x="508652" y="404472"/>
                    <a:pt x="493666" y="415164"/>
                    <a:pt x="476057" y="418094"/>
                  </a:cubicBezTo>
                  <a:cubicBezTo>
                    <a:pt x="444795" y="423295"/>
                    <a:pt x="415132" y="402094"/>
                    <a:pt x="409931" y="370832"/>
                  </a:cubicBezTo>
                  <a:cubicBezTo>
                    <a:pt x="407412" y="355689"/>
                    <a:pt x="410940" y="340471"/>
                    <a:pt x="419867" y="327981"/>
                  </a:cubicBezTo>
                  <a:cubicBezTo>
                    <a:pt x="428793" y="315491"/>
                    <a:pt x="442049" y="307225"/>
                    <a:pt x="457193" y="304706"/>
                  </a:cubicBezTo>
                  <a:cubicBezTo>
                    <a:pt x="463263" y="303696"/>
                    <a:pt x="467365" y="297957"/>
                    <a:pt x="466356" y="291886"/>
                  </a:cubicBezTo>
                  <a:cubicBezTo>
                    <a:pt x="465346" y="285816"/>
                    <a:pt x="459606" y="281715"/>
                    <a:pt x="453536" y="282723"/>
                  </a:cubicBezTo>
                  <a:close/>
                  <a:moveTo>
                    <a:pt x="500603" y="210695"/>
                  </a:moveTo>
                  <a:cubicBezTo>
                    <a:pt x="483711" y="210695"/>
                    <a:pt x="469969" y="224437"/>
                    <a:pt x="469969" y="241328"/>
                  </a:cubicBezTo>
                  <a:cubicBezTo>
                    <a:pt x="469969" y="253680"/>
                    <a:pt x="477321" y="264340"/>
                    <a:pt x="487876" y="269182"/>
                  </a:cubicBezTo>
                  <a:cubicBezTo>
                    <a:pt x="483030" y="269829"/>
                    <a:pt x="479277" y="273979"/>
                    <a:pt x="479277" y="278999"/>
                  </a:cubicBezTo>
                  <a:lnTo>
                    <a:pt x="479277" y="356289"/>
                  </a:lnTo>
                  <a:cubicBezTo>
                    <a:pt x="479277" y="361743"/>
                    <a:pt x="483714" y="366179"/>
                    <a:pt x="489201" y="366179"/>
                  </a:cubicBezTo>
                  <a:lnTo>
                    <a:pt x="537196" y="366014"/>
                  </a:lnTo>
                  <a:cubicBezTo>
                    <a:pt x="540176" y="366014"/>
                    <a:pt x="544138" y="368245"/>
                    <a:pt x="545676" y="370788"/>
                  </a:cubicBezTo>
                  <a:lnTo>
                    <a:pt x="564412" y="401777"/>
                  </a:lnTo>
                  <a:cubicBezTo>
                    <a:pt x="566941" y="405958"/>
                    <a:pt x="572749" y="409233"/>
                    <a:pt x="577634" y="409233"/>
                  </a:cubicBezTo>
                  <a:lnTo>
                    <a:pt x="584402" y="409233"/>
                  </a:lnTo>
                  <a:cubicBezTo>
                    <a:pt x="587186" y="409233"/>
                    <a:pt x="589593" y="408086"/>
                    <a:pt x="591006" y="406086"/>
                  </a:cubicBezTo>
                  <a:cubicBezTo>
                    <a:pt x="592420" y="404087"/>
                    <a:pt x="592698" y="401435"/>
                    <a:pt x="591770" y="398811"/>
                  </a:cubicBezTo>
                  <a:lnTo>
                    <a:pt x="569591" y="336166"/>
                  </a:lnTo>
                  <a:cubicBezTo>
                    <a:pt x="567887" y="331352"/>
                    <a:pt x="562551" y="327581"/>
                    <a:pt x="557445" y="327581"/>
                  </a:cubicBezTo>
                  <a:lnTo>
                    <a:pt x="529186" y="327581"/>
                  </a:lnTo>
                  <a:cubicBezTo>
                    <a:pt x="526756" y="327581"/>
                    <a:pt x="524779" y="325604"/>
                    <a:pt x="524779" y="323174"/>
                  </a:cubicBezTo>
                  <a:lnTo>
                    <a:pt x="524779" y="278999"/>
                  </a:lnTo>
                  <a:cubicBezTo>
                    <a:pt x="524779" y="273532"/>
                    <a:pt x="520332" y="269084"/>
                    <a:pt x="514864" y="269084"/>
                  </a:cubicBezTo>
                  <a:lnTo>
                    <a:pt x="513544" y="269084"/>
                  </a:lnTo>
                  <a:cubicBezTo>
                    <a:pt x="523983" y="264196"/>
                    <a:pt x="531234" y="253595"/>
                    <a:pt x="531234" y="241328"/>
                  </a:cubicBezTo>
                  <a:cubicBezTo>
                    <a:pt x="531236" y="224437"/>
                    <a:pt x="517493" y="210695"/>
                    <a:pt x="500603" y="210695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pic>
        <p:nvPicPr>
          <p:cNvPr id="183" name="Grafik 182">
            <a:extLst>
              <a:ext uri="{FF2B5EF4-FFF2-40B4-BE49-F238E27FC236}">
                <a16:creationId xmlns:a16="http://schemas.microsoft.com/office/drawing/2014/main" id="{58C347E2-FF64-423A-9A0C-1C7851EAC47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sp>
        <p:nvSpPr>
          <p:cNvPr id="180" name="Textfeld 179">
            <a:extLst>
              <a:ext uri="{FF2B5EF4-FFF2-40B4-BE49-F238E27FC236}">
                <a16:creationId xmlns:a16="http://schemas.microsoft.com/office/drawing/2014/main" id="{BE49D385-DC6C-43E1-8AFA-85B930F9A481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C9F177B3-2903-478B-BEDE-C179F805769F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sp>
        <p:nvSpPr>
          <p:cNvPr id="182" name="Textfeld 181">
            <a:extLst>
              <a:ext uri="{FF2B5EF4-FFF2-40B4-BE49-F238E27FC236}">
                <a16:creationId xmlns:a16="http://schemas.microsoft.com/office/drawing/2014/main" id="{1FC80A60-4342-4847-A9A6-C76F6D80AE6D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185" name="Gruppieren 184">
            <a:extLst>
              <a:ext uri="{FF2B5EF4-FFF2-40B4-BE49-F238E27FC236}">
                <a16:creationId xmlns:a16="http://schemas.microsoft.com/office/drawing/2014/main" id="{ED29E189-4C8D-4A07-8628-DC37CFF05968}"/>
              </a:ext>
            </a:extLst>
          </p:cNvPr>
          <p:cNvGrpSpPr/>
          <p:nvPr/>
        </p:nvGrpSpPr>
        <p:grpSpPr>
          <a:xfrm>
            <a:off x="254446" y="4199150"/>
            <a:ext cx="1627909" cy="246711"/>
            <a:chOff x="254446" y="4492757"/>
            <a:chExt cx="1627909" cy="246711"/>
          </a:xfrm>
        </p:grpSpPr>
        <p:grpSp>
          <p:nvGrpSpPr>
            <p:cNvPr id="187" name="Gruppieren 186">
              <a:extLst>
                <a:ext uri="{FF2B5EF4-FFF2-40B4-BE49-F238E27FC236}">
                  <a16:creationId xmlns:a16="http://schemas.microsoft.com/office/drawing/2014/main" id="{5ACBE542-A8E2-44C0-BB18-0ED7752A1F57}"/>
                </a:ext>
              </a:extLst>
            </p:cNvPr>
            <p:cNvGrpSpPr/>
            <p:nvPr/>
          </p:nvGrpSpPr>
          <p:grpSpPr>
            <a:xfrm>
              <a:off x="254446" y="4508145"/>
              <a:ext cx="1627909" cy="231323"/>
              <a:chOff x="254446" y="4508145"/>
              <a:chExt cx="1627909" cy="231323"/>
            </a:xfrm>
          </p:grpSpPr>
          <p:pic>
            <p:nvPicPr>
              <p:cNvPr id="191" name="Grafik 190">
                <a:extLst>
                  <a:ext uri="{FF2B5EF4-FFF2-40B4-BE49-F238E27FC236}">
                    <a16:creationId xmlns:a16="http://schemas.microsoft.com/office/drawing/2014/main" id="{2531E1B0-4C60-4A96-AB55-4F7A2362A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274" y="4508145"/>
                <a:ext cx="230081" cy="230081"/>
              </a:xfrm>
              <a:prstGeom prst="rect">
                <a:avLst/>
              </a:prstGeom>
            </p:spPr>
          </p:pic>
          <p:pic>
            <p:nvPicPr>
              <p:cNvPr id="192" name="Grafik 191">
                <a:extLst>
                  <a:ext uri="{FF2B5EF4-FFF2-40B4-BE49-F238E27FC236}">
                    <a16:creationId xmlns:a16="http://schemas.microsoft.com/office/drawing/2014/main" id="{048E77FF-6B58-4FFC-9733-F7F34E8410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46" y="4509387"/>
                <a:ext cx="230081" cy="230081"/>
              </a:xfrm>
              <a:prstGeom prst="rect">
                <a:avLst/>
              </a:prstGeom>
            </p:spPr>
          </p:pic>
          <p:cxnSp>
            <p:nvCxnSpPr>
              <p:cNvPr id="193" name="Gerader Verbinder 192">
                <a:extLst>
                  <a:ext uri="{FF2B5EF4-FFF2-40B4-BE49-F238E27FC236}">
                    <a16:creationId xmlns:a16="http://schemas.microsoft.com/office/drawing/2014/main" id="{DBF2FDA3-D550-4010-9A6C-52F386D3F9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90" y="4606429"/>
                <a:ext cx="13154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0" name="Flussdiagramm: Verbinder 189">
              <a:extLst>
                <a:ext uri="{FF2B5EF4-FFF2-40B4-BE49-F238E27FC236}">
                  <a16:creationId xmlns:a16="http://schemas.microsoft.com/office/drawing/2014/main" id="{E306E792-7FAE-47E8-A813-E345A8B868BF}"/>
                </a:ext>
              </a:extLst>
            </p:cNvPr>
            <p:cNvSpPr/>
            <p:nvPr/>
          </p:nvSpPr>
          <p:spPr>
            <a:xfrm>
              <a:off x="520847" y="4492757"/>
              <a:ext cx="232667" cy="230911"/>
            </a:xfrm>
            <a:prstGeom prst="flowChartConnector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6" name="Textfeld 195">
            <a:extLst>
              <a:ext uri="{FF2B5EF4-FFF2-40B4-BE49-F238E27FC236}">
                <a16:creationId xmlns:a16="http://schemas.microsoft.com/office/drawing/2014/main" id="{0CC801FC-5AA4-44AA-A35E-19FF80D28E3D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200" name="Rechteck: abgerundete Ecken 199">
            <a:extLst>
              <a:ext uri="{FF2B5EF4-FFF2-40B4-BE49-F238E27FC236}">
                <a16:creationId xmlns:a16="http://schemas.microsoft.com/office/drawing/2014/main" id="{C3641EFC-96A1-4C54-AC20-5317EA37434F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213" name="Rechteck: abgerundete Ecken 212">
            <a:extLst>
              <a:ext uri="{FF2B5EF4-FFF2-40B4-BE49-F238E27FC236}">
                <a16:creationId xmlns:a16="http://schemas.microsoft.com/office/drawing/2014/main" id="{61F1CC11-8220-410A-94DA-2E7235AB8CF3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E17FCA37-C282-4AFC-A4E5-1918195347A2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215" name="Rechteck: abgerundete Ecken 214">
              <a:extLst>
                <a:ext uri="{FF2B5EF4-FFF2-40B4-BE49-F238E27FC236}">
                  <a16:creationId xmlns:a16="http://schemas.microsoft.com/office/drawing/2014/main" id="{71425628-5306-4BC2-9782-6081377C4B21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16" name="Kreuz 215">
              <a:extLst>
                <a:ext uri="{FF2B5EF4-FFF2-40B4-BE49-F238E27FC236}">
                  <a16:creationId xmlns:a16="http://schemas.microsoft.com/office/drawing/2014/main" id="{62E41288-5F34-44BB-ACCA-59F512ADFE9F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7" name="Gruppieren 216">
            <a:extLst>
              <a:ext uri="{FF2B5EF4-FFF2-40B4-BE49-F238E27FC236}">
                <a16:creationId xmlns:a16="http://schemas.microsoft.com/office/drawing/2014/main" id="{203BB340-07A3-41E4-B916-A9F2460D3318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218" name="Rechteck: abgerundete Ecken 217">
              <a:extLst>
                <a:ext uri="{FF2B5EF4-FFF2-40B4-BE49-F238E27FC236}">
                  <a16:creationId xmlns:a16="http://schemas.microsoft.com/office/drawing/2014/main" id="{A903E9F5-B892-466D-99B1-B42022B795E6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219" name="Grafik 218">
              <a:extLst>
                <a:ext uri="{FF2B5EF4-FFF2-40B4-BE49-F238E27FC236}">
                  <a16:creationId xmlns:a16="http://schemas.microsoft.com/office/drawing/2014/main" id="{FD50D231-C6AF-428A-BE96-EF5C772A2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sp>
        <p:nvSpPr>
          <p:cNvPr id="220" name="FREEZE FAME inaktiv">
            <a:extLst>
              <a:ext uri="{FF2B5EF4-FFF2-40B4-BE49-F238E27FC236}">
                <a16:creationId xmlns:a16="http://schemas.microsoft.com/office/drawing/2014/main" id="{C61D1A12-56F1-41E6-8480-3B3F0C0275E4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sp>
        <p:nvSpPr>
          <p:cNvPr id="221" name="FREEZE FRAME aktiv">
            <a:extLst>
              <a:ext uri="{FF2B5EF4-FFF2-40B4-BE49-F238E27FC236}">
                <a16:creationId xmlns:a16="http://schemas.microsoft.com/office/drawing/2014/main" id="{1BE20FCF-1804-427B-BA7B-C630443DB6FD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  <p:sp>
        <p:nvSpPr>
          <p:cNvPr id="222" name="Textfeld 221">
            <a:extLst>
              <a:ext uri="{FF2B5EF4-FFF2-40B4-BE49-F238E27FC236}">
                <a16:creationId xmlns:a16="http://schemas.microsoft.com/office/drawing/2014/main" id="{A45233C0-3F58-44BD-8EC2-38F9131C617F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B2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51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pic>
        <p:nvPicPr>
          <p:cNvPr id="223" name="Grafik 222">
            <a:extLst>
              <a:ext uri="{FF2B5EF4-FFF2-40B4-BE49-F238E27FC236}">
                <a16:creationId xmlns:a16="http://schemas.microsoft.com/office/drawing/2014/main" id="{AF9B30F1-0A15-44EC-AA70-3BE8A80708B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72" name="Gruppieren 271">
            <a:extLst>
              <a:ext uri="{FF2B5EF4-FFF2-40B4-BE49-F238E27FC236}">
                <a16:creationId xmlns:a16="http://schemas.microsoft.com/office/drawing/2014/main" id="{835016EA-72E7-44B3-9AFB-F4BB726209E8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273" name="Gruppieren 272">
              <a:extLst>
                <a:ext uri="{FF2B5EF4-FFF2-40B4-BE49-F238E27FC236}">
                  <a16:creationId xmlns:a16="http://schemas.microsoft.com/office/drawing/2014/main" id="{3AB1A74F-520B-4DAF-99D7-F7059BCAE48F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275" name="Rechteck: abgerundete Ecken 274">
                <a:extLst>
                  <a:ext uri="{FF2B5EF4-FFF2-40B4-BE49-F238E27FC236}">
                    <a16:creationId xmlns:a16="http://schemas.microsoft.com/office/drawing/2014/main" id="{990947BE-A962-453F-9A87-22071187B6E0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Textfeld 275">
                <a:extLst>
                  <a:ext uri="{FF2B5EF4-FFF2-40B4-BE49-F238E27FC236}">
                    <a16:creationId xmlns:a16="http://schemas.microsoft.com/office/drawing/2014/main" id="{BF4E3F19-F594-44CE-A5EF-36F5FB8796FB}"/>
                  </a:ext>
                </a:extLst>
              </p:cNvPr>
              <p:cNvSpPr txBox="1"/>
              <p:nvPr/>
            </p:nvSpPr>
            <p:spPr>
              <a:xfrm>
                <a:off x="4708140" y="2637336"/>
                <a:ext cx="28303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There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are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u="sng" dirty="0" err="1">
                    <a:solidFill>
                      <a:srgbClr val="062C50"/>
                    </a:solidFill>
                  </a:rPr>
                  <a:t>without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!</a:t>
                </a:r>
              </a:p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If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confirm,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unassigned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Seats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en-US" sz="1200" b="1" dirty="0">
                    <a:solidFill>
                      <a:srgbClr val="062C50"/>
                    </a:solidFill>
                  </a:rPr>
                  <a:t>will be displayed as occupied.</a:t>
                </a:r>
                <a:endParaRPr lang="de-DE" sz="1200" b="1" dirty="0">
                  <a:solidFill>
                    <a:srgbClr val="062C50"/>
                  </a:solidFill>
                </a:endParaRPr>
              </a:p>
            </p:txBody>
          </p:sp>
          <p:pic>
            <p:nvPicPr>
              <p:cNvPr id="277" name="Grafik 276">
                <a:extLst>
                  <a:ext uri="{FF2B5EF4-FFF2-40B4-BE49-F238E27FC236}">
                    <a16:creationId xmlns:a16="http://schemas.microsoft.com/office/drawing/2014/main" id="{51118C2A-1819-4CC9-9FBD-4CCC188739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274" name="Flussdiagramm: Alternativer Prozess 273">
              <a:hlinkClick r:id="rId33" action="ppaction://hlinksldjump"/>
              <a:extLst>
                <a:ext uri="{FF2B5EF4-FFF2-40B4-BE49-F238E27FC236}">
                  <a16:creationId xmlns:a16="http://schemas.microsoft.com/office/drawing/2014/main" id="{C1413D23-0336-44EF-842F-D0C1BAA10612}"/>
                </a:ext>
              </a:extLst>
            </p:cNvPr>
            <p:cNvSpPr/>
            <p:nvPr/>
          </p:nvSpPr>
          <p:spPr>
            <a:xfrm>
              <a:off x="5034557" y="3403149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CONFIRM</a:t>
              </a:r>
            </a:p>
          </p:txBody>
        </p:sp>
      </p:grpSp>
      <p:sp>
        <p:nvSpPr>
          <p:cNvPr id="278" name="2CANCEL">
            <a:extLst>
              <a:ext uri="{FF2B5EF4-FFF2-40B4-BE49-F238E27FC236}">
                <a16:creationId xmlns:a16="http://schemas.microsoft.com/office/drawing/2014/main" id="{F9A00E95-213B-48A5-96BE-40949F0BCD11}"/>
              </a:ext>
            </a:extLst>
          </p:cNvPr>
          <p:cNvSpPr/>
          <p:nvPr/>
        </p:nvSpPr>
        <p:spPr>
          <a:xfrm>
            <a:off x="6247361" y="3397795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CANCEL</a:t>
            </a:r>
          </a:p>
        </p:txBody>
      </p:sp>
      <p:grpSp>
        <p:nvGrpSpPr>
          <p:cNvPr id="279" name="CONFIRM">
            <a:extLst>
              <a:ext uri="{FF2B5EF4-FFF2-40B4-BE49-F238E27FC236}">
                <a16:creationId xmlns:a16="http://schemas.microsoft.com/office/drawing/2014/main" id="{8643D792-A4BB-48BA-8695-FEA21B8AF0B7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280" name="Rechteck: abgerundete Ecken 279">
              <a:extLst>
                <a:ext uri="{FF2B5EF4-FFF2-40B4-BE49-F238E27FC236}">
                  <a16:creationId xmlns:a16="http://schemas.microsoft.com/office/drawing/2014/main" id="{308B8674-B99B-4AEF-A66F-4CE0C40F4724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281" name="Grafik 280">
              <a:extLst>
                <a:ext uri="{FF2B5EF4-FFF2-40B4-BE49-F238E27FC236}">
                  <a16:creationId xmlns:a16="http://schemas.microsoft.com/office/drawing/2014/main" id="{E83C1D93-299D-4169-A5DF-47E49D6C0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grpSp>
        <p:nvGrpSpPr>
          <p:cNvPr id="282" name="DELETE">
            <a:extLst>
              <a:ext uri="{FF2B5EF4-FFF2-40B4-BE49-F238E27FC236}">
                <a16:creationId xmlns:a16="http://schemas.microsoft.com/office/drawing/2014/main" id="{E0B43743-6D7C-4207-BDF0-E2CDD261E811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283" name="Rechteck: abgerundete Ecken 282">
              <a:extLst>
                <a:ext uri="{FF2B5EF4-FFF2-40B4-BE49-F238E27FC236}">
                  <a16:creationId xmlns:a16="http://schemas.microsoft.com/office/drawing/2014/main" id="{830A1F29-7870-4CF7-9424-DB6672647E88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284" name="Grafik 283">
              <a:extLst>
                <a:ext uri="{FF2B5EF4-FFF2-40B4-BE49-F238E27FC236}">
                  <a16:creationId xmlns:a16="http://schemas.microsoft.com/office/drawing/2014/main" id="{E7C93497-525B-4BB5-9653-E649018FB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285" name="Gruppieren 284">
            <a:extLst>
              <a:ext uri="{FF2B5EF4-FFF2-40B4-BE49-F238E27FC236}">
                <a16:creationId xmlns:a16="http://schemas.microsoft.com/office/drawing/2014/main" id="{FDA3762F-4DAE-43A9-9A53-D28410214CD7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286" name="Gruppieren 285">
              <a:extLst>
                <a:ext uri="{FF2B5EF4-FFF2-40B4-BE49-F238E27FC236}">
                  <a16:creationId xmlns:a16="http://schemas.microsoft.com/office/drawing/2014/main" id="{341785F7-75B1-4518-BE70-9907369618EC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289" name="Rechteck: abgerundete Ecken 288">
                <a:extLst>
                  <a:ext uri="{FF2B5EF4-FFF2-40B4-BE49-F238E27FC236}">
                    <a16:creationId xmlns:a16="http://schemas.microsoft.com/office/drawing/2014/main" id="{6D81B1F1-B464-4BE6-BF8D-8D98FD27D6B2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0" name="Textfeld 289">
                <a:extLst>
                  <a:ext uri="{FF2B5EF4-FFF2-40B4-BE49-F238E27FC236}">
                    <a16:creationId xmlns:a16="http://schemas.microsoft.com/office/drawing/2014/main" id="{DB6761F1-B710-4517-BFA1-88927945F8EB}"/>
                  </a:ext>
                </a:extLst>
              </p:cNvPr>
              <p:cNvSpPr txBox="1"/>
              <p:nvPr/>
            </p:nvSpPr>
            <p:spPr>
              <a:xfrm>
                <a:off x="4708140" y="2574784"/>
                <a:ext cx="2830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?</a:t>
                </a:r>
              </a:p>
            </p:txBody>
          </p:sp>
          <p:pic>
            <p:nvPicPr>
              <p:cNvPr id="291" name="Grafik 290">
                <a:extLst>
                  <a:ext uri="{FF2B5EF4-FFF2-40B4-BE49-F238E27FC236}">
                    <a16:creationId xmlns:a16="http://schemas.microsoft.com/office/drawing/2014/main" id="{96A5A266-60D9-4F74-A1DF-52F69DA93A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287" name="Flussdiagramm: Alternativer Prozess 286">
              <a:hlinkClick r:id="rId38" action="ppaction://hlinksldjump"/>
              <a:extLst>
                <a:ext uri="{FF2B5EF4-FFF2-40B4-BE49-F238E27FC236}">
                  <a16:creationId xmlns:a16="http://schemas.microsoft.com/office/drawing/2014/main" id="{24C398A6-C0FD-4348-9E33-F81E24347DB2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288" name="Flussdiagramm: Alternativer Prozess 287">
              <a:hlinkClick r:id="rId39" action="ppaction://hlinksldjump"/>
              <a:extLst>
                <a:ext uri="{FF2B5EF4-FFF2-40B4-BE49-F238E27FC236}">
                  <a16:creationId xmlns:a16="http://schemas.microsoft.com/office/drawing/2014/main" id="{97364907-A97C-46D4-AB9D-0014AB78E0B4}"/>
                </a:ext>
              </a:extLst>
            </p:cNvPr>
            <p:cNvSpPr/>
            <p:nvPr/>
          </p:nvSpPr>
          <p:spPr>
            <a:xfrm>
              <a:off x="4754757" y="3584697"/>
              <a:ext cx="2741196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Seating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Map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Konfig</a:t>
              </a:r>
              <a:r>
                <a:rPr lang="de-DE" sz="12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294" name="CANCEL">
            <a:extLst>
              <a:ext uri="{FF2B5EF4-FFF2-40B4-BE49-F238E27FC236}">
                <a16:creationId xmlns:a16="http://schemas.microsoft.com/office/drawing/2014/main" id="{690B9158-EB77-4900-9335-7E5585CDCD7B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295" name="Gruppieren 294">
            <a:extLst>
              <a:ext uri="{FF2B5EF4-FFF2-40B4-BE49-F238E27FC236}">
                <a16:creationId xmlns:a16="http://schemas.microsoft.com/office/drawing/2014/main" id="{01141575-A9EB-42A1-B1AC-89CDB28C0E43}"/>
              </a:ext>
            </a:extLst>
          </p:cNvPr>
          <p:cNvGrpSpPr/>
          <p:nvPr/>
        </p:nvGrpSpPr>
        <p:grpSpPr>
          <a:xfrm>
            <a:off x="1861210" y="2518370"/>
            <a:ext cx="388617" cy="528703"/>
            <a:chOff x="1850194" y="2518370"/>
            <a:chExt cx="388617" cy="528703"/>
          </a:xfrm>
        </p:grpSpPr>
        <p:grpSp>
          <p:nvGrpSpPr>
            <p:cNvPr id="301" name="Gruppieren 300">
              <a:extLst>
                <a:ext uri="{FF2B5EF4-FFF2-40B4-BE49-F238E27FC236}">
                  <a16:creationId xmlns:a16="http://schemas.microsoft.com/office/drawing/2014/main" id="{6F91E997-18E7-4E04-AEF7-F8416796C72E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309" name="Freihandform 173">
                <a:extLst>
                  <a:ext uri="{FF2B5EF4-FFF2-40B4-BE49-F238E27FC236}">
                    <a16:creationId xmlns:a16="http://schemas.microsoft.com/office/drawing/2014/main" id="{673CC642-A3CE-4248-BC61-752C58429A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0" name="Freihandform 174">
                <a:extLst>
                  <a:ext uri="{FF2B5EF4-FFF2-40B4-BE49-F238E27FC236}">
                    <a16:creationId xmlns:a16="http://schemas.microsoft.com/office/drawing/2014/main" id="{C5A2EF16-23F2-4699-9BD7-A4045F52F3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07" name="Textfeld 306">
              <a:extLst>
                <a:ext uri="{FF2B5EF4-FFF2-40B4-BE49-F238E27FC236}">
                  <a16:creationId xmlns:a16="http://schemas.microsoft.com/office/drawing/2014/main" id="{6222F0EC-33D6-4FA3-B73E-C1816F739B19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08" name="Textfeld 307">
              <a:extLst>
                <a:ext uri="{FF2B5EF4-FFF2-40B4-BE49-F238E27FC236}">
                  <a16:creationId xmlns:a16="http://schemas.microsoft.com/office/drawing/2014/main" id="{C4659CF5-18E7-4F76-9FC5-CF1FEADDA93A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grpSp>
        <p:nvGrpSpPr>
          <p:cNvPr id="336" name="DELETE2">
            <a:extLst>
              <a:ext uri="{FF2B5EF4-FFF2-40B4-BE49-F238E27FC236}">
                <a16:creationId xmlns:a16="http://schemas.microsoft.com/office/drawing/2014/main" id="{A38D0F95-E43D-453C-867E-0B051BCDDBFB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345" name="Rechteck: abgerundete Ecken 344">
              <a:extLst>
                <a:ext uri="{FF2B5EF4-FFF2-40B4-BE49-F238E27FC236}">
                  <a16:creationId xmlns:a16="http://schemas.microsoft.com/office/drawing/2014/main" id="{CA209F67-7D66-4635-99FE-7700FDCFE26E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346" name="Grafik 345">
              <a:extLst>
                <a:ext uri="{FF2B5EF4-FFF2-40B4-BE49-F238E27FC236}">
                  <a16:creationId xmlns:a16="http://schemas.microsoft.com/office/drawing/2014/main" id="{F9925E8E-B0AF-49CC-B1D0-5C745B963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367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2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4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9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8"/>
                  </p:tgtEl>
                </p:cond>
              </p:nextCondLst>
            </p:seq>
          </p:childTnLst>
        </p:cTn>
      </p:par>
    </p:tnLst>
    <p:bldLst>
      <p:bldP spid="221" grpId="0" animBg="1"/>
      <p:bldP spid="221" grpId="1" animBg="1"/>
      <p:bldP spid="278" grpId="0" animBg="1"/>
      <p:bldP spid="278" grpId="1" animBg="1"/>
      <p:bldP spid="294" grpId="0" animBg="1"/>
      <p:bldP spid="294" grpId="1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314" name="Rechteck 313" hidden="1">
            <a:extLst>
              <a:ext uri="{FF2B5EF4-FFF2-40B4-BE49-F238E27FC236}">
                <a16:creationId xmlns:a16="http://schemas.microsoft.com/office/drawing/2014/main" id="{8B370C38-E99E-4FD1-B14A-6A33FF3C1218}"/>
              </a:ext>
            </a:extLst>
          </p:cNvPr>
          <p:cNvSpPr/>
          <p:nvPr/>
        </p:nvSpPr>
        <p:spPr>
          <a:xfrm>
            <a:off x="1601351" y="1456751"/>
            <a:ext cx="8995133" cy="45777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2" name="Textfeld 391">
            <a:extLst>
              <a:ext uri="{FF2B5EF4-FFF2-40B4-BE49-F238E27FC236}">
                <a16:creationId xmlns:a16="http://schemas.microsoft.com/office/drawing/2014/main" id="{B4255D10-75B8-4CC1-951D-41BCCFAC0C09}"/>
              </a:ext>
            </a:extLst>
          </p:cNvPr>
          <p:cNvSpPr txBox="1"/>
          <p:nvPr/>
        </p:nvSpPr>
        <p:spPr>
          <a:xfrm>
            <a:off x="2589217" y="2360307"/>
            <a:ext cx="28565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93" name="Gruppieren 392">
            <a:extLst>
              <a:ext uri="{FF2B5EF4-FFF2-40B4-BE49-F238E27FC236}">
                <a16:creationId xmlns:a16="http://schemas.microsoft.com/office/drawing/2014/main" id="{3AEC3C75-BD37-46D2-B168-9D0F85F27C17}"/>
              </a:ext>
            </a:extLst>
          </p:cNvPr>
          <p:cNvGrpSpPr/>
          <p:nvPr/>
        </p:nvGrpSpPr>
        <p:grpSpPr>
          <a:xfrm>
            <a:off x="4257393" y="2223004"/>
            <a:ext cx="5400251" cy="568178"/>
            <a:chOff x="3306600" y="3315319"/>
            <a:chExt cx="6462055" cy="679894"/>
          </a:xfrm>
          <a:solidFill>
            <a:srgbClr val="062C50"/>
          </a:solidFill>
        </p:grpSpPr>
        <p:grpSp>
          <p:nvGrpSpPr>
            <p:cNvPr id="394" name="Gruppieren 393">
              <a:extLst>
                <a:ext uri="{FF2B5EF4-FFF2-40B4-BE49-F238E27FC236}">
                  <a16:creationId xmlns:a16="http://schemas.microsoft.com/office/drawing/2014/main" id="{7580625F-7E7C-4FA8-BA4C-95899DF6C2B7}"/>
                </a:ext>
              </a:extLst>
            </p:cNvPr>
            <p:cNvGrpSpPr/>
            <p:nvPr/>
          </p:nvGrpSpPr>
          <p:grpSpPr>
            <a:xfrm>
              <a:off x="3306600" y="3315319"/>
              <a:ext cx="5645861" cy="679894"/>
              <a:chOff x="3282727" y="4148261"/>
              <a:chExt cx="5645861" cy="679894"/>
            </a:xfrm>
            <a:grpFill/>
          </p:grpSpPr>
          <p:sp>
            <p:nvSpPr>
              <p:cNvPr id="400" name="Rechteck: abgerundete Ecken 399">
                <a:extLst>
                  <a:ext uri="{FF2B5EF4-FFF2-40B4-BE49-F238E27FC236}">
                    <a16:creationId xmlns:a16="http://schemas.microsoft.com/office/drawing/2014/main" id="{A8F135BD-40AE-4329-90F8-C0F448D54088}"/>
                  </a:ext>
                </a:extLst>
              </p:cNvPr>
              <p:cNvSpPr/>
              <p:nvPr/>
            </p:nvSpPr>
            <p:spPr>
              <a:xfrm>
                <a:off x="3282727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1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401" name="Rechteck: abgerundete Ecken 400">
                <a:extLst>
                  <a:ext uri="{FF2B5EF4-FFF2-40B4-BE49-F238E27FC236}">
                    <a16:creationId xmlns:a16="http://schemas.microsoft.com/office/drawing/2014/main" id="{DFB40AEE-D8FA-4CA7-B57D-6F629296FA88}"/>
                  </a:ext>
                </a:extLst>
              </p:cNvPr>
              <p:cNvSpPr/>
              <p:nvPr/>
            </p:nvSpPr>
            <p:spPr>
              <a:xfrm>
                <a:off x="4098436" y="4150880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2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402" name="Rechteck: abgerundete Ecken 401">
                <a:extLst>
                  <a:ext uri="{FF2B5EF4-FFF2-40B4-BE49-F238E27FC236}">
                    <a16:creationId xmlns:a16="http://schemas.microsoft.com/office/drawing/2014/main" id="{4693CDAE-0CE7-462F-A7AB-F7585E43C1E7}"/>
                  </a:ext>
                </a:extLst>
              </p:cNvPr>
              <p:cNvSpPr/>
              <p:nvPr/>
            </p:nvSpPr>
            <p:spPr>
              <a:xfrm>
                <a:off x="4922031" y="4150875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3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403" name="Rechteck: abgerundete Ecken 402">
                <a:extLst>
                  <a:ext uri="{FF2B5EF4-FFF2-40B4-BE49-F238E27FC236}">
                    <a16:creationId xmlns:a16="http://schemas.microsoft.com/office/drawing/2014/main" id="{F52F81E1-C30B-4E61-8029-3612EB4F3468}"/>
                  </a:ext>
                </a:extLst>
              </p:cNvPr>
              <p:cNvSpPr/>
              <p:nvPr/>
            </p:nvSpPr>
            <p:spPr>
              <a:xfrm>
                <a:off x="5737521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4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404" name="Rechteck: abgerundete Ecken 403">
                <a:extLst>
                  <a:ext uri="{FF2B5EF4-FFF2-40B4-BE49-F238E27FC236}">
                    <a16:creationId xmlns:a16="http://schemas.microsoft.com/office/drawing/2014/main" id="{0EB78652-0B9E-4558-B4A5-F5F498D1715D}"/>
                  </a:ext>
                </a:extLst>
              </p:cNvPr>
              <p:cNvSpPr/>
              <p:nvPr/>
            </p:nvSpPr>
            <p:spPr>
              <a:xfrm>
                <a:off x="6555433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5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405" name="Rechteck: abgerundete Ecken 404">
                <a:extLst>
                  <a:ext uri="{FF2B5EF4-FFF2-40B4-BE49-F238E27FC236}">
                    <a16:creationId xmlns:a16="http://schemas.microsoft.com/office/drawing/2014/main" id="{B9EBE26F-FB33-4F12-9791-9D977E75C23F}"/>
                  </a:ext>
                </a:extLst>
              </p:cNvPr>
              <p:cNvSpPr/>
              <p:nvPr/>
            </p:nvSpPr>
            <p:spPr>
              <a:xfrm>
                <a:off x="7369678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406" name="Rechteck: abgerundete Ecken 405">
                <a:extLst>
                  <a:ext uri="{FF2B5EF4-FFF2-40B4-BE49-F238E27FC236}">
                    <a16:creationId xmlns:a16="http://schemas.microsoft.com/office/drawing/2014/main" id="{BFAA48E5-8D8A-4E63-AEBE-FE590A1A80E1}"/>
                  </a:ext>
                </a:extLst>
              </p:cNvPr>
              <p:cNvSpPr/>
              <p:nvPr/>
            </p:nvSpPr>
            <p:spPr>
              <a:xfrm>
                <a:off x="8183923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7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</p:grpSp>
        <p:sp>
          <p:nvSpPr>
            <p:cNvPr id="397" name="Rechteck: abgerundete Ecken 396">
              <a:extLst>
                <a:ext uri="{FF2B5EF4-FFF2-40B4-BE49-F238E27FC236}">
                  <a16:creationId xmlns:a16="http://schemas.microsoft.com/office/drawing/2014/main" id="{B40E915F-0E75-4CE2-97DA-7B93CF9E3E4B}"/>
                </a:ext>
              </a:extLst>
            </p:cNvPr>
            <p:cNvSpPr/>
            <p:nvPr/>
          </p:nvSpPr>
          <p:spPr>
            <a:xfrm>
              <a:off x="9023992" y="3315423"/>
              <a:ext cx="744663" cy="67727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77" name="Textfeld 376">
            <a:extLst>
              <a:ext uri="{FF2B5EF4-FFF2-40B4-BE49-F238E27FC236}">
                <a16:creationId xmlns:a16="http://schemas.microsoft.com/office/drawing/2014/main" id="{8E5EE671-8CF8-498F-BC19-32EAD82E40B9}"/>
              </a:ext>
            </a:extLst>
          </p:cNvPr>
          <p:cNvSpPr txBox="1"/>
          <p:nvPr/>
        </p:nvSpPr>
        <p:spPr>
          <a:xfrm>
            <a:off x="2578760" y="3158818"/>
            <a:ext cx="32092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D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78" name="Gruppieren 377">
            <a:extLst>
              <a:ext uri="{FF2B5EF4-FFF2-40B4-BE49-F238E27FC236}">
                <a16:creationId xmlns:a16="http://schemas.microsoft.com/office/drawing/2014/main" id="{7A5E9A44-72A0-4919-8D90-D2F5661E2931}"/>
              </a:ext>
            </a:extLst>
          </p:cNvPr>
          <p:cNvGrpSpPr/>
          <p:nvPr/>
        </p:nvGrpSpPr>
        <p:grpSpPr>
          <a:xfrm>
            <a:off x="2889523" y="3034783"/>
            <a:ext cx="6773956" cy="568178"/>
            <a:chOff x="1662796" y="3315319"/>
            <a:chExt cx="8105859" cy="679894"/>
          </a:xfrm>
          <a:solidFill>
            <a:srgbClr val="062C50"/>
          </a:solidFill>
        </p:grpSpPr>
        <p:grpSp>
          <p:nvGrpSpPr>
            <p:cNvPr id="379" name="Gruppieren 378">
              <a:extLst>
                <a:ext uri="{FF2B5EF4-FFF2-40B4-BE49-F238E27FC236}">
                  <a16:creationId xmlns:a16="http://schemas.microsoft.com/office/drawing/2014/main" id="{8DC0339E-B66C-47B3-A051-A74A5D451467}"/>
                </a:ext>
              </a:extLst>
            </p:cNvPr>
            <p:cNvGrpSpPr/>
            <p:nvPr/>
          </p:nvGrpSpPr>
          <p:grpSpPr>
            <a:xfrm>
              <a:off x="1662796" y="3315319"/>
              <a:ext cx="7289665" cy="679894"/>
              <a:chOff x="1638923" y="4148261"/>
              <a:chExt cx="7289665" cy="679894"/>
            </a:xfrm>
            <a:grpFill/>
          </p:grpSpPr>
          <p:sp>
            <p:nvSpPr>
              <p:cNvPr id="383" name="Rechteck: abgerundete Ecken 382">
                <a:extLst>
                  <a:ext uri="{FF2B5EF4-FFF2-40B4-BE49-F238E27FC236}">
                    <a16:creationId xmlns:a16="http://schemas.microsoft.com/office/drawing/2014/main" id="{45DB118B-BAB4-4B90-9E6A-D4F931459F60}"/>
                  </a:ext>
                </a:extLst>
              </p:cNvPr>
              <p:cNvSpPr/>
              <p:nvPr/>
            </p:nvSpPr>
            <p:spPr>
              <a:xfrm>
                <a:off x="163892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1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84" name="Rechteck: abgerundete Ecken 383">
                <a:extLst>
                  <a:ext uri="{FF2B5EF4-FFF2-40B4-BE49-F238E27FC236}">
                    <a16:creationId xmlns:a16="http://schemas.microsoft.com/office/drawing/2014/main" id="{D0DC3C1B-4F56-49E9-A55E-187E287E8E89}"/>
                  </a:ext>
                </a:extLst>
              </p:cNvPr>
              <p:cNvSpPr/>
              <p:nvPr/>
            </p:nvSpPr>
            <p:spPr>
              <a:xfrm>
                <a:off x="245969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2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85" name="Rechteck: abgerundete Ecken 384">
                <a:extLst>
                  <a:ext uri="{FF2B5EF4-FFF2-40B4-BE49-F238E27FC236}">
                    <a16:creationId xmlns:a16="http://schemas.microsoft.com/office/drawing/2014/main" id="{63DBAD73-7E3E-4601-8A80-00026019774B}"/>
                  </a:ext>
                </a:extLst>
              </p:cNvPr>
              <p:cNvSpPr/>
              <p:nvPr/>
            </p:nvSpPr>
            <p:spPr>
              <a:xfrm>
                <a:off x="3282727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3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86" name="Rechteck: abgerundete Ecken 385">
                <a:extLst>
                  <a:ext uri="{FF2B5EF4-FFF2-40B4-BE49-F238E27FC236}">
                    <a16:creationId xmlns:a16="http://schemas.microsoft.com/office/drawing/2014/main" id="{CB772F56-EA02-47AC-8A29-306203E9057D}"/>
                  </a:ext>
                </a:extLst>
              </p:cNvPr>
              <p:cNvSpPr/>
              <p:nvPr/>
            </p:nvSpPr>
            <p:spPr>
              <a:xfrm>
                <a:off x="4098436" y="4150880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4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87" name="Rechteck: abgerundete Ecken 386">
                <a:extLst>
                  <a:ext uri="{FF2B5EF4-FFF2-40B4-BE49-F238E27FC236}">
                    <a16:creationId xmlns:a16="http://schemas.microsoft.com/office/drawing/2014/main" id="{A66C2EC8-F47A-4B98-863D-44E8E2C0B070}"/>
                  </a:ext>
                </a:extLst>
              </p:cNvPr>
              <p:cNvSpPr/>
              <p:nvPr/>
            </p:nvSpPr>
            <p:spPr>
              <a:xfrm>
                <a:off x="4922031" y="4150875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5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88" name="Rechteck: abgerundete Ecken 387">
                <a:extLst>
                  <a:ext uri="{FF2B5EF4-FFF2-40B4-BE49-F238E27FC236}">
                    <a16:creationId xmlns:a16="http://schemas.microsoft.com/office/drawing/2014/main" id="{0A10E07F-244F-46BB-A580-26DC467951DF}"/>
                  </a:ext>
                </a:extLst>
              </p:cNvPr>
              <p:cNvSpPr/>
              <p:nvPr/>
            </p:nvSpPr>
            <p:spPr>
              <a:xfrm>
                <a:off x="5737521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89" name="Rechteck: abgerundete Ecken 388">
                <a:extLst>
                  <a:ext uri="{FF2B5EF4-FFF2-40B4-BE49-F238E27FC236}">
                    <a16:creationId xmlns:a16="http://schemas.microsoft.com/office/drawing/2014/main" id="{43D45E27-FC6A-46B1-AD94-C884D1924C4A}"/>
                  </a:ext>
                </a:extLst>
              </p:cNvPr>
              <p:cNvSpPr/>
              <p:nvPr/>
            </p:nvSpPr>
            <p:spPr>
              <a:xfrm>
                <a:off x="6555433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7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90" name="Rechteck: abgerundete Ecken 389">
                <a:extLst>
                  <a:ext uri="{FF2B5EF4-FFF2-40B4-BE49-F238E27FC236}">
                    <a16:creationId xmlns:a16="http://schemas.microsoft.com/office/drawing/2014/main" id="{5B9332B3-4BB3-4FFA-86E0-3465203D49D8}"/>
                  </a:ext>
                </a:extLst>
              </p:cNvPr>
              <p:cNvSpPr/>
              <p:nvPr/>
            </p:nvSpPr>
            <p:spPr>
              <a:xfrm>
                <a:off x="7369678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8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91" name="Rechteck: abgerundete Ecken 390">
                <a:extLst>
                  <a:ext uri="{FF2B5EF4-FFF2-40B4-BE49-F238E27FC236}">
                    <a16:creationId xmlns:a16="http://schemas.microsoft.com/office/drawing/2014/main" id="{D2B3AED2-D8C2-4E53-9C64-77400CD22AEE}"/>
                  </a:ext>
                </a:extLst>
              </p:cNvPr>
              <p:cNvSpPr/>
              <p:nvPr/>
            </p:nvSpPr>
            <p:spPr>
              <a:xfrm>
                <a:off x="8183923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9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</p:grpSp>
        <p:sp>
          <p:nvSpPr>
            <p:cNvPr id="382" name="Rechteck: abgerundete Ecken 381">
              <a:extLst>
                <a:ext uri="{FF2B5EF4-FFF2-40B4-BE49-F238E27FC236}">
                  <a16:creationId xmlns:a16="http://schemas.microsoft.com/office/drawing/2014/main" id="{1282DFC4-F266-4AD6-9F4C-310A22A05E37}"/>
                </a:ext>
              </a:extLst>
            </p:cNvPr>
            <p:cNvSpPr/>
            <p:nvPr/>
          </p:nvSpPr>
          <p:spPr>
            <a:xfrm>
              <a:off x="9023992" y="3315423"/>
              <a:ext cx="744663" cy="67727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10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62" name="Textfeld 361">
            <a:extLst>
              <a:ext uri="{FF2B5EF4-FFF2-40B4-BE49-F238E27FC236}">
                <a16:creationId xmlns:a16="http://schemas.microsoft.com/office/drawing/2014/main" id="{E8753B8F-667E-4FC9-8455-5F3A5A76EA6E}"/>
              </a:ext>
            </a:extLst>
          </p:cNvPr>
          <p:cNvSpPr txBox="1"/>
          <p:nvPr/>
        </p:nvSpPr>
        <p:spPr>
          <a:xfrm>
            <a:off x="2575875" y="3980935"/>
            <a:ext cx="2614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63" name="Gruppieren 362">
            <a:extLst>
              <a:ext uri="{FF2B5EF4-FFF2-40B4-BE49-F238E27FC236}">
                <a16:creationId xmlns:a16="http://schemas.microsoft.com/office/drawing/2014/main" id="{D9A14FB9-E0A7-45BB-8B4E-014770B21AEE}"/>
              </a:ext>
            </a:extLst>
          </p:cNvPr>
          <p:cNvGrpSpPr/>
          <p:nvPr/>
        </p:nvGrpSpPr>
        <p:grpSpPr>
          <a:xfrm>
            <a:off x="2888702" y="3854465"/>
            <a:ext cx="6773955" cy="568178"/>
            <a:chOff x="1662796" y="3315319"/>
            <a:chExt cx="8105859" cy="679894"/>
          </a:xfrm>
          <a:solidFill>
            <a:srgbClr val="062C50"/>
          </a:solidFill>
        </p:grpSpPr>
        <p:grpSp>
          <p:nvGrpSpPr>
            <p:cNvPr id="364" name="Gruppieren 363">
              <a:extLst>
                <a:ext uri="{FF2B5EF4-FFF2-40B4-BE49-F238E27FC236}">
                  <a16:creationId xmlns:a16="http://schemas.microsoft.com/office/drawing/2014/main" id="{58D08648-B1B6-4449-AD55-86AFFE24003C}"/>
                </a:ext>
              </a:extLst>
            </p:cNvPr>
            <p:cNvGrpSpPr/>
            <p:nvPr/>
          </p:nvGrpSpPr>
          <p:grpSpPr>
            <a:xfrm>
              <a:off x="1662796" y="3315319"/>
              <a:ext cx="7289665" cy="679894"/>
              <a:chOff x="1638923" y="4148261"/>
              <a:chExt cx="7289665" cy="679894"/>
            </a:xfrm>
            <a:grpFill/>
          </p:grpSpPr>
          <p:sp>
            <p:nvSpPr>
              <p:cNvPr id="368" name="Rechteck: abgerundete Ecken 367">
                <a:extLst>
                  <a:ext uri="{FF2B5EF4-FFF2-40B4-BE49-F238E27FC236}">
                    <a16:creationId xmlns:a16="http://schemas.microsoft.com/office/drawing/2014/main" id="{97EBA017-3F75-4D15-9A2C-73EA38E0C3AA}"/>
                  </a:ext>
                </a:extLst>
              </p:cNvPr>
              <p:cNvSpPr/>
              <p:nvPr/>
            </p:nvSpPr>
            <p:spPr>
              <a:xfrm>
                <a:off x="163892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1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69" name="Rechteck: abgerundete Ecken 368">
                <a:extLst>
                  <a:ext uri="{FF2B5EF4-FFF2-40B4-BE49-F238E27FC236}">
                    <a16:creationId xmlns:a16="http://schemas.microsoft.com/office/drawing/2014/main" id="{A559BA71-65D9-4E7F-A783-9FCF66D03650}"/>
                  </a:ext>
                </a:extLst>
              </p:cNvPr>
              <p:cNvSpPr/>
              <p:nvPr/>
            </p:nvSpPr>
            <p:spPr>
              <a:xfrm>
                <a:off x="245969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2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0" name="Rechteck: abgerundete Ecken 369">
                <a:extLst>
                  <a:ext uri="{FF2B5EF4-FFF2-40B4-BE49-F238E27FC236}">
                    <a16:creationId xmlns:a16="http://schemas.microsoft.com/office/drawing/2014/main" id="{C4E449B5-8393-4520-9C63-C18CFFB58078}"/>
                  </a:ext>
                </a:extLst>
              </p:cNvPr>
              <p:cNvSpPr/>
              <p:nvPr/>
            </p:nvSpPr>
            <p:spPr>
              <a:xfrm>
                <a:off x="3282727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3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1" name="Rechteck: abgerundete Ecken 370">
                <a:extLst>
                  <a:ext uri="{FF2B5EF4-FFF2-40B4-BE49-F238E27FC236}">
                    <a16:creationId xmlns:a16="http://schemas.microsoft.com/office/drawing/2014/main" id="{D793C6EF-1B15-4F17-9C41-7DD5AE717AD8}"/>
                  </a:ext>
                </a:extLst>
              </p:cNvPr>
              <p:cNvSpPr/>
              <p:nvPr/>
            </p:nvSpPr>
            <p:spPr>
              <a:xfrm>
                <a:off x="4098436" y="4150880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4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2" name="Rechteck: abgerundete Ecken 371">
                <a:extLst>
                  <a:ext uri="{FF2B5EF4-FFF2-40B4-BE49-F238E27FC236}">
                    <a16:creationId xmlns:a16="http://schemas.microsoft.com/office/drawing/2014/main" id="{78C30CE0-BCE2-4127-A0CB-3E3E4059559A}"/>
                  </a:ext>
                </a:extLst>
              </p:cNvPr>
              <p:cNvSpPr/>
              <p:nvPr/>
            </p:nvSpPr>
            <p:spPr>
              <a:xfrm>
                <a:off x="4922031" y="4150875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5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3" name="Rechteck: abgerundete Ecken 372">
                <a:extLst>
                  <a:ext uri="{FF2B5EF4-FFF2-40B4-BE49-F238E27FC236}">
                    <a16:creationId xmlns:a16="http://schemas.microsoft.com/office/drawing/2014/main" id="{F9B76325-4E55-4B30-A891-BBFEFC578FF9}"/>
                  </a:ext>
                </a:extLst>
              </p:cNvPr>
              <p:cNvSpPr/>
              <p:nvPr/>
            </p:nvSpPr>
            <p:spPr>
              <a:xfrm>
                <a:off x="5737521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4" name="Rechteck: abgerundete Ecken 373">
                <a:extLst>
                  <a:ext uri="{FF2B5EF4-FFF2-40B4-BE49-F238E27FC236}">
                    <a16:creationId xmlns:a16="http://schemas.microsoft.com/office/drawing/2014/main" id="{73BC3E50-96EF-45B8-A9AC-BB0CE9761FA2}"/>
                  </a:ext>
                </a:extLst>
              </p:cNvPr>
              <p:cNvSpPr/>
              <p:nvPr/>
            </p:nvSpPr>
            <p:spPr>
              <a:xfrm>
                <a:off x="6555433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7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5" name="Rechteck: abgerundete Ecken 374">
                <a:extLst>
                  <a:ext uri="{FF2B5EF4-FFF2-40B4-BE49-F238E27FC236}">
                    <a16:creationId xmlns:a16="http://schemas.microsoft.com/office/drawing/2014/main" id="{489C0CDD-7489-4F67-9210-12E483F04347}"/>
                  </a:ext>
                </a:extLst>
              </p:cNvPr>
              <p:cNvSpPr/>
              <p:nvPr/>
            </p:nvSpPr>
            <p:spPr>
              <a:xfrm>
                <a:off x="7369678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8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6" name="Rechteck: abgerundete Ecken 375">
                <a:extLst>
                  <a:ext uri="{FF2B5EF4-FFF2-40B4-BE49-F238E27FC236}">
                    <a16:creationId xmlns:a16="http://schemas.microsoft.com/office/drawing/2014/main" id="{02F4B221-40E2-4A82-8410-EF4C77EBC105}"/>
                  </a:ext>
                </a:extLst>
              </p:cNvPr>
              <p:cNvSpPr/>
              <p:nvPr/>
            </p:nvSpPr>
            <p:spPr>
              <a:xfrm>
                <a:off x="8183923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9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</p:grpSp>
        <p:sp>
          <p:nvSpPr>
            <p:cNvPr id="367" name="Rechteck: abgerundete Ecken 366">
              <a:extLst>
                <a:ext uri="{FF2B5EF4-FFF2-40B4-BE49-F238E27FC236}">
                  <a16:creationId xmlns:a16="http://schemas.microsoft.com/office/drawing/2014/main" id="{65D66DAF-B983-4A70-A28A-C592A0D5A5EB}"/>
                </a:ext>
              </a:extLst>
            </p:cNvPr>
            <p:cNvSpPr/>
            <p:nvPr/>
          </p:nvSpPr>
          <p:spPr>
            <a:xfrm>
              <a:off x="9023992" y="3315423"/>
              <a:ext cx="744663" cy="67727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10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51" name="Textfeld 350">
            <a:extLst>
              <a:ext uri="{FF2B5EF4-FFF2-40B4-BE49-F238E27FC236}">
                <a16:creationId xmlns:a16="http://schemas.microsoft.com/office/drawing/2014/main" id="{0E64C8B2-1A37-4FAE-938C-38DF3D1BB453}"/>
              </a:ext>
            </a:extLst>
          </p:cNvPr>
          <p:cNvSpPr txBox="1"/>
          <p:nvPr/>
        </p:nvSpPr>
        <p:spPr>
          <a:xfrm>
            <a:off x="2544168" y="5570561"/>
            <a:ext cx="31290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52" name="Rechteck: abgerundete Ecken 351">
            <a:extLst>
              <a:ext uri="{FF2B5EF4-FFF2-40B4-BE49-F238E27FC236}">
                <a16:creationId xmlns:a16="http://schemas.microsoft.com/office/drawing/2014/main" id="{0146A524-A166-4363-8CD2-DCD11818F01C}"/>
              </a:ext>
            </a:extLst>
          </p:cNvPr>
          <p:cNvSpPr/>
          <p:nvPr/>
        </p:nvSpPr>
        <p:spPr>
          <a:xfrm>
            <a:off x="2885797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353" name="Rechteck: abgerundete Ecken 352">
            <a:extLst>
              <a:ext uri="{FF2B5EF4-FFF2-40B4-BE49-F238E27FC236}">
                <a16:creationId xmlns:a16="http://schemas.microsoft.com/office/drawing/2014/main" id="{C98AD8DA-0155-4316-8517-3FA043F17761}"/>
              </a:ext>
            </a:extLst>
          </p:cNvPr>
          <p:cNvSpPr/>
          <p:nvPr/>
        </p:nvSpPr>
        <p:spPr>
          <a:xfrm>
            <a:off x="3571703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354" name="Rechteck: abgerundete Ecken 353">
            <a:extLst>
              <a:ext uri="{FF2B5EF4-FFF2-40B4-BE49-F238E27FC236}">
                <a16:creationId xmlns:a16="http://schemas.microsoft.com/office/drawing/2014/main" id="{90FD0AE2-4308-4142-BF03-ACF83E151A6F}"/>
              </a:ext>
            </a:extLst>
          </p:cNvPr>
          <p:cNvSpPr/>
          <p:nvPr/>
        </p:nvSpPr>
        <p:spPr>
          <a:xfrm>
            <a:off x="4259499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355" name="Rechteck: abgerundete Ecken 354">
            <a:extLst>
              <a:ext uri="{FF2B5EF4-FFF2-40B4-BE49-F238E27FC236}">
                <a16:creationId xmlns:a16="http://schemas.microsoft.com/office/drawing/2014/main" id="{A28C17AA-6EFC-4F90-AA1B-8EB2C0836504}"/>
              </a:ext>
            </a:extLst>
          </p:cNvPr>
          <p:cNvSpPr/>
          <p:nvPr/>
        </p:nvSpPr>
        <p:spPr>
          <a:xfrm>
            <a:off x="4941177" y="5463075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6" name="Rechteck: abgerundete Ecken 355">
            <a:extLst>
              <a:ext uri="{FF2B5EF4-FFF2-40B4-BE49-F238E27FC236}">
                <a16:creationId xmlns:a16="http://schemas.microsoft.com/office/drawing/2014/main" id="{A5FC6841-7F14-4578-9736-EFFA1A65EA7B}"/>
              </a:ext>
            </a:extLst>
          </p:cNvPr>
          <p:cNvSpPr/>
          <p:nvPr/>
        </p:nvSpPr>
        <p:spPr>
          <a:xfrm>
            <a:off x="5629446" y="546307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357" name="Rechteck: abgerundete Ecken 356">
            <a:extLst>
              <a:ext uri="{FF2B5EF4-FFF2-40B4-BE49-F238E27FC236}">
                <a16:creationId xmlns:a16="http://schemas.microsoft.com/office/drawing/2014/main" id="{648AD58C-2C4E-4C4A-BA62-DD644280B05B}"/>
              </a:ext>
            </a:extLst>
          </p:cNvPr>
          <p:cNvSpPr/>
          <p:nvPr/>
        </p:nvSpPr>
        <p:spPr>
          <a:xfrm>
            <a:off x="6310940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8" name="Rechteck: abgerundete Ecken 357">
            <a:extLst>
              <a:ext uri="{FF2B5EF4-FFF2-40B4-BE49-F238E27FC236}">
                <a16:creationId xmlns:a16="http://schemas.microsoft.com/office/drawing/2014/main" id="{12EFD9D9-AF9E-458A-BC4D-926405100154}"/>
              </a:ext>
            </a:extLst>
          </p:cNvPr>
          <p:cNvSpPr/>
          <p:nvPr/>
        </p:nvSpPr>
        <p:spPr>
          <a:xfrm>
            <a:off x="6994456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9" name="Rechteck: abgerundete Ecken 358">
            <a:extLst>
              <a:ext uri="{FF2B5EF4-FFF2-40B4-BE49-F238E27FC236}">
                <a16:creationId xmlns:a16="http://schemas.microsoft.com/office/drawing/2014/main" id="{69E14864-467D-4D2E-968B-CF270BA89B1F}"/>
              </a:ext>
            </a:extLst>
          </p:cNvPr>
          <p:cNvSpPr/>
          <p:nvPr/>
        </p:nvSpPr>
        <p:spPr>
          <a:xfrm>
            <a:off x="7674910" y="5460886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0" name="Rechteck: abgerundete Ecken 359">
            <a:hlinkClick r:id="rId5" action="ppaction://hlinksldjump"/>
            <a:extLst>
              <a:ext uri="{FF2B5EF4-FFF2-40B4-BE49-F238E27FC236}">
                <a16:creationId xmlns:a16="http://schemas.microsoft.com/office/drawing/2014/main" id="{50CB73DD-1490-49FE-AEF5-F03962676169}"/>
              </a:ext>
            </a:extLst>
          </p:cNvPr>
          <p:cNvSpPr/>
          <p:nvPr/>
        </p:nvSpPr>
        <p:spPr>
          <a:xfrm>
            <a:off x="8355363" y="5460886"/>
            <a:ext cx="622305" cy="565988"/>
          </a:xfrm>
          <a:prstGeom prst="roundRect">
            <a:avLst/>
          </a:prstGeom>
          <a:solidFill>
            <a:srgbClr val="004AB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337" name="Gruppieren 336">
            <a:extLst>
              <a:ext uri="{FF2B5EF4-FFF2-40B4-BE49-F238E27FC236}">
                <a16:creationId xmlns:a16="http://schemas.microsoft.com/office/drawing/2014/main" id="{722BF046-F5F8-448C-8F52-243D2923804B}"/>
              </a:ext>
            </a:extLst>
          </p:cNvPr>
          <p:cNvGrpSpPr/>
          <p:nvPr/>
        </p:nvGrpSpPr>
        <p:grpSpPr>
          <a:xfrm>
            <a:off x="2882865" y="4657192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42" name="Rechteck: abgerundete Ecken 341">
              <a:extLst>
                <a:ext uri="{FF2B5EF4-FFF2-40B4-BE49-F238E27FC236}">
                  <a16:creationId xmlns:a16="http://schemas.microsoft.com/office/drawing/2014/main" id="{94541B61-06E0-471D-8617-5B4C1A9C4063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3" name="Rechteck: abgerundete Ecken 342">
              <a:extLst>
                <a:ext uri="{FF2B5EF4-FFF2-40B4-BE49-F238E27FC236}">
                  <a16:creationId xmlns:a16="http://schemas.microsoft.com/office/drawing/2014/main" id="{83661C2A-32AF-4C0E-A5BB-5A72F374332A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4" name="Rechteck: abgerundete Ecken 343">
              <a:extLst>
                <a:ext uri="{FF2B5EF4-FFF2-40B4-BE49-F238E27FC236}">
                  <a16:creationId xmlns:a16="http://schemas.microsoft.com/office/drawing/2014/main" id="{B321B26C-E2AC-4EFB-BAD8-98B7AE3253ED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5" name="Rechteck: abgerundete Ecken 344">
              <a:extLst>
                <a:ext uri="{FF2B5EF4-FFF2-40B4-BE49-F238E27FC236}">
                  <a16:creationId xmlns:a16="http://schemas.microsoft.com/office/drawing/2014/main" id="{300A2179-C59C-4F64-97C2-37BAF9C619A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6" name="Rechteck: abgerundete Ecken 345">
              <a:extLst>
                <a:ext uri="{FF2B5EF4-FFF2-40B4-BE49-F238E27FC236}">
                  <a16:creationId xmlns:a16="http://schemas.microsoft.com/office/drawing/2014/main" id="{151C54C6-F587-4753-8526-9607936E1DB2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7" name="Rechteck: abgerundete Ecken 346">
              <a:extLst>
                <a:ext uri="{FF2B5EF4-FFF2-40B4-BE49-F238E27FC236}">
                  <a16:creationId xmlns:a16="http://schemas.microsoft.com/office/drawing/2014/main" id="{38011A91-DB46-4A48-83E5-CBF02B5ACC47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8" name="Rechteck: abgerundete Ecken 347">
              <a:extLst>
                <a:ext uri="{FF2B5EF4-FFF2-40B4-BE49-F238E27FC236}">
                  <a16:creationId xmlns:a16="http://schemas.microsoft.com/office/drawing/2014/main" id="{65BDDE88-E7AC-4A8C-8EC0-25C78427B94F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9" name="Rechteck: abgerundete Ecken 348">
              <a:extLst>
                <a:ext uri="{FF2B5EF4-FFF2-40B4-BE49-F238E27FC236}">
                  <a16:creationId xmlns:a16="http://schemas.microsoft.com/office/drawing/2014/main" id="{7930F58B-A2F6-4B84-8E28-C4F59F190F8A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50" name="Rechteck: abgerundete Ecken 349">
              <a:extLst>
                <a:ext uri="{FF2B5EF4-FFF2-40B4-BE49-F238E27FC236}">
                  <a16:creationId xmlns:a16="http://schemas.microsoft.com/office/drawing/2014/main" id="{6DBC5533-F23A-4F2C-9C82-8797AC6A7100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38" name="Textfeld 337">
            <a:extLst>
              <a:ext uri="{FF2B5EF4-FFF2-40B4-BE49-F238E27FC236}">
                <a16:creationId xmlns:a16="http://schemas.microsoft.com/office/drawing/2014/main" id="{94A4347A-F839-4863-AC29-50A212057650}"/>
              </a:ext>
            </a:extLst>
          </p:cNvPr>
          <p:cNvSpPr txBox="1"/>
          <p:nvPr/>
        </p:nvSpPr>
        <p:spPr>
          <a:xfrm>
            <a:off x="2601235" y="4775275"/>
            <a:ext cx="2037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41" name="Rechteck: abgerundete Ecken 340">
            <a:extLst>
              <a:ext uri="{FF2B5EF4-FFF2-40B4-BE49-F238E27FC236}">
                <a16:creationId xmlns:a16="http://schemas.microsoft.com/office/drawing/2014/main" id="{29A21FD2-53B8-407F-8174-FB82FD0B5986}"/>
              </a:ext>
            </a:extLst>
          </p:cNvPr>
          <p:cNvSpPr/>
          <p:nvPr/>
        </p:nvSpPr>
        <p:spPr>
          <a:xfrm>
            <a:off x="9034515" y="465727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2" name="Textfeld 321">
            <a:extLst>
              <a:ext uri="{FF2B5EF4-FFF2-40B4-BE49-F238E27FC236}">
                <a16:creationId xmlns:a16="http://schemas.microsoft.com/office/drawing/2014/main" id="{8268C813-A204-43D8-A7E5-7627DC2D5128}"/>
              </a:ext>
            </a:extLst>
          </p:cNvPr>
          <p:cNvSpPr txBox="1"/>
          <p:nvPr/>
        </p:nvSpPr>
        <p:spPr>
          <a:xfrm>
            <a:off x="2588094" y="1582058"/>
            <a:ext cx="2792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23" name="Gruppieren 322">
            <a:extLst>
              <a:ext uri="{FF2B5EF4-FFF2-40B4-BE49-F238E27FC236}">
                <a16:creationId xmlns:a16="http://schemas.microsoft.com/office/drawing/2014/main" id="{942C2D22-CDBD-45DF-84BE-4BB4F25D8809}"/>
              </a:ext>
            </a:extLst>
          </p:cNvPr>
          <p:cNvGrpSpPr/>
          <p:nvPr/>
        </p:nvGrpSpPr>
        <p:grpSpPr>
          <a:xfrm>
            <a:off x="2882566" y="1444755"/>
            <a:ext cx="6773955" cy="568178"/>
            <a:chOff x="1662796" y="3315319"/>
            <a:chExt cx="8105859" cy="679894"/>
          </a:xfrm>
          <a:solidFill>
            <a:srgbClr val="062C50"/>
          </a:solidFill>
        </p:grpSpPr>
        <p:grpSp>
          <p:nvGrpSpPr>
            <p:cNvPr id="324" name="Gruppieren 323">
              <a:extLst>
                <a:ext uri="{FF2B5EF4-FFF2-40B4-BE49-F238E27FC236}">
                  <a16:creationId xmlns:a16="http://schemas.microsoft.com/office/drawing/2014/main" id="{D682E849-88B4-446B-91E6-E7B20488323B}"/>
                </a:ext>
              </a:extLst>
            </p:cNvPr>
            <p:cNvGrpSpPr/>
            <p:nvPr/>
          </p:nvGrpSpPr>
          <p:grpSpPr>
            <a:xfrm>
              <a:off x="1662796" y="3315319"/>
              <a:ext cx="7289665" cy="679894"/>
              <a:chOff x="1638923" y="4148261"/>
              <a:chExt cx="7289665" cy="679894"/>
            </a:xfrm>
            <a:grpFill/>
          </p:grpSpPr>
          <p:sp>
            <p:nvSpPr>
              <p:cNvPr id="328" name="Rechteck: abgerundete Ecken 327">
                <a:extLst>
                  <a:ext uri="{FF2B5EF4-FFF2-40B4-BE49-F238E27FC236}">
                    <a16:creationId xmlns:a16="http://schemas.microsoft.com/office/drawing/2014/main" id="{B8D97BD0-EB83-48CA-987A-4C0D260821B6}"/>
                  </a:ext>
                </a:extLst>
              </p:cNvPr>
              <p:cNvSpPr/>
              <p:nvPr/>
            </p:nvSpPr>
            <p:spPr>
              <a:xfrm>
                <a:off x="163892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1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29" name="Rechteck: abgerundete Ecken 328">
                <a:extLst>
                  <a:ext uri="{FF2B5EF4-FFF2-40B4-BE49-F238E27FC236}">
                    <a16:creationId xmlns:a16="http://schemas.microsoft.com/office/drawing/2014/main" id="{40C37923-7D7B-41BF-A1F6-DF8D199BE4A5}"/>
                  </a:ext>
                </a:extLst>
              </p:cNvPr>
              <p:cNvSpPr/>
              <p:nvPr/>
            </p:nvSpPr>
            <p:spPr>
              <a:xfrm>
                <a:off x="245969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2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0" name="Rechteck: abgerundete Ecken 329">
                <a:extLst>
                  <a:ext uri="{FF2B5EF4-FFF2-40B4-BE49-F238E27FC236}">
                    <a16:creationId xmlns:a16="http://schemas.microsoft.com/office/drawing/2014/main" id="{6A3FB9BF-227F-4EC6-9E43-E8862E5E2961}"/>
                  </a:ext>
                </a:extLst>
              </p:cNvPr>
              <p:cNvSpPr/>
              <p:nvPr/>
            </p:nvSpPr>
            <p:spPr>
              <a:xfrm>
                <a:off x="3282727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3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1" name="Rechteck: abgerundete Ecken 330">
                <a:extLst>
                  <a:ext uri="{FF2B5EF4-FFF2-40B4-BE49-F238E27FC236}">
                    <a16:creationId xmlns:a16="http://schemas.microsoft.com/office/drawing/2014/main" id="{6235165F-C01A-485D-BB57-D6E22022CCA8}"/>
                  </a:ext>
                </a:extLst>
              </p:cNvPr>
              <p:cNvSpPr/>
              <p:nvPr/>
            </p:nvSpPr>
            <p:spPr>
              <a:xfrm>
                <a:off x="4098436" y="4150880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4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2" name="Rechteck: abgerundete Ecken 331">
                <a:extLst>
                  <a:ext uri="{FF2B5EF4-FFF2-40B4-BE49-F238E27FC236}">
                    <a16:creationId xmlns:a16="http://schemas.microsoft.com/office/drawing/2014/main" id="{A4078B7F-3A1A-4D56-B923-40365B4E3DA6}"/>
                  </a:ext>
                </a:extLst>
              </p:cNvPr>
              <p:cNvSpPr/>
              <p:nvPr/>
            </p:nvSpPr>
            <p:spPr>
              <a:xfrm>
                <a:off x="4922031" y="4150875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5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3" name="Rechteck: abgerundete Ecken 332">
                <a:extLst>
                  <a:ext uri="{FF2B5EF4-FFF2-40B4-BE49-F238E27FC236}">
                    <a16:creationId xmlns:a16="http://schemas.microsoft.com/office/drawing/2014/main" id="{A811B9EF-9C2D-4C6A-8B9C-A0F686B3CB19}"/>
                  </a:ext>
                </a:extLst>
              </p:cNvPr>
              <p:cNvSpPr/>
              <p:nvPr/>
            </p:nvSpPr>
            <p:spPr>
              <a:xfrm>
                <a:off x="5737521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4" name="Rechteck: abgerundete Ecken 333">
                <a:extLst>
                  <a:ext uri="{FF2B5EF4-FFF2-40B4-BE49-F238E27FC236}">
                    <a16:creationId xmlns:a16="http://schemas.microsoft.com/office/drawing/2014/main" id="{60A19DD6-2110-4EAB-848D-248840651F55}"/>
                  </a:ext>
                </a:extLst>
              </p:cNvPr>
              <p:cNvSpPr/>
              <p:nvPr/>
            </p:nvSpPr>
            <p:spPr>
              <a:xfrm>
                <a:off x="6555433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7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5" name="Rechteck: abgerundete Ecken 334">
                <a:extLst>
                  <a:ext uri="{FF2B5EF4-FFF2-40B4-BE49-F238E27FC236}">
                    <a16:creationId xmlns:a16="http://schemas.microsoft.com/office/drawing/2014/main" id="{DD25EC96-C669-40D6-A332-E3CB49A598FD}"/>
                  </a:ext>
                </a:extLst>
              </p:cNvPr>
              <p:cNvSpPr/>
              <p:nvPr/>
            </p:nvSpPr>
            <p:spPr>
              <a:xfrm>
                <a:off x="7369678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8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6" name="Rechteck: abgerundete Ecken 335">
                <a:extLst>
                  <a:ext uri="{FF2B5EF4-FFF2-40B4-BE49-F238E27FC236}">
                    <a16:creationId xmlns:a16="http://schemas.microsoft.com/office/drawing/2014/main" id="{032CE7F9-F2FA-4244-983D-B3397A098E7B}"/>
                  </a:ext>
                </a:extLst>
              </p:cNvPr>
              <p:cNvSpPr/>
              <p:nvPr/>
            </p:nvSpPr>
            <p:spPr>
              <a:xfrm>
                <a:off x="8183923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9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</p:grpSp>
        <p:sp>
          <p:nvSpPr>
            <p:cNvPr id="327" name="Rechteck: abgerundete Ecken 326">
              <a:extLst>
                <a:ext uri="{FF2B5EF4-FFF2-40B4-BE49-F238E27FC236}">
                  <a16:creationId xmlns:a16="http://schemas.microsoft.com/office/drawing/2014/main" id="{5ACCA185-F77E-49C8-8F72-CEED86A90301}"/>
                </a:ext>
              </a:extLst>
            </p:cNvPr>
            <p:cNvSpPr/>
            <p:nvPr/>
          </p:nvSpPr>
          <p:spPr>
            <a:xfrm>
              <a:off x="9023992" y="3315423"/>
              <a:ext cx="744663" cy="67727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10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pic>
        <p:nvPicPr>
          <p:cNvPr id="127" name="Grafik 126">
            <a:hlinkClick r:id="rId5" action="ppaction://hlinksldjump"/>
            <a:extLst>
              <a:ext uri="{FF2B5EF4-FFF2-40B4-BE49-F238E27FC236}">
                <a16:creationId xmlns:a16="http://schemas.microsoft.com/office/drawing/2014/main" id="{9C3A3760-7FEA-4AD0-AC4A-27AA741990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57158" y="5530112"/>
            <a:ext cx="415278" cy="415278"/>
          </a:xfrm>
          <a:prstGeom prst="rect">
            <a:avLst/>
          </a:prstGeom>
        </p:spPr>
      </p:pic>
      <p:sp>
        <p:nvSpPr>
          <p:cNvPr id="117" name="Rechteck: abgerundete Ecken 116">
            <a:extLst>
              <a:ext uri="{FF2B5EF4-FFF2-40B4-BE49-F238E27FC236}">
                <a16:creationId xmlns:a16="http://schemas.microsoft.com/office/drawing/2014/main" id="{8C229BD6-6AF6-4533-B854-53A5D5454B82}"/>
              </a:ext>
            </a:extLst>
          </p:cNvPr>
          <p:cNvSpPr/>
          <p:nvPr/>
        </p:nvSpPr>
        <p:spPr>
          <a:xfrm>
            <a:off x="2878682" y="2231110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14" name="Rechteck: abgerundete Ecken 113">
            <a:extLst>
              <a:ext uri="{FF2B5EF4-FFF2-40B4-BE49-F238E27FC236}">
                <a16:creationId xmlns:a16="http://schemas.microsoft.com/office/drawing/2014/main" id="{DF6FCA4B-B9EF-490F-8F0F-B54BBB377F4A}"/>
              </a:ext>
            </a:extLst>
          </p:cNvPr>
          <p:cNvSpPr/>
          <p:nvPr/>
        </p:nvSpPr>
        <p:spPr>
          <a:xfrm>
            <a:off x="3569451" y="2224445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pic>
        <p:nvPicPr>
          <p:cNvPr id="94" name="Grafik 93">
            <a:hlinkClick r:id="rId8" action="ppaction://hlinksldjump"/>
            <a:extLst>
              <a:ext uri="{FF2B5EF4-FFF2-40B4-BE49-F238E27FC236}">
                <a16:creationId xmlns:a16="http://schemas.microsoft.com/office/drawing/2014/main" id="{21DE33BA-BC11-46AF-9793-90B028D185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14480" y="5973066"/>
            <a:ext cx="329841" cy="329841"/>
          </a:xfrm>
          <a:prstGeom prst="rect">
            <a:avLst/>
          </a:prstGeom>
        </p:spPr>
      </p:pic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04741E3A-9DA6-4F4A-ADFC-0F58B546FF8E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96" name="Freihandform 23">
              <a:hlinkClick r:id="rId11" action="ppaction://hlinksldjump"/>
              <a:extLst>
                <a:ext uri="{FF2B5EF4-FFF2-40B4-BE49-F238E27FC236}">
                  <a16:creationId xmlns:a16="http://schemas.microsoft.com/office/drawing/2014/main" id="{E95AA742-67C0-4AD8-89F7-7E567F7D08E7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97" name="Grafik 96">
              <a:hlinkClick r:id="rId11" action="ppaction://hlinksldjump"/>
              <a:extLst>
                <a:ext uri="{FF2B5EF4-FFF2-40B4-BE49-F238E27FC236}">
                  <a16:creationId xmlns:a16="http://schemas.microsoft.com/office/drawing/2014/main" id="{6F659AB3-08ED-45A7-9326-08D829D49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pic>
        <p:nvPicPr>
          <p:cNvPr id="100" name="Grafik 99">
            <a:extLst>
              <a:ext uri="{FF2B5EF4-FFF2-40B4-BE49-F238E27FC236}">
                <a16:creationId xmlns:a16="http://schemas.microsoft.com/office/drawing/2014/main" id="{DCA39D3B-0F76-4557-BAF7-4EC172A054A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104" name="Flussdiagramm: Alternativer Prozess 103">
            <a:extLst>
              <a:ext uri="{FF2B5EF4-FFF2-40B4-BE49-F238E27FC236}">
                <a16:creationId xmlns:a16="http://schemas.microsoft.com/office/drawing/2014/main" id="{B94EDA24-EB7C-4436-89B4-6FF437D72F73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A62B79E2-0A2A-44B9-B67F-E61E53CF5831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06" name="Grafik 105">
            <a:extLst>
              <a:ext uri="{FF2B5EF4-FFF2-40B4-BE49-F238E27FC236}">
                <a16:creationId xmlns:a16="http://schemas.microsoft.com/office/drawing/2014/main" id="{51947B65-1065-4465-9BC7-8CF4009A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FF11595B-5672-46EE-A5BE-AFB13A65F73C}"/>
              </a:ext>
            </a:extLst>
          </p:cNvPr>
          <p:cNvGrpSpPr/>
          <p:nvPr/>
        </p:nvGrpSpPr>
        <p:grpSpPr>
          <a:xfrm>
            <a:off x="9711121" y="242848"/>
            <a:ext cx="2236319" cy="452471"/>
            <a:chOff x="9734676" y="255854"/>
            <a:chExt cx="2236319" cy="452471"/>
          </a:xfrm>
        </p:grpSpPr>
        <p:sp>
          <p:nvSpPr>
            <p:cNvPr id="115" name="Rechteck: abgerundete Ecken 114">
              <a:extLst>
                <a:ext uri="{FF2B5EF4-FFF2-40B4-BE49-F238E27FC236}">
                  <a16:creationId xmlns:a16="http://schemas.microsoft.com/office/drawing/2014/main" id="{355D453E-5CF2-4E02-A3E1-F83CEB85F7AD}"/>
                </a:ext>
              </a:extLst>
            </p:cNvPr>
            <p:cNvSpPr/>
            <p:nvPr/>
          </p:nvSpPr>
          <p:spPr>
            <a:xfrm>
              <a:off x="9734676" y="255854"/>
              <a:ext cx="2236319" cy="452471"/>
            </a:xfrm>
            <a:prstGeom prst="roundRect">
              <a:avLst/>
            </a:prstGeom>
            <a:solidFill>
              <a:srgbClr val="E2E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Rechteck: abgerundete Ecken 115">
              <a:extLst>
                <a:ext uri="{FF2B5EF4-FFF2-40B4-BE49-F238E27FC236}">
                  <a16:creationId xmlns:a16="http://schemas.microsoft.com/office/drawing/2014/main" id="{985C9E2C-F11C-4C56-8622-4E38B1A364B0}"/>
                </a:ext>
              </a:extLst>
            </p:cNvPr>
            <p:cNvSpPr/>
            <p:nvPr/>
          </p:nvSpPr>
          <p:spPr>
            <a:xfrm>
              <a:off x="10936349" y="387027"/>
              <a:ext cx="229234" cy="208489"/>
            </a:xfrm>
            <a:prstGeom prst="roundRect">
              <a:avLst/>
            </a:prstGeom>
            <a:solidFill>
              <a:srgbClr val="BE172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400" b="1" dirty="0">
                <a:solidFill>
                  <a:srgbClr val="7F7F7F"/>
                </a:solidFill>
                <a:latin typeface="Droid"/>
              </a:endParaRPr>
            </a:p>
          </p:txBody>
        </p:sp>
        <p:sp>
          <p:nvSpPr>
            <p:cNvPr id="118" name="Rechteck 117">
              <a:extLst>
                <a:ext uri="{FF2B5EF4-FFF2-40B4-BE49-F238E27FC236}">
                  <a16:creationId xmlns:a16="http://schemas.microsoft.com/office/drawing/2014/main" id="{B2F35EF4-C5D3-47D4-AA45-BAE990B1FA67}"/>
                </a:ext>
              </a:extLst>
            </p:cNvPr>
            <p:cNvSpPr/>
            <p:nvPr/>
          </p:nvSpPr>
          <p:spPr>
            <a:xfrm>
              <a:off x="11125892" y="352773"/>
              <a:ext cx="7505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de-DE" sz="1200" dirty="0" err="1">
                  <a:solidFill>
                    <a:srgbClr val="062C50"/>
                  </a:solidFill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occupied</a:t>
              </a:r>
              <a:endParaRPr lang="de-DE" sz="1200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19" name="Rechteck: abgerundete Ecken 118">
              <a:extLst>
                <a:ext uri="{FF2B5EF4-FFF2-40B4-BE49-F238E27FC236}">
                  <a16:creationId xmlns:a16="http://schemas.microsoft.com/office/drawing/2014/main" id="{1D6BD570-8335-489A-9843-939E6C8E0931}"/>
                </a:ext>
              </a:extLst>
            </p:cNvPr>
            <p:cNvSpPr/>
            <p:nvPr/>
          </p:nvSpPr>
          <p:spPr>
            <a:xfrm>
              <a:off x="9866464" y="381120"/>
              <a:ext cx="229234" cy="208489"/>
            </a:xfrm>
            <a:prstGeom prst="roundRect">
              <a:avLst/>
            </a:prstGeom>
            <a:solidFill>
              <a:srgbClr val="062C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400" b="1" dirty="0">
                <a:solidFill>
                  <a:srgbClr val="7F7F7F"/>
                </a:solidFill>
                <a:latin typeface="Droid"/>
              </a:endParaRPr>
            </a:p>
          </p:txBody>
        </p: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654E5B6B-94C2-4C53-AC7C-C950DD33A131}"/>
                </a:ext>
              </a:extLst>
            </p:cNvPr>
            <p:cNvSpPr/>
            <p:nvPr/>
          </p:nvSpPr>
          <p:spPr>
            <a:xfrm>
              <a:off x="10047018" y="341759"/>
              <a:ext cx="73289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de-DE" sz="1200" dirty="0" err="1">
                  <a:ln w="12700">
                    <a:noFill/>
                  </a:ln>
                  <a:solidFill>
                    <a:srgbClr val="062C50"/>
                  </a:solidFill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available</a:t>
              </a:r>
              <a:endParaRPr lang="de-DE" sz="1200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</p:grpSp>
      <p:sp>
        <p:nvSpPr>
          <p:cNvPr id="98" name="Textfeld 97">
            <a:extLst>
              <a:ext uri="{FF2B5EF4-FFF2-40B4-BE49-F238E27FC236}">
                <a16:creationId xmlns:a16="http://schemas.microsoft.com/office/drawing/2014/main" id="{BF4F90A8-3E49-48D9-B722-84B2FFDA93C2}"/>
              </a:ext>
            </a:extLst>
          </p:cNvPr>
          <p:cNvSpPr txBox="1"/>
          <p:nvPr/>
        </p:nvSpPr>
        <p:spPr>
          <a:xfrm>
            <a:off x="9680587" y="3160606"/>
            <a:ext cx="32092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D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93C4BACB-DC64-4C89-BA55-7A4317251DE7}"/>
              </a:ext>
            </a:extLst>
          </p:cNvPr>
          <p:cNvSpPr txBox="1"/>
          <p:nvPr/>
        </p:nvSpPr>
        <p:spPr>
          <a:xfrm>
            <a:off x="9720734" y="3982723"/>
            <a:ext cx="2614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B8AC03BD-FCDE-4092-A68A-A3AEF7542E44}"/>
              </a:ext>
            </a:extLst>
          </p:cNvPr>
          <p:cNvSpPr txBox="1"/>
          <p:nvPr/>
        </p:nvSpPr>
        <p:spPr>
          <a:xfrm>
            <a:off x="9678269" y="5572349"/>
            <a:ext cx="31290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EEC7F58D-D145-4102-A281-DF40154E981F}"/>
              </a:ext>
            </a:extLst>
          </p:cNvPr>
          <p:cNvSpPr txBox="1"/>
          <p:nvPr/>
        </p:nvSpPr>
        <p:spPr>
          <a:xfrm>
            <a:off x="9735336" y="4777063"/>
            <a:ext cx="2037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68D46C27-A91B-4D69-B54B-F00FFC85BC52}"/>
              </a:ext>
            </a:extLst>
          </p:cNvPr>
          <p:cNvSpPr txBox="1"/>
          <p:nvPr/>
        </p:nvSpPr>
        <p:spPr>
          <a:xfrm>
            <a:off x="9700679" y="1583846"/>
            <a:ext cx="2792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4A09BF98-25DB-4D22-A155-FC65103FDEFF}"/>
              </a:ext>
            </a:extLst>
          </p:cNvPr>
          <p:cNvSpPr txBox="1"/>
          <p:nvPr/>
        </p:nvSpPr>
        <p:spPr>
          <a:xfrm>
            <a:off x="9691044" y="2362095"/>
            <a:ext cx="28565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</p:spTree>
    <p:extLst>
      <p:ext uri="{BB962C8B-B14F-4D97-AF65-F5344CB8AC3E}">
        <p14:creationId xmlns:p14="http://schemas.microsoft.com/office/powerpoint/2010/main" val="270898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rafik 120">
            <a:extLst>
              <a:ext uri="{FF2B5EF4-FFF2-40B4-BE49-F238E27FC236}">
                <a16:creationId xmlns:a16="http://schemas.microsoft.com/office/drawing/2014/main" id="{30B169AF-0A50-45FC-828A-1858252248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pic>
        <p:nvPicPr>
          <p:cNvPr id="122" name="Grafik 121">
            <a:extLst>
              <a:ext uri="{FF2B5EF4-FFF2-40B4-BE49-F238E27FC236}">
                <a16:creationId xmlns:a16="http://schemas.microsoft.com/office/drawing/2014/main" id="{56FF0812-9DC0-42F0-A28F-F77DD89156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44"/>
          <a:stretch/>
        </p:blipFill>
        <p:spPr>
          <a:xfrm>
            <a:off x="-131808" y="3822196"/>
            <a:ext cx="1558340" cy="2291804"/>
          </a:xfrm>
          <a:prstGeom prst="rect">
            <a:avLst/>
          </a:prstGeom>
        </p:spPr>
      </p:pic>
      <p:sp>
        <p:nvSpPr>
          <p:cNvPr id="124" name="Flussdiagramm: Alternativer Prozess 123">
            <a:extLst>
              <a:ext uri="{FF2B5EF4-FFF2-40B4-BE49-F238E27FC236}">
                <a16:creationId xmlns:a16="http://schemas.microsoft.com/office/drawing/2014/main" id="{3BE43119-01DA-4A2E-BDAE-EA166BC93D0A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32FDD9CD-5912-43EA-ADCF-575B1B06C961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26" name="Grafik 125">
            <a:extLst>
              <a:ext uri="{FF2B5EF4-FFF2-40B4-BE49-F238E27FC236}">
                <a16:creationId xmlns:a16="http://schemas.microsoft.com/office/drawing/2014/main" id="{6F267A68-240A-4B81-A171-28B324E76F9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128" name="Flussdiagramm: Alternativer Prozess 127">
            <a:extLst>
              <a:ext uri="{FF2B5EF4-FFF2-40B4-BE49-F238E27FC236}">
                <a16:creationId xmlns:a16="http://schemas.microsoft.com/office/drawing/2014/main" id="{6622C2C7-CCBB-418D-82A9-331F924259A3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392" name="Textfeld 391">
            <a:extLst>
              <a:ext uri="{FF2B5EF4-FFF2-40B4-BE49-F238E27FC236}">
                <a16:creationId xmlns:a16="http://schemas.microsoft.com/office/drawing/2014/main" id="{B4255D10-75B8-4CC1-951D-41BCCFAC0C09}"/>
              </a:ext>
            </a:extLst>
          </p:cNvPr>
          <p:cNvSpPr txBox="1"/>
          <p:nvPr/>
        </p:nvSpPr>
        <p:spPr>
          <a:xfrm>
            <a:off x="1277781" y="2660563"/>
            <a:ext cx="28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94" name="Gruppieren 393">
            <a:extLst>
              <a:ext uri="{FF2B5EF4-FFF2-40B4-BE49-F238E27FC236}">
                <a16:creationId xmlns:a16="http://schemas.microsoft.com/office/drawing/2014/main" id="{7580625F-7E7C-4FA8-BA4C-95899DF6C2B7}"/>
              </a:ext>
            </a:extLst>
          </p:cNvPr>
          <p:cNvGrpSpPr/>
          <p:nvPr/>
        </p:nvGrpSpPr>
        <p:grpSpPr>
          <a:xfrm>
            <a:off x="2945957" y="2223004"/>
            <a:ext cx="4718169" cy="568178"/>
            <a:chOff x="3282727" y="4148261"/>
            <a:chExt cx="5645861" cy="679894"/>
          </a:xfrm>
          <a:solidFill>
            <a:srgbClr val="062C50"/>
          </a:solidFill>
        </p:grpSpPr>
        <p:sp>
          <p:nvSpPr>
            <p:cNvPr id="400" name="Rechteck: abgerundete Ecken 399">
              <a:extLst>
                <a:ext uri="{FF2B5EF4-FFF2-40B4-BE49-F238E27FC236}">
                  <a16:creationId xmlns:a16="http://schemas.microsoft.com/office/drawing/2014/main" id="{A8F135BD-40AE-4329-90F8-C0F448D5408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1" name="Rechteck: abgerundete Ecken 400">
              <a:extLst>
                <a:ext uri="{FF2B5EF4-FFF2-40B4-BE49-F238E27FC236}">
                  <a16:creationId xmlns:a16="http://schemas.microsoft.com/office/drawing/2014/main" id="{DFB40AEE-D8FA-4CA7-B57D-6F629296FA8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2" name="Rechteck: abgerundete Ecken 401">
              <a:extLst>
                <a:ext uri="{FF2B5EF4-FFF2-40B4-BE49-F238E27FC236}">
                  <a16:creationId xmlns:a16="http://schemas.microsoft.com/office/drawing/2014/main" id="{4693CDAE-0CE7-462F-A7AB-F7585E43C1E7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3" name="Rechteck: abgerundete Ecken 402">
              <a:extLst>
                <a:ext uri="{FF2B5EF4-FFF2-40B4-BE49-F238E27FC236}">
                  <a16:creationId xmlns:a16="http://schemas.microsoft.com/office/drawing/2014/main" id="{F52F81E1-C30B-4E61-8029-3612EB4F3468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4" name="Rechteck: abgerundete Ecken 403">
              <a:extLst>
                <a:ext uri="{FF2B5EF4-FFF2-40B4-BE49-F238E27FC236}">
                  <a16:creationId xmlns:a16="http://schemas.microsoft.com/office/drawing/2014/main" id="{0EB78652-0B9E-4558-B4A5-F5F498D1715D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5" name="Rechteck: abgerundete Ecken 404">
              <a:extLst>
                <a:ext uri="{FF2B5EF4-FFF2-40B4-BE49-F238E27FC236}">
                  <a16:creationId xmlns:a16="http://schemas.microsoft.com/office/drawing/2014/main" id="{B9EBE26F-FB33-4F12-9791-9D977E75C23F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6" name="Rechteck: abgerundete Ecken 405">
              <a:extLst>
                <a:ext uri="{FF2B5EF4-FFF2-40B4-BE49-F238E27FC236}">
                  <a16:creationId xmlns:a16="http://schemas.microsoft.com/office/drawing/2014/main" id="{BFAA48E5-8D8A-4E63-AEBE-FE590A1A80E1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95" name="Freihandform: Form 394">
            <a:extLst>
              <a:ext uri="{FF2B5EF4-FFF2-40B4-BE49-F238E27FC236}">
                <a16:creationId xmlns:a16="http://schemas.microsoft.com/office/drawing/2014/main" id="{611A3620-9DFE-47F2-887A-FADFF39A9E3B}"/>
              </a:ext>
            </a:extLst>
          </p:cNvPr>
          <p:cNvSpPr/>
          <p:nvPr/>
        </p:nvSpPr>
        <p:spPr>
          <a:xfrm>
            <a:off x="8489667" y="2258724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6" name="Freihandform: Form 395">
            <a:extLst>
              <a:ext uri="{FF2B5EF4-FFF2-40B4-BE49-F238E27FC236}">
                <a16:creationId xmlns:a16="http://schemas.microsoft.com/office/drawing/2014/main" id="{A227EFDB-2008-41F3-AE9F-BA4D2F186744}"/>
              </a:ext>
            </a:extLst>
          </p:cNvPr>
          <p:cNvSpPr/>
          <p:nvPr/>
        </p:nvSpPr>
        <p:spPr>
          <a:xfrm>
            <a:off x="8436679" y="221764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7" name="Rechteck: abgerundete Ecken 396">
            <a:extLst>
              <a:ext uri="{FF2B5EF4-FFF2-40B4-BE49-F238E27FC236}">
                <a16:creationId xmlns:a16="http://schemas.microsoft.com/office/drawing/2014/main" id="{B40E915F-0E75-4CE2-97DA-7B93CF9E3E4B}"/>
              </a:ext>
            </a:extLst>
          </p:cNvPr>
          <p:cNvSpPr/>
          <p:nvPr/>
        </p:nvSpPr>
        <p:spPr>
          <a:xfrm>
            <a:off x="7723903" y="222309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77" name="Textfeld 376">
            <a:extLst>
              <a:ext uri="{FF2B5EF4-FFF2-40B4-BE49-F238E27FC236}">
                <a16:creationId xmlns:a16="http://schemas.microsoft.com/office/drawing/2014/main" id="{8E5EE671-8CF8-498F-BC19-32EAD82E40B9}"/>
              </a:ext>
            </a:extLst>
          </p:cNvPr>
          <p:cNvSpPr txBox="1"/>
          <p:nvPr/>
        </p:nvSpPr>
        <p:spPr>
          <a:xfrm>
            <a:off x="1267324" y="3459074"/>
            <a:ext cx="32092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D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79" name="Gruppieren 378">
            <a:extLst>
              <a:ext uri="{FF2B5EF4-FFF2-40B4-BE49-F238E27FC236}">
                <a16:creationId xmlns:a16="http://schemas.microsoft.com/office/drawing/2014/main" id="{8DC0339E-B66C-47B3-A051-A74A5D451467}"/>
              </a:ext>
            </a:extLst>
          </p:cNvPr>
          <p:cNvGrpSpPr/>
          <p:nvPr/>
        </p:nvGrpSpPr>
        <p:grpSpPr>
          <a:xfrm>
            <a:off x="1578087" y="3034783"/>
            <a:ext cx="6091874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83" name="Rechteck: abgerundete Ecken 382">
              <a:extLst>
                <a:ext uri="{FF2B5EF4-FFF2-40B4-BE49-F238E27FC236}">
                  <a16:creationId xmlns:a16="http://schemas.microsoft.com/office/drawing/2014/main" id="{45DB118B-BAB4-4B90-9E6A-D4F931459F60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4" name="Rechteck: abgerundete Ecken 383">
              <a:extLst>
                <a:ext uri="{FF2B5EF4-FFF2-40B4-BE49-F238E27FC236}">
                  <a16:creationId xmlns:a16="http://schemas.microsoft.com/office/drawing/2014/main" id="{D0DC3C1B-4F56-49E9-A55E-187E287E8E89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5" name="Rechteck: abgerundete Ecken 384">
              <a:extLst>
                <a:ext uri="{FF2B5EF4-FFF2-40B4-BE49-F238E27FC236}">
                  <a16:creationId xmlns:a16="http://schemas.microsoft.com/office/drawing/2014/main" id="{63DBAD73-7E3E-4601-8A80-00026019774B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6" name="Rechteck: abgerundete Ecken 385">
              <a:extLst>
                <a:ext uri="{FF2B5EF4-FFF2-40B4-BE49-F238E27FC236}">
                  <a16:creationId xmlns:a16="http://schemas.microsoft.com/office/drawing/2014/main" id="{CB772F56-EA02-47AC-8A29-306203E9057D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7" name="Rechteck: abgerundete Ecken 386">
              <a:extLst>
                <a:ext uri="{FF2B5EF4-FFF2-40B4-BE49-F238E27FC236}">
                  <a16:creationId xmlns:a16="http://schemas.microsoft.com/office/drawing/2014/main" id="{A66C2EC8-F47A-4B98-863D-44E8E2C0B070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8" name="Rechteck: abgerundete Ecken 387">
              <a:extLst>
                <a:ext uri="{FF2B5EF4-FFF2-40B4-BE49-F238E27FC236}">
                  <a16:creationId xmlns:a16="http://schemas.microsoft.com/office/drawing/2014/main" id="{0A10E07F-244F-46BB-A580-26DC467951DF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9" name="Rechteck: abgerundete Ecken 388">
              <a:extLst>
                <a:ext uri="{FF2B5EF4-FFF2-40B4-BE49-F238E27FC236}">
                  <a16:creationId xmlns:a16="http://schemas.microsoft.com/office/drawing/2014/main" id="{43D45E27-FC6A-46B1-AD94-C884D1924C4A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0" name="Rechteck: abgerundete Ecken 389">
              <a:extLst>
                <a:ext uri="{FF2B5EF4-FFF2-40B4-BE49-F238E27FC236}">
                  <a16:creationId xmlns:a16="http://schemas.microsoft.com/office/drawing/2014/main" id="{5B9332B3-4BB3-4FFA-86E0-3465203D49D8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1" name="Rechteck: abgerundete Ecken 390">
              <a:extLst>
                <a:ext uri="{FF2B5EF4-FFF2-40B4-BE49-F238E27FC236}">
                  <a16:creationId xmlns:a16="http://schemas.microsoft.com/office/drawing/2014/main" id="{D2B3AED2-D8C2-4E53-9C64-77400CD22AEE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80" name="Freihandform: Form 379">
            <a:extLst>
              <a:ext uri="{FF2B5EF4-FFF2-40B4-BE49-F238E27FC236}">
                <a16:creationId xmlns:a16="http://schemas.microsoft.com/office/drawing/2014/main" id="{7C6D3028-5061-4423-AD5D-3D8D239CBF3E}"/>
              </a:ext>
            </a:extLst>
          </p:cNvPr>
          <p:cNvSpPr/>
          <p:nvPr/>
        </p:nvSpPr>
        <p:spPr>
          <a:xfrm>
            <a:off x="8495502" y="307050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1" name="Freihandform: Form 380">
            <a:extLst>
              <a:ext uri="{FF2B5EF4-FFF2-40B4-BE49-F238E27FC236}">
                <a16:creationId xmlns:a16="http://schemas.microsoft.com/office/drawing/2014/main" id="{7C4F0B02-83FA-4A12-8CE5-51CBDD7407DC}"/>
              </a:ext>
            </a:extLst>
          </p:cNvPr>
          <p:cNvSpPr/>
          <p:nvPr/>
        </p:nvSpPr>
        <p:spPr>
          <a:xfrm>
            <a:off x="8442514" y="302942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2" name="Rechteck: abgerundete Ecken 381">
            <a:extLst>
              <a:ext uri="{FF2B5EF4-FFF2-40B4-BE49-F238E27FC236}">
                <a16:creationId xmlns:a16="http://schemas.microsoft.com/office/drawing/2014/main" id="{1282DFC4-F266-4AD6-9F4C-310A22A05E37}"/>
              </a:ext>
            </a:extLst>
          </p:cNvPr>
          <p:cNvSpPr/>
          <p:nvPr/>
        </p:nvSpPr>
        <p:spPr>
          <a:xfrm>
            <a:off x="7729738" y="303487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2" name="Textfeld 361">
            <a:extLst>
              <a:ext uri="{FF2B5EF4-FFF2-40B4-BE49-F238E27FC236}">
                <a16:creationId xmlns:a16="http://schemas.microsoft.com/office/drawing/2014/main" id="{E8753B8F-667E-4FC9-8455-5F3A5A76EA6E}"/>
              </a:ext>
            </a:extLst>
          </p:cNvPr>
          <p:cNvSpPr txBox="1"/>
          <p:nvPr/>
        </p:nvSpPr>
        <p:spPr>
          <a:xfrm>
            <a:off x="1264439" y="4281192"/>
            <a:ext cx="2614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64" name="Gruppieren 363">
            <a:extLst>
              <a:ext uri="{FF2B5EF4-FFF2-40B4-BE49-F238E27FC236}">
                <a16:creationId xmlns:a16="http://schemas.microsoft.com/office/drawing/2014/main" id="{58D08648-B1B6-4449-AD55-86AFFE24003C}"/>
              </a:ext>
            </a:extLst>
          </p:cNvPr>
          <p:cNvGrpSpPr/>
          <p:nvPr/>
        </p:nvGrpSpPr>
        <p:grpSpPr>
          <a:xfrm>
            <a:off x="1577266" y="3854466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68" name="Rechteck: abgerundete Ecken 367">
              <a:extLst>
                <a:ext uri="{FF2B5EF4-FFF2-40B4-BE49-F238E27FC236}">
                  <a16:creationId xmlns:a16="http://schemas.microsoft.com/office/drawing/2014/main" id="{97EBA017-3F75-4D15-9A2C-73EA38E0C3AA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69" name="Rechteck: abgerundete Ecken 368">
              <a:extLst>
                <a:ext uri="{FF2B5EF4-FFF2-40B4-BE49-F238E27FC236}">
                  <a16:creationId xmlns:a16="http://schemas.microsoft.com/office/drawing/2014/main" id="{A559BA71-65D9-4E7F-A783-9FCF66D03650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0" name="Rechteck: abgerundete Ecken 369">
              <a:extLst>
                <a:ext uri="{FF2B5EF4-FFF2-40B4-BE49-F238E27FC236}">
                  <a16:creationId xmlns:a16="http://schemas.microsoft.com/office/drawing/2014/main" id="{C4E449B5-8393-4520-9C63-C18CFFB5807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1" name="Rechteck: abgerundete Ecken 370">
              <a:extLst>
                <a:ext uri="{FF2B5EF4-FFF2-40B4-BE49-F238E27FC236}">
                  <a16:creationId xmlns:a16="http://schemas.microsoft.com/office/drawing/2014/main" id="{D793C6EF-1B15-4F17-9C41-7DD5AE717AD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2" name="Rechteck: abgerundete Ecken 371">
              <a:extLst>
                <a:ext uri="{FF2B5EF4-FFF2-40B4-BE49-F238E27FC236}">
                  <a16:creationId xmlns:a16="http://schemas.microsoft.com/office/drawing/2014/main" id="{78C30CE0-BCE2-4127-A0CB-3E3E4059559A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3" name="Rechteck: abgerundete Ecken 372">
              <a:extLst>
                <a:ext uri="{FF2B5EF4-FFF2-40B4-BE49-F238E27FC236}">
                  <a16:creationId xmlns:a16="http://schemas.microsoft.com/office/drawing/2014/main" id="{F9B76325-4E55-4B30-A891-BBFEFC578FF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4" name="Rechteck: abgerundete Ecken 373">
              <a:extLst>
                <a:ext uri="{FF2B5EF4-FFF2-40B4-BE49-F238E27FC236}">
                  <a16:creationId xmlns:a16="http://schemas.microsoft.com/office/drawing/2014/main" id="{73BC3E50-96EF-45B8-A9AC-BB0CE9761FA2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5" name="Rechteck: abgerundete Ecken 374">
              <a:extLst>
                <a:ext uri="{FF2B5EF4-FFF2-40B4-BE49-F238E27FC236}">
                  <a16:creationId xmlns:a16="http://schemas.microsoft.com/office/drawing/2014/main" id="{489C0CDD-7489-4F67-9210-12E483F04347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6" name="Rechteck: abgerundete Ecken 375">
              <a:extLst>
                <a:ext uri="{FF2B5EF4-FFF2-40B4-BE49-F238E27FC236}">
                  <a16:creationId xmlns:a16="http://schemas.microsoft.com/office/drawing/2014/main" id="{02F4B221-40E2-4A82-8410-EF4C77EBC105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65" name="Freihandform: Form 364">
            <a:extLst>
              <a:ext uri="{FF2B5EF4-FFF2-40B4-BE49-F238E27FC236}">
                <a16:creationId xmlns:a16="http://schemas.microsoft.com/office/drawing/2014/main" id="{5B1058DF-350B-4020-A6DD-4879048D2418}"/>
              </a:ext>
            </a:extLst>
          </p:cNvPr>
          <p:cNvSpPr/>
          <p:nvPr/>
        </p:nvSpPr>
        <p:spPr>
          <a:xfrm>
            <a:off x="8494680" y="3890186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6" name="Freihandform: Form 365">
            <a:extLst>
              <a:ext uri="{FF2B5EF4-FFF2-40B4-BE49-F238E27FC236}">
                <a16:creationId xmlns:a16="http://schemas.microsoft.com/office/drawing/2014/main" id="{305B17EE-740A-4E5B-9B8B-1557244286C3}"/>
              </a:ext>
            </a:extLst>
          </p:cNvPr>
          <p:cNvSpPr/>
          <p:nvPr/>
        </p:nvSpPr>
        <p:spPr>
          <a:xfrm>
            <a:off x="8441692" y="3849110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7" name="Rechteck: abgerundete Ecken 366">
            <a:extLst>
              <a:ext uri="{FF2B5EF4-FFF2-40B4-BE49-F238E27FC236}">
                <a16:creationId xmlns:a16="http://schemas.microsoft.com/office/drawing/2014/main" id="{65D66DAF-B983-4A70-A28A-C592A0D5A5EB}"/>
              </a:ext>
            </a:extLst>
          </p:cNvPr>
          <p:cNvSpPr/>
          <p:nvPr/>
        </p:nvSpPr>
        <p:spPr>
          <a:xfrm>
            <a:off x="7728916" y="3854553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51" name="Textfeld 350">
            <a:extLst>
              <a:ext uri="{FF2B5EF4-FFF2-40B4-BE49-F238E27FC236}">
                <a16:creationId xmlns:a16="http://schemas.microsoft.com/office/drawing/2014/main" id="{0E64C8B2-1A37-4FAE-938C-38DF3D1BB453}"/>
              </a:ext>
            </a:extLst>
          </p:cNvPr>
          <p:cNvSpPr txBox="1"/>
          <p:nvPr/>
        </p:nvSpPr>
        <p:spPr>
          <a:xfrm>
            <a:off x="1232732" y="5570561"/>
            <a:ext cx="31290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52" name="Rechteck: abgerundete Ecken 351">
            <a:extLst>
              <a:ext uri="{FF2B5EF4-FFF2-40B4-BE49-F238E27FC236}">
                <a16:creationId xmlns:a16="http://schemas.microsoft.com/office/drawing/2014/main" id="{0146A524-A166-4363-8CD2-DCD11818F01C}"/>
              </a:ext>
            </a:extLst>
          </p:cNvPr>
          <p:cNvSpPr/>
          <p:nvPr/>
        </p:nvSpPr>
        <p:spPr>
          <a:xfrm>
            <a:off x="1574361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353" name="Rechteck: abgerundete Ecken 352">
            <a:extLst>
              <a:ext uri="{FF2B5EF4-FFF2-40B4-BE49-F238E27FC236}">
                <a16:creationId xmlns:a16="http://schemas.microsoft.com/office/drawing/2014/main" id="{C98AD8DA-0155-4316-8517-3FA043F17761}"/>
              </a:ext>
            </a:extLst>
          </p:cNvPr>
          <p:cNvSpPr/>
          <p:nvPr/>
        </p:nvSpPr>
        <p:spPr>
          <a:xfrm>
            <a:off x="2260267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354" name="Rechteck: abgerundete Ecken 353">
            <a:extLst>
              <a:ext uri="{FF2B5EF4-FFF2-40B4-BE49-F238E27FC236}">
                <a16:creationId xmlns:a16="http://schemas.microsoft.com/office/drawing/2014/main" id="{90FD0AE2-4308-4142-BF03-ACF83E151A6F}"/>
              </a:ext>
            </a:extLst>
          </p:cNvPr>
          <p:cNvSpPr/>
          <p:nvPr/>
        </p:nvSpPr>
        <p:spPr>
          <a:xfrm>
            <a:off x="2948063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355" name="Rechteck: abgerundete Ecken 354">
            <a:extLst>
              <a:ext uri="{FF2B5EF4-FFF2-40B4-BE49-F238E27FC236}">
                <a16:creationId xmlns:a16="http://schemas.microsoft.com/office/drawing/2014/main" id="{A28C17AA-6EFC-4F90-AA1B-8EB2C0836504}"/>
              </a:ext>
            </a:extLst>
          </p:cNvPr>
          <p:cNvSpPr/>
          <p:nvPr/>
        </p:nvSpPr>
        <p:spPr>
          <a:xfrm>
            <a:off x="3629741" y="5463075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6" name="Rechteck: abgerundete Ecken 355">
            <a:extLst>
              <a:ext uri="{FF2B5EF4-FFF2-40B4-BE49-F238E27FC236}">
                <a16:creationId xmlns:a16="http://schemas.microsoft.com/office/drawing/2014/main" id="{A5FC6841-7F14-4578-9736-EFFA1A65EA7B}"/>
              </a:ext>
            </a:extLst>
          </p:cNvPr>
          <p:cNvSpPr/>
          <p:nvPr/>
        </p:nvSpPr>
        <p:spPr>
          <a:xfrm>
            <a:off x="4318010" y="546307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357" name="Rechteck: abgerundete Ecken 356">
            <a:extLst>
              <a:ext uri="{FF2B5EF4-FFF2-40B4-BE49-F238E27FC236}">
                <a16:creationId xmlns:a16="http://schemas.microsoft.com/office/drawing/2014/main" id="{648AD58C-2C4E-4C4A-BA62-DD644280B05B}"/>
              </a:ext>
            </a:extLst>
          </p:cNvPr>
          <p:cNvSpPr/>
          <p:nvPr/>
        </p:nvSpPr>
        <p:spPr>
          <a:xfrm>
            <a:off x="4999504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8" name="Rechteck: abgerundete Ecken 357">
            <a:extLst>
              <a:ext uri="{FF2B5EF4-FFF2-40B4-BE49-F238E27FC236}">
                <a16:creationId xmlns:a16="http://schemas.microsoft.com/office/drawing/2014/main" id="{12EFD9D9-AF9E-458A-BC4D-926405100154}"/>
              </a:ext>
            </a:extLst>
          </p:cNvPr>
          <p:cNvSpPr/>
          <p:nvPr/>
        </p:nvSpPr>
        <p:spPr>
          <a:xfrm>
            <a:off x="5683020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9" name="Rechteck: abgerundete Ecken 358">
            <a:extLst>
              <a:ext uri="{FF2B5EF4-FFF2-40B4-BE49-F238E27FC236}">
                <a16:creationId xmlns:a16="http://schemas.microsoft.com/office/drawing/2014/main" id="{69E14864-467D-4D2E-968B-CF270BA89B1F}"/>
              </a:ext>
            </a:extLst>
          </p:cNvPr>
          <p:cNvSpPr/>
          <p:nvPr/>
        </p:nvSpPr>
        <p:spPr>
          <a:xfrm>
            <a:off x="6363474" y="5460886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0" name="Rechteck: abgerundete Ecken 359">
            <a:extLst>
              <a:ext uri="{FF2B5EF4-FFF2-40B4-BE49-F238E27FC236}">
                <a16:creationId xmlns:a16="http://schemas.microsoft.com/office/drawing/2014/main" id="{50CB73DD-1490-49FE-AEF5-F03962676169}"/>
              </a:ext>
            </a:extLst>
          </p:cNvPr>
          <p:cNvSpPr/>
          <p:nvPr/>
        </p:nvSpPr>
        <p:spPr>
          <a:xfrm>
            <a:off x="7043927" y="5460886"/>
            <a:ext cx="622305" cy="565988"/>
          </a:xfrm>
          <a:prstGeom prst="roundRect">
            <a:avLst/>
          </a:prstGeom>
          <a:solidFill>
            <a:srgbClr val="004AB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1" name="Freihandform: Form 360">
            <a:extLst>
              <a:ext uri="{FF2B5EF4-FFF2-40B4-BE49-F238E27FC236}">
                <a16:creationId xmlns:a16="http://schemas.microsoft.com/office/drawing/2014/main" id="{3C7A5897-634E-4C0D-8DF7-FBE6060A5EDA}"/>
              </a:ext>
            </a:extLst>
          </p:cNvPr>
          <p:cNvSpPr/>
          <p:nvPr/>
        </p:nvSpPr>
        <p:spPr>
          <a:xfrm>
            <a:off x="7738388" y="546850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2" name="Rechteck: abgerundete Ecken 341">
            <a:extLst>
              <a:ext uri="{FF2B5EF4-FFF2-40B4-BE49-F238E27FC236}">
                <a16:creationId xmlns:a16="http://schemas.microsoft.com/office/drawing/2014/main" id="{94541B61-06E0-471D-8617-5B4C1A9C4063}"/>
              </a:ext>
            </a:extLst>
          </p:cNvPr>
          <p:cNvSpPr/>
          <p:nvPr/>
        </p:nvSpPr>
        <p:spPr>
          <a:xfrm>
            <a:off x="1571429" y="4657214"/>
            <a:ext cx="622306" cy="565989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3" name="Rechteck: abgerundete Ecken 342">
            <a:extLst>
              <a:ext uri="{FF2B5EF4-FFF2-40B4-BE49-F238E27FC236}">
                <a16:creationId xmlns:a16="http://schemas.microsoft.com/office/drawing/2014/main" id="{83661C2A-32AF-4C0E-A5BB-5A72F374332A}"/>
              </a:ext>
            </a:extLst>
          </p:cNvPr>
          <p:cNvSpPr/>
          <p:nvPr/>
        </p:nvSpPr>
        <p:spPr>
          <a:xfrm>
            <a:off x="2257335" y="4657214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4" name="Rechteck: abgerundete Ecken 343">
            <a:extLst>
              <a:ext uri="{FF2B5EF4-FFF2-40B4-BE49-F238E27FC236}">
                <a16:creationId xmlns:a16="http://schemas.microsoft.com/office/drawing/2014/main" id="{B321B26C-E2AC-4EFB-BAD8-98B7AE3253ED}"/>
              </a:ext>
            </a:extLst>
          </p:cNvPr>
          <p:cNvSpPr/>
          <p:nvPr/>
        </p:nvSpPr>
        <p:spPr>
          <a:xfrm>
            <a:off x="2945133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5" name="Rechteck: abgerundete Ecken 344">
            <a:extLst>
              <a:ext uri="{FF2B5EF4-FFF2-40B4-BE49-F238E27FC236}">
                <a16:creationId xmlns:a16="http://schemas.microsoft.com/office/drawing/2014/main" id="{300A2179-C59C-4F64-97C2-37BAF9C619A8}"/>
              </a:ext>
            </a:extLst>
          </p:cNvPr>
          <p:cNvSpPr/>
          <p:nvPr/>
        </p:nvSpPr>
        <p:spPr>
          <a:xfrm>
            <a:off x="3626810" y="4659382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6" name="Rechteck: abgerundete Ecken 345">
            <a:extLst>
              <a:ext uri="{FF2B5EF4-FFF2-40B4-BE49-F238E27FC236}">
                <a16:creationId xmlns:a16="http://schemas.microsoft.com/office/drawing/2014/main" id="{151C54C6-F587-4753-8526-9607936E1DB2}"/>
              </a:ext>
            </a:extLst>
          </p:cNvPr>
          <p:cNvSpPr/>
          <p:nvPr/>
        </p:nvSpPr>
        <p:spPr>
          <a:xfrm>
            <a:off x="4315077" y="465937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7" name="Rechteck: abgerundete Ecken 346">
            <a:extLst>
              <a:ext uri="{FF2B5EF4-FFF2-40B4-BE49-F238E27FC236}">
                <a16:creationId xmlns:a16="http://schemas.microsoft.com/office/drawing/2014/main" id="{38011A91-DB46-4A48-83E5-CBF02B5ACC47}"/>
              </a:ext>
            </a:extLst>
          </p:cNvPr>
          <p:cNvSpPr/>
          <p:nvPr/>
        </p:nvSpPr>
        <p:spPr>
          <a:xfrm>
            <a:off x="4996571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8" name="Rechteck: abgerundete Ecken 347">
            <a:extLst>
              <a:ext uri="{FF2B5EF4-FFF2-40B4-BE49-F238E27FC236}">
                <a16:creationId xmlns:a16="http://schemas.microsoft.com/office/drawing/2014/main" id="{65BDDE88-E7AC-4A8C-8EC0-25C78427B94F}"/>
              </a:ext>
            </a:extLst>
          </p:cNvPr>
          <p:cNvSpPr/>
          <p:nvPr/>
        </p:nvSpPr>
        <p:spPr>
          <a:xfrm>
            <a:off x="5680089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9" name="Rechteck: abgerundete Ecken 348">
            <a:extLst>
              <a:ext uri="{FF2B5EF4-FFF2-40B4-BE49-F238E27FC236}">
                <a16:creationId xmlns:a16="http://schemas.microsoft.com/office/drawing/2014/main" id="{7930F58B-A2F6-4B84-8E28-C4F59F190F8A}"/>
              </a:ext>
            </a:extLst>
          </p:cNvPr>
          <p:cNvSpPr/>
          <p:nvPr/>
        </p:nvSpPr>
        <p:spPr>
          <a:xfrm>
            <a:off x="6360542" y="4657193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50" name="Rechteck: abgerundete Ecken 349">
            <a:extLst>
              <a:ext uri="{FF2B5EF4-FFF2-40B4-BE49-F238E27FC236}">
                <a16:creationId xmlns:a16="http://schemas.microsoft.com/office/drawing/2014/main" id="{6DBC5533-F23A-4F2C-9C82-8797AC6A7100}"/>
              </a:ext>
            </a:extLst>
          </p:cNvPr>
          <p:cNvSpPr/>
          <p:nvPr/>
        </p:nvSpPr>
        <p:spPr>
          <a:xfrm>
            <a:off x="7040996" y="4657193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38" name="Textfeld 337">
            <a:extLst>
              <a:ext uri="{FF2B5EF4-FFF2-40B4-BE49-F238E27FC236}">
                <a16:creationId xmlns:a16="http://schemas.microsoft.com/office/drawing/2014/main" id="{94A4347A-F839-4863-AC29-50A212057650}"/>
              </a:ext>
            </a:extLst>
          </p:cNvPr>
          <p:cNvSpPr txBox="1"/>
          <p:nvPr/>
        </p:nvSpPr>
        <p:spPr>
          <a:xfrm>
            <a:off x="1289799" y="4775276"/>
            <a:ext cx="2037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39" name="Freihandform: Form 338">
            <a:extLst>
              <a:ext uri="{FF2B5EF4-FFF2-40B4-BE49-F238E27FC236}">
                <a16:creationId xmlns:a16="http://schemas.microsoft.com/office/drawing/2014/main" id="{77907236-67F4-4061-A31F-C17C2F48E198}"/>
              </a:ext>
            </a:extLst>
          </p:cNvPr>
          <p:cNvSpPr/>
          <p:nvPr/>
        </p:nvSpPr>
        <p:spPr>
          <a:xfrm>
            <a:off x="8488843" y="469291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0" name="Freihandform: Form 339">
            <a:extLst>
              <a:ext uri="{FF2B5EF4-FFF2-40B4-BE49-F238E27FC236}">
                <a16:creationId xmlns:a16="http://schemas.microsoft.com/office/drawing/2014/main" id="{D96EAFBF-5ED3-41DF-91B5-6123E955C59C}"/>
              </a:ext>
            </a:extLst>
          </p:cNvPr>
          <p:cNvSpPr/>
          <p:nvPr/>
        </p:nvSpPr>
        <p:spPr>
          <a:xfrm>
            <a:off x="8435855" y="465183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1" name="Rechteck: abgerundete Ecken 340">
            <a:extLst>
              <a:ext uri="{FF2B5EF4-FFF2-40B4-BE49-F238E27FC236}">
                <a16:creationId xmlns:a16="http://schemas.microsoft.com/office/drawing/2014/main" id="{29A21FD2-53B8-407F-8174-FB82FD0B5986}"/>
              </a:ext>
            </a:extLst>
          </p:cNvPr>
          <p:cNvSpPr/>
          <p:nvPr/>
        </p:nvSpPr>
        <p:spPr>
          <a:xfrm>
            <a:off x="7723079" y="465728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324" name="Gruppieren 323">
            <a:extLst>
              <a:ext uri="{FF2B5EF4-FFF2-40B4-BE49-F238E27FC236}">
                <a16:creationId xmlns:a16="http://schemas.microsoft.com/office/drawing/2014/main" id="{D682E849-88B4-446B-91E6-E7B20488323B}"/>
              </a:ext>
            </a:extLst>
          </p:cNvPr>
          <p:cNvGrpSpPr/>
          <p:nvPr/>
        </p:nvGrpSpPr>
        <p:grpSpPr>
          <a:xfrm>
            <a:off x="1571130" y="1444755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28" name="Rechteck: abgerundete Ecken 327">
              <a:extLst>
                <a:ext uri="{FF2B5EF4-FFF2-40B4-BE49-F238E27FC236}">
                  <a16:creationId xmlns:a16="http://schemas.microsoft.com/office/drawing/2014/main" id="{B8D97BD0-EB83-48CA-987A-4C0D260821B6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29" name="Rechteck: abgerundete Ecken 328">
              <a:extLst>
                <a:ext uri="{FF2B5EF4-FFF2-40B4-BE49-F238E27FC236}">
                  <a16:creationId xmlns:a16="http://schemas.microsoft.com/office/drawing/2014/main" id="{40C37923-7D7B-41BF-A1F6-DF8D199BE4A5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0" name="Rechteck: abgerundete Ecken 329">
              <a:extLst>
                <a:ext uri="{FF2B5EF4-FFF2-40B4-BE49-F238E27FC236}">
                  <a16:creationId xmlns:a16="http://schemas.microsoft.com/office/drawing/2014/main" id="{6A3FB9BF-227F-4EC6-9E43-E8862E5E2961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1" name="Rechteck: abgerundete Ecken 330">
              <a:extLst>
                <a:ext uri="{FF2B5EF4-FFF2-40B4-BE49-F238E27FC236}">
                  <a16:creationId xmlns:a16="http://schemas.microsoft.com/office/drawing/2014/main" id="{6235165F-C01A-485D-BB57-D6E22022CCA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2" name="Rechteck: abgerundete Ecken 331">
              <a:extLst>
                <a:ext uri="{FF2B5EF4-FFF2-40B4-BE49-F238E27FC236}">
                  <a16:creationId xmlns:a16="http://schemas.microsoft.com/office/drawing/2014/main" id="{A4078B7F-3A1A-4D56-B923-40365B4E3DA6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3" name="Rechteck: abgerundete Ecken 332">
              <a:extLst>
                <a:ext uri="{FF2B5EF4-FFF2-40B4-BE49-F238E27FC236}">
                  <a16:creationId xmlns:a16="http://schemas.microsoft.com/office/drawing/2014/main" id="{A811B9EF-9C2D-4C6A-8B9C-A0F686B3CB1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4" name="Rechteck: abgerundete Ecken 333">
              <a:extLst>
                <a:ext uri="{FF2B5EF4-FFF2-40B4-BE49-F238E27FC236}">
                  <a16:creationId xmlns:a16="http://schemas.microsoft.com/office/drawing/2014/main" id="{60A19DD6-2110-4EAB-848D-248840651F55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5" name="Rechteck: abgerundete Ecken 334">
              <a:extLst>
                <a:ext uri="{FF2B5EF4-FFF2-40B4-BE49-F238E27FC236}">
                  <a16:creationId xmlns:a16="http://schemas.microsoft.com/office/drawing/2014/main" id="{DD25EC96-C669-40D6-A332-E3CB49A598FD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6" name="Rechteck: abgerundete Ecken 335">
              <a:extLst>
                <a:ext uri="{FF2B5EF4-FFF2-40B4-BE49-F238E27FC236}">
                  <a16:creationId xmlns:a16="http://schemas.microsoft.com/office/drawing/2014/main" id="{032CE7F9-F2FA-4244-983D-B3397A098E7B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25" name="Freihandform: Form 324">
            <a:extLst>
              <a:ext uri="{FF2B5EF4-FFF2-40B4-BE49-F238E27FC236}">
                <a16:creationId xmlns:a16="http://schemas.microsoft.com/office/drawing/2014/main" id="{7B45F1FB-7EEC-4092-BD5C-3EB60BC27C71}"/>
              </a:ext>
            </a:extLst>
          </p:cNvPr>
          <p:cNvSpPr/>
          <p:nvPr/>
        </p:nvSpPr>
        <p:spPr>
          <a:xfrm>
            <a:off x="8488544" y="148047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6" name="Freihandform: Form 325">
            <a:extLst>
              <a:ext uri="{FF2B5EF4-FFF2-40B4-BE49-F238E27FC236}">
                <a16:creationId xmlns:a16="http://schemas.microsoft.com/office/drawing/2014/main" id="{770CDE74-15F0-4E20-A109-6496F025CB34}"/>
              </a:ext>
            </a:extLst>
          </p:cNvPr>
          <p:cNvSpPr/>
          <p:nvPr/>
        </p:nvSpPr>
        <p:spPr>
          <a:xfrm>
            <a:off x="8435556" y="1439399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7" name="Rechteck: abgerundete Ecken 326">
            <a:extLst>
              <a:ext uri="{FF2B5EF4-FFF2-40B4-BE49-F238E27FC236}">
                <a16:creationId xmlns:a16="http://schemas.microsoft.com/office/drawing/2014/main" id="{5ACCA185-F77E-49C8-8F72-CEED86A90301}"/>
              </a:ext>
            </a:extLst>
          </p:cNvPr>
          <p:cNvSpPr/>
          <p:nvPr/>
        </p:nvSpPr>
        <p:spPr>
          <a:xfrm>
            <a:off x="7722780" y="1444842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407" name="Freihandform: Form 406">
            <a:extLst>
              <a:ext uri="{FF2B5EF4-FFF2-40B4-BE49-F238E27FC236}">
                <a16:creationId xmlns:a16="http://schemas.microsoft.com/office/drawing/2014/main" id="{2BE80545-5ED2-45DF-849E-575BABA666AB}"/>
              </a:ext>
            </a:extLst>
          </p:cNvPr>
          <p:cNvSpPr/>
          <p:nvPr/>
        </p:nvSpPr>
        <p:spPr>
          <a:xfrm>
            <a:off x="7783811" y="550958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314" name="Rechteck 313" hidden="1">
            <a:extLst>
              <a:ext uri="{FF2B5EF4-FFF2-40B4-BE49-F238E27FC236}">
                <a16:creationId xmlns:a16="http://schemas.microsoft.com/office/drawing/2014/main" id="{8B370C38-E99E-4FD1-B14A-6A33FF3C1218}"/>
              </a:ext>
            </a:extLst>
          </p:cNvPr>
          <p:cNvSpPr/>
          <p:nvPr/>
        </p:nvSpPr>
        <p:spPr>
          <a:xfrm>
            <a:off x="1601351" y="1456751"/>
            <a:ext cx="8995133" cy="45777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7" name="Grafik 126">
            <a:extLst>
              <a:ext uri="{FF2B5EF4-FFF2-40B4-BE49-F238E27FC236}">
                <a16:creationId xmlns:a16="http://schemas.microsoft.com/office/drawing/2014/main" id="{9C3A3760-7FEA-4AD0-AC4A-27AA741990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45722" y="5530112"/>
            <a:ext cx="415278" cy="415278"/>
          </a:xfrm>
          <a:prstGeom prst="rect">
            <a:avLst/>
          </a:prstGeom>
        </p:spPr>
      </p:pic>
      <p:sp>
        <p:nvSpPr>
          <p:cNvPr id="117" name="Rechteck: abgerundete Ecken 116">
            <a:extLst>
              <a:ext uri="{FF2B5EF4-FFF2-40B4-BE49-F238E27FC236}">
                <a16:creationId xmlns:a16="http://schemas.microsoft.com/office/drawing/2014/main" id="{8C229BD6-6AF6-4533-B854-53A5D5454B82}"/>
              </a:ext>
            </a:extLst>
          </p:cNvPr>
          <p:cNvSpPr/>
          <p:nvPr/>
        </p:nvSpPr>
        <p:spPr>
          <a:xfrm>
            <a:off x="1567246" y="2231110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14" name="Rechteck: abgerundete Ecken 113">
            <a:extLst>
              <a:ext uri="{FF2B5EF4-FFF2-40B4-BE49-F238E27FC236}">
                <a16:creationId xmlns:a16="http://schemas.microsoft.com/office/drawing/2014/main" id="{DF6FCA4B-B9EF-490F-8F0F-B54BBB377F4A}"/>
              </a:ext>
            </a:extLst>
          </p:cNvPr>
          <p:cNvSpPr/>
          <p:nvPr/>
        </p:nvSpPr>
        <p:spPr>
          <a:xfrm>
            <a:off x="2258015" y="2224445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8961F03D-9664-47E7-A5EE-8E47E6DC8737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15" name="Rechteck: abgerundete Ecken 114">
              <a:extLst>
                <a:ext uri="{FF2B5EF4-FFF2-40B4-BE49-F238E27FC236}">
                  <a16:creationId xmlns:a16="http://schemas.microsoft.com/office/drawing/2014/main" id="{640F3C3A-6FFF-42BD-B7D1-CCD8F5909270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52E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6" name="Grafik 1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EF2D93C7-DCD8-4E3F-8323-4CE3D4F6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sp>
        <p:nvSpPr>
          <p:cNvPr id="134" name="Textfeld 133">
            <a:extLst>
              <a:ext uri="{FF2B5EF4-FFF2-40B4-BE49-F238E27FC236}">
                <a16:creationId xmlns:a16="http://schemas.microsoft.com/office/drawing/2014/main" id="{43FE9710-43F6-410D-9008-673DF1312332}"/>
              </a:ext>
            </a:extLst>
          </p:cNvPr>
          <p:cNvSpPr txBox="1"/>
          <p:nvPr/>
        </p:nvSpPr>
        <p:spPr>
          <a:xfrm>
            <a:off x="1276658" y="1882314"/>
            <a:ext cx="2792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pic>
        <p:nvPicPr>
          <p:cNvPr id="112" name="Grafik 111">
            <a:extLst>
              <a:ext uri="{FF2B5EF4-FFF2-40B4-BE49-F238E27FC236}">
                <a16:creationId xmlns:a16="http://schemas.microsoft.com/office/drawing/2014/main" id="{5B17A84B-1DFB-4FC0-9E78-73289E69763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133" name="Flussdiagramm: Alternativer Prozess 132">
            <a:extLst>
              <a:ext uri="{FF2B5EF4-FFF2-40B4-BE49-F238E27FC236}">
                <a16:creationId xmlns:a16="http://schemas.microsoft.com/office/drawing/2014/main" id="{1FD59E64-352D-4382-A93A-8A38755F5546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7F5EF82F-754D-4C19-9A3C-3B2C189729AC}"/>
              </a:ext>
            </a:extLst>
          </p:cNvPr>
          <p:cNvSpPr txBox="1"/>
          <p:nvPr/>
        </p:nvSpPr>
        <p:spPr>
          <a:xfrm>
            <a:off x="1232732" y="5570561"/>
            <a:ext cx="31290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03A8D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sz="1600" dirty="0">
              <a:latin typeface="Droid"/>
            </a:endParaRP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756928A-6C1D-4A97-82A0-C9CDFD34F622}"/>
              </a:ext>
            </a:extLst>
          </p:cNvPr>
          <p:cNvSpPr txBox="1"/>
          <p:nvPr/>
        </p:nvSpPr>
        <p:spPr>
          <a:xfrm>
            <a:off x="1276658" y="1882314"/>
            <a:ext cx="2792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03A8D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latin typeface="Droid"/>
            </a:endParaRPr>
          </a:p>
        </p:txBody>
      </p:sp>
      <p:pic>
        <p:nvPicPr>
          <p:cNvPr id="144" name="Grafik 143">
            <a:extLst>
              <a:ext uri="{FF2B5EF4-FFF2-40B4-BE49-F238E27FC236}">
                <a16:creationId xmlns:a16="http://schemas.microsoft.com/office/drawing/2014/main" id="{2D223A84-175D-4417-95B1-6ECEE1C7343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147" name="Grafik 146">
            <a:extLst>
              <a:ext uri="{FF2B5EF4-FFF2-40B4-BE49-F238E27FC236}">
                <a16:creationId xmlns:a16="http://schemas.microsoft.com/office/drawing/2014/main" id="{C0D44FDC-0463-4900-A5E5-E0E667BE211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22808470-3B63-4438-B2F5-D87E0D9085AB}"/>
              </a:ext>
            </a:extLst>
          </p:cNvPr>
          <p:cNvGrpSpPr/>
          <p:nvPr/>
        </p:nvGrpSpPr>
        <p:grpSpPr>
          <a:xfrm>
            <a:off x="-16411" y="-12700"/>
            <a:ext cx="2490316" cy="6674644"/>
            <a:chOff x="-16411" y="-12700"/>
            <a:chExt cx="2490316" cy="6674644"/>
          </a:xfrm>
        </p:grpSpPr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6778C77F-4486-4E2C-AA88-B0473612D7E7}"/>
                </a:ext>
              </a:extLst>
            </p:cNvPr>
            <p:cNvGrpSpPr/>
            <p:nvPr/>
          </p:nvGrpSpPr>
          <p:grpSpPr>
            <a:xfrm>
              <a:off x="-16411" y="-12700"/>
              <a:ext cx="2490316" cy="6674644"/>
              <a:chOff x="-2185551" y="0"/>
              <a:chExt cx="2490316" cy="6674644"/>
            </a:xfrm>
          </p:grpSpPr>
          <p:sp>
            <p:nvSpPr>
              <p:cNvPr id="151" name="Freihandform: Form 150">
                <a:extLst>
                  <a:ext uri="{FF2B5EF4-FFF2-40B4-BE49-F238E27FC236}">
                    <a16:creationId xmlns:a16="http://schemas.microsoft.com/office/drawing/2014/main" id="{AB3BB0A0-1DB0-4150-A5DC-B9EEF63BA6E3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52E4F"/>
                </a:solidFill>
                <a:extLst>
                  <a:ext uri="{C807C97D-BFC1-408E-A445-0C87EB9F89A2}">
                    <ask:lineSketchStyleProps xmlns:ask="http://schemas.microsoft.com/office/drawing/2018/sketchyshapes" sd="1517918351">
                      <a:custGeom>
                        <a:avLst/>
                        <a:gdLst>
                          <a:gd name="connsiteX0" fmla="*/ 0 w 2490316"/>
                          <a:gd name="connsiteY0" fmla="*/ 0 h 6674644"/>
                          <a:gd name="connsiteX1" fmla="*/ 472021 w 2490316"/>
                          <a:gd name="connsiteY1" fmla="*/ 0 h 6674644"/>
                          <a:gd name="connsiteX2" fmla="*/ 1029865 w 2490316"/>
                          <a:gd name="connsiteY2" fmla="*/ 0 h 6674644"/>
                          <a:gd name="connsiteX3" fmla="*/ 1609164 w 2490316"/>
                          <a:gd name="connsiteY3" fmla="*/ 0 h 6674644"/>
                          <a:gd name="connsiteX4" fmla="*/ 2145552 w 2490316"/>
                          <a:gd name="connsiteY4" fmla="*/ 0 h 6674644"/>
                          <a:gd name="connsiteX5" fmla="*/ 2145552 w 2490316"/>
                          <a:gd name="connsiteY5" fmla="*/ 588668 h 6674644"/>
                          <a:gd name="connsiteX6" fmla="*/ 2145552 w 2490316"/>
                          <a:gd name="connsiteY6" fmla="*/ 1119115 h 6674644"/>
                          <a:gd name="connsiteX7" fmla="*/ 2145552 w 2490316"/>
                          <a:gd name="connsiteY7" fmla="*/ 1591343 h 6674644"/>
                          <a:gd name="connsiteX8" fmla="*/ 2145552 w 2490316"/>
                          <a:gd name="connsiteY8" fmla="*/ 2121791 h 6674644"/>
                          <a:gd name="connsiteX9" fmla="*/ 2145552 w 2490316"/>
                          <a:gd name="connsiteY9" fmla="*/ 2652239 h 6674644"/>
                          <a:gd name="connsiteX10" fmla="*/ 2145552 w 2490316"/>
                          <a:gd name="connsiteY10" fmla="*/ 3124466 h 6674644"/>
                          <a:gd name="connsiteX11" fmla="*/ 2145552 w 2490316"/>
                          <a:gd name="connsiteY11" fmla="*/ 3887794 h 6674644"/>
                          <a:gd name="connsiteX12" fmla="*/ 2145552 w 2490316"/>
                          <a:gd name="connsiteY12" fmla="*/ 4592901 h 6674644"/>
                          <a:gd name="connsiteX13" fmla="*/ 2145552 w 2490316"/>
                          <a:gd name="connsiteY13" fmla="*/ 5821987 h 6674644"/>
                          <a:gd name="connsiteX14" fmla="*/ 2145164 w 2490316"/>
                          <a:gd name="connsiteY14" fmla="*/ 5823909 h 6674644"/>
                          <a:gd name="connsiteX15" fmla="*/ 2145164 w 2490316"/>
                          <a:gd name="connsiteY15" fmla="*/ 6244456 h 6674644"/>
                          <a:gd name="connsiteX16" fmla="*/ 2209377 w 2490316"/>
                          <a:gd name="connsiteY16" fmla="*/ 6341331 h 6674644"/>
                          <a:gd name="connsiteX17" fmla="*/ 2232366 w 2490316"/>
                          <a:gd name="connsiteY17" fmla="*/ 6345972 h 6674644"/>
                          <a:gd name="connsiteX18" fmla="*/ 2232366 w 2490316"/>
                          <a:gd name="connsiteY18" fmla="*/ 6348412 h 6674644"/>
                          <a:gd name="connsiteX19" fmla="*/ 2366525 w 2490316"/>
                          <a:gd name="connsiteY19" fmla="*/ 6348412 h 6674644"/>
                          <a:gd name="connsiteX20" fmla="*/ 2366525 w 2490316"/>
                          <a:gd name="connsiteY20" fmla="*/ 6349594 h 6674644"/>
                          <a:gd name="connsiteX21" fmla="*/ 2384222 w 2490316"/>
                          <a:gd name="connsiteY21" fmla="*/ 6349594 h 6674644"/>
                          <a:gd name="connsiteX22" fmla="*/ 2489359 w 2490316"/>
                          <a:gd name="connsiteY22" fmla="*/ 6454731 h 6674644"/>
                          <a:gd name="connsiteX23" fmla="*/ 2489359 w 2490316"/>
                          <a:gd name="connsiteY23" fmla="*/ 6475378 h 6674644"/>
                          <a:gd name="connsiteX24" fmla="*/ 2490316 w 2490316"/>
                          <a:gd name="connsiteY24" fmla="*/ 6475378 h 6674644"/>
                          <a:gd name="connsiteX25" fmla="*/ 2490316 w 2490316"/>
                          <a:gd name="connsiteY25" fmla="*/ 6569462 h 6674644"/>
                          <a:gd name="connsiteX26" fmla="*/ 2385179 w 2490316"/>
                          <a:gd name="connsiteY26" fmla="*/ 6674599 h 6674644"/>
                          <a:gd name="connsiteX27" fmla="*/ 2366525 w 2490316"/>
                          <a:gd name="connsiteY27" fmla="*/ 6674599 h 6674644"/>
                          <a:gd name="connsiteX28" fmla="*/ 2366525 w 2490316"/>
                          <a:gd name="connsiteY28" fmla="*/ 6674644 h 6674644"/>
                          <a:gd name="connsiteX29" fmla="*/ 2087378 w 2490316"/>
                          <a:gd name="connsiteY29" fmla="*/ 6674644 h 6674644"/>
                          <a:gd name="connsiteX30" fmla="*/ 2087378 w 2490316"/>
                          <a:gd name="connsiteY30" fmla="*/ 6674598 h 6674644"/>
                          <a:gd name="connsiteX31" fmla="*/ 1419873 w 2490316"/>
                          <a:gd name="connsiteY31" fmla="*/ 6674598 h 6674644"/>
                          <a:gd name="connsiteX32" fmla="*/ 1412295 w 2490316"/>
                          <a:gd name="connsiteY32" fmla="*/ 6673068 h 6674644"/>
                          <a:gd name="connsiteX33" fmla="*/ 955653 w 2490316"/>
                          <a:gd name="connsiteY33" fmla="*/ 6673068 h 6674644"/>
                          <a:gd name="connsiteX34" fmla="*/ 484888 w 2490316"/>
                          <a:gd name="connsiteY34" fmla="*/ 6673068 h 6674644"/>
                          <a:gd name="connsiteX35" fmla="*/ 0 w 2490316"/>
                          <a:gd name="connsiteY35" fmla="*/ 6673068 h 6674644"/>
                          <a:gd name="connsiteX36" fmla="*/ 0 w 2490316"/>
                          <a:gd name="connsiteY36" fmla="*/ 6005761 h 6674644"/>
                          <a:gd name="connsiteX37" fmla="*/ 0 w 2490316"/>
                          <a:gd name="connsiteY37" fmla="*/ 5204993 h 6674644"/>
                          <a:gd name="connsiteX38" fmla="*/ 0 w 2490316"/>
                          <a:gd name="connsiteY38" fmla="*/ 4404225 h 6674644"/>
                          <a:gd name="connsiteX39" fmla="*/ 0 w 2490316"/>
                          <a:gd name="connsiteY39" fmla="*/ 3870379 h 6674644"/>
                          <a:gd name="connsiteX40" fmla="*/ 0 w 2490316"/>
                          <a:gd name="connsiteY40" fmla="*/ 3336534 h 6674644"/>
                          <a:gd name="connsiteX41" fmla="*/ 0 w 2490316"/>
                          <a:gd name="connsiteY41" fmla="*/ 2535766 h 6674644"/>
                          <a:gd name="connsiteX42" fmla="*/ 0 w 2490316"/>
                          <a:gd name="connsiteY42" fmla="*/ 2001920 h 6674644"/>
                          <a:gd name="connsiteX43" fmla="*/ 0 w 2490316"/>
                          <a:gd name="connsiteY43" fmla="*/ 1267883 h 6674644"/>
                          <a:gd name="connsiteX44" fmla="*/ 0 w 2490316"/>
                          <a:gd name="connsiteY44" fmla="*/ 734037 h 6674644"/>
                          <a:gd name="connsiteX45" fmla="*/ 0 w 2490316"/>
                          <a:gd name="connsiteY45" fmla="*/ 0 h 66746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</a:cxnLst>
                        <a:rect l="l" t="t" r="r" b="b"/>
                        <a:pathLst>
                          <a:path w="2490316" h="6674644" fill="none" extrusionOk="0">
                            <a:moveTo>
                              <a:pt x="0" y="0"/>
                            </a:moveTo>
                            <a:cubicBezTo>
                              <a:pt x="155885" y="-7687"/>
                              <a:pt x="297172" y="13869"/>
                              <a:pt x="472021" y="0"/>
                            </a:cubicBezTo>
                            <a:cubicBezTo>
                              <a:pt x="646870" y="-13869"/>
                              <a:pt x="831837" y="25611"/>
                              <a:pt x="1029865" y="0"/>
                            </a:cubicBezTo>
                            <a:cubicBezTo>
                              <a:pt x="1227893" y="-25611"/>
                              <a:pt x="1453521" y="-25437"/>
                              <a:pt x="1609164" y="0"/>
                            </a:cubicBezTo>
                            <a:cubicBezTo>
                              <a:pt x="1764807" y="25437"/>
                              <a:pt x="1917854" y="11017"/>
                              <a:pt x="2145552" y="0"/>
                            </a:cubicBezTo>
                            <a:cubicBezTo>
                              <a:pt x="2122457" y="195267"/>
                              <a:pt x="2156554" y="400166"/>
                              <a:pt x="2145552" y="588668"/>
                            </a:cubicBezTo>
                            <a:cubicBezTo>
                              <a:pt x="2134550" y="777170"/>
                              <a:pt x="2122404" y="1004850"/>
                              <a:pt x="2145552" y="1119115"/>
                            </a:cubicBezTo>
                            <a:cubicBezTo>
                              <a:pt x="2168700" y="1233380"/>
                              <a:pt x="2155516" y="1413832"/>
                              <a:pt x="2145552" y="1591343"/>
                            </a:cubicBezTo>
                            <a:cubicBezTo>
                              <a:pt x="2135588" y="1768854"/>
                              <a:pt x="2162630" y="1944917"/>
                              <a:pt x="2145552" y="2121791"/>
                            </a:cubicBezTo>
                            <a:cubicBezTo>
                              <a:pt x="2128474" y="2298665"/>
                              <a:pt x="2142634" y="2448797"/>
                              <a:pt x="2145552" y="2652239"/>
                            </a:cubicBezTo>
                            <a:cubicBezTo>
                              <a:pt x="2148470" y="2855681"/>
                              <a:pt x="2145359" y="2963702"/>
                              <a:pt x="2145552" y="3124466"/>
                            </a:cubicBezTo>
                            <a:cubicBezTo>
                              <a:pt x="2145745" y="3285230"/>
                              <a:pt x="2136993" y="3699832"/>
                              <a:pt x="2145552" y="3887794"/>
                            </a:cubicBezTo>
                            <a:cubicBezTo>
                              <a:pt x="2154111" y="4075756"/>
                              <a:pt x="2119846" y="4393139"/>
                              <a:pt x="2145552" y="4592901"/>
                            </a:cubicBezTo>
                            <a:cubicBezTo>
                              <a:pt x="2171258" y="4792663"/>
                              <a:pt x="2174211" y="5498399"/>
                              <a:pt x="2145552" y="5821987"/>
                            </a:cubicBezTo>
                            <a:cubicBezTo>
                              <a:pt x="2145378" y="5822638"/>
                              <a:pt x="2145203" y="5823341"/>
                              <a:pt x="2145164" y="5823909"/>
                            </a:cubicBezTo>
                            <a:cubicBezTo>
                              <a:pt x="2155967" y="6021832"/>
                              <a:pt x="2162244" y="6043276"/>
                              <a:pt x="2145164" y="6244456"/>
                            </a:cubicBezTo>
                            <a:cubicBezTo>
                              <a:pt x="2151852" y="6286968"/>
                              <a:pt x="2170845" y="6334262"/>
                              <a:pt x="2209377" y="6341331"/>
                            </a:cubicBezTo>
                            <a:cubicBezTo>
                              <a:pt x="2218121" y="6341953"/>
                              <a:pt x="2225969" y="6344087"/>
                              <a:pt x="2232366" y="6345972"/>
                            </a:cubicBezTo>
                            <a:cubicBezTo>
                              <a:pt x="2232404" y="6346545"/>
                              <a:pt x="2232246" y="6347883"/>
                              <a:pt x="2232366" y="6348412"/>
                            </a:cubicBezTo>
                            <a:cubicBezTo>
                              <a:pt x="2292005" y="6349746"/>
                              <a:pt x="2320794" y="6349556"/>
                              <a:pt x="2366525" y="6348412"/>
                            </a:cubicBezTo>
                            <a:cubicBezTo>
                              <a:pt x="2366468" y="6348795"/>
                              <a:pt x="2366572" y="6349116"/>
                              <a:pt x="2366525" y="6349594"/>
                            </a:cubicBezTo>
                            <a:cubicBezTo>
                              <a:pt x="2374330" y="6349105"/>
                              <a:pt x="2376057" y="6348991"/>
                              <a:pt x="2384222" y="6349594"/>
                            </a:cubicBezTo>
                            <a:cubicBezTo>
                              <a:pt x="2450956" y="6348451"/>
                              <a:pt x="2485996" y="6408019"/>
                              <a:pt x="2489359" y="6454731"/>
                            </a:cubicBezTo>
                            <a:cubicBezTo>
                              <a:pt x="2489512" y="6463132"/>
                              <a:pt x="2489820" y="6468766"/>
                              <a:pt x="2489359" y="6475378"/>
                            </a:cubicBezTo>
                            <a:cubicBezTo>
                              <a:pt x="2489562" y="6475424"/>
                              <a:pt x="2490013" y="6475414"/>
                              <a:pt x="2490316" y="6475378"/>
                            </a:cubicBezTo>
                            <a:cubicBezTo>
                              <a:pt x="2487202" y="6505149"/>
                              <a:pt x="2492598" y="6523274"/>
                              <a:pt x="2490316" y="6569462"/>
                            </a:cubicBezTo>
                            <a:cubicBezTo>
                              <a:pt x="2485575" y="6626604"/>
                              <a:pt x="2434625" y="6673558"/>
                              <a:pt x="2385179" y="6674599"/>
                            </a:cubicBezTo>
                            <a:cubicBezTo>
                              <a:pt x="2377892" y="6675062"/>
                              <a:pt x="2374344" y="6674702"/>
                              <a:pt x="2366525" y="6674599"/>
                            </a:cubicBezTo>
                            <a:cubicBezTo>
                              <a:pt x="2366526" y="6674619"/>
                              <a:pt x="2366525" y="6674622"/>
                              <a:pt x="2366525" y="6674644"/>
                            </a:cubicBezTo>
                            <a:cubicBezTo>
                              <a:pt x="2253429" y="6664276"/>
                              <a:pt x="2147303" y="6686228"/>
                              <a:pt x="2087378" y="6674644"/>
                            </a:cubicBezTo>
                            <a:cubicBezTo>
                              <a:pt x="2087377" y="6674635"/>
                              <a:pt x="2087379" y="6674608"/>
                              <a:pt x="2087378" y="6674598"/>
                            </a:cubicBezTo>
                            <a:cubicBezTo>
                              <a:pt x="1815940" y="6672929"/>
                              <a:pt x="1645229" y="6680485"/>
                              <a:pt x="1419873" y="6674598"/>
                            </a:cubicBezTo>
                            <a:cubicBezTo>
                              <a:pt x="1417802" y="6674315"/>
                              <a:pt x="1413856" y="6673777"/>
                              <a:pt x="1412295" y="6673068"/>
                            </a:cubicBezTo>
                            <a:cubicBezTo>
                              <a:pt x="1290050" y="6679820"/>
                              <a:pt x="1127801" y="6678033"/>
                              <a:pt x="955653" y="6673068"/>
                            </a:cubicBezTo>
                            <a:cubicBezTo>
                              <a:pt x="783505" y="6668103"/>
                              <a:pt x="595734" y="6650147"/>
                              <a:pt x="484888" y="6673068"/>
                            </a:cubicBezTo>
                            <a:cubicBezTo>
                              <a:pt x="374042" y="6695989"/>
                              <a:pt x="101741" y="6676204"/>
                              <a:pt x="0" y="6673068"/>
                            </a:cubicBezTo>
                            <a:cubicBezTo>
                              <a:pt x="-11239" y="6423457"/>
                              <a:pt x="-26224" y="6212329"/>
                              <a:pt x="0" y="6005761"/>
                            </a:cubicBezTo>
                            <a:cubicBezTo>
                              <a:pt x="26224" y="5799193"/>
                              <a:pt x="20513" y="5550447"/>
                              <a:pt x="0" y="5204993"/>
                            </a:cubicBezTo>
                            <a:cubicBezTo>
                              <a:pt x="-20513" y="4859539"/>
                              <a:pt x="-3750" y="4623612"/>
                              <a:pt x="0" y="4404225"/>
                            </a:cubicBezTo>
                            <a:cubicBezTo>
                              <a:pt x="3750" y="4184838"/>
                              <a:pt x="-18259" y="4124356"/>
                              <a:pt x="0" y="3870379"/>
                            </a:cubicBezTo>
                            <a:cubicBezTo>
                              <a:pt x="18259" y="3616402"/>
                              <a:pt x="-15987" y="3495233"/>
                              <a:pt x="0" y="3336534"/>
                            </a:cubicBezTo>
                            <a:cubicBezTo>
                              <a:pt x="15987" y="3177836"/>
                              <a:pt x="36901" y="2927508"/>
                              <a:pt x="0" y="2535766"/>
                            </a:cubicBezTo>
                            <a:cubicBezTo>
                              <a:pt x="-36901" y="2144024"/>
                              <a:pt x="20342" y="2213982"/>
                              <a:pt x="0" y="2001920"/>
                            </a:cubicBezTo>
                            <a:cubicBezTo>
                              <a:pt x="-20342" y="1789858"/>
                              <a:pt x="-32254" y="1521453"/>
                              <a:pt x="0" y="1267883"/>
                            </a:cubicBezTo>
                            <a:cubicBezTo>
                              <a:pt x="32254" y="1014313"/>
                              <a:pt x="16662" y="882595"/>
                              <a:pt x="0" y="734037"/>
                            </a:cubicBezTo>
                            <a:cubicBezTo>
                              <a:pt x="-16662" y="585479"/>
                              <a:pt x="16107" y="212423"/>
                              <a:pt x="0" y="0"/>
                            </a:cubicBezTo>
                            <a:close/>
                          </a:path>
                          <a:path w="2490316" h="6674644" stroke="0" extrusionOk="0">
                            <a:moveTo>
                              <a:pt x="0" y="0"/>
                            </a:moveTo>
                            <a:cubicBezTo>
                              <a:pt x="262646" y="-3210"/>
                              <a:pt x="323408" y="-24519"/>
                              <a:pt x="579299" y="0"/>
                            </a:cubicBezTo>
                            <a:cubicBezTo>
                              <a:pt x="835190" y="24519"/>
                              <a:pt x="903251" y="19440"/>
                              <a:pt x="1051320" y="0"/>
                            </a:cubicBezTo>
                            <a:cubicBezTo>
                              <a:pt x="1199389" y="-19440"/>
                              <a:pt x="1392480" y="-23657"/>
                              <a:pt x="1544797" y="0"/>
                            </a:cubicBezTo>
                            <a:cubicBezTo>
                              <a:pt x="1697114" y="23657"/>
                              <a:pt x="2003737" y="-15008"/>
                              <a:pt x="2145552" y="0"/>
                            </a:cubicBezTo>
                            <a:cubicBezTo>
                              <a:pt x="2120753" y="284056"/>
                              <a:pt x="2163791" y="449645"/>
                              <a:pt x="2145552" y="646887"/>
                            </a:cubicBezTo>
                            <a:cubicBezTo>
                              <a:pt x="2127313" y="844129"/>
                              <a:pt x="2160474" y="943398"/>
                              <a:pt x="2145552" y="1119115"/>
                            </a:cubicBezTo>
                            <a:cubicBezTo>
                              <a:pt x="2130630" y="1294832"/>
                              <a:pt x="2138970" y="1514051"/>
                              <a:pt x="2145552" y="1707783"/>
                            </a:cubicBezTo>
                            <a:cubicBezTo>
                              <a:pt x="2152134" y="1901515"/>
                              <a:pt x="2153697" y="2147083"/>
                              <a:pt x="2145552" y="2471110"/>
                            </a:cubicBezTo>
                            <a:cubicBezTo>
                              <a:pt x="2137407" y="2795137"/>
                              <a:pt x="2133854" y="2784198"/>
                              <a:pt x="2145552" y="2943338"/>
                            </a:cubicBezTo>
                            <a:cubicBezTo>
                              <a:pt x="2157250" y="3102478"/>
                              <a:pt x="2132728" y="3527589"/>
                              <a:pt x="2145552" y="3706665"/>
                            </a:cubicBezTo>
                            <a:cubicBezTo>
                              <a:pt x="2158376" y="3885741"/>
                              <a:pt x="2153652" y="4152205"/>
                              <a:pt x="2145552" y="4411772"/>
                            </a:cubicBezTo>
                            <a:cubicBezTo>
                              <a:pt x="2137452" y="4671339"/>
                              <a:pt x="2172418" y="4820871"/>
                              <a:pt x="2145552" y="5175100"/>
                            </a:cubicBezTo>
                            <a:cubicBezTo>
                              <a:pt x="2118686" y="5529329"/>
                              <a:pt x="2121298" y="5505592"/>
                              <a:pt x="2145552" y="5821987"/>
                            </a:cubicBezTo>
                            <a:cubicBezTo>
                              <a:pt x="2145404" y="5822557"/>
                              <a:pt x="2145210" y="5823286"/>
                              <a:pt x="2145164" y="5823909"/>
                            </a:cubicBezTo>
                            <a:cubicBezTo>
                              <a:pt x="2141523" y="5939041"/>
                              <a:pt x="2140716" y="6052550"/>
                              <a:pt x="2145164" y="6244456"/>
                            </a:cubicBezTo>
                            <a:cubicBezTo>
                              <a:pt x="2143645" y="6293490"/>
                              <a:pt x="2174701" y="6326317"/>
                              <a:pt x="2209377" y="6341331"/>
                            </a:cubicBezTo>
                            <a:cubicBezTo>
                              <a:pt x="2218997" y="6343637"/>
                              <a:pt x="2223537" y="6343608"/>
                              <a:pt x="2232366" y="6345972"/>
                            </a:cubicBezTo>
                            <a:cubicBezTo>
                              <a:pt x="2232426" y="6346711"/>
                              <a:pt x="2232390" y="6347284"/>
                              <a:pt x="2232366" y="6348412"/>
                            </a:cubicBezTo>
                            <a:cubicBezTo>
                              <a:pt x="2295767" y="6343426"/>
                              <a:pt x="2311354" y="6354163"/>
                              <a:pt x="2366525" y="6348412"/>
                            </a:cubicBezTo>
                            <a:cubicBezTo>
                              <a:pt x="2366503" y="6348858"/>
                              <a:pt x="2366556" y="6349022"/>
                              <a:pt x="2366525" y="6349594"/>
                            </a:cubicBezTo>
                            <a:cubicBezTo>
                              <a:pt x="2374161" y="6349887"/>
                              <a:pt x="2376724" y="6348932"/>
                              <a:pt x="2384222" y="6349594"/>
                            </a:cubicBezTo>
                            <a:cubicBezTo>
                              <a:pt x="2443845" y="6347433"/>
                              <a:pt x="2487705" y="6390812"/>
                              <a:pt x="2489359" y="6454731"/>
                            </a:cubicBezTo>
                            <a:cubicBezTo>
                              <a:pt x="2488556" y="6460160"/>
                              <a:pt x="2489481" y="6467823"/>
                              <a:pt x="2489359" y="6475378"/>
                            </a:cubicBezTo>
                            <a:cubicBezTo>
                              <a:pt x="2489647" y="6475418"/>
                              <a:pt x="2489900" y="6475367"/>
                              <a:pt x="2490316" y="6475378"/>
                            </a:cubicBezTo>
                            <a:cubicBezTo>
                              <a:pt x="2489430" y="6509921"/>
                              <a:pt x="2493739" y="6532400"/>
                              <a:pt x="2490316" y="6569462"/>
                            </a:cubicBezTo>
                            <a:cubicBezTo>
                              <a:pt x="2485520" y="6623623"/>
                              <a:pt x="2450138" y="6674071"/>
                              <a:pt x="2385179" y="6674599"/>
                            </a:cubicBezTo>
                            <a:cubicBezTo>
                              <a:pt x="2379293" y="6674908"/>
                              <a:pt x="2373765" y="6674550"/>
                              <a:pt x="2366525" y="6674599"/>
                            </a:cubicBezTo>
                            <a:cubicBezTo>
                              <a:pt x="2366524" y="6674611"/>
                              <a:pt x="2366525" y="6674623"/>
                              <a:pt x="2366525" y="6674644"/>
                            </a:cubicBezTo>
                            <a:cubicBezTo>
                              <a:pt x="2238560" y="6677595"/>
                              <a:pt x="2150768" y="6674753"/>
                              <a:pt x="2087378" y="6674644"/>
                            </a:cubicBezTo>
                            <a:cubicBezTo>
                              <a:pt x="2087377" y="6674627"/>
                              <a:pt x="2087379" y="6674619"/>
                              <a:pt x="2087378" y="6674598"/>
                            </a:cubicBezTo>
                            <a:cubicBezTo>
                              <a:pt x="1948283" y="6667739"/>
                              <a:pt x="1609842" y="6701483"/>
                              <a:pt x="1419873" y="6674598"/>
                            </a:cubicBezTo>
                            <a:cubicBezTo>
                              <a:pt x="1416959" y="6673936"/>
                              <a:pt x="1414162" y="6673755"/>
                              <a:pt x="1412295" y="6673068"/>
                            </a:cubicBezTo>
                            <a:cubicBezTo>
                              <a:pt x="1221291" y="6658425"/>
                              <a:pt x="1159181" y="6666062"/>
                              <a:pt x="983899" y="6673068"/>
                            </a:cubicBezTo>
                            <a:cubicBezTo>
                              <a:pt x="808617" y="6680074"/>
                              <a:pt x="731991" y="6651661"/>
                              <a:pt x="484888" y="6673068"/>
                            </a:cubicBezTo>
                            <a:cubicBezTo>
                              <a:pt x="237785" y="6694475"/>
                              <a:pt x="103344" y="6682696"/>
                              <a:pt x="0" y="6673068"/>
                            </a:cubicBezTo>
                            <a:cubicBezTo>
                              <a:pt x="-12740" y="6469630"/>
                              <a:pt x="-19496" y="6381484"/>
                              <a:pt x="0" y="6205953"/>
                            </a:cubicBezTo>
                            <a:cubicBezTo>
                              <a:pt x="19496" y="6030423"/>
                              <a:pt x="-13933" y="5699363"/>
                              <a:pt x="0" y="5471916"/>
                            </a:cubicBezTo>
                            <a:cubicBezTo>
                              <a:pt x="13933" y="5244469"/>
                              <a:pt x="25997" y="5161630"/>
                              <a:pt x="0" y="4871340"/>
                            </a:cubicBezTo>
                            <a:cubicBezTo>
                              <a:pt x="-25997" y="4581050"/>
                              <a:pt x="-25868" y="4405392"/>
                              <a:pt x="0" y="4137302"/>
                            </a:cubicBezTo>
                            <a:cubicBezTo>
                              <a:pt x="25868" y="3869212"/>
                              <a:pt x="17032" y="3780399"/>
                              <a:pt x="0" y="3536726"/>
                            </a:cubicBezTo>
                            <a:cubicBezTo>
                              <a:pt x="-17032" y="3293053"/>
                              <a:pt x="-38346" y="3010095"/>
                              <a:pt x="0" y="2735958"/>
                            </a:cubicBezTo>
                            <a:cubicBezTo>
                              <a:pt x="38346" y="2461821"/>
                              <a:pt x="-25455" y="2219100"/>
                              <a:pt x="0" y="1935190"/>
                            </a:cubicBezTo>
                            <a:cubicBezTo>
                              <a:pt x="25455" y="1651280"/>
                              <a:pt x="-21150" y="1513039"/>
                              <a:pt x="0" y="1267883"/>
                            </a:cubicBezTo>
                            <a:cubicBezTo>
                              <a:pt x="21150" y="1022727"/>
                              <a:pt x="7967" y="1016878"/>
                              <a:pt x="0" y="800768"/>
                            </a:cubicBezTo>
                            <a:cubicBezTo>
                              <a:pt x="-7967" y="584658"/>
                              <a:pt x="29640" y="1737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  <p:pic>
            <p:nvPicPr>
              <p:cNvPr id="152" name="Grafik 15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061FB3E0-B6BB-4E27-8BA4-462C79530E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34D04531-71B2-447A-830C-48BF010B3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66" y="204636"/>
              <a:ext cx="1633771" cy="305602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153" name="Textfeld 152">
            <a:extLst>
              <a:ext uri="{FF2B5EF4-FFF2-40B4-BE49-F238E27FC236}">
                <a16:creationId xmlns:a16="http://schemas.microsoft.com/office/drawing/2014/main" id="{AAA505B0-8365-4862-A845-8DC14FF9ADA5}"/>
              </a:ext>
            </a:extLst>
          </p:cNvPr>
          <p:cNvSpPr txBox="1"/>
          <p:nvPr/>
        </p:nvSpPr>
        <p:spPr>
          <a:xfrm>
            <a:off x="131919" y="1946436"/>
            <a:ext cx="1318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START COUNTING</a:t>
            </a:r>
          </a:p>
        </p:txBody>
      </p:sp>
      <p:sp>
        <p:nvSpPr>
          <p:cNvPr id="154" name="Flussdiagramm: Alternativer Prozess 153">
            <a:extLst>
              <a:ext uri="{FF2B5EF4-FFF2-40B4-BE49-F238E27FC236}">
                <a16:creationId xmlns:a16="http://schemas.microsoft.com/office/drawing/2014/main" id="{83C2CF1E-727F-4AA7-8C86-840A1F2900F6}"/>
              </a:ext>
            </a:extLst>
          </p:cNvPr>
          <p:cNvSpPr/>
          <p:nvPr/>
        </p:nvSpPr>
        <p:spPr>
          <a:xfrm>
            <a:off x="239237" y="2233744"/>
            <a:ext cx="771643" cy="257907"/>
          </a:xfrm>
          <a:prstGeom prst="flowChartAlternateProcess">
            <a:avLst/>
          </a:prstGeom>
          <a:solidFill>
            <a:srgbClr val="062C50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LEFT</a:t>
            </a:r>
          </a:p>
        </p:txBody>
      </p:sp>
      <p:sp>
        <p:nvSpPr>
          <p:cNvPr id="155" name="Flussdiagramm: Alternativer Prozess 154">
            <a:extLst>
              <a:ext uri="{FF2B5EF4-FFF2-40B4-BE49-F238E27FC236}">
                <a16:creationId xmlns:a16="http://schemas.microsoft.com/office/drawing/2014/main" id="{D1998AE1-CFC3-4186-88F0-0113EAD603B7}"/>
              </a:ext>
            </a:extLst>
          </p:cNvPr>
          <p:cNvSpPr/>
          <p:nvPr/>
        </p:nvSpPr>
        <p:spPr>
          <a:xfrm>
            <a:off x="1108436" y="2227577"/>
            <a:ext cx="771643" cy="257907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RIGHT</a:t>
            </a:r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B1ECA290-C980-4758-9AD3-28E313518E8A}"/>
              </a:ext>
            </a:extLst>
          </p:cNvPr>
          <p:cNvSpPr txBox="1"/>
          <p:nvPr/>
        </p:nvSpPr>
        <p:spPr>
          <a:xfrm>
            <a:off x="129260" y="2783689"/>
            <a:ext cx="98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EDIT NUMBER OF ROWS</a:t>
            </a:r>
          </a:p>
        </p:txBody>
      </p:sp>
      <p:sp>
        <p:nvSpPr>
          <p:cNvPr id="157" name="Ellipse 156">
            <a:extLst>
              <a:ext uri="{FF2B5EF4-FFF2-40B4-BE49-F238E27FC236}">
                <a16:creationId xmlns:a16="http://schemas.microsoft.com/office/drawing/2014/main" id="{201F1182-1408-44C8-BC20-C3A1CF5CA099}"/>
              </a:ext>
            </a:extLst>
          </p:cNvPr>
          <p:cNvSpPr/>
          <p:nvPr/>
        </p:nvSpPr>
        <p:spPr>
          <a:xfrm flipH="1">
            <a:off x="1109389" y="2819439"/>
            <a:ext cx="315126" cy="315126"/>
          </a:xfrm>
          <a:prstGeom prst="ellipse">
            <a:avLst/>
          </a:prstGeom>
          <a:solidFill>
            <a:srgbClr val="6780A2"/>
          </a:solidFill>
          <a:ln w="38100">
            <a:solidFill>
              <a:srgbClr val="052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8" name="Grafik 157">
            <a:extLst>
              <a:ext uri="{FF2B5EF4-FFF2-40B4-BE49-F238E27FC236}">
                <a16:creationId xmlns:a16="http://schemas.microsoft.com/office/drawing/2014/main" id="{BF2771E4-BD5A-4809-8027-3E669B87C38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56" t="22470" r="35845" b="36131"/>
          <a:stretch/>
        </p:blipFill>
        <p:spPr>
          <a:xfrm flipH="1">
            <a:off x="1172855" y="2886940"/>
            <a:ext cx="178487" cy="178487"/>
          </a:xfrm>
          <a:prstGeom prst="rect">
            <a:avLst/>
          </a:prstGeom>
        </p:spPr>
      </p:pic>
      <p:pic>
        <p:nvPicPr>
          <p:cNvPr id="159" name="Grafik 158">
            <a:extLst>
              <a:ext uri="{FF2B5EF4-FFF2-40B4-BE49-F238E27FC236}">
                <a16:creationId xmlns:a16="http://schemas.microsoft.com/office/drawing/2014/main" id="{434965E8-2D52-4FB5-A36F-826F74C5EFB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23"/>
            <a:ext cx="205261" cy="102630"/>
          </a:xfrm>
          <a:prstGeom prst="rect">
            <a:avLst/>
          </a:prstGeom>
        </p:spPr>
      </p:pic>
      <p:pic>
        <p:nvPicPr>
          <p:cNvPr id="160" name="Grafik 159">
            <a:extLst>
              <a:ext uri="{FF2B5EF4-FFF2-40B4-BE49-F238E27FC236}">
                <a16:creationId xmlns:a16="http://schemas.microsoft.com/office/drawing/2014/main" id="{4F193273-8EFA-4C53-8DFC-73D1D5FDD00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24099" y="5689103"/>
            <a:ext cx="264922" cy="264922"/>
          </a:xfrm>
          <a:prstGeom prst="rect">
            <a:avLst/>
          </a:prstGeom>
        </p:spPr>
      </p:pic>
      <p:sp>
        <p:nvSpPr>
          <p:cNvPr id="161" name="Freihandform: Form 160">
            <a:extLst>
              <a:ext uri="{FF2B5EF4-FFF2-40B4-BE49-F238E27FC236}">
                <a16:creationId xmlns:a16="http://schemas.microsoft.com/office/drawing/2014/main" id="{BB3D2ECB-2C25-4EDC-93DC-15B5E37CEE90}"/>
              </a:ext>
            </a:extLst>
          </p:cNvPr>
          <p:cNvSpPr/>
          <p:nvPr/>
        </p:nvSpPr>
        <p:spPr>
          <a:xfrm rot="10800000" flipH="1">
            <a:off x="1426152" y="3476334"/>
            <a:ext cx="455745" cy="251860"/>
          </a:xfrm>
          <a:custGeom>
            <a:avLst/>
            <a:gdLst>
              <a:gd name="connsiteX0" fmla="*/ 125930 w 455745"/>
              <a:gd name="connsiteY0" fmla="*/ 251860 h 251860"/>
              <a:gd name="connsiteX1" fmla="*/ 203885 w 455745"/>
              <a:gd name="connsiteY1" fmla="*/ 251860 h 251860"/>
              <a:gd name="connsiteX2" fmla="*/ 251860 w 455745"/>
              <a:gd name="connsiteY2" fmla="*/ 251860 h 251860"/>
              <a:gd name="connsiteX3" fmla="*/ 329815 w 455745"/>
              <a:gd name="connsiteY3" fmla="*/ 251860 h 251860"/>
              <a:gd name="connsiteX4" fmla="*/ 455745 w 455745"/>
              <a:gd name="connsiteY4" fmla="*/ 125930 h 251860"/>
              <a:gd name="connsiteX5" fmla="*/ 329815 w 455745"/>
              <a:gd name="connsiteY5" fmla="*/ 0 h 251860"/>
              <a:gd name="connsiteX6" fmla="*/ 251860 w 455745"/>
              <a:gd name="connsiteY6" fmla="*/ 0 h 251860"/>
              <a:gd name="connsiteX7" fmla="*/ 203885 w 455745"/>
              <a:gd name="connsiteY7" fmla="*/ 0 h 251860"/>
              <a:gd name="connsiteX8" fmla="*/ 125930 w 455745"/>
              <a:gd name="connsiteY8" fmla="*/ 0 h 251860"/>
              <a:gd name="connsiteX9" fmla="*/ 0 w 455745"/>
              <a:gd name="connsiteY9" fmla="*/ 125930 h 251860"/>
              <a:gd name="connsiteX10" fmla="*/ 125930 w 455745"/>
              <a:gd name="connsiteY10" fmla="*/ 25186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251860"/>
                </a:moveTo>
                <a:lnTo>
                  <a:pt x="203885" y="251860"/>
                </a:lnTo>
                <a:lnTo>
                  <a:pt x="251860" y="251860"/>
                </a:lnTo>
                <a:lnTo>
                  <a:pt x="329815" y="251860"/>
                </a:lnTo>
                <a:cubicBezTo>
                  <a:pt x="399364" y="251860"/>
                  <a:pt x="455745" y="195479"/>
                  <a:pt x="455745" y="125930"/>
                </a:cubicBezTo>
                <a:cubicBezTo>
                  <a:pt x="455745" y="56381"/>
                  <a:pt x="399364" y="0"/>
                  <a:pt x="329815" y="0"/>
                </a:cubicBezTo>
                <a:lnTo>
                  <a:pt x="251860" y="0"/>
                </a:lnTo>
                <a:lnTo>
                  <a:pt x="203885" y="0"/>
                </a:lnTo>
                <a:lnTo>
                  <a:pt x="125930" y="0"/>
                </a:lnTo>
                <a:cubicBezTo>
                  <a:pt x="56381" y="0"/>
                  <a:pt x="0" y="56381"/>
                  <a:pt x="0" y="125930"/>
                </a:cubicBezTo>
                <a:cubicBezTo>
                  <a:pt x="0" y="195479"/>
                  <a:pt x="56381" y="251860"/>
                  <a:pt x="125930" y="2518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62" name="Flussdiagramm: Verbinder 161">
            <a:extLst>
              <a:ext uri="{FF2B5EF4-FFF2-40B4-BE49-F238E27FC236}">
                <a16:creationId xmlns:a16="http://schemas.microsoft.com/office/drawing/2014/main" id="{AB086772-12F9-431B-9B23-5616AF69646B}"/>
              </a:ext>
            </a:extLst>
          </p:cNvPr>
          <p:cNvSpPr/>
          <p:nvPr/>
        </p:nvSpPr>
        <p:spPr>
          <a:xfrm flipH="1">
            <a:off x="1635401" y="3487063"/>
            <a:ext cx="232666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EDDB363E-6EFF-4CDE-8FE1-7EA4E5D1F45A}"/>
              </a:ext>
            </a:extLst>
          </p:cNvPr>
          <p:cNvSpPr txBox="1"/>
          <p:nvPr/>
        </p:nvSpPr>
        <p:spPr>
          <a:xfrm>
            <a:off x="132813" y="3477139"/>
            <a:ext cx="1159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SEAT NUMBERS</a:t>
            </a:r>
          </a:p>
        </p:txBody>
      </p:sp>
      <p:sp>
        <p:nvSpPr>
          <p:cNvPr id="164" name="Textfeld 163">
            <a:extLst>
              <a:ext uri="{FF2B5EF4-FFF2-40B4-BE49-F238E27FC236}">
                <a16:creationId xmlns:a16="http://schemas.microsoft.com/office/drawing/2014/main" id="{9704D539-37F6-4F44-A477-590B4B4D1A26}"/>
              </a:ext>
            </a:extLst>
          </p:cNvPr>
          <p:cNvSpPr txBox="1"/>
          <p:nvPr/>
        </p:nvSpPr>
        <p:spPr>
          <a:xfrm>
            <a:off x="129769" y="4424840"/>
            <a:ext cx="1159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ROW NUMBERS</a:t>
            </a:r>
          </a:p>
        </p:txBody>
      </p:sp>
      <p:sp>
        <p:nvSpPr>
          <p:cNvPr id="171" name="Freihandform: Form 170">
            <a:extLst>
              <a:ext uri="{FF2B5EF4-FFF2-40B4-BE49-F238E27FC236}">
                <a16:creationId xmlns:a16="http://schemas.microsoft.com/office/drawing/2014/main" id="{E59F70E7-9E60-4684-8160-63196A1F92B6}"/>
              </a:ext>
            </a:extLst>
          </p:cNvPr>
          <p:cNvSpPr/>
          <p:nvPr/>
        </p:nvSpPr>
        <p:spPr>
          <a:xfrm rot="10800000" flipH="1">
            <a:off x="1424296" y="4421247"/>
            <a:ext cx="455745" cy="251860"/>
          </a:xfrm>
          <a:custGeom>
            <a:avLst/>
            <a:gdLst>
              <a:gd name="connsiteX0" fmla="*/ 125930 w 455745"/>
              <a:gd name="connsiteY0" fmla="*/ 251860 h 251860"/>
              <a:gd name="connsiteX1" fmla="*/ 203885 w 455745"/>
              <a:gd name="connsiteY1" fmla="*/ 251860 h 251860"/>
              <a:gd name="connsiteX2" fmla="*/ 251860 w 455745"/>
              <a:gd name="connsiteY2" fmla="*/ 251860 h 251860"/>
              <a:gd name="connsiteX3" fmla="*/ 329815 w 455745"/>
              <a:gd name="connsiteY3" fmla="*/ 251860 h 251860"/>
              <a:gd name="connsiteX4" fmla="*/ 455745 w 455745"/>
              <a:gd name="connsiteY4" fmla="*/ 125930 h 251860"/>
              <a:gd name="connsiteX5" fmla="*/ 329815 w 455745"/>
              <a:gd name="connsiteY5" fmla="*/ 0 h 251860"/>
              <a:gd name="connsiteX6" fmla="*/ 251860 w 455745"/>
              <a:gd name="connsiteY6" fmla="*/ 0 h 251860"/>
              <a:gd name="connsiteX7" fmla="*/ 203885 w 455745"/>
              <a:gd name="connsiteY7" fmla="*/ 0 h 251860"/>
              <a:gd name="connsiteX8" fmla="*/ 125930 w 455745"/>
              <a:gd name="connsiteY8" fmla="*/ 0 h 251860"/>
              <a:gd name="connsiteX9" fmla="*/ 0 w 455745"/>
              <a:gd name="connsiteY9" fmla="*/ 125930 h 251860"/>
              <a:gd name="connsiteX10" fmla="*/ 125930 w 455745"/>
              <a:gd name="connsiteY10" fmla="*/ 25186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251860"/>
                </a:moveTo>
                <a:lnTo>
                  <a:pt x="203885" y="251860"/>
                </a:lnTo>
                <a:lnTo>
                  <a:pt x="251860" y="251860"/>
                </a:lnTo>
                <a:lnTo>
                  <a:pt x="329815" y="251860"/>
                </a:lnTo>
                <a:cubicBezTo>
                  <a:pt x="399364" y="251860"/>
                  <a:pt x="455745" y="195479"/>
                  <a:pt x="455745" y="125930"/>
                </a:cubicBezTo>
                <a:cubicBezTo>
                  <a:pt x="455745" y="56381"/>
                  <a:pt x="399364" y="0"/>
                  <a:pt x="329815" y="0"/>
                </a:cubicBezTo>
                <a:lnTo>
                  <a:pt x="251860" y="0"/>
                </a:lnTo>
                <a:lnTo>
                  <a:pt x="203885" y="0"/>
                </a:lnTo>
                <a:lnTo>
                  <a:pt x="125930" y="0"/>
                </a:lnTo>
                <a:cubicBezTo>
                  <a:pt x="56381" y="0"/>
                  <a:pt x="0" y="56381"/>
                  <a:pt x="0" y="125930"/>
                </a:cubicBezTo>
                <a:cubicBezTo>
                  <a:pt x="0" y="195479"/>
                  <a:pt x="56381" y="251860"/>
                  <a:pt x="125930" y="2518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72" name="Flussdiagramm: Verbinder 171">
            <a:extLst>
              <a:ext uri="{FF2B5EF4-FFF2-40B4-BE49-F238E27FC236}">
                <a16:creationId xmlns:a16="http://schemas.microsoft.com/office/drawing/2014/main" id="{4D84DA42-CCAE-4CD1-8BFD-5DA1717D413D}"/>
              </a:ext>
            </a:extLst>
          </p:cNvPr>
          <p:cNvSpPr/>
          <p:nvPr/>
        </p:nvSpPr>
        <p:spPr>
          <a:xfrm flipH="1">
            <a:off x="1633544" y="4431976"/>
            <a:ext cx="232667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0CDEB3D3-6B7E-4334-A5CE-07454AC22E6F}"/>
              </a:ext>
            </a:extLst>
          </p:cNvPr>
          <p:cNvSpPr txBox="1"/>
          <p:nvPr/>
        </p:nvSpPr>
        <p:spPr>
          <a:xfrm>
            <a:off x="129769" y="4826981"/>
            <a:ext cx="1159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LETTERS AS ROW NUMBERS</a:t>
            </a:r>
          </a:p>
        </p:txBody>
      </p:sp>
      <p:sp>
        <p:nvSpPr>
          <p:cNvPr id="174" name="Freihandform: Form 173">
            <a:extLst>
              <a:ext uri="{FF2B5EF4-FFF2-40B4-BE49-F238E27FC236}">
                <a16:creationId xmlns:a16="http://schemas.microsoft.com/office/drawing/2014/main" id="{1B0522F6-9120-475B-9F6C-B581CB65F9E2}"/>
              </a:ext>
            </a:extLst>
          </p:cNvPr>
          <p:cNvSpPr/>
          <p:nvPr/>
        </p:nvSpPr>
        <p:spPr>
          <a:xfrm flipH="1">
            <a:off x="1426735" y="4893936"/>
            <a:ext cx="455745" cy="251860"/>
          </a:xfrm>
          <a:custGeom>
            <a:avLst/>
            <a:gdLst>
              <a:gd name="connsiteX0" fmla="*/ 125930 w 455745"/>
              <a:gd name="connsiteY0" fmla="*/ 0 h 251860"/>
              <a:gd name="connsiteX1" fmla="*/ 203885 w 455745"/>
              <a:gd name="connsiteY1" fmla="*/ 0 h 251860"/>
              <a:gd name="connsiteX2" fmla="*/ 251860 w 455745"/>
              <a:gd name="connsiteY2" fmla="*/ 0 h 251860"/>
              <a:gd name="connsiteX3" fmla="*/ 329815 w 455745"/>
              <a:gd name="connsiteY3" fmla="*/ 0 h 251860"/>
              <a:gd name="connsiteX4" fmla="*/ 455745 w 455745"/>
              <a:gd name="connsiteY4" fmla="*/ 125930 h 251860"/>
              <a:gd name="connsiteX5" fmla="*/ 329815 w 455745"/>
              <a:gd name="connsiteY5" fmla="*/ 251860 h 251860"/>
              <a:gd name="connsiteX6" fmla="*/ 251860 w 455745"/>
              <a:gd name="connsiteY6" fmla="*/ 251860 h 251860"/>
              <a:gd name="connsiteX7" fmla="*/ 203885 w 455745"/>
              <a:gd name="connsiteY7" fmla="*/ 251860 h 251860"/>
              <a:gd name="connsiteX8" fmla="*/ 125930 w 455745"/>
              <a:gd name="connsiteY8" fmla="*/ 251860 h 251860"/>
              <a:gd name="connsiteX9" fmla="*/ 0 w 455745"/>
              <a:gd name="connsiteY9" fmla="*/ 125930 h 251860"/>
              <a:gd name="connsiteX10" fmla="*/ 125930 w 455745"/>
              <a:gd name="connsiteY10" fmla="*/ 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0"/>
                </a:moveTo>
                <a:lnTo>
                  <a:pt x="203885" y="0"/>
                </a:lnTo>
                <a:lnTo>
                  <a:pt x="251860" y="0"/>
                </a:lnTo>
                <a:lnTo>
                  <a:pt x="329815" y="0"/>
                </a:lnTo>
                <a:cubicBezTo>
                  <a:pt x="399364" y="0"/>
                  <a:pt x="455745" y="56381"/>
                  <a:pt x="455745" y="125930"/>
                </a:cubicBezTo>
                <a:cubicBezTo>
                  <a:pt x="455745" y="195479"/>
                  <a:pt x="399364" y="251860"/>
                  <a:pt x="329815" y="251860"/>
                </a:cubicBezTo>
                <a:lnTo>
                  <a:pt x="251860" y="251860"/>
                </a:lnTo>
                <a:lnTo>
                  <a:pt x="203885" y="251860"/>
                </a:lnTo>
                <a:lnTo>
                  <a:pt x="125930" y="251860"/>
                </a:lnTo>
                <a:cubicBezTo>
                  <a:pt x="56381" y="251860"/>
                  <a:pt x="0" y="195479"/>
                  <a:pt x="0" y="125930"/>
                </a:cubicBezTo>
                <a:cubicBezTo>
                  <a:pt x="0" y="56381"/>
                  <a:pt x="56381" y="0"/>
                  <a:pt x="1259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75" name="Flussdiagramm: Verbinder 174">
            <a:extLst>
              <a:ext uri="{FF2B5EF4-FFF2-40B4-BE49-F238E27FC236}">
                <a16:creationId xmlns:a16="http://schemas.microsoft.com/office/drawing/2014/main" id="{D8FC7959-9365-478F-84A2-4AD826037F58}"/>
              </a:ext>
            </a:extLst>
          </p:cNvPr>
          <p:cNvSpPr/>
          <p:nvPr/>
        </p:nvSpPr>
        <p:spPr>
          <a:xfrm flipH="1">
            <a:off x="1635984" y="4904665"/>
            <a:ext cx="232667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>
            <a:extLst>
              <a:ext uri="{FF2B5EF4-FFF2-40B4-BE49-F238E27FC236}">
                <a16:creationId xmlns:a16="http://schemas.microsoft.com/office/drawing/2014/main" id="{60EB82F6-EC71-4963-9DFD-7D70CD7344F5}"/>
              </a:ext>
            </a:extLst>
          </p:cNvPr>
          <p:cNvSpPr/>
          <p:nvPr/>
        </p:nvSpPr>
        <p:spPr>
          <a:xfrm flipH="1">
            <a:off x="1540805" y="2818114"/>
            <a:ext cx="315126" cy="315126"/>
          </a:xfrm>
          <a:prstGeom prst="ellipse">
            <a:avLst/>
          </a:prstGeom>
          <a:solidFill>
            <a:srgbClr val="6780A2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77" name="Grafik 176">
            <a:extLst>
              <a:ext uri="{FF2B5EF4-FFF2-40B4-BE49-F238E27FC236}">
                <a16:creationId xmlns:a16="http://schemas.microsoft.com/office/drawing/2014/main" id="{A78DEB29-FF03-44AE-ACCC-027683DF6996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23"/>
            <a:ext cx="205261" cy="102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ruppieren 200">
            <a:extLst>
              <a:ext uri="{FF2B5EF4-FFF2-40B4-BE49-F238E27FC236}">
                <a16:creationId xmlns:a16="http://schemas.microsoft.com/office/drawing/2014/main" id="{A7B69451-55A3-425C-B1AC-0CAF80E314D3}"/>
              </a:ext>
            </a:extLst>
          </p:cNvPr>
          <p:cNvGrpSpPr/>
          <p:nvPr/>
        </p:nvGrpSpPr>
        <p:grpSpPr>
          <a:xfrm flipH="1">
            <a:off x="1424321" y="3949323"/>
            <a:ext cx="455745" cy="251860"/>
            <a:chOff x="1424847" y="3180628"/>
            <a:chExt cx="455745" cy="251860"/>
          </a:xfrm>
          <a:solidFill>
            <a:srgbClr val="92D050"/>
          </a:solidFill>
        </p:grpSpPr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91C341B8-3F85-4D7A-BCFE-3DB8746E2D88}"/>
                </a:ext>
              </a:extLst>
            </p:cNvPr>
            <p:cNvSpPr/>
            <p:nvPr/>
          </p:nvSpPr>
          <p:spPr>
            <a:xfrm flipH="1">
              <a:off x="1424847" y="3180628"/>
              <a:ext cx="455745" cy="251860"/>
            </a:xfrm>
            <a:custGeom>
              <a:avLst/>
              <a:gdLst>
                <a:gd name="connsiteX0" fmla="*/ 125930 w 455745"/>
                <a:gd name="connsiteY0" fmla="*/ 0 h 251860"/>
                <a:gd name="connsiteX1" fmla="*/ 203885 w 455745"/>
                <a:gd name="connsiteY1" fmla="*/ 0 h 251860"/>
                <a:gd name="connsiteX2" fmla="*/ 251860 w 455745"/>
                <a:gd name="connsiteY2" fmla="*/ 0 h 251860"/>
                <a:gd name="connsiteX3" fmla="*/ 329815 w 455745"/>
                <a:gd name="connsiteY3" fmla="*/ 0 h 251860"/>
                <a:gd name="connsiteX4" fmla="*/ 455745 w 455745"/>
                <a:gd name="connsiteY4" fmla="*/ 125930 h 251860"/>
                <a:gd name="connsiteX5" fmla="*/ 329815 w 455745"/>
                <a:gd name="connsiteY5" fmla="*/ 251860 h 251860"/>
                <a:gd name="connsiteX6" fmla="*/ 251860 w 455745"/>
                <a:gd name="connsiteY6" fmla="*/ 251860 h 251860"/>
                <a:gd name="connsiteX7" fmla="*/ 203885 w 455745"/>
                <a:gd name="connsiteY7" fmla="*/ 251860 h 251860"/>
                <a:gd name="connsiteX8" fmla="*/ 125930 w 455745"/>
                <a:gd name="connsiteY8" fmla="*/ 251860 h 251860"/>
                <a:gd name="connsiteX9" fmla="*/ 0 w 455745"/>
                <a:gd name="connsiteY9" fmla="*/ 125930 h 251860"/>
                <a:gd name="connsiteX10" fmla="*/ 125930 w 455745"/>
                <a:gd name="connsiteY10" fmla="*/ 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0"/>
                  </a:moveTo>
                  <a:lnTo>
                    <a:pt x="203885" y="0"/>
                  </a:lnTo>
                  <a:lnTo>
                    <a:pt x="251860" y="0"/>
                  </a:lnTo>
                  <a:lnTo>
                    <a:pt x="329815" y="0"/>
                  </a:lnTo>
                  <a:cubicBezTo>
                    <a:pt x="399364" y="0"/>
                    <a:pt x="455745" y="56381"/>
                    <a:pt x="455745" y="125930"/>
                  </a:cubicBezTo>
                  <a:cubicBezTo>
                    <a:pt x="455745" y="195479"/>
                    <a:pt x="399364" y="251860"/>
                    <a:pt x="329815" y="251860"/>
                  </a:cubicBezTo>
                  <a:lnTo>
                    <a:pt x="251860" y="251860"/>
                  </a:lnTo>
                  <a:lnTo>
                    <a:pt x="203885" y="251860"/>
                  </a:lnTo>
                  <a:lnTo>
                    <a:pt x="125930" y="251860"/>
                  </a:lnTo>
                  <a:cubicBezTo>
                    <a:pt x="56381" y="251860"/>
                    <a:pt x="0" y="195479"/>
                    <a:pt x="0" y="125930"/>
                  </a:cubicBezTo>
                  <a:cubicBezTo>
                    <a:pt x="0" y="56381"/>
                    <a:pt x="56381" y="0"/>
                    <a:pt x="12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03" name="Flussdiagramm: Verbinder 202">
              <a:extLst>
                <a:ext uri="{FF2B5EF4-FFF2-40B4-BE49-F238E27FC236}">
                  <a16:creationId xmlns:a16="http://schemas.microsoft.com/office/drawing/2014/main" id="{75D79B75-427E-489A-86F0-B4315538DFF7}"/>
                </a:ext>
              </a:extLst>
            </p:cNvPr>
            <p:cNvSpPr/>
            <p:nvPr/>
          </p:nvSpPr>
          <p:spPr>
            <a:xfrm flipH="1">
              <a:off x="1438676" y="3191357"/>
              <a:ext cx="232667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4" name="Textfeld 203">
            <a:extLst>
              <a:ext uri="{FF2B5EF4-FFF2-40B4-BE49-F238E27FC236}">
                <a16:creationId xmlns:a16="http://schemas.microsoft.com/office/drawing/2014/main" id="{8FE18639-C45C-4E1F-9E0E-BD4147799EC3}"/>
              </a:ext>
            </a:extLst>
          </p:cNvPr>
          <p:cNvSpPr txBox="1"/>
          <p:nvPr/>
        </p:nvSpPr>
        <p:spPr>
          <a:xfrm>
            <a:off x="132813" y="3882618"/>
            <a:ext cx="1283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START COUNTING ANEW IN EACH ROW</a:t>
            </a:r>
          </a:p>
        </p:txBody>
      </p:sp>
      <p:sp>
        <p:nvSpPr>
          <p:cNvPr id="205" name="Textfeld 204">
            <a:extLst>
              <a:ext uri="{FF2B5EF4-FFF2-40B4-BE49-F238E27FC236}">
                <a16:creationId xmlns:a16="http://schemas.microsoft.com/office/drawing/2014/main" id="{064A3D76-025E-4494-84E3-7408B36C148F}"/>
              </a:ext>
            </a:extLst>
          </p:cNvPr>
          <p:cNvSpPr txBox="1"/>
          <p:nvPr/>
        </p:nvSpPr>
        <p:spPr>
          <a:xfrm>
            <a:off x="557841" y="5606879"/>
            <a:ext cx="1487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52E4F"/>
                </a:solidFill>
                <a:ea typeface="Verdana" panose="020B0604030504040204" pitchFamily="34" charset="0"/>
              </a:rPr>
              <a:t>MARK WHEELCHAIR PLACE , EMPTY SPACE OR ENTRANCE WITH CLICK ON THE SEAT</a:t>
            </a:r>
            <a:endParaRPr lang="de-DE" sz="1000" b="1" dirty="0">
              <a:solidFill>
                <a:srgbClr val="052E4F"/>
              </a:solidFill>
              <a:ea typeface="Verdana" panose="020B0604030504040204" pitchFamily="34" charset="0"/>
            </a:endParaRP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7E75F5D2-51CF-416D-A605-D7A4D9597345}"/>
              </a:ext>
            </a:extLst>
          </p:cNvPr>
          <p:cNvSpPr txBox="1"/>
          <p:nvPr/>
        </p:nvSpPr>
        <p:spPr>
          <a:xfrm>
            <a:off x="141866" y="3129455"/>
            <a:ext cx="19035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6780A2"/>
                </a:solidFill>
              </a:rPr>
              <a:t>(number of seats same as previous row)</a:t>
            </a:r>
            <a:endParaRPr lang="de-DE" sz="800" dirty="0">
              <a:solidFill>
                <a:srgbClr val="6780A2"/>
              </a:solidFill>
            </a:endParaRPr>
          </a:p>
        </p:txBody>
      </p:sp>
      <p:grpSp>
        <p:nvGrpSpPr>
          <p:cNvPr id="166" name="Gruppieren 165">
            <a:extLst>
              <a:ext uri="{FF2B5EF4-FFF2-40B4-BE49-F238E27FC236}">
                <a16:creationId xmlns:a16="http://schemas.microsoft.com/office/drawing/2014/main" id="{8F6F7567-06C2-4BC0-8330-44E5F690BEBB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67" name="Freihandform 23">
              <a:extLst>
                <a:ext uri="{FF2B5EF4-FFF2-40B4-BE49-F238E27FC236}">
                  <a16:creationId xmlns:a16="http://schemas.microsoft.com/office/drawing/2014/main" id="{0C85F0DE-3476-4D2C-B9CF-6FD648DD8BED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68" name="Grafik 167">
              <a:hlinkClick r:id="rId23" action="ppaction://hlinksldjump"/>
              <a:extLst>
                <a:ext uri="{FF2B5EF4-FFF2-40B4-BE49-F238E27FC236}">
                  <a16:creationId xmlns:a16="http://schemas.microsoft.com/office/drawing/2014/main" id="{5F91A695-FF6C-456C-B624-415E99168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sp>
        <p:nvSpPr>
          <p:cNvPr id="136" name="Textfeld 135">
            <a:extLst>
              <a:ext uri="{FF2B5EF4-FFF2-40B4-BE49-F238E27FC236}">
                <a16:creationId xmlns:a16="http://schemas.microsoft.com/office/drawing/2014/main" id="{39FC1800-4A75-4285-845B-0726A1B920D5}"/>
              </a:ext>
            </a:extLst>
          </p:cNvPr>
          <p:cNvSpPr txBox="1"/>
          <p:nvPr/>
        </p:nvSpPr>
        <p:spPr>
          <a:xfrm>
            <a:off x="130631" y="1021498"/>
            <a:ext cx="1749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  <a:ea typeface="Verdana" panose="020B0604030504040204" pitchFamily="34" charset="0"/>
              </a:rPr>
              <a:t>SEATING MAP KONFIG.</a:t>
            </a:r>
          </a:p>
        </p:txBody>
      </p: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F784DC92-88DE-46E2-8AD3-5CA62E3D344B}"/>
              </a:ext>
            </a:extLst>
          </p:cNvPr>
          <p:cNvGrpSpPr/>
          <p:nvPr/>
        </p:nvGrpSpPr>
        <p:grpSpPr>
          <a:xfrm>
            <a:off x="228821" y="1340749"/>
            <a:ext cx="494389" cy="494389"/>
            <a:chOff x="228821" y="1349422"/>
            <a:chExt cx="494389" cy="494389"/>
          </a:xfrm>
        </p:grpSpPr>
        <p:sp>
          <p:nvSpPr>
            <p:cNvPr id="138" name="Rechteck: abgerundete Ecken 137">
              <a:extLst>
                <a:ext uri="{FF2B5EF4-FFF2-40B4-BE49-F238E27FC236}">
                  <a16:creationId xmlns:a16="http://schemas.microsoft.com/office/drawing/2014/main" id="{6E4D02A5-E88C-45E3-9630-6249889BC1EC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SAVE</a:t>
              </a:r>
            </a:p>
          </p:txBody>
        </p:sp>
        <p:pic>
          <p:nvPicPr>
            <p:cNvPr id="140" name="Grafik 139">
              <a:extLst>
                <a:ext uri="{FF2B5EF4-FFF2-40B4-BE49-F238E27FC236}">
                  <a16:creationId xmlns:a16="http://schemas.microsoft.com/office/drawing/2014/main" id="{A5A9CD25-9B8A-4333-BC5D-F18425D13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sp>
        <p:nvSpPr>
          <p:cNvPr id="146" name="Textfeld 145">
            <a:extLst>
              <a:ext uri="{FF2B5EF4-FFF2-40B4-BE49-F238E27FC236}">
                <a16:creationId xmlns:a16="http://schemas.microsoft.com/office/drawing/2014/main" id="{CC9491B5-CA6B-46A2-96AA-C75C0E0A60C5}"/>
              </a:ext>
            </a:extLst>
          </p:cNvPr>
          <p:cNvSpPr txBox="1"/>
          <p:nvPr/>
        </p:nvSpPr>
        <p:spPr>
          <a:xfrm>
            <a:off x="137939" y="661341"/>
            <a:ext cx="1276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</a:rPr>
              <a:t>WIFI DIRECT STATUS</a:t>
            </a:r>
          </a:p>
        </p:txBody>
      </p:sp>
      <p:pic>
        <p:nvPicPr>
          <p:cNvPr id="169" name="Grafik 168">
            <a:extLst>
              <a:ext uri="{FF2B5EF4-FFF2-40B4-BE49-F238E27FC236}">
                <a16:creationId xmlns:a16="http://schemas.microsoft.com/office/drawing/2014/main" id="{6BAEFDE8-4F86-4F41-A873-2D3DAC9A4F1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180" name="DELETE">
            <a:extLst>
              <a:ext uri="{FF2B5EF4-FFF2-40B4-BE49-F238E27FC236}">
                <a16:creationId xmlns:a16="http://schemas.microsoft.com/office/drawing/2014/main" id="{9CBE79ED-595A-427F-A698-4B1BC152EC33}"/>
              </a:ext>
            </a:extLst>
          </p:cNvPr>
          <p:cNvGrpSpPr/>
          <p:nvPr/>
        </p:nvGrpSpPr>
        <p:grpSpPr>
          <a:xfrm>
            <a:off x="1368203" y="1340749"/>
            <a:ext cx="494389" cy="494389"/>
            <a:chOff x="1368203" y="1349422"/>
            <a:chExt cx="494389" cy="494389"/>
          </a:xfrm>
        </p:grpSpPr>
        <p:sp>
          <p:nvSpPr>
            <p:cNvPr id="181" name="Rechteck: abgerundete Ecken 180">
              <a:extLst>
                <a:ext uri="{FF2B5EF4-FFF2-40B4-BE49-F238E27FC236}">
                  <a16:creationId xmlns:a16="http://schemas.microsoft.com/office/drawing/2014/main" id="{8232A6CE-5053-48DF-84CA-392B2343131B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DELETE</a:t>
              </a:r>
            </a:p>
          </p:txBody>
        </p:sp>
        <p:pic>
          <p:nvPicPr>
            <p:cNvPr id="182" name="Grafik 181">
              <a:extLst>
                <a:ext uri="{FF2B5EF4-FFF2-40B4-BE49-F238E27FC236}">
                  <a16:creationId xmlns:a16="http://schemas.microsoft.com/office/drawing/2014/main" id="{9748201F-4063-4A1D-B2FF-AB50AA68A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183" name="Gruppieren 182">
            <a:extLst>
              <a:ext uri="{FF2B5EF4-FFF2-40B4-BE49-F238E27FC236}">
                <a16:creationId xmlns:a16="http://schemas.microsoft.com/office/drawing/2014/main" id="{22D0A359-5821-43FA-AF68-21C4FF70E985}"/>
              </a:ext>
            </a:extLst>
          </p:cNvPr>
          <p:cNvGrpSpPr/>
          <p:nvPr/>
        </p:nvGrpSpPr>
        <p:grpSpPr>
          <a:xfrm>
            <a:off x="4203636" y="2222863"/>
            <a:ext cx="3839352" cy="1794162"/>
            <a:chOff x="4203636" y="2222863"/>
            <a:chExt cx="3839352" cy="1794162"/>
          </a:xfrm>
        </p:grpSpPr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CE6F1115-39A5-40A8-BDA8-C559CC69F07B}"/>
                </a:ext>
              </a:extLst>
            </p:cNvPr>
            <p:cNvGrpSpPr/>
            <p:nvPr/>
          </p:nvGrpSpPr>
          <p:grpSpPr>
            <a:xfrm>
              <a:off x="4203636" y="2222863"/>
              <a:ext cx="3839352" cy="1794162"/>
              <a:chOff x="4203636" y="2222863"/>
              <a:chExt cx="3839352" cy="1794162"/>
            </a:xfrm>
          </p:grpSpPr>
          <p:sp>
            <p:nvSpPr>
              <p:cNvPr id="187" name="Rechteck: abgerundete Ecken 186">
                <a:extLst>
                  <a:ext uri="{FF2B5EF4-FFF2-40B4-BE49-F238E27FC236}">
                    <a16:creationId xmlns:a16="http://schemas.microsoft.com/office/drawing/2014/main" id="{CFE729D9-CA00-4D64-9961-B72C9B1890BF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Textfeld 187">
                <a:extLst>
                  <a:ext uri="{FF2B5EF4-FFF2-40B4-BE49-F238E27FC236}">
                    <a16:creationId xmlns:a16="http://schemas.microsoft.com/office/drawing/2014/main" id="{536CF65F-D852-4763-9C15-F4B48FD7BE3F}"/>
                  </a:ext>
                </a:extLst>
              </p:cNvPr>
              <p:cNvSpPr txBox="1"/>
              <p:nvPr/>
            </p:nvSpPr>
            <p:spPr>
              <a:xfrm>
                <a:off x="4203636" y="2519320"/>
                <a:ext cx="38393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</a:p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the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entire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Seating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Map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Konfig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. ?</a:t>
                </a:r>
              </a:p>
            </p:txBody>
          </p:sp>
          <p:pic>
            <p:nvPicPr>
              <p:cNvPr id="189" name="Grafik 188">
                <a:extLst>
                  <a:ext uri="{FF2B5EF4-FFF2-40B4-BE49-F238E27FC236}">
                    <a16:creationId xmlns:a16="http://schemas.microsoft.com/office/drawing/2014/main" id="{C2AB6FD3-DE9B-44E4-B84F-B334CD49E5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185" name="Flussdiagramm: Alternativer Prozess 184">
              <a:hlinkClick r:id="rId34" action="ppaction://hlinksldjump"/>
              <a:extLst>
                <a:ext uri="{FF2B5EF4-FFF2-40B4-BE49-F238E27FC236}">
                  <a16:creationId xmlns:a16="http://schemas.microsoft.com/office/drawing/2014/main" id="{45F2BC2F-7D6C-44F5-B48E-F3B6E94A56D7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186" name="Flussdiagramm: Alternativer Prozess 185">
              <a:hlinkClick r:id="rId34" action="ppaction://hlinksldjump"/>
              <a:extLst>
                <a:ext uri="{FF2B5EF4-FFF2-40B4-BE49-F238E27FC236}">
                  <a16:creationId xmlns:a16="http://schemas.microsoft.com/office/drawing/2014/main" id="{9C9282EF-B150-4686-849B-92575B703545}"/>
                </a:ext>
              </a:extLst>
            </p:cNvPr>
            <p:cNvSpPr/>
            <p:nvPr/>
          </p:nvSpPr>
          <p:spPr>
            <a:xfrm>
              <a:off x="4978401" y="3584697"/>
              <a:ext cx="2293908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all </a:t>
              </a:r>
              <a:r>
                <a:rPr lang="de-DE" sz="1200" b="1" dirty="0" err="1">
                  <a:solidFill>
                    <a:schemeClr val="bg1"/>
                  </a:solidFill>
                </a:rPr>
                <a:t>Detectors</a:t>
              </a:r>
              <a:endParaRPr lang="de-DE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0" name="CANCEL">
            <a:extLst>
              <a:ext uri="{FF2B5EF4-FFF2-40B4-BE49-F238E27FC236}">
                <a16:creationId xmlns:a16="http://schemas.microsoft.com/office/drawing/2014/main" id="{7B0E24F1-0CBE-4068-BBDA-4F881DD65202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191" name="Gruppieren 190">
            <a:extLst>
              <a:ext uri="{FF2B5EF4-FFF2-40B4-BE49-F238E27FC236}">
                <a16:creationId xmlns:a16="http://schemas.microsoft.com/office/drawing/2014/main" id="{C0E48331-05AF-4084-8A33-3A94F9E048D7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192" name="Gruppieren 191">
              <a:extLst>
                <a:ext uri="{FF2B5EF4-FFF2-40B4-BE49-F238E27FC236}">
                  <a16:creationId xmlns:a16="http://schemas.microsoft.com/office/drawing/2014/main" id="{7304C89B-06A1-4C2B-A8B7-88F039D6FAA5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194" name="Rechteck: abgerundete Ecken 193">
                <a:extLst>
                  <a:ext uri="{FF2B5EF4-FFF2-40B4-BE49-F238E27FC236}">
                    <a16:creationId xmlns:a16="http://schemas.microsoft.com/office/drawing/2014/main" id="{226BA9F1-B54E-4B70-84F9-4042587151F6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70BD56A2-F753-4830-A4D1-85EBE3A54F15}"/>
                  </a:ext>
                </a:extLst>
              </p:cNvPr>
              <p:cNvSpPr txBox="1"/>
              <p:nvPr/>
            </p:nvSpPr>
            <p:spPr>
              <a:xfrm>
                <a:off x="4708140" y="2637336"/>
                <a:ext cx="28303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There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are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u="sng" dirty="0" err="1">
                    <a:solidFill>
                      <a:srgbClr val="062C50"/>
                    </a:solidFill>
                  </a:rPr>
                  <a:t>without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!</a:t>
                </a:r>
              </a:p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If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confirm,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unassigned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Seats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en-US" sz="1200" b="1" dirty="0">
                    <a:solidFill>
                      <a:srgbClr val="062C50"/>
                    </a:solidFill>
                  </a:rPr>
                  <a:t>will be displayed as occupied.</a:t>
                </a:r>
                <a:endParaRPr lang="de-DE" sz="1200" b="1" dirty="0">
                  <a:solidFill>
                    <a:srgbClr val="062C50"/>
                  </a:solidFill>
                </a:endParaRPr>
              </a:p>
            </p:txBody>
          </p:sp>
          <p:pic>
            <p:nvPicPr>
              <p:cNvPr id="196" name="Grafik 195">
                <a:extLst>
                  <a:ext uri="{FF2B5EF4-FFF2-40B4-BE49-F238E27FC236}">
                    <a16:creationId xmlns:a16="http://schemas.microsoft.com/office/drawing/2014/main" id="{AA4DCB5F-24ED-4B31-B15B-55DCBACA3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193" name="Flussdiagramm: Alternativer Prozess 192">
              <a:hlinkClick r:id="rId35" action="ppaction://hlinksldjump"/>
              <a:extLst>
                <a:ext uri="{FF2B5EF4-FFF2-40B4-BE49-F238E27FC236}">
                  <a16:creationId xmlns:a16="http://schemas.microsoft.com/office/drawing/2014/main" id="{56CF5DE6-DE57-4C93-ACDA-B27388003C0E}"/>
                </a:ext>
              </a:extLst>
            </p:cNvPr>
            <p:cNvSpPr/>
            <p:nvPr/>
          </p:nvSpPr>
          <p:spPr>
            <a:xfrm>
              <a:off x="5034557" y="3403149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CONFIRM</a:t>
              </a:r>
            </a:p>
          </p:txBody>
        </p:sp>
      </p:grpSp>
      <p:grpSp>
        <p:nvGrpSpPr>
          <p:cNvPr id="197" name="CONFIRM">
            <a:extLst>
              <a:ext uri="{FF2B5EF4-FFF2-40B4-BE49-F238E27FC236}">
                <a16:creationId xmlns:a16="http://schemas.microsoft.com/office/drawing/2014/main" id="{E259D9E0-3433-4628-97D7-AA01E4F3D6A0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198" name="Rechteck: abgerundete Ecken 197">
              <a:extLst>
                <a:ext uri="{FF2B5EF4-FFF2-40B4-BE49-F238E27FC236}">
                  <a16:creationId xmlns:a16="http://schemas.microsoft.com/office/drawing/2014/main" id="{F692E771-AF63-41B8-992A-3CF9711B6BB8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rgbClr val="062C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CONFIRM</a:t>
              </a:r>
              <a:endParaRPr lang="de-DE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199" name="Grafik 198">
              <a:extLst>
                <a:ext uri="{FF2B5EF4-FFF2-40B4-BE49-F238E27FC236}">
                  <a16:creationId xmlns:a16="http://schemas.microsoft.com/office/drawing/2014/main" id="{47B6B4BF-CFAF-46BC-9BC7-4C1025E0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200" name="2CANCEL">
            <a:extLst>
              <a:ext uri="{FF2B5EF4-FFF2-40B4-BE49-F238E27FC236}">
                <a16:creationId xmlns:a16="http://schemas.microsoft.com/office/drawing/2014/main" id="{91C2F014-6B14-4E8E-9421-9E5CCC671B0E}"/>
              </a:ext>
            </a:extLst>
          </p:cNvPr>
          <p:cNvSpPr/>
          <p:nvPr/>
        </p:nvSpPr>
        <p:spPr>
          <a:xfrm>
            <a:off x="6247361" y="3397795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CANCEL</a:t>
            </a:r>
          </a:p>
        </p:txBody>
      </p:sp>
    </p:spTree>
    <p:extLst>
      <p:ext uri="{BB962C8B-B14F-4D97-AF65-F5344CB8AC3E}">
        <p14:creationId xmlns:p14="http://schemas.microsoft.com/office/powerpoint/2010/main" val="20786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0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0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7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0"/>
                  </p:tgtEl>
                </p:cond>
              </p:nextCondLst>
            </p:seq>
          </p:childTnLst>
        </p:cTn>
      </p:par>
    </p:tnLst>
    <p:bldLst>
      <p:bldP spid="190" grpId="0" animBg="1"/>
      <p:bldP spid="190" grpId="1" animBg="1"/>
      <p:bldP spid="200" grpId="0" animBg="1"/>
      <p:bldP spid="200" grpId="1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rafik 120">
            <a:extLst>
              <a:ext uri="{FF2B5EF4-FFF2-40B4-BE49-F238E27FC236}">
                <a16:creationId xmlns:a16="http://schemas.microsoft.com/office/drawing/2014/main" id="{30B169AF-0A50-45FC-828A-1858252248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pic>
        <p:nvPicPr>
          <p:cNvPr id="122" name="Grafik 121">
            <a:extLst>
              <a:ext uri="{FF2B5EF4-FFF2-40B4-BE49-F238E27FC236}">
                <a16:creationId xmlns:a16="http://schemas.microsoft.com/office/drawing/2014/main" id="{56FF0812-9DC0-42F0-A28F-F77DD89156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44"/>
          <a:stretch/>
        </p:blipFill>
        <p:spPr>
          <a:xfrm>
            <a:off x="-131808" y="3822196"/>
            <a:ext cx="1558340" cy="2291804"/>
          </a:xfrm>
          <a:prstGeom prst="rect">
            <a:avLst/>
          </a:prstGeom>
        </p:spPr>
      </p:pic>
      <p:sp>
        <p:nvSpPr>
          <p:cNvPr id="124" name="Flussdiagramm: Alternativer Prozess 123">
            <a:extLst>
              <a:ext uri="{FF2B5EF4-FFF2-40B4-BE49-F238E27FC236}">
                <a16:creationId xmlns:a16="http://schemas.microsoft.com/office/drawing/2014/main" id="{3BE43119-01DA-4A2E-BDAE-EA166BC93D0A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32FDD9CD-5912-43EA-ADCF-575B1B06C961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26" name="Grafik 125">
            <a:extLst>
              <a:ext uri="{FF2B5EF4-FFF2-40B4-BE49-F238E27FC236}">
                <a16:creationId xmlns:a16="http://schemas.microsoft.com/office/drawing/2014/main" id="{6F267A68-240A-4B81-A171-28B324E76F9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128" name="Flussdiagramm: Alternativer Prozess 127">
            <a:extLst>
              <a:ext uri="{FF2B5EF4-FFF2-40B4-BE49-F238E27FC236}">
                <a16:creationId xmlns:a16="http://schemas.microsoft.com/office/drawing/2014/main" id="{6622C2C7-CCBB-418D-82A9-331F924259A3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392" name="Textfeld 391">
            <a:extLst>
              <a:ext uri="{FF2B5EF4-FFF2-40B4-BE49-F238E27FC236}">
                <a16:creationId xmlns:a16="http://schemas.microsoft.com/office/drawing/2014/main" id="{B4255D10-75B8-4CC1-951D-41BCCFAC0C09}"/>
              </a:ext>
            </a:extLst>
          </p:cNvPr>
          <p:cNvSpPr txBox="1"/>
          <p:nvPr/>
        </p:nvSpPr>
        <p:spPr>
          <a:xfrm>
            <a:off x="1277781" y="2660563"/>
            <a:ext cx="28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94" name="Gruppieren 393">
            <a:extLst>
              <a:ext uri="{FF2B5EF4-FFF2-40B4-BE49-F238E27FC236}">
                <a16:creationId xmlns:a16="http://schemas.microsoft.com/office/drawing/2014/main" id="{7580625F-7E7C-4FA8-BA4C-95899DF6C2B7}"/>
              </a:ext>
            </a:extLst>
          </p:cNvPr>
          <p:cNvGrpSpPr/>
          <p:nvPr/>
        </p:nvGrpSpPr>
        <p:grpSpPr>
          <a:xfrm>
            <a:off x="2945957" y="2223004"/>
            <a:ext cx="4718169" cy="568178"/>
            <a:chOff x="3282727" y="4148261"/>
            <a:chExt cx="5645861" cy="679894"/>
          </a:xfrm>
          <a:solidFill>
            <a:srgbClr val="062C50"/>
          </a:solidFill>
        </p:grpSpPr>
        <p:sp>
          <p:nvSpPr>
            <p:cNvPr id="400" name="Rechteck: abgerundete Ecken 399">
              <a:extLst>
                <a:ext uri="{FF2B5EF4-FFF2-40B4-BE49-F238E27FC236}">
                  <a16:creationId xmlns:a16="http://schemas.microsoft.com/office/drawing/2014/main" id="{A8F135BD-40AE-4329-90F8-C0F448D5408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1" name="Rechteck: abgerundete Ecken 400">
              <a:extLst>
                <a:ext uri="{FF2B5EF4-FFF2-40B4-BE49-F238E27FC236}">
                  <a16:creationId xmlns:a16="http://schemas.microsoft.com/office/drawing/2014/main" id="{DFB40AEE-D8FA-4CA7-B57D-6F629296FA8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2" name="Rechteck: abgerundete Ecken 401">
              <a:extLst>
                <a:ext uri="{FF2B5EF4-FFF2-40B4-BE49-F238E27FC236}">
                  <a16:creationId xmlns:a16="http://schemas.microsoft.com/office/drawing/2014/main" id="{4693CDAE-0CE7-462F-A7AB-F7585E43C1E7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3" name="Rechteck: abgerundete Ecken 402">
              <a:extLst>
                <a:ext uri="{FF2B5EF4-FFF2-40B4-BE49-F238E27FC236}">
                  <a16:creationId xmlns:a16="http://schemas.microsoft.com/office/drawing/2014/main" id="{F52F81E1-C30B-4E61-8029-3612EB4F3468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4" name="Rechteck: abgerundete Ecken 403">
              <a:extLst>
                <a:ext uri="{FF2B5EF4-FFF2-40B4-BE49-F238E27FC236}">
                  <a16:creationId xmlns:a16="http://schemas.microsoft.com/office/drawing/2014/main" id="{0EB78652-0B9E-4558-B4A5-F5F498D1715D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5" name="Rechteck: abgerundete Ecken 404">
              <a:extLst>
                <a:ext uri="{FF2B5EF4-FFF2-40B4-BE49-F238E27FC236}">
                  <a16:creationId xmlns:a16="http://schemas.microsoft.com/office/drawing/2014/main" id="{B9EBE26F-FB33-4F12-9791-9D977E75C23F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6" name="Rechteck: abgerundete Ecken 405">
              <a:extLst>
                <a:ext uri="{FF2B5EF4-FFF2-40B4-BE49-F238E27FC236}">
                  <a16:creationId xmlns:a16="http://schemas.microsoft.com/office/drawing/2014/main" id="{BFAA48E5-8D8A-4E63-AEBE-FE590A1A80E1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95" name="Freihandform: Form 394">
            <a:extLst>
              <a:ext uri="{FF2B5EF4-FFF2-40B4-BE49-F238E27FC236}">
                <a16:creationId xmlns:a16="http://schemas.microsoft.com/office/drawing/2014/main" id="{611A3620-9DFE-47F2-887A-FADFF39A9E3B}"/>
              </a:ext>
            </a:extLst>
          </p:cNvPr>
          <p:cNvSpPr/>
          <p:nvPr/>
        </p:nvSpPr>
        <p:spPr>
          <a:xfrm>
            <a:off x="8489667" y="2258724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6" name="Freihandform: Form 395">
            <a:extLst>
              <a:ext uri="{FF2B5EF4-FFF2-40B4-BE49-F238E27FC236}">
                <a16:creationId xmlns:a16="http://schemas.microsoft.com/office/drawing/2014/main" id="{A227EFDB-2008-41F3-AE9F-BA4D2F186744}"/>
              </a:ext>
            </a:extLst>
          </p:cNvPr>
          <p:cNvSpPr/>
          <p:nvPr/>
        </p:nvSpPr>
        <p:spPr>
          <a:xfrm>
            <a:off x="8436679" y="221764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7" name="Rechteck: abgerundete Ecken 396">
            <a:extLst>
              <a:ext uri="{FF2B5EF4-FFF2-40B4-BE49-F238E27FC236}">
                <a16:creationId xmlns:a16="http://schemas.microsoft.com/office/drawing/2014/main" id="{B40E915F-0E75-4CE2-97DA-7B93CF9E3E4B}"/>
              </a:ext>
            </a:extLst>
          </p:cNvPr>
          <p:cNvSpPr/>
          <p:nvPr/>
        </p:nvSpPr>
        <p:spPr>
          <a:xfrm>
            <a:off x="7723903" y="222309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77" name="Textfeld 376">
            <a:extLst>
              <a:ext uri="{FF2B5EF4-FFF2-40B4-BE49-F238E27FC236}">
                <a16:creationId xmlns:a16="http://schemas.microsoft.com/office/drawing/2014/main" id="{8E5EE671-8CF8-498F-BC19-32EAD82E40B9}"/>
              </a:ext>
            </a:extLst>
          </p:cNvPr>
          <p:cNvSpPr txBox="1"/>
          <p:nvPr/>
        </p:nvSpPr>
        <p:spPr>
          <a:xfrm>
            <a:off x="1267324" y="3459074"/>
            <a:ext cx="32092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D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79" name="Gruppieren 378">
            <a:extLst>
              <a:ext uri="{FF2B5EF4-FFF2-40B4-BE49-F238E27FC236}">
                <a16:creationId xmlns:a16="http://schemas.microsoft.com/office/drawing/2014/main" id="{8DC0339E-B66C-47B3-A051-A74A5D451467}"/>
              </a:ext>
            </a:extLst>
          </p:cNvPr>
          <p:cNvGrpSpPr/>
          <p:nvPr/>
        </p:nvGrpSpPr>
        <p:grpSpPr>
          <a:xfrm>
            <a:off x="1578087" y="3034783"/>
            <a:ext cx="6091874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83" name="Rechteck: abgerundete Ecken 382">
              <a:extLst>
                <a:ext uri="{FF2B5EF4-FFF2-40B4-BE49-F238E27FC236}">
                  <a16:creationId xmlns:a16="http://schemas.microsoft.com/office/drawing/2014/main" id="{45DB118B-BAB4-4B90-9E6A-D4F931459F60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4" name="Rechteck: abgerundete Ecken 383">
              <a:extLst>
                <a:ext uri="{FF2B5EF4-FFF2-40B4-BE49-F238E27FC236}">
                  <a16:creationId xmlns:a16="http://schemas.microsoft.com/office/drawing/2014/main" id="{D0DC3C1B-4F56-49E9-A55E-187E287E8E89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5" name="Rechteck: abgerundete Ecken 384">
              <a:extLst>
                <a:ext uri="{FF2B5EF4-FFF2-40B4-BE49-F238E27FC236}">
                  <a16:creationId xmlns:a16="http://schemas.microsoft.com/office/drawing/2014/main" id="{63DBAD73-7E3E-4601-8A80-00026019774B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6" name="Rechteck: abgerundete Ecken 385">
              <a:extLst>
                <a:ext uri="{FF2B5EF4-FFF2-40B4-BE49-F238E27FC236}">
                  <a16:creationId xmlns:a16="http://schemas.microsoft.com/office/drawing/2014/main" id="{CB772F56-EA02-47AC-8A29-306203E9057D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7" name="Rechteck: abgerundete Ecken 386">
              <a:extLst>
                <a:ext uri="{FF2B5EF4-FFF2-40B4-BE49-F238E27FC236}">
                  <a16:creationId xmlns:a16="http://schemas.microsoft.com/office/drawing/2014/main" id="{A66C2EC8-F47A-4B98-863D-44E8E2C0B070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8" name="Rechteck: abgerundete Ecken 387">
              <a:extLst>
                <a:ext uri="{FF2B5EF4-FFF2-40B4-BE49-F238E27FC236}">
                  <a16:creationId xmlns:a16="http://schemas.microsoft.com/office/drawing/2014/main" id="{0A10E07F-244F-46BB-A580-26DC467951DF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9" name="Rechteck: abgerundete Ecken 388">
              <a:extLst>
                <a:ext uri="{FF2B5EF4-FFF2-40B4-BE49-F238E27FC236}">
                  <a16:creationId xmlns:a16="http://schemas.microsoft.com/office/drawing/2014/main" id="{43D45E27-FC6A-46B1-AD94-C884D1924C4A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0" name="Rechteck: abgerundete Ecken 389">
              <a:extLst>
                <a:ext uri="{FF2B5EF4-FFF2-40B4-BE49-F238E27FC236}">
                  <a16:creationId xmlns:a16="http://schemas.microsoft.com/office/drawing/2014/main" id="{5B9332B3-4BB3-4FFA-86E0-3465203D49D8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1" name="Rechteck: abgerundete Ecken 390">
              <a:extLst>
                <a:ext uri="{FF2B5EF4-FFF2-40B4-BE49-F238E27FC236}">
                  <a16:creationId xmlns:a16="http://schemas.microsoft.com/office/drawing/2014/main" id="{D2B3AED2-D8C2-4E53-9C64-77400CD22AEE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80" name="Freihandform: Form 379">
            <a:extLst>
              <a:ext uri="{FF2B5EF4-FFF2-40B4-BE49-F238E27FC236}">
                <a16:creationId xmlns:a16="http://schemas.microsoft.com/office/drawing/2014/main" id="{7C6D3028-5061-4423-AD5D-3D8D239CBF3E}"/>
              </a:ext>
            </a:extLst>
          </p:cNvPr>
          <p:cNvSpPr/>
          <p:nvPr/>
        </p:nvSpPr>
        <p:spPr>
          <a:xfrm>
            <a:off x="8495502" y="307050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1" name="Freihandform: Form 380">
            <a:extLst>
              <a:ext uri="{FF2B5EF4-FFF2-40B4-BE49-F238E27FC236}">
                <a16:creationId xmlns:a16="http://schemas.microsoft.com/office/drawing/2014/main" id="{7C4F0B02-83FA-4A12-8CE5-51CBDD7407DC}"/>
              </a:ext>
            </a:extLst>
          </p:cNvPr>
          <p:cNvSpPr/>
          <p:nvPr/>
        </p:nvSpPr>
        <p:spPr>
          <a:xfrm>
            <a:off x="8442514" y="302942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2" name="Rechteck: abgerundete Ecken 381">
            <a:extLst>
              <a:ext uri="{FF2B5EF4-FFF2-40B4-BE49-F238E27FC236}">
                <a16:creationId xmlns:a16="http://schemas.microsoft.com/office/drawing/2014/main" id="{1282DFC4-F266-4AD6-9F4C-310A22A05E37}"/>
              </a:ext>
            </a:extLst>
          </p:cNvPr>
          <p:cNvSpPr/>
          <p:nvPr/>
        </p:nvSpPr>
        <p:spPr>
          <a:xfrm>
            <a:off x="7729738" y="303487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2" name="Textfeld 361">
            <a:extLst>
              <a:ext uri="{FF2B5EF4-FFF2-40B4-BE49-F238E27FC236}">
                <a16:creationId xmlns:a16="http://schemas.microsoft.com/office/drawing/2014/main" id="{E8753B8F-667E-4FC9-8455-5F3A5A76EA6E}"/>
              </a:ext>
            </a:extLst>
          </p:cNvPr>
          <p:cNvSpPr txBox="1"/>
          <p:nvPr/>
        </p:nvSpPr>
        <p:spPr>
          <a:xfrm>
            <a:off x="1264439" y="4281192"/>
            <a:ext cx="2614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64" name="Gruppieren 363">
            <a:extLst>
              <a:ext uri="{FF2B5EF4-FFF2-40B4-BE49-F238E27FC236}">
                <a16:creationId xmlns:a16="http://schemas.microsoft.com/office/drawing/2014/main" id="{58D08648-B1B6-4449-AD55-86AFFE24003C}"/>
              </a:ext>
            </a:extLst>
          </p:cNvPr>
          <p:cNvGrpSpPr/>
          <p:nvPr/>
        </p:nvGrpSpPr>
        <p:grpSpPr>
          <a:xfrm>
            <a:off x="1577266" y="3854466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68" name="Rechteck: abgerundete Ecken 367">
              <a:extLst>
                <a:ext uri="{FF2B5EF4-FFF2-40B4-BE49-F238E27FC236}">
                  <a16:creationId xmlns:a16="http://schemas.microsoft.com/office/drawing/2014/main" id="{97EBA017-3F75-4D15-9A2C-73EA38E0C3AA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69" name="Rechteck: abgerundete Ecken 368">
              <a:extLst>
                <a:ext uri="{FF2B5EF4-FFF2-40B4-BE49-F238E27FC236}">
                  <a16:creationId xmlns:a16="http://schemas.microsoft.com/office/drawing/2014/main" id="{A559BA71-65D9-4E7F-A783-9FCF66D03650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0" name="Rechteck: abgerundete Ecken 369">
              <a:extLst>
                <a:ext uri="{FF2B5EF4-FFF2-40B4-BE49-F238E27FC236}">
                  <a16:creationId xmlns:a16="http://schemas.microsoft.com/office/drawing/2014/main" id="{C4E449B5-8393-4520-9C63-C18CFFB5807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1" name="Rechteck: abgerundete Ecken 370">
              <a:extLst>
                <a:ext uri="{FF2B5EF4-FFF2-40B4-BE49-F238E27FC236}">
                  <a16:creationId xmlns:a16="http://schemas.microsoft.com/office/drawing/2014/main" id="{D793C6EF-1B15-4F17-9C41-7DD5AE717AD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2" name="Rechteck: abgerundete Ecken 371">
              <a:extLst>
                <a:ext uri="{FF2B5EF4-FFF2-40B4-BE49-F238E27FC236}">
                  <a16:creationId xmlns:a16="http://schemas.microsoft.com/office/drawing/2014/main" id="{78C30CE0-BCE2-4127-A0CB-3E3E4059559A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3" name="Rechteck: abgerundete Ecken 372">
              <a:extLst>
                <a:ext uri="{FF2B5EF4-FFF2-40B4-BE49-F238E27FC236}">
                  <a16:creationId xmlns:a16="http://schemas.microsoft.com/office/drawing/2014/main" id="{F9B76325-4E55-4B30-A891-BBFEFC578FF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4" name="Rechteck: abgerundete Ecken 373">
              <a:extLst>
                <a:ext uri="{FF2B5EF4-FFF2-40B4-BE49-F238E27FC236}">
                  <a16:creationId xmlns:a16="http://schemas.microsoft.com/office/drawing/2014/main" id="{73BC3E50-96EF-45B8-A9AC-BB0CE9761FA2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5" name="Rechteck: abgerundete Ecken 374">
              <a:extLst>
                <a:ext uri="{FF2B5EF4-FFF2-40B4-BE49-F238E27FC236}">
                  <a16:creationId xmlns:a16="http://schemas.microsoft.com/office/drawing/2014/main" id="{489C0CDD-7489-4F67-9210-12E483F04347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6" name="Rechteck: abgerundete Ecken 375">
              <a:extLst>
                <a:ext uri="{FF2B5EF4-FFF2-40B4-BE49-F238E27FC236}">
                  <a16:creationId xmlns:a16="http://schemas.microsoft.com/office/drawing/2014/main" id="{02F4B221-40E2-4A82-8410-EF4C77EBC105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65" name="Freihandform: Form 364">
            <a:extLst>
              <a:ext uri="{FF2B5EF4-FFF2-40B4-BE49-F238E27FC236}">
                <a16:creationId xmlns:a16="http://schemas.microsoft.com/office/drawing/2014/main" id="{5B1058DF-350B-4020-A6DD-4879048D2418}"/>
              </a:ext>
            </a:extLst>
          </p:cNvPr>
          <p:cNvSpPr/>
          <p:nvPr/>
        </p:nvSpPr>
        <p:spPr>
          <a:xfrm>
            <a:off x="8494680" y="3890186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6" name="Freihandform: Form 365">
            <a:extLst>
              <a:ext uri="{FF2B5EF4-FFF2-40B4-BE49-F238E27FC236}">
                <a16:creationId xmlns:a16="http://schemas.microsoft.com/office/drawing/2014/main" id="{305B17EE-740A-4E5B-9B8B-1557244286C3}"/>
              </a:ext>
            </a:extLst>
          </p:cNvPr>
          <p:cNvSpPr/>
          <p:nvPr/>
        </p:nvSpPr>
        <p:spPr>
          <a:xfrm>
            <a:off x="8441692" y="3849110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7" name="Rechteck: abgerundete Ecken 366">
            <a:extLst>
              <a:ext uri="{FF2B5EF4-FFF2-40B4-BE49-F238E27FC236}">
                <a16:creationId xmlns:a16="http://schemas.microsoft.com/office/drawing/2014/main" id="{65D66DAF-B983-4A70-A28A-C592A0D5A5EB}"/>
              </a:ext>
            </a:extLst>
          </p:cNvPr>
          <p:cNvSpPr/>
          <p:nvPr/>
        </p:nvSpPr>
        <p:spPr>
          <a:xfrm>
            <a:off x="7728916" y="3854553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51" name="Textfeld 350">
            <a:extLst>
              <a:ext uri="{FF2B5EF4-FFF2-40B4-BE49-F238E27FC236}">
                <a16:creationId xmlns:a16="http://schemas.microsoft.com/office/drawing/2014/main" id="{0E64C8B2-1A37-4FAE-938C-38DF3D1BB453}"/>
              </a:ext>
            </a:extLst>
          </p:cNvPr>
          <p:cNvSpPr txBox="1"/>
          <p:nvPr/>
        </p:nvSpPr>
        <p:spPr>
          <a:xfrm>
            <a:off x="1232732" y="5570561"/>
            <a:ext cx="31290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52" name="Rechteck: abgerundete Ecken 351">
            <a:extLst>
              <a:ext uri="{FF2B5EF4-FFF2-40B4-BE49-F238E27FC236}">
                <a16:creationId xmlns:a16="http://schemas.microsoft.com/office/drawing/2014/main" id="{0146A524-A166-4363-8CD2-DCD11818F01C}"/>
              </a:ext>
            </a:extLst>
          </p:cNvPr>
          <p:cNvSpPr/>
          <p:nvPr/>
        </p:nvSpPr>
        <p:spPr>
          <a:xfrm>
            <a:off x="1574361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353" name="Rechteck: abgerundete Ecken 352">
            <a:extLst>
              <a:ext uri="{FF2B5EF4-FFF2-40B4-BE49-F238E27FC236}">
                <a16:creationId xmlns:a16="http://schemas.microsoft.com/office/drawing/2014/main" id="{C98AD8DA-0155-4316-8517-3FA043F17761}"/>
              </a:ext>
            </a:extLst>
          </p:cNvPr>
          <p:cNvSpPr/>
          <p:nvPr/>
        </p:nvSpPr>
        <p:spPr>
          <a:xfrm>
            <a:off x="2260267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354" name="Rechteck: abgerundete Ecken 353">
            <a:extLst>
              <a:ext uri="{FF2B5EF4-FFF2-40B4-BE49-F238E27FC236}">
                <a16:creationId xmlns:a16="http://schemas.microsoft.com/office/drawing/2014/main" id="{90FD0AE2-4308-4142-BF03-ACF83E151A6F}"/>
              </a:ext>
            </a:extLst>
          </p:cNvPr>
          <p:cNvSpPr/>
          <p:nvPr/>
        </p:nvSpPr>
        <p:spPr>
          <a:xfrm>
            <a:off x="2948063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355" name="Rechteck: abgerundete Ecken 354">
            <a:extLst>
              <a:ext uri="{FF2B5EF4-FFF2-40B4-BE49-F238E27FC236}">
                <a16:creationId xmlns:a16="http://schemas.microsoft.com/office/drawing/2014/main" id="{A28C17AA-6EFC-4F90-AA1B-8EB2C0836504}"/>
              </a:ext>
            </a:extLst>
          </p:cNvPr>
          <p:cNvSpPr/>
          <p:nvPr/>
        </p:nvSpPr>
        <p:spPr>
          <a:xfrm>
            <a:off x="3629741" y="5463075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6" name="Rechteck: abgerundete Ecken 355">
            <a:extLst>
              <a:ext uri="{FF2B5EF4-FFF2-40B4-BE49-F238E27FC236}">
                <a16:creationId xmlns:a16="http://schemas.microsoft.com/office/drawing/2014/main" id="{A5FC6841-7F14-4578-9736-EFFA1A65EA7B}"/>
              </a:ext>
            </a:extLst>
          </p:cNvPr>
          <p:cNvSpPr/>
          <p:nvPr/>
        </p:nvSpPr>
        <p:spPr>
          <a:xfrm>
            <a:off x="4318010" y="546307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357" name="Rechteck: abgerundete Ecken 356">
            <a:extLst>
              <a:ext uri="{FF2B5EF4-FFF2-40B4-BE49-F238E27FC236}">
                <a16:creationId xmlns:a16="http://schemas.microsoft.com/office/drawing/2014/main" id="{648AD58C-2C4E-4C4A-BA62-DD644280B05B}"/>
              </a:ext>
            </a:extLst>
          </p:cNvPr>
          <p:cNvSpPr/>
          <p:nvPr/>
        </p:nvSpPr>
        <p:spPr>
          <a:xfrm>
            <a:off x="4999504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8" name="Rechteck: abgerundete Ecken 357">
            <a:extLst>
              <a:ext uri="{FF2B5EF4-FFF2-40B4-BE49-F238E27FC236}">
                <a16:creationId xmlns:a16="http://schemas.microsoft.com/office/drawing/2014/main" id="{12EFD9D9-AF9E-458A-BC4D-926405100154}"/>
              </a:ext>
            </a:extLst>
          </p:cNvPr>
          <p:cNvSpPr/>
          <p:nvPr/>
        </p:nvSpPr>
        <p:spPr>
          <a:xfrm>
            <a:off x="5683020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9" name="Rechteck: abgerundete Ecken 358">
            <a:extLst>
              <a:ext uri="{FF2B5EF4-FFF2-40B4-BE49-F238E27FC236}">
                <a16:creationId xmlns:a16="http://schemas.microsoft.com/office/drawing/2014/main" id="{69E14864-467D-4D2E-968B-CF270BA89B1F}"/>
              </a:ext>
            </a:extLst>
          </p:cNvPr>
          <p:cNvSpPr/>
          <p:nvPr/>
        </p:nvSpPr>
        <p:spPr>
          <a:xfrm>
            <a:off x="6363474" y="5460886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0" name="Rechteck: abgerundete Ecken 359">
            <a:extLst>
              <a:ext uri="{FF2B5EF4-FFF2-40B4-BE49-F238E27FC236}">
                <a16:creationId xmlns:a16="http://schemas.microsoft.com/office/drawing/2014/main" id="{50CB73DD-1490-49FE-AEF5-F03962676169}"/>
              </a:ext>
            </a:extLst>
          </p:cNvPr>
          <p:cNvSpPr/>
          <p:nvPr/>
        </p:nvSpPr>
        <p:spPr>
          <a:xfrm>
            <a:off x="7043927" y="5460886"/>
            <a:ext cx="622305" cy="565988"/>
          </a:xfrm>
          <a:prstGeom prst="roundRect">
            <a:avLst/>
          </a:prstGeom>
          <a:solidFill>
            <a:srgbClr val="004AB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1" name="Freihandform: Form 360">
            <a:extLst>
              <a:ext uri="{FF2B5EF4-FFF2-40B4-BE49-F238E27FC236}">
                <a16:creationId xmlns:a16="http://schemas.microsoft.com/office/drawing/2014/main" id="{3C7A5897-634E-4C0D-8DF7-FBE6060A5EDA}"/>
              </a:ext>
            </a:extLst>
          </p:cNvPr>
          <p:cNvSpPr/>
          <p:nvPr/>
        </p:nvSpPr>
        <p:spPr>
          <a:xfrm>
            <a:off x="7738388" y="546850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2" name="Rechteck: abgerundete Ecken 341">
            <a:extLst>
              <a:ext uri="{FF2B5EF4-FFF2-40B4-BE49-F238E27FC236}">
                <a16:creationId xmlns:a16="http://schemas.microsoft.com/office/drawing/2014/main" id="{94541B61-06E0-471D-8617-5B4C1A9C4063}"/>
              </a:ext>
            </a:extLst>
          </p:cNvPr>
          <p:cNvSpPr/>
          <p:nvPr/>
        </p:nvSpPr>
        <p:spPr>
          <a:xfrm>
            <a:off x="1571429" y="4657214"/>
            <a:ext cx="622306" cy="565989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3" name="Rechteck: abgerundete Ecken 342">
            <a:extLst>
              <a:ext uri="{FF2B5EF4-FFF2-40B4-BE49-F238E27FC236}">
                <a16:creationId xmlns:a16="http://schemas.microsoft.com/office/drawing/2014/main" id="{83661C2A-32AF-4C0E-A5BB-5A72F374332A}"/>
              </a:ext>
            </a:extLst>
          </p:cNvPr>
          <p:cNvSpPr/>
          <p:nvPr/>
        </p:nvSpPr>
        <p:spPr>
          <a:xfrm>
            <a:off x="2257335" y="4657214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4" name="Rechteck: abgerundete Ecken 343">
            <a:extLst>
              <a:ext uri="{FF2B5EF4-FFF2-40B4-BE49-F238E27FC236}">
                <a16:creationId xmlns:a16="http://schemas.microsoft.com/office/drawing/2014/main" id="{B321B26C-E2AC-4EFB-BAD8-98B7AE3253ED}"/>
              </a:ext>
            </a:extLst>
          </p:cNvPr>
          <p:cNvSpPr/>
          <p:nvPr/>
        </p:nvSpPr>
        <p:spPr>
          <a:xfrm>
            <a:off x="2945133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5" name="Rechteck: abgerundete Ecken 344">
            <a:extLst>
              <a:ext uri="{FF2B5EF4-FFF2-40B4-BE49-F238E27FC236}">
                <a16:creationId xmlns:a16="http://schemas.microsoft.com/office/drawing/2014/main" id="{300A2179-C59C-4F64-97C2-37BAF9C619A8}"/>
              </a:ext>
            </a:extLst>
          </p:cNvPr>
          <p:cNvSpPr/>
          <p:nvPr/>
        </p:nvSpPr>
        <p:spPr>
          <a:xfrm>
            <a:off x="3626810" y="4659382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6" name="Rechteck: abgerundete Ecken 345">
            <a:extLst>
              <a:ext uri="{FF2B5EF4-FFF2-40B4-BE49-F238E27FC236}">
                <a16:creationId xmlns:a16="http://schemas.microsoft.com/office/drawing/2014/main" id="{151C54C6-F587-4753-8526-9607936E1DB2}"/>
              </a:ext>
            </a:extLst>
          </p:cNvPr>
          <p:cNvSpPr/>
          <p:nvPr/>
        </p:nvSpPr>
        <p:spPr>
          <a:xfrm>
            <a:off x="4315077" y="465937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7" name="Rechteck: abgerundete Ecken 346">
            <a:extLst>
              <a:ext uri="{FF2B5EF4-FFF2-40B4-BE49-F238E27FC236}">
                <a16:creationId xmlns:a16="http://schemas.microsoft.com/office/drawing/2014/main" id="{38011A91-DB46-4A48-83E5-CBF02B5ACC47}"/>
              </a:ext>
            </a:extLst>
          </p:cNvPr>
          <p:cNvSpPr/>
          <p:nvPr/>
        </p:nvSpPr>
        <p:spPr>
          <a:xfrm>
            <a:off x="4996571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8" name="Rechteck: abgerundete Ecken 347">
            <a:extLst>
              <a:ext uri="{FF2B5EF4-FFF2-40B4-BE49-F238E27FC236}">
                <a16:creationId xmlns:a16="http://schemas.microsoft.com/office/drawing/2014/main" id="{65BDDE88-E7AC-4A8C-8EC0-25C78427B94F}"/>
              </a:ext>
            </a:extLst>
          </p:cNvPr>
          <p:cNvSpPr/>
          <p:nvPr/>
        </p:nvSpPr>
        <p:spPr>
          <a:xfrm>
            <a:off x="5680089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9" name="Rechteck: abgerundete Ecken 348">
            <a:extLst>
              <a:ext uri="{FF2B5EF4-FFF2-40B4-BE49-F238E27FC236}">
                <a16:creationId xmlns:a16="http://schemas.microsoft.com/office/drawing/2014/main" id="{7930F58B-A2F6-4B84-8E28-C4F59F190F8A}"/>
              </a:ext>
            </a:extLst>
          </p:cNvPr>
          <p:cNvSpPr/>
          <p:nvPr/>
        </p:nvSpPr>
        <p:spPr>
          <a:xfrm>
            <a:off x="6360542" y="4657193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50" name="Rechteck: abgerundete Ecken 349">
            <a:extLst>
              <a:ext uri="{FF2B5EF4-FFF2-40B4-BE49-F238E27FC236}">
                <a16:creationId xmlns:a16="http://schemas.microsoft.com/office/drawing/2014/main" id="{6DBC5533-F23A-4F2C-9C82-8797AC6A7100}"/>
              </a:ext>
            </a:extLst>
          </p:cNvPr>
          <p:cNvSpPr/>
          <p:nvPr/>
        </p:nvSpPr>
        <p:spPr>
          <a:xfrm>
            <a:off x="7040996" y="4657193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38" name="Textfeld 337">
            <a:extLst>
              <a:ext uri="{FF2B5EF4-FFF2-40B4-BE49-F238E27FC236}">
                <a16:creationId xmlns:a16="http://schemas.microsoft.com/office/drawing/2014/main" id="{94A4347A-F839-4863-AC29-50A212057650}"/>
              </a:ext>
            </a:extLst>
          </p:cNvPr>
          <p:cNvSpPr txBox="1"/>
          <p:nvPr/>
        </p:nvSpPr>
        <p:spPr>
          <a:xfrm>
            <a:off x="1289799" y="4775276"/>
            <a:ext cx="2037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39" name="Freihandform: Form 338">
            <a:extLst>
              <a:ext uri="{FF2B5EF4-FFF2-40B4-BE49-F238E27FC236}">
                <a16:creationId xmlns:a16="http://schemas.microsoft.com/office/drawing/2014/main" id="{77907236-67F4-4061-A31F-C17C2F48E198}"/>
              </a:ext>
            </a:extLst>
          </p:cNvPr>
          <p:cNvSpPr/>
          <p:nvPr/>
        </p:nvSpPr>
        <p:spPr>
          <a:xfrm>
            <a:off x="8488843" y="469291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0" name="Freihandform: Form 339">
            <a:extLst>
              <a:ext uri="{FF2B5EF4-FFF2-40B4-BE49-F238E27FC236}">
                <a16:creationId xmlns:a16="http://schemas.microsoft.com/office/drawing/2014/main" id="{D96EAFBF-5ED3-41DF-91B5-6123E955C59C}"/>
              </a:ext>
            </a:extLst>
          </p:cNvPr>
          <p:cNvSpPr/>
          <p:nvPr/>
        </p:nvSpPr>
        <p:spPr>
          <a:xfrm>
            <a:off x="8435855" y="465183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1" name="Rechteck: abgerundete Ecken 340">
            <a:extLst>
              <a:ext uri="{FF2B5EF4-FFF2-40B4-BE49-F238E27FC236}">
                <a16:creationId xmlns:a16="http://schemas.microsoft.com/office/drawing/2014/main" id="{29A21FD2-53B8-407F-8174-FB82FD0B5986}"/>
              </a:ext>
            </a:extLst>
          </p:cNvPr>
          <p:cNvSpPr/>
          <p:nvPr/>
        </p:nvSpPr>
        <p:spPr>
          <a:xfrm>
            <a:off x="7723079" y="465728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324" name="Gruppieren 323">
            <a:extLst>
              <a:ext uri="{FF2B5EF4-FFF2-40B4-BE49-F238E27FC236}">
                <a16:creationId xmlns:a16="http://schemas.microsoft.com/office/drawing/2014/main" id="{D682E849-88B4-446B-91E6-E7B20488323B}"/>
              </a:ext>
            </a:extLst>
          </p:cNvPr>
          <p:cNvGrpSpPr/>
          <p:nvPr/>
        </p:nvGrpSpPr>
        <p:grpSpPr>
          <a:xfrm>
            <a:off x="1571130" y="1444755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28" name="Rechteck: abgerundete Ecken 327">
              <a:extLst>
                <a:ext uri="{FF2B5EF4-FFF2-40B4-BE49-F238E27FC236}">
                  <a16:creationId xmlns:a16="http://schemas.microsoft.com/office/drawing/2014/main" id="{B8D97BD0-EB83-48CA-987A-4C0D260821B6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29" name="Rechteck: abgerundete Ecken 328">
              <a:extLst>
                <a:ext uri="{FF2B5EF4-FFF2-40B4-BE49-F238E27FC236}">
                  <a16:creationId xmlns:a16="http://schemas.microsoft.com/office/drawing/2014/main" id="{40C37923-7D7B-41BF-A1F6-DF8D199BE4A5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0" name="Rechteck: abgerundete Ecken 329">
              <a:extLst>
                <a:ext uri="{FF2B5EF4-FFF2-40B4-BE49-F238E27FC236}">
                  <a16:creationId xmlns:a16="http://schemas.microsoft.com/office/drawing/2014/main" id="{6A3FB9BF-227F-4EC6-9E43-E8862E5E2961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1" name="Rechteck: abgerundete Ecken 330">
              <a:extLst>
                <a:ext uri="{FF2B5EF4-FFF2-40B4-BE49-F238E27FC236}">
                  <a16:creationId xmlns:a16="http://schemas.microsoft.com/office/drawing/2014/main" id="{6235165F-C01A-485D-BB57-D6E22022CCA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2" name="Rechteck: abgerundete Ecken 331">
              <a:extLst>
                <a:ext uri="{FF2B5EF4-FFF2-40B4-BE49-F238E27FC236}">
                  <a16:creationId xmlns:a16="http://schemas.microsoft.com/office/drawing/2014/main" id="{A4078B7F-3A1A-4D56-B923-40365B4E3DA6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3" name="Rechteck: abgerundete Ecken 332">
              <a:extLst>
                <a:ext uri="{FF2B5EF4-FFF2-40B4-BE49-F238E27FC236}">
                  <a16:creationId xmlns:a16="http://schemas.microsoft.com/office/drawing/2014/main" id="{A811B9EF-9C2D-4C6A-8B9C-A0F686B3CB1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4" name="Rechteck: abgerundete Ecken 333">
              <a:extLst>
                <a:ext uri="{FF2B5EF4-FFF2-40B4-BE49-F238E27FC236}">
                  <a16:creationId xmlns:a16="http://schemas.microsoft.com/office/drawing/2014/main" id="{60A19DD6-2110-4EAB-848D-248840651F55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5" name="Rechteck: abgerundete Ecken 334">
              <a:extLst>
                <a:ext uri="{FF2B5EF4-FFF2-40B4-BE49-F238E27FC236}">
                  <a16:creationId xmlns:a16="http://schemas.microsoft.com/office/drawing/2014/main" id="{DD25EC96-C669-40D6-A332-E3CB49A598FD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6" name="Rechteck: abgerundete Ecken 335">
              <a:extLst>
                <a:ext uri="{FF2B5EF4-FFF2-40B4-BE49-F238E27FC236}">
                  <a16:creationId xmlns:a16="http://schemas.microsoft.com/office/drawing/2014/main" id="{032CE7F9-F2FA-4244-983D-B3397A098E7B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25" name="Freihandform: Form 324">
            <a:extLst>
              <a:ext uri="{FF2B5EF4-FFF2-40B4-BE49-F238E27FC236}">
                <a16:creationId xmlns:a16="http://schemas.microsoft.com/office/drawing/2014/main" id="{7B45F1FB-7EEC-4092-BD5C-3EB60BC27C71}"/>
              </a:ext>
            </a:extLst>
          </p:cNvPr>
          <p:cNvSpPr/>
          <p:nvPr/>
        </p:nvSpPr>
        <p:spPr>
          <a:xfrm>
            <a:off x="8488544" y="148047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6" name="Freihandform: Form 325">
            <a:extLst>
              <a:ext uri="{FF2B5EF4-FFF2-40B4-BE49-F238E27FC236}">
                <a16:creationId xmlns:a16="http://schemas.microsoft.com/office/drawing/2014/main" id="{770CDE74-15F0-4E20-A109-6496F025CB34}"/>
              </a:ext>
            </a:extLst>
          </p:cNvPr>
          <p:cNvSpPr/>
          <p:nvPr/>
        </p:nvSpPr>
        <p:spPr>
          <a:xfrm>
            <a:off x="8435556" y="1439399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7" name="Rechteck: abgerundete Ecken 326">
            <a:extLst>
              <a:ext uri="{FF2B5EF4-FFF2-40B4-BE49-F238E27FC236}">
                <a16:creationId xmlns:a16="http://schemas.microsoft.com/office/drawing/2014/main" id="{5ACCA185-F77E-49C8-8F72-CEED86A90301}"/>
              </a:ext>
            </a:extLst>
          </p:cNvPr>
          <p:cNvSpPr/>
          <p:nvPr/>
        </p:nvSpPr>
        <p:spPr>
          <a:xfrm>
            <a:off x="7722780" y="1444842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407" name="Freihandform: Form 406">
            <a:extLst>
              <a:ext uri="{FF2B5EF4-FFF2-40B4-BE49-F238E27FC236}">
                <a16:creationId xmlns:a16="http://schemas.microsoft.com/office/drawing/2014/main" id="{2BE80545-5ED2-45DF-849E-575BABA666AB}"/>
              </a:ext>
            </a:extLst>
          </p:cNvPr>
          <p:cNvSpPr/>
          <p:nvPr/>
        </p:nvSpPr>
        <p:spPr>
          <a:xfrm>
            <a:off x="7783811" y="550958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314" name="Rechteck 313" hidden="1">
            <a:extLst>
              <a:ext uri="{FF2B5EF4-FFF2-40B4-BE49-F238E27FC236}">
                <a16:creationId xmlns:a16="http://schemas.microsoft.com/office/drawing/2014/main" id="{8B370C38-E99E-4FD1-B14A-6A33FF3C1218}"/>
              </a:ext>
            </a:extLst>
          </p:cNvPr>
          <p:cNvSpPr/>
          <p:nvPr/>
        </p:nvSpPr>
        <p:spPr>
          <a:xfrm>
            <a:off x="1601351" y="1456751"/>
            <a:ext cx="8995133" cy="45777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7" name="Grafik 126">
            <a:extLst>
              <a:ext uri="{FF2B5EF4-FFF2-40B4-BE49-F238E27FC236}">
                <a16:creationId xmlns:a16="http://schemas.microsoft.com/office/drawing/2014/main" id="{9C3A3760-7FEA-4AD0-AC4A-27AA741990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45722" y="5530112"/>
            <a:ext cx="415278" cy="415278"/>
          </a:xfrm>
          <a:prstGeom prst="rect">
            <a:avLst/>
          </a:prstGeom>
        </p:spPr>
      </p:pic>
      <p:sp>
        <p:nvSpPr>
          <p:cNvPr id="117" name="Rechteck: abgerundete Ecken 116">
            <a:extLst>
              <a:ext uri="{FF2B5EF4-FFF2-40B4-BE49-F238E27FC236}">
                <a16:creationId xmlns:a16="http://schemas.microsoft.com/office/drawing/2014/main" id="{8C229BD6-6AF6-4533-B854-53A5D5454B82}"/>
              </a:ext>
            </a:extLst>
          </p:cNvPr>
          <p:cNvSpPr/>
          <p:nvPr/>
        </p:nvSpPr>
        <p:spPr>
          <a:xfrm>
            <a:off x="1567246" y="2231110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14" name="Rechteck: abgerundete Ecken 113">
            <a:extLst>
              <a:ext uri="{FF2B5EF4-FFF2-40B4-BE49-F238E27FC236}">
                <a16:creationId xmlns:a16="http://schemas.microsoft.com/office/drawing/2014/main" id="{DF6FCA4B-B9EF-490F-8F0F-B54BBB377F4A}"/>
              </a:ext>
            </a:extLst>
          </p:cNvPr>
          <p:cNvSpPr/>
          <p:nvPr/>
        </p:nvSpPr>
        <p:spPr>
          <a:xfrm>
            <a:off x="2258015" y="2224445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8961F03D-9664-47E7-A5EE-8E47E6DC8737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15" name="Rechteck: abgerundete Ecken 114">
              <a:extLst>
                <a:ext uri="{FF2B5EF4-FFF2-40B4-BE49-F238E27FC236}">
                  <a16:creationId xmlns:a16="http://schemas.microsoft.com/office/drawing/2014/main" id="{640F3C3A-6FFF-42BD-B7D1-CCD8F5909270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52E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6" name="Grafik 1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EF2D93C7-DCD8-4E3F-8323-4CE3D4F6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sp>
        <p:nvSpPr>
          <p:cNvPr id="134" name="Textfeld 133">
            <a:extLst>
              <a:ext uri="{FF2B5EF4-FFF2-40B4-BE49-F238E27FC236}">
                <a16:creationId xmlns:a16="http://schemas.microsoft.com/office/drawing/2014/main" id="{43FE9710-43F6-410D-9008-673DF1312332}"/>
              </a:ext>
            </a:extLst>
          </p:cNvPr>
          <p:cNvSpPr txBox="1"/>
          <p:nvPr/>
        </p:nvSpPr>
        <p:spPr>
          <a:xfrm>
            <a:off x="1276658" y="1882314"/>
            <a:ext cx="2792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pic>
        <p:nvPicPr>
          <p:cNvPr id="112" name="Grafik 111">
            <a:extLst>
              <a:ext uri="{FF2B5EF4-FFF2-40B4-BE49-F238E27FC236}">
                <a16:creationId xmlns:a16="http://schemas.microsoft.com/office/drawing/2014/main" id="{5B17A84B-1DFB-4FC0-9E78-73289E69763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133" name="Flussdiagramm: Alternativer Prozess 132">
            <a:extLst>
              <a:ext uri="{FF2B5EF4-FFF2-40B4-BE49-F238E27FC236}">
                <a16:creationId xmlns:a16="http://schemas.microsoft.com/office/drawing/2014/main" id="{1FD59E64-352D-4382-A93A-8A38755F5546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7F5EF82F-754D-4C19-9A3C-3B2C189729AC}"/>
              </a:ext>
            </a:extLst>
          </p:cNvPr>
          <p:cNvSpPr txBox="1"/>
          <p:nvPr/>
        </p:nvSpPr>
        <p:spPr>
          <a:xfrm>
            <a:off x="1232732" y="5570561"/>
            <a:ext cx="31290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03A8D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sz="1600" dirty="0">
              <a:latin typeface="Droid"/>
            </a:endParaRP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756928A-6C1D-4A97-82A0-C9CDFD34F622}"/>
              </a:ext>
            </a:extLst>
          </p:cNvPr>
          <p:cNvSpPr txBox="1"/>
          <p:nvPr/>
        </p:nvSpPr>
        <p:spPr>
          <a:xfrm>
            <a:off x="1276658" y="1882314"/>
            <a:ext cx="2792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03A8D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latin typeface="Droid"/>
            </a:endParaRPr>
          </a:p>
        </p:txBody>
      </p:sp>
      <p:pic>
        <p:nvPicPr>
          <p:cNvPr id="144" name="Grafik 143">
            <a:extLst>
              <a:ext uri="{FF2B5EF4-FFF2-40B4-BE49-F238E27FC236}">
                <a16:creationId xmlns:a16="http://schemas.microsoft.com/office/drawing/2014/main" id="{2D223A84-175D-4417-95B1-6ECEE1C7343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147" name="Grafik 146">
            <a:extLst>
              <a:ext uri="{FF2B5EF4-FFF2-40B4-BE49-F238E27FC236}">
                <a16:creationId xmlns:a16="http://schemas.microsoft.com/office/drawing/2014/main" id="{C0D44FDC-0463-4900-A5E5-E0E667BE211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22808470-3B63-4438-B2F5-D87E0D9085AB}"/>
              </a:ext>
            </a:extLst>
          </p:cNvPr>
          <p:cNvGrpSpPr/>
          <p:nvPr/>
        </p:nvGrpSpPr>
        <p:grpSpPr>
          <a:xfrm>
            <a:off x="-16411" y="-12700"/>
            <a:ext cx="2490316" cy="6674644"/>
            <a:chOff x="-16411" y="-12700"/>
            <a:chExt cx="2490316" cy="6674644"/>
          </a:xfrm>
        </p:grpSpPr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6778C77F-4486-4E2C-AA88-B0473612D7E7}"/>
                </a:ext>
              </a:extLst>
            </p:cNvPr>
            <p:cNvGrpSpPr/>
            <p:nvPr/>
          </p:nvGrpSpPr>
          <p:grpSpPr>
            <a:xfrm>
              <a:off x="-16411" y="-12700"/>
              <a:ext cx="2490316" cy="6674644"/>
              <a:chOff x="-2185551" y="0"/>
              <a:chExt cx="2490316" cy="6674644"/>
            </a:xfrm>
          </p:grpSpPr>
          <p:sp>
            <p:nvSpPr>
              <p:cNvPr id="151" name="Freihandform: Form 150">
                <a:extLst>
                  <a:ext uri="{FF2B5EF4-FFF2-40B4-BE49-F238E27FC236}">
                    <a16:creationId xmlns:a16="http://schemas.microsoft.com/office/drawing/2014/main" id="{AB3BB0A0-1DB0-4150-A5DC-B9EEF63BA6E3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52E4F"/>
                </a:solidFill>
                <a:extLst>
                  <a:ext uri="{C807C97D-BFC1-408E-A445-0C87EB9F89A2}">
                    <ask:lineSketchStyleProps xmlns:ask="http://schemas.microsoft.com/office/drawing/2018/sketchyshapes" sd="1517918351">
                      <a:custGeom>
                        <a:avLst/>
                        <a:gdLst>
                          <a:gd name="connsiteX0" fmla="*/ 0 w 2490316"/>
                          <a:gd name="connsiteY0" fmla="*/ 0 h 6674644"/>
                          <a:gd name="connsiteX1" fmla="*/ 472021 w 2490316"/>
                          <a:gd name="connsiteY1" fmla="*/ 0 h 6674644"/>
                          <a:gd name="connsiteX2" fmla="*/ 1029865 w 2490316"/>
                          <a:gd name="connsiteY2" fmla="*/ 0 h 6674644"/>
                          <a:gd name="connsiteX3" fmla="*/ 1609164 w 2490316"/>
                          <a:gd name="connsiteY3" fmla="*/ 0 h 6674644"/>
                          <a:gd name="connsiteX4" fmla="*/ 2145552 w 2490316"/>
                          <a:gd name="connsiteY4" fmla="*/ 0 h 6674644"/>
                          <a:gd name="connsiteX5" fmla="*/ 2145552 w 2490316"/>
                          <a:gd name="connsiteY5" fmla="*/ 588668 h 6674644"/>
                          <a:gd name="connsiteX6" fmla="*/ 2145552 w 2490316"/>
                          <a:gd name="connsiteY6" fmla="*/ 1119115 h 6674644"/>
                          <a:gd name="connsiteX7" fmla="*/ 2145552 w 2490316"/>
                          <a:gd name="connsiteY7" fmla="*/ 1591343 h 6674644"/>
                          <a:gd name="connsiteX8" fmla="*/ 2145552 w 2490316"/>
                          <a:gd name="connsiteY8" fmla="*/ 2121791 h 6674644"/>
                          <a:gd name="connsiteX9" fmla="*/ 2145552 w 2490316"/>
                          <a:gd name="connsiteY9" fmla="*/ 2652239 h 6674644"/>
                          <a:gd name="connsiteX10" fmla="*/ 2145552 w 2490316"/>
                          <a:gd name="connsiteY10" fmla="*/ 3124466 h 6674644"/>
                          <a:gd name="connsiteX11" fmla="*/ 2145552 w 2490316"/>
                          <a:gd name="connsiteY11" fmla="*/ 3887794 h 6674644"/>
                          <a:gd name="connsiteX12" fmla="*/ 2145552 w 2490316"/>
                          <a:gd name="connsiteY12" fmla="*/ 4592901 h 6674644"/>
                          <a:gd name="connsiteX13" fmla="*/ 2145552 w 2490316"/>
                          <a:gd name="connsiteY13" fmla="*/ 5821987 h 6674644"/>
                          <a:gd name="connsiteX14" fmla="*/ 2145164 w 2490316"/>
                          <a:gd name="connsiteY14" fmla="*/ 5823909 h 6674644"/>
                          <a:gd name="connsiteX15" fmla="*/ 2145164 w 2490316"/>
                          <a:gd name="connsiteY15" fmla="*/ 6244456 h 6674644"/>
                          <a:gd name="connsiteX16" fmla="*/ 2209377 w 2490316"/>
                          <a:gd name="connsiteY16" fmla="*/ 6341331 h 6674644"/>
                          <a:gd name="connsiteX17" fmla="*/ 2232366 w 2490316"/>
                          <a:gd name="connsiteY17" fmla="*/ 6345972 h 6674644"/>
                          <a:gd name="connsiteX18" fmla="*/ 2232366 w 2490316"/>
                          <a:gd name="connsiteY18" fmla="*/ 6348412 h 6674644"/>
                          <a:gd name="connsiteX19" fmla="*/ 2366525 w 2490316"/>
                          <a:gd name="connsiteY19" fmla="*/ 6348412 h 6674644"/>
                          <a:gd name="connsiteX20" fmla="*/ 2366525 w 2490316"/>
                          <a:gd name="connsiteY20" fmla="*/ 6349594 h 6674644"/>
                          <a:gd name="connsiteX21" fmla="*/ 2384222 w 2490316"/>
                          <a:gd name="connsiteY21" fmla="*/ 6349594 h 6674644"/>
                          <a:gd name="connsiteX22" fmla="*/ 2489359 w 2490316"/>
                          <a:gd name="connsiteY22" fmla="*/ 6454731 h 6674644"/>
                          <a:gd name="connsiteX23" fmla="*/ 2489359 w 2490316"/>
                          <a:gd name="connsiteY23" fmla="*/ 6475378 h 6674644"/>
                          <a:gd name="connsiteX24" fmla="*/ 2490316 w 2490316"/>
                          <a:gd name="connsiteY24" fmla="*/ 6475378 h 6674644"/>
                          <a:gd name="connsiteX25" fmla="*/ 2490316 w 2490316"/>
                          <a:gd name="connsiteY25" fmla="*/ 6569462 h 6674644"/>
                          <a:gd name="connsiteX26" fmla="*/ 2385179 w 2490316"/>
                          <a:gd name="connsiteY26" fmla="*/ 6674599 h 6674644"/>
                          <a:gd name="connsiteX27" fmla="*/ 2366525 w 2490316"/>
                          <a:gd name="connsiteY27" fmla="*/ 6674599 h 6674644"/>
                          <a:gd name="connsiteX28" fmla="*/ 2366525 w 2490316"/>
                          <a:gd name="connsiteY28" fmla="*/ 6674644 h 6674644"/>
                          <a:gd name="connsiteX29" fmla="*/ 2087378 w 2490316"/>
                          <a:gd name="connsiteY29" fmla="*/ 6674644 h 6674644"/>
                          <a:gd name="connsiteX30" fmla="*/ 2087378 w 2490316"/>
                          <a:gd name="connsiteY30" fmla="*/ 6674598 h 6674644"/>
                          <a:gd name="connsiteX31" fmla="*/ 1419873 w 2490316"/>
                          <a:gd name="connsiteY31" fmla="*/ 6674598 h 6674644"/>
                          <a:gd name="connsiteX32" fmla="*/ 1412295 w 2490316"/>
                          <a:gd name="connsiteY32" fmla="*/ 6673068 h 6674644"/>
                          <a:gd name="connsiteX33" fmla="*/ 955653 w 2490316"/>
                          <a:gd name="connsiteY33" fmla="*/ 6673068 h 6674644"/>
                          <a:gd name="connsiteX34" fmla="*/ 484888 w 2490316"/>
                          <a:gd name="connsiteY34" fmla="*/ 6673068 h 6674644"/>
                          <a:gd name="connsiteX35" fmla="*/ 0 w 2490316"/>
                          <a:gd name="connsiteY35" fmla="*/ 6673068 h 6674644"/>
                          <a:gd name="connsiteX36" fmla="*/ 0 w 2490316"/>
                          <a:gd name="connsiteY36" fmla="*/ 6005761 h 6674644"/>
                          <a:gd name="connsiteX37" fmla="*/ 0 w 2490316"/>
                          <a:gd name="connsiteY37" fmla="*/ 5204993 h 6674644"/>
                          <a:gd name="connsiteX38" fmla="*/ 0 w 2490316"/>
                          <a:gd name="connsiteY38" fmla="*/ 4404225 h 6674644"/>
                          <a:gd name="connsiteX39" fmla="*/ 0 w 2490316"/>
                          <a:gd name="connsiteY39" fmla="*/ 3870379 h 6674644"/>
                          <a:gd name="connsiteX40" fmla="*/ 0 w 2490316"/>
                          <a:gd name="connsiteY40" fmla="*/ 3336534 h 6674644"/>
                          <a:gd name="connsiteX41" fmla="*/ 0 w 2490316"/>
                          <a:gd name="connsiteY41" fmla="*/ 2535766 h 6674644"/>
                          <a:gd name="connsiteX42" fmla="*/ 0 w 2490316"/>
                          <a:gd name="connsiteY42" fmla="*/ 2001920 h 6674644"/>
                          <a:gd name="connsiteX43" fmla="*/ 0 w 2490316"/>
                          <a:gd name="connsiteY43" fmla="*/ 1267883 h 6674644"/>
                          <a:gd name="connsiteX44" fmla="*/ 0 w 2490316"/>
                          <a:gd name="connsiteY44" fmla="*/ 734037 h 6674644"/>
                          <a:gd name="connsiteX45" fmla="*/ 0 w 2490316"/>
                          <a:gd name="connsiteY45" fmla="*/ 0 h 66746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</a:cxnLst>
                        <a:rect l="l" t="t" r="r" b="b"/>
                        <a:pathLst>
                          <a:path w="2490316" h="6674644" fill="none" extrusionOk="0">
                            <a:moveTo>
                              <a:pt x="0" y="0"/>
                            </a:moveTo>
                            <a:cubicBezTo>
                              <a:pt x="155885" y="-7687"/>
                              <a:pt x="297172" y="13869"/>
                              <a:pt x="472021" y="0"/>
                            </a:cubicBezTo>
                            <a:cubicBezTo>
                              <a:pt x="646870" y="-13869"/>
                              <a:pt x="831837" y="25611"/>
                              <a:pt x="1029865" y="0"/>
                            </a:cubicBezTo>
                            <a:cubicBezTo>
                              <a:pt x="1227893" y="-25611"/>
                              <a:pt x="1453521" y="-25437"/>
                              <a:pt x="1609164" y="0"/>
                            </a:cubicBezTo>
                            <a:cubicBezTo>
                              <a:pt x="1764807" y="25437"/>
                              <a:pt x="1917854" y="11017"/>
                              <a:pt x="2145552" y="0"/>
                            </a:cubicBezTo>
                            <a:cubicBezTo>
                              <a:pt x="2122457" y="195267"/>
                              <a:pt x="2156554" y="400166"/>
                              <a:pt x="2145552" y="588668"/>
                            </a:cubicBezTo>
                            <a:cubicBezTo>
                              <a:pt x="2134550" y="777170"/>
                              <a:pt x="2122404" y="1004850"/>
                              <a:pt x="2145552" y="1119115"/>
                            </a:cubicBezTo>
                            <a:cubicBezTo>
                              <a:pt x="2168700" y="1233380"/>
                              <a:pt x="2155516" y="1413832"/>
                              <a:pt x="2145552" y="1591343"/>
                            </a:cubicBezTo>
                            <a:cubicBezTo>
                              <a:pt x="2135588" y="1768854"/>
                              <a:pt x="2162630" y="1944917"/>
                              <a:pt x="2145552" y="2121791"/>
                            </a:cubicBezTo>
                            <a:cubicBezTo>
                              <a:pt x="2128474" y="2298665"/>
                              <a:pt x="2142634" y="2448797"/>
                              <a:pt x="2145552" y="2652239"/>
                            </a:cubicBezTo>
                            <a:cubicBezTo>
                              <a:pt x="2148470" y="2855681"/>
                              <a:pt x="2145359" y="2963702"/>
                              <a:pt x="2145552" y="3124466"/>
                            </a:cubicBezTo>
                            <a:cubicBezTo>
                              <a:pt x="2145745" y="3285230"/>
                              <a:pt x="2136993" y="3699832"/>
                              <a:pt x="2145552" y="3887794"/>
                            </a:cubicBezTo>
                            <a:cubicBezTo>
                              <a:pt x="2154111" y="4075756"/>
                              <a:pt x="2119846" y="4393139"/>
                              <a:pt x="2145552" y="4592901"/>
                            </a:cubicBezTo>
                            <a:cubicBezTo>
                              <a:pt x="2171258" y="4792663"/>
                              <a:pt x="2174211" y="5498399"/>
                              <a:pt x="2145552" y="5821987"/>
                            </a:cubicBezTo>
                            <a:cubicBezTo>
                              <a:pt x="2145378" y="5822638"/>
                              <a:pt x="2145203" y="5823341"/>
                              <a:pt x="2145164" y="5823909"/>
                            </a:cubicBezTo>
                            <a:cubicBezTo>
                              <a:pt x="2155967" y="6021832"/>
                              <a:pt x="2162244" y="6043276"/>
                              <a:pt x="2145164" y="6244456"/>
                            </a:cubicBezTo>
                            <a:cubicBezTo>
                              <a:pt x="2151852" y="6286968"/>
                              <a:pt x="2170845" y="6334262"/>
                              <a:pt x="2209377" y="6341331"/>
                            </a:cubicBezTo>
                            <a:cubicBezTo>
                              <a:pt x="2218121" y="6341953"/>
                              <a:pt x="2225969" y="6344087"/>
                              <a:pt x="2232366" y="6345972"/>
                            </a:cubicBezTo>
                            <a:cubicBezTo>
                              <a:pt x="2232404" y="6346545"/>
                              <a:pt x="2232246" y="6347883"/>
                              <a:pt x="2232366" y="6348412"/>
                            </a:cubicBezTo>
                            <a:cubicBezTo>
                              <a:pt x="2292005" y="6349746"/>
                              <a:pt x="2320794" y="6349556"/>
                              <a:pt x="2366525" y="6348412"/>
                            </a:cubicBezTo>
                            <a:cubicBezTo>
                              <a:pt x="2366468" y="6348795"/>
                              <a:pt x="2366572" y="6349116"/>
                              <a:pt x="2366525" y="6349594"/>
                            </a:cubicBezTo>
                            <a:cubicBezTo>
                              <a:pt x="2374330" y="6349105"/>
                              <a:pt x="2376057" y="6348991"/>
                              <a:pt x="2384222" y="6349594"/>
                            </a:cubicBezTo>
                            <a:cubicBezTo>
                              <a:pt x="2450956" y="6348451"/>
                              <a:pt x="2485996" y="6408019"/>
                              <a:pt x="2489359" y="6454731"/>
                            </a:cubicBezTo>
                            <a:cubicBezTo>
                              <a:pt x="2489512" y="6463132"/>
                              <a:pt x="2489820" y="6468766"/>
                              <a:pt x="2489359" y="6475378"/>
                            </a:cubicBezTo>
                            <a:cubicBezTo>
                              <a:pt x="2489562" y="6475424"/>
                              <a:pt x="2490013" y="6475414"/>
                              <a:pt x="2490316" y="6475378"/>
                            </a:cubicBezTo>
                            <a:cubicBezTo>
                              <a:pt x="2487202" y="6505149"/>
                              <a:pt x="2492598" y="6523274"/>
                              <a:pt x="2490316" y="6569462"/>
                            </a:cubicBezTo>
                            <a:cubicBezTo>
                              <a:pt x="2485575" y="6626604"/>
                              <a:pt x="2434625" y="6673558"/>
                              <a:pt x="2385179" y="6674599"/>
                            </a:cubicBezTo>
                            <a:cubicBezTo>
                              <a:pt x="2377892" y="6675062"/>
                              <a:pt x="2374344" y="6674702"/>
                              <a:pt x="2366525" y="6674599"/>
                            </a:cubicBezTo>
                            <a:cubicBezTo>
                              <a:pt x="2366526" y="6674619"/>
                              <a:pt x="2366525" y="6674622"/>
                              <a:pt x="2366525" y="6674644"/>
                            </a:cubicBezTo>
                            <a:cubicBezTo>
                              <a:pt x="2253429" y="6664276"/>
                              <a:pt x="2147303" y="6686228"/>
                              <a:pt x="2087378" y="6674644"/>
                            </a:cubicBezTo>
                            <a:cubicBezTo>
                              <a:pt x="2087377" y="6674635"/>
                              <a:pt x="2087379" y="6674608"/>
                              <a:pt x="2087378" y="6674598"/>
                            </a:cubicBezTo>
                            <a:cubicBezTo>
                              <a:pt x="1815940" y="6672929"/>
                              <a:pt x="1645229" y="6680485"/>
                              <a:pt x="1419873" y="6674598"/>
                            </a:cubicBezTo>
                            <a:cubicBezTo>
                              <a:pt x="1417802" y="6674315"/>
                              <a:pt x="1413856" y="6673777"/>
                              <a:pt x="1412295" y="6673068"/>
                            </a:cubicBezTo>
                            <a:cubicBezTo>
                              <a:pt x="1290050" y="6679820"/>
                              <a:pt x="1127801" y="6678033"/>
                              <a:pt x="955653" y="6673068"/>
                            </a:cubicBezTo>
                            <a:cubicBezTo>
                              <a:pt x="783505" y="6668103"/>
                              <a:pt x="595734" y="6650147"/>
                              <a:pt x="484888" y="6673068"/>
                            </a:cubicBezTo>
                            <a:cubicBezTo>
                              <a:pt x="374042" y="6695989"/>
                              <a:pt x="101741" y="6676204"/>
                              <a:pt x="0" y="6673068"/>
                            </a:cubicBezTo>
                            <a:cubicBezTo>
                              <a:pt x="-11239" y="6423457"/>
                              <a:pt x="-26224" y="6212329"/>
                              <a:pt x="0" y="6005761"/>
                            </a:cubicBezTo>
                            <a:cubicBezTo>
                              <a:pt x="26224" y="5799193"/>
                              <a:pt x="20513" y="5550447"/>
                              <a:pt x="0" y="5204993"/>
                            </a:cubicBezTo>
                            <a:cubicBezTo>
                              <a:pt x="-20513" y="4859539"/>
                              <a:pt x="-3750" y="4623612"/>
                              <a:pt x="0" y="4404225"/>
                            </a:cubicBezTo>
                            <a:cubicBezTo>
                              <a:pt x="3750" y="4184838"/>
                              <a:pt x="-18259" y="4124356"/>
                              <a:pt x="0" y="3870379"/>
                            </a:cubicBezTo>
                            <a:cubicBezTo>
                              <a:pt x="18259" y="3616402"/>
                              <a:pt x="-15987" y="3495233"/>
                              <a:pt x="0" y="3336534"/>
                            </a:cubicBezTo>
                            <a:cubicBezTo>
                              <a:pt x="15987" y="3177836"/>
                              <a:pt x="36901" y="2927508"/>
                              <a:pt x="0" y="2535766"/>
                            </a:cubicBezTo>
                            <a:cubicBezTo>
                              <a:pt x="-36901" y="2144024"/>
                              <a:pt x="20342" y="2213982"/>
                              <a:pt x="0" y="2001920"/>
                            </a:cubicBezTo>
                            <a:cubicBezTo>
                              <a:pt x="-20342" y="1789858"/>
                              <a:pt x="-32254" y="1521453"/>
                              <a:pt x="0" y="1267883"/>
                            </a:cubicBezTo>
                            <a:cubicBezTo>
                              <a:pt x="32254" y="1014313"/>
                              <a:pt x="16662" y="882595"/>
                              <a:pt x="0" y="734037"/>
                            </a:cubicBezTo>
                            <a:cubicBezTo>
                              <a:pt x="-16662" y="585479"/>
                              <a:pt x="16107" y="212423"/>
                              <a:pt x="0" y="0"/>
                            </a:cubicBezTo>
                            <a:close/>
                          </a:path>
                          <a:path w="2490316" h="6674644" stroke="0" extrusionOk="0">
                            <a:moveTo>
                              <a:pt x="0" y="0"/>
                            </a:moveTo>
                            <a:cubicBezTo>
                              <a:pt x="262646" y="-3210"/>
                              <a:pt x="323408" y="-24519"/>
                              <a:pt x="579299" y="0"/>
                            </a:cubicBezTo>
                            <a:cubicBezTo>
                              <a:pt x="835190" y="24519"/>
                              <a:pt x="903251" y="19440"/>
                              <a:pt x="1051320" y="0"/>
                            </a:cubicBezTo>
                            <a:cubicBezTo>
                              <a:pt x="1199389" y="-19440"/>
                              <a:pt x="1392480" y="-23657"/>
                              <a:pt x="1544797" y="0"/>
                            </a:cubicBezTo>
                            <a:cubicBezTo>
                              <a:pt x="1697114" y="23657"/>
                              <a:pt x="2003737" y="-15008"/>
                              <a:pt x="2145552" y="0"/>
                            </a:cubicBezTo>
                            <a:cubicBezTo>
                              <a:pt x="2120753" y="284056"/>
                              <a:pt x="2163791" y="449645"/>
                              <a:pt x="2145552" y="646887"/>
                            </a:cubicBezTo>
                            <a:cubicBezTo>
                              <a:pt x="2127313" y="844129"/>
                              <a:pt x="2160474" y="943398"/>
                              <a:pt x="2145552" y="1119115"/>
                            </a:cubicBezTo>
                            <a:cubicBezTo>
                              <a:pt x="2130630" y="1294832"/>
                              <a:pt x="2138970" y="1514051"/>
                              <a:pt x="2145552" y="1707783"/>
                            </a:cubicBezTo>
                            <a:cubicBezTo>
                              <a:pt x="2152134" y="1901515"/>
                              <a:pt x="2153697" y="2147083"/>
                              <a:pt x="2145552" y="2471110"/>
                            </a:cubicBezTo>
                            <a:cubicBezTo>
                              <a:pt x="2137407" y="2795137"/>
                              <a:pt x="2133854" y="2784198"/>
                              <a:pt x="2145552" y="2943338"/>
                            </a:cubicBezTo>
                            <a:cubicBezTo>
                              <a:pt x="2157250" y="3102478"/>
                              <a:pt x="2132728" y="3527589"/>
                              <a:pt x="2145552" y="3706665"/>
                            </a:cubicBezTo>
                            <a:cubicBezTo>
                              <a:pt x="2158376" y="3885741"/>
                              <a:pt x="2153652" y="4152205"/>
                              <a:pt x="2145552" y="4411772"/>
                            </a:cubicBezTo>
                            <a:cubicBezTo>
                              <a:pt x="2137452" y="4671339"/>
                              <a:pt x="2172418" y="4820871"/>
                              <a:pt x="2145552" y="5175100"/>
                            </a:cubicBezTo>
                            <a:cubicBezTo>
                              <a:pt x="2118686" y="5529329"/>
                              <a:pt x="2121298" y="5505592"/>
                              <a:pt x="2145552" y="5821987"/>
                            </a:cubicBezTo>
                            <a:cubicBezTo>
                              <a:pt x="2145404" y="5822557"/>
                              <a:pt x="2145210" y="5823286"/>
                              <a:pt x="2145164" y="5823909"/>
                            </a:cubicBezTo>
                            <a:cubicBezTo>
                              <a:pt x="2141523" y="5939041"/>
                              <a:pt x="2140716" y="6052550"/>
                              <a:pt x="2145164" y="6244456"/>
                            </a:cubicBezTo>
                            <a:cubicBezTo>
                              <a:pt x="2143645" y="6293490"/>
                              <a:pt x="2174701" y="6326317"/>
                              <a:pt x="2209377" y="6341331"/>
                            </a:cubicBezTo>
                            <a:cubicBezTo>
                              <a:pt x="2218997" y="6343637"/>
                              <a:pt x="2223537" y="6343608"/>
                              <a:pt x="2232366" y="6345972"/>
                            </a:cubicBezTo>
                            <a:cubicBezTo>
                              <a:pt x="2232426" y="6346711"/>
                              <a:pt x="2232390" y="6347284"/>
                              <a:pt x="2232366" y="6348412"/>
                            </a:cubicBezTo>
                            <a:cubicBezTo>
                              <a:pt x="2295767" y="6343426"/>
                              <a:pt x="2311354" y="6354163"/>
                              <a:pt x="2366525" y="6348412"/>
                            </a:cubicBezTo>
                            <a:cubicBezTo>
                              <a:pt x="2366503" y="6348858"/>
                              <a:pt x="2366556" y="6349022"/>
                              <a:pt x="2366525" y="6349594"/>
                            </a:cubicBezTo>
                            <a:cubicBezTo>
                              <a:pt x="2374161" y="6349887"/>
                              <a:pt x="2376724" y="6348932"/>
                              <a:pt x="2384222" y="6349594"/>
                            </a:cubicBezTo>
                            <a:cubicBezTo>
                              <a:pt x="2443845" y="6347433"/>
                              <a:pt x="2487705" y="6390812"/>
                              <a:pt x="2489359" y="6454731"/>
                            </a:cubicBezTo>
                            <a:cubicBezTo>
                              <a:pt x="2488556" y="6460160"/>
                              <a:pt x="2489481" y="6467823"/>
                              <a:pt x="2489359" y="6475378"/>
                            </a:cubicBezTo>
                            <a:cubicBezTo>
                              <a:pt x="2489647" y="6475418"/>
                              <a:pt x="2489900" y="6475367"/>
                              <a:pt x="2490316" y="6475378"/>
                            </a:cubicBezTo>
                            <a:cubicBezTo>
                              <a:pt x="2489430" y="6509921"/>
                              <a:pt x="2493739" y="6532400"/>
                              <a:pt x="2490316" y="6569462"/>
                            </a:cubicBezTo>
                            <a:cubicBezTo>
                              <a:pt x="2485520" y="6623623"/>
                              <a:pt x="2450138" y="6674071"/>
                              <a:pt x="2385179" y="6674599"/>
                            </a:cubicBezTo>
                            <a:cubicBezTo>
                              <a:pt x="2379293" y="6674908"/>
                              <a:pt x="2373765" y="6674550"/>
                              <a:pt x="2366525" y="6674599"/>
                            </a:cubicBezTo>
                            <a:cubicBezTo>
                              <a:pt x="2366524" y="6674611"/>
                              <a:pt x="2366525" y="6674623"/>
                              <a:pt x="2366525" y="6674644"/>
                            </a:cubicBezTo>
                            <a:cubicBezTo>
                              <a:pt x="2238560" y="6677595"/>
                              <a:pt x="2150768" y="6674753"/>
                              <a:pt x="2087378" y="6674644"/>
                            </a:cubicBezTo>
                            <a:cubicBezTo>
                              <a:pt x="2087377" y="6674627"/>
                              <a:pt x="2087379" y="6674619"/>
                              <a:pt x="2087378" y="6674598"/>
                            </a:cubicBezTo>
                            <a:cubicBezTo>
                              <a:pt x="1948283" y="6667739"/>
                              <a:pt x="1609842" y="6701483"/>
                              <a:pt x="1419873" y="6674598"/>
                            </a:cubicBezTo>
                            <a:cubicBezTo>
                              <a:pt x="1416959" y="6673936"/>
                              <a:pt x="1414162" y="6673755"/>
                              <a:pt x="1412295" y="6673068"/>
                            </a:cubicBezTo>
                            <a:cubicBezTo>
                              <a:pt x="1221291" y="6658425"/>
                              <a:pt x="1159181" y="6666062"/>
                              <a:pt x="983899" y="6673068"/>
                            </a:cubicBezTo>
                            <a:cubicBezTo>
                              <a:pt x="808617" y="6680074"/>
                              <a:pt x="731991" y="6651661"/>
                              <a:pt x="484888" y="6673068"/>
                            </a:cubicBezTo>
                            <a:cubicBezTo>
                              <a:pt x="237785" y="6694475"/>
                              <a:pt x="103344" y="6682696"/>
                              <a:pt x="0" y="6673068"/>
                            </a:cubicBezTo>
                            <a:cubicBezTo>
                              <a:pt x="-12740" y="6469630"/>
                              <a:pt x="-19496" y="6381484"/>
                              <a:pt x="0" y="6205953"/>
                            </a:cubicBezTo>
                            <a:cubicBezTo>
                              <a:pt x="19496" y="6030423"/>
                              <a:pt x="-13933" y="5699363"/>
                              <a:pt x="0" y="5471916"/>
                            </a:cubicBezTo>
                            <a:cubicBezTo>
                              <a:pt x="13933" y="5244469"/>
                              <a:pt x="25997" y="5161630"/>
                              <a:pt x="0" y="4871340"/>
                            </a:cubicBezTo>
                            <a:cubicBezTo>
                              <a:pt x="-25997" y="4581050"/>
                              <a:pt x="-25868" y="4405392"/>
                              <a:pt x="0" y="4137302"/>
                            </a:cubicBezTo>
                            <a:cubicBezTo>
                              <a:pt x="25868" y="3869212"/>
                              <a:pt x="17032" y="3780399"/>
                              <a:pt x="0" y="3536726"/>
                            </a:cubicBezTo>
                            <a:cubicBezTo>
                              <a:pt x="-17032" y="3293053"/>
                              <a:pt x="-38346" y="3010095"/>
                              <a:pt x="0" y="2735958"/>
                            </a:cubicBezTo>
                            <a:cubicBezTo>
                              <a:pt x="38346" y="2461821"/>
                              <a:pt x="-25455" y="2219100"/>
                              <a:pt x="0" y="1935190"/>
                            </a:cubicBezTo>
                            <a:cubicBezTo>
                              <a:pt x="25455" y="1651280"/>
                              <a:pt x="-21150" y="1513039"/>
                              <a:pt x="0" y="1267883"/>
                            </a:cubicBezTo>
                            <a:cubicBezTo>
                              <a:pt x="21150" y="1022727"/>
                              <a:pt x="7967" y="1016878"/>
                              <a:pt x="0" y="800768"/>
                            </a:cubicBezTo>
                            <a:cubicBezTo>
                              <a:pt x="-7967" y="584658"/>
                              <a:pt x="29640" y="1737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  <p:pic>
            <p:nvPicPr>
              <p:cNvPr id="152" name="Grafik 15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061FB3E0-B6BB-4E27-8BA4-462C79530E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34D04531-71B2-447A-830C-48BF010B3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66" y="204636"/>
              <a:ext cx="1633771" cy="305602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153" name="Textfeld 152">
            <a:extLst>
              <a:ext uri="{FF2B5EF4-FFF2-40B4-BE49-F238E27FC236}">
                <a16:creationId xmlns:a16="http://schemas.microsoft.com/office/drawing/2014/main" id="{AAA505B0-8365-4862-A845-8DC14FF9ADA5}"/>
              </a:ext>
            </a:extLst>
          </p:cNvPr>
          <p:cNvSpPr txBox="1"/>
          <p:nvPr/>
        </p:nvSpPr>
        <p:spPr>
          <a:xfrm>
            <a:off x="131919" y="1946436"/>
            <a:ext cx="1318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START COUNTING</a:t>
            </a:r>
          </a:p>
        </p:txBody>
      </p:sp>
      <p:sp>
        <p:nvSpPr>
          <p:cNvPr id="154" name="Flussdiagramm: Alternativer Prozess 153">
            <a:extLst>
              <a:ext uri="{FF2B5EF4-FFF2-40B4-BE49-F238E27FC236}">
                <a16:creationId xmlns:a16="http://schemas.microsoft.com/office/drawing/2014/main" id="{83C2CF1E-727F-4AA7-8C86-840A1F2900F6}"/>
              </a:ext>
            </a:extLst>
          </p:cNvPr>
          <p:cNvSpPr/>
          <p:nvPr/>
        </p:nvSpPr>
        <p:spPr>
          <a:xfrm>
            <a:off x="239237" y="2233744"/>
            <a:ext cx="771643" cy="257907"/>
          </a:xfrm>
          <a:prstGeom prst="flowChartAlternateProcess">
            <a:avLst/>
          </a:prstGeom>
          <a:solidFill>
            <a:srgbClr val="062C50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LEFT</a:t>
            </a:r>
          </a:p>
        </p:txBody>
      </p:sp>
      <p:sp>
        <p:nvSpPr>
          <p:cNvPr id="155" name="Flussdiagramm: Alternativer Prozess 154">
            <a:extLst>
              <a:ext uri="{FF2B5EF4-FFF2-40B4-BE49-F238E27FC236}">
                <a16:creationId xmlns:a16="http://schemas.microsoft.com/office/drawing/2014/main" id="{D1998AE1-CFC3-4186-88F0-0113EAD603B7}"/>
              </a:ext>
            </a:extLst>
          </p:cNvPr>
          <p:cNvSpPr/>
          <p:nvPr/>
        </p:nvSpPr>
        <p:spPr>
          <a:xfrm>
            <a:off x="1108436" y="2227577"/>
            <a:ext cx="771643" cy="257907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RIGHT</a:t>
            </a:r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B1ECA290-C980-4758-9AD3-28E313518E8A}"/>
              </a:ext>
            </a:extLst>
          </p:cNvPr>
          <p:cNvSpPr txBox="1"/>
          <p:nvPr/>
        </p:nvSpPr>
        <p:spPr>
          <a:xfrm>
            <a:off x="129260" y="2783689"/>
            <a:ext cx="98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EDIT NUMBER OF ROWS</a:t>
            </a:r>
          </a:p>
        </p:txBody>
      </p:sp>
      <p:sp>
        <p:nvSpPr>
          <p:cNvPr id="157" name="Ellipse 156">
            <a:extLst>
              <a:ext uri="{FF2B5EF4-FFF2-40B4-BE49-F238E27FC236}">
                <a16:creationId xmlns:a16="http://schemas.microsoft.com/office/drawing/2014/main" id="{201F1182-1408-44C8-BC20-C3A1CF5CA099}"/>
              </a:ext>
            </a:extLst>
          </p:cNvPr>
          <p:cNvSpPr/>
          <p:nvPr/>
        </p:nvSpPr>
        <p:spPr>
          <a:xfrm flipH="1">
            <a:off x="1109389" y="2819439"/>
            <a:ext cx="315126" cy="315126"/>
          </a:xfrm>
          <a:prstGeom prst="ellipse">
            <a:avLst/>
          </a:prstGeom>
          <a:solidFill>
            <a:srgbClr val="6780A2"/>
          </a:solidFill>
          <a:ln w="38100">
            <a:solidFill>
              <a:srgbClr val="052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8" name="Grafik 157">
            <a:extLst>
              <a:ext uri="{FF2B5EF4-FFF2-40B4-BE49-F238E27FC236}">
                <a16:creationId xmlns:a16="http://schemas.microsoft.com/office/drawing/2014/main" id="{BF2771E4-BD5A-4809-8027-3E669B87C38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56" t="22470" r="35845" b="36131"/>
          <a:stretch/>
        </p:blipFill>
        <p:spPr>
          <a:xfrm flipH="1">
            <a:off x="1172855" y="2886940"/>
            <a:ext cx="178487" cy="178487"/>
          </a:xfrm>
          <a:prstGeom prst="rect">
            <a:avLst/>
          </a:prstGeom>
        </p:spPr>
      </p:pic>
      <p:pic>
        <p:nvPicPr>
          <p:cNvPr id="159" name="Grafik 158">
            <a:extLst>
              <a:ext uri="{FF2B5EF4-FFF2-40B4-BE49-F238E27FC236}">
                <a16:creationId xmlns:a16="http://schemas.microsoft.com/office/drawing/2014/main" id="{434965E8-2D52-4FB5-A36F-826F74C5EFB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23"/>
            <a:ext cx="205261" cy="102630"/>
          </a:xfrm>
          <a:prstGeom prst="rect">
            <a:avLst/>
          </a:prstGeom>
        </p:spPr>
      </p:pic>
      <p:pic>
        <p:nvPicPr>
          <p:cNvPr id="160" name="Grafik 159">
            <a:extLst>
              <a:ext uri="{FF2B5EF4-FFF2-40B4-BE49-F238E27FC236}">
                <a16:creationId xmlns:a16="http://schemas.microsoft.com/office/drawing/2014/main" id="{4F193273-8EFA-4C53-8DFC-73D1D5FDD00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24099" y="5689103"/>
            <a:ext cx="264922" cy="264922"/>
          </a:xfrm>
          <a:prstGeom prst="rect">
            <a:avLst/>
          </a:prstGeom>
        </p:spPr>
      </p:pic>
      <p:sp>
        <p:nvSpPr>
          <p:cNvPr id="161" name="Freihandform: Form 160">
            <a:extLst>
              <a:ext uri="{FF2B5EF4-FFF2-40B4-BE49-F238E27FC236}">
                <a16:creationId xmlns:a16="http://schemas.microsoft.com/office/drawing/2014/main" id="{BB3D2ECB-2C25-4EDC-93DC-15B5E37CEE90}"/>
              </a:ext>
            </a:extLst>
          </p:cNvPr>
          <p:cNvSpPr/>
          <p:nvPr/>
        </p:nvSpPr>
        <p:spPr>
          <a:xfrm rot="10800000" flipH="1">
            <a:off x="1426152" y="3476334"/>
            <a:ext cx="455745" cy="251860"/>
          </a:xfrm>
          <a:custGeom>
            <a:avLst/>
            <a:gdLst>
              <a:gd name="connsiteX0" fmla="*/ 125930 w 455745"/>
              <a:gd name="connsiteY0" fmla="*/ 251860 h 251860"/>
              <a:gd name="connsiteX1" fmla="*/ 203885 w 455745"/>
              <a:gd name="connsiteY1" fmla="*/ 251860 h 251860"/>
              <a:gd name="connsiteX2" fmla="*/ 251860 w 455745"/>
              <a:gd name="connsiteY2" fmla="*/ 251860 h 251860"/>
              <a:gd name="connsiteX3" fmla="*/ 329815 w 455745"/>
              <a:gd name="connsiteY3" fmla="*/ 251860 h 251860"/>
              <a:gd name="connsiteX4" fmla="*/ 455745 w 455745"/>
              <a:gd name="connsiteY4" fmla="*/ 125930 h 251860"/>
              <a:gd name="connsiteX5" fmla="*/ 329815 w 455745"/>
              <a:gd name="connsiteY5" fmla="*/ 0 h 251860"/>
              <a:gd name="connsiteX6" fmla="*/ 251860 w 455745"/>
              <a:gd name="connsiteY6" fmla="*/ 0 h 251860"/>
              <a:gd name="connsiteX7" fmla="*/ 203885 w 455745"/>
              <a:gd name="connsiteY7" fmla="*/ 0 h 251860"/>
              <a:gd name="connsiteX8" fmla="*/ 125930 w 455745"/>
              <a:gd name="connsiteY8" fmla="*/ 0 h 251860"/>
              <a:gd name="connsiteX9" fmla="*/ 0 w 455745"/>
              <a:gd name="connsiteY9" fmla="*/ 125930 h 251860"/>
              <a:gd name="connsiteX10" fmla="*/ 125930 w 455745"/>
              <a:gd name="connsiteY10" fmla="*/ 25186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251860"/>
                </a:moveTo>
                <a:lnTo>
                  <a:pt x="203885" y="251860"/>
                </a:lnTo>
                <a:lnTo>
                  <a:pt x="251860" y="251860"/>
                </a:lnTo>
                <a:lnTo>
                  <a:pt x="329815" y="251860"/>
                </a:lnTo>
                <a:cubicBezTo>
                  <a:pt x="399364" y="251860"/>
                  <a:pt x="455745" y="195479"/>
                  <a:pt x="455745" y="125930"/>
                </a:cubicBezTo>
                <a:cubicBezTo>
                  <a:pt x="455745" y="56381"/>
                  <a:pt x="399364" y="0"/>
                  <a:pt x="329815" y="0"/>
                </a:cubicBezTo>
                <a:lnTo>
                  <a:pt x="251860" y="0"/>
                </a:lnTo>
                <a:lnTo>
                  <a:pt x="203885" y="0"/>
                </a:lnTo>
                <a:lnTo>
                  <a:pt x="125930" y="0"/>
                </a:lnTo>
                <a:cubicBezTo>
                  <a:pt x="56381" y="0"/>
                  <a:pt x="0" y="56381"/>
                  <a:pt x="0" y="125930"/>
                </a:cubicBezTo>
                <a:cubicBezTo>
                  <a:pt x="0" y="195479"/>
                  <a:pt x="56381" y="251860"/>
                  <a:pt x="125930" y="2518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62" name="Flussdiagramm: Verbinder 161">
            <a:extLst>
              <a:ext uri="{FF2B5EF4-FFF2-40B4-BE49-F238E27FC236}">
                <a16:creationId xmlns:a16="http://schemas.microsoft.com/office/drawing/2014/main" id="{AB086772-12F9-431B-9B23-5616AF69646B}"/>
              </a:ext>
            </a:extLst>
          </p:cNvPr>
          <p:cNvSpPr/>
          <p:nvPr/>
        </p:nvSpPr>
        <p:spPr>
          <a:xfrm flipH="1">
            <a:off x="1635401" y="3487063"/>
            <a:ext cx="232666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EDDB363E-6EFF-4CDE-8FE1-7EA4E5D1F45A}"/>
              </a:ext>
            </a:extLst>
          </p:cNvPr>
          <p:cNvSpPr txBox="1"/>
          <p:nvPr/>
        </p:nvSpPr>
        <p:spPr>
          <a:xfrm>
            <a:off x="132813" y="3477139"/>
            <a:ext cx="1159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SEAT NUMBERS</a:t>
            </a:r>
          </a:p>
        </p:txBody>
      </p:sp>
      <p:sp>
        <p:nvSpPr>
          <p:cNvPr id="164" name="Textfeld 163">
            <a:extLst>
              <a:ext uri="{FF2B5EF4-FFF2-40B4-BE49-F238E27FC236}">
                <a16:creationId xmlns:a16="http://schemas.microsoft.com/office/drawing/2014/main" id="{9704D539-37F6-4F44-A477-590B4B4D1A26}"/>
              </a:ext>
            </a:extLst>
          </p:cNvPr>
          <p:cNvSpPr txBox="1"/>
          <p:nvPr/>
        </p:nvSpPr>
        <p:spPr>
          <a:xfrm>
            <a:off x="129769" y="4424840"/>
            <a:ext cx="1159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ROW NUMBERS</a:t>
            </a:r>
          </a:p>
        </p:txBody>
      </p:sp>
      <p:sp>
        <p:nvSpPr>
          <p:cNvPr id="171" name="Freihandform: Form 170">
            <a:extLst>
              <a:ext uri="{FF2B5EF4-FFF2-40B4-BE49-F238E27FC236}">
                <a16:creationId xmlns:a16="http://schemas.microsoft.com/office/drawing/2014/main" id="{E59F70E7-9E60-4684-8160-63196A1F92B6}"/>
              </a:ext>
            </a:extLst>
          </p:cNvPr>
          <p:cNvSpPr/>
          <p:nvPr/>
        </p:nvSpPr>
        <p:spPr>
          <a:xfrm rot="10800000" flipH="1">
            <a:off x="1424296" y="4421247"/>
            <a:ext cx="455745" cy="251860"/>
          </a:xfrm>
          <a:custGeom>
            <a:avLst/>
            <a:gdLst>
              <a:gd name="connsiteX0" fmla="*/ 125930 w 455745"/>
              <a:gd name="connsiteY0" fmla="*/ 251860 h 251860"/>
              <a:gd name="connsiteX1" fmla="*/ 203885 w 455745"/>
              <a:gd name="connsiteY1" fmla="*/ 251860 h 251860"/>
              <a:gd name="connsiteX2" fmla="*/ 251860 w 455745"/>
              <a:gd name="connsiteY2" fmla="*/ 251860 h 251860"/>
              <a:gd name="connsiteX3" fmla="*/ 329815 w 455745"/>
              <a:gd name="connsiteY3" fmla="*/ 251860 h 251860"/>
              <a:gd name="connsiteX4" fmla="*/ 455745 w 455745"/>
              <a:gd name="connsiteY4" fmla="*/ 125930 h 251860"/>
              <a:gd name="connsiteX5" fmla="*/ 329815 w 455745"/>
              <a:gd name="connsiteY5" fmla="*/ 0 h 251860"/>
              <a:gd name="connsiteX6" fmla="*/ 251860 w 455745"/>
              <a:gd name="connsiteY6" fmla="*/ 0 h 251860"/>
              <a:gd name="connsiteX7" fmla="*/ 203885 w 455745"/>
              <a:gd name="connsiteY7" fmla="*/ 0 h 251860"/>
              <a:gd name="connsiteX8" fmla="*/ 125930 w 455745"/>
              <a:gd name="connsiteY8" fmla="*/ 0 h 251860"/>
              <a:gd name="connsiteX9" fmla="*/ 0 w 455745"/>
              <a:gd name="connsiteY9" fmla="*/ 125930 h 251860"/>
              <a:gd name="connsiteX10" fmla="*/ 125930 w 455745"/>
              <a:gd name="connsiteY10" fmla="*/ 25186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251860"/>
                </a:moveTo>
                <a:lnTo>
                  <a:pt x="203885" y="251860"/>
                </a:lnTo>
                <a:lnTo>
                  <a:pt x="251860" y="251860"/>
                </a:lnTo>
                <a:lnTo>
                  <a:pt x="329815" y="251860"/>
                </a:lnTo>
                <a:cubicBezTo>
                  <a:pt x="399364" y="251860"/>
                  <a:pt x="455745" y="195479"/>
                  <a:pt x="455745" y="125930"/>
                </a:cubicBezTo>
                <a:cubicBezTo>
                  <a:pt x="455745" y="56381"/>
                  <a:pt x="399364" y="0"/>
                  <a:pt x="329815" y="0"/>
                </a:cubicBezTo>
                <a:lnTo>
                  <a:pt x="251860" y="0"/>
                </a:lnTo>
                <a:lnTo>
                  <a:pt x="203885" y="0"/>
                </a:lnTo>
                <a:lnTo>
                  <a:pt x="125930" y="0"/>
                </a:lnTo>
                <a:cubicBezTo>
                  <a:pt x="56381" y="0"/>
                  <a:pt x="0" y="56381"/>
                  <a:pt x="0" y="125930"/>
                </a:cubicBezTo>
                <a:cubicBezTo>
                  <a:pt x="0" y="195479"/>
                  <a:pt x="56381" y="251860"/>
                  <a:pt x="125930" y="2518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72" name="Flussdiagramm: Verbinder 171">
            <a:extLst>
              <a:ext uri="{FF2B5EF4-FFF2-40B4-BE49-F238E27FC236}">
                <a16:creationId xmlns:a16="http://schemas.microsoft.com/office/drawing/2014/main" id="{4D84DA42-CCAE-4CD1-8BFD-5DA1717D413D}"/>
              </a:ext>
            </a:extLst>
          </p:cNvPr>
          <p:cNvSpPr/>
          <p:nvPr/>
        </p:nvSpPr>
        <p:spPr>
          <a:xfrm flipH="1">
            <a:off x="1633544" y="4431976"/>
            <a:ext cx="232667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0CDEB3D3-6B7E-4334-A5CE-07454AC22E6F}"/>
              </a:ext>
            </a:extLst>
          </p:cNvPr>
          <p:cNvSpPr txBox="1"/>
          <p:nvPr/>
        </p:nvSpPr>
        <p:spPr>
          <a:xfrm>
            <a:off x="129769" y="4826981"/>
            <a:ext cx="1159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LETTERS AS ROW NUMBERS</a:t>
            </a:r>
          </a:p>
        </p:txBody>
      </p:sp>
      <p:sp>
        <p:nvSpPr>
          <p:cNvPr id="174" name="Freihandform: Form 173">
            <a:extLst>
              <a:ext uri="{FF2B5EF4-FFF2-40B4-BE49-F238E27FC236}">
                <a16:creationId xmlns:a16="http://schemas.microsoft.com/office/drawing/2014/main" id="{1B0522F6-9120-475B-9F6C-B581CB65F9E2}"/>
              </a:ext>
            </a:extLst>
          </p:cNvPr>
          <p:cNvSpPr/>
          <p:nvPr/>
        </p:nvSpPr>
        <p:spPr>
          <a:xfrm flipH="1">
            <a:off x="1426735" y="4893936"/>
            <a:ext cx="455745" cy="251860"/>
          </a:xfrm>
          <a:custGeom>
            <a:avLst/>
            <a:gdLst>
              <a:gd name="connsiteX0" fmla="*/ 125930 w 455745"/>
              <a:gd name="connsiteY0" fmla="*/ 0 h 251860"/>
              <a:gd name="connsiteX1" fmla="*/ 203885 w 455745"/>
              <a:gd name="connsiteY1" fmla="*/ 0 h 251860"/>
              <a:gd name="connsiteX2" fmla="*/ 251860 w 455745"/>
              <a:gd name="connsiteY2" fmla="*/ 0 h 251860"/>
              <a:gd name="connsiteX3" fmla="*/ 329815 w 455745"/>
              <a:gd name="connsiteY3" fmla="*/ 0 h 251860"/>
              <a:gd name="connsiteX4" fmla="*/ 455745 w 455745"/>
              <a:gd name="connsiteY4" fmla="*/ 125930 h 251860"/>
              <a:gd name="connsiteX5" fmla="*/ 329815 w 455745"/>
              <a:gd name="connsiteY5" fmla="*/ 251860 h 251860"/>
              <a:gd name="connsiteX6" fmla="*/ 251860 w 455745"/>
              <a:gd name="connsiteY6" fmla="*/ 251860 h 251860"/>
              <a:gd name="connsiteX7" fmla="*/ 203885 w 455745"/>
              <a:gd name="connsiteY7" fmla="*/ 251860 h 251860"/>
              <a:gd name="connsiteX8" fmla="*/ 125930 w 455745"/>
              <a:gd name="connsiteY8" fmla="*/ 251860 h 251860"/>
              <a:gd name="connsiteX9" fmla="*/ 0 w 455745"/>
              <a:gd name="connsiteY9" fmla="*/ 125930 h 251860"/>
              <a:gd name="connsiteX10" fmla="*/ 125930 w 455745"/>
              <a:gd name="connsiteY10" fmla="*/ 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0"/>
                </a:moveTo>
                <a:lnTo>
                  <a:pt x="203885" y="0"/>
                </a:lnTo>
                <a:lnTo>
                  <a:pt x="251860" y="0"/>
                </a:lnTo>
                <a:lnTo>
                  <a:pt x="329815" y="0"/>
                </a:lnTo>
                <a:cubicBezTo>
                  <a:pt x="399364" y="0"/>
                  <a:pt x="455745" y="56381"/>
                  <a:pt x="455745" y="125930"/>
                </a:cubicBezTo>
                <a:cubicBezTo>
                  <a:pt x="455745" y="195479"/>
                  <a:pt x="399364" y="251860"/>
                  <a:pt x="329815" y="251860"/>
                </a:cubicBezTo>
                <a:lnTo>
                  <a:pt x="251860" y="251860"/>
                </a:lnTo>
                <a:lnTo>
                  <a:pt x="203885" y="251860"/>
                </a:lnTo>
                <a:lnTo>
                  <a:pt x="125930" y="251860"/>
                </a:lnTo>
                <a:cubicBezTo>
                  <a:pt x="56381" y="251860"/>
                  <a:pt x="0" y="195479"/>
                  <a:pt x="0" y="125930"/>
                </a:cubicBezTo>
                <a:cubicBezTo>
                  <a:pt x="0" y="56381"/>
                  <a:pt x="56381" y="0"/>
                  <a:pt x="1259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75" name="Flussdiagramm: Verbinder 174">
            <a:extLst>
              <a:ext uri="{FF2B5EF4-FFF2-40B4-BE49-F238E27FC236}">
                <a16:creationId xmlns:a16="http://schemas.microsoft.com/office/drawing/2014/main" id="{D8FC7959-9365-478F-84A2-4AD826037F58}"/>
              </a:ext>
            </a:extLst>
          </p:cNvPr>
          <p:cNvSpPr/>
          <p:nvPr/>
        </p:nvSpPr>
        <p:spPr>
          <a:xfrm flipH="1">
            <a:off x="1635984" y="4904665"/>
            <a:ext cx="232667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>
            <a:extLst>
              <a:ext uri="{FF2B5EF4-FFF2-40B4-BE49-F238E27FC236}">
                <a16:creationId xmlns:a16="http://schemas.microsoft.com/office/drawing/2014/main" id="{60EB82F6-EC71-4963-9DFD-7D70CD7344F5}"/>
              </a:ext>
            </a:extLst>
          </p:cNvPr>
          <p:cNvSpPr/>
          <p:nvPr/>
        </p:nvSpPr>
        <p:spPr>
          <a:xfrm flipH="1">
            <a:off x="1540805" y="2818114"/>
            <a:ext cx="315126" cy="315126"/>
          </a:xfrm>
          <a:prstGeom prst="ellipse">
            <a:avLst/>
          </a:prstGeom>
          <a:solidFill>
            <a:srgbClr val="6780A2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77" name="Grafik 176">
            <a:extLst>
              <a:ext uri="{FF2B5EF4-FFF2-40B4-BE49-F238E27FC236}">
                <a16:creationId xmlns:a16="http://schemas.microsoft.com/office/drawing/2014/main" id="{A78DEB29-FF03-44AE-ACCC-027683DF6996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23"/>
            <a:ext cx="205261" cy="102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ruppieren 200">
            <a:extLst>
              <a:ext uri="{FF2B5EF4-FFF2-40B4-BE49-F238E27FC236}">
                <a16:creationId xmlns:a16="http://schemas.microsoft.com/office/drawing/2014/main" id="{A7B69451-55A3-425C-B1AC-0CAF80E314D3}"/>
              </a:ext>
            </a:extLst>
          </p:cNvPr>
          <p:cNvGrpSpPr/>
          <p:nvPr/>
        </p:nvGrpSpPr>
        <p:grpSpPr>
          <a:xfrm flipH="1">
            <a:off x="1424321" y="3949323"/>
            <a:ext cx="455745" cy="251860"/>
            <a:chOff x="1424847" y="3180628"/>
            <a:chExt cx="455745" cy="251860"/>
          </a:xfrm>
          <a:solidFill>
            <a:srgbClr val="92D050"/>
          </a:solidFill>
        </p:grpSpPr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91C341B8-3F85-4D7A-BCFE-3DB8746E2D88}"/>
                </a:ext>
              </a:extLst>
            </p:cNvPr>
            <p:cNvSpPr/>
            <p:nvPr/>
          </p:nvSpPr>
          <p:spPr>
            <a:xfrm flipH="1">
              <a:off x="1424847" y="3180628"/>
              <a:ext cx="455745" cy="251860"/>
            </a:xfrm>
            <a:custGeom>
              <a:avLst/>
              <a:gdLst>
                <a:gd name="connsiteX0" fmla="*/ 125930 w 455745"/>
                <a:gd name="connsiteY0" fmla="*/ 0 h 251860"/>
                <a:gd name="connsiteX1" fmla="*/ 203885 w 455745"/>
                <a:gd name="connsiteY1" fmla="*/ 0 h 251860"/>
                <a:gd name="connsiteX2" fmla="*/ 251860 w 455745"/>
                <a:gd name="connsiteY2" fmla="*/ 0 h 251860"/>
                <a:gd name="connsiteX3" fmla="*/ 329815 w 455745"/>
                <a:gd name="connsiteY3" fmla="*/ 0 h 251860"/>
                <a:gd name="connsiteX4" fmla="*/ 455745 w 455745"/>
                <a:gd name="connsiteY4" fmla="*/ 125930 h 251860"/>
                <a:gd name="connsiteX5" fmla="*/ 329815 w 455745"/>
                <a:gd name="connsiteY5" fmla="*/ 251860 h 251860"/>
                <a:gd name="connsiteX6" fmla="*/ 251860 w 455745"/>
                <a:gd name="connsiteY6" fmla="*/ 251860 h 251860"/>
                <a:gd name="connsiteX7" fmla="*/ 203885 w 455745"/>
                <a:gd name="connsiteY7" fmla="*/ 251860 h 251860"/>
                <a:gd name="connsiteX8" fmla="*/ 125930 w 455745"/>
                <a:gd name="connsiteY8" fmla="*/ 251860 h 251860"/>
                <a:gd name="connsiteX9" fmla="*/ 0 w 455745"/>
                <a:gd name="connsiteY9" fmla="*/ 125930 h 251860"/>
                <a:gd name="connsiteX10" fmla="*/ 125930 w 455745"/>
                <a:gd name="connsiteY10" fmla="*/ 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0"/>
                  </a:moveTo>
                  <a:lnTo>
                    <a:pt x="203885" y="0"/>
                  </a:lnTo>
                  <a:lnTo>
                    <a:pt x="251860" y="0"/>
                  </a:lnTo>
                  <a:lnTo>
                    <a:pt x="329815" y="0"/>
                  </a:lnTo>
                  <a:cubicBezTo>
                    <a:pt x="399364" y="0"/>
                    <a:pt x="455745" y="56381"/>
                    <a:pt x="455745" y="125930"/>
                  </a:cubicBezTo>
                  <a:cubicBezTo>
                    <a:pt x="455745" y="195479"/>
                    <a:pt x="399364" y="251860"/>
                    <a:pt x="329815" y="251860"/>
                  </a:cubicBezTo>
                  <a:lnTo>
                    <a:pt x="251860" y="251860"/>
                  </a:lnTo>
                  <a:lnTo>
                    <a:pt x="203885" y="251860"/>
                  </a:lnTo>
                  <a:lnTo>
                    <a:pt x="125930" y="251860"/>
                  </a:lnTo>
                  <a:cubicBezTo>
                    <a:pt x="56381" y="251860"/>
                    <a:pt x="0" y="195479"/>
                    <a:pt x="0" y="125930"/>
                  </a:cubicBezTo>
                  <a:cubicBezTo>
                    <a:pt x="0" y="56381"/>
                    <a:pt x="56381" y="0"/>
                    <a:pt x="12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03" name="Flussdiagramm: Verbinder 202">
              <a:extLst>
                <a:ext uri="{FF2B5EF4-FFF2-40B4-BE49-F238E27FC236}">
                  <a16:creationId xmlns:a16="http://schemas.microsoft.com/office/drawing/2014/main" id="{75D79B75-427E-489A-86F0-B4315538DFF7}"/>
                </a:ext>
              </a:extLst>
            </p:cNvPr>
            <p:cNvSpPr/>
            <p:nvPr/>
          </p:nvSpPr>
          <p:spPr>
            <a:xfrm flipH="1">
              <a:off x="1438676" y="3191357"/>
              <a:ext cx="232667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4" name="Textfeld 203">
            <a:extLst>
              <a:ext uri="{FF2B5EF4-FFF2-40B4-BE49-F238E27FC236}">
                <a16:creationId xmlns:a16="http://schemas.microsoft.com/office/drawing/2014/main" id="{8FE18639-C45C-4E1F-9E0E-BD4147799EC3}"/>
              </a:ext>
            </a:extLst>
          </p:cNvPr>
          <p:cNvSpPr txBox="1"/>
          <p:nvPr/>
        </p:nvSpPr>
        <p:spPr>
          <a:xfrm>
            <a:off x="132813" y="3882618"/>
            <a:ext cx="1283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START COUNTING ANEW IN EACH ROW</a:t>
            </a:r>
          </a:p>
        </p:txBody>
      </p:sp>
      <p:sp>
        <p:nvSpPr>
          <p:cNvPr id="205" name="Textfeld 204">
            <a:extLst>
              <a:ext uri="{FF2B5EF4-FFF2-40B4-BE49-F238E27FC236}">
                <a16:creationId xmlns:a16="http://schemas.microsoft.com/office/drawing/2014/main" id="{064A3D76-025E-4494-84E3-7408B36C148F}"/>
              </a:ext>
            </a:extLst>
          </p:cNvPr>
          <p:cNvSpPr txBox="1"/>
          <p:nvPr/>
        </p:nvSpPr>
        <p:spPr>
          <a:xfrm>
            <a:off x="557841" y="5606879"/>
            <a:ext cx="1487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52E4F"/>
                </a:solidFill>
                <a:ea typeface="Verdana" panose="020B0604030504040204" pitchFamily="34" charset="0"/>
              </a:rPr>
              <a:t>MARK WHEELCHAIR PLACE , EMPTY SPACE OR ENTRANCE WITH CLICK ON THE SEAT</a:t>
            </a:r>
            <a:endParaRPr lang="de-DE" sz="1000" b="1" dirty="0">
              <a:solidFill>
                <a:srgbClr val="052E4F"/>
              </a:solidFill>
              <a:ea typeface="Verdana" panose="020B0604030504040204" pitchFamily="34" charset="0"/>
            </a:endParaRP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7E75F5D2-51CF-416D-A605-D7A4D9597345}"/>
              </a:ext>
            </a:extLst>
          </p:cNvPr>
          <p:cNvSpPr txBox="1"/>
          <p:nvPr/>
        </p:nvSpPr>
        <p:spPr>
          <a:xfrm>
            <a:off x="141866" y="3129455"/>
            <a:ext cx="19035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6780A2"/>
                </a:solidFill>
              </a:rPr>
              <a:t>(number of seats same as previous row)</a:t>
            </a:r>
            <a:endParaRPr lang="de-DE" sz="800" dirty="0">
              <a:solidFill>
                <a:srgbClr val="6780A2"/>
              </a:solidFill>
            </a:endParaRPr>
          </a:p>
        </p:txBody>
      </p:sp>
      <p:grpSp>
        <p:nvGrpSpPr>
          <p:cNvPr id="166" name="Gruppieren 165">
            <a:extLst>
              <a:ext uri="{FF2B5EF4-FFF2-40B4-BE49-F238E27FC236}">
                <a16:creationId xmlns:a16="http://schemas.microsoft.com/office/drawing/2014/main" id="{8F6F7567-06C2-4BC0-8330-44E5F690BEBB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67" name="Freihandform 23">
              <a:extLst>
                <a:ext uri="{FF2B5EF4-FFF2-40B4-BE49-F238E27FC236}">
                  <a16:creationId xmlns:a16="http://schemas.microsoft.com/office/drawing/2014/main" id="{0C85F0DE-3476-4D2C-B9CF-6FD648DD8BED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68" name="Grafik 167">
              <a:hlinkClick r:id="rId23" action="ppaction://hlinksldjump"/>
              <a:extLst>
                <a:ext uri="{FF2B5EF4-FFF2-40B4-BE49-F238E27FC236}">
                  <a16:creationId xmlns:a16="http://schemas.microsoft.com/office/drawing/2014/main" id="{5F91A695-FF6C-456C-B624-415E99168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sp>
        <p:nvSpPr>
          <p:cNvPr id="136" name="Textfeld 135">
            <a:extLst>
              <a:ext uri="{FF2B5EF4-FFF2-40B4-BE49-F238E27FC236}">
                <a16:creationId xmlns:a16="http://schemas.microsoft.com/office/drawing/2014/main" id="{39FC1800-4A75-4285-845B-0726A1B920D5}"/>
              </a:ext>
            </a:extLst>
          </p:cNvPr>
          <p:cNvSpPr txBox="1"/>
          <p:nvPr/>
        </p:nvSpPr>
        <p:spPr>
          <a:xfrm>
            <a:off x="130631" y="1021498"/>
            <a:ext cx="1749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  <a:ea typeface="Verdana" panose="020B0604030504040204" pitchFamily="34" charset="0"/>
              </a:rPr>
              <a:t>SEATING MAP KONFIG.</a:t>
            </a:r>
          </a:p>
        </p:txBody>
      </p: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F784DC92-88DE-46E2-8AD3-5CA62E3D344B}"/>
              </a:ext>
            </a:extLst>
          </p:cNvPr>
          <p:cNvGrpSpPr/>
          <p:nvPr/>
        </p:nvGrpSpPr>
        <p:grpSpPr>
          <a:xfrm>
            <a:off x="228821" y="1340749"/>
            <a:ext cx="494389" cy="494389"/>
            <a:chOff x="228821" y="1349422"/>
            <a:chExt cx="494389" cy="494389"/>
          </a:xfrm>
        </p:grpSpPr>
        <p:sp>
          <p:nvSpPr>
            <p:cNvPr id="138" name="Rechteck: abgerundete Ecken 137">
              <a:extLst>
                <a:ext uri="{FF2B5EF4-FFF2-40B4-BE49-F238E27FC236}">
                  <a16:creationId xmlns:a16="http://schemas.microsoft.com/office/drawing/2014/main" id="{6E4D02A5-E88C-45E3-9630-6249889BC1EC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SAVE</a:t>
              </a:r>
            </a:p>
          </p:txBody>
        </p:sp>
        <p:pic>
          <p:nvPicPr>
            <p:cNvPr id="140" name="Grafik 139">
              <a:extLst>
                <a:ext uri="{FF2B5EF4-FFF2-40B4-BE49-F238E27FC236}">
                  <a16:creationId xmlns:a16="http://schemas.microsoft.com/office/drawing/2014/main" id="{A5A9CD25-9B8A-4333-BC5D-F18425D13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sp>
        <p:nvSpPr>
          <p:cNvPr id="146" name="Textfeld 145">
            <a:extLst>
              <a:ext uri="{FF2B5EF4-FFF2-40B4-BE49-F238E27FC236}">
                <a16:creationId xmlns:a16="http://schemas.microsoft.com/office/drawing/2014/main" id="{CC9491B5-CA6B-46A2-96AA-C75C0E0A60C5}"/>
              </a:ext>
            </a:extLst>
          </p:cNvPr>
          <p:cNvSpPr txBox="1"/>
          <p:nvPr/>
        </p:nvSpPr>
        <p:spPr>
          <a:xfrm>
            <a:off x="137939" y="661341"/>
            <a:ext cx="1276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</a:rPr>
              <a:t>WIFI DIRECT STATUS</a:t>
            </a:r>
          </a:p>
        </p:txBody>
      </p:sp>
      <p:pic>
        <p:nvPicPr>
          <p:cNvPr id="169" name="Grafik 168">
            <a:extLst>
              <a:ext uri="{FF2B5EF4-FFF2-40B4-BE49-F238E27FC236}">
                <a16:creationId xmlns:a16="http://schemas.microsoft.com/office/drawing/2014/main" id="{6BAEFDE8-4F86-4F41-A873-2D3DAC9A4F1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180" name="DELETE">
            <a:extLst>
              <a:ext uri="{FF2B5EF4-FFF2-40B4-BE49-F238E27FC236}">
                <a16:creationId xmlns:a16="http://schemas.microsoft.com/office/drawing/2014/main" id="{9CBE79ED-595A-427F-A698-4B1BC152EC33}"/>
              </a:ext>
            </a:extLst>
          </p:cNvPr>
          <p:cNvGrpSpPr/>
          <p:nvPr/>
        </p:nvGrpSpPr>
        <p:grpSpPr>
          <a:xfrm>
            <a:off x="1368203" y="1340749"/>
            <a:ext cx="494389" cy="494389"/>
            <a:chOff x="1368203" y="1349422"/>
            <a:chExt cx="494389" cy="494389"/>
          </a:xfrm>
        </p:grpSpPr>
        <p:sp>
          <p:nvSpPr>
            <p:cNvPr id="181" name="Rechteck: abgerundete Ecken 180">
              <a:extLst>
                <a:ext uri="{FF2B5EF4-FFF2-40B4-BE49-F238E27FC236}">
                  <a16:creationId xmlns:a16="http://schemas.microsoft.com/office/drawing/2014/main" id="{8232A6CE-5053-48DF-84CA-392B2343131B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DELETE</a:t>
              </a:r>
            </a:p>
          </p:txBody>
        </p:sp>
        <p:pic>
          <p:nvPicPr>
            <p:cNvPr id="182" name="Grafik 181">
              <a:extLst>
                <a:ext uri="{FF2B5EF4-FFF2-40B4-BE49-F238E27FC236}">
                  <a16:creationId xmlns:a16="http://schemas.microsoft.com/office/drawing/2014/main" id="{9748201F-4063-4A1D-B2FF-AB50AA68A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183" name="Gruppieren 182">
            <a:extLst>
              <a:ext uri="{FF2B5EF4-FFF2-40B4-BE49-F238E27FC236}">
                <a16:creationId xmlns:a16="http://schemas.microsoft.com/office/drawing/2014/main" id="{22D0A359-5821-43FA-AF68-21C4FF70E985}"/>
              </a:ext>
            </a:extLst>
          </p:cNvPr>
          <p:cNvGrpSpPr/>
          <p:nvPr/>
        </p:nvGrpSpPr>
        <p:grpSpPr>
          <a:xfrm>
            <a:off x="4203636" y="2222863"/>
            <a:ext cx="3839352" cy="1794162"/>
            <a:chOff x="4203636" y="2222863"/>
            <a:chExt cx="3839352" cy="1794162"/>
          </a:xfrm>
        </p:grpSpPr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CE6F1115-39A5-40A8-BDA8-C559CC69F07B}"/>
                </a:ext>
              </a:extLst>
            </p:cNvPr>
            <p:cNvGrpSpPr/>
            <p:nvPr/>
          </p:nvGrpSpPr>
          <p:grpSpPr>
            <a:xfrm>
              <a:off x="4203636" y="2222863"/>
              <a:ext cx="3839352" cy="1794162"/>
              <a:chOff x="4203636" y="2222863"/>
              <a:chExt cx="3839352" cy="1794162"/>
            </a:xfrm>
          </p:grpSpPr>
          <p:sp>
            <p:nvSpPr>
              <p:cNvPr id="187" name="Rechteck: abgerundete Ecken 186">
                <a:extLst>
                  <a:ext uri="{FF2B5EF4-FFF2-40B4-BE49-F238E27FC236}">
                    <a16:creationId xmlns:a16="http://schemas.microsoft.com/office/drawing/2014/main" id="{CFE729D9-CA00-4D64-9961-B72C9B1890BF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Textfeld 187">
                <a:extLst>
                  <a:ext uri="{FF2B5EF4-FFF2-40B4-BE49-F238E27FC236}">
                    <a16:creationId xmlns:a16="http://schemas.microsoft.com/office/drawing/2014/main" id="{536CF65F-D852-4763-9C15-F4B48FD7BE3F}"/>
                  </a:ext>
                </a:extLst>
              </p:cNvPr>
              <p:cNvSpPr txBox="1"/>
              <p:nvPr/>
            </p:nvSpPr>
            <p:spPr>
              <a:xfrm>
                <a:off x="4203636" y="2519320"/>
                <a:ext cx="38393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</a:p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the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entire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Seating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Map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Konfig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. ?</a:t>
                </a:r>
              </a:p>
            </p:txBody>
          </p:sp>
          <p:pic>
            <p:nvPicPr>
              <p:cNvPr id="189" name="Grafik 188">
                <a:extLst>
                  <a:ext uri="{FF2B5EF4-FFF2-40B4-BE49-F238E27FC236}">
                    <a16:creationId xmlns:a16="http://schemas.microsoft.com/office/drawing/2014/main" id="{C2AB6FD3-DE9B-44E4-B84F-B334CD49E5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185" name="Flussdiagramm: Alternativer Prozess 184">
              <a:hlinkClick r:id="rId34" action="ppaction://hlinksldjump"/>
              <a:extLst>
                <a:ext uri="{FF2B5EF4-FFF2-40B4-BE49-F238E27FC236}">
                  <a16:creationId xmlns:a16="http://schemas.microsoft.com/office/drawing/2014/main" id="{45F2BC2F-7D6C-44F5-B48E-F3B6E94A56D7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186" name="Flussdiagramm: Alternativer Prozess 185">
              <a:hlinkClick r:id="rId34" action="ppaction://hlinksldjump"/>
              <a:extLst>
                <a:ext uri="{FF2B5EF4-FFF2-40B4-BE49-F238E27FC236}">
                  <a16:creationId xmlns:a16="http://schemas.microsoft.com/office/drawing/2014/main" id="{9C9282EF-B150-4686-849B-92575B703545}"/>
                </a:ext>
              </a:extLst>
            </p:cNvPr>
            <p:cNvSpPr/>
            <p:nvPr/>
          </p:nvSpPr>
          <p:spPr>
            <a:xfrm>
              <a:off x="4978401" y="3584697"/>
              <a:ext cx="2293908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all </a:t>
              </a:r>
              <a:r>
                <a:rPr lang="de-DE" sz="1200" b="1" dirty="0" err="1">
                  <a:solidFill>
                    <a:schemeClr val="bg1"/>
                  </a:solidFill>
                </a:rPr>
                <a:t>Detectors</a:t>
              </a:r>
              <a:endParaRPr lang="de-DE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0" name="CANCEL">
            <a:extLst>
              <a:ext uri="{FF2B5EF4-FFF2-40B4-BE49-F238E27FC236}">
                <a16:creationId xmlns:a16="http://schemas.microsoft.com/office/drawing/2014/main" id="{7B0E24F1-0CBE-4068-BBDA-4F881DD65202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191" name="Gruppieren 190">
            <a:extLst>
              <a:ext uri="{FF2B5EF4-FFF2-40B4-BE49-F238E27FC236}">
                <a16:creationId xmlns:a16="http://schemas.microsoft.com/office/drawing/2014/main" id="{C0E48331-05AF-4084-8A33-3A94F9E048D7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192" name="Gruppieren 191">
              <a:extLst>
                <a:ext uri="{FF2B5EF4-FFF2-40B4-BE49-F238E27FC236}">
                  <a16:creationId xmlns:a16="http://schemas.microsoft.com/office/drawing/2014/main" id="{7304C89B-06A1-4C2B-A8B7-88F039D6FAA5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194" name="Rechteck: abgerundete Ecken 193">
                <a:extLst>
                  <a:ext uri="{FF2B5EF4-FFF2-40B4-BE49-F238E27FC236}">
                    <a16:creationId xmlns:a16="http://schemas.microsoft.com/office/drawing/2014/main" id="{226BA9F1-B54E-4B70-84F9-4042587151F6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70BD56A2-F753-4830-A4D1-85EBE3A54F15}"/>
                  </a:ext>
                </a:extLst>
              </p:cNvPr>
              <p:cNvSpPr txBox="1"/>
              <p:nvPr/>
            </p:nvSpPr>
            <p:spPr>
              <a:xfrm>
                <a:off x="4708140" y="2637336"/>
                <a:ext cx="28303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There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are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u="sng" dirty="0" err="1">
                    <a:solidFill>
                      <a:srgbClr val="062C50"/>
                    </a:solidFill>
                  </a:rPr>
                  <a:t>without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!</a:t>
                </a:r>
              </a:p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If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confirm,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unassigned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Seats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en-US" sz="1200" b="1" dirty="0">
                    <a:solidFill>
                      <a:srgbClr val="062C50"/>
                    </a:solidFill>
                  </a:rPr>
                  <a:t>will be displayed as occupied.</a:t>
                </a:r>
                <a:endParaRPr lang="de-DE" sz="1200" b="1" dirty="0">
                  <a:solidFill>
                    <a:srgbClr val="062C50"/>
                  </a:solidFill>
                </a:endParaRPr>
              </a:p>
            </p:txBody>
          </p:sp>
          <p:pic>
            <p:nvPicPr>
              <p:cNvPr id="196" name="Grafik 195">
                <a:extLst>
                  <a:ext uri="{FF2B5EF4-FFF2-40B4-BE49-F238E27FC236}">
                    <a16:creationId xmlns:a16="http://schemas.microsoft.com/office/drawing/2014/main" id="{AA4DCB5F-24ED-4B31-B15B-55DCBACA3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193" name="Flussdiagramm: Alternativer Prozess 192">
              <a:hlinkClick r:id="rId35" action="ppaction://hlinksldjump"/>
              <a:extLst>
                <a:ext uri="{FF2B5EF4-FFF2-40B4-BE49-F238E27FC236}">
                  <a16:creationId xmlns:a16="http://schemas.microsoft.com/office/drawing/2014/main" id="{56CF5DE6-DE57-4C93-ACDA-B27388003C0E}"/>
                </a:ext>
              </a:extLst>
            </p:cNvPr>
            <p:cNvSpPr/>
            <p:nvPr/>
          </p:nvSpPr>
          <p:spPr>
            <a:xfrm>
              <a:off x="5034557" y="3403149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CONFIRM</a:t>
              </a:r>
            </a:p>
          </p:txBody>
        </p:sp>
      </p:grpSp>
      <p:grpSp>
        <p:nvGrpSpPr>
          <p:cNvPr id="197" name="CONFIRM">
            <a:extLst>
              <a:ext uri="{FF2B5EF4-FFF2-40B4-BE49-F238E27FC236}">
                <a16:creationId xmlns:a16="http://schemas.microsoft.com/office/drawing/2014/main" id="{E259D9E0-3433-4628-97D7-AA01E4F3D6A0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198" name="Rechteck: abgerundete Ecken 197">
              <a:extLst>
                <a:ext uri="{FF2B5EF4-FFF2-40B4-BE49-F238E27FC236}">
                  <a16:creationId xmlns:a16="http://schemas.microsoft.com/office/drawing/2014/main" id="{F692E771-AF63-41B8-992A-3CF9711B6BB8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rgbClr val="062C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CONFIRM</a:t>
              </a:r>
              <a:endParaRPr lang="de-DE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199" name="Grafik 198">
              <a:extLst>
                <a:ext uri="{FF2B5EF4-FFF2-40B4-BE49-F238E27FC236}">
                  <a16:creationId xmlns:a16="http://schemas.microsoft.com/office/drawing/2014/main" id="{47B6B4BF-CFAF-46BC-9BC7-4C1025E0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200" name="2CANCEL">
            <a:extLst>
              <a:ext uri="{FF2B5EF4-FFF2-40B4-BE49-F238E27FC236}">
                <a16:creationId xmlns:a16="http://schemas.microsoft.com/office/drawing/2014/main" id="{91C2F014-6B14-4E8E-9421-9E5CCC671B0E}"/>
              </a:ext>
            </a:extLst>
          </p:cNvPr>
          <p:cNvSpPr/>
          <p:nvPr/>
        </p:nvSpPr>
        <p:spPr>
          <a:xfrm>
            <a:off x="6247361" y="3397795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CANCEL</a:t>
            </a:r>
          </a:p>
        </p:txBody>
      </p:sp>
    </p:spTree>
    <p:extLst>
      <p:ext uri="{BB962C8B-B14F-4D97-AF65-F5344CB8AC3E}">
        <p14:creationId xmlns:p14="http://schemas.microsoft.com/office/powerpoint/2010/main" val="245414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0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0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7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0"/>
                  </p:tgtEl>
                </p:cond>
              </p:nextCondLst>
            </p:seq>
          </p:childTnLst>
        </p:cTn>
      </p:par>
    </p:tnLst>
    <p:bldLst>
      <p:bldP spid="190" grpId="0" animBg="1"/>
      <p:bldP spid="190" grpId="1" animBg="1"/>
      <p:bldP spid="200" grpId="0" animBg="1"/>
      <p:bldP spid="20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2" name="Grafik 191" descr="Ein Bild, das Mann, haltend, Monitor, Fernsehen enthält.&#10;&#10;Automatisch generierte Beschreibung">
            <a:extLst>
              <a:ext uri="{FF2B5EF4-FFF2-40B4-BE49-F238E27FC236}">
                <a16:creationId xmlns:a16="http://schemas.microsoft.com/office/drawing/2014/main" id="{6213A45C-2B43-4720-BABC-7281E81B8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86" y="33075"/>
            <a:ext cx="9011060" cy="6805424"/>
          </a:xfrm>
          <a:prstGeom prst="rect">
            <a:avLst/>
          </a:prstGeom>
        </p:spPr>
      </p:pic>
      <p:sp>
        <p:nvSpPr>
          <p:cNvPr id="195" name="Freihandform: Form 194">
            <a:extLst>
              <a:ext uri="{FF2B5EF4-FFF2-40B4-BE49-F238E27FC236}">
                <a16:creationId xmlns:a16="http://schemas.microsoft.com/office/drawing/2014/main" id="{A52337D2-0680-4E01-9BA1-985990042003}"/>
              </a:ext>
            </a:extLst>
          </p:cNvPr>
          <p:cNvSpPr/>
          <p:nvPr/>
        </p:nvSpPr>
        <p:spPr>
          <a:xfrm rot="10800000">
            <a:off x="1925149" y="8315"/>
            <a:ext cx="2444292" cy="6675951"/>
          </a:xfrm>
          <a:custGeom>
            <a:avLst/>
            <a:gdLst>
              <a:gd name="connsiteX0" fmla="*/ 2444292 w 2444292"/>
              <a:gd name="connsiteY0" fmla="*/ 6675951 h 6675951"/>
              <a:gd name="connsiteX1" fmla="*/ 280069 w 2444292"/>
              <a:gd name="connsiteY1" fmla="*/ 6675951 h 6675951"/>
              <a:gd name="connsiteX2" fmla="*/ 280069 w 2444292"/>
              <a:gd name="connsiteY2" fmla="*/ 3573724 h 6675951"/>
              <a:gd name="connsiteX3" fmla="*/ 106269 w 2444292"/>
              <a:gd name="connsiteY3" fmla="*/ 3573724 h 6675951"/>
              <a:gd name="connsiteX4" fmla="*/ 1132 w 2444292"/>
              <a:gd name="connsiteY4" fmla="*/ 3468587 h 6675951"/>
              <a:gd name="connsiteX5" fmla="*/ 1132 w 2444292"/>
              <a:gd name="connsiteY5" fmla="*/ 3465776 h 6675951"/>
              <a:gd name="connsiteX6" fmla="*/ 0 w 2444292"/>
              <a:gd name="connsiteY6" fmla="*/ 3465776 h 6675951"/>
              <a:gd name="connsiteX7" fmla="*/ 0 w 2444292"/>
              <a:gd name="connsiteY7" fmla="*/ 3351477 h 6675951"/>
              <a:gd name="connsiteX8" fmla="*/ 198 w 2444292"/>
              <a:gd name="connsiteY8" fmla="*/ 3351477 h 6675951"/>
              <a:gd name="connsiteX9" fmla="*/ 198 w 2444292"/>
              <a:gd name="connsiteY9" fmla="*/ 3349917 h 6675951"/>
              <a:gd name="connsiteX10" fmla="*/ 105335 w 2444292"/>
              <a:gd name="connsiteY10" fmla="*/ 3244780 h 6675951"/>
              <a:gd name="connsiteX11" fmla="*/ 280069 w 2444292"/>
              <a:gd name="connsiteY11" fmla="*/ 3244780 h 6675951"/>
              <a:gd name="connsiteX12" fmla="*/ 280069 w 2444292"/>
              <a:gd name="connsiteY12" fmla="*/ 442473 h 6675951"/>
              <a:gd name="connsiteX13" fmla="*/ 280325 w 2444292"/>
              <a:gd name="connsiteY13" fmla="*/ 442473 h 6675951"/>
              <a:gd name="connsiteX14" fmla="*/ 280325 w 2444292"/>
              <a:gd name="connsiteY14" fmla="*/ 105137 h 6675951"/>
              <a:gd name="connsiteX15" fmla="*/ 385462 w 2444292"/>
              <a:gd name="connsiteY15" fmla="*/ 0 h 6675951"/>
              <a:gd name="connsiteX16" fmla="*/ 1270913 w 2444292"/>
              <a:gd name="connsiteY16" fmla="*/ 0 h 6675951"/>
              <a:gd name="connsiteX17" fmla="*/ 1277387 w 2444292"/>
              <a:gd name="connsiteY17" fmla="*/ 1307 h 6675951"/>
              <a:gd name="connsiteX18" fmla="*/ 2444292 w 2444292"/>
              <a:gd name="connsiteY18" fmla="*/ 1307 h 6675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44292" h="6675951">
                <a:moveTo>
                  <a:pt x="2444292" y="6675951"/>
                </a:moveTo>
                <a:lnTo>
                  <a:pt x="280069" y="6675951"/>
                </a:lnTo>
                <a:lnTo>
                  <a:pt x="280069" y="3573724"/>
                </a:lnTo>
                <a:lnTo>
                  <a:pt x="106269" y="3573724"/>
                </a:lnTo>
                <a:cubicBezTo>
                  <a:pt x="48203" y="3573724"/>
                  <a:pt x="1132" y="3526653"/>
                  <a:pt x="1132" y="3468587"/>
                </a:cubicBezTo>
                <a:lnTo>
                  <a:pt x="1132" y="3465776"/>
                </a:lnTo>
                <a:lnTo>
                  <a:pt x="0" y="3465776"/>
                </a:lnTo>
                <a:lnTo>
                  <a:pt x="0" y="3351477"/>
                </a:lnTo>
                <a:lnTo>
                  <a:pt x="198" y="3351477"/>
                </a:lnTo>
                <a:lnTo>
                  <a:pt x="198" y="3349917"/>
                </a:lnTo>
                <a:cubicBezTo>
                  <a:pt x="198" y="3291851"/>
                  <a:pt x="47269" y="3244780"/>
                  <a:pt x="105335" y="3244780"/>
                </a:cubicBezTo>
                <a:lnTo>
                  <a:pt x="280069" y="3244780"/>
                </a:lnTo>
                <a:lnTo>
                  <a:pt x="280069" y="442473"/>
                </a:lnTo>
                <a:lnTo>
                  <a:pt x="280325" y="442473"/>
                </a:lnTo>
                <a:lnTo>
                  <a:pt x="280325" y="105137"/>
                </a:lnTo>
                <a:cubicBezTo>
                  <a:pt x="280325" y="47071"/>
                  <a:pt x="327396" y="0"/>
                  <a:pt x="385462" y="0"/>
                </a:cubicBezTo>
                <a:lnTo>
                  <a:pt x="1270913" y="0"/>
                </a:lnTo>
                <a:lnTo>
                  <a:pt x="1277387" y="1307"/>
                </a:lnTo>
                <a:lnTo>
                  <a:pt x="2444292" y="130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266" name="Grafik 265">
            <a:hlinkClick r:id="rId3" action="ppaction://hlinksldjump"/>
            <a:extLst>
              <a:ext uri="{FF2B5EF4-FFF2-40B4-BE49-F238E27FC236}">
                <a16:creationId xmlns:a16="http://schemas.microsoft.com/office/drawing/2014/main" id="{3FC16C9B-80C9-481F-956E-D11184F68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119973" y="3198706"/>
            <a:ext cx="173162" cy="173162"/>
          </a:xfrm>
          <a:prstGeom prst="rect">
            <a:avLst/>
          </a:prstGeom>
        </p:spPr>
      </p:pic>
      <p:sp>
        <p:nvSpPr>
          <p:cNvPr id="258" name="Textfeld 257">
            <a:extLst>
              <a:ext uri="{FF2B5EF4-FFF2-40B4-BE49-F238E27FC236}">
                <a16:creationId xmlns:a16="http://schemas.microsoft.com/office/drawing/2014/main" id="{BFE35717-6263-4E02-A9F9-4039218D3796}"/>
              </a:ext>
            </a:extLst>
          </p:cNvPr>
          <p:cNvSpPr txBox="1"/>
          <p:nvPr/>
        </p:nvSpPr>
        <p:spPr>
          <a:xfrm>
            <a:off x="2188026" y="542355"/>
            <a:ext cx="761747" cy="307777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CAMERA </a:t>
            </a:r>
            <a:r>
              <a:rPr lang="de-DE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67228BDD-0BCA-4F9C-A58C-54B2C1632F65}"/>
              </a:ext>
            </a:extLst>
          </p:cNvPr>
          <p:cNvSpPr/>
          <p:nvPr/>
        </p:nvSpPr>
        <p:spPr>
          <a:xfrm>
            <a:off x="2246383" y="781905"/>
            <a:ext cx="1740387" cy="977598"/>
          </a:xfrm>
          <a:prstGeom prst="roundRect">
            <a:avLst>
              <a:gd name="adj" fmla="val 5900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71" name="Gruppieren 270">
            <a:extLst>
              <a:ext uri="{FF2B5EF4-FFF2-40B4-BE49-F238E27FC236}">
                <a16:creationId xmlns:a16="http://schemas.microsoft.com/office/drawing/2014/main" id="{F9805B14-85C4-4A27-B1E2-2FC99767F272}"/>
              </a:ext>
            </a:extLst>
          </p:cNvPr>
          <p:cNvGrpSpPr/>
          <p:nvPr/>
        </p:nvGrpSpPr>
        <p:grpSpPr>
          <a:xfrm>
            <a:off x="2186301" y="1788368"/>
            <a:ext cx="1798744" cy="1217148"/>
            <a:chOff x="2188026" y="463419"/>
            <a:chExt cx="1798744" cy="1217148"/>
          </a:xfrm>
        </p:grpSpPr>
        <p:sp>
          <p:nvSpPr>
            <p:cNvPr id="272" name="Textfeld 271">
              <a:extLst>
                <a:ext uri="{FF2B5EF4-FFF2-40B4-BE49-F238E27FC236}">
                  <a16:creationId xmlns:a16="http://schemas.microsoft.com/office/drawing/2014/main" id="{6E80DFA2-AC88-474A-B628-2645C3D29CA3}"/>
                </a:ext>
              </a:extLst>
            </p:cNvPr>
            <p:cNvSpPr txBox="1"/>
            <p:nvPr/>
          </p:nvSpPr>
          <p:spPr>
            <a:xfrm>
              <a:off x="2188026" y="463419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solidFill>
                    <a:schemeClr val="bg1"/>
                  </a:solidFill>
                </a:rPr>
                <a:t>CAMERA </a:t>
              </a:r>
              <a:r>
                <a:rPr lang="de-DE" sz="14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73" name="Rechteck: abgerundete Ecken 272">
              <a:hlinkClick r:id="rId7" action="ppaction://hlinksldjump"/>
              <a:extLst>
                <a:ext uri="{FF2B5EF4-FFF2-40B4-BE49-F238E27FC236}">
                  <a16:creationId xmlns:a16="http://schemas.microsoft.com/office/drawing/2014/main" id="{015F9653-3481-4BE6-8810-4B4629E628D0}"/>
                </a:ext>
              </a:extLst>
            </p:cNvPr>
            <p:cNvSpPr/>
            <p:nvPr/>
          </p:nvSpPr>
          <p:spPr>
            <a:xfrm>
              <a:off x="2246383" y="702969"/>
              <a:ext cx="1740387" cy="977598"/>
            </a:xfrm>
            <a:prstGeom prst="roundRect">
              <a:avLst>
                <a:gd name="adj" fmla="val 5900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274" name="Gruppieren 273">
            <a:extLst>
              <a:ext uri="{FF2B5EF4-FFF2-40B4-BE49-F238E27FC236}">
                <a16:creationId xmlns:a16="http://schemas.microsoft.com/office/drawing/2014/main" id="{1F2C39BD-96B8-4FF9-A033-C1CE4E4EC76D}"/>
              </a:ext>
            </a:extLst>
          </p:cNvPr>
          <p:cNvGrpSpPr/>
          <p:nvPr/>
        </p:nvGrpSpPr>
        <p:grpSpPr>
          <a:xfrm>
            <a:off x="2189435" y="3005516"/>
            <a:ext cx="1798744" cy="1217148"/>
            <a:chOff x="2188026" y="463419"/>
            <a:chExt cx="1798744" cy="1217148"/>
          </a:xfrm>
        </p:grpSpPr>
        <p:sp>
          <p:nvSpPr>
            <p:cNvPr id="275" name="Textfeld 274">
              <a:extLst>
                <a:ext uri="{FF2B5EF4-FFF2-40B4-BE49-F238E27FC236}">
                  <a16:creationId xmlns:a16="http://schemas.microsoft.com/office/drawing/2014/main" id="{535994B6-2CA0-4E80-B6B6-6661B3A9FDCD}"/>
                </a:ext>
              </a:extLst>
            </p:cNvPr>
            <p:cNvSpPr txBox="1"/>
            <p:nvPr/>
          </p:nvSpPr>
          <p:spPr>
            <a:xfrm>
              <a:off x="2188026" y="463419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solidFill>
                    <a:schemeClr val="bg1"/>
                  </a:solidFill>
                </a:rPr>
                <a:t>CAMERA </a:t>
              </a:r>
              <a:r>
                <a:rPr lang="de-DE" sz="14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77" name="Rechteck: abgerundete Ecken 276">
              <a:extLst>
                <a:ext uri="{FF2B5EF4-FFF2-40B4-BE49-F238E27FC236}">
                  <a16:creationId xmlns:a16="http://schemas.microsoft.com/office/drawing/2014/main" id="{01247AFF-52E9-4B84-95CA-C6D7094FEE84}"/>
                </a:ext>
              </a:extLst>
            </p:cNvPr>
            <p:cNvSpPr/>
            <p:nvPr/>
          </p:nvSpPr>
          <p:spPr>
            <a:xfrm>
              <a:off x="2246383" y="702969"/>
              <a:ext cx="1740387" cy="977598"/>
            </a:xfrm>
            <a:prstGeom prst="roundRect">
              <a:avLst>
                <a:gd name="adj" fmla="val 5900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536" name="Freihandform: Form 535">
            <a:extLst>
              <a:ext uri="{FF2B5EF4-FFF2-40B4-BE49-F238E27FC236}">
                <a16:creationId xmlns:a16="http://schemas.microsoft.com/office/drawing/2014/main" id="{3B07A3F7-952A-4938-9180-E4EA5818330A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537" name="Rechteck 536">
            <a:extLst>
              <a:ext uri="{FF2B5EF4-FFF2-40B4-BE49-F238E27FC236}">
                <a16:creationId xmlns:a16="http://schemas.microsoft.com/office/drawing/2014/main" id="{C7BD3D68-B022-449D-988E-A5827CE7AB0D}"/>
              </a:ext>
            </a:extLst>
          </p:cNvPr>
          <p:cNvSpPr/>
          <p:nvPr/>
        </p:nvSpPr>
        <p:spPr>
          <a:xfrm>
            <a:off x="-19164" y="6239289"/>
            <a:ext cx="332580" cy="430474"/>
          </a:xfrm>
          <a:prstGeom prst="rect">
            <a:avLst/>
          </a:prstGeom>
          <a:solidFill>
            <a:srgbClr val="062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3920AB2-2428-4607-BCE8-57615984EDC5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grpSp>
          <p:nvGrpSpPr>
            <p:cNvPr id="539" name="Gruppieren 538">
              <a:extLst>
                <a:ext uri="{FF2B5EF4-FFF2-40B4-BE49-F238E27FC236}">
                  <a16:creationId xmlns:a16="http://schemas.microsoft.com/office/drawing/2014/main" id="{186DEE78-799A-4CBB-9FF2-987DAD3EDB46}"/>
                </a:ext>
              </a:extLst>
            </p:cNvPr>
            <p:cNvGrpSpPr/>
            <p:nvPr/>
          </p:nvGrpSpPr>
          <p:grpSpPr>
            <a:xfrm>
              <a:off x="-2186285" y="0"/>
              <a:ext cx="2510134" cy="6695658"/>
              <a:chOff x="-2186285" y="0"/>
              <a:chExt cx="2510134" cy="6695658"/>
            </a:xfrm>
          </p:grpSpPr>
          <p:sp>
            <p:nvSpPr>
              <p:cNvPr id="543" name="Freihandform: Form 542">
                <a:extLst>
                  <a:ext uri="{FF2B5EF4-FFF2-40B4-BE49-F238E27FC236}">
                    <a16:creationId xmlns:a16="http://schemas.microsoft.com/office/drawing/2014/main" id="{4F0FBE19-319F-4218-877E-4371404F5431}"/>
                  </a:ext>
                </a:extLst>
              </p:cNvPr>
              <p:cNvSpPr/>
              <p:nvPr/>
            </p:nvSpPr>
            <p:spPr>
              <a:xfrm>
                <a:off x="-2186285" y="0"/>
                <a:ext cx="2510134" cy="6695658"/>
              </a:xfrm>
              <a:custGeom>
                <a:avLst/>
                <a:gdLst>
                  <a:gd name="connsiteX0" fmla="*/ 0 w 2510134"/>
                  <a:gd name="connsiteY0" fmla="*/ 0 h 6695658"/>
                  <a:gd name="connsiteX1" fmla="*/ 2169551 w 2510134"/>
                  <a:gd name="connsiteY1" fmla="*/ 0 h 6695658"/>
                  <a:gd name="connsiteX2" fmla="*/ 2169551 w 2510134"/>
                  <a:gd name="connsiteY2" fmla="*/ 5488702 h 6695658"/>
                  <a:gd name="connsiteX3" fmla="*/ 2167258 w 2510134"/>
                  <a:gd name="connsiteY3" fmla="*/ 5500060 h 6695658"/>
                  <a:gd name="connsiteX4" fmla="*/ 2167258 w 2510134"/>
                  <a:gd name="connsiteY4" fmla="*/ 5920607 h 6695658"/>
                  <a:gd name="connsiteX5" fmla="*/ 2272395 w 2510134"/>
                  <a:gd name="connsiteY5" fmla="*/ 6025744 h 6695658"/>
                  <a:gd name="connsiteX6" fmla="*/ 2299052 w 2510134"/>
                  <a:gd name="connsiteY6" fmla="*/ 6025744 h 6695658"/>
                  <a:gd name="connsiteX7" fmla="*/ 2324125 w 2510134"/>
                  <a:gd name="connsiteY7" fmla="*/ 6025744 h 6695658"/>
                  <a:gd name="connsiteX8" fmla="*/ 2330064 w 2510134"/>
                  <a:gd name="connsiteY8" fmla="*/ 6026943 h 6695658"/>
                  <a:gd name="connsiteX9" fmla="*/ 2395835 w 2510134"/>
                  <a:gd name="connsiteY9" fmla="*/ 6026943 h 6695658"/>
                  <a:gd name="connsiteX10" fmla="*/ 2395835 w 2510134"/>
                  <a:gd name="connsiteY10" fmla="*/ 6028124 h 6695658"/>
                  <a:gd name="connsiteX11" fmla="*/ 2404997 w 2510134"/>
                  <a:gd name="connsiteY11" fmla="*/ 6028124 h 6695658"/>
                  <a:gd name="connsiteX12" fmla="*/ 2510134 w 2510134"/>
                  <a:gd name="connsiteY12" fmla="*/ 6133261 h 6695658"/>
                  <a:gd name="connsiteX13" fmla="*/ 2510134 w 2510134"/>
                  <a:gd name="connsiteY13" fmla="*/ 6320068 h 6695658"/>
                  <a:gd name="connsiteX14" fmla="*/ 2510122 w 2510134"/>
                  <a:gd name="connsiteY14" fmla="*/ 6320068 h 6695658"/>
                  <a:gd name="connsiteX15" fmla="*/ 2510122 w 2510134"/>
                  <a:gd name="connsiteY15" fmla="*/ 6590078 h 6695658"/>
                  <a:gd name="connsiteX16" fmla="*/ 2404985 w 2510134"/>
                  <a:gd name="connsiteY16" fmla="*/ 6695215 h 6695658"/>
                  <a:gd name="connsiteX17" fmla="*/ 2388505 w 2510134"/>
                  <a:gd name="connsiteY17" fmla="*/ 6695215 h 6695658"/>
                  <a:gd name="connsiteX18" fmla="*/ 2386310 w 2510134"/>
                  <a:gd name="connsiteY18" fmla="*/ 6695658 h 6695658"/>
                  <a:gd name="connsiteX19" fmla="*/ 2386310 w 2510134"/>
                  <a:gd name="connsiteY19" fmla="*/ 6693692 h 6695658"/>
                  <a:gd name="connsiteX20" fmla="*/ 2303388 w 2510134"/>
                  <a:gd name="connsiteY20" fmla="*/ 6693692 h 6695658"/>
                  <a:gd name="connsiteX21" fmla="*/ 2301124 w 2510134"/>
                  <a:gd name="connsiteY21" fmla="*/ 6694149 h 6695658"/>
                  <a:gd name="connsiteX22" fmla="*/ 2223640 w 2510134"/>
                  <a:gd name="connsiteY22" fmla="*/ 6694149 h 6695658"/>
                  <a:gd name="connsiteX23" fmla="*/ 1751564 w 2510134"/>
                  <a:gd name="connsiteY23" fmla="*/ 6694149 h 6695658"/>
                  <a:gd name="connsiteX24" fmla="*/ 1746771 w 2510134"/>
                  <a:gd name="connsiteY24" fmla="*/ 6695613 h 6695658"/>
                  <a:gd name="connsiteX25" fmla="*/ 1436568 w 2510134"/>
                  <a:gd name="connsiteY25" fmla="*/ 6695613 h 6695658"/>
                  <a:gd name="connsiteX26" fmla="*/ 1329378 w 2510134"/>
                  <a:gd name="connsiteY26" fmla="*/ 6695613 h 6695658"/>
                  <a:gd name="connsiteX27" fmla="*/ 104036 w 2510134"/>
                  <a:gd name="connsiteY27" fmla="*/ 6695613 h 6695658"/>
                  <a:gd name="connsiteX28" fmla="*/ 96240 w 2510134"/>
                  <a:gd name="connsiteY28" fmla="*/ 6694039 h 6695658"/>
                  <a:gd name="connsiteX29" fmla="*/ 2760 w 2510134"/>
                  <a:gd name="connsiteY29" fmla="*/ 6694039 h 6695658"/>
                  <a:gd name="connsiteX30" fmla="*/ 2760 w 2510134"/>
                  <a:gd name="connsiteY30" fmla="*/ 6597749 h 6695658"/>
                  <a:gd name="connsiteX31" fmla="*/ 1897 w 2510134"/>
                  <a:gd name="connsiteY31" fmla="*/ 6593474 h 6695658"/>
                  <a:gd name="connsiteX32" fmla="*/ 1897 w 2510134"/>
                  <a:gd name="connsiteY32" fmla="*/ 6224153 h 6695658"/>
                  <a:gd name="connsiteX33" fmla="*/ 0 w 2510134"/>
                  <a:gd name="connsiteY33" fmla="*/ 6224153 h 669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10134" h="6695658">
                    <a:moveTo>
                      <a:pt x="0" y="0"/>
                    </a:moveTo>
                    <a:lnTo>
                      <a:pt x="2169551" y="0"/>
                    </a:lnTo>
                    <a:lnTo>
                      <a:pt x="2169551" y="5488702"/>
                    </a:lnTo>
                    <a:lnTo>
                      <a:pt x="2167258" y="5500060"/>
                    </a:lnTo>
                    <a:lnTo>
                      <a:pt x="2167258" y="5920607"/>
                    </a:lnTo>
                    <a:cubicBezTo>
                      <a:pt x="2167258" y="5978673"/>
                      <a:pt x="2214329" y="6025744"/>
                      <a:pt x="2272395" y="6025744"/>
                    </a:cubicBezTo>
                    <a:lnTo>
                      <a:pt x="2299052" y="6025744"/>
                    </a:lnTo>
                    <a:lnTo>
                      <a:pt x="2324125" y="6025744"/>
                    </a:lnTo>
                    <a:lnTo>
                      <a:pt x="2330064" y="6026943"/>
                    </a:lnTo>
                    <a:lnTo>
                      <a:pt x="2395835" y="6026943"/>
                    </a:lnTo>
                    <a:lnTo>
                      <a:pt x="2395835" y="6028124"/>
                    </a:lnTo>
                    <a:lnTo>
                      <a:pt x="2404997" y="6028124"/>
                    </a:lnTo>
                    <a:cubicBezTo>
                      <a:pt x="2463063" y="6028124"/>
                      <a:pt x="2510134" y="6075195"/>
                      <a:pt x="2510134" y="6133261"/>
                    </a:cubicBezTo>
                    <a:lnTo>
                      <a:pt x="2510134" y="6320068"/>
                    </a:lnTo>
                    <a:lnTo>
                      <a:pt x="2510122" y="6320068"/>
                    </a:lnTo>
                    <a:lnTo>
                      <a:pt x="2510122" y="6590078"/>
                    </a:lnTo>
                    <a:cubicBezTo>
                      <a:pt x="2510122" y="6648144"/>
                      <a:pt x="2463051" y="6695215"/>
                      <a:pt x="2404985" y="6695215"/>
                    </a:cubicBezTo>
                    <a:lnTo>
                      <a:pt x="2388505" y="6695215"/>
                    </a:lnTo>
                    <a:lnTo>
                      <a:pt x="2386310" y="6695658"/>
                    </a:lnTo>
                    <a:lnTo>
                      <a:pt x="2386310" y="6693692"/>
                    </a:lnTo>
                    <a:lnTo>
                      <a:pt x="2303388" y="6693692"/>
                    </a:lnTo>
                    <a:lnTo>
                      <a:pt x="2301124" y="6694149"/>
                    </a:lnTo>
                    <a:lnTo>
                      <a:pt x="2223640" y="6694149"/>
                    </a:lnTo>
                    <a:lnTo>
                      <a:pt x="1751564" y="6694149"/>
                    </a:lnTo>
                    <a:lnTo>
                      <a:pt x="1746771" y="6695613"/>
                    </a:lnTo>
                    <a:lnTo>
                      <a:pt x="1436568" y="6695613"/>
                    </a:lnTo>
                    <a:lnTo>
                      <a:pt x="1329378" y="6695613"/>
                    </a:lnTo>
                    <a:lnTo>
                      <a:pt x="104036" y="6695613"/>
                    </a:lnTo>
                    <a:lnTo>
                      <a:pt x="96240" y="6694039"/>
                    </a:lnTo>
                    <a:lnTo>
                      <a:pt x="2760" y="6694039"/>
                    </a:lnTo>
                    <a:lnTo>
                      <a:pt x="2760" y="6597749"/>
                    </a:lnTo>
                    <a:lnTo>
                      <a:pt x="1897" y="6593474"/>
                    </a:lnTo>
                    <a:lnTo>
                      <a:pt x="1897" y="6224153"/>
                    </a:lnTo>
                    <a:lnTo>
                      <a:pt x="0" y="6224153"/>
                    </a:ln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544" name="Gruppieren 543">
                <a:extLst>
                  <a:ext uri="{FF2B5EF4-FFF2-40B4-BE49-F238E27FC236}">
                    <a16:creationId xmlns:a16="http://schemas.microsoft.com/office/drawing/2014/main" id="{38692BFA-3582-467D-8D5B-3C4173E7117A}"/>
                  </a:ext>
                </a:extLst>
              </p:cNvPr>
              <p:cNvGrpSpPr/>
              <p:nvPr/>
            </p:nvGrpSpPr>
            <p:grpSpPr>
              <a:xfrm>
                <a:off x="34655" y="6074482"/>
                <a:ext cx="218030" cy="225916"/>
                <a:chOff x="1548441" y="6548649"/>
                <a:chExt cx="249627" cy="258657"/>
              </a:xfrm>
            </p:grpSpPr>
            <p:pic>
              <p:nvPicPr>
                <p:cNvPr id="545" name="Grafik 544">
                  <a:extLst>
                    <a:ext uri="{FF2B5EF4-FFF2-40B4-BE49-F238E27FC236}">
                      <a16:creationId xmlns:a16="http://schemas.microsoft.com/office/drawing/2014/main" id="{D01E1963-453C-4379-A53C-F717D119A1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441" y="6610839"/>
                  <a:ext cx="196467" cy="196467"/>
                </a:xfrm>
                <a:prstGeom prst="rect">
                  <a:avLst/>
                </a:prstGeom>
              </p:spPr>
            </p:pic>
            <p:sp>
              <p:nvSpPr>
                <p:cNvPr id="546" name="Kreuz 545">
                  <a:extLst>
                    <a:ext uri="{FF2B5EF4-FFF2-40B4-BE49-F238E27FC236}">
                      <a16:creationId xmlns:a16="http://schemas.microsoft.com/office/drawing/2014/main" id="{9D49AC12-BF83-496F-9446-03DA572EDDCA}"/>
                    </a:ext>
                  </a:extLst>
                </p:cNvPr>
                <p:cNvSpPr/>
                <p:nvPr/>
              </p:nvSpPr>
              <p:spPr>
                <a:xfrm>
                  <a:off x="1710815" y="6548649"/>
                  <a:ext cx="87253" cy="87253"/>
                </a:xfrm>
                <a:prstGeom prst="plus">
                  <a:avLst>
                    <a:gd name="adj" fmla="val 3543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540" name="Gruppieren 539">
              <a:extLst>
                <a:ext uri="{FF2B5EF4-FFF2-40B4-BE49-F238E27FC236}">
                  <a16:creationId xmlns:a16="http://schemas.microsoft.com/office/drawing/2014/main" id="{FBDBD79D-76FE-4AA9-B31A-424B5964039E}"/>
                </a:ext>
              </a:extLst>
            </p:cNvPr>
            <p:cNvGrpSpPr/>
            <p:nvPr/>
          </p:nvGrpSpPr>
          <p:grpSpPr>
            <a:xfrm>
              <a:off x="-2185551" y="0"/>
              <a:ext cx="2490316" cy="6674644"/>
              <a:chOff x="-2185551" y="0"/>
              <a:chExt cx="2490316" cy="6674644"/>
            </a:xfrm>
          </p:grpSpPr>
          <p:sp>
            <p:nvSpPr>
              <p:cNvPr id="541" name="Freihandform: Form 540">
                <a:extLst>
                  <a:ext uri="{FF2B5EF4-FFF2-40B4-BE49-F238E27FC236}">
                    <a16:creationId xmlns:a16="http://schemas.microsoft.com/office/drawing/2014/main" id="{0871251B-B49C-41BB-9683-14ECD277B1A4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rgbClr val="06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542" name="Grafik 54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E10243E-67AA-4291-935A-DF78E2C859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</p:grpSp>
      <p:pic>
        <p:nvPicPr>
          <p:cNvPr id="547" name="Grafik 546">
            <a:extLst>
              <a:ext uri="{FF2B5EF4-FFF2-40B4-BE49-F238E27FC236}">
                <a16:creationId xmlns:a16="http://schemas.microsoft.com/office/drawing/2014/main" id="{4163F4D3-AAB5-43E6-B5C9-586A9F44E7D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549" name="Textfeld 548">
            <a:extLst>
              <a:ext uri="{FF2B5EF4-FFF2-40B4-BE49-F238E27FC236}">
                <a16:creationId xmlns:a16="http://schemas.microsoft.com/office/drawing/2014/main" id="{5B03E9CF-D4E7-431E-B56E-76CB04EEE828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sp>
        <p:nvSpPr>
          <p:cNvPr id="550" name="Flussdiagramm: Alternativer Prozess 549">
            <a:extLst>
              <a:ext uri="{FF2B5EF4-FFF2-40B4-BE49-F238E27FC236}">
                <a16:creationId xmlns:a16="http://schemas.microsoft.com/office/drawing/2014/main" id="{267A0E7B-35DF-43A1-96D0-FC914937903C}"/>
              </a:ext>
            </a:extLst>
          </p:cNvPr>
          <p:cNvSpPr/>
          <p:nvPr/>
        </p:nvSpPr>
        <p:spPr>
          <a:xfrm>
            <a:off x="224092" y="6176459"/>
            <a:ext cx="1655036" cy="8845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122B4C"/>
                </a:solidFill>
              </a:rPr>
              <a:t>FRONT</a:t>
            </a:r>
          </a:p>
        </p:txBody>
      </p:sp>
      <p:grpSp>
        <p:nvGrpSpPr>
          <p:cNvPr id="551" name="Gruppieren 550">
            <a:extLst>
              <a:ext uri="{FF2B5EF4-FFF2-40B4-BE49-F238E27FC236}">
                <a16:creationId xmlns:a16="http://schemas.microsoft.com/office/drawing/2014/main" id="{3B7107C8-1336-415F-93A1-666D48BFCD63}"/>
              </a:ext>
            </a:extLst>
          </p:cNvPr>
          <p:cNvGrpSpPr/>
          <p:nvPr/>
        </p:nvGrpSpPr>
        <p:grpSpPr>
          <a:xfrm>
            <a:off x="152083" y="5091808"/>
            <a:ext cx="1788964" cy="992453"/>
            <a:chOff x="152083" y="5091808"/>
            <a:chExt cx="1788964" cy="992453"/>
          </a:xfrm>
        </p:grpSpPr>
        <p:grpSp>
          <p:nvGrpSpPr>
            <p:cNvPr id="552" name="Gruppieren 551">
              <a:extLst>
                <a:ext uri="{FF2B5EF4-FFF2-40B4-BE49-F238E27FC236}">
                  <a16:creationId xmlns:a16="http://schemas.microsoft.com/office/drawing/2014/main" id="{90CD6750-0FF4-449D-A8ED-D6CF5A891A4F}"/>
                </a:ext>
              </a:extLst>
            </p:cNvPr>
            <p:cNvGrpSpPr/>
            <p:nvPr/>
          </p:nvGrpSpPr>
          <p:grpSpPr>
            <a:xfrm>
              <a:off x="232406" y="5130997"/>
              <a:ext cx="1619426" cy="138732"/>
              <a:chOff x="224874" y="5570811"/>
              <a:chExt cx="1705877" cy="146138"/>
            </a:xfrm>
            <a:solidFill>
              <a:srgbClr val="6780A2"/>
            </a:solidFill>
          </p:grpSpPr>
          <p:sp>
            <p:nvSpPr>
              <p:cNvPr id="645" name="Rechteck: abgerundete Ecken 644">
                <a:extLst>
                  <a:ext uri="{FF2B5EF4-FFF2-40B4-BE49-F238E27FC236}">
                    <a16:creationId xmlns:a16="http://schemas.microsoft.com/office/drawing/2014/main" id="{F164B1E3-20B9-438B-8A37-3A4ECE4CF34A}"/>
                  </a:ext>
                </a:extLst>
              </p:cNvPr>
              <p:cNvSpPr/>
              <p:nvPr/>
            </p:nvSpPr>
            <p:spPr>
              <a:xfrm>
                <a:off x="224874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46" name="Rechteck: abgerundete Ecken 645">
                <a:extLst>
                  <a:ext uri="{FF2B5EF4-FFF2-40B4-BE49-F238E27FC236}">
                    <a16:creationId xmlns:a16="http://schemas.microsoft.com/office/drawing/2014/main" id="{7281C68C-914D-4ABF-AA83-D5D6D1F7335C}"/>
                  </a:ext>
                </a:extLst>
              </p:cNvPr>
              <p:cNvSpPr/>
              <p:nvPr/>
            </p:nvSpPr>
            <p:spPr>
              <a:xfrm>
                <a:off x="381886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47" name="Rechteck: abgerundete Ecken 646">
                <a:extLst>
                  <a:ext uri="{FF2B5EF4-FFF2-40B4-BE49-F238E27FC236}">
                    <a16:creationId xmlns:a16="http://schemas.microsoft.com/office/drawing/2014/main" id="{3931B04B-8FE9-4D60-B4CA-E2C4F60E171C}"/>
                  </a:ext>
                </a:extLst>
              </p:cNvPr>
              <p:cNvSpPr/>
              <p:nvPr/>
            </p:nvSpPr>
            <p:spPr>
              <a:xfrm>
                <a:off x="539331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48" name="Rechteck: abgerundete Ecken 647">
                <a:extLst>
                  <a:ext uri="{FF2B5EF4-FFF2-40B4-BE49-F238E27FC236}">
                    <a16:creationId xmlns:a16="http://schemas.microsoft.com/office/drawing/2014/main" id="{5A79D01B-2D4C-4CB0-BC26-6CA2684A4161}"/>
                  </a:ext>
                </a:extLst>
              </p:cNvPr>
              <p:cNvSpPr/>
              <p:nvPr/>
            </p:nvSpPr>
            <p:spPr>
              <a:xfrm>
                <a:off x="1788298" y="5570811"/>
                <a:ext cx="142453" cy="142453"/>
              </a:xfrm>
              <a:prstGeom prst="roundRect">
                <a:avLst/>
              </a:prstGeom>
              <a:solidFill>
                <a:srgbClr val="6780A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49" name="Rechteck: abgerundete Ecken 648">
                <a:extLst>
                  <a:ext uri="{FF2B5EF4-FFF2-40B4-BE49-F238E27FC236}">
                    <a16:creationId xmlns:a16="http://schemas.microsoft.com/office/drawing/2014/main" id="{69F4EB8F-2D1A-4152-AA27-9B7A6F7B72E8}"/>
                  </a:ext>
                </a:extLst>
              </p:cNvPr>
              <p:cNvSpPr/>
              <p:nvPr/>
            </p:nvSpPr>
            <p:spPr>
              <a:xfrm>
                <a:off x="695375" y="557449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50" name="Rechteck: abgerundete Ecken 649">
                <a:extLst>
                  <a:ext uri="{FF2B5EF4-FFF2-40B4-BE49-F238E27FC236}">
                    <a16:creationId xmlns:a16="http://schemas.microsoft.com/office/drawing/2014/main" id="{17AAB444-F2C4-4ACF-8447-1FD7FAA1939E}"/>
                  </a:ext>
                </a:extLst>
              </p:cNvPr>
              <p:cNvSpPr/>
              <p:nvPr/>
            </p:nvSpPr>
            <p:spPr>
              <a:xfrm>
                <a:off x="852928" y="557449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51" name="Rechteck: abgerundete Ecken 650">
                <a:extLst>
                  <a:ext uri="{FF2B5EF4-FFF2-40B4-BE49-F238E27FC236}">
                    <a16:creationId xmlns:a16="http://schemas.microsoft.com/office/drawing/2014/main" id="{887380EF-27BC-4866-9F96-6BBA5F49F831}"/>
                  </a:ext>
                </a:extLst>
              </p:cNvPr>
              <p:cNvSpPr/>
              <p:nvPr/>
            </p:nvSpPr>
            <p:spPr>
              <a:xfrm>
                <a:off x="1008930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52" name="Rechteck: abgerundete Ecken 651">
                <a:extLst>
                  <a:ext uri="{FF2B5EF4-FFF2-40B4-BE49-F238E27FC236}">
                    <a16:creationId xmlns:a16="http://schemas.microsoft.com/office/drawing/2014/main" id="{03D00062-7E99-4EB1-B449-FE58A08A432C}"/>
                  </a:ext>
                </a:extLst>
              </p:cNvPr>
              <p:cNvSpPr/>
              <p:nvPr/>
            </p:nvSpPr>
            <p:spPr>
              <a:xfrm>
                <a:off x="1165395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53" name="Rechteck: abgerundete Ecken 652">
                <a:extLst>
                  <a:ext uri="{FF2B5EF4-FFF2-40B4-BE49-F238E27FC236}">
                    <a16:creationId xmlns:a16="http://schemas.microsoft.com/office/drawing/2014/main" id="{A3197C2B-645D-4083-BA79-80F31BA6EE62}"/>
                  </a:ext>
                </a:extLst>
              </p:cNvPr>
              <p:cNvSpPr/>
              <p:nvPr/>
            </p:nvSpPr>
            <p:spPr>
              <a:xfrm>
                <a:off x="1321159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54" name="Rechteck: abgerundete Ecken 653">
                <a:extLst>
                  <a:ext uri="{FF2B5EF4-FFF2-40B4-BE49-F238E27FC236}">
                    <a16:creationId xmlns:a16="http://schemas.microsoft.com/office/drawing/2014/main" id="{5242A4CF-6719-4742-BF4C-22978611CD92}"/>
                  </a:ext>
                </a:extLst>
              </p:cNvPr>
              <p:cNvSpPr/>
              <p:nvPr/>
            </p:nvSpPr>
            <p:spPr>
              <a:xfrm>
                <a:off x="1476923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55" name="Rechteck: abgerundete Ecken 654">
                <a:extLst>
                  <a:ext uri="{FF2B5EF4-FFF2-40B4-BE49-F238E27FC236}">
                    <a16:creationId xmlns:a16="http://schemas.microsoft.com/office/drawing/2014/main" id="{DF2ED7C7-8997-4FA4-B919-CBD0B72FF218}"/>
                  </a:ext>
                </a:extLst>
              </p:cNvPr>
              <p:cNvSpPr/>
              <p:nvPr/>
            </p:nvSpPr>
            <p:spPr>
              <a:xfrm>
                <a:off x="1631833" y="557081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grpSp>
          <p:nvGrpSpPr>
            <p:cNvPr id="553" name="Gruppieren 552">
              <a:extLst>
                <a:ext uri="{FF2B5EF4-FFF2-40B4-BE49-F238E27FC236}">
                  <a16:creationId xmlns:a16="http://schemas.microsoft.com/office/drawing/2014/main" id="{991C4584-8AC8-457C-9F22-4FC407ED55DD}"/>
                </a:ext>
              </a:extLst>
            </p:cNvPr>
            <p:cNvGrpSpPr/>
            <p:nvPr/>
          </p:nvGrpSpPr>
          <p:grpSpPr>
            <a:xfrm>
              <a:off x="233460" y="5327097"/>
              <a:ext cx="1175960" cy="135757"/>
              <a:chOff x="709634" y="5734399"/>
              <a:chExt cx="1238738" cy="143004"/>
            </a:xfrm>
            <a:solidFill>
              <a:srgbClr val="6780A2"/>
            </a:solidFill>
          </p:grpSpPr>
          <p:sp>
            <p:nvSpPr>
              <p:cNvPr id="637" name="Rechteck: abgerundete Ecken 636">
                <a:extLst>
                  <a:ext uri="{FF2B5EF4-FFF2-40B4-BE49-F238E27FC236}">
                    <a16:creationId xmlns:a16="http://schemas.microsoft.com/office/drawing/2014/main" id="{719E8EAC-A838-4F12-B026-326A106303C8}"/>
                  </a:ext>
                </a:extLst>
              </p:cNvPr>
              <p:cNvSpPr/>
              <p:nvPr/>
            </p:nvSpPr>
            <p:spPr>
              <a:xfrm>
                <a:off x="709634" y="5734404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38" name="Rechteck: abgerundete Ecken 637">
                <a:extLst>
                  <a:ext uri="{FF2B5EF4-FFF2-40B4-BE49-F238E27FC236}">
                    <a16:creationId xmlns:a16="http://schemas.microsoft.com/office/drawing/2014/main" id="{53AA66FE-FBC4-4CDC-ADED-50966D2D61E5}"/>
                  </a:ext>
                </a:extLst>
              </p:cNvPr>
              <p:cNvSpPr/>
              <p:nvPr/>
            </p:nvSpPr>
            <p:spPr>
              <a:xfrm>
                <a:off x="866646" y="5734404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39" name="Rechteck: abgerundete Ecken 638">
                <a:extLst>
                  <a:ext uri="{FF2B5EF4-FFF2-40B4-BE49-F238E27FC236}">
                    <a16:creationId xmlns:a16="http://schemas.microsoft.com/office/drawing/2014/main" id="{288E5703-CDF0-4EC2-9B8D-386FA084F178}"/>
                  </a:ext>
                </a:extLst>
              </p:cNvPr>
              <p:cNvSpPr/>
              <p:nvPr/>
            </p:nvSpPr>
            <p:spPr>
              <a:xfrm>
                <a:off x="1024091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40" name="Rechteck: abgerundete Ecken 639">
                <a:extLst>
                  <a:ext uri="{FF2B5EF4-FFF2-40B4-BE49-F238E27FC236}">
                    <a16:creationId xmlns:a16="http://schemas.microsoft.com/office/drawing/2014/main" id="{ADFE1281-0135-4C7C-BB78-A0CE23793BF4}"/>
                  </a:ext>
                </a:extLst>
              </p:cNvPr>
              <p:cNvSpPr/>
              <p:nvPr/>
            </p:nvSpPr>
            <p:spPr>
              <a:xfrm>
                <a:off x="1180135" y="5734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41" name="Rechteck: abgerundete Ecken 640">
                <a:extLst>
                  <a:ext uri="{FF2B5EF4-FFF2-40B4-BE49-F238E27FC236}">
                    <a16:creationId xmlns:a16="http://schemas.microsoft.com/office/drawing/2014/main" id="{E898BDD8-5A00-4597-ABE3-111EC8B557C1}"/>
                  </a:ext>
                </a:extLst>
              </p:cNvPr>
              <p:cNvSpPr/>
              <p:nvPr/>
            </p:nvSpPr>
            <p:spPr>
              <a:xfrm>
                <a:off x="1337688" y="573494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42" name="Rechteck: abgerundete Ecken 641">
                <a:extLst>
                  <a:ext uri="{FF2B5EF4-FFF2-40B4-BE49-F238E27FC236}">
                    <a16:creationId xmlns:a16="http://schemas.microsoft.com/office/drawing/2014/main" id="{5B480AD5-BB4A-4161-B5A6-27F3BA4C3389}"/>
                  </a:ext>
                </a:extLst>
              </p:cNvPr>
              <p:cNvSpPr/>
              <p:nvPr/>
            </p:nvSpPr>
            <p:spPr>
              <a:xfrm>
                <a:off x="1493690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43" name="Rechteck: abgerundete Ecken 642">
                <a:extLst>
                  <a:ext uri="{FF2B5EF4-FFF2-40B4-BE49-F238E27FC236}">
                    <a16:creationId xmlns:a16="http://schemas.microsoft.com/office/drawing/2014/main" id="{D69A3B5A-F5A0-41DA-A0A3-A4A231EA2A84}"/>
                  </a:ext>
                </a:extLst>
              </p:cNvPr>
              <p:cNvSpPr/>
              <p:nvPr/>
            </p:nvSpPr>
            <p:spPr>
              <a:xfrm>
                <a:off x="1650155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44" name="Rechteck: abgerundete Ecken 643">
                <a:extLst>
                  <a:ext uri="{FF2B5EF4-FFF2-40B4-BE49-F238E27FC236}">
                    <a16:creationId xmlns:a16="http://schemas.microsoft.com/office/drawing/2014/main" id="{82DB7FCD-CA9B-44FA-B157-13D84645C429}"/>
                  </a:ext>
                </a:extLst>
              </p:cNvPr>
              <p:cNvSpPr/>
              <p:nvPr/>
            </p:nvSpPr>
            <p:spPr>
              <a:xfrm>
                <a:off x="1805919" y="573439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grpSp>
          <p:nvGrpSpPr>
            <p:cNvPr id="554" name="Gruppieren 553">
              <a:extLst>
                <a:ext uri="{FF2B5EF4-FFF2-40B4-BE49-F238E27FC236}">
                  <a16:creationId xmlns:a16="http://schemas.microsoft.com/office/drawing/2014/main" id="{3A26EBE3-186F-4B17-A320-E1B394EBD7D8}"/>
                </a:ext>
              </a:extLst>
            </p:cNvPr>
            <p:cNvGrpSpPr/>
            <p:nvPr/>
          </p:nvGrpSpPr>
          <p:grpSpPr>
            <a:xfrm>
              <a:off x="229928" y="5520560"/>
              <a:ext cx="1619426" cy="138732"/>
              <a:chOff x="224874" y="5570811"/>
              <a:chExt cx="1705877" cy="146138"/>
            </a:xfrm>
            <a:solidFill>
              <a:srgbClr val="6780A2"/>
            </a:solidFill>
          </p:grpSpPr>
          <p:sp>
            <p:nvSpPr>
              <p:cNvPr id="626" name="Rechteck: abgerundete Ecken 625">
                <a:extLst>
                  <a:ext uri="{FF2B5EF4-FFF2-40B4-BE49-F238E27FC236}">
                    <a16:creationId xmlns:a16="http://schemas.microsoft.com/office/drawing/2014/main" id="{3F0D9DB8-EBAA-47E7-B8C3-4C6A4D6E28DD}"/>
                  </a:ext>
                </a:extLst>
              </p:cNvPr>
              <p:cNvSpPr/>
              <p:nvPr/>
            </p:nvSpPr>
            <p:spPr>
              <a:xfrm>
                <a:off x="224874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27" name="Rechteck: abgerundete Ecken 626">
                <a:extLst>
                  <a:ext uri="{FF2B5EF4-FFF2-40B4-BE49-F238E27FC236}">
                    <a16:creationId xmlns:a16="http://schemas.microsoft.com/office/drawing/2014/main" id="{2F0F3B5B-0B03-47A4-9FDE-D94691892DFD}"/>
                  </a:ext>
                </a:extLst>
              </p:cNvPr>
              <p:cNvSpPr/>
              <p:nvPr/>
            </p:nvSpPr>
            <p:spPr>
              <a:xfrm>
                <a:off x="381886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28" name="Rechteck: abgerundete Ecken 627">
                <a:extLst>
                  <a:ext uri="{FF2B5EF4-FFF2-40B4-BE49-F238E27FC236}">
                    <a16:creationId xmlns:a16="http://schemas.microsoft.com/office/drawing/2014/main" id="{035A14FE-8E82-4A35-B6C2-C723964002BE}"/>
                  </a:ext>
                </a:extLst>
              </p:cNvPr>
              <p:cNvSpPr/>
              <p:nvPr/>
            </p:nvSpPr>
            <p:spPr>
              <a:xfrm>
                <a:off x="539331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29" name="Rechteck: abgerundete Ecken 628">
                <a:extLst>
                  <a:ext uri="{FF2B5EF4-FFF2-40B4-BE49-F238E27FC236}">
                    <a16:creationId xmlns:a16="http://schemas.microsoft.com/office/drawing/2014/main" id="{568B93D4-29A3-4245-93B1-0E53D84B42EC}"/>
                  </a:ext>
                </a:extLst>
              </p:cNvPr>
              <p:cNvSpPr/>
              <p:nvPr/>
            </p:nvSpPr>
            <p:spPr>
              <a:xfrm>
                <a:off x="1788298" y="557081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30" name="Rechteck: abgerundete Ecken 629">
                <a:extLst>
                  <a:ext uri="{FF2B5EF4-FFF2-40B4-BE49-F238E27FC236}">
                    <a16:creationId xmlns:a16="http://schemas.microsoft.com/office/drawing/2014/main" id="{91B82A36-BC58-417D-B87E-4F0F78D0B53D}"/>
                  </a:ext>
                </a:extLst>
              </p:cNvPr>
              <p:cNvSpPr/>
              <p:nvPr/>
            </p:nvSpPr>
            <p:spPr>
              <a:xfrm>
                <a:off x="695375" y="557449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31" name="Rechteck: abgerundete Ecken 630">
                <a:extLst>
                  <a:ext uri="{FF2B5EF4-FFF2-40B4-BE49-F238E27FC236}">
                    <a16:creationId xmlns:a16="http://schemas.microsoft.com/office/drawing/2014/main" id="{C5C92061-BD82-4B2A-99E5-36C74FD4D52D}"/>
                  </a:ext>
                </a:extLst>
              </p:cNvPr>
              <p:cNvSpPr/>
              <p:nvPr/>
            </p:nvSpPr>
            <p:spPr>
              <a:xfrm>
                <a:off x="852928" y="557449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32" name="Rechteck: abgerundete Ecken 631">
                <a:extLst>
                  <a:ext uri="{FF2B5EF4-FFF2-40B4-BE49-F238E27FC236}">
                    <a16:creationId xmlns:a16="http://schemas.microsoft.com/office/drawing/2014/main" id="{D3B6CC0F-20AF-41EA-B15F-50B083D8CAEC}"/>
                  </a:ext>
                </a:extLst>
              </p:cNvPr>
              <p:cNvSpPr/>
              <p:nvPr/>
            </p:nvSpPr>
            <p:spPr>
              <a:xfrm>
                <a:off x="1008930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33" name="Rechteck: abgerundete Ecken 632">
                <a:extLst>
                  <a:ext uri="{FF2B5EF4-FFF2-40B4-BE49-F238E27FC236}">
                    <a16:creationId xmlns:a16="http://schemas.microsoft.com/office/drawing/2014/main" id="{1085EDC1-7C78-488B-AF46-EDFE4D6515EE}"/>
                  </a:ext>
                </a:extLst>
              </p:cNvPr>
              <p:cNvSpPr/>
              <p:nvPr/>
            </p:nvSpPr>
            <p:spPr>
              <a:xfrm>
                <a:off x="1165395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34" name="Rechteck: abgerundete Ecken 633">
                <a:extLst>
                  <a:ext uri="{FF2B5EF4-FFF2-40B4-BE49-F238E27FC236}">
                    <a16:creationId xmlns:a16="http://schemas.microsoft.com/office/drawing/2014/main" id="{64DC670D-5EE9-4B33-946A-26F9E3728FD4}"/>
                  </a:ext>
                </a:extLst>
              </p:cNvPr>
              <p:cNvSpPr/>
              <p:nvPr/>
            </p:nvSpPr>
            <p:spPr>
              <a:xfrm>
                <a:off x="1321159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35" name="Rechteck: abgerundete Ecken 634">
                <a:extLst>
                  <a:ext uri="{FF2B5EF4-FFF2-40B4-BE49-F238E27FC236}">
                    <a16:creationId xmlns:a16="http://schemas.microsoft.com/office/drawing/2014/main" id="{96784179-C0DE-4068-A401-65909FAF09C6}"/>
                  </a:ext>
                </a:extLst>
              </p:cNvPr>
              <p:cNvSpPr/>
              <p:nvPr/>
            </p:nvSpPr>
            <p:spPr>
              <a:xfrm>
                <a:off x="1476923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36" name="Rechteck: abgerundete Ecken 635">
                <a:extLst>
                  <a:ext uri="{FF2B5EF4-FFF2-40B4-BE49-F238E27FC236}">
                    <a16:creationId xmlns:a16="http://schemas.microsoft.com/office/drawing/2014/main" id="{3521B354-7CA6-40C2-A8B1-D773CB63A85C}"/>
                  </a:ext>
                </a:extLst>
              </p:cNvPr>
              <p:cNvSpPr/>
              <p:nvPr/>
            </p:nvSpPr>
            <p:spPr>
              <a:xfrm>
                <a:off x="1631833" y="557081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sp>
          <p:nvSpPr>
            <p:cNvPr id="555" name="Rechteck: abgerundete Ecken 554">
              <a:extLst>
                <a:ext uri="{FF2B5EF4-FFF2-40B4-BE49-F238E27FC236}">
                  <a16:creationId xmlns:a16="http://schemas.microsoft.com/office/drawing/2014/main" id="{6130C124-5DBE-4FCF-B097-78079091AC1B}"/>
                </a:ext>
              </a:extLst>
            </p:cNvPr>
            <p:cNvSpPr/>
            <p:nvPr/>
          </p:nvSpPr>
          <p:spPr>
            <a:xfrm>
              <a:off x="230905" y="5715858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556" name="Rechteck: abgerundete Ecken 555">
              <a:extLst>
                <a:ext uri="{FF2B5EF4-FFF2-40B4-BE49-F238E27FC236}">
                  <a16:creationId xmlns:a16="http://schemas.microsoft.com/office/drawing/2014/main" id="{20BB0163-170A-4B42-89F2-CE3F01321059}"/>
                </a:ext>
              </a:extLst>
            </p:cNvPr>
            <p:cNvSpPr/>
            <p:nvPr/>
          </p:nvSpPr>
          <p:spPr>
            <a:xfrm>
              <a:off x="379960" y="5715858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557" name="Rechteck: abgerundete Ecken 556">
              <a:extLst>
                <a:ext uri="{FF2B5EF4-FFF2-40B4-BE49-F238E27FC236}">
                  <a16:creationId xmlns:a16="http://schemas.microsoft.com/office/drawing/2014/main" id="{AEE62AD6-C1FD-4817-BCE5-68977B9DA386}"/>
                </a:ext>
              </a:extLst>
            </p:cNvPr>
            <p:cNvSpPr/>
            <p:nvPr/>
          </p:nvSpPr>
          <p:spPr>
            <a:xfrm>
              <a:off x="529426" y="5715854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558" name="Rechteck: abgerundete Ecken 557">
              <a:extLst>
                <a:ext uri="{FF2B5EF4-FFF2-40B4-BE49-F238E27FC236}">
                  <a16:creationId xmlns:a16="http://schemas.microsoft.com/office/drawing/2014/main" id="{4B42EE83-FBB7-4ABC-BD8B-C47E4054EA6C}"/>
                </a:ext>
              </a:extLst>
            </p:cNvPr>
            <p:cNvSpPr/>
            <p:nvPr/>
          </p:nvSpPr>
          <p:spPr>
            <a:xfrm>
              <a:off x="677562" y="5716376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559" name="Rechteck: abgerundete Ecken 558">
              <a:extLst>
                <a:ext uri="{FF2B5EF4-FFF2-40B4-BE49-F238E27FC236}">
                  <a16:creationId xmlns:a16="http://schemas.microsoft.com/office/drawing/2014/main" id="{2A33B61C-57AF-4B26-B4F9-28758D80DA04}"/>
                </a:ext>
              </a:extLst>
            </p:cNvPr>
            <p:cNvSpPr/>
            <p:nvPr/>
          </p:nvSpPr>
          <p:spPr>
            <a:xfrm>
              <a:off x="827130" y="5716375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560" name="Rechteck: abgerundete Ecken 559">
              <a:extLst>
                <a:ext uri="{FF2B5EF4-FFF2-40B4-BE49-F238E27FC236}">
                  <a16:creationId xmlns:a16="http://schemas.microsoft.com/office/drawing/2014/main" id="{8B24EEE9-29CE-49CB-9B93-8E4BAA3DA44A}"/>
                </a:ext>
              </a:extLst>
            </p:cNvPr>
            <p:cNvSpPr/>
            <p:nvPr/>
          </p:nvSpPr>
          <p:spPr>
            <a:xfrm>
              <a:off x="975226" y="5715854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561" name="Rechteck: abgerundete Ecken 560">
              <a:extLst>
                <a:ext uri="{FF2B5EF4-FFF2-40B4-BE49-F238E27FC236}">
                  <a16:creationId xmlns:a16="http://schemas.microsoft.com/office/drawing/2014/main" id="{AA69D376-D303-48D1-AB12-8BD74F91A9C7}"/>
                </a:ext>
              </a:extLst>
            </p:cNvPr>
            <p:cNvSpPr/>
            <p:nvPr/>
          </p:nvSpPr>
          <p:spPr>
            <a:xfrm>
              <a:off x="1123762" y="5715854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562" name="Rechteck: abgerundete Ecken 561">
              <a:extLst>
                <a:ext uri="{FF2B5EF4-FFF2-40B4-BE49-F238E27FC236}">
                  <a16:creationId xmlns:a16="http://schemas.microsoft.com/office/drawing/2014/main" id="{43E07002-4B2D-456A-8EB0-E2312A9689E0}"/>
                </a:ext>
              </a:extLst>
            </p:cNvPr>
            <p:cNvSpPr/>
            <p:nvPr/>
          </p:nvSpPr>
          <p:spPr>
            <a:xfrm>
              <a:off x="1271632" y="5715853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563" name="Rechteck: abgerundete Ecken 562">
              <a:extLst>
                <a:ext uri="{FF2B5EF4-FFF2-40B4-BE49-F238E27FC236}">
                  <a16:creationId xmlns:a16="http://schemas.microsoft.com/office/drawing/2014/main" id="{EE47D4CD-DE5D-4752-B4D7-7A60A2BFD35B}"/>
                </a:ext>
              </a:extLst>
            </p:cNvPr>
            <p:cNvSpPr/>
            <p:nvPr/>
          </p:nvSpPr>
          <p:spPr>
            <a:xfrm>
              <a:off x="1419502" y="5715853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564" name="Rechteck: abgerundete Ecken 563">
              <a:extLst>
                <a:ext uri="{FF2B5EF4-FFF2-40B4-BE49-F238E27FC236}">
                  <a16:creationId xmlns:a16="http://schemas.microsoft.com/office/drawing/2014/main" id="{A5CFC73B-858E-44E2-8D10-6E44B5D358FE}"/>
                </a:ext>
              </a:extLst>
            </p:cNvPr>
            <p:cNvSpPr/>
            <p:nvPr/>
          </p:nvSpPr>
          <p:spPr>
            <a:xfrm>
              <a:off x="1572171" y="5718489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grpSp>
          <p:nvGrpSpPr>
            <p:cNvPr id="565" name="Gruppieren 564">
              <a:extLst>
                <a:ext uri="{FF2B5EF4-FFF2-40B4-BE49-F238E27FC236}">
                  <a16:creationId xmlns:a16="http://schemas.microsoft.com/office/drawing/2014/main" id="{AE7D361F-7709-4FA5-8970-4A46E9A6B4E5}"/>
                </a:ext>
              </a:extLst>
            </p:cNvPr>
            <p:cNvGrpSpPr/>
            <p:nvPr/>
          </p:nvGrpSpPr>
          <p:grpSpPr>
            <a:xfrm>
              <a:off x="228822" y="5907571"/>
              <a:ext cx="1473553" cy="136068"/>
              <a:chOff x="228822" y="6241113"/>
              <a:chExt cx="1552217" cy="143332"/>
            </a:xfrm>
            <a:solidFill>
              <a:srgbClr val="6780A2"/>
            </a:solidFill>
          </p:grpSpPr>
          <p:sp>
            <p:nvSpPr>
              <p:cNvPr id="616" name="Rechteck: abgerundete Ecken 615">
                <a:extLst>
                  <a:ext uri="{FF2B5EF4-FFF2-40B4-BE49-F238E27FC236}">
                    <a16:creationId xmlns:a16="http://schemas.microsoft.com/office/drawing/2014/main" id="{255D619D-D163-4FF1-8DE0-5F3AED407882}"/>
                  </a:ext>
                </a:extLst>
              </p:cNvPr>
              <p:cNvSpPr/>
              <p:nvPr/>
            </p:nvSpPr>
            <p:spPr>
              <a:xfrm>
                <a:off x="228822" y="6241446"/>
                <a:ext cx="142453" cy="142453"/>
              </a:xfrm>
              <a:prstGeom prst="roundRect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7" name="Rechteck: abgerundete Ecken 616">
                <a:extLst>
                  <a:ext uri="{FF2B5EF4-FFF2-40B4-BE49-F238E27FC236}">
                    <a16:creationId xmlns:a16="http://schemas.microsoft.com/office/drawing/2014/main" id="{9A2DAED9-E39D-4C1A-A4FC-6DA4C2CEEBBF}"/>
                  </a:ext>
                </a:extLst>
              </p:cNvPr>
              <p:cNvSpPr/>
              <p:nvPr/>
            </p:nvSpPr>
            <p:spPr>
              <a:xfrm>
                <a:off x="385834" y="62414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8" name="Rechteck: abgerundete Ecken 617">
                <a:extLst>
                  <a:ext uri="{FF2B5EF4-FFF2-40B4-BE49-F238E27FC236}">
                    <a16:creationId xmlns:a16="http://schemas.microsoft.com/office/drawing/2014/main" id="{7573EFE1-8369-4D02-9288-61614314586E}"/>
                  </a:ext>
                </a:extLst>
              </p:cNvPr>
              <p:cNvSpPr/>
              <p:nvPr/>
            </p:nvSpPr>
            <p:spPr>
              <a:xfrm>
                <a:off x="543279" y="624144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9" name="Rechteck: abgerundete Ecken 618">
                <a:extLst>
                  <a:ext uri="{FF2B5EF4-FFF2-40B4-BE49-F238E27FC236}">
                    <a16:creationId xmlns:a16="http://schemas.microsoft.com/office/drawing/2014/main" id="{0C2057EB-CDAF-4EB9-B401-79EB3DFF7DA0}"/>
                  </a:ext>
                </a:extLst>
              </p:cNvPr>
              <p:cNvSpPr/>
              <p:nvPr/>
            </p:nvSpPr>
            <p:spPr>
              <a:xfrm>
                <a:off x="699323" y="624199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0" name="Rechteck: abgerundete Ecken 619">
                <a:extLst>
                  <a:ext uri="{FF2B5EF4-FFF2-40B4-BE49-F238E27FC236}">
                    <a16:creationId xmlns:a16="http://schemas.microsoft.com/office/drawing/2014/main" id="{48831D6F-3CD9-401F-BFD3-EDCDDD4C9727}"/>
                  </a:ext>
                </a:extLst>
              </p:cNvPr>
              <p:cNvSpPr/>
              <p:nvPr/>
            </p:nvSpPr>
            <p:spPr>
              <a:xfrm>
                <a:off x="856876" y="624199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1" name="Rechteck: abgerundete Ecken 620">
                <a:extLst>
                  <a:ext uri="{FF2B5EF4-FFF2-40B4-BE49-F238E27FC236}">
                    <a16:creationId xmlns:a16="http://schemas.microsoft.com/office/drawing/2014/main" id="{C2F9EE5F-B3B2-428D-AE23-7568277D39FF}"/>
                  </a:ext>
                </a:extLst>
              </p:cNvPr>
              <p:cNvSpPr/>
              <p:nvPr/>
            </p:nvSpPr>
            <p:spPr>
              <a:xfrm>
                <a:off x="1012878" y="624144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2" name="Rechteck: abgerundete Ecken 621">
                <a:extLst>
                  <a:ext uri="{FF2B5EF4-FFF2-40B4-BE49-F238E27FC236}">
                    <a16:creationId xmlns:a16="http://schemas.microsoft.com/office/drawing/2014/main" id="{E140E17E-7933-4C9A-88F3-AA0EBC5F0BAE}"/>
                  </a:ext>
                </a:extLst>
              </p:cNvPr>
              <p:cNvSpPr/>
              <p:nvPr/>
            </p:nvSpPr>
            <p:spPr>
              <a:xfrm>
                <a:off x="1169343" y="624144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3" name="Rechteck: abgerundete Ecken 622">
                <a:extLst>
                  <a:ext uri="{FF2B5EF4-FFF2-40B4-BE49-F238E27FC236}">
                    <a16:creationId xmlns:a16="http://schemas.microsoft.com/office/drawing/2014/main" id="{30813404-80C2-4906-9428-045DEB574E58}"/>
                  </a:ext>
                </a:extLst>
              </p:cNvPr>
              <p:cNvSpPr/>
              <p:nvPr/>
            </p:nvSpPr>
            <p:spPr>
              <a:xfrm>
                <a:off x="1325107" y="624144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4" name="Rechteck: abgerundete Ecken 623">
                <a:extLst>
                  <a:ext uri="{FF2B5EF4-FFF2-40B4-BE49-F238E27FC236}">
                    <a16:creationId xmlns:a16="http://schemas.microsoft.com/office/drawing/2014/main" id="{52C920A2-AEAC-4E32-AE3A-D50CE33F405E}"/>
                  </a:ext>
                </a:extLst>
              </p:cNvPr>
              <p:cNvSpPr/>
              <p:nvPr/>
            </p:nvSpPr>
            <p:spPr>
              <a:xfrm>
                <a:off x="1480871" y="624144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5" name="Rechteck: abgerundete Ecken 624">
                <a:extLst>
                  <a:ext uri="{FF2B5EF4-FFF2-40B4-BE49-F238E27FC236}">
                    <a16:creationId xmlns:a16="http://schemas.microsoft.com/office/drawing/2014/main" id="{901EF90D-D1D1-4F8E-9059-26841DAC64AA}"/>
                  </a:ext>
                </a:extLst>
              </p:cNvPr>
              <p:cNvSpPr/>
              <p:nvPr/>
            </p:nvSpPr>
            <p:spPr>
              <a:xfrm>
                <a:off x="1638586" y="6241113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pic>
          <p:nvPicPr>
            <p:cNvPr id="566" name="Grafik 565">
              <a:extLst>
                <a:ext uri="{FF2B5EF4-FFF2-40B4-BE49-F238E27FC236}">
                  <a16:creationId xmlns:a16="http://schemas.microsoft.com/office/drawing/2014/main" id="{8111F400-390A-42BF-895E-6A3C70604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0054" y="5929890"/>
              <a:ext cx="90595" cy="90595"/>
            </a:xfrm>
            <a:prstGeom prst="rect">
              <a:avLst/>
            </a:prstGeom>
          </p:spPr>
        </p:pic>
        <p:sp>
          <p:nvSpPr>
            <p:cNvPr id="567" name="Textfeld 566">
              <a:extLst>
                <a:ext uri="{FF2B5EF4-FFF2-40B4-BE49-F238E27FC236}">
                  <a16:creationId xmlns:a16="http://schemas.microsoft.com/office/drawing/2014/main" id="{6BBCB7B9-DBAC-4731-BDCB-31FDA749E390}"/>
                </a:ext>
              </a:extLst>
            </p:cNvPr>
            <p:cNvSpPr txBox="1"/>
            <p:nvPr/>
          </p:nvSpPr>
          <p:spPr>
            <a:xfrm>
              <a:off x="158464" y="567612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11</a:t>
              </a:r>
            </a:p>
          </p:txBody>
        </p:sp>
        <p:sp>
          <p:nvSpPr>
            <p:cNvPr id="568" name="Textfeld 567">
              <a:extLst>
                <a:ext uri="{FF2B5EF4-FFF2-40B4-BE49-F238E27FC236}">
                  <a16:creationId xmlns:a16="http://schemas.microsoft.com/office/drawing/2014/main" id="{370A6F94-0079-4DBC-A924-F4A00E8DDAED}"/>
                </a:ext>
              </a:extLst>
            </p:cNvPr>
            <p:cNvSpPr txBox="1"/>
            <p:nvPr/>
          </p:nvSpPr>
          <p:spPr>
            <a:xfrm>
              <a:off x="303785" y="567797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12</a:t>
              </a:r>
            </a:p>
          </p:txBody>
        </p:sp>
        <p:sp>
          <p:nvSpPr>
            <p:cNvPr id="569" name="Textfeld 568">
              <a:extLst>
                <a:ext uri="{FF2B5EF4-FFF2-40B4-BE49-F238E27FC236}">
                  <a16:creationId xmlns:a16="http://schemas.microsoft.com/office/drawing/2014/main" id="{5CDED6E7-296D-4223-87CE-32307B629994}"/>
                </a:ext>
              </a:extLst>
            </p:cNvPr>
            <p:cNvSpPr txBox="1"/>
            <p:nvPr/>
          </p:nvSpPr>
          <p:spPr>
            <a:xfrm>
              <a:off x="456530" y="567642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570" name="Textfeld 569">
              <a:extLst>
                <a:ext uri="{FF2B5EF4-FFF2-40B4-BE49-F238E27FC236}">
                  <a16:creationId xmlns:a16="http://schemas.microsoft.com/office/drawing/2014/main" id="{6356E232-2724-45E9-9B14-ED6B1BDDBAF3}"/>
                </a:ext>
              </a:extLst>
            </p:cNvPr>
            <p:cNvSpPr txBox="1"/>
            <p:nvPr/>
          </p:nvSpPr>
          <p:spPr>
            <a:xfrm>
              <a:off x="606021" y="567642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14</a:t>
              </a:r>
            </a:p>
          </p:txBody>
        </p:sp>
        <p:sp>
          <p:nvSpPr>
            <p:cNvPr id="571" name="Textfeld 570">
              <a:extLst>
                <a:ext uri="{FF2B5EF4-FFF2-40B4-BE49-F238E27FC236}">
                  <a16:creationId xmlns:a16="http://schemas.microsoft.com/office/drawing/2014/main" id="{7D7A922A-F769-43C1-98B3-C4D9E6912F57}"/>
                </a:ext>
              </a:extLst>
            </p:cNvPr>
            <p:cNvSpPr txBox="1"/>
            <p:nvPr/>
          </p:nvSpPr>
          <p:spPr>
            <a:xfrm>
              <a:off x="752931" y="5676504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15</a:t>
              </a:r>
            </a:p>
          </p:txBody>
        </p:sp>
        <p:sp>
          <p:nvSpPr>
            <p:cNvPr id="572" name="Textfeld 571">
              <a:extLst>
                <a:ext uri="{FF2B5EF4-FFF2-40B4-BE49-F238E27FC236}">
                  <a16:creationId xmlns:a16="http://schemas.microsoft.com/office/drawing/2014/main" id="{62113BA0-C26A-44AD-B2F5-76E073CAACDB}"/>
                </a:ext>
              </a:extLst>
            </p:cNvPr>
            <p:cNvSpPr txBox="1"/>
            <p:nvPr/>
          </p:nvSpPr>
          <p:spPr>
            <a:xfrm>
              <a:off x="898263" y="567628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16</a:t>
              </a:r>
            </a:p>
          </p:txBody>
        </p:sp>
        <p:sp>
          <p:nvSpPr>
            <p:cNvPr id="573" name="Textfeld 572">
              <a:extLst>
                <a:ext uri="{FF2B5EF4-FFF2-40B4-BE49-F238E27FC236}">
                  <a16:creationId xmlns:a16="http://schemas.microsoft.com/office/drawing/2014/main" id="{CF270257-0A3C-469A-8AD4-B35B14B8B1DA}"/>
                </a:ext>
              </a:extLst>
            </p:cNvPr>
            <p:cNvSpPr txBox="1"/>
            <p:nvPr/>
          </p:nvSpPr>
          <p:spPr>
            <a:xfrm>
              <a:off x="1045875" y="567797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17</a:t>
              </a:r>
            </a:p>
          </p:txBody>
        </p:sp>
        <p:sp>
          <p:nvSpPr>
            <p:cNvPr id="574" name="Textfeld 573">
              <a:extLst>
                <a:ext uri="{FF2B5EF4-FFF2-40B4-BE49-F238E27FC236}">
                  <a16:creationId xmlns:a16="http://schemas.microsoft.com/office/drawing/2014/main" id="{3B27E98C-376D-4AC0-B256-E4C428A25FD3}"/>
                </a:ext>
              </a:extLst>
            </p:cNvPr>
            <p:cNvSpPr txBox="1"/>
            <p:nvPr/>
          </p:nvSpPr>
          <p:spPr>
            <a:xfrm>
              <a:off x="1194261" y="567628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18</a:t>
              </a:r>
            </a:p>
          </p:txBody>
        </p:sp>
        <p:sp>
          <p:nvSpPr>
            <p:cNvPr id="575" name="Textfeld 574">
              <a:extLst>
                <a:ext uri="{FF2B5EF4-FFF2-40B4-BE49-F238E27FC236}">
                  <a16:creationId xmlns:a16="http://schemas.microsoft.com/office/drawing/2014/main" id="{2A05B87F-8A0C-4F65-ADDF-478AA29F92B2}"/>
                </a:ext>
              </a:extLst>
            </p:cNvPr>
            <p:cNvSpPr txBox="1"/>
            <p:nvPr/>
          </p:nvSpPr>
          <p:spPr>
            <a:xfrm>
              <a:off x="1345149" y="5677223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19</a:t>
              </a:r>
            </a:p>
          </p:txBody>
        </p:sp>
        <p:sp>
          <p:nvSpPr>
            <p:cNvPr id="576" name="Textfeld 575">
              <a:extLst>
                <a:ext uri="{FF2B5EF4-FFF2-40B4-BE49-F238E27FC236}">
                  <a16:creationId xmlns:a16="http://schemas.microsoft.com/office/drawing/2014/main" id="{BAD78792-1947-4E55-8774-67200A803C4F}"/>
                </a:ext>
              </a:extLst>
            </p:cNvPr>
            <p:cNvSpPr txBox="1"/>
            <p:nvPr/>
          </p:nvSpPr>
          <p:spPr>
            <a:xfrm>
              <a:off x="1496026" y="567628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20</a:t>
              </a:r>
            </a:p>
          </p:txBody>
        </p:sp>
        <p:sp>
          <p:nvSpPr>
            <p:cNvPr id="577" name="Textfeld 576">
              <a:extLst>
                <a:ext uri="{FF2B5EF4-FFF2-40B4-BE49-F238E27FC236}">
                  <a16:creationId xmlns:a16="http://schemas.microsoft.com/office/drawing/2014/main" id="{953C53E2-96BA-48E2-A161-9F7409DDEE6F}"/>
                </a:ext>
              </a:extLst>
            </p:cNvPr>
            <p:cNvSpPr txBox="1"/>
            <p:nvPr/>
          </p:nvSpPr>
          <p:spPr>
            <a:xfrm>
              <a:off x="196595" y="5866811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78" name="Textfeld 577">
              <a:extLst>
                <a:ext uri="{FF2B5EF4-FFF2-40B4-BE49-F238E27FC236}">
                  <a16:creationId xmlns:a16="http://schemas.microsoft.com/office/drawing/2014/main" id="{A9F9DB61-EFA4-4138-A8EA-C1EB93EEFBB4}"/>
                </a:ext>
              </a:extLst>
            </p:cNvPr>
            <p:cNvSpPr txBox="1"/>
            <p:nvPr/>
          </p:nvSpPr>
          <p:spPr>
            <a:xfrm>
              <a:off x="345319" y="5865632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579" name="Textfeld 578">
              <a:extLst>
                <a:ext uri="{FF2B5EF4-FFF2-40B4-BE49-F238E27FC236}">
                  <a16:creationId xmlns:a16="http://schemas.microsoft.com/office/drawing/2014/main" id="{40642C87-4412-416E-ADAE-AEEAA86AD082}"/>
                </a:ext>
              </a:extLst>
            </p:cNvPr>
            <p:cNvSpPr txBox="1"/>
            <p:nvPr/>
          </p:nvSpPr>
          <p:spPr>
            <a:xfrm>
              <a:off x="493692" y="5868300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580" name="Textfeld 579">
              <a:extLst>
                <a:ext uri="{FF2B5EF4-FFF2-40B4-BE49-F238E27FC236}">
                  <a16:creationId xmlns:a16="http://schemas.microsoft.com/office/drawing/2014/main" id="{569E4419-3AC5-4242-8930-9A87F4863F03}"/>
                </a:ext>
              </a:extLst>
            </p:cNvPr>
            <p:cNvSpPr txBox="1"/>
            <p:nvPr/>
          </p:nvSpPr>
          <p:spPr>
            <a:xfrm>
              <a:off x="641642" y="5868296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581" name="Textfeld 580">
              <a:extLst>
                <a:ext uri="{FF2B5EF4-FFF2-40B4-BE49-F238E27FC236}">
                  <a16:creationId xmlns:a16="http://schemas.microsoft.com/office/drawing/2014/main" id="{4E0DA328-8EC4-49BC-A2FB-1CAEF0B132F6}"/>
                </a:ext>
              </a:extLst>
            </p:cNvPr>
            <p:cNvSpPr txBox="1"/>
            <p:nvPr/>
          </p:nvSpPr>
          <p:spPr>
            <a:xfrm>
              <a:off x="794355" y="5868817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582" name="Textfeld 581">
              <a:extLst>
                <a:ext uri="{FF2B5EF4-FFF2-40B4-BE49-F238E27FC236}">
                  <a16:creationId xmlns:a16="http://schemas.microsoft.com/office/drawing/2014/main" id="{77FD65F6-3E0B-4519-87E4-31E729E0B752}"/>
                </a:ext>
              </a:extLst>
            </p:cNvPr>
            <p:cNvSpPr txBox="1"/>
            <p:nvPr/>
          </p:nvSpPr>
          <p:spPr>
            <a:xfrm>
              <a:off x="942940" y="5867071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583" name="Textfeld 582">
              <a:extLst>
                <a:ext uri="{FF2B5EF4-FFF2-40B4-BE49-F238E27FC236}">
                  <a16:creationId xmlns:a16="http://schemas.microsoft.com/office/drawing/2014/main" id="{47CB6AF4-0D1C-4242-B543-5291D7C71857}"/>
                </a:ext>
              </a:extLst>
            </p:cNvPr>
            <p:cNvSpPr txBox="1"/>
            <p:nvPr/>
          </p:nvSpPr>
          <p:spPr>
            <a:xfrm>
              <a:off x="1091580" y="5868672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584" name="Textfeld 583">
              <a:extLst>
                <a:ext uri="{FF2B5EF4-FFF2-40B4-BE49-F238E27FC236}">
                  <a16:creationId xmlns:a16="http://schemas.microsoft.com/office/drawing/2014/main" id="{3150C460-3BE1-4407-AA73-FEB616D05B48}"/>
                </a:ext>
              </a:extLst>
            </p:cNvPr>
            <p:cNvSpPr txBox="1"/>
            <p:nvPr/>
          </p:nvSpPr>
          <p:spPr>
            <a:xfrm>
              <a:off x="1238602" y="5866430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585" name="Textfeld 584">
              <a:extLst>
                <a:ext uri="{FF2B5EF4-FFF2-40B4-BE49-F238E27FC236}">
                  <a16:creationId xmlns:a16="http://schemas.microsoft.com/office/drawing/2014/main" id="{63190761-3939-4EE6-9252-4A7D0C6FFC75}"/>
                </a:ext>
              </a:extLst>
            </p:cNvPr>
            <p:cNvSpPr txBox="1"/>
            <p:nvPr/>
          </p:nvSpPr>
          <p:spPr>
            <a:xfrm>
              <a:off x="1387739" y="5865936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586" name="Textfeld 585">
              <a:extLst>
                <a:ext uri="{FF2B5EF4-FFF2-40B4-BE49-F238E27FC236}">
                  <a16:creationId xmlns:a16="http://schemas.microsoft.com/office/drawing/2014/main" id="{9EBD36C4-A70F-4EB7-B858-F3B113719ECD}"/>
                </a:ext>
              </a:extLst>
            </p:cNvPr>
            <p:cNvSpPr txBox="1"/>
            <p:nvPr/>
          </p:nvSpPr>
          <p:spPr>
            <a:xfrm>
              <a:off x="152083" y="5482211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21</a:t>
              </a:r>
            </a:p>
          </p:txBody>
        </p:sp>
        <p:sp>
          <p:nvSpPr>
            <p:cNvPr id="587" name="Textfeld 586">
              <a:extLst>
                <a:ext uri="{FF2B5EF4-FFF2-40B4-BE49-F238E27FC236}">
                  <a16:creationId xmlns:a16="http://schemas.microsoft.com/office/drawing/2014/main" id="{A5956A64-7E42-4D77-878A-A859839C07FE}"/>
                </a:ext>
              </a:extLst>
            </p:cNvPr>
            <p:cNvSpPr txBox="1"/>
            <p:nvPr/>
          </p:nvSpPr>
          <p:spPr>
            <a:xfrm>
              <a:off x="304194" y="548389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22</a:t>
              </a:r>
            </a:p>
          </p:txBody>
        </p:sp>
        <p:sp>
          <p:nvSpPr>
            <p:cNvPr id="588" name="Textfeld 587">
              <a:extLst>
                <a:ext uri="{FF2B5EF4-FFF2-40B4-BE49-F238E27FC236}">
                  <a16:creationId xmlns:a16="http://schemas.microsoft.com/office/drawing/2014/main" id="{8F126065-6261-4062-B4E8-83F8FA05AA76}"/>
                </a:ext>
              </a:extLst>
            </p:cNvPr>
            <p:cNvSpPr txBox="1"/>
            <p:nvPr/>
          </p:nvSpPr>
          <p:spPr>
            <a:xfrm>
              <a:off x="455124" y="5483283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23</a:t>
              </a:r>
            </a:p>
          </p:txBody>
        </p:sp>
        <p:sp>
          <p:nvSpPr>
            <p:cNvPr id="589" name="Textfeld 588">
              <a:extLst>
                <a:ext uri="{FF2B5EF4-FFF2-40B4-BE49-F238E27FC236}">
                  <a16:creationId xmlns:a16="http://schemas.microsoft.com/office/drawing/2014/main" id="{C13B3BED-4849-44B1-8FD7-0032F37EDF80}"/>
                </a:ext>
              </a:extLst>
            </p:cNvPr>
            <p:cNvSpPr txBox="1"/>
            <p:nvPr/>
          </p:nvSpPr>
          <p:spPr>
            <a:xfrm>
              <a:off x="603928" y="548396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24</a:t>
              </a:r>
            </a:p>
          </p:txBody>
        </p:sp>
        <p:sp>
          <p:nvSpPr>
            <p:cNvPr id="590" name="Textfeld 589">
              <a:extLst>
                <a:ext uri="{FF2B5EF4-FFF2-40B4-BE49-F238E27FC236}">
                  <a16:creationId xmlns:a16="http://schemas.microsoft.com/office/drawing/2014/main" id="{849F6CEB-6803-4DD7-BEBE-CF5888D29132}"/>
                </a:ext>
              </a:extLst>
            </p:cNvPr>
            <p:cNvSpPr txBox="1"/>
            <p:nvPr/>
          </p:nvSpPr>
          <p:spPr>
            <a:xfrm>
              <a:off x="753076" y="5481501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25</a:t>
              </a:r>
            </a:p>
          </p:txBody>
        </p:sp>
        <p:sp>
          <p:nvSpPr>
            <p:cNvPr id="591" name="Textfeld 590">
              <a:extLst>
                <a:ext uri="{FF2B5EF4-FFF2-40B4-BE49-F238E27FC236}">
                  <a16:creationId xmlns:a16="http://schemas.microsoft.com/office/drawing/2014/main" id="{40D9D1C5-89DE-4C5F-8600-D4087DF8D4C7}"/>
                </a:ext>
              </a:extLst>
            </p:cNvPr>
            <p:cNvSpPr txBox="1"/>
            <p:nvPr/>
          </p:nvSpPr>
          <p:spPr>
            <a:xfrm>
              <a:off x="898606" y="5482464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26</a:t>
              </a:r>
            </a:p>
          </p:txBody>
        </p:sp>
        <p:sp>
          <p:nvSpPr>
            <p:cNvPr id="592" name="Textfeld 591">
              <a:extLst>
                <a:ext uri="{FF2B5EF4-FFF2-40B4-BE49-F238E27FC236}">
                  <a16:creationId xmlns:a16="http://schemas.microsoft.com/office/drawing/2014/main" id="{201D985C-CF8F-42A7-A105-83691932ED43}"/>
                </a:ext>
              </a:extLst>
            </p:cNvPr>
            <p:cNvSpPr txBox="1"/>
            <p:nvPr/>
          </p:nvSpPr>
          <p:spPr>
            <a:xfrm>
              <a:off x="1046712" y="5481501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27</a:t>
              </a:r>
            </a:p>
          </p:txBody>
        </p:sp>
        <p:sp>
          <p:nvSpPr>
            <p:cNvPr id="593" name="Textfeld 592">
              <a:extLst>
                <a:ext uri="{FF2B5EF4-FFF2-40B4-BE49-F238E27FC236}">
                  <a16:creationId xmlns:a16="http://schemas.microsoft.com/office/drawing/2014/main" id="{0C325008-2BCF-46F4-9C98-F3449B82594F}"/>
                </a:ext>
              </a:extLst>
            </p:cNvPr>
            <p:cNvSpPr txBox="1"/>
            <p:nvPr/>
          </p:nvSpPr>
          <p:spPr>
            <a:xfrm>
              <a:off x="1195542" y="5482383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28</a:t>
              </a:r>
            </a:p>
          </p:txBody>
        </p:sp>
        <p:sp>
          <p:nvSpPr>
            <p:cNvPr id="594" name="Textfeld 593">
              <a:extLst>
                <a:ext uri="{FF2B5EF4-FFF2-40B4-BE49-F238E27FC236}">
                  <a16:creationId xmlns:a16="http://schemas.microsoft.com/office/drawing/2014/main" id="{E094802B-CE38-4DB2-9EB5-0B3203A894D4}"/>
                </a:ext>
              </a:extLst>
            </p:cNvPr>
            <p:cNvSpPr txBox="1"/>
            <p:nvPr/>
          </p:nvSpPr>
          <p:spPr>
            <a:xfrm>
              <a:off x="1348190" y="5483319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29</a:t>
              </a:r>
            </a:p>
          </p:txBody>
        </p:sp>
        <p:sp>
          <p:nvSpPr>
            <p:cNvPr id="595" name="Textfeld 594">
              <a:extLst>
                <a:ext uri="{FF2B5EF4-FFF2-40B4-BE49-F238E27FC236}">
                  <a16:creationId xmlns:a16="http://schemas.microsoft.com/office/drawing/2014/main" id="{ED6AF319-E80E-48E7-8BCB-04C9B3CEC1D1}"/>
                </a:ext>
              </a:extLst>
            </p:cNvPr>
            <p:cNvSpPr txBox="1"/>
            <p:nvPr/>
          </p:nvSpPr>
          <p:spPr>
            <a:xfrm>
              <a:off x="1490585" y="547940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30</a:t>
              </a:r>
            </a:p>
          </p:txBody>
        </p:sp>
        <p:sp>
          <p:nvSpPr>
            <p:cNvPr id="596" name="Textfeld 595">
              <a:extLst>
                <a:ext uri="{FF2B5EF4-FFF2-40B4-BE49-F238E27FC236}">
                  <a16:creationId xmlns:a16="http://schemas.microsoft.com/office/drawing/2014/main" id="{F313D039-E0FC-44A1-A0D1-8CDCF7E585AD}"/>
                </a:ext>
              </a:extLst>
            </p:cNvPr>
            <p:cNvSpPr txBox="1"/>
            <p:nvPr/>
          </p:nvSpPr>
          <p:spPr>
            <a:xfrm>
              <a:off x="1639389" y="548064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597" name="Textfeld 596">
              <a:extLst>
                <a:ext uri="{FF2B5EF4-FFF2-40B4-BE49-F238E27FC236}">
                  <a16:creationId xmlns:a16="http://schemas.microsoft.com/office/drawing/2014/main" id="{BBFC56A1-D207-4B8A-BC31-F1BF90BE9AA3}"/>
                </a:ext>
              </a:extLst>
            </p:cNvPr>
            <p:cNvSpPr txBox="1"/>
            <p:nvPr/>
          </p:nvSpPr>
          <p:spPr>
            <a:xfrm>
              <a:off x="162243" y="528685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32</a:t>
              </a:r>
            </a:p>
          </p:txBody>
        </p:sp>
        <p:sp>
          <p:nvSpPr>
            <p:cNvPr id="598" name="Textfeld 597">
              <a:extLst>
                <a:ext uri="{FF2B5EF4-FFF2-40B4-BE49-F238E27FC236}">
                  <a16:creationId xmlns:a16="http://schemas.microsoft.com/office/drawing/2014/main" id="{F0621239-4FC0-4C7C-80D4-4EEAAD9B80D6}"/>
                </a:ext>
              </a:extLst>
            </p:cNvPr>
            <p:cNvSpPr txBox="1"/>
            <p:nvPr/>
          </p:nvSpPr>
          <p:spPr>
            <a:xfrm>
              <a:off x="307558" y="528730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33</a:t>
              </a:r>
            </a:p>
          </p:txBody>
        </p:sp>
        <p:sp>
          <p:nvSpPr>
            <p:cNvPr id="599" name="Textfeld 598">
              <a:extLst>
                <a:ext uri="{FF2B5EF4-FFF2-40B4-BE49-F238E27FC236}">
                  <a16:creationId xmlns:a16="http://schemas.microsoft.com/office/drawing/2014/main" id="{B3E1EC93-5FF7-474A-A2E1-73BAA19B9F35}"/>
                </a:ext>
              </a:extLst>
            </p:cNvPr>
            <p:cNvSpPr txBox="1"/>
            <p:nvPr/>
          </p:nvSpPr>
          <p:spPr>
            <a:xfrm>
              <a:off x="457238" y="528839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34</a:t>
              </a:r>
            </a:p>
          </p:txBody>
        </p:sp>
        <p:sp>
          <p:nvSpPr>
            <p:cNvPr id="600" name="Textfeld 599">
              <a:extLst>
                <a:ext uri="{FF2B5EF4-FFF2-40B4-BE49-F238E27FC236}">
                  <a16:creationId xmlns:a16="http://schemas.microsoft.com/office/drawing/2014/main" id="{64E2F748-E4AD-480A-9EAF-9153EC88A829}"/>
                </a:ext>
              </a:extLst>
            </p:cNvPr>
            <p:cNvSpPr txBox="1"/>
            <p:nvPr/>
          </p:nvSpPr>
          <p:spPr>
            <a:xfrm>
              <a:off x="604708" y="528690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35</a:t>
              </a:r>
            </a:p>
          </p:txBody>
        </p:sp>
        <p:sp>
          <p:nvSpPr>
            <p:cNvPr id="601" name="Textfeld 600">
              <a:extLst>
                <a:ext uri="{FF2B5EF4-FFF2-40B4-BE49-F238E27FC236}">
                  <a16:creationId xmlns:a16="http://schemas.microsoft.com/office/drawing/2014/main" id="{1591DA73-629E-4263-887B-CCF35105C854}"/>
                </a:ext>
              </a:extLst>
            </p:cNvPr>
            <p:cNvSpPr txBox="1"/>
            <p:nvPr/>
          </p:nvSpPr>
          <p:spPr>
            <a:xfrm>
              <a:off x="753918" y="5287952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02" name="Textfeld 601">
              <a:extLst>
                <a:ext uri="{FF2B5EF4-FFF2-40B4-BE49-F238E27FC236}">
                  <a16:creationId xmlns:a16="http://schemas.microsoft.com/office/drawing/2014/main" id="{AA0FE3E7-AFE6-4AC6-B3A2-28D1EF393272}"/>
                </a:ext>
              </a:extLst>
            </p:cNvPr>
            <p:cNvSpPr txBox="1"/>
            <p:nvPr/>
          </p:nvSpPr>
          <p:spPr>
            <a:xfrm>
              <a:off x="900942" y="5288540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37</a:t>
              </a:r>
            </a:p>
          </p:txBody>
        </p:sp>
        <p:sp>
          <p:nvSpPr>
            <p:cNvPr id="603" name="Textfeld 602">
              <a:extLst>
                <a:ext uri="{FF2B5EF4-FFF2-40B4-BE49-F238E27FC236}">
                  <a16:creationId xmlns:a16="http://schemas.microsoft.com/office/drawing/2014/main" id="{90D7DE66-115E-4437-9919-D7CB0BE8C651}"/>
                </a:ext>
              </a:extLst>
            </p:cNvPr>
            <p:cNvSpPr txBox="1"/>
            <p:nvPr/>
          </p:nvSpPr>
          <p:spPr>
            <a:xfrm>
              <a:off x="1049795" y="528912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38</a:t>
              </a:r>
            </a:p>
          </p:txBody>
        </p:sp>
        <p:sp>
          <p:nvSpPr>
            <p:cNvPr id="604" name="Textfeld 603">
              <a:extLst>
                <a:ext uri="{FF2B5EF4-FFF2-40B4-BE49-F238E27FC236}">
                  <a16:creationId xmlns:a16="http://schemas.microsoft.com/office/drawing/2014/main" id="{40141B7E-BE45-4C62-8BDA-C2DD0ABB9E01}"/>
                </a:ext>
              </a:extLst>
            </p:cNvPr>
            <p:cNvSpPr txBox="1"/>
            <p:nvPr/>
          </p:nvSpPr>
          <p:spPr>
            <a:xfrm>
              <a:off x="1198525" y="5289610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39</a:t>
              </a:r>
            </a:p>
          </p:txBody>
        </p:sp>
        <p:sp>
          <p:nvSpPr>
            <p:cNvPr id="605" name="Textfeld 604">
              <a:extLst>
                <a:ext uri="{FF2B5EF4-FFF2-40B4-BE49-F238E27FC236}">
                  <a16:creationId xmlns:a16="http://schemas.microsoft.com/office/drawing/2014/main" id="{A534C90A-9706-4EE4-9288-E0DA98E44775}"/>
                </a:ext>
              </a:extLst>
            </p:cNvPr>
            <p:cNvSpPr txBox="1"/>
            <p:nvPr/>
          </p:nvSpPr>
          <p:spPr>
            <a:xfrm>
              <a:off x="160904" y="509386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40</a:t>
              </a:r>
            </a:p>
          </p:txBody>
        </p:sp>
        <p:sp>
          <p:nvSpPr>
            <p:cNvPr id="606" name="Textfeld 605">
              <a:extLst>
                <a:ext uri="{FF2B5EF4-FFF2-40B4-BE49-F238E27FC236}">
                  <a16:creationId xmlns:a16="http://schemas.microsoft.com/office/drawing/2014/main" id="{59C502E4-D2D0-4292-A87A-0476459A6581}"/>
                </a:ext>
              </a:extLst>
            </p:cNvPr>
            <p:cNvSpPr txBox="1"/>
            <p:nvPr/>
          </p:nvSpPr>
          <p:spPr>
            <a:xfrm>
              <a:off x="309475" y="5094300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41</a:t>
              </a:r>
            </a:p>
          </p:txBody>
        </p:sp>
        <p:sp>
          <p:nvSpPr>
            <p:cNvPr id="607" name="Textfeld 606">
              <a:extLst>
                <a:ext uri="{FF2B5EF4-FFF2-40B4-BE49-F238E27FC236}">
                  <a16:creationId xmlns:a16="http://schemas.microsoft.com/office/drawing/2014/main" id="{8EF95D4A-2033-4B70-91BC-48E4DB37BA4D}"/>
                </a:ext>
              </a:extLst>
            </p:cNvPr>
            <p:cNvSpPr txBox="1"/>
            <p:nvPr/>
          </p:nvSpPr>
          <p:spPr>
            <a:xfrm>
              <a:off x="458327" y="509453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42</a:t>
              </a:r>
            </a:p>
          </p:txBody>
        </p:sp>
        <p:sp>
          <p:nvSpPr>
            <p:cNvPr id="608" name="Textfeld 607">
              <a:extLst>
                <a:ext uri="{FF2B5EF4-FFF2-40B4-BE49-F238E27FC236}">
                  <a16:creationId xmlns:a16="http://schemas.microsoft.com/office/drawing/2014/main" id="{90E3EA64-D06B-4D78-9C2A-F103ACC0B75B}"/>
                </a:ext>
              </a:extLst>
            </p:cNvPr>
            <p:cNvSpPr txBox="1"/>
            <p:nvPr/>
          </p:nvSpPr>
          <p:spPr>
            <a:xfrm>
              <a:off x="604073" y="5095099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43</a:t>
              </a:r>
            </a:p>
          </p:txBody>
        </p:sp>
        <p:sp>
          <p:nvSpPr>
            <p:cNvPr id="609" name="Textfeld 608">
              <a:extLst>
                <a:ext uri="{FF2B5EF4-FFF2-40B4-BE49-F238E27FC236}">
                  <a16:creationId xmlns:a16="http://schemas.microsoft.com/office/drawing/2014/main" id="{D434716A-33FC-4C12-BBF9-E999B4238B3F}"/>
                </a:ext>
              </a:extLst>
            </p:cNvPr>
            <p:cNvSpPr txBox="1"/>
            <p:nvPr/>
          </p:nvSpPr>
          <p:spPr>
            <a:xfrm>
              <a:off x="753458" y="509570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44</a:t>
              </a:r>
            </a:p>
          </p:txBody>
        </p:sp>
        <p:sp>
          <p:nvSpPr>
            <p:cNvPr id="610" name="Textfeld 609">
              <a:extLst>
                <a:ext uri="{FF2B5EF4-FFF2-40B4-BE49-F238E27FC236}">
                  <a16:creationId xmlns:a16="http://schemas.microsoft.com/office/drawing/2014/main" id="{7DE3C2AE-F837-4E62-8D58-D6E689CE4947}"/>
                </a:ext>
              </a:extLst>
            </p:cNvPr>
            <p:cNvSpPr txBox="1"/>
            <p:nvPr/>
          </p:nvSpPr>
          <p:spPr>
            <a:xfrm>
              <a:off x="902014" y="5096112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45</a:t>
              </a:r>
            </a:p>
          </p:txBody>
        </p:sp>
        <p:sp>
          <p:nvSpPr>
            <p:cNvPr id="611" name="Textfeld 610">
              <a:extLst>
                <a:ext uri="{FF2B5EF4-FFF2-40B4-BE49-F238E27FC236}">
                  <a16:creationId xmlns:a16="http://schemas.microsoft.com/office/drawing/2014/main" id="{32651221-AEA6-4833-9161-6C64B31E9FBA}"/>
                </a:ext>
              </a:extLst>
            </p:cNvPr>
            <p:cNvSpPr txBox="1"/>
            <p:nvPr/>
          </p:nvSpPr>
          <p:spPr>
            <a:xfrm>
              <a:off x="1047616" y="5096064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46</a:t>
              </a:r>
            </a:p>
          </p:txBody>
        </p:sp>
        <p:sp>
          <p:nvSpPr>
            <p:cNvPr id="612" name="Textfeld 611">
              <a:extLst>
                <a:ext uri="{FF2B5EF4-FFF2-40B4-BE49-F238E27FC236}">
                  <a16:creationId xmlns:a16="http://schemas.microsoft.com/office/drawing/2014/main" id="{37182B8D-6D8D-45F6-83FB-7A065AEA0A51}"/>
                </a:ext>
              </a:extLst>
            </p:cNvPr>
            <p:cNvSpPr txBox="1"/>
            <p:nvPr/>
          </p:nvSpPr>
          <p:spPr>
            <a:xfrm>
              <a:off x="1197148" y="509305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47</a:t>
              </a:r>
            </a:p>
          </p:txBody>
        </p:sp>
        <p:sp>
          <p:nvSpPr>
            <p:cNvPr id="613" name="Textfeld 612">
              <a:extLst>
                <a:ext uri="{FF2B5EF4-FFF2-40B4-BE49-F238E27FC236}">
                  <a16:creationId xmlns:a16="http://schemas.microsoft.com/office/drawing/2014/main" id="{2C859DE8-B058-454B-9191-F5075A431443}"/>
                </a:ext>
              </a:extLst>
            </p:cNvPr>
            <p:cNvSpPr txBox="1"/>
            <p:nvPr/>
          </p:nvSpPr>
          <p:spPr>
            <a:xfrm>
              <a:off x="1346237" y="509180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48</a:t>
              </a:r>
            </a:p>
          </p:txBody>
        </p:sp>
        <p:sp>
          <p:nvSpPr>
            <p:cNvPr id="614" name="Textfeld 613">
              <a:extLst>
                <a:ext uri="{FF2B5EF4-FFF2-40B4-BE49-F238E27FC236}">
                  <a16:creationId xmlns:a16="http://schemas.microsoft.com/office/drawing/2014/main" id="{D3EF71C5-536A-4FA7-8941-A0BF4B921158}"/>
                </a:ext>
              </a:extLst>
            </p:cNvPr>
            <p:cNvSpPr txBox="1"/>
            <p:nvPr/>
          </p:nvSpPr>
          <p:spPr>
            <a:xfrm>
              <a:off x="1495101" y="509244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49</a:t>
              </a:r>
            </a:p>
          </p:txBody>
        </p:sp>
        <p:sp>
          <p:nvSpPr>
            <p:cNvPr id="615" name="Textfeld 614">
              <a:extLst>
                <a:ext uri="{FF2B5EF4-FFF2-40B4-BE49-F238E27FC236}">
                  <a16:creationId xmlns:a16="http://schemas.microsoft.com/office/drawing/2014/main" id="{5B6F874E-EE15-4EF9-B294-D32F7C5433DE}"/>
                </a:ext>
              </a:extLst>
            </p:cNvPr>
            <p:cNvSpPr txBox="1"/>
            <p:nvPr/>
          </p:nvSpPr>
          <p:spPr>
            <a:xfrm>
              <a:off x="1643343" y="509219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50</a:t>
              </a:r>
            </a:p>
          </p:txBody>
        </p:sp>
      </p:grpSp>
      <p:grpSp>
        <p:nvGrpSpPr>
          <p:cNvPr id="656" name="Gruppieren 655">
            <a:extLst>
              <a:ext uri="{FF2B5EF4-FFF2-40B4-BE49-F238E27FC236}">
                <a16:creationId xmlns:a16="http://schemas.microsoft.com/office/drawing/2014/main" id="{DCB43FAD-4CC1-4143-B53D-69DE6C60AF60}"/>
              </a:ext>
            </a:extLst>
          </p:cNvPr>
          <p:cNvGrpSpPr/>
          <p:nvPr/>
        </p:nvGrpSpPr>
        <p:grpSpPr>
          <a:xfrm>
            <a:off x="1861003" y="2518370"/>
            <a:ext cx="388617" cy="528703"/>
            <a:chOff x="1850194" y="2518370"/>
            <a:chExt cx="388617" cy="528703"/>
          </a:xfrm>
        </p:grpSpPr>
        <p:grpSp>
          <p:nvGrpSpPr>
            <p:cNvPr id="657" name="Gruppieren 656">
              <a:extLst>
                <a:ext uri="{FF2B5EF4-FFF2-40B4-BE49-F238E27FC236}">
                  <a16:creationId xmlns:a16="http://schemas.microsoft.com/office/drawing/2014/main" id="{0E2730C2-827F-48AD-97D4-D03C426FDF8A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660" name="Freihandform 321">
                <a:extLst>
                  <a:ext uri="{FF2B5EF4-FFF2-40B4-BE49-F238E27FC236}">
                    <a16:creationId xmlns:a16="http://schemas.microsoft.com/office/drawing/2014/main" id="{B2FA1F35-AADD-4E20-86FF-50125FD275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1" name="Freihandform 322">
                <a:extLst>
                  <a:ext uri="{FF2B5EF4-FFF2-40B4-BE49-F238E27FC236}">
                    <a16:creationId xmlns:a16="http://schemas.microsoft.com/office/drawing/2014/main" id="{79836B6F-762F-458E-8893-E49F559E82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58" name="Textfeld 657">
              <a:extLst>
                <a:ext uri="{FF2B5EF4-FFF2-40B4-BE49-F238E27FC236}">
                  <a16:creationId xmlns:a16="http://schemas.microsoft.com/office/drawing/2014/main" id="{AC3D695D-C482-4AA4-B55B-DBE9CD4E530A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59" name="Textfeld 658">
              <a:extLst>
                <a:ext uri="{FF2B5EF4-FFF2-40B4-BE49-F238E27FC236}">
                  <a16:creationId xmlns:a16="http://schemas.microsoft.com/office/drawing/2014/main" id="{78A6F00D-F002-4D61-B25C-443C018FA9F2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sp>
        <p:nvSpPr>
          <p:cNvPr id="665" name="Textfeld 664">
            <a:extLst>
              <a:ext uri="{FF2B5EF4-FFF2-40B4-BE49-F238E27FC236}">
                <a16:creationId xmlns:a16="http://schemas.microsoft.com/office/drawing/2014/main" id="{3C781015-352A-468B-9622-C5121DCD412B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sp>
        <p:nvSpPr>
          <p:cNvPr id="668" name="Textfeld 667">
            <a:extLst>
              <a:ext uri="{FF2B5EF4-FFF2-40B4-BE49-F238E27FC236}">
                <a16:creationId xmlns:a16="http://schemas.microsoft.com/office/drawing/2014/main" id="{07176DF5-AB70-47D8-9B7C-3B96C4A1F7A3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A6CB466F-2659-40A7-BBAA-76C0DFD6A78D}"/>
              </a:ext>
            </a:extLst>
          </p:cNvPr>
          <p:cNvGrpSpPr/>
          <p:nvPr/>
        </p:nvGrpSpPr>
        <p:grpSpPr>
          <a:xfrm>
            <a:off x="254446" y="4199150"/>
            <a:ext cx="1627909" cy="246711"/>
            <a:chOff x="254446" y="4492757"/>
            <a:chExt cx="1627909" cy="246711"/>
          </a:xfrm>
        </p:grpSpPr>
        <p:grpSp>
          <p:nvGrpSpPr>
            <p:cNvPr id="670" name="Gruppieren 669">
              <a:extLst>
                <a:ext uri="{FF2B5EF4-FFF2-40B4-BE49-F238E27FC236}">
                  <a16:creationId xmlns:a16="http://schemas.microsoft.com/office/drawing/2014/main" id="{E608C6D9-E199-476B-8B33-ABCF61EB72FC}"/>
                </a:ext>
              </a:extLst>
            </p:cNvPr>
            <p:cNvGrpSpPr/>
            <p:nvPr/>
          </p:nvGrpSpPr>
          <p:grpSpPr>
            <a:xfrm>
              <a:off x="254446" y="4508145"/>
              <a:ext cx="1627909" cy="231323"/>
              <a:chOff x="254446" y="4508145"/>
              <a:chExt cx="1627909" cy="231323"/>
            </a:xfrm>
          </p:grpSpPr>
          <p:pic>
            <p:nvPicPr>
              <p:cNvPr id="672" name="Grafik 671">
                <a:extLst>
                  <a:ext uri="{FF2B5EF4-FFF2-40B4-BE49-F238E27FC236}">
                    <a16:creationId xmlns:a16="http://schemas.microsoft.com/office/drawing/2014/main" id="{B4240179-A1C2-4A12-AF77-3FFC9F8E6A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274" y="4508145"/>
                <a:ext cx="230081" cy="230081"/>
              </a:xfrm>
              <a:prstGeom prst="rect">
                <a:avLst/>
              </a:prstGeom>
            </p:spPr>
          </p:pic>
          <p:pic>
            <p:nvPicPr>
              <p:cNvPr id="673" name="Grafik 672">
                <a:extLst>
                  <a:ext uri="{FF2B5EF4-FFF2-40B4-BE49-F238E27FC236}">
                    <a16:creationId xmlns:a16="http://schemas.microsoft.com/office/drawing/2014/main" id="{E87DF45C-8087-49DB-92A2-EA877DBC5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46" y="4509387"/>
                <a:ext cx="230081" cy="230081"/>
              </a:xfrm>
              <a:prstGeom prst="rect">
                <a:avLst/>
              </a:prstGeom>
            </p:spPr>
          </p:pic>
          <p:cxnSp>
            <p:nvCxnSpPr>
              <p:cNvPr id="674" name="Gerader Verbinder 673">
                <a:extLst>
                  <a:ext uri="{FF2B5EF4-FFF2-40B4-BE49-F238E27FC236}">
                    <a16:creationId xmlns:a16="http://schemas.microsoft.com/office/drawing/2014/main" id="{CABB19C2-444C-4901-BCB1-5FC5015C4C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90" y="4606429"/>
                <a:ext cx="13154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1" name="Flussdiagramm: Verbinder 670">
              <a:extLst>
                <a:ext uri="{FF2B5EF4-FFF2-40B4-BE49-F238E27FC236}">
                  <a16:creationId xmlns:a16="http://schemas.microsoft.com/office/drawing/2014/main" id="{B7EC33A4-2AC4-4216-A524-A3F5C2C027EB}"/>
                </a:ext>
              </a:extLst>
            </p:cNvPr>
            <p:cNvSpPr/>
            <p:nvPr/>
          </p:nvSpPr>
          <p:spPr>
            <a:xfrm>
              <a:off x="520847" y="4492757"/>
              <a:ext cx="232667" cy="230911"/>
            </a:xfrm>
            <a:prstGeom prst="flowChartConnector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75" name="Textfeld 674">
            <a:extLst>
              <a:ext uri="{FF2B5EF4-FFF2-40B4-BE49-F238E27FC236}">
                <a16:creationId xmlns:a16="http://schemas.microsoft.com/office/drawing/2014/main" id="{7146549E-0DFC-49C7-B15B-DC3CBB53880A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676" name="Rechteck: abgerundete Ecken 675">
            <a:extLst>
              <a:ext uri="{FF2B5EF4-FFF2-40B4-BE49-F238E27FC236}">
                <a16:creationId xmlns:a16="http://schemas.microsoft.com/office/drawing/2014/main" id="{73512435-A983-4F72-823E-5EC4453F0328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677" name="Rechteck: abgerundete Ecken 676">
            <a:extLst>
              <a:ext uri="{FF2B5EF4-FFF2-40B4-BE49-F238E27FC236}">
                <a16:creationId xmlns:a16="http://schemas.microsoft.com/office/drawing/2014/main" id="{FA12D18C-3BA8-443C-A5F9-1ECC9AA9084B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678" name="Gruppieren 677">
            <a:extLst>
              <a:ext uri="{FF2B5EF4-FFF2-40B4-BE49-F238E27FC236}">
                <a16:creationId xmlns:a16="http://schemas.microsoft.com/office/drawing/2014/main" id="{A6578F5C-CDDD-45E7-973C-01AA82D8D5E0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679" name="Rechteck: abgerundete Ecken 678">
              <a:hlinkClick r:id="rId19" action="ppaction://hlinksldjump"/>
              <a:extLst>
                <a:ext uri="{FF2B5EF4-FFF2-40B4-BE49-F238E27FC236}">
                  <a16:creationId xmlns:a16="http://schemas.microsoft.com/office/drawing/2014/main" id="{76C32229-D196-49FF-8FB4-C0765C2C0CD7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680" name="Kreuz 679">
              <a:extLst>
                <a:ext uri="{FF2B5EF4-FFF2-40B4-BE49-F238E27FC236}">
                  <a16:creationId xmlns:a16="http://schemas.microsoft.com/office/drawing/2014/main" id="{0C599931-11E1-4637-A996-726B98842155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81" name="Textfeld 680">
            <a:extLst>
              <a:ext uri="{FF2B5EF4-FFF2-40B4-BE49-F238E27FC236}">
                <a16:creationId xmlns:a16="http://schemas.microsoft.com/office/drawing/2014/main" id="{2C7AF682-9B28-4A02-B94C-C5D4C87A35B2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1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50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grpSp>
        <p:nvGrpSpPr>
          <p:cNvPr id="683" name="Gruppieren 682">
            <a:extLst>
              <a:ext uri="{FF2B5EF4-FFF2-40B4-BE49-F238E27FC236}">
                <a16:creationId xmlns:a16="http://schemas.microsoft.com/office/drawing/2014/main" id="{BF79FD46-6369-476E-B488-11A9CE855F3E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684" name="Rechteck: abgerundete Ecken 683">
              <a:extLst>
                <a:ext uri="{FF2B5EF4-FFF2-40B4-BE49-F238E27FC236}">
                  <a16:creationId xmlns:a16="http://schemas.microsoft.com/office/drawing/2014/main" id="{272DA214-9108-4938-BDB5-7B79C2367D43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685" name="Grafik 684">
              <a:extLst>
                <a:ext uri="{FF2B5EF4-FFF2-40B4-BE49-F238E27FC236}">
                  <a16:creationId xmlns:a16="http://schemas.microsoft.com/office/drawing/2014/main" id="{8D8AAEC4-FAED-475C-B734-781BB7623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686" name="Gruppieren 685">
            <a:extLst>
              <a:ext uri="{FF2B5EF4-FFF2-40B4-BE49-F238E27FC236}">
                <a16:creationId xmlns:a16="http://schemas.microsoft.com/office/drawing/2014/main" id="{570CCEC3-DABD-4ADF-8221-DF3F48AADC44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687" name="Rechteck: abgerundete Ecken 686">
              <a:extLst>
                <a:ext uri="{FF2B5EF4-FFF2-40B4-BE49-F238E27FC236}">
                  <a16:creationId xmlns:a16="http://schemas.microsoft.com/office/drawing/2014/main" id="{168BC25A-DA1A-4C25-810C-7BEB9B8D7FF9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688" name="Grafik 687">
              <a:extLst>
                <a:ext uri="{FF2B5EF4-FFF2-40B4-BE49-F238E27FC236}">
                  <a16:creationId xmlns:a16="http://schemas.microsoft.com/office/drawing/2014/main" id="{E4837FA6-C5CB-46C2-8C68-EC2D32D5C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170" name="Textfeld 169">
            <a:extLst>
              <a:ext uri="{FF2B5EF4-FFF2-40B4-BE49-F238E27FC236}">
                <a16:creationId xmlns:a16="http://schemas.microsoft.com/office/drawing/2014/main" id="{5FFE9DFB-6D12-40BD-9E81-EC72767250DD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pic>
        <p:nvPicPr>
          <p:cNvPr id="171" name="Grafik 170">
            <a:extLst>
              <a:ext uri="{FF2B5EF4-FFF2-40B4-BE49-F238E27FC236}">
                <a16:creationId xmlns:a16="http://schemas.microsoft.com/office/drawing/2014/main" id="{7182AA95-B44D-4BD7-9F49-E1B9F1D47A4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72" name="Grafik 171">
            <a:extLst>
              <a:ext uri="{FF2B5EF4-FFF2-40B4-BE49-F238E27FC236}">
                <a16:creationId xmlns:a16="http://schemas.microsoft.com/office/drawing/2014/main" id="{6564AA60-A9CA-469E-8CBB-DCE79B385CE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173" name="DELETE">
            <a:extLst>
              <a:ext uri="{FF2B5EF4-FFF2-40B4-BE49-F238E27FC236}">
                <a16:creationId xmlns:a16="http://schemas.microsoft.com/office/drawing/2014/main" id="{34C3C933-77AA-419D-A633-D0E09F782889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174" name="Rechteck: abgerundete Ecken 173">
              <a:extLst>
                <a:ext uri="{FF2B5EF4-FFF2-40B4-BE49-F238E27FC236}">
                  <a16:creationId xmlns:a16="http://schemas.microsoft.com/office/drawing/2014/main" id="{9350BFAA-778D-4170-9AB4-8B311D32B45F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175" name="Grafik 174">
              <a:extLst>
                <a:ext uri="{FF2B5EF4-FFF2-40B4-BE49-F238E27FC236}">
                  <a16:creationId xmlns:a16="http://schemas.microsoft.com/office/drawing/2014/main" id="{B2868861-3052-4753-AFD5-AD820DD25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176" name="Gruppieren 175">
            <a:extLst>
              <a:ext uri="{FF2B5EF4-FFF2-40B4-BE49-F238E27FC236}">
                <a16:creationId xmlns:a16="http://schemas.microsoft.com/office/drawing/2014/main" id="{3E2D592B-6274-4177-84C8-F8A3BC9FBDD1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177" name="Gruppieren 176">
              <a:extLst>
                <a:ext uri="{FF2B5EF4-FFF2-40B4-BE49-F238E27FC236}">
                  <a16:creationId xmlns:a16="http://schemas.microsoft.com/office/drawing/2014/main" id="{0DCE260B-D698-461D-88FA-A8E5202197BC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180" name="Rechteck: abgerundete Ecken 179">
                <a:extLst>
                  <a:ext uri="{FF2B5EF4-FFF2-40B4-BE49-F238E27FC236}">
                    <a16:creationId xmlns:a16="http://schemas.microsoft.com/office/drawing/2014/main" id="{B5491964-059D-446A-8213-E79FE90A909E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Textfeld 180">
                <a:extLst>
                  <a:ext uri="{FF2B5EF4-FFF2-40B4-BE49-F238E27FC236}">
                    <a16:creationId xmlns:a16="http://schemas.microsoft.com/office/drawing/2014/main" id="{FF47D237-4BBC-48FC-ABDF-56E4B94E1D71}"/>
                  </a:ext>
                </a:extLst>
              </p:cNvPr>
              <p:cNvSpPr txBox="1"/>
              <p:nvPr/>
            </p:nvSpPr>
            <p:spPr>
              <a:xfrm>
                <a:off x="4708140" y="2574784"/>
                <a:ext cx="2830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?</a:t>
                </a:r>
              </a:p>
            </p:txBody>
          </p:sp>
          <p:pic>
            <p:nvPicPr>
              <p:cNvPr id="182" name="Grafik 181">
                <a:extLst>
                  <a:ext uri="{FF2B5EF4-FFF2-40B4-BE49-F238E27FC236}">
                    <a16:creationId xmlns:a16="http://schemas.microsoft.com/office/drawing/2014/main" id="{E4E79AB0-6F49-459B-ABB9-37F14E59C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178" name="Flussdiagramm: Alternativer Prozess 177">
              <a:hlinkClick r:id="rId3" action="ppaction://hlinksldjump"/>
              <a:extLst>
                <a:ext uri="{FF2B5EF4-FFF2-40B4-BE49-F238E27FC236}">
                  <a16:creationId xmlns:a16="http://schemas.microsoft.com/office/drawing/2014/main" id="{EA2A9A32-B754-4686-A437-2D33F2755BF9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179" name="Flussdiagramm: Alternativer Prozess 178">
              <a:hlinkClick r:id="rId32" action="ppaction://hlinksldjump"/>
              <a:extLst>
                <a:ext uri="{FF2B5EF4-FFF2-40B4-BE49-F238E27FC236}">
                  <a16:creationId xmlns:a16="http://schemas.microsoft.com/office/drawing/2014/main" id="{0F738B73-017D-40D1-BFE1-1C8728ECBE5C}"/>
                </a:ext>
              </a:extLst>
            </p:cNvPr>
            <p:cNvSpPr/>
            <p:nvPr/>
          </p:nvSpPr>
          <p:spPr>
            <a:xfrm>
              <a:off x="4754757" y="3584697"/>
              <a:ext cx="2741196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Seating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Map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Konfig</a:t>
              </a:r>
              <a:r>
                <a:rPr lang="de-DE" sz="12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183" name="CANCEL">
            <a:extLst>
              <a:ext uri="{FF2B5EF4-FFF2-40B4-BE49-F238E27FC236}">
                <a16:creationId xmlns:a16="http://schemas.microsoft.com/office/drawing/2014/main" id="{E6B290DC-0471-468A-9CB4-F0478F5BA6E3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184" name="Gruppieren 183">
            <a:extLst>
              <a:ext uri="{FF2B5EF4-FFF2-40B4-BE49-F238E27FC236}">
                <a16:creationId xmlns:a16="http://schemas.microsoft.com/office/drawing/2014/main" id="{D53CD88F-166F-44E4-A122-9A3E7FCA3C0B}"/>
              </a:ext>
            </a:extLst>
          </p:cNvPr>
          <p:cNvGrpSpPr/>
          <p:nvPr/>
        </p:nvGrpSpPr>
        <p:grpSpPr>
          <a:xfrm>
            <a:off x="-467475" y="-860697"/>
            <a:ext cx="14298023" cy="1262001"/>
            <a:chOff x="-467475" y="-860697"/>
            <a:chExt cx="14298023" cy="1262001"/>
          </a:xfrm>
        </p:grpSpPr>
        <p:sp>
          <p:nvSpPr>
            <p:cNvPr id="185" name="Freihandform 306">
              <a:hlinkClick r:id="rId33" action="ppaction://hlinksldjump"/>
              <a:extLst>
                <a:ext uri="{FF2B5EF4-FFF2-40B4-BE49-F238E27FC236}">
                  <a16:creationId xmlns:a16="http://schemas.microsoft.com/office/drawing/2014/main" id="{62DFFE60-B9D9-4CB3-9F3A-994509D2F532}"/>
                </a:ext>
              </a:extLst>
            </p:cNvPr>
            <p:cNvSpPr/>
            <p:nvPr/>
          </p:nvSpPr>
          <p:spPr>
            <a:xfrm>
              <a:off x="-467475" y="-860697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86" name="Grafik 185">
              <a:hlinkClick r:id="rId33" action="ppaction://hlinksldjump"/>
              <a:extLst>
                <a:ext uri="{FF2B5EF4-FFF2-40B4-BE49-F238E27FC236}">
                  <a16:creationId xmlns:a16="http://schemas.microsoft.com/office/drawing/2014/main" id="{68CAFB5A-BDCB-4625-AF52-72E36566D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1750662" y="73478"/>
              <a:ext cx="271860" cy="271860"/>
            </a:xfrm>
            <a:prstGeom prst="rect">
              <a:avLst/>
            </a:prstGeom>
          </p:spPr>
        </p:pic>
      </p:grpSp>
      <p:grpSp>
        <p:nvGrpSpPr>
          <p:cNvPr id="187" name="DELETE2">
            <a:extLst>
              <a:ext uri="{FF2B5EF4-FFF2-40B4-BE49-F238E27FC236}">
                <a16:creationId xmlns:a16="http://schemas.microsoft.com/office/drawing/2014/main" id="{BF94EFFE-4BAE-4F7B-A5EC-ACFED79C257F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188" name="Rechteck: abgerundete Ecken 187">
              <a:extLst>
                <a:ext uri="{FF2B5EF4-FFF2-40B4-BE49-F238E27FC236}">
                  <a16:creationId xmlns:a16="http://schemas.microsoft.com/office/drawing/2014/main" id="{A5914F2A-5BE5-4EC8-8969-FC0036EB9077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189" name="Grafik 188">
              <a:extLst>
                <a:ext uri="{FF2B5EF4-FFF2-40B4-BE49-F238E27FC236}">
                  <a16:creationId xmlns:a16="http://schemas.microsoft.com/office/drawing/2014/main" id="{47DFABB2-CB82-4FEC-ADB8-B94009C48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sp>
        <p:nvSpPr>
          <p:cNvPr id="190" name="FREEZE FAME inaktiv">
            <a:extLst>
              <a:ext uri="{FF2B5EF4-FFF2-40B4-BE49-F238E27FC236}">
                <a16:creationId xmlns:a16="http://schemas.microsoft.com/office/drawing/2014/main" id="{28B468D0-1E5F-47B2-9729-DBDC2A594065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sp>
        <p:nvSpPr>
          <p:cNvPr id="191" name="FREEZE FRAME aktiv">
            <a:extLst>
              <a:ext uri="{FF2B5EF4-FFF2-40B4-BE49-F238E27FC236}">
                <a16:creationId xmlns:a16="http://schemas.microsoft.com/office/drawing/2014/main" id="{873DC507-B80C-4202-9FA8-88B51B74944E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</p:spTree>
    <p:extLst>
      <p:ext uri="{BB962C8B-B14F-4D97-AF65-F5344CB8AC3E}">
        <p14:creationId xmlns:p14="http://schemas.microsoft.com/office/powerpoint/2010/main" val="58489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3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0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1"/>
                  </p:tgtEl>
                </p:cond>
              </p:nextCondLst>
            </p:seq>
          </p:childTnLst>
        </p:cTn>
      </p:par>
    </p:tnLst>
    <p:bldLst>
      <p:bldP spid="183" grpId="0" animBg="1"/>
      <p:bldP spid="183" grpId="1" animBg="1"/>
      <p:bldP spid="191" grpId="0" animBg="1"/>
      <p:bldP spid="191" grpId="1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rafik 120">
            <a:extLst>
              <a:ext uri="{FF2B5EF4-FFF2-40B4-BE49-F238E27FC236}">
                <a16:creationId xmlns:a16="http://schemas.microsoft.com/office/drawing/2014/main" id="{30B169AF-0A50-45FC-828A-1858252248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124" name="Flussdiagramm: Alternativer Prozess 123">
            <a:extLst>
              <a:ext uri="{FF2B5EF4-FFF2-40B4-BE49-F238E27FC236}">
                <a16:creationId xmlns:a16="http://schemas.microsoft.com/office/drawing/2014/main" id="{3BE43119-01DA-4A2E-BDAE-EA166BC93D0A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32FDD9CD-5912-43EA-ADCF-575B1B06C961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26" name="Grafik 125">
            <a:extLst>
              <a:ext uri="{FF2B5EF4-FFF2-40B4-BE49-F238E27FC236}">
                <a16:creationId xmlns:a16="http://schemas.microsoft.com/office/drawing/2014/main" id="{6F267A68-240A-4B81-A171-28B324E76F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392" name="Textfeld 391">
            <a:extLst>
              <a:ext uri="{FF2B5EF4-FFF2-40B4-BE49-F238E27FC236}">
                <a16:creationId xmlns:a16="http://schemas.microsoft.com/office/drawing/2014/main" id="{B4255D10-75B8-4CC1-951D-41BCCFAC0C09}"/>
              </a:ext>
            </a:extLst>
          </p:cNvPr>
          <p:cNvSpPr txBox="1"/>
          <p:nvPr/>
        </p:nvSpPr>
        <p:spPr>
          <a:xfrm>
            <a:off x="1277781" y="2360307"/>
            <a:ext cx="28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94" name="Gruppieren 393">
            <a:extLst>
              <a:ext uri="{FF2B5EF4-FFF2-40B4-BE49-F238E27FC236}">
                <a16:creationId xmlns:a16="http://schemas.microsoft.com/office/drawing/2014/main" id="{7580625F-7E7C-4FA8-BA4C-95899DF6C2B7}"/>
              </a:ext>
            </a:extLst>
          </p:cNvPr>
          <p:cNvGrpSpPr/>
          <p:nvPr/>
        </p:nvGrpSpPr>
        <p:grpSpPr>
          <a:xfrm>
            <a:off x="2945957" y="2223004"/>
            <a:ext cx="4718169" cy="568178"/>
            <a:chOff x="3282727" y="4148261"/>
            <a:chExt cx="5645861" cy="679894"/>
          </a:xfrm>
          <a:solidFill>
            <a:srgbClr val="062C50"/>
          </a:solidFill>
        </p:grpSpPr>
        <p:sp>
          <p:nvSpPr>
            <p:cNvPr id="400" name="Rechteck: abgerundete Ecken 399">
              <a:extLst>
                <a:ext uri="{FF2B5EF4-FFF2-40B4-BE49-F238E27FC236}">
                  <a16:creationId xmlns:a16="http://schemas.microsoft.com/office/drawing/2014/main" id="{A8F135BD-40AE-4329-90F8-C0F448D5408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1" name="Rechteck: abgerundete Ecken 400">
              <a:extLst>
                <a:ext uri="{FF2B5EF4-FFF2-40B4-BE49-F238E27FC236}">
                  <a16:creationId xmlns:a16="http://schemas.microsoft.com/office/drawing/2014/main" id="{DFB40AEE-D8FA-4CA7-B57D-6F629296FA8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2" name="Rechteck: abgerundete Ecken 401">
              <a:extLst>
                <a:ext uri="{FF2B5EF4-FFF2-40B4-BE49-F238E27FC236}">
                  <a16:creationId xmlns:a16="http://schemas.microsoft.com/office/drawing/2014/main" id="{4693CDAE-0CE7-462F-A7AB-F7585E43C1E7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3" name="Rechteck: abgerundete Ecken 402">
              <a:extLst>
                <a:ext uri="{FF2B5EF4-FFF2-40B4-BE49-F238E27FC236}">
                  <a16:creationId xmlns:a16="http://schemas.microsoft.com/office/drawing/2014/main" id="{F52F81E1-C30B-4E61-8029-3612EB4F3468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4" name="Rechteck: abgerundete Ecken 403">
              <a:extLst>
                <a:ext uri="{FF2B5EF4-FFF2-40B4-BE49-F238E27FC236}">
                  <a16:creationId xmlns:a16="http://schemas.microsoft.com/office/drawing/2014/main" id="{0EB78652-0B9E-4558-B4A5-F5F498D1715D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5" name="Rechteck: abgerundete Ecken 404">
              <a:extLst>
                <a:ext uri="{FF2B5EF4-FFF2-40B4-BE49-F238E27FC236}">
                  <a16:creationId xmlns:a16="http://schemas.microsoft.com/office/drawing/2014/main" id="{B9EBE26F-FB33-4F12-9791-9D977E75C23F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6" name="Rechteck: abgerundete Ecken 405">
              <a:extLst>
                <a:ext uri="{FF2B5EF4-FFF2-40B4-BE49-F238E27FC236}">
                  <a16:creationId xmlns:a16="http://schemas.microsoft.com/office/drawing/2014/main" id="{BFAA48E5-8D8A-4E63-AEBE-FE590A1A80E1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95" name="Freihandform: Form 394">
            <a:extLst>
              <a:ext uri="{FF2B5EF4-FFF2-40B4-BE49-F238E27FC236}">
                <a16:creationId xmlns:a16="http://schemas.microsoft.com/office/drawing/2014/main" id="{611A3620-9DFE-47F2-887A-FADFF39A9E3B}"/>
              </a:ext>
            </a:extLst>
          </p:cNvPr>
          <p:cNvSpPr/>
          <p:nvPr/>
        </p:nvSpPr>
        <p:spPr>
          <a:xfrm>
            <a:off x="8489667" y="2258724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6" name="Freihandform: Form 395">
            <a:extLst>
              <a:ext uri="{FF2B5EF4-FFF2-40B4-BE49-F238E27FC236}">
                <a16:creationId xmlns:a16="http://schemas.microsoft.com/office/drawing/2014/main" id="{A227EFDB-2008-41F3-AE9F-BA4D2F186744}"/>
              </a:ext>
            </a:extLst>
          </p:cNvPr>
          <p:cNvSpPr/>
          <p:nvPr/>
        </p:nvSpPr>
        <p:spPr>
          <a:xfrm>
            <a:off x="8436679" y="221764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7" name="Rechteck: abgerundete Ecken 396">
            <a:extLst>
              <a:ext uri="{FF2B5EF4-FFF2-40B4-BE49-F238E27FC236}">
                <a16:creationId xmlns:a16="http://schemas.microsoft.com/office/drawing/2014/main" id="{B40E915F-0E75-4CE2-97DA-7B93CF9E3E4B}"/>
              </a:ext>
            </a:extLst>
          </p:cNvPr>
          <p:cNvSpPr/>
          <p:nvPr/>
        </p:nvSpPr>
        <p:spPr>
          <a:xfrm>
            <a:off x="7723903" y="222309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77" name="Textfeld 376">
            <a:extLst>
              <a:ext uri="{FF2B5EF4-FFF2-40B4-BE49-F238E27FC236}">
                <a16:creationId xmlns:a16="http://schemas.microsoft.com/office/drawing/2014/main" id="{8E5EE671-8CF8-498F-BC19-32EAD82E40B9}"/>
              </a:ext>
            </a:extLst>
          </p:cNvPr>
          <p:cNvSpPr txBox="1"/>
          <p:nvPr/>
        </p:nvSpPr>
        <p:spPr>
          <a:xfrm>
            <a:off x="1267324" y="3158818"/>
            <a:ext cx="32092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D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79" name="Gruppieren 378">
            <a:extLst>
              <a:ext uri="{FF2B5EF4-FFF2-40B4-BE49-F238E27FC236}">
                <a16:creationId xmlns:a16="http://schemas.microsoft.com/office/drawing/2014/main" id="{8DC0339E-B66C-47B3-A051-A74A5D451467}"/>
              </a:ext>
            </a:extLst>
          </p:cNvPr>
          <p:cNvGrpSpPr/>
          <p:nvPr/>
        </p:nvGrpSpPr>
        <p:grpSpPr>
          <a:xfrm>
            <a:off x="1578087" y="3034783"/>
            <a:ext cx="6091874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83" name="Rechteck: abgerundete Ecken 382">
              <a:extLst>
                <a:ext uri="{FF2B5EF4-FFF2-40B4-BE49-F238E27FC236}">
                  <a16:creationId xmlns:a16="http://schemas.microsoft.com/office/drawing/2014/main" id="{45DB118B-BAB4-4B90-9E6A-D4F931459F60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4" name="Rechteck: abgerundete Ecken 383">
              <a:extLst>
                <a:ext uri="{FF2B5EF4-FFF2-40B4-BE49-F238E27FC236}">
                  <a16:creationId xmlns:a16="http://schemas.microsoft.com/office/drawing/2014/main" id="{D0DC3C1B-4F56-49E9-A55E-187E287E8E89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5" name="Rechteck: abgerundete Ecken 384">
              <a:extLst>
                <a:ext uri="{FF2B5EF4-FFF2-40B4-BE49-F238E27FC236}">
                  <a16:creationId xmlns:a16="http://schemas.microsoft.com/office/drawing/2014/main" id="{63DBAD73-7E3E-4601-8A80-00026019774B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6" name="Rechteck: abgerundete Ecken 385">
              <a:extLst>
                <a:ext uri="{FF2B5EF4-FFF2-40B4-BE49-F238E27FC236}">
                  <a16:creationId xmlns:a16="http://schemas.microsoft.com/office/drawing/2014/main" id="{CB772F56-EA02-47AC-8A29-306203E9057D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7" name="Rechteck: abgerundete Ecken 386">
              <a:extLst>
                <a:ext uri="{FF2B5EF4-FFF2-40B4-BE49-F238E27FC236}">
                  <a16:creationId xmlns:a16="http://schemas.microsoft.com/office/drawing/2014/main" id="{A66C2EC8-F47A-4B98-863D-44E8E2C0B070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8" name="Rechteck: abgerundete Ecken 387">
              <a:extLst>
                <a:ext uri="{FF2B5EF4-FFF2-40B4-BE49-F238E27FC236}">
                  <a16:creationId xmlns:a16="http://schemas.microsoft.com/office/drawing/2014/main" id="{0A10E07F-244F-46BB-A580-26DC467951DF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9" name="Rechteck: abgerundete Ecken 388">
              <a:extLst>
                <a:ext uri="{FF2B5EF4-FFF2-40B4-BE49-F238E27FC236}">
                  <a16:creationId xmlns:a16="http://schemas.microsoft.com/office/drawing/2014/main" id="{43D45E27-FC6A-46B1-AD94-C884D1924C4A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0" name="Rechteck: abgerundete Ecken 389">
              <a:extLst>
                <a:ext uri="{FF2B5EF4-FFF2-40B4-BE49-F238E27FC236}">
                  <a16:creationId xmlns:a16="http://schemas.microsoft.com/office/drawing/2014/main" id="{5B9332B3-4BB3-4FFA-86E0-3465203D49D8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1" name="Rechteck: abgerundete Ecken 390">
              <a:extLst>
                <a:ext uri="{FF2B5EF4-FFF2-40B4-BE49-F238E27FC236}">
                  <a16:creationId xmlns:a16="http://schemas.microsoft.com/office/drawing/2014/main" id="{D2B3AED2-D8C2-4E53-9C64-77400CD22AEE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80" name="Freihandform: Form 379">
            <a:extLst>
              <a:ext uri="{FF2B5EF4-FFF2-40B4-BE49-F238E27FC236}">
                <a16:creationId xmlns:a16="http://schemas.microsoft.com/office/drawing/2014/main" id="{7C6D3028-5061-4423-AD5D-3D8D239CBF3E}"/>
              </a:ext>
            </a:extLst>
          </p:cNvPr>
          <p:cNvSpPr/>
          <p:nvPr/>
        </p:nvSpPr>
        <p:spPr>
          <a:xfrm>
            <a:off x="8495502" y="307050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1" name="Freihandform: Form 380">
            <a:extLst>
              <a:ext uri="{FF2B5EF4-FFF2-40B4-BE49-F238E27FC236}">
                <a16:creationId xmlns:a16="http://schemas.microsoft.com/office/drawing/2014/main" id="{7C4F0B02-83FA-4A12-8CE5-51CBDD7407DC}"/>
              </a:ext>
            </a:extLst>
          </p:cNvPr>
          <p:cNvSpPr/>
          <p:nvPr/>
        </p:nvSpPr>
        <p:spPr>
          <a:xfrm>
            <a:off x="8442514" y="302942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2" name="Rechteck: abgerundete Ecken 381">
            <a:extLst>
              <a:ext uri="{FF2B5EF4-FFF2-40B4-BE49-F238E27FC236}">
                <a16:creationId xmlns:a16="http://schemas.microsoft.com/office/drawing/2014/main" id="{1282DFC4-F266-4AD6-9F4C-310A22A05E37}"/>
              </a:ext>
            </a:extLst>
          </p:cNvPr>
          <p:cNvSpPr/>
          <p:nvPr/>
        </p:nvSpPr>
        <p:spPr>
          <a:xfrm>
            <a:off x="7729738" y="303487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2" name="Textfeld 361">
            <a:extLst>
              <a:ext uri="{FF2B5EF4-FFF2-40B4-BE49-F238E27FC236}">
                <a16:creationId xmlns:a16="http://schemas.microsoft.com/office/drawing/2014/main" id="{E8753B8F-667E-4FC9-8455-5F3A5A76EA6E}"/>
              </a:ext>
            </a:extLst>
          </p:cNvPr>
          <p:cNvSpPr txBox="1"/>
          <p:nvPr/>
        </p:nvSpPr>
        <p:spPr>
          <a:xfrm>
            <a:off x="1264439" y="3980936"/>
            <a:ext cx="2614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64" name="Gruppieren 363">
            <a:extLst>
              <a:ext uri="{FF2B5EF4-FFF2-40B4-BE49-F238E27FC236}">
                <a16:creationId xmlns:a16="http://schemas.microsoft.com/office/drawing/2014/main" id="{58D08648-B1B6-4449-AD55-86AFFE24003C}"/>
              </a:ext>
            </a:extLst>
          </p:cNvPr>
          <p:cNvGrpSpPr/>
          <p:nvPr/>
        </p:nvGrpSpPr>
        <p:grpSpPr>
          <a:xfrm>
            <a:off x="1577266" y="3854466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68" name="Rechteck: abgerundete Ecken 367">
              <a:extLst>
                <a:ext uri="{FF2B5EF4-FFF2-40B4-BE49-F238E27FC236}">
                  <a16:creationId xmlns:a16="http://schemas.microsoft.com/office/drawing/2014/main" id="{97EBA017-3F75-4D15-9A2C-73EA38E0C3AA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69" name="Rechteck: abgerundete Ecken 368">
              <a:extLst>
                <a:ext uri="{FF2B5EF4-FFF2-40B4-BE49-F238E27FC236}">
                  <a16:creationId xmlns:a16="http://schemas.microsoft.com/office/drawing/2014/main" id="{A559BA71-65D9-4E7F-A783-9FCF66D03650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0" name="Rechteck: abgerundete Ecken 369">
              <a:extLst>
                <a:ext uri="{FF2B5EF4-FFF2-40B4-BE49-F238E27FC236}">
                  <a16:creationId xmlns:a16="http://schemas.microsoft.com/office/drawing/2014/main" id="{C4E449B5-8393-4520-9C63-C18CFFB5807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1" name="Rechteck: abgerundete Ecken 370">
              <a:extLst>
                <a:ext uri="{FF2B5EF4-FFF2-40B4-BE49-F238E27FC236}">
                  <a16:creationId xmlns:a16="http://schemas.microsoft.com/office/drawing/2014/main" id="{D793C6EF-1B15-4F17-9C41-7DD5AE717AD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2" name="Rechteck: abgerundete Ecken 371">
              <a:extLst>
                <a:ext uri="{FF2B5EF4-FFF2-40B4-BE49-F238E27FC236}">
                  <a16:creationId xmlns:a16="http://schemas.microsoft.com/office/drawing/2014/main" id="{78C30CE0-BCE2-4127-A0CB-3E3E4059559A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3" name="Rechteck: abgerundete Ecken 372">
              <a:extLst>
                <a:ext uri="{FF2B5EF4-FFF2-40B4-BE49-F238E27FC236}">
                  <a16:creationId xmlns:a16="http://schemas.microsoft.com/office/drawing/2014/main" id="{F9B76325-4E55-4B30-A891-BBFEFC578FF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4" name="Rechteck: abgerundete Ecken 373">
              <a:extLst>
                <a:ext uri="{FF2B5EF4-FFF2-40B4-BE49-F238E27FC236}">
                  <a16:creationId xmlns:a16="http://schemas.microsoft.com/office/drawing/2014/main" id="{73BC3E50-96EF-45B8-A9AC-BB0CE9761FA2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5" name="Rechteck: abgerundete Ecken 374">
              <a:extLst>
                <a:ext uri="{FF2B5EF4-FFF2-40B4-BE49-F238E27FC236}">
                  <a16:creationId xmlns:a16="http://schemas.microsoft.com/office/drawing/2014/main" id="{489C0CDD-7489-4F67-9210-12E483F04347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6" name="Rechteck: abgerundete Ecken 375">
              <a:extLst>
                <a:ext uri="{FF2B5EF4-FFF2-40B4-BE49-F238E27FC236}">
                  <a16:creationId xmlns:a16="http://schemas.microsoft.com/office/drawing/2014/main" id="{02F4B221-40E2-4A82-8410-EF4C77EBC105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65" name="Freihandform: Form 364">
            <a:extLst>
              <a:ext uri="{FF2B5EF4-FFF2-40B4-BE49-F238E27FC236}">
                <a16:creationId xmlns:a16="http://schemas.microsoft.com/office/drawing/2014/main" id="{5B1058DF-350B-4020-A6DD-4879048D2418}"/>
              </a:ext>
            </a:extLst>
          </p:cNvPr>
          <p:cNvSpPr/>
          <p:nvPr/>
        </p:nvSpPr>
        <p:spPr>
          <a:xfrm>
            <a:off x="8494680" y="3890186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6" name="Freihandform: Form 365">
            <a:extLst>
              <a:ext uri="{FF2B5EF4-FFF2-40B4-BE49-F238E27FC236}">
                <a16:creationId xmlns:a16="http://schemas.microsoft.com/office/drawing/2014/main" id="{305B17EE-740A-4E5B-9B8B-1557244286C3}"/>
              </a:ext>
            </a:extLst>
          </p:cNvPr>
          <p:cNvSpPr/>
          <p:nvPr/>
        </p:nvSpPr>
        <p:spPr>
          <a:xfrm>
            <a:off x="8441692" y="3849110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7" name="Rechteck: abgerundete Ecken 366">
            <a:extLst>
              <a:ext uri="{FF2B5EF4-FFF2-40B4-BE49-F238E27FC236}">
                <a16:creationId xmlns:a16="http://schemas.microsoft.com/office/drawing/2014/main" id="{65D66DAF-B983-4A70-A28A-C592A0D5A5EB}"/>
              </a:ext>
            </a:extLst>
          </p:cNvPr>
          <p:cNvSpPr/>
          <p:nvPr/>
        </p:nvSpPr>
        <p:spPr>
          <a:xfrm>
            <a:off x="7728916" y="3854553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51" name="Textfeld 350">
            <a:extLst>
              <a:ext uri="{FF2B5EF4-FFF2-40B4-BE49-F238E27FC236}">
                <a16:creationId xmlns:a16="http://schemas.microsoft.com/office/drawing/2014/main" id="{0E64C8B2-1A37-4FAE-938C-38DF3D1BB453}"/>
              </a:ext>
            </a:extLst>
          </p:cNvPr>
          <p:cNvSpPr txBox="1"/>
          <p:nvPr/>
        </p:nvSpPr>
        <p:spPr>
          <a:xfrm>
            <a:off x="1232732" y="5570561"/>
            <a:ext cx="31290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52" name="Rechteck: abgerundete Ecken 351">
            <a:hlinkClick r:id="rId6" action="ppaction://hlinksldjump"/>
            <a:extLst>
              <a:ext uri="{FF2B5EF4-FFF2-40B4-BE49-F238E27FC236}">
                <a16:creationId xmlns:a16="http://schemas.microsoft.com/office/drawing/2014/main" id="{0146A524-A166-4363-8CD2-DCD11818F01C}"/>
              </a:ext>
            </a:extLst>
          </p:cNvPr>
          <p:cNvSpPr/>
          <p:nvPr/>
        </p:nvSpPr>
        <p:spPr>
          <a:xfrm>
            <a:off x="1574361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353" name="Rechteck: abgerundete Ecken 352">
            <a:extLst>
              <a:ext uri="{FF2B5EF4-FFF2-40B4-BE49-F238E27FC236}">
                <a16:creationId xmlns:a16="http://schemas.microsoft.com/office/drawing/2014/main" id="{C98AD8DA-0155-4316-8517-3FA043F17761}"/>
              </a:ext>
            </a:extLst>
          </p:cNvPr>
          <p:cNvSpPr/>
          <p:nvPr/>
        </p:nvSpPr>
        <p:spPr>
          <a:xfrm>
            <a:off x="2260267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354" name="Rechteck: abgerundete Ecken 353">
            <a:extLst>
              <a:ext uri="{FF2B5EF4-FFF2-40B4-BE49-F238E27FC236}">
                <a16:creationId xmlns:a16="http://schemas.microsoft.com/office/drawing/2014/main" id="{90FD0AE2-4308-4142-BF03-ACF83E151A6F}"/>
              </a:ext>
            </a:extLst>
          </p:cNvPr>
          <p:cNvSpPr/>
          <p:nvPr/>
        </p:nvSpPr>
        <p:spPr>
          <a:xfrm>
            <a:off x="2948063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355" name="Rechteck: abgerundete Ecken 354">
            <a:extLst>
              <a:ext uri="{FF2B5EF4-FFF2-40B4-BE49-F238E27FC236}">
                <a16:creationId xmlns:a16="http://schemas.microsoft.com/office/drawing/2014/main" id="{A28C17AA-6EFC-4F90-AA1B-8EB2C0836504}"/>
              </a:ext>
            </a:extLst>
          </p:cNvPr>
          <p:cNvSpPr/>
          <p:nvPr/>
        </p:nvSpPr>
        <p:spPr>
          <a:xfrm>
            <a:off x="3629741" y="5463075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6" name="Rechteck: abgerundete Ecken 355">
            <a:extLst>
              <a:ext uri="{FF2B5EF4-FFF2-40B4-BE49-F238E27FC236}">
                <a16:creationId xmlns:a16="http://schemas.microsoft.com/office/drawing/2014/main" id="{A5FC6841-7F14-4578-9736-EFFA1A65EA7B}"/>
              </a:ext>
            </a:extLst>
          </p:cNvPr>
          <p:cNvSpPr/>
          <p:nvPr/>
        </p:nvSpPr>
        <p:spPr>
          <a:xfrm>
            <a:off x="4318010" y="546307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357" name="Rechteck: abgerundete Ecken 356">
            <a:extLst>
              <a:ext uri="{FF2B5EF4-FFF2-40B4-BE49-F238E27FC236}">
                <a16:creationId xmlns:a16="http://schemas.microsoft.com/office/drawing/2014/main" id="{648AD58C-2C4E-4C4A-BA62-DD644280B05B}"/>
              </a:ext>
            </a:extLst>
          </p:cNvPr>
          <p:cNvSpPr/>
          <p:nvPr/>
        </p:nvSpPr>
        <p:spPr>
          <a:xfrm>
            <a:off x="4999504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8" name="Rechteck: abgerundete Ecken 357">
            <a:extLst>
              <a:ext uri="{FF2B5EF4-FFF2-40B4-BE49-F238E27FC236}">
                <a16:creationId xmlns:a16="http://schemas.microsoft.com/office/drawing/2014/main" id="{12EFD9D9-AF9E-458A-BC4D-926405100154}"/>
              </a:ext>
            </a:extLst>
          </p:cNvPr>
          <p:cNvSpPr/>
          <p:nvPr/>
        </p:nvSpPr>
        <p:spPr>
          <a:xfrm>
            <a:off x="5683020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9" name="Rechteck: abgerundete Ecken 358">
            <a:extLst>
              <a:ext uri="{FF2B5EF4-FFF2-40B4-BE49-F238E27FC236}">
                <a16:creationId xmlns:a16="http://schemas.microsoft.com/office/drawing/2014/main" id="{69E14864-467D-4D2E-968B-CF270BA89B1F}"/>
              </a:ext>
            </a:extLst>
          </p:cNvPr>
          <p:cNvSpPr/>
          <p:nvPr/>
        </p:nvSpPr>
        <p:spPr>
          <a:xfrm>
            <a:off x="6363474" y="5460886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0" name="Rechteck: abgerundete Ecken 359">
            <a:extLst>
              <a:ext uri="{FF2B5EF4-FFF2-40B4-BE49-F238E27FC236}">
                <a16:creationId xmlns:a16="http://schemas.microsoft.com/office/drawing/2014/main" id="{50CB73DD-1490-49FE-AEF5-F03962676169}"/>
              </a:ext>
            </a:extLst>
          </p:cNvPr>
          <p:cNvSpPr/>
          <p:nvPr/>
        </p:nvSpPr>
        <p:spPr>
          <a:xfrm>
            <a:off x="7043927" y="5460886"/>
            <a:ext cx="622305" cy="565988"/>
          </a:xfrm>
          <a:prstGeom prst="roundRect">
            <a:avLst/>
          </a:prstGeom>
          <a:solidFill>
            <a:srgbClr val="004AB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1" name="Freihandform: Form 360">
            <a:extLst>
              <a:ext uri="{FF2B5EF4-FFF2-40B4-BE49-F238E27FC236}">
                <a16:creationId xmlns:a16="http://schemas.microsoft.com/office/drawing/2014/main" id="{3C7A5897-634E-4C0D-8DF7-FBE6060A5EDA}"/>
              </a:ext>
            </a:extLst>
          </p:cNvPr>
          <p:cNvSpPr/>
          <p:nvPr/>
        </p:nvSpPr>
        <p:spPr>
          <a:xfrm>
            <a:off x="7738388" y="546850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2" name="Rechteck: abgerundete Ecken 341">
            <a:extLst>
              <a:ext uri="{FF2B5EF4-FFF2-40B4-BE49-F238E27FC236}">
                <a16:creationId xmlns:a16="http://schemas.microsoft.com/office/drawing/2014/main" id="{94541B61-06E0-471D-8617-5B4C1A9C4063}"/>
              </a:ext>
            </a:extLst>
          </p:cNvPr>
          <p:cNvSpPr/>
          <p:nvPr/>
        </p:nvSpPr>
        <p:spPr>
          <a:xfrm>
            <a:off x="1571429" y="4657214"/>
            <a:ext cx="622306" cy="565989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3" name="Rechteck: abgerundete Ecken 342">
            <a:extLst>
              <a:ext uri="{FF2B5EF4-FFF2-40B4-BE49-F238E27FC236}">
                <a16:creationId xmlns:a16="http://schemas.microsoft.com/office/drawing/2014/main" id="{83661C2A-32AF-4C0E-A5BB-5A72F374332A}"/>
              </a:ext>
            </a:extLst>
          </p:cNvPr>
          <p:cNvSpPr/>
          <p:nvPr/>
        </p:nvSpPr>
        <p:spPr>
          <a:xfrm>
            <a:off x="2257335" y="4657214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4" name="Rechteck: abgerundete Ecken 343">
            <a:extLst>
              <a:ext uri="{FF2B5EF4-FFF2-40B4-BE49-F238E27FC236}">
                <a16:creationId xmlns:a16="http://schemas.microsoft.com/office/drawing/2014/main" id="{B321B26C-E2AC-4EFB-BAD8-98B7AE3253ED}"/>
              </a:ext>
            </a:extLst>
          </p:cNvPr>
          <p:cNvSpPr/>
          <p:nvPr/>
        </p:nvSpPr>
        <p:spPr>
          <a:xfrm>
            <a:off x="2945133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5" name="Rechteck: abgerundete Ecken 344">
            <a:extLst>
              <a:ext uri="{FF2B5EF4-FFF2-40B4-BE49-F238E27FC236}">
                <a16:creationId xmlns:a16="http://schemas.microsoft.com/office/drawing/2014/main" id="{300A2179-C59C-4F64-97C2-37BAF9C619A8}"/>
              </a:ext>
            </a:extLst>
          </p:cNvPr>
          <p:cNvSpPr/>
          <p:nvPr/>
        </p:nvSpPr>
        <p:spPr>
          <a:xfrm>
            <a:off x="3626810" y="4659382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6" name="Rechteck: abgerundete Ecken 345">
            <a:extLst>
              <a:ext uri="{FF2B5EF4-FFF2-40B4-BE49-F238E27FC236}">
                <a16:creationId xmlns:a16="http://schemas.microsoft.com/office/drawing/2014/main" id="{151C54C6-F587-4753-8526-9607936E1DB2}"/>
              </a:ext>
            </a:extLst>
          </p:cNvPr>
          <p:cNvSpPr/>
          <p:nvPr/>
        </p:nvSpPr>
        <p:spPr>
          <a:xfrm>
            <a:off x="4315077" y="465937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7" name="Rechteck: abgerundete Ecken 346">
            <a:extLst>
              <a:ext uri="{FF2B5EF4-FFF2-40B4-BE49-F238E27FC236}">
                <a16:creationId xmlns:a16="http://schemas.microsoft.com/office/drawing/2014/main" id="{38011A91-DB46-4A48-83E5-CBF02B5ACC47}"/>
              </a:ext>
            </a:extLst>
          </p:cNvPr>
          <p:cNvSpPr/>
          <p:nvPr/>
        </p:nvSpPr>
        <p:spPr>
          <a:xfrm>
            <a:off x="4996571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8" name="Rechteck: abgerundete Ecken 347">
            <a:extLst>
              <a:ext uri="{FF2B5EF4-FFF2-40B4-BE49-F238E27FC236}">
                <a16:creationId xmlns:a16="http://schemas.microsoft.com/office/drawing/2014/main" id="{65BDDE88-E7AC-4A8C-8EC0-25C78427B94F}"/>
              </a:ext>
            </a:extLst>
          </p:cNvPr>
          <p:cNvSpPr/>
          <p:nvPr/>
        </p:nvSpPr>
        <p:spPr>
          <a:xfrm>
            <a:off x="5680089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9" name="Rechteck: abgerundete Ecken 348">
            <a:extLst>
              <a:ext uri="{FF2B5EF4-FFF2-40B4-BE49-F238E27FC236}">
                <a16:creationId xmlns:a16="http://schemas.microsoft.com/office/drawing/2014/main" id="{7930F58B-A2F6-4B84-8E28-C4F59F190F8A}"/>
              </a:ext>
            </a:extLst>
          </p:cNvPr>
          <p:cNvSpPr/>
          <p:nvPr/>
        </p:nvSpPr>
        <p:spPr>
          <a:xfrm>
            <a:off x="6360542" y="4657193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50" name="Rechteck: abgerundete Ecken 349">
            <a:extLst>
              <a:ext uri="{FF2B5EF4-FFF2-40B4-BE49-F238E27FC236}">
                <a16:creationId xmlns:a16="http://schemas.microsoft.com/office/drawing/2014/main" id="{6DBC5533-F23A-4F2C-9C82-8797AC6A7100}"/>
              </a:ext>
            </a:extLst>
          </p:cNvPr>
          <p:cNvSpPr/>
          <p:nvPr/>
        </p:nvSpPr>
        <p:spPr>
          <a:xfrm>
            <a:off x="7040996" y="4657193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38" name="Textfeld 337">
            <a:extLst>
              <a:ext uri="{FF2B5EF4-FFF2-40B4-BE49-F238E27FC236}">
                <a16:creationId xmlns:a16="http://schemas.microsoft.com/office/drawing/2014/main" id="{94A4347A-F839-4863-AC29-50A212057650}"/>
              </a:ext>
            </a:extLst>
          </p:cNvPr>
          <p:cNvSpPr txBox="1"/>
          <p:nvPr/>
        </p:nvSpPr>
        <p:spPr>
          <a:xfrm>
            <a:off x="1289799" y="4775276"/>
            <a:ext cx="2037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39" name="Freihandform: Form 338">
            <a:extLst>
              <a:ext uri="{FF2B5EF4-FFF2-40B4-BE49-F238E27FC236}">
                <a16:creationId xmlns:a16="http://schemas.microsoft.com/office/drawing/2014/main" id="{77907236-67F4-4061-A31F-C17C2F48E198}"/>
              </a:ext>
            </a:extLst>
          </p:cNvPr>
          <p:cNvSpPr/>
          <p:nvPr/>
        </p:nvSpPr>
        <p:spPr>
          <a:xfrm>
            <a:off x="8488843" y="469291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0" name="Freihandform: Form 339">
            <a:extLst>
              <a:ext uri="{FF2B5EF4-FFF2-40B4-BE49-F238E27FC236}">
                <a16:creationId xmlns:a16="http://schemas.microsoft.com/office/drawing/2014/main" id="{D96EAFBF-5ED3-41DF-91B5-6123E955C59C}"/>
              </a:ext>
            </a:extLst>
          </p:cNvPr>
          <p:cNvSpPr/>
          <p:nvPr/>
        </p:nvSpPr>
        <p:spPr>
          <a:xfrm>
            <a:off x="8435855" y="465183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1" name="Rechteck: abgerundete Ecken 340">
            <a:extLst>
              <a:ext uri="{FF2B5EF4-FFF2-40B4-BE49-F238E27FC236}">
                <a16:creationId xmlns:a16="http://schemas.microsoft.com/office/drawing/2014/main" id="{29A21FD2-53B8-407F-8174-FB82FD0B5986}"/>
              </a:ext>
            </a:extLst>
          </p:cNvPr>
          <p:cNvSpPr/>
          <p:nvPr/>
        </p:nvSpPr>
        <p:spPr>
          <a:xfrm>
            <a:off x="7723079" y="465728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324" name="Gruppieren 323">
            <a:extLst>
              <a:ext uri="{FF2B5EF4-FFF2-40B4-BE49-F238E27FC236}">
                <a16:creationId xmlns:a16="http://schemas.microsoft.com/office/drawing/2014/main" id="{D682E849-88B4-446B-91E6-E7B20488323B}"/>
              </a:ext>
            </a:extLst>
          </p:cNvPr>
          <p:cNvGrpSpPr/>
          <p:nvPr/>
        </p:nvGrpSpPr>
        <p:grpSpPr>
          <a:xfrm>
            <a:off x="1571130" y="1444755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28" name="Rechteck: abgerundete Ecken 327">
              <a:extLst>
                <a:ext uri="{FF2B5EF4-FFF2-40B4-BE49-F238E27FC236}">
                  <a16:creationId xmlns:a16="http://schemas.microsoft.com/office/drawing/2014/main" id="{B8D97BD0-EB83-48CA-987A-4C0D260821B6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29" name="Rechteck: abgerundete Ecken 328">
              <a:extLst>
                <a:ext uri="{FF2B5EF4-FFF2-40B4-BE49-F238E27FC236}">
                  <a16:creationId xmlns:a16="http://schemas.microsoft.com/office/drawing/2014/main" id="{40C37923-7D7B-41BF-A1F6-DF8D199BE4A5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0" name="Rechteck: abgerundete Ecken 329">
              <a:extLst>
                <a:ext uri="{FF2B5EF4-FFF2-40B4-BE49-F238E27FC236}">
                  <a16:creationId xmlns:a16="http://schemas.microsoft.com/office/drawing/2014/main" id="{6A3FB9BF-227F-4EC6-9E43-E8862E5E2961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1" name="Rechteck: abgerundete Ecken 330">
              <a:extLst>
                <a:ext uri="{FF2B5EF4-FFF2-40B4-BE49-F238E27FC236}">
                  <a16:creationId xmlns:a16="http://schemas.microsoft.com/office/drawing/2014/main" id="{6235165F-C01A-485D-BB57-D6E22022CCA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2" name="Rechteck: abgerundete Ecken 331">
              <a:extLst>
                <a:ext uri="{FF2B5EF4-FFF2-40B4-BE49-F238E27FC236}">
                  <a16:creationId xmlns:a16="http://schemas.microsoft.com/office/drawing/2014/main" id="{A4078B7F-3A1A-4D56-B923-40365B4E3DA6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3" name="Rechteck: abgerundete Ecken 332">
              <a:extLst>
                <a:ext uri="{FF2B5EF4-FFF2-40B4-BE49-F238E27FC236}">
                  <a16:creationId xmlns:a16="http://schemas.microsoft.com/office/drawing/2014/main" id="{A811B9EF-9C2D-4C6A-8B9C-A0F686B3CB1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4" name="Rechteck: abgerundete Ecken 333">
              <a:extLst>
                <a:ext uri="{FF2B5EF4-FFF2-40B4-BE49-F238E27FC236}">
                  <a16:creationId xmlns:a16="http://schemas.microsoft.com/office/drawing/2014/main" id="{60A19DD6-2110-4EAB-848D-248840651F55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5" name="Rechteck: abgerundete Ecken 334">
              <a:extLst>
                <a:ext uri="{FF2B5EF4-FFF2-40B4-BE49-F238E27FC236}">
                  <a16:creationId xmlns:a16="http://schemas.microsoft.com/office/drawing/2014/main" id="{DD25EC96-C669-40D6-A332-E3CB49A598FD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6" name="Rechteck: abgerundete Ecken 335">
              <a:extLst>
                <a:ext uri="{FF2B5EF4-FFF2-40B4-BE49-F238E27FC236}">
                  <a16:creationId xmlns:a16="http://schemas.microsoft.com/office/drawing/2014/main" id="{032CE7F9-F2FA-4244-983D-B3397A098E7B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25" name="Freihandform: Form 324">
            <a:extLst>
              <a:ext uri="{FF2B5EF4-FFF2-40B4-BE49-F238E27FC236}">
                <a16:creationId xmlns:a16="http://schemas.microsoft.com/office/drawing/2014/main" id="{7B45F1FB-7EEC-4092-BD5C-3EB60BC27C71}"/>
              </a:ext>
            </a:extLst>
          </p:cNvPr>
          <p:cNvSpPr/>
          <p:nvPr/>
        </p:nvSpPr>
        <p:spPr>
          <a:xfrm>
            <a:off x="8488544" y="148047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6" name="Freihandform: Form 325">
            <a:extLst>
              <a:ext uri="{FF2B5EF4-FFF2-40B4-BE49-F238E27FC236}">
                <a16:creationId xmlns:a16="http://schemas.microsoft.com/office/drawing/2014/main" id="{770CDE74-15F0-4E20-A109-6496F025CB34}"/>
              </a:ext>
            </a:extLst>
          </p:cNvPr>
          <p:cNvSpPr/>
          <p:nvPr/>
        </p:nvSpPr>
        <p:spPr>
          <a:xfrm>
            <a:off x="8435556" y="1439399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7" name="Rechteck: abgerundete Ecken 326">
            <a:extLst>
              <a:ext uri="{FF2B5EF4-FFF2-40B4-BE49-F238E27FC236}">
                <a16:creationId xmlns:a16="http://schemas.microsoft.com/office/drawing/2014/main" id="{5ACCA185-F77E-49C8-8F72-CEED86A90301}"/>
              </a:ext>
            </a:extLst>
          </p:cNvPr>
          <p:cNvSpPr/>
          <p:nvPr/>
        </p:nvSpPr>
        <p:spPr>
          <a:xfrm>
            <a:off x="7722780" y="1444842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407" name="Freihandform: Form 406">
            <a:extLst>
              <a:ext uri="{FF2B5EF4-FFF2-40B4-BE49-F238E27FC236}">
                <a16:creationId xmlns:a16="http://schemas.microsoft.com/office/drawing/2014/main" id="{2BE80545-5ED2-45DF-849E-575BABA666AB}"/>
              </a:ext>
            </a:extLst>
          </p:cNvPr>
          <p:cNvSpPr/>
          <p:nvPr/>
        </p:nvSpPr>
        <p:spPr>
          <a:xfrm>
            <a:off x="7783811" y="550958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314" name="Rechteck 313" hidden="1">
            <a:extLst>
              <a:ext uri="{FF2B5EF4-FFF2-40B4-BE49-F238E27FC236}">
                <a16:creationId xmlns:a16="http://schemas.microsoft.com/office/drawing/2014/main" id="{8B370C38-E99E-4FD1-B14A-6A33FF3C1218}"/>
              </a:ext>
            </a:extLst>
          </p:cNvPr>
          <p:cNvSpPr/>
          <p:nvPr/>
        </p:nvSpPr>
        <p:spPr>
          <a:xfrm>
            <a:off x="1601351" y="1456751"/>
            <a:ext cx="8995133" cy="45777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A5F99444-B6A3-4386-8A07-3A701ECEEA79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66" name="Gruppieren 165">
              <a:extLst>
                <a:ext uri="{FF2B5EF4-FFF2-40B4-BE49-F238E27FC236}">
                  <a16:creationId xmlns:a16="http://schemas.microsoft.com/office/drawing/2014/main" id="{13561E44-738B-4A67-95DA-35A6A005BA6F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69" name="Grafik 16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0B980FB-BB2F-4253-89CE-766E7BA82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70" name="Kreuz 169">
                <a:extLst>
                  <a:ext uri="{FF2B5EF4-FFF2-40B4-BE49-F238E27FC236}">
                    <a16:creationId xmlns:a16="http://schemas.microsoft.com/office/drawing/2014/main" id="{840581B6-472B-45C1-8CAB-D5CA2EFDD13D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20624BC3-5DB4-483A-A014-41678CC58875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8" name="Grafik 167">
              <a:hlinkClick r:id="rId10" action="ppaction://hlinksldjump"/>
              <a:extLst>
                <a:ext uri="{FF2B5EF4-FFF2-40B4-BE49-F238E27FC236}">
                  <a16:creationId xmlns:a16="http://schemas.microsoft.com/office/drawing/2014/main" id="{10DE18A7-F6DD-4D12-8C22-3E5DD7632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pic>
        <p:nvPicPr>
          <p:cNvPr id="127" name="Grafik 126">
            <a:extLst>
              <a:ext uri="{FF2B5EF4-FFF2-40B4-BE49-F238E27FC236}">
                <a16:creationId xmlns:a16="http://schemas.microsoft.com/office/drawing/2014/main" id="{9C3A3760-7FEA-4AD0-AC4A-27AA741990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45722" y="5530112"/>
            <a:ext cx="415278" cy="415278"/>
          </a:xfrm>
          <a:prstGeom prst="rect">
            <a:avLst/>
          </a:prstGeom>
        </p:spPr>
      </p:pic>
      <p:sp>
        <p:nvSpPr>
          <p:cNvPr id="117" name="Rechteck: abgerundete Ecken 116">
            <a:extLst>
              <a:ext uri="{FF2B5EF4-FFF2-40B4-BE49-F238E27FC236}">
                <a16:creationId xmlns:a16="http://schemas.microsoft.com/office/drawing/2014/main" id="{8C229BD6-6AF6-4533-B854-53A5D5454B82}"/>
              </a:ext>
            </a:extLst>
          </p:cNvPr>
          <p:cNvSpPr/>
          <p:nvPr/>
        </p:nvSpPr>
        <p:spPr>
          <a:xfrm>
            <a:off x="1567246" y="2231110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14" name="Rechteck: abgerundete Ecken 113">
            <a:extLst>
              <a:ext uri="{FF2B5EF4-FFF2-40B4-BE49-F238E27FC236}">
                <a16:creationId xmlns:a16="http://schemas.microsoft.com/office/drawing/2014/main" id="{DF6FCA4B-B9EF-490F-8F0F-B54BBB377F4A}"/>
              </a:ext>
            </a:extLst>
          </p:cNvPr>
          <p:cNvSpPr/>
          <p:nvPr/>
        </p:nvSpPr>
        <p:spPr>
          <a:xfrm>
            <a:off x="2258015" y="2224445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8961F03D-9664-47E7-A5EE-8E47E6DC8737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15" name="Rechteck: abgerundete Ecken 114">
              <a:extLst>
                <a:ext uri="{FF2B5EF4-FFF2-40B4-BE49-F238E27FC236}">
                  <a16:creationId xmlns:a16="http://schemas.microsoft.com/office/drawing/2014/main" id="{640F3C3A-6FFF-42BD-B7D1-CCD8F5909270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52E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6" name="Grafik 115">
              <a:hlinkClick r:id="rId15" action="ppaction://hlinksldjump"/>
              <a:extLst>
                <a:ext uri="{FF2B5EF4-FFF2-40B4-BE49-F238E27FC236}">
                  <a16:creationId xmlns:a16="http://schemas.microsoft.com/office/drawing/2014/main" id="{EF2D93C7-DCD8-4E3F-8323-4CE3D4F6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sp>
        <p:nvSpPr>
          <p:cNvPr id="134" name="Textfeld 133">
            <a:extLst>
              <a:ext uri="{FF2B5EF4-FFF2-40B4-BE49-F238E27FC236}">
                <a16:creationId xmlns:a16="http://schemas.microsoft.com/office/drawing/2014/main" id="{43FE9710-43F6-410D-9008-673DF1312332}"/>
              </a:ext>
            </a:extLst>
          </p:cNvPr>
          <p:cNvSpPr txBox="1"/>
          <p:nvPr/>
        </p:nvSpPr>
        <p:spPr>
          <a:xfrm>
            <a:off x="1276658" y="1582058"/>
            <a:ext cx="2792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103" name="Gruppieren 102">
            <a:extLst>
              <a:ext uri="{FF2B5EF4-FFF2-40B4-BE49-F238E27FC236}">
                <a16:creationId xmlns:a16="http://schemas.microsoft.com/office/drawing/2014/main" id="{E902B0F0-0F78-438D-9441-BABAD6234664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04" name="Freihandform 23">
              <a:extLst>
                <a:ext uri="{FF2B5EF4-FFF2-40B4-BE49-F238E27FC236}">
                  <a16:creationId xmlns:a16="http://schemas.microsoft.com/office/drawing/2014/main" id="{061FA9D8-91AF-4A39-9334-9551541F30C0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D8EBBA4F-D126-4287-9846-C18C254A1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BA838CD8-DCEF-4FBE-8EC2-433EB319F347}"/>
              </a:ext>
            </a:extLst>
          </p:cNvPr>
          <p:cNvGrpSpPr/>
          <p:nvPr/>
        </p:nvGrpSpPr>
        <p:grpSpPr>
          <a:xfrm>
            <a:off x="607793" y="2233747"/>
            <a:ext cx="320355" cy="559577"/>
            <a:chOff x="610240" y="1470938"/>
            <a:chExt cx="387735" cy="677273"/>
          </a:xfrm>
        </p:grpSpPr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8859741C-92DD-4943-BC48-FC3BD26496A1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C89EBAD2-B668-4A31-8EB8-BABD12856157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760EF8E8-8B1B-4501-A03D-334ECF024753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144292A6-490C-49D0-B120-831572F606D4}"/>
              </a:ext>
            </a:extLst>
          </p:cNvPr>
          <p:cNvGrpSpPr/>
          <p:nvPr/>
        </p:nvGrpSpPr>
        <p:grpSpPr>
          <a:xfrm>
            <a:off x="607127" y="3051882"/>
            <a:ext cx="320355" cy="559577"/>
            <a:chOff x="610240" y="1470938"/>
            <a:chExt cx="387735" cy="677273"/>
          </a:xfrm>
        </p:grpSpPr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3A3612D4-92DC-4F05-9A87-487A0EF2060C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CDD7A8B7-2B4E-4D8C-876F-F9763B57BBFB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31E575DA-D6BC-41C1-8099-4D283837E918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19" name="Gruppieren 118">
            <a:extLst>
              <a:ext uri="{FF2B5EF4-FFF2-40B4-BE49-F238E27FC236}">
                <a16:creationId xmlns:a16="http://schemas.microsoft.com/office/drawing/2014/main" id="{CD4A6B88-CE5E-4F6D-86B4-8D57FBDA8CF5}"/>
              </a:ext>
            </a:extLst>
          </p:cNvPr>
          <p:cNvGrpSpPr/>
          <p:nvPr/>
        </p:nvGrpSpPr>
        <p:grpSpPr>
          <a:xfrm>
            <a:off x="609882" y="3870017"/>
            <a:ext cx="320355" cy="559577"/>
            <a:chOff x="610240" y="1470938"/>
            <a:chExt cx="387735" cy="677273"/>
          </a:xfrm>
        </p:grpSpPr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4F27DA20-7B50-4CF5-BA14-1EB82021963D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C31EA75C-DF1A-4952-96FD-574D799E8B47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B456EC21-41D9-4A3A-990D-EF22FB3BDE21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EBC5A3B7-2ED0-49FE-81CE-97829DF9C855}"/>
              </a:ext>
            </a:extLst>
          </p:cNvPr>
          <p:cNvGrpSpPr/>
          <p:nvPr/>
        </p:nvGrpSpPr>
        <p:grpSpPr>
          <a:xfrm>
            <a:off x="610251" y="4656833"/>
            <a:ext cx="320355" cy="559577"/>
            <a:chOff x="610240" y="1470938"/>
            <a:chExt cx="387735" cy="677273"/>
          </a:xfrm>
        </p:grpSpPr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917490C1-B91A-4DB9-90F5-52C5E49893A1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D77CFBC9-F870-4043-B4D1-F23F3FD0903A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4CEFBBCE-1871-4107-A032-447069326332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A3235FA7-D659-40A7-ACDF-4B5F0D1F1096}"/>
              </a:ext>
            </a:extLst>
          </p:cNvPr>
          <p:cNvGrpSpPr/>
          <p:nvPr/>
        </p:nvGrpSpPr>
        <p:grpSpPr>
          <a:xfrm>
            <a:off x="601974" y="5467297"/>
            <a:ext cx="320355" cy="559577"/>
            <a:chOff x="610240" y="1470938"/>
            <a:chExt cx="387735" cy="677273"/>
          </a:xfrm>
        </p:grpSpPr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461DDF22-0A04-40AD-BE61-5B1D08EEF0A9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35" name="Freihandform: Form 134">
              <a:extLst>
                <a:ext uri="{FF2B5EF4-FFF2-40B4-BE49-F238E27FC236}">
                  <a16:creationId xmlns:a16="http://schemas.microsoft.com/office/drawing/2014/main" id="{FEFD60A7-DBEB-4B9D-915C-B56095FBACE4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91769335-4AA1-4519-809E-F49DDCE1D02E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EED05BE7-5E70-472A-9E53-A035FBE1772F}"/>
              </a:ext>
            </a:extLst>
          </p:cNvPr>
          <p:cNvGrpSpPr/>
          <p:nvPr/>
        </p:nvGrpSpPr>
        <p:grpSpPr>
          <a:xfrm>
            <a:off x="607793" y="1453217"/>
            <a:ext cx="320355" cy="559577"/>
            <a:chOff x="610240" y="1470938"/>
            <a:chExt cx="387735" cy="677273"/>
          </a:xfrm>
        </p:grpSpPr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043D3ABC-C72F-4660-8C7F-CB9C966D71D9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39" name="Freihandform: Form 138">
              <a:extLst>
                <a:ext uri="{FF2B5EF4-FFF2-40B4-BE49-F238E27FC236}">
                  <a16:creationId xmlns:a16="http://schemas.microsoft.com/office/drawing/2014/main" id="{37607ED9-0DF1-458B-AC3B-622158C05F99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B6406263-B122-489B-B359-D47BE438B215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9780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rafik 120">
            <a:extLst>
              <a:ext uri="{FF2B5EF4-FFF2-40B4-BE49-F238E27FC236}">
                <a16:creationId xmlns:a16="http://schemas.microsoft.com/office/drawing/2014/main" id="{30B169AF-0A50-45FC-828A-1858252248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124" name="Flussdiagramm: Alternativer Prozess 123">
            <a:extLst>
              <a:ext uri="{FF2B5EF4-FFF2-40B4-BE49-F238E27FC236}">
                <a16:creationId xmlns:a16="http://schemas.microsoft.com/office/drawing/2014/main" id="{3BE43119-01DA-4A2E-BDAE-EA166BC93D0A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32FDD9CD-5912-43EA-ADCF-575B1B06C961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26" name="Grafik 125">
            <a:extLst>
              <a:ext uri="{FF2B5EF4-FFF2-40B4-BE49-F238E27FC236}">
                <a16:creationId xmlns:a16="http://schemas.microsoft.com/office/drawing/2014/main" id="{6F267A68-240A-4B81-A171-28B324E76F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392" name="Textfeld 391">
            <a:extLst>
              <a:ext uri="{FF2B5EF4-FFF2-40B4-BE49-F238E27FC236}">
                <a16:creationId xmlns:a16="http://schemas.microsoft.com/office/drawing/2014/main" id="{B4255D10-75B8-4CC1-951D-41BCCFAC0C09}"/>
              </a:ext>
            </a:extLst>
          </p:cNvPr>
          <p:cNvSpPr txBox="1"/>
          <p:nvPr/>
        </p:nvSpPr>
        <p:spPr>
          <a:xfrm>
            <a:off x="1277781" y="2360307"/>
            <a:ext cx="28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94" name="Gruppieren 393">
            <a:extLst>
              <a:ext uri="{FF2B5EF4-FFF2-40B4-BE49-F238E27FC236}">
                <a16:creationId xmlns:a16="http://schemas.microsoft.com/office/drawing/2014/main" id="{7580625F-7E7C-4FA8-BA4C-95899DF6C2B7}"/>
              </a:ext>
            </a:extLst>
          </p:cNvPr>
          <p:cNvGrpSpPr/>
          <p:nvPr/>
        </p:nvGrpSpPr>
        <p:grpSpPr>
          <a:xfrm>
            <a:off x="2945957" y="2223004"/>
            <a:ext cx="4718169" cy="568178"/>
            <a:chOff x="3282727" y="4148261"/>
            <a:chExt cx="5645861" cy="679894"/>
          </a:xfrm>
          <a:solidFill>
            <a:srgbClr val="062C50"/>
          </a:solidFill>
        </p:grpSpPr>
        <p:sp>
          <p:nvSpPr>
            <p:cNvPr id="400" name="Rechteck: abgerundete Ecken 399">
              <a:extLst>
                <a:ext uri="{FF2B5EF4-FFF2-40B4-BE49-F238E27FC236}">
                  <a16:creationId xmlns:a16="http://schemas.microsoft.com/office/drawing/2014/main" id="{A8F135BD-40AE-4329-90F8-C0F448D5408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1" name="Rechteck: abgerundete Ecken 400">
              <a:extLst>
                <a:ext uri="{FF2B5EF4-FFF2-40B4-BE49-F238E27FC236}">
                  <a16:creationId xmlns:a16="http://schemas.microsoft.com/office/drawing/2014/main" id="{DFB40AEE-D8FA-4CA7-B57D-6F629296FA8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2" name="Rechteck: abgerundete Ecken 401">
              <a:extLst>
                <a:ext uri="{FF2B5EF4-FFF2-40B4-BE49-F238E27FC236}">
                  <a16:creationId xmlns:a16="http://schemas.microsoft.com/office/drawing/2014/main" id="{4693CDAE-0CE7-462F-A7AB-F7585E43C1E7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3" name="Rechteck: abgerundete Ecken 402">
              <a:extLst>
                <a:ext uri="{FF2B5EF4-FFF2-40B4-BE49-F238E27FC236}">
                  <a16:creationId xmlns:a16="http://schemas.microsoft.com/office/drawing/2014/main" id="{F52F81E1-C30B-4E61-8029-3612EB4F3468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4" name="Rechteck: abgerundete Ecken 403">
              <a:extLst>
                <a:ext uri="{FF2B5EF4-FFF2-40B4-BE49-F238E27FC236}">
                  <a16:creationId xmlns:a16="http://schemas.microsoft.com/office/drawing/2014/main" id="{0EB78652-0B9E-4558-B4A5-F5F498D1715D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5" name="Rechteck: abgerundete Ecken 404">
              <a:extLst>
                <a:ext uri="{FF2B5EF4-FFF2-40B4-BE49-F238E27FC236}">
                  <a16:creationId xmlns:a16="http://schemas.microsoft.com/office/drawing/2014/main" id="{B9EBE26F-FB33-4F12-9791-9D977E75C23F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6" name="Rechteck: abgerundete Ecken 405">
              <a:extLst>
                <a:ext uri="{FF2B5EF4-FFF2-40B4-BE49-F238E27FC236}">
                  <a16:creationId xmlns:a16="http://schemas.microsoft.com/office/drawing/2014/main" id="{BFAA48E5-8D8A-4E63-AEBE-FE590A1A80E1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95" name="Freihandform: Form 394">
            <a:extLst>
              <a:ext uri="{FF2B5EF4-FFF2-40B4-BE49-F238E27FC236}">
                <a16:creationId xmlns:a16="http://schemas.microsoft.com/office/drawing/2014/main" id="{611A3620-9DFE-47F2-887A-FADFF39A9E3B}"/>
              </a:ext>
            </a:extLst>
          </p:cNvPr>
          <p:cNvSpPr/>
          <p:nvPr/>
        </p:nvSpPr>
        <p:spPr>
          <a:xfrm>
            <a:off x="8489667" y="2258724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6" name="Freihandform: Form 395">
            <a:extLst>
              <a:ext uri="{FF2B5EF4-FFF2-40B4-BE49-F238E27FC236}">
                <a16:creationId xmlns:a16="http://schemas.microsoft.com/office/drawing/2014/main" id="{A227EFDB-2008-41F3-AE9F-BA4D2F186744}"/>
              </a:ext>
            </a:extLst>
          </p:cNvPr>
          <p:cNvSpPr/>
          <p:nvPr/>
        </p:nvSpPr>
        <p:spPr>
          <a:xfrm>
            <a:off x="8436679" y="221764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7" name="Rechteck: abgerundete Ecken 396">
            <a:extLst>
              <a:ext uri="{FF2B5EF4-FFF2-40B4-BE49-F238E27FC236}">
                <a16:creationId xmlns:a16="http://schemas.microsoft.com/office/drawing/2014/main" id="{B40E915F-0E75-4CE2-97DA-7B93CF9E3E4B}"/>
              </a:ext>
            </a:extLst>
          </p:cNvPr>
          <p:cNvSpPr/>
          <p:nvPr/>
        </p:nvSpPr>
        <p:spPr>
          <a:xfrm>
            <a:off x="7723903" y="222309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77" name="Textfeld 376">
            <a:extLst>
              <a:ext uri="{FF2B5EF4-FFF2-40B4-BE49-F238E27FC236}">
                <a16:creationId xmlns:a16="http://schemas.microsoft.com/office/drawing/2014/main" id="{8E5EE671-8CF8-498F-BC19-32EAD82E40B9}"/>
              </a:ext>
            </a:extLst>
          </p:cNvPr>
          <p:cNvSpPr txBox="1"/>
          <p:nvPr/>
        </p:nvSpPr>
        <p:spPr>
          <a:xfrm>
            <a:off x="1267324" y="3158818"/>
            <a:ext cx="32092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D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79" name="Gruppieren 378">
            <a:extLst>
              <a:ext uri="{FF2B5EF4-FFF2-40B4-BE49-F238E27FC236}">
                <a16:creationId xmlns:a16="http://schemas.microsoft.com/office/drawing/2014/main" id="{8DC0339E-B66C-47B3-A051-A74A5D451467}"/>
              </a:ext>
            </a:extLst>
          </p:cNvPr>
          <p:cNvGrpSpPr/>
          <p:nvPr/>
        </p:nvGrpSpPr>
        <p:grpSpPr>
          <a:xfrm>
            <a:off x="1578087" y="3034783"/>
            <a:ext cx="6091874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83" name="Rechteck: abgerundete Ecken 382">
              <a:extLst>
                <a:ext uri="{FF2B5EF4-FFF2-40B4-BE49-F238E27FC236}">
                  <a16:creationId xmlns:a16="http://schemas.microsoft.com/office/drawing/2014/main" id="{45DB118B-BAB4-4B90-9E6A-D4F931459F60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4" name="Rechteck: abgerundete Ecken 383">
              <a:extLst>
                <a:ext uri="{FF2B5EF4-FFF2-40B4-BE49-F238E27FC236}">
                  <a16:creationId xmlns:a16="http://schemas.microsoft.com/office/drawing/2014/main" id="{D0DC3C1B-4F56-49E9-A55E-187E287E8E89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5" name="Rechteck: abgerundete Ecken 384">
              <a:extLst>
                <a:ext uri="{FF2B5EF4-FFF2-40B4-BE49-F238E27FC236}">
                  <a16:creationId xmlns:a16="http://schemas.microsoft.com/office/drawing/2014/main" id="{63DBAD73-7E3E-4601-8A80-00026019774B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6" name="Rechteck: abgerundete Ecken 385">
              <a:extLst>
                <a:ext uri="{FF2B5EF4-FFF2-40B4-BE49-F238E27FC236}">
                  <a16:creationId xmlns:a16="http://schemas.microsoft.com/office/drawing/2014/main" id="{CB772F56-EA02-47AC-8A29-306203E9057D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7" name="Rechteck: abgerundete Ecken 386">
              <a:extLst>
                <a:ext uri="{FF2B5EF4-FFF2-40B4-BE49-F238E27FC236}">
                  <a16:creationId xmlns:a16="http://schemas.microsoft.com/office/drawing/2014/main" id="{A66C2EC8-F47A-4B98-863D-44E8E2C0B070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8" name="Rechteck: abgerundete Ecken 387">
              <a:extLst>
                <a:ext uri="{FF2B5EF4-FFF2-40B4-BE49-F238E27FC236}">
                  <a16:creationId xmlns:a16="http://schemas.microsoft.com/office/drawing/2014/main" id="{0A10E07F-244F-46BB-A580-26DC467951DF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9" name="Rechteck: abgerundete Ecken 388">
              <a:extLst>
                <a:ext uri="{FF2B5EF4-FFF2-40B4-BE49-F238E27FC236}">
                  <a16:creationId xmlns:a16="http://schemas.microsoft.com/office/drawing/2014/main" id="{43D45E27-FC6A-46B1-AD94-C884D1924C4A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0" name="Rechteck: abgerundete Ecken 389">
              <a:extLst>
                <a:ext uri="{FF2B5EF4-FFF2-40B4-BE49-F238E27FC236}">
                  <a16:creationId xmlns:a16="http://schemas.microsoft.com/office/drawing/2014/main" id="{5B9332B3-4BB3-4FFA-86E0-3465203D49D8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1" name="Rechteck: abgerundete Ecken 390">
              <a:extLst>
                <a:ext uri="{FF2B5EF4-FFF2-40B4-BE49-F238E27FC236}">
                  <a16:creationId xmlns:a16="http://schemas.microsoft.com/office/drawing/2014/main" id="{D2B3AED2-D8C2-4E53-9C64-77400CD22AEE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80" name="Freihandform: Form 379">
            <a:extLst>
              <a:ext uri="{FF2B5EF4-FFF2-40B4-BE49-F238E27FC236}">
                <a16:creationId xmlns:a16="http://schemas.microsoft.com/office/drawing/2014/main" id="{7C6D3028-5061-4423-AD5D-3D8D239CBF3E}"/>
              </a:ext>
            </a:extLst>
          </p:cNvPr>
          <p:cNvSpPr/>
          <p:nvPr/>
        </p:nvSpPr>
        <p:spPr>
          <a:xfrm>
            <a:off x="8495502" y="307050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1" name="Freihandform: Form 380">
            <a:extLst>
              <a:ext uri="{FF2B5EF4-FFF2-40B4-BE49-F238E27FC236}">
                <a16:creationId xmlns:a16="http://schemas.microsoft.com/office/drawing/2014/main" id="{7C4F0B02-83FA-4A12-8CE5-51CBDD7407DC}"/>
              </a:ext>
            </a:extLst>
          </p:cNvPr>
          <p:cNvSpPr/>
          <p:nvPr/>
        </p:nvSpPr>
        <p:spPr>
          <a:xfrm>
            <a:off x="8442514" y="302942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2" name="Rechteck: abgerundete Ecken 381">
            <a:extLst>
              <a:ext uri="{FF2B5EF4-FFF2-40B4-BE49-F238E27FC236}">
                <a16:creationId xmlns:a16="http://schemas.microsoft.com/office/drawing/2014/main" id="{1282DFC4-F266-4AD6-9F4C-310A22A05E37}"/>
              </a:ext>
            </a:extLst>
          </p:cNvPr>
          <p:cNvSpPr/>
          <p:nvPr/>
        </p:nvSpPr>
        <p:spPr>
          <a:xfrm>
            <a:off x="7729738" y="303487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2" name="Textfeld 361">
            <a:extLst>
              <a:ext uri="{FF2B5EF4-FFF2-40B4-BE49-F238E27FC236}">
                <a16:creationId xmlns:a16="http://schemas.microsoft.com/office/drawing/2014/main" id="{E8753B8F-667E-4FC9-8455-5F3A5A76EA6E}"/>
              </a:ext>
            </a:extLst>
          </p:cNvPr>
          <p:cNvSpPr txBox="1"/>
          <p:nvPr/>
        </p:nvSpPr>
        <p:spPr>
          <a:xfrm>
            <a:off x="1264439" y="3980936"/>
            <a:ext cx="2614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64" name="Gruppieren 363">
            <a:extLst>
              <a:ext uri="{FF2B5EF4-FFF2-40B4-BE49-F238E27FC236}">
                <a16:creationId xmlns:a16="http://schemas.microsoft.com/office/drawing/2014/main" id="{58D08648-B1B6-4449-AD55-86AFFE24003C}"/>
              </a:ext>
            </a:extLst>
          </p:cNvPr>
          <p:cNvGrpSpPr/>
          <p:nvPr/>
        </p:nvGrpSpPr>
        <p:grpSpPr>
          <a:xfrm>
            <a:off x="1577266" y="3854466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68" name="Rechteck: abgerundete Ecken 367">
              <a:extLst>
                <a:ext uri="{FF2B5EF4-FFF2-40B4-BE49-F238E27FC236}">
                  <a16:creationId xmlns:a16="http://schemas.microsoft.com/office/drawing/2014/main" id="{97EBA017-3F75-4D15-9A2C-73EA38E0C3AA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69" name="Rechteck: abgerundete Ecken 368">
              <a:extLst>
                <a:ext uri="{FF2B5EF4-FFF2-40B4-BE49-F238E27FC236}">
                  <a16:creationId xmlns:a16="http://schemas.microsoft.com/office/drawing/2014/main" id="{A559BA71-65D9-4E7F-A783-9FCF66D03650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0" name="Rechteck: abgerundete Ecken 369">
              <a:extLst>
                <a:ext uri="{FF2B5EF4-FFF2-40B4-BE49-F238E27FC236}">
                  <a16:creationId xmlns:a16="http://schemas.microsoft.com/office/drawing/2014/main" id="{C4E449B5-8393-4520-9C63-C18CFFB5807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1" name="Rechteck: abgerundete Ecken 370">
              <a:extLst>
                <a:ext uri="{FF2B5EF4-FFF2-40B4-BE49-F238E27FC236}">
                  <a16:creationId xmlns:a16="http://schemas.microsoft.com/office/drawing/2014/main" id="{D793C6EF-1B15-4F17-9C41-7DD5AE717AD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2" name="Rechteck: abgerundete Ecken 371">
              <a:extLst>
                <a:ext uri="{FF2B5EF4-FFF2-40B4-BE49-F238E27FC236}">
                  <a16:creationId xmlns:a16="http://schemas.microsoft.com/office/drawing/2014/main" id="{78C30CE0-BCE2-4127-A0CB-3E3E4059559A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3" name="Rechteck: abgerundete Ecken 372">
              <a:extLst>
                <a:ext uri="{FF2B5EF4-FFF2-40B4-BE49-F238E27FC236}">
                  <a16:creationId xmlns:a16="http://schemas.microsoft.com/office/drawing/2014/main" id="{F9B76325-4E55-4B30-A891-BBFEFC578FF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4" name="Rechteck: abgerundete Ecken 373">
              <a:extLst>
                <a:ext uri="{FF2B5EF4-FFF2-40B4-BE49-F238E27FC236}">
                  <a16:creationId xmlns:a16="http://schemas.microsoft.com/office/drawing/2014/main" id="{73BC3E50-96EF-45B8-A9AC-BB0CE9761FA2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5" name="Rechteck: abgerundete Ecken 374">
              <a:extLst>
                <a:ext uri="{FF2B5EF4-FFF2-40B4-BE49-F238E27FC236}">
                  <a16:creationId xmlns:a16="http://schemas.microsoft.com/office/drawing/2014/main" id="{489C0CDD-7489-4F67-9210-12E483F04347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6" name="Rechteck: abgerundete Ecken 375">
              <a:extLst>
                <a:ext uri="{FF2B5EF4-FFF2-40B4-BE49-F238E27FC236}">
                  <a16:creationId xmlns:a16="http://schemas.microsoft.com/office/drawing/2014/main" id="{02F4B221-40E2-4A82-8410-EF4C77EBC105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65" name="Freihandform: Form 364">
            <a:extLst>
              <a:ext uri="{FF2B5EF4-FFF2-40B4-BE49-F238E27FC236}">
                <a16:creationId xmlns:a16="http://schemas.microsoft.com/office/drawing/2014/main" id="{5B1058DF-350B-4020-A6DD-4879048D2418}"/>
              </a:ext>
            </a:extLst>
          </p:cNvPr>
          <p:cNvSpPr/>
          <p:nvPr/>
        </p:nvSpPr>
        <p:spPr>
          <a:xfrm>
            <a:off x="8494680" y="3890186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6" name="Freihandform: Form 365">
            <a:extLst>
              <a:ext uri="{FF2B5EF4-FFF2-40B4-BE49-F238E27FC236}">
                <a16:creationId xmlns:a16="http://schemas.microsoft.com/office/drawing/2014/main" id="{305B17EE-740A-4E5B-9B8B-1557244286C3}"/>
              </a:ext>
            </a:extLst>
          </p:cNvPr>
          <p:cNvSpPr/>
          <p:nvPr/>
        </p:nvSpPr>
        <p:spPr>
          <a:xfrm>
            <a:off x="8441692" y="3849110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7" name="Rechteck: abgerundete Ecken 366">
            <a:extLst>
              <a:ext uri="{FF2B5EF4-FFF2-40B4-BE49-F238E27FC236}">
                <a16:creationId xmlns:a16="http://schemas.microsoft.com/office/drawing/2014/main" id="{65D66DAF-B983-4A70-A28A-C592A0D5A5EB}"/>
              </a:ext>
            </a:extLst>
          </p:cNvPr>
          <p:cNvSpPr/>
          <p:nvPr/>
        </p:nvSpPr>
        <p:spPr>
          <a:xfrm>
            <a:off x="7728916" y="3854553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51" name="Textfeld 350">
            <a:extLst>
              <a:ext uri="{FF2B5EF4-FFF2-40B4-BE49-F238E27FC236}">
                <a16:creationId xmlns:a16="http://schemas.microsoft.com/office/drawing/2014/main" id="{0E64C8B2-1A37-4FAE-938C-38DF3D1BB453}"/>
              </a:ext>
            </a:extLst>
          </p:cNvPr>
          <p:cNvSpPr txBox="1"/>
          <p:nvPr/>
        </p:nvSpPr>
        <p:spPr>
          <a:xfrm>
            <a:off x="1232732" y="5570561"/>
            <a:ext cx="31290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53" name="Rechteck: abgerundete Ecken 352">
            <a:extLst>
              <a:ext uri="{FF2B5EF4-FFF2-40B4-BE49-F238E27FC236}">
                <a16:creationId xmlns:a16="http://schemas.microsoft.com/office/drawing/2014/main" id="{C98AD8DA-0155-4316-8517-3FA043F17761}"/>
              </a:ext>
            </a:extLst>
          </p:cNvPr>
          <p:cNvSpPr/>
          <p:nvPr/>
        </p:nvSpPr>
        <p:spPr>
          <a:xfrm>
            <a:off x="2260267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354" name="Rechteck: abgerundete Ecken 353">
            <a:extLst>
              <a:ext uri="{FF2B5EF4-FFF2-40B4-BE49-F238E27FC236}">
                <a16:creationId xmlns:a16="http://schemas.microsoft.com/office/drawing/2014/main" id="{90FD0AE2-4308-4142-BF03-ACF83E151A6F}"/>
              </a:ext>
            </a:extLst>
          </p:cNvPr>
          <p:cNvSpPr/>
          <p:nvPr/>
        </p:nvSpPr>
        <p:spPr>
          <a:xfrm>
            <a:off x="2948063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355" name="Rechteck: abgerundete Ecken 354">
            <a:extLst>
              <a:ext uri="{FF2B5EF4-FFF2-40B4-BE49-F238E27FC236}">
                <a16:creationId xmlns:a16="http://schemas.microsoft.com/office/drawing/2014/main" id="{A28C17AA-6EFC-4F90-AA1B-8EB2C0836504}"/>
              </a:ext>
            </a:extLst>
          </p:cNvPr>
          <p:cNvSpPr/>
          <p:nvPr/>
        </p:nvSpPr>
        <p:spPr>
          <a:xfrm>
            <a:off x="3629741" y="5463075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6" name="Rechteck: abgerundete Ecken 355">
            <a:extLst>
              <a:ext uri="{FF2B5EF4-FFF2-40B4-BE49-F238E27FC236}">
                <a16:creationId xmlns:a16="http://schemas.microsoft.com/office/drawing/2014/main" id="{A5FC6841-7F14-4578-9736-EFFA1A65EA7B}"/>
              </a:ext>
            </a:extLst>
          </p:cNvPr>
          <p:cNvSpPr/>
          <p:nvPr/>
        </p:nvSpPr>
        <p:spPr>
          <a:xfrm>
            <a:off x="4318010" y="546307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357" name="Rechteck: abgerundete Ecken 356">
            <a:extLst>
              <a:ext uri="{FF2B5EF4-FFF2-40B4-BE49-F238E27FC236}">
                <a16:creationId xmlns:a16="http://schemas.microsoft.com/office/drawing/2014/main" id="{648AD58C-2C4E-4C4A-BA62-DD644280B05B}"/>
              </a:ext>
            </a:extLst>
          </p:cNvPr>
          <p:cNvSpPr/>
          <p:nvPr/>
        </p:nvSpPr>
        <p:spPr>
          <a:xfrm>
            <a:off x="4999504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8" name="Rechteck: abgerundete Ecken 357">
            <a:extLst>
              <a:ext uri="{FF2B5EF4-FFF2-40B4-BE49-F238E27FC236}">
                <a16:creationId xmlns:a16="http://schemas.microsoft.com/office/drawing/2014/main" id="{12EFD9D9-AF9E-458A-BC4D-926405100154}"/>
              </a:ext>
            </a:extLst>
          </p:cNvPr>
          <p:cNvSpPr/>
          <p:nvPr/>
        </p:nvSpPr>
        <p:spPr>
          <a:xfrm>
            <a:off x="5683020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9" name="Rechteck: abgerundete Ecken 358">
            <a:extLst>
              <a:ext uri="{FF2B5EF4-FFF2-40B4-BE49-F238E27FC236}">
                <a16:creationId xmlns:a16="http://schemas.microsoft.com/office/drawing/2014/main" id="{69E14864-467D-4D2E-968B-CF270BA89B1F}"/>
              </a:ext>
            </a:extLst>
          </p:cNvPr>
          <p:cNvSpPr/>
          <p:nvPr/>
        </p:nvSpPr>
        <p:spPr>
          <a:xfrm>
            <a:off x="6363474" y="5460886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0" name="Rechteck: abgerundete Ecken 359">
            <a:extLst>
              <a:ext uri="{FF2B5EF4-FFF2-40B4-BE49-F238E27FC236}">
                <a16:creationId xmlns:a16="http://schemas.microsoft.com/office/drawing/2014/main" id="{50CB73DD-1490-49FE-AEF5-F03962676169}"/>
              </a:ext>
            </a:extLst>
          </p:cNvPr>
          <p:cNvSpPr/>
          <p:nvPr/>
        </p:nvSpPr>
        <p:spPr>
          <a:xfrm>
            <a:off x="7043927" y="5460886"/>
            <a:ext cx="622305" cy="565988"/>
          </a:xfrm>
          <a:prstGeom prst="roundRect">
            <a:avLst/>
          </a:prstGeom>
          <a:solidFill>
            <a:srgbClr val="004AB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1" name="Freihandform: Form 360">
            <a:extLst>
              <a:ext uri="{FF2B5EF4-FFF2-40B4-BE49-F238E27FC236}">
                <a16:creationId xmlns:a16="http://schemas.microsoft.com/office/drawing/2014/main" id="{3C7A5897-634E-4C0D-8DF7-FBE6060A5EDA}"/>
              </a:ext>
            </a:extLst>
          </p:cNvPr>
          <p:cNvSpPr/>
          <p:nvPr/>
        </p:nvSpPr>
        <p:spPr>
          <a:xfrm>
            <a:off x="7738388" y="546850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2" name="Rechteck: abgerundete Ecken 341">
            <a:extLst>
              <a:ext uri="{FF2B5EF4-FFF2-40B4-BE49-F238E27FC236}">
                <a16:creationId xmlns:a16="http://schemas.microsoft.com/office/drawing/2014/main" id="{94541B61-06E0-471D-8617-5B4C1A9C4063}"/>
              </a:ext>
            </a:extLst>
          </p:cNvPr>
          <p:cNvSpPr/>
          <p:nvPr/>
        </p:nvSpPr>
        <p:spPr>
          <a:xfrm>
            <a:off x="1571429" y="4657214"/>
            <a:ext cx="622306" cy="565989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3" name="Rechteck: abgerundete Ecken 342">
            <a:extLst>
              <a:ext uri="{FF2B5EF4-FFF2-40B4-BE49-F238E27FC236}">
                <a16:creationId xmlns:a16="http://schemas.microsoft.com/office/drawing/2014/main" id="{83661C2A-32AF-4C0E-A5BB-5A72F374332A}"/>
              </a:ext>
            </a:extLst>
          </p:cNvPr>
          <p:cNvSpPr/>
          <p:nvPr/>
        </p:nvSpPr>
        <p:spPr>
          <a:xfrm>
            <a:off x="2257335" y="4657214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4" name="Rechteck: abgerundete Ecken 343">
            <a:extLst>
              <a:ext uri="{FF2B5EF4-FFF2-40B4-BE49-F238E27FC236}">
                <a16:creationId xmlns:a16="http://schemas.microsoft.com/office/drawing/2014/main" id="{B321B26C-E2AC-4EFB-BAD8-98B7AE3253ED}"/>
              </a:ext>
            </a:extLst>
          </p:cNvPr>
          <p:cNvSpPr/>
          <p:nvPr/>
        </p:nvSpPr>
        <p:spPr>
          <a:xfrm>
            <a:off x="2945133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5" name="Rechteck: abgerundete Ecken 344">
            <a:extLst>
              <a:ext uri="{FF2B5EF4-FFF2-40B4-BE49-F238E27FC236}">
                <a16:creationId xmlns:a16="http://schemas.microsoft.com/office/drawing/2014/main" id="{300A2179-C59C-4F64-97C2-37BAF9C619A8}"/>
              </a:ext>
            </a:extLst>
          </p:cNvPr>
          <p:cNvSpPr/>
          <p:nvPr/>
        </p:nvSpPr>
        <p:spPr>
          <a:xfrm>
            <a:off x="3626810" y="4659382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6" name="Rechteck: abgerundete Ecken 345">
            <a:extLst>
              <a:ext uri="{FF2B5EF4-FFF2-40B4-BE49-F238E27FC236}">
                <a16:creationId xmlns:a16="http://schemas.microsoft.com/office/drawing/2014/main" id="{151C54C6-F587-4753-8526-9607936E1DB2}"/>
              </a:ext>
            </a:extLst>
          </p:cNvPr>
          <p:cNvSpPr/>
          <p:nvPr/>
        </p:nvSpPr>
        <p:spPr>
          <a:xfrm>
            <a:off x="4315077" y="465937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7" name="Rechteck: abgerundete Ecken 346">
            <a:extLst>
              <a:ext uri="{FF2B5EF4-FFF2-40B4-BE49-F238E27FC236}">
                <a16:creationId xmlns:a16="http://schemas.microsoft.com/office/drawing/2014/main" id="{38011A91-DB46-4A48-83E5-CBF02B5ACC47}"/>
              </a:ext>
            </a:extLst>
          </p:cNvPr>
          <p:cNvSpPr/>
          <p:nvPr/>
        </p:nvSpPr>
        <p:spPr>
          <a:xfrm>
            <a:off x="4996571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8" name="Rechteck: abgerundete Ecken 347">
            <a:extLst>
              <a:ext uri="{FF2B5EF4-FFF2-40B4-BE49-F238E27FC236}">
                <a16:creationId xmlns:a16="http://schemas.microsoft.com/office/drawing/2014/main" id="{65BDDE88-E7AC-4A8C-8EC0-25C78427B94F}"/>
              </a:ext>
            </a:extLst>
          </p:cNvPr>
          <p:cNvSpPr/>
          <p:nvPr/>
        </p:nvSpPr>
        <p:spPr>
          <a:xfrm>
            <a:off x="5680089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9" name="Rechteck: abgerundete Ecken 348">
            <a:extLst>
              <a:ext uri="{FF2B5EF4-FFF2-40B4-BE49-F238E27FC236}">
                <a16:creationId xmlns:a16="http://schemas.microsoft.com/office/drawing/2014/main" id="{7930F58B-A2F6-4B84-8E28-C4F59F190F8A}"/>
              </a:ext>
            </a:extLst>
          </p:cNvPr>
          <p:cNvSpPr/>
          <p:nvPr/>
        </p:nvSpPr>
        <p:spPr>
          <a:xfrm>
            <a:off x="6360542" y="4657193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50" name="Rechteck: abgerundete Ecken 349">
            <a:extLst>
              <a:ext uri="{FF2B5EF4-FFF2-40B4-BE49-F238E27FC236}">
                <a16:creationId xmlns:a16="http://schemas.microsoft.com/office/drawing/2014/main" id="{6DBC5533-F23A-4F2C-9C82-8797AC6A7100}"/>
              </a:ext>
            </a:extLst>
          </p:cNvPr>
          <p:cNvSpPr/>
          <p:nvPr/>
        </p:nvSpPr>
        <p:spPr>
          <a:xfrm>
            <a:off x="7040996" y="4657193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38" name="Textfeld 337">
            <a:extLst>
              <a:ext uri="{FF2B5EF4-FFF2-40B4-BE49-F238E27FC236}">
                <a16:creationId xmlns:a16="http://schemas.microsoft.com/office/drawing/2014/main" id="{94A4347A-F839-4863-AC29-50A212057650}"/>
              </a:ext>
            </a:extLst>
          </p:cNvPr>
          <p:cNvSpPr txBox="1"/>
          <p:nvPr/>
        </p:nvSpPr>
        <p:spPr>
          <a:xfrm>
            <a:off x="1289799" y="4775276"/>
            <a:ext cx="2037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39" name="Freihandform: Form 338">
            <a:extLst>
              <a:ext uri="{FF2B5EF4-FFF2-40B4-BE49-F238E27FC236}">
                <a16:creationId xmlns:a16="http://schemas.microsoft.com/office/drawing/2014/main" id="{77907236-67F4-4061-A31F-C17C2F48E198}"/>
              </a:ext>
            </a:extLst>
          </p:cNvPr>
          <p:cNvSpPr/>
          <p:nvPr/>
        </p:nvSpPr>
        <p:spPr>
          <a:xfrm>
            <a:off x="8488843" y="469291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0" name="Freihandform: Form 339">
            <a:extLst>
              <a:ext uri="{FF2B5EF4-FFF2-40B4-BE49-F238E27FC236}">
                <a16:creationId xmlns:a16="http://schemas.microsoft.com/office/drawing/2014/main" id="{D96EAFBF-5ED3-41DF-91B5-6123E955C59C}"/>
              </a:ext>
            </a:extLst>
          </p:cNvPr>
          <p:cNvSpPr/>
          <p:nvPr/>
        </p:nvSpPr>
        <p:spPr>
          <a:xfrm>
            <a:off x="8435855" y="465183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1" name="Rechteck: abgerundete Ecken 340">
            <a:extLst>
              <a:ext uri="{FF2B5EF4-FFF2-40B4-BE49-F238E27FC236}">
                <a16:creationId xmlns:a16="http://schemas.microsoft.com/office/drawing/2014/main" id="{29A21FD2-53B8-407F-8174-FB82FD0B5986}"/>
              </a:ext>
            </a:extLst>
          </p:cNvPr>
          <p:cNvSpPr/>
          <p:nvPr/>
        </p:nvSpPr>
        <p:spPr>
          <a:xfrm>
            <a:off x="7723079" y="465728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324" name="Gruppieren 323">
            <a:extLst>
              <a:ext uri="{FF2B5EF4-FFF2-40B4-BE49-F238E27FC236}">
                <a16:creationId xmlns:a16="http://schemas.microsoft.com/office/drawing/2014/main" id="{D682E849-88B4-446B-91E6-E7B20488323B}"/>
              </a:ext>
            </a:extLst>
          </p:cNvPr>
          <p:cNvGrpSpPr/>
          <p:nvPr/>
        </p:nvGrpSpPr>
        <p:grpSpPr>
          <a:xfrm>
            <a:off x="1571130" y="1444755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28" name="Rechteck: abgerundete Ecken 327">
              <a:extLst>
                <a:ext uri="{FF2B5EF4-FFF2-40B4-BE49-F238E27FC236}">
                  <a16:creationId xmlns:a16="http://schemas.microsoft.com/office/drawing/2014/main" id="{B8D97BD0-EB83-48CA-987A-4C0D260821B6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29" name="Rechteck: abgerundete Ecken 328">
              <a:extLst>
                <a:ext uri="{FF2B5EF4-FFF2-40B4-BE49-F238E27FC236}">
                  <a16:creationId xmlns:a16="http://schemas.microsoft.com/office/drawing/2014/main" id="{40C37923-7D7B-41BF-A1F6-DF8D199BE4A5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0" name="Rechteck: abgerundete Ecken 329">
              <a:extLst>
                <a:ext uri="{FF2B5EF4-FFF2-40B4-BE49-F238E27FC236}">
                  <a16:creationId xmlns:a16="http://schemas.microsoft.com/office/drawing/2014/main" id="{6A3FB9BF-227F-4EC6-9E43-E8862E5E2961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1" name="Rechteck: abgerundete Ecken 330">
              <a:extLst>
                <a:ext uri="{FF2B5EF4-FFF2-40B4-BE49-F238E27FC236}">
                  <a16:creationId xmlns:a16="http://schemas.microsoft.com/office/drawing/2014/main" id="{6235165F-C01A-485D-BB57-D6E22022CCA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2" name="Rechteck: abgerundete Ecken 331">
              <a:extLst>
                <a:ext uri="{FF2B5EF4-FFF2-40B4-BE49-F238E27FC236}">
                  <a16:creationId xmlns:a16="http://schemas.microsoft.com/office/drawing/2014/main" id="{A4078B7F-3A1A-4D56-B923-40365B4E3DA6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3" name="Rechteck: abgerundete Ecken 332">
              <a:extLst>
                <a:ext uri="{FF2B5EF4-FFF2-40B4-BE49-F238E27FC236}">
                  <a16:creationId xmlns:a16="http://schemas.microsoft.com/office/drawing/2014/main" id="{A811B9EF-9C2D-4C6A-8B9C-A0F686B3CB1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4" name="Rechteck: abgerundete Ecken 333">
              <a:extLst>
                <a:ext uri="{FF2B5EF4-FFF2-40B4-BE49-F238E27FC236}">
                  <a16:creationId xmlns:a16="http://schemas.microsoft.com/office/drawing/2014/main" id="{60A19DD6-2110-4EAB-848D-248840651F55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5" name="Rechteck: abgerundete Ecken 334">
              <a:extLst>
                <a:ext uri="{FF2B5EF4-FFF2-40B4-BE49-F238E27FC236}">
                  <a16:creationId xmlns:a16="http://schemas.microsoft.com/office/drawing/2014/main" id="{DD25EC96-C669-40D6-A332-E3CB49A598FD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6" name="Rechteck: abgerundete Ecken 335">
              <a:extLst>
                <a:ext uri="{FF2B5EF4-FFF2-40B4-BE49-F238E27FC236}">
                  <a16:creationId xmlns:a16="http://schemas.microsoft.com/office/drawing/2014/main" id="{032CE7F9-F2FA-4244-983D-B3397A098E7B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25" name="Freihandform: Form 324">
            <a:extLst>
              <a:ext uri="{FF2B5EF4-FFF2-40B4-BE49-F238E27FC236}">
                <a16:creationId xmlns:a16="http://schemas.microsoft.com/office/drawing/2014/main" id="{7B45F1FB-7EEC-4092-BD5C-3EB60BC27C71}"/>
              </a:ext>
            </a:extLst>
          </p:cNvPr>
          <p:cNvSpPr/>
          <p:nvPr/>
        </p:nvSpPr>
        <p:spPr>
          <a:xfrm>
            <a:off x="8488544" y="148047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6" name="Freihandform: Form 325">
            <a:extLst>
              <a:ext uri="{FF2B5EF4-FFF2-40B4-BE49-F238E27FC236}">
                <a16:creationId xmlns:a16="http://schemas.microsoft.com/office/drawing/2014/main" id="{770CDE74-15F0-4E20-A109-6496F025CB34}"/>
              </a:ext>
            </a:extLst>
          </p:cNvPr>
          <p:cNvSpPr/>
          <p:nvPr/>
        </p:nvSpPr>
        <p:spPr>
          <a:xfrm>
            <a:off x="8435556" y="1439399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7" name="Rechteck: abgerundete Ecken 326">
            <a:extLst>
              <a:ext uri="{FF2B5EF4-FFF2-40B4-BE49-F238E27FC236}">
                <a16:creationId xmlns:a16="http://schemas.microsoft.com/office/drawing/2014/main" id="{5ACCA185-F77E-49C8-8F72-CEED86A90301}"/>
              </a:ext>
            </a:extLst>
          </p:cNvPr>
          <p:cNvSpPr/>
          <p:nvPr/>
        </p:nvSpPr>
        <p:spPr>
          <a:xfrm>
            <a:off x="7722780" y="1444842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407" name="Freihandform: Form 406">
            <a:extLst>
              <a:ext uri="{FF2B5EF4-FFF2-40B4-BE49-F238E27FC236}">
                <a16:creationId xmlns:a16="http://schemas.microsoft.com/office/drawing/2014/main" id="{2BE80545-5ED2-45DF-849E-575BABA666AB}"/>
              </a:ext>
            </a:extLst>
          </p:cNvPr>
          <p:cNvSpPr/>
          <p:nvPr/>
        </p:nvSpPr>
        <p:spPr>
          <a:xfrm>
            <a:off x="7783811" y="550958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314" name="Rechteck 313" hidden="1">
            <a:extLst>
              <a:ext uri="{FF2B5EF4-FFF2-40B4-BE49-F238E27FC236}">
                <a16:creationId xmlns:a16="http://schemas.microsoft.com/office/drawing/2014/main" id="{8B370C38-E99E-4FD1-B14A-6A33FF3C1218}"/>
              </a:ext>
            </a:extLst>
          </p:cNvPr>
          <p:cNvSpPr/>
          <p:nvPr/>
        </p:nvSpPr>
        <p:spPr>
          <a:xfrm>
            <a:off x="1601351" y="1456751"/>
            <a:ext cx="8995133" cy="45777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A5F99444-B6A3-4386-8A07-3A701ECEEA79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66" name="Gruppieren 165">
              <a:extLst>
                <a:ext uri="{FF2B5EF4-FFF2-40B4-BE49-F238E27FC236}">
                  <a16:creationId xmlns:a16="http://schemas.microsoft.com/office/drawing/2014/main" id="{13561E44-738B-4A67-95DA-35A6A005BA6F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69" name="Grafik 16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0B980FB-BB2F-4253-89CE-766E7BA82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70" name="Kreuz 169">
                <a:extLst>
                  <a:ext uri="{FF2B5EF4-FFF2-40B4-BE49-F238E27FC236}">
                    <a16:creationId xmlns:a16="http://schemas.microsoft.com/office/drawing/2014/main" id="{840581B6-472B-45C1-8CAB-D5CA2EFDD13D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20624BC3-5DB4-483A-A014-41678CC58875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8" name="Grafik 167">
              <a:extLst>
                <a:ext uri="{FF2B5EF4-FFF2-40B4-BE49-F238E27FC236}">
                  <a16:creationId xmlns:a16="http://schemas.microsoft.com/office/drawing/2014/main" id="{10DE18A7-F6DD-4D12-8C22-3E5DD7632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pic>
        <p:nvPicPr>
          <p:cNvPr id="127" name="Grafik 126">
            <a:extLst>
              <a:ext uri="{FF2B5EF4-FFF2-40B4-BE49-F238E27FC236}">
                <a16:creationId xmlns:a16="http://schemas.microsoft.com/office/drawing/2014/main" id="{9C3A3760-7FEA-4AD0-AC4A-27AA74199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45722" y="5530112"/>
            <a:ext cx="415278" cy="415278"/>
          </a:xfrm>
          <a:prstGeom prst="rect">
            <a:avLst/>
          </a:prstGeom>
        </p:spPr>
      </p:pic>
      <p:sp>
        <p:nvSpPr>
          <p:cNvPr id="117" name="Rechteck: abgerundete Ecken 116">
            <a:extLst>
              <a:ext uri="{FF2B5EF4-FFF2-40B4-BE49-F238E27FC236}">
                <a16:creationId xmlns:a16="http://schemas.microsoft.com/office/drawing/2014/main" id="{8C229BD6-6AF6-4533-B854-53A5D5454B82}"/>
              </a:ext>
            </a:extLst>
          </p:cNvPr>
          <p:cNvSpPr/>
          <p:nvPr/>
        </p:nvSpPr>
        <p:spPr>
          <a:xfrm>
            <a:off x="1567246" y="2231110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14" name="Rechteck: abgerundete Ecken 113">
            <a:extLst>
              <a:ext uri="{FF2B5EF4-FFF2-40B4-BE49-F238E27FC236}">
                <a16:creationId xmlns:a16="http://schemas.microsoft.com/office/drawing/2014/main" id="{DF6FCA4B-B9EF-490F-8F0F-B54BBB377F4A}"/>
              </a:ext>
            </a:extLst>
          </p:cNvPr>
          <p:cNvSpPr/>
          <p:nvPr/>
        </p:nvSpPr>
        <p:spPr>
          <a:xfrm>
            <a:off x="2258015" y="2224445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8961F03D-9664-47E7-A5EE-8E47E6DC8737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15" name="Rechteck: abgerundete Ecken 114">
              <a:extLst>
                <a:ext uri="{FF2B5EF4-FFF2-40B4-BE49-F238E27FC236}">
                  <a16:creationId xmlns:a16="http://schemas.microsoft.com/office/drawing/2014/main" id="{640F3C3A-6FFF-42BD-B7D1-CCD8F5909270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52E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6" name="Grafik 115">
              <a:extLst>
                <a:ext uri="{FF2B5EF4-FFF2-40B4-BE49-F238E27FC236}">
                  <a16:creationId xmlns:a16="http://schemas.microsoft.com/office/drawing/2014/main" id="{EF2D93C7-DCD8-4E3F-8323-4CE3D4F6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sp>
        <p:nvSpPr>
          <p:cNvPr id="134" name="Textfeld 133">
            <a:extLst>
              <a:ext uri="{FF2B5EF4-FFF2-40B4-BE49-F238E27FC236}">
                <a16:creationId xmlns:a16="http://schemas.microsoft.com/office/drawing/2014/main" id="{43FE9710-43F6-410D-9008-673DF1312332}"/>
              </a:ext>
            </a:extLst>
          </p:cNvPr>
          <p:cNvSpPr txBox="1"/>
          <p:nvPr/>
        </p:nvSpPr>
        <p:spPr>
          <a:xfrm>
            <a:off x="1276658" y="1582058"/>
            <a:ext cx="2792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103" name="Rechteck: abgerundete Ecken 102">
            <a:hlinkClick r:id="rId15" action="ppaction://hlinksldjump"/>
            <a:extLst>
              <a:ext uri="{FF2B5EF4-FFF2-40B4-BE49-F238E27FC236}">
                <a16:creationId xmlns:a16="http://schemas.microsoft.com/office/drawing/2014/main" id="{C4913FD5-F87E-4616-956E-B07995C08C6B}"/>
              </a:ext>
            </a:extLst>
          </p:cNvPr>
          <p:cNvSpPr/>
          <p:nvPr/>
        </p:nvSpPr>
        <p:spPr>
          <a:xfrm>
            <a:off x="1570103" y="5463151"/>
            <a:ext cx="622305" cy="565988"/>
          </a:xfrm>
          <a:prstGeom prst="roundRect">
            <a:avLst/>
          </a:prstGeom>
          <a:solidFill>
            <a:srgbClr val="004AB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pic>
        <p:nvPicPr>
          <p:cNvPr id="104" name="Grafik 103">
            <a:hlinkClick r:id="rId15" action="ppaction://hlinksldjump"/>
            <a:extLst>
              <a:ext uri="{FF2B5EF4-FFF2-40B4-BE49-F238E27FC236}">
                <a16:creationId xmlns:a16="http://schemas.microsoft.com/office/drawing/2014/main" id="{0F5CA16B-F19F-4F6D-BE16-97D951D301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71898" y="5532377"/>
            <a:ext cx="415278" cy="415278"/>
          </a:xfrm>
          <a:prstGeom prst="rect">
            <a:avLst/>
          </a:prstGeom>
        </p:spPr>
      </p:pic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8D69700A-651F-40F7-A9B9-D3FC93CA0921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06" name="Freihandform 23">
              <a:extLst>
                <a:ext uri="{FF2B5EF4-FFF2-40B4-BE49-F238E27FC236}">
                  <a16:creationId xmlns:a16="http://schemas.microsoft.com/office/drawing/2014/main" id="{CCEA1A46-4D93-4827-A282-EB715A541A0C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07" name="Grafik 106">
              <a:extLst>
                <a:ext uri="{FF2B5EF4-FFF2-40B4-BE49-F238E27FC236}">
                  <a16:creationId xmlns:a16="http://schemas.microsoft.com/office/drawing/2014/main" id="{BC10F9D9-5349-4EA8-964D-3BB215F1C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grpSp>
        <p:nvGrpSpPr>
          <p:cNvPr id="108" name="Gruppieren 107">
            <a:extLst>
              <a:ext uri="{FF2B5EF4-FFF2-40B4-BE49-F238E27FC236}">
                <a16:creationId xmlns:a16="http://schemas.microsoft.com/office/drawing/2014/main" id="{3B5DD76A-CA87-4890-A90B-D4F9B3816436}"/>
              </a:ext>
            </a:extLst>
          </p:cNvPr>
          <p:cNvGrpSpPr/>
          <p:nvPr/>
        </p:nvGrpSpPr>
        <p:grpSpPr>
          <a:xfrm>
            <a:off x="607793" y="2233747"/>
            <a:ext cx="320355" cy="559577"/>
            <a:chOff x="610240" y="1470938"/>
            <a:chExt cx="387735" cy="677273"/>
          </a:xfrm>
        </p:grpSpPr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C348DFDC-8ECF-47DB-8417-A93266DDF62E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17DBBEE9-EE27-42B4-97A8-DB52EFAFCD74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983D59BF-4716-44E2-83C3-77EA39960C2A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4872E255-6ADE-41E6-BBCA-9980A6D06F3F}"/>
              </a:ext>
            </a:extLst>
          </p:cNvPr>
          <p:cNvGrpSpPr/>
          <p:nvPr/>
        </p:nvGrpSpPr>
        <p:grpSpPr>
          <a:xfrm>
            <a:off x="607127" y="3051882"/>
            <a:ext cx="320355" cy="559577"/>
            <a:chOff x="610240" y="1470938"/>
            <a:chExt cx="387735" cy="677273"/>
          </a:xfrm>
        </p:grpSpPr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0AEFC015-EFB4-4C47-8E66-77313EF1F35D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D51070B3-0AE6-4EA2-85B8-3A8002C68CE3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49B4949D-2E29-45AC-801E-DCE6D4A75E12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85B2BA24-5F8A-401D-99BF-227577B00D79}"/>
              </a:ext>
            </a:extLst>
          </p:cNvPr>
          <p:cNvGrpSpPr/>
          <p:nvPr/>
        </p:nvGrpSpPr>
        <p:grpSpPr>
          <a:xfrm>
            <a:off x="609882" y="3870017"/>
            <a:ext cx="320355" cy="559577"/>
            <a:chOff x="610240" y="1470938"/>
            <a:chExt cx="387735" cy="677273"/>
          </a:xfrm>
        </p:grpSpPr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E42CD291-EC87-43BF-B79B-6EA3E331F38D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28" name="Freihandform: Form 127">
              <a:extLst>
                <a:ext uri="{FF2B5EF4-FFF2-40B4-BE49-F238E27FC236}">
                  <a16:creationId xmlns:a16="http://schemas.microsoft.com/office/drawing/2014/main" id="{F1719685-0A6D-403A-BAD2-7ADB915EDAA7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32DBCC85-AE7D-4382-8AA1-547DA49DC291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E3A640F5-2796-4766-AB0B-FF59B13022A9}"/>
              </a:ext>
            </a:extLst>
          </p:cNvPr>
          <p:cNvGrpSpPr/>
          <p:nvPr/>
        </p:nvGrpSpPr>
        <p:grpSpPr>
          <a:xfrm>
            <a:off x="610251" y="4656833"/>
            <a:ext cx="320355" cy="559577"/>
            <a:chOff x="610240" y="1470938"/>
            <a:chExt cx="387735" cy="677273"/>
          </a:xfrm>
        </p:grpSpPr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AE737B4D-AD19-42AC-9DC2-7F65F076DE74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32" name="Freihandform: Form 131">
              <a:extLst>
                <a:ext uri="{FF2B5EF4-FFF2-40B4-BE49-F238E27FC236}">
                  <a16:creationId xmlns:a16="http://schemas.microsoft.com/office/drawing/2014/main" id="{E0BAE9FE-6152-45E8-BAA8-949F581B3854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2EA2C6C8-28E4-4C97-A560-7710CE686FF6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EFB2F4D2-6C36-4D04-B67A-C0747D7DDEC5}"/>
              </a:ext>
            </a:extLst>
          </p:cNvPr>
          <p:cNvGrpSpPr/>
          <p:nvPr/>
        </p:nvGrpSpPr>
        <p:grpSpPr>
          <a:xfrm>
            <a:off x="601974" y="5467297"/>
            <a:ext cx="320355" cy="559577"/>
            <a:chOff x="610240" y="1470938"/>
            <a:chExt cx="387735" cy="677273"/>
          </a:xfrm>
        </p:grpSpPr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C694EA2A-E20D-4359-BE5D-809025DC267A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3EA8D124-DD88-4918-8DE5-FA638D8BD648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FC6285AE-F669-4CF8-8704-4F2337B7EA31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5C0F04F5-D2AD-4204-9652-80EE28D4504A}"/>
              </a:ext>
            </a:extLst>
          </p:cNvPr>
          <p:cNvGrpSpPr/>
          <p:nvPr/>
        </p:nvGrpSpPr>
        <p:grpSpPr>
          <a:xfrm>
            <a:off x="607793" y="1453217"/>
            <a:ext cx="320355" cy="559577"/>
            <a:chOff x="610240" y="1470938"/>
            <a:chExt cx="387735" cy="677273"/>
          </a:xfrm>
        </p:grpSpPr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A924D529-897A-4A8D-A193-B11467F707BA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E7FCE938-0DBC-4135-9407-AD57C06677D7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20249D3E-E68D-42A7-ACB0-8D87853641E5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73496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rafik 120">
            <a:extLst>
              <a:ext uri="{FF2B5EF4-FFF2-40B4-BE49-F238E27FC236}">
                <a16:creationId xmlns:a16="http://schemas.microsoft.com/office/drawing/2014/main" id="{30B169AF-0A50-45FC-828A-1858252248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124" name="Flussdiagramm: Alternativer Prozess 123">
            <a:extLst>
              <a:ext uri="{FF2B5EF4-FFF2-40B4-BE49-F238E27FC236}">
                <a16:creationId xmlns:a16="http://schemas.microsoft.com/office/drawing/2014/main" id="{3BE43119-01DA-4A2E-BDAE-EA166BC93D0A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32FDD9CD-5912-43EA-ADCF-575B1B06C961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26" name="Grafik 125">
            <a:extLst>
              <a:ext uri="{FF2B5EF4-FFF2-40B4-BE49-F238E27FC236}">
                <a16:creationId xmlns:a16="http://schemas.microsoft.com/office/drawing/2014/main" id="{6F267A68-240A-4B81-A171-28B324E76F9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392" name="Textfeld 391">
            <a:extLst>
              <a:ext uri="{FF2B5EF4-FFF2-40B4-BE49-F238E27FC236}">
                <a16:creationId xmlns:a16="http://schemas.microsoft.com/office/drawing/2014/main" id="{B4255D10-75B8-4CC1-951D-41BCCFAC0C09}"/>
              </a:ext>
            </a:extLst>
          </p:cNvPr>
          <p:cNvSpPr txBox="1"/>
          <p:nvPr/>
        </p:nvSpPr>
        <p:spPr>
          <a:xfrm>
            <a:off x="1277781" y="2360307"/>
            <a:ext cx="28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94" name="Gruppieren 393">
            <a:extLst>
              <a:ext uri="{FF2B5EF4-FFF2-40B4-BE49-F238E27FC236}">
                <a16:creationId xmlns:a16="http://schemas.microsoft.com/office/drawing/2014/main" id="{7580625F-7E7C-4FA8-BA4C-95899DF6C2B7}"/>
              </a:ext>
            </a:extLst>
          </p:cNvPr>
          <p:cNvGrpSpPr/>
          <p:nvPr/>
        </p:nvGrpSpPr>
        <p:grpSpPr>
          <a:xfrm>
            <a:off x="2945957" y="2223004"/>
            <a:ext cx="4718169" cy="568178"/>
            <a:chOff x="3282727" y="4148261"/>
            <a:chExt cx="5645861" cy="679894"/>
          </a:xfrm>
          <a:solidFill>
            <a:srgbClr val="062C50"/>
          </a:solidFill>
        </p:grpSpPr>
        <p:sp>
          <p:nvSpPr>
            <p:cNvPr id="400" name="Rechteck: abgerundete Ecken 399">
              <a:extLst>
                <a:ext uri="{FF2B5EF4-FFF2-40B4-BE49-F238E27FC236}">
                  <a16:creationId xmlns:a16="http://schemas.microsoft.com/office/drawing/2014/main" id="{A8F135BD-40AE-4329-90F8-C0F448D5408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1" name="Rechteck: abgerundete Ecken 400">
              <a:extLst>
                <a:ext uri="{FF2B5EF4-FFF2-40B4-BE49-F238E27FC236}">
                  <a16:creationId xmlns:a16="http://schemas.microsoft.com/office/drawing/2014/main" id="{DFB40AEE-D8FA-4CA7-B57D-6F629296FA8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2" name="Rechteck: abgerundete Ecken 401">
              <a:extLst>
                <a:ext uri="{FF2B5EF4-FFF2-40B4-BE49-F238E27FC236}">
                  <a16:creationId xmlns:a16="http://schemas.microsoft.com/office/drawing/2014/main" id="{4693CDAE-0CE7-462F-A7AB-F7585E43C1E7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3" name="Rechteck: abgerundete Ecken 402">
              <a:extLst>
                <a:ext uri="{FF2B5EF4-FFF2-40B4-BE49-F238E27FC236}">
                  <a16:creationId xmlns:a16="http://schemas.microsoft.com/office/drawing/2014/main" id="{F52F81E1-C30B-4E61-8029-3612EB4F3468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4" name="Rechteck: abgerundete Ecken 403">
              <a:extLst>
                <a:ext uri="{FF2B5EF4-FFF2-40B4-BE49-F238E27FC236}">
                  <a16:creationId xmlns:a16="http://schemas.microsoft.com/office/drawing/2014/main" id="{0EB78652-0B9E-4558-B4A5-F5F498D1715D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5" name="Rechteck: abgerundete Ecken 404">
              <a:extLst>
                <a:ext uri="{FF2B5EF4-FFF2-40B4-BE49-F238E27FC236}">
                  <a16:creationId xmlns:a16="http://schemas.microsoft.com/office/drawing/2014/main" id="{B9EBE26F-FB33-4F12-9791-9D977E75C23F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6" name="Rechteck: abgerundete Ecken 405">
              <a:extLst>
                <a:ext uri="{FF2B5EF4-FFF2-40B4-BE49-F238E27FC236}">
                  <a16:creationId xmlns:a16="http://schemas.microsoft.com/office/drawing/2014/main" id="{BFAA48E5-8D8A-4E63-AEBE-FE590A1A80E1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95" name="Freihandform: Form 394">
            <a:extLst>
              <a:ext uri="{FF2B5EF4-FFF2-40B4-BE49-F238E27FC236}">
                <a16:creationId xmlns:a16="http://schemas.microsoft.com/office/drawing/2014/main" id="{611A3620-9DFE-47F2-887A-FADFF39A9E3B}"/>
              </a:ext>
            </a:extLst>
          </p:cNvPr>
          <p:cNvSpPr/>
          <p:nvPr/>
        </p:nvSpPr>
        <p:spPr>
          <a:xfrm>
            <a:off x="8489667" y="2258724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6" name="Freihandform: Form 395">
            <a:extLst>
              <a:ext uri="{FF2B5EF4-FFF2-40B4-BE49-F238E27FC236}">
                <a16:creationId xmlns:a16="http://schemas.microsoft.com/office/drawing/2014/main" id="{A227EFDB-2008-41F3-AE9F-BA4D2F186744}"/>
              </a:ext>
            </a:extLst>
          </p:cNvPr>
          <p:cNvSpPr/>
          <p:nvPr/>
        </p:nvSpPr>
        <p:spPr>
          <a:xfrm>
            <a:off x="8436679" y="221764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7" name="Rechteck: abgerundete Ecken 396">
            <a:extLst>
              <a:ext uri="{FF2B5EF4-FFF2-40B4-BE49-F238E27FC236}">
                <a16:creationId xmlns:a16="http://schemas.microsoft.com/office/drawing/2014/main" id="{B40E915F-0E75-4CE2-97DA-7B93CF9E3E4B}"/>
              </a:ext>
            </a:extLst>
          </p:cNvPr>
          <p:cNvSpPr/>
          <p:nvPr/>
        </p:nvSpPr>
        <p:spPr>
          <a:xfrm>
            <a:off x="7723903" y="222309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77" name="Textfeld 376">
            <a:extLst>
              <a:ext uri="{FF2B5EF4-FFF2-40B4-BE49-F238E27FC236}">
                <a16:creationId xmlns:a16="http://schemas.microsoft.com/office/drawing/2014/main" id="{8E5EE671-8CF8-498F-BC19-32EAD82E40B9}"/>
              </a:ext>
            </a:extLst>
          </p:cNvPr>
          <p:cNvSpPr txBox="1"/>
          <p:nvPr/>
        </p:nvSpPr>
        <p:spPr>
          <a:xfrm>
            <a:off x="1267324" y="3158818"/>
            <a:ext cx="32092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D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79" name="Gruppieren 378">
            <a:extLst>
              <a:ext uri="{FF2B5EF4-FFF2-40B4-BE49-F238E27FC236}">
                <a16:creationId xmlns:a16="http://schemas.microsoft.com/office/drawing/2014/main" id="{8DC0339E-B66C-47B3-A051-A74A5D451467}"/>
              </a:ext>
            </a:extLst>
          </p:cNvPr>
          <p:cNvGrpSpPr/>
          <p:nvPr/>
        </p:nvGrpSpPr>
        <p:grpSpPr>
          <a:xfrm>
            <a:off x="1578087" y="3034783"/>
            <a:ext cx="6091874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83" name="Rechteck: abgerundete Ecken 382">
              <a:extLst>
                <a:ext uri="{FF2B5EF4-FFF2-40B4-BE49-F238E27FC236}">
                  <a16:creationId xmlns:a16="http://schemas.microsoft.com/office/drawing/2014/main" id="{45DB118B-BAB4-4B90-9E6A-D4F931459F60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4" name="Rechteck: abgerundete Ecken 383">
              <a:extLst>
                <a:ext uri="{FF2B5EF4-FFF2-40B4-BE49-F238E27FC236}">
                  <a16:creationId xmlns:a16="http://schemas.microsoft.com/office/drawing/2014/main" id="{D0DC3C1B-4F56-49E9-A55E-187E287E8E89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5" name="Rechteck: abgerundete Ecken 384">
              <a:extLst>
                <a:ext uri="{FF2B5EF4-FFF2-40B4-BE49-F238E27FC236}">
                  <a16:creationId xmlns:a16="http://schemas.microsoft.com/office/drawing/2014/main" id="{63DBAD73-7E3E-4601-8A80-00026019774B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6" name="Rechteck: abgerundete Ecken 385">
              <a:extLst>
                <a:ext uri="{FF2B5EF4-FFF2-40B4-BE49-F238E27FC236}">
                  <a16:creationId xmlns:a16="http://schemas.microsoft.com/office/drawing/2014/main" id="{CB772F56-EA02-47AC-8A29-306203E9057D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7" name="Rechteck: abgerundete Ecken 386">
              <a:extLst>
                <a:ext uri="{FF2B5EF4-FFF2-40B4-BE49-F238E27FC236}">
                  <a16:creationId xmlns:a16="http://schemas.microsoft.com/office/drawing/2014/main" id="{A66C2EC8-F47A-4B98-863D-44E8E2C0B070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8" name="Rechteck: abgerundete Ecken 387">
              <a:extLst>
                <a:ext uri="{FF2B5EF4-FFF2-40B4-BE49-F238E27FC236}">
                  <a16:creationId xmlns:a16="http://schemas.microsoft.com/office/drawing/2014/main" id="{0A10E07F-244F-46BB-A580-26DC467951DF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9" name="Rechteck: abgerundete Ecken 388">
              <a:extLst>
                <a:ext uri="{FF2B5EF4-FFF2-40B4-BE49-F238E27FC236}">
                  <a16:creationId xmlns:a16="http://schemas.microsoft.com/office/drawing/2014/main" id="{43D45E27-FC6A-46B1-AD94-C884D1924C4A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0" name="Rechteck: abgerundete Ecken 389">
              <a:extLst>
                <a:ext uri="{FF2B5EF4-FFF2-40B4-BE49-F238E27FC236}">
                  <a16:creationId xmlns:a16="http://schemas.microsoft.com/office/drawing/2014/main" id="{5B9332B3-4BB3-4FFA-86E0-3465203D49D8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1" name="Rechteck: abgerundete Ecken 390">
              <a:extLst>
                <a:ext uri="{FF2B5EF4-FFF2-40B4-BE49-F238E27FC236}">
                  <a16:creationId xmlns:a16="http://schemas.microsoft.com/office/drawing/2014/main" id="{D2B3AED2-D8C2-4E53-9C64-77400CD22AEE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80" name="Freihandform: Form 379">
            <a:extLst>
              <a:ext uri="{FF2B5EF4-FFF2-40B4-BE49-F238E27FC236}">
                <a16:creationId xmlns:a16="http://schemas.microsoft.com/office/drawing/2014/main" id="{7C6D3028-5061-4423-AD5D-3D8D239CBF3E}"/>
              </a:ext>
            </a:extLst>
          </p:cNvPr>
          <p:cNvSpPr/>
          <p:nvPr/>
        </p:nvSpPr>
        <p:spPr>
          <a:xfrm>
            <a:off x="8495502" y="307050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1" name="Freihandform: Form 380">
            <a:extLst>
              <a:ext uri="{FF2B5EF4-FFF2-40B4-BE49-F238E27FC236}">
                <a16:creationId xmlns:a16="http://schemas.microsoft.com/office/drawing/2014/main" id="{7C4F0B02-83FA-4A12-8CE5-51CBDD7407DC}"/>
              </a:ext>
            </a:extLst>
          </p:cNvPr>
          <p:cNvSpPr/>
          <p:nvPr/>
        </p:nvSpPr>
        <p:spPr>
          <a:xfrm>
            <a:off x="8442514" y="302942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2" name="Rechteck: abgerundete Ecken 381">
            <a:extLst>
              <a:ext uri="{FF2B5EF4-FFF2-40B4-BE49-F238E27FC236}">
                <a16:creationId xmlns:a16="http://schemas.microsoft.com/office/drawing/2014/main" id="{1282DFC4-F266-4AD6-9F4C-310A22A05E37}"/>
              </a:ext>
            </a:extLst>
          </p:cNvPr>
          <p:cNvSpPr/>
          <p:nvPr/>
        </p:nvSpPr>
        <p:spPr>
          <a:xfrm>
            <a:off x="7729738" y="303487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2" name="Textfeld 361">
            <a:extLst>
              <a:ext uri="{FF2B5EF4-FFF2-40B4-BE49-F238E27FC236}">
                <a16:creationId xmlns:a16="http://schemas.microsoft.com/office/drawing/2014/main" id="{E8753B8F-667E-4FC9-8455-5F3A5A76EA6E}"/>
              </a:ext>
            </a:extLst>
          </p:cNvPr>
          <p:cNvSpPr txBox="1"/>
          <p:nvPr/>
        </p:nvSpPr>
        <p:spPr>
          <a:xfrm>
            <a:off x="1264439" y="3980936"/>
            <a:ext cx="2614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64" name="Gruppieren 363">
            <a:extLst>
              <a:ext uri="{FF2B5EF4-FFF2-40B4-BE49-F238E27FC236}">
                <a16:creationId xmlns:a16="http://schemas.microsoft.com/office/drawing/2014/main" id="{58D08648-B1B6-4449-AD55-86AFFE24003C}"/>
              </a:ext>
            </a:extLst>
          </p:cNvPr>
          <p:cNvGrpSpPr/>
          <p:nvPr/>
        </p:nvGrpSpPr>
        <p:grpSpPr>
          <a:xfrm>
            <a:off x="1577266" y="3854466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68" name="Rechteck: abgerundete Ecken 367">
              <a:extLst>
                <a:ext uri="{FF2B5EF4-FFF2-40B4-BE49-F238E27FC236}">
                  <a16:creationId xmlns:a16="http://schemas.microsoft.com/office/drawing/2014/main" id="{97EBA017-3F75-4D15-9A2C-73EA38E0C3AA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69" name="Rechteck: abgerundete Ecken 368">
              <a:extLst>
                <a:ext uri="{FF2B5EF4-FFF2-40B4-BE49-F238E27FC236}">
                  <a16:creationId xmlns:a16="http://schemas.microsoft.com/office/drawing/2014/main" id="{A559BA71-65D9-4E7F-A783-9FCF66D03650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0" name="Rechteck: abgerundete Ecken 369">
              <a:extLst>
                <a:ext uri="{FF2B5EF4-FFF2-40B4-BE49-F238E27FC236}">
                  <a16:creationId xmlns:a16="http://schemas.microsoft.com/office/drawing/2014/main" id="{C4E449B5-8393-4520-9C63-C18CFFB5807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1" name="Rechteck: abgerundete Ecken 370">
              <a:extLst>
                <a:ext uri="{FF2B5EF4-FFF2-40B4-BE49-F238E27FC236}">
                  <a16:creationId xmlns:a16="http://schemas.microsoft.com/office/drawing/2014/main" id="{D793C6EF-1B15-4F17-9C41-7DD5AE717AD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2" name="Rechteck: abgerundete Ecken 371">
              <a:extLst>
                <a:ext uri="{FF2B5EF4-FFF2-40B4-BE49-F238E27FC236}">
                  <a16:creationId xmlns:a16="http://schemas.microsoft.com/office/drawing/2014/main" id="{78C30CE0-BCE2-4127-A0CB-3E3E4059559A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3" name="Rechteck: abgerundete Ecken 372">
              <a:extLst>
                <a:ext uri="{FF2B5EF4-FFF2-40B4-BE49-F238E27FC236}">
                  <a16:creationId xmlns:a16="http://schemas.microsoft.com/office/drawing/2014/main" id="{F9B76325-4E55-4B30-A891-BBFEFC578FF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4" name="Rechteck: abgerundete Ecken 373">
              <a:extLst>
                <a:ext uri="{FF2B5EF4-FFF2-40B4-BE49-F238E27FC236}">
                  <a16:creationId xmlns:a16="http://schemas.microsoft.com/office/drawing/2014/main" id="{73BC3E50-96EF-45B8-A9AC-BB0CE9761FA2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5" name="Rechteck: abgerundete Ecken 374">
              <a:extLst>
                <a:ext uri="{FF2B5EF4-FFF2-40B4-BE49-F238E27FC236}">
                  <a16:creationId xmlns:a16="http://schemas.microsoft.com/office/drawing/2014/main" id="{489C0CDD-7489-4F67-9210-12E483F04347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6" name="Rechteck: abgerundete Ecken 375">
              <a:extLst>
                <a:ext uri="{FF2B5EF4-FFF2-40B4-BE49-F238E27FC236}">
                  <a16:creationId xmlns:a16="http://schemas.microsoft.com/office/drawing/2014/main" id="{02F4B221-40E2-4A82-8410-EF4C77EBC105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65" name="Freihandform: Form 364">
            <a:extLst>
              <a:ext uri="{FF2B5EF4-FFF2-40B4-BE49-F238E27FC236}">
                <a16:creationId xmlns:a16="http://schemas.microsoft.com/office/drawing/2014/main" id="{5B1058DF-350B-4020-A6DD-4879048D2418}"/>
              </a:ext>
            </a:extLst>
          </p:cNvPr>
          <p:cNvSpPr/>
          <p:nvPr/>
        </p:nvSpPr>
        <p:spPr>
          <a:xfrm>
            <a:off x="8494680" y="3890186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6" name="Freihandform: Form 365">
            <a:extLst>
              <a:ext uri="{FF2B5EF4-FFF2-40B4-BE49-F238E27FC236}">
                <a16:creationId xmlns:a16="http://schemas.microsoft.com/office/drawing/2014/main" id="{305B17EE-740A-4E5B-9B8B-1557244286C3}"/>
              </a:ext>
            </a:extLst>
          </p:cNvPr>
          <p:cNvSpPr/>
          <p:nvPr/>
        </p:nvSpPr>
        <p:spPr>
          <a:xfrm>
            <a:off x="8441692" y="3849110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7" name="Rechteck: abgerundete Ecken 366">
            <a:extLst>
              <a:ext uri="{FF2B5EF4-FFF2-40B4-BE49-F238E27FC236}">
                <a16:creationId xmlns:a16="http://schemas.microsoft.com/office/drawing/2014/main" id="{65D66DAF-B983-4A70-A28A-C592A0D5A5EB}"/>
              </a:ext>
            </a:extLst>
          </p:cNvPr>
          <p:cNvSpPr/>
          <p:nvPr/>
        </p:nvSpPr>
        <p:spPr>
          <a:xfrm>
            <a:off x="7728916" y="3854553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51" name="Textfeld 350">
            <a:extLst>
              <a:ext uri="{FF2B5EF4-FFF2-40B4-BE49-F238E27FC236}">
                <a16:creationId xmlns:a16="http://schemas.microsoft.com/office/drawing/2014/main" id="{0E64C8B2-1A37-4FAE-938C-38DF3D1BB453}"/>
              </a:ext>
            </a:extLst>
          </p:cNvPr>
          <p:cNvSpPr txBox="1"/>
          <p:nvPr/>
        </p:nvSpPr>
        <p:spPr>
          <a:xfrm>
            <a:off x="1232732" y="5570561"/>
            <a:ext cx="31290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53" name="Rechteck: abgerundete Ecken 352">
            <a:extLst>
              <a:ext uri="{FF2B5EF4-FFF2-40B4-BE49-F238E27FC236}">
                <a16:creationId xmlns:a16="http://schemas.microsoft.com/office/drawing/2014/main" id="{C98AD8DA-0155-4316-8517-3FA043F17761}"/>
              </a:ext>
            </a:extLst>
          </p:cNvPr>
          <p:cNvSpPr/>
          <p:nvPr/>
        </p:nvSpPr>
        <p:spPr>
          <a:xfrm>
            <a:off x="2260267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354" name="Rechteck: abgerundete Ecken 353">
            <a:extLst>
              <a:ext uri="{FF2B5EF4-FFF2-40B4-BE49-F238E27FC236}">
                <a16:creationId xmlns:a16="http://schemas.microsoft.com/office/drawing/2014/main" id="{90FD0AE2-4308-4142-BF03-ACF83E151A6F}"/>
              </a:ext>
            </a:extLst>
          </p:cNvPr>
          <p:cNvSpPr/>
          <p:nvPr/>
        </p:nvSpPr>
        <p:spPr>
          <a:xfrm>
            <a:off x="2948063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355" name="Rechteck: abgerundete Ecken 354">
            <a:extLst>
              <a:ext uri="{FF2B5EF4-FFF2-40B4-BE49-F238E27FC236}">
                <a16:creationId xmlns:a16="http://schemas.microsoft.com/office/drawing/2014/main" id="{A28C17AA-6EFC-4F90-AA1B-8EB2C0836504}"/>
              </a:ext>
            </a:extLst>
          </p:cNvPr>
          <p:cNvSpPr/>
          <p:nvPr/>
        </p:nvSpPr>
        <p:spPr>
          <a:xfrm>
            <a:off x="3629741" y="5463075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6" name="Rechteck: abgerundete Ecken 355">
            <a:extLst>
              <a:ext uri="{FF2B5EF4-FFF2-40B4-BE49-F238E27FC236}">
                <a16:creationId xmlns:a16="http://schemas.microsoft.com/office/drawing/2014/main" id="{A5FC6841-7F14-4578-9736-EFFA1A65EA7B}"/>
              </a:ext>
            </a:extLst>
          </p:cNvPr>
          <p:cNvSpPr/>
          <p:nvPr/>
        </p:nvSpPr>
        <p:spPr>
          <a:xfrm>
            <a:off x="4318010" y="546307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357" name="Rechteck: abgerundete Ecken 356">
            <a:extLst>
              <a:ext uri="{FF2B5EF4-FFF2-40B4-BE49-F238E27FC236}">
                <a16:creationId xmlns:a16="http://schemas.microsoft.com/office/drawing/2014/main" id="{648AD58C-2C4E-4C4A-BA62-DD644280B05B}"/>
              </a:ext>
            </a:extLst>
          </p:cNvPr>
          <p:cNvSpPr/>
          <p:nvPr/>
        </p:nvSpPr>
        <p:spPr>
          <a:xfrm>
            <a:off x="4999504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8" name="Rechteck: abgerundete Ecken 357">
            <a:extLst>
              <a:ext uri="{FF2B5EF4-FFF2-40B4-BE49-F238E27FC236}">
                <a16:creationId xmlns:a16="http://schemas.microsoft.com/office/drawing/2014/main" id="{12EFD9D9-AF9E-458A-BC4D-926405100154}"/>
              </a:ext>
            </a:extLst>
          </p:cNvPr>
          <p:cNvSpPr/>
          <p:nvPr/>
        </p:nvSpPr>
        <p:spPr>
          <a:xfrm>
            <a:off x="5683020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9" name="Rechteck: abgerundete Ecken 358">
            <a:extLst>
              <a:ext uri="{FF2B5EF4-FFF2-40B4-BE49-F238E27FC236}">
                <a16:creationId xmlns:a16="http://schemas.microsoft.com/office/drawing/2014/main" id="{69E14864-467D-4D2E-968B-CF270BA89B1F}"/>
              </a:ext>
            </a:extLst>
          </p:cNvPr>
          <p:cNvSpPr/>
          <p:nvPr/>
        </p:nvSpPr>
        <p:spPr>
          <a:xfrm>
            <a:off x="6363474" y="5460886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0" name="Rechteck: abgerundete Ecken 359">
            <a:extLst>
              <a:ext uri="{FF2B5EF4-FFF2-40B4-BE49-F238E27FC236}">
                <a16:creationId xmlns:a16="http://schemas.microsoft.com/office/drawing/2014/main" id="{50CB73DD-1490-49FE-AEF5-F03962676169}"/>
              </a:ext>
            </a:extLst>
          </p:cNvPr>
          <p:cNvSpPr/>
          <p:nvPr/>
        </p:nvSpPr>
        <p:spPr>
          <a:xfrm>
            <a:off x="7043927" y="5460886"/>
            <a:ext cx="622305" cy="565988"/>
          </a:xfrm>
          <a:prstGeom prst="roundRect">
            <a:avLst/>
          </a:prstGeom>
          <a:solidFill>
            <a:srgbClr val="004AB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1" name="Freihandform: Form 360">
            <a:extLst>
              <a:ext uri="{FF2B5EF4-FFF2-40B4-BE49-F238E27FC236}">
                <a16:creationId xmlns:a16="http://schemas.microsoft.com/office/drawing/2014/main" id="{3C7A5897-634E-4C0D-8DF7-FBE6060A5EDA}"/>
              </a:ext>
            </a:extLst>
          </p:cNvPr>
          <p:cNvSpPr/>
          <p:nvPr/>
        </p:nvSpPr>
        <p:spPr>
          <a:xfrm>
            <a:off x="7738388" y="546850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2" name="Rechteck: abgerundete Ecken 341">
            <a:extLst>
              <a:ext uri="{FF2B5EF4-FFF2-40B4-BE49-F238E27FC236}">
                <a16:creationId xmlns:a16="http://schemas.microsoft.com/office/drawing/2014/main" id="{94541B61-06E0-471D-8617-5B4C1A9C4063}"/>
              </a:ext>
            </a:extLst>
          </p:cNvPr>
          <p:cNvSpPr/>
          <p:nvPr/>
        </p:nvSpPr>
        <p:spPr>
          <a:xfrm>
            <a:off x="1571429" y="4657214"/>
            <a:ext cx="622306" cy="565989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3" name="Rechteck: abgerundete Ecken 342">
            <a:extLst>
              <a:ext uri="{FF2B5EF4-FFF2-40B4-BE49-F238E27FC236}">
                <a16:creationId xmlns:a16="http://schemas.microsoft.com/office/drawing/2014/main" id="{83661C2A-32AF-4C0E-A5BB-5A72F374332A}"/>
              </a:ext>
            </a:extLst>
          </p:cNvPr>
          <p:cNvSpPr/>
          <p:nvPr/>
        </p:nvSpPr>
        <p:spPr>
          <a:xfrm>
            <a:off x="2257335" y="4657214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4" name="Rechteck: abgerundete Ecken 343">
            <a:extLst>
              <a:ext uri="{FF2B5EF4-FFF2-40B4-BE49-F238E27FC236}">
                <a16:creationId xmlns:a16="http://schemas.microsoft.com/office/drawing/2014/main" id="{B321B26C-E2AC-4EFB-BAD8-98B7AE3253ED}"/>
              </a:ext>
            </a:extLst>
          </p:cNvPr>
          <p:cNvSpPr/>
          <p:nvPr/>
        </p:nvSpPr>
        <p:spPr>
          <a:xfrm>
            <a:off x="2945133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5" name="Rechteck: abgerundete Ecken 344">
            <a:extLst>
              <a:ext uri="{FF2B5EF4-FFF2-40B4-BE49-F238E27FC236}">
                <a16:creationId xmlns:a16="http://schemas.microsoft.com/office/drawing/2014/main" id="{300A2179-C59C-4F64-97C2-37BAF9C619A8}"/>
              </a:ext>
            </a:extLst>
          </p:cNvPr>
          <p:cNvSpPr/>
          <p:nvPr/>
        </p:nvSpPr>
        <p:spPr>
          <a:xfrm>
            <a:off x="3626810" y="4659382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6" name="Rechteck: abgerundete Ecken 345">
            <a:extLst>
              <a:ext uri="{FF2B5EF4-FFF2-40B4-BE49-F238E27FC236}">
                <a16:creationId xmlns:a16="http://schemas.microsoft.com/office/drawing/2014/main" id="{151C54C6-F587-4753-8526-9607936E1DB2}"/>
              </a:ext>
            </a:extLst>
          </p:cNvPr>
          <p:cNvSpPr/>
          <p:nvPr/>
        </p:nvSpPr>
        <p:spPr>
          <a:xfrm>
            <a:off x="4315077" y="465937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7" name="Rechteck: abgerundete Ecken 346">
            <a:extLst>
              <a:ext uri="{FF2B5EF4-FFF2-40B4-BE49-F238E27FC236}">
                <a16:creationId xmlns:a16="http://schemas.microsoft.com/office/drawing/2014/main" id="{38011A91-DB46-4A48-83E5-CBF02B5ACC47}"/>
              </a:ext>
            </a:extLst>
          </p:cNvPr>
          <p:cNvSpPr/>
          <p:nvPr/>
        </p:nvSpPr>
        <p:spPr>
          <a:xfrm>
            <a:off x="4996571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8" name="Rechteck: abgerundete Ecken 347">
            <a:extLst>
              <a:ext uri="{FF2B5EF4-FFF2-40B4-BE49-F238E27FC236}">
                <a16:creationId xmlns:a16="http://schemas.microsoft.com/office/drawing/2014/main" id="{65BDDE88-E7AC-4A8C-8EC0-25C78427B94F}"/>
              </a:ext>
            </a:extLst>
          </p:cNvPr>
          <p:cNvSpPr/>
          <p:nvPr/>
        </p:nvSpPr>
        <p:spPr>
          <a:xfrm>
            <a:off x="5680089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9" name="Rechteck: abgerundete Ecken 348">
            <a:extLst>
              <a:ext uri="{FF2B5EF4-FFF2-40B4-BE49-F238E27FC236}">
                <a16:creationId xmlns:a16="http://schemas.microsoft.com/office/drawing/2014/main" id="{7930F58B-A2F6-4B84-8E28-C4F59F190F8A}"/>
              </a:ext>
            </a:extLst>
          </p:cNvPr>
          <p:cNvSpPr/>
          <p:nvPr/>
        </p:nvSpPr>
        <p:spPr>
          <a:xfrm>
            <a:off x="6360542" y="4657193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50" name="Rechteck: abgerundete Ecken 349">
            <a:extLst>
              <a:ext uri="{FF2B5EF4-FFF2-40B4-BE49-F238E27FC236}">
                <a16:creationId xmlns:a16="http://schemas.microsoft.com/office/drawing/2014/main" id="{6DBC5533-F23A-4F2C-9C82-8797AC6A7100}"/>
              </a:ext>
            </a:extLst>
          </p:cNvPr>
          <p:cNvSpPr/>
          <p:nvPr/>
        </p:nvSpPr>
        <p:spPr>
          <a:xfrm>
            <a:off x="7040996" y="4657193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38" name="Textfeld 337">
            <a:extLst>
              <a:ext uri="{FF2B5EF4-FFF2-40B4-BE49-F238E27FC236}">
                <a16:creationId xmlns:a16="http://schemas.microsoft.com/office/drawing/2014/main" id="{94A4347A-F839-4863-AC29-50A212057650}"/>
              </a:ext>
            </a:extLst>
          </p:cNvPr>
          <p:cNvSpPr txBox="1"/>
          <p:nvPr/>
        </p:nvSpPr>
        <p:spPr>
          <a:xfrm>
            <a:off x="1289799" y="4775276"/>
            <a:ext cx="2037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39" name="Freihandform: Form 338">
            <a:extLst>
              <a:ext uri="{FF2B5EF4-FFF2-40B4-BE49-F238E27FC236}">
                <a16:creationId xmlns:a16="http://schemas.microsoft.com/office/drawing/2014/main" id="{77907236-67F4-4061-A31F-C17C2F48E198}"/>
              </a:ext>
            </a:extLst>
          </p:cNvPr>
          <p:cNvSpPr/>
          <p:nvPr/>
        </p:nvSpPr>
        <p:spPr>
          <a:xfrm>
            <a:off x="8488843" y="469291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0" name="Freihandform: Form 339">
            <a:extLst>
              <a:ext uri="{FF2B5EF4-FFF2-40B4-BE49-F238E27FC236}">
                <a16:creationId xmlns:a16="http://schemas.microsoft.com/office/drawing/2014/main" id="{D96EAFBF-5ED3-41DF-91B5-6123E955C59C}"/>
              </a:ext>
            </a:extLst>
          </p:cNvPr>
          <p:cNvSpPr/>
          <p:nvPr/>
        </p:nvSpPr>
        <p:spPr>
          <a:xfrm>
            <a:off x="8435855" y="465183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1" name="Rechteck: abgerundete Ecken 340">
            <a:extLst>
              <a:ext uri="{FF2B5EF4-FFF2-40B4-BE49-F238E27FC236}">
                <a16:creationId xmlns:a16="http://schemas.microsoft.com/office/drawing/2014/main" id="{29A21FD2-53B8-407F-8174-FB82FD0B5986}"/>
              </a:ext>
            </a:extLst>
          </p:cNvPr>
          <p:cNvSpPr/>
          <p:nvPr/>
        </p:nvSpPr>
        <p:spPr>
          <a:xfrm>
            <a:off x="7723079" y="465728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324" name="Gruppieren 323">
            <a:extLst>
              <a:ext uri="{FF2B5EF4-FFF2-40B4-BE49-F238E27FC236}">
                <a16:creationId xmlns:a16="http://schemas.microsoft.com/office/drawing/2014/main" id="{D682E849-88B4-446B-91E6-E7B20488323B}"/>
              </a:ext>
            </a:extLst>
          </p:cNvPr>
          <p:cNvGrpSpPr/>
          <p:nvPr/>
        </p:nvGrpSpPr>
        <p:grpSpPr>
          <a:xfrm>
            <a:off x="1571130" y="1444755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28" name="Rechteck: abgerundete Ecken 327">
              <a:extLst>
                <a:ext uri="{FF2B5EF4-FFF2-40B4-BE49-F238E27FC236}">
                  <a16:creationId xmlns:a16="http://schemas.microsoft.com/office/drawing/2014/main" id="{B8D97BD0-EB83-48CA-987A-4C0D260821B6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29" name="Rechteck: abgerundete Ecken 328">
              <a:extLst>
                <a:ext uri="{FF2B5EF4-FFF2-40B4-BE49-F238E27FC236}">
                  <a16:creationId xmlns:a16="http://schemas.microsoft.com/office/drawing/2014/main" id="{40C37923-7D7B-41BF-A1F6-DF8D199BE4A5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0" name="Rechteck: abgerundete Ecken 329">
              <a:extLst>
                <a:ext uri="{FF2B5EF4-FFF2-40B4-BE49-F238E27FC236}">
                  <a16:creationId xmlns:a16="http://schemas.microsoft.com/office/drawing/2014/main" id="{6A3FB9BF-227F-4EC6-9E43-E8862E5E2961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1" name="Rechteck: abgerundete Ecken 330">
              <a:extLst>
                <a:ext uri="{FF2B5EF4-FFF2-40B4-BE49-F238E27FC236}">
                  <a16:creationId xmlns:a16="http://schemas.microsoft.com/office/drawing/2014/main" id="{6235165F-C01A-485D-BB57-D6E22022CCA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2" name="Rechteck: abgerundete Ecken 331">
              <a:extLst>
                <a:ext uri="{FF2B5EF4-FFF2-40B4-BE49-F238E27FC236}">
                  <a16:creationId xmlns:a16="http://schemas.microsoft.com/office/drawing/2014/main" id="{A4078B7F-3A1A-4D56-B923-40365B4E3DA6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3" name="Rechteck: abgerundete Ecken 332">
              <a:extLst>
                <a:ext uri="{FF2B5EF4-FFF2-40B4-BE49-F238E27FC236}">
                  <a16:creationId xmlns:a16="http://schemas.microsoft.com/office/drawing/2014/main" id="{A811B9EF-9C2D-4C6A-8B9C-A0F686B3CB1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4" name="Rechteck: abgerundete Ecken 333">
              <a:extLst>
                <a:ext uri="{FF2B5EF4-FFF2-40B4-BE49-F238E27FC236}">
                  <a16:creationId xmlns:a16="http://schemas.microsoft.com/office/drawing/2014/main" id="{60A19DD6-2110-4EAB-848D-248840651F55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5" name="Rechteck: abgerundete Ecken 334">
              <a:extLst>
                <a:ext uri="{FF2B5EF4-FFF2-40B4-BE49-F238E27FC236}">
                  <a16:creationId xmlns:a16="http://schemas.microsoft.com/office/drawing/2014/main" id="{DD25EC96-C669-40D6-A332-E3CB49A598FD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6" name="Rechteck: abgerundete Ecken 335">
              <a:extLst>
                <a:ext uri="{FF2B5EF4-FFF2-40B4-BE49-F238E27FC236}">
                  <a16:creationId xmlns:a16="http://schemas.microsoft.com/office/drawing/2014/main" id="{032CE7F9-F2FA-4244-983D-B3397A098E7B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25" name="Freihandform: Form 324">
            <a:extLst>
              <a:ext uri="{FF2B5EF4-FFF2-40B4-BE49-F238E27FC236}">
                <a16:creationId xmlns:a16="http://schemas.microsoft.com/office/drawing/2014/main" id="{7B45F1FB-7EEC-4092-BD5C-3EB60BC27C71}"/>
              </a:ext>
            </a:extLst>
          </p:cNvPr>
          <p:cNvSpPr/>
          <p:nvPr/>
        </p:nvSpPr>
        <p:spPr>
          <a:xfrm>
            <a:off x="8488544" y="148047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6" name="Freihandform: Form 325">
            <a:extLst>
              <a:ext uri="{FF2B5EF4-FFF2-40B4-BE49-F238E27FC236}">
                <a16:creationId xmlns:a16="http://schemas.microsoft.com/office/drawing/2014/main" id="{770CDE74-15F0-4E20-A109-6496F025CB34}"/>
              </a:ext>
            </a:extLst>
          </p:cNvPr>
          <p:cNvSpPr/>
          <p:nvPr/>
        </p:nvSpPr>
        <p:spPr>
          <a:xfrm>
            <a:off x="8435556" y="1439399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7" name="Rechteck: abgerundete Ecken 326">
            <a:extLst>
              <a:ext uri="{FF2B5EF4-FFF2-40B4-BE49-F238E27FC236}">
                <a16:creationId xmlns:a16="http://schemas.microsoft.com/office/drawing/2014/main" id="{5ACCA185-F77E-49C8-8F72-CEED86A90301}"/>
              </a:ext>
            </a:extLst>
          </p:cNvPr>
          <p:cNvSpPr/>
          <p:nvPr/>
        </p:nvSpPr>
        <p:spPr>
          <a:xfrm>
            <a:off x="7722780" y="1444842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407" name="Freihandform: Form 406">
            <a:extLst>
              <a:ext uri="{FF2B5EF4-FFF2-40B4-BE49-F238E27FC236}">
                <a16:creationId xmlns:a16="http://schemas.microsoft.com/office/drawing/2014/main" id="{2BE80545-5ED2-45DF-849E-575BABA666AB}"/>
              </a:ext>
            </a:extLst>
          </p:cNvPr>
          <p:cNvSpPr/>
          <p:nvPr/>
        </p:nvSpPr>
        <p:spPr>
          <a:xfrm>
            <a:off x="7783811" y="550958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314" name="Rechteck 313" hidden="1">
            <a:extLst>
              <a:ext uri="{FF2B5EF4-FFF2-40B4-BE49-F238E27FC236}">
                <a16:creationId xmlns:a16="http://schemas.microsoft.com/office/drawing/2014/main" id="{8B370C38-E99E-4FD1-B14A-6A33FF3C1218}"/>
              </a:ext>
            </a:extLst>
          </p:cNvPr>
          <p:cNvSpPr/>
          <p:nvPr/>
        </p:nvSpPr>
        <p:spPr>
          <a:xfrm>
            <a:off x="1601351" y="1456751"/>
            <a:ext cx="8995133" cy="45777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A5F99444-B6A3-4386-8A07-3A701ECEEA79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66" name="Gruppieren 165">
              <a:extLst>
                <a:ext uri="{FF2B5EF4-FFF2-40B4-BE49-F238E27FC236}">
                  <a16:creationId xmlns:a16="http://schemas.microsoft.com/office/drawing/2014/main" id="{13561E44-738B-4A67-95DA-35A6A005BA6F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69" name="Grafik 16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0B980FB-BB2F-4253-89CE-766E7BA82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70" name="Kreuz 169">
                <a:extLst>
                  <a:ext uri="{FF2B5EF4-FFF2-40B4-BE49-F238E27FC236}">
                    <a16:creationId xmlns:a16="http://schemas.microsoft.com/office/drawing/2014/main" id="{840581B6-472B-45C1-8CAB-D5CA2EFDD13D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20624BC3-5DB4-483A-A014-41678CC58875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8" name="Grafik 167">
              <a:hlinkClick r:id="rId10" action="ppaction://hlinksldjump"/>
              <a:extLst>
                <a:ext uri="{FF2B5EF4-FFF2-40B4-BE49-F238E27FC236}">
                  <a16:creationId xmlns:a16="http://schemas.microsoft.com/office/drawing/2014/main" id="{10DE18A7-F6DD-4D12-8C22-3E5DD7632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pic>
        <p:nvPicPr>
          <p:cNvPr id="127" name="Grafik 126">
            <a:extLst>
              <a:ext uri="{FF2B5EF4-FFF2-40B4-BE49-F238E27FC236}">
                <a16:creationId xmlns:a16="http://schemas.microsoft.com/office/drawing/2014/main" id="{9C3A3760-7FEA-4AD0-AC4A-27AA741990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45722" y="5530112"/>
            <a:ext cx="415278" cy="415278"/>
          </a:xfrm>
          <a:prstGeom prst="rect">
            <a:avLst/>
          </a:prstGeom>
        </p:spPr>
      </p:pic>
      <p:sp>
        <p:nvSpPr>
          <p:cNvPr id="117" name="Rechteck: abgerundete Ecken 116">
            <a:extLst>
              <a:ext uri="{FF2B5EF4-FFF2-40B4-BE49-F238E27FC236}">
                <a16:creationId xmlns:a16="http://schemas.microsoft.com/office/drawing/2014/main" id="{8C229BD6-6AF6-4533-B854-53A5D5454B82}"/>
              </a:ext>
            </a:extLst>
          </p:cNvPr>
          <p:cNvSpPr/>
          <p:nvPr/>
        </p:nvSpPr>
        <p:spPr>
          <a:xfrm>
            <a:off x="1567246" y="2231110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14" name="Rechteck: abgerundete Ecken 113">
            <a:extLst>
              <a:ext uri="{FF2B5EF4-FFF2-40B4-BE49-F238E27FC236}">
                <a16:creationId xmlns:a16="http://schemas.microsoft.com/office/drawing/2014/main" id="{DF6FCA4B-B9EF-490F-8F0F-B54BBB377F4A}"/>
              </a:ext>
            </a:extLst>
          </p:cNvPr>
          <p:cNvSpPr/>
          <p:nvPr/>
        </p:nvSpPr>
        <p:spPr>
          <a:xfrm>
            <a:off x="2258015" y="2224445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8961F03D-9664-47E7-A5EE-8E47E6DC8737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15" name="Rechteck: abgerundete Ecken 114">
              <a:extLst>
                <a:ext uri="{FF2B5EF4-FFF2-40B4-BE49-F238E27FC236}">
                  <a16:creationId xmlns:a16="http://schemas.microsoft.com/office/drawing/2014/main" id="{640F3C3A-6FFF-42BD-B7D1-CCD8F5909270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52E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6" name="Grafik 115">
              <a:hlinkClick r:id="rId15" action="ppaction://hlinksldjump"/>
              <a:extLst>
                <a:ext uri="{FF2B5EF4-FFF2-40B4-BE49-F238E27FC236}">
                  <a16:creationId xmlns:a16="http://schemas.microsoft.com/office/drawing/2014/main" id="{EF2D93C7-DCD8-4E3F-8323-4CE3D4F6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sp>
        <p:nvSpPr>
          <p:cNvPr id="134" name="Textfeld 133">
            <a:extLst>
              <a:ext uri="{FF2B5EF4-FFF2-40B4-BE49-F238E27FC236}">
                <a16:creationId xmlns:a16="http://schemas.microsoft.com/office/drawing/2014/main" id="{43FE9710-43F6-410D-9008-673DF1312332}"/>
              </a:ext>
            </a:extLst>
          </p:cNvPr>
          <p:cNvSpPr txBox="1"/>
          <p:nvPr/>
        </p:nvSpPr>
        <p:spPr>
          <a:xfrm>
            <a:off x="1276658" y="1582058"/>
            <a:ext cx="2792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103" name="Rechteck: abgerundete Ecken 102">
            <a:hlinkClick r:id="rId18" action="ppaction://hlinksldjump"/>
            <a:extLst>
              <a:ext uri="{FF2B5EF4-FFF2-40B4-BE49-F238E27FC236}">
                <a16:creationId xmlns:a16="http://schemas.microsoft.com/office/drawing/2014/main" id="{C4913FD5-F87E-4616-956E-B07995C08C6B}"/>
              </a:ext>
            </a:extLst>
          </p:cNvPr>
          <p:cNvSpPr/>
          <p:nvPr/>
        </p:nvSpPr>
        <p:spPr>
          <a:xfrm>
            <a:off x="1570103" y="5463151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5F027206-103B-410F-B305-9B28CBE4E52F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06" name="Freihandform 23">
              <a:extLst>
                <a:ext uri="{FF2B5EF4-FFF2-40B4-BE49-F238E27FC236}">
                  <a16:creationId xmlns:a16="http://schemas.microsoft.com/office/drawing/2014/main" id="{9E78B363-EF69-41F8-9EC8-5F7B3E18BFEA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07" name="Grafik 106">
              <a:extLst>
                <a:ext uri="{FF2B5EF4-FFF2-40B4-BE49-F238E27FC236}">
                  <a16:creationId xmlns:a16="http://schemas.microsoft.com/office/drawing/2014/main" id="{2AFACECE-2C59-4804-BDEE-8C1E60FDD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8FDED641-20E8-43CD-9222-C9E2E3DE35AA}"/>
              </a:ext>
            </a:extLst>
          </p:cNvPr>
          <p:cNvGrpSpPr/>
          <p:nvPr/>
        </p:nvGrpSpPr>
        <p:grpSpPr>
          <a:xfrm>
            <a:off x="607793" y="2233747"/>
            <a:ext cx="320355" cy="559577"/>
            <a:chOff x="610240" y="1470938"/>
            <a:chExt cx="387735" cy="677273"/>
          </a:xfrm>
        </p:grpSpPr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D901DE25-10AC-4A27-9742-FB7D9BD85EF7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D4995793-4B24-471F-870B-A6E79C282A15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9AE4848A-A1CD-445D-B5DB-BC82E772A32C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B6A0A964-BE5F-4837-AC45-98DC2A132327}"/>
              </a:ext>
            </a:extLst>
          </p:cNvPr>
          <p:cNvGrpSpPr/>
          <p:nvPr/>
        </p:nvGrpSpPr>
        <p:grpSpPr>
          <a:xfrm>
            <a:off x="607127" y="3051882"/>
            <a:ext cx="320355" cy="559577"/>
            <a:chOff x="610240" y="1470938"/>
            <a:chExt cx="387735" cy="677273"/>
          </a:xfrm>
        </p:grpSpPr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69B35357-F18B-4C26-9A1F-4DC9AFA8F051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DDAB3586-1E2A-4955-942F-83AEA9DC19E1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D5B22F79-AF0A-45C9-B61B-891AF6F0B615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69E76B20-7626-4B84-8F01-9142A2E98389}"/>
              </a:ext>
            </a:extLst>
          </p:cNvPr>
          <p:cNvGrpSpPr/>
          <p:nvPr/>
        </p:nvGrpSpPr>
        <p:grpSpPr>
          <a:xfrm>
            <a:off x="609882" y="3870017"/>
            <a:ext cx="320355" cy="559577"/>
            <a:chOff x="610240" y="1470938"/>
            <a:chExt cx="387735" cy="677273"/>
          </a:xfrm>
        </p:grpSpPr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F229BD9B-D0B4-4FC6-8470-AD8E000BD2A5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0E5B337C-7A18-4D37-A396-00AD0832788B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ihandform: Form 127">
              <a:extLst>
                <a:ext uri="{FF2B5EF4-FFF2-40B4-BE49-F238E27FC236}">
                  <a16:creationId xmlns:a16="http://schemas.microsoft.com/office/drawing/2014/main" id="{8796BDA6-FA50-4E05-AD17-5A7C9226C240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9A01396B-7E65-47B1-A97B-E7B29AE80ECA}"/>
              </a:ext>
            </a:extLst>
          </p:cNvPr>
          <p:cNvGrpSpPr/>
          <p:nvPr/>
        </p:nvGrpSpPr>
        <p:grpSpPr>
          <a:xfrm>
            <a:off x="610251" y="4656833"/>
            <a:ext cx="320355" cy="559577"/>
            <a:chOff x="610240" y="1470938"/>
            <a:chExt cx="387735" cy="677273"/>
          </a:xfrm>
        </p:grpSpPr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3849EA29-7A71-4B58-89C9-5C967FE982DA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75F1A71D-2948-43E1-A47A-E9BFFE36C557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ihandform: Form 131">
              <a:extLst>
                <a:ext uri="{FF2B5EF4-FFF2-40B4-BE49-F238E27FC236}">
                  <a16:creationId xmlns:a16="http://schemas.microsoft.com/office/drawing/2014/main" id="{00AFBC28-6B52-4C28-B82A-1CA6B952E964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41F2245C-96E7-41B9-9FFC-8324078C0B5B}"/>
              </a:ext>
            </a:extLst>
          </p:cNvPr>
          <p:cNvGrpSpPr/>
          <p:nvPr/>
        </p:nvGrpSpPr>
        <p:grpSpPr>
          <a:xfrm>
            <a:off x="601974" y="5467297"/>
            <a:ext cx="320355" cy="559577"/>
            <a:chOff x="610240" y="1470938"/>
            <a:chExt cx="387735" cy="677273"/>
          </a:xfrm>
        </p:grpSpPr>
        <p:sp>
          <p:nvSpPr>
            <p:cNvPr id="135" name="Freihandform: Form 134">
              <a:extLst>
                <a:ext uri="{FF2B5EF4-FFF2-40B4-BE49-F238E27FC236}">
                  <a16:creationId xmlns:a16="http://schemas.microsoft.com/office/drawing/2014/main" id="{84C300EC-AA3D-4506-99AA-7BBC06235640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C4B10586-99E0-42C1-84B8-B1D9DE821CB9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019D5DDF-6F99-4F3A-8E6A-3F8F1B87239A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38" name="Gruppieren 137">
            <a:extLst>
              <a:ext uri="{FF2B5EF4-FFF2-40B4-BE49-F238E27FC236}">
                <a16:creationId xmlns:a16="http://schemas.microsoft.com/office/drawing/2014/main" id="{7A215FFC-5D89-41CA-9E74-14AAA23BAF1B}"/>
              </a:ext>
            </a:extLst>
          </p:cNvPr>
          <p:cNvGrpSpPr/>
          <p:nvPr/>
        </p:nvGrpSpPr>
        <p:grpSpPr>
          <a:xfrm>
            <a:off x="607793" y="1453217"/>
            <a:ext cx="320355" cy="559577"/>
            <a:chOff x="610240" y="1470938"/>
            <a:chExt cx="387735" cy="677273"/>
          </a:xfrm>
        </p:grpSpPr>
        <p:sp>
          <p:nvSpPr>
            <p:cNvPr id="139" name="Freihandform: Form 138">
              <a:extLst>
                <a:ext uri="{FF2B5EF4-FFF2-40B4-BE49-F238E27FC236}">
                  <a16:creationId xmlns:a16="http://schemas.microsoft.com/office/drawing/2014/main" id="{126D886A-C334-4756-A70D-A4BBC5D29F60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7E54BF97-1EBA-49E1-AAF6-6B50A3CD307D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40813782-5E78-4B8A-8259-3BEEE4055E89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33767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rafik 120">
            <a:extLst>
              <a:ext uri="{FF2B5EF4-FFF2-40B4-BE49-F238E27FC236}">
                <a16:creationId xmlns:a16="http://schemas.microsoft.com/office/drawing/2014/main" id="{30B169AF-0A50-45FC-828A-1858252248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124" name="Flussdiagramm: Alternativer Prozess 123">
            <a:extLst>
              <a:ext uri="{FF2B5EF4-FFF2-40B4-BE49-F238E27FC236}">
                <a16:creationId xmlns:a16="http://schemas.microsoft.com/office/drawing/2014/main" id="{3BE43119-01DA-4A2E-BDAE-EA166BC93D0A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32FDD9CD-5912-43EA-ADCF-575B1B06C961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26" name="Grafik 125">
            <a:extLst>
              <a:ext uri="{FF2B5EF4-FFF2-40B4-BE49-F238E27FC236}">
                <a16:creationId xmlns:a16="http://schemas.microsoft.com/office/drawing/2014/main" id="{6F267A68-240A-4B81-A171-28B324E76F9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392" name="Textfeld 391">
            <a:extLst>
              <a:ext uri="{FF2B5EF4-FFF2-40B4-BE49-F238E27FC236}">
                <a16:creationId xmlns:a16="http://schemas.microsoft.com/office/drawing/2014/main" id="{B4255D10-75B8-4CC1-951D-41BCCFAC0C09}"/>
              </a:ext>
            </a:extLst>
          </p:cNvPr>
          <p:cNvSpPr txBox="1"/>
          <p:nvPr/>
        </p:nvSpPr>
        <p:spPr>
          <a:xfrm>
            <a:off x="1277781" y="2360307"/>
            <a:ext cx="28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94" name="Gruppieren 393">
            <a:extLst>
              <a:ext uri="{FF2B5EF4-FFF2-40B4-BE49-F238E27FC236}">
                <a16:creationId xmlns:a16="http://schemas.microsoft.com/office/drawing/2014/main" id="{7580625F-7E7C-4FA8-BA4C-95899DF6C2B7}"/>
              </a:ext>
            </a:extLst>
          </p:cNvPr>
          <p:cNvGrpSpPr/>
          <p:nvPr/>
        </p:nvGrpSpPr>
        <p:grpSpPr>
          <a:xfrm>
            <a:off x="2945957" y="2223004"/>
            <a:ext cx="4718169" cy="568178"/>
            <a:chOff x="3282727" y="4148261"/>
            <a:chExt cx="5645861" cy="679894"/>
          </a:xfrm>
          <a:solidFill>
            <a:srgbClr val="062C50"/>
          </a:solidFill>
        </p:grpSpPr>
        <p:sp>
          <p:nvSpPr>
            <p:cNvPr id="400" name="Rechteck: abgerundete Ecken 399">
              <a:extLst>
                <a:ext uri="{FF2B5EF4-FFF2-40B4-BE49-F238E27FC236}">
                  <a16:creationId xmlns:a16="http://schemas.microsoft.com/office/drawing/2014/main" id="{A8F135BD-40AE-4329-90F8-C0F448D5408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1" name="Rechteck: abgerundete Ecken 400">
              <a:extLst>
                <a:ext uri="{FF2B5EF4-FFF2-40B4-BE49-F238E27FC236}">
                  <a16:creationId xmlns:a16="http://schemas.microsoft.com/office/drawing/2014/main" id="{DFB40AEE-D8FA-4CA7-B57D-6F629296FA8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2" name="Rechteck: abgerundete Ecken 401">
              <a:extLst>
                <a:ext uri="{FF2B5EF4-FFF2-40B4-BE49-F238E27FC236}">
                  <a16:creationId xmlns:a16="http://schemas.microsoft.com/office/drawing/2014/main" id="{4693CDAE-0CE7-462F-A7AB-F7585E43C1E7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3" name="Rechteck: abgerundete Ecken 402">
              <a:extLst>
                <a:ext uri="{FF2B5EF4-FFF2-40B4-BE49-F238E27FC236}">
                  <a16:creationId xmlns:a16="http://schemas.microsoft.com/office/drawing/2014/main" id="{F52F81E1-C30B-4E61-8029-3612EB4F3468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4" name="Rechteck: abgerundete Ecken 403">
              <a:extLst>
                <a:ext uri="{FF2B5EF4-FFF2-40B4-BE49-F238E27FC236}">
                  <a16:creationId xmlns:a16="http://schemas.microsoft.com/office/drawing/2014/main" id="{0EB78652-0B9E-4558-B4A5-F5F498D1715D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5" name="Rechteck: abgerundete Ecken 404">
              <a:extLst>
                <a:ext uri="{FF2B5EF4-FFF2-40B4-BE49-F238E27FC236}">
                  <a16:creationId xmlns:a16="http://schemas.microsoft.com/office/drawing/2014/main" id="{B9EBE26F-FB33-4F12-9791-9D977E75C23F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6" name="Rechteck: abgerundete Ecken 405">
              <a:extLst>
                <a:ext uri="{FF2B5EF4-FFF2-40B4-BE49-F238E27FC236}">
                  <a16:creationId xmlns:a16="http://schemas.microsoft.com/office/drawing/2014/main" id="{BFAA48E5-8D8A-4E63-AEBE-FE590A1A80E1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95" name="Freihandform: Form 394">
            <a:extLst>
              <a:ext uri="{FF2B5EF4-FFF2-40B4-BE49-F238E27FC236}">
                <a16:creationId xmlns:a16="http://schemas.microsoft.com/office/drawing/2014/main" id="{611A3620-9DFE-47F2-887A-FADFF39A9E3B}"/>
              </a:ext>
            </a:extLst>
          </p:cNvPr>
          <p:cNvSpPr/>
          <p:nvPr/>
        </p:nvSpPr>
        <p:spPr>
          <a:xfrm>
            <a:off x="8489667" y="2258724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6" name="Freihandform: Form 395">
            <a:extLst>
              <a:ext uri="{FF2B5EF4-FFF2-40B4-BE49-F238E27FC236}">
                <a16:creationId xmlns:a16="http://schemas.microsoft.com/office/drawing/2014/main" id="{A227EFDB-2008-41F3-AE9F-BA4D2F186744}"/>
              </a:ext>
            </a:extLst>
          </p:cNvPr>
          <p:cNvSpPr/>
          <p:nvPr/>
        </p:nvSpPr>
        <p:spPr>
          <a:xfrm>
            <a:off x="8436679" y="221764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7" name="Rechteck: abgerundete Ecken 396">
            <a:extLst>
              <a:ext uri="{FF2B5EF4-FFF2-40B4-BE49-F238E27FC236}">
                <a16:creationId xmlns:a16="http://schemas.microsoft.com/office/drawing/2014/main" id="{B40E915F-0E75-4CE2-97DA-7B93CF9E3E4B}"/>
              </a:ext>
            </a:extLst>
          </p:cNvPr>
          <p:cNvSpPr/>
          <p:nvPr/>
        </p:nvSpPr>
        <p:spPr>
          <a:xfrm>
            <a:off x="7723903" y="222309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77" name="Textfeld 376">
            <a:extLst>
              <a:ext uri="{FF2B5EF4-FFF2-40B4-BE49-F238E27FC236}">
                <a16:creationId xmlns:a16="http://schemas.microsoft.com/office/drawing/2014/main" id="{8E5EE671-8CF8-498F-BC19-32EAD82E40B9}"/>
              </a:ext>
            </a:extLst>
          </p:cNvPr>
          <p:cNvSpPr txBox="1"/>
          <p:nvPr/>
        </p:nvSpPr>
        <p:spPr>
          <a:xfrm>
            <a:off x="1267324" y="3158818"/>
            <a:ext cx="32092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D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79" name="Gruppieren 378">
            <a:extLst>
              <a:ext uri="{FF2B5EF4-FFF2-40B4-BE49-F238E27FC236}">
                <a16:creationId xmlns:a16="http://schemas.microsoft.com/office/drawing/2014/main" id="{8DC0339E-B66C-47B3-A051-A74A5D451467}"/>
              </a:ext>
            </a:extLst>
          </p:cNvPr>
          <p:cNvGrpSpPr/>
          <p:nvPr/>
        </p:nvGrpSpPr>
        <p:grpSpPr>
          <a:xfrm>
            <a:off x="1578087" y="3034783"/>
            <a:ext cx="6091874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83" name="Rechteck: abgerundete Ecken 382">
              <a:extLst>
                <a:ext uri="{FF2B5EF4-FFF2-40B4-BE49-F238E27FC236}">
                  <a16:creationId xmlns:a16="http://schemas.microsoft.com/office/drawing/2014/main" id="{45DB118B-BAB4-4B90-9E6A-D4F931459F60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4" name="Rechteck: abgerundete Ecken 383">
              <a:extLst>
                <a:ext uri="{FF2B5EF4-FFF2-40B4-BE49-F238E27FC236}">
                  <a16:creationId xmlns:a16="http://schemas.microsoft.com/office/drawing/2014/main" id="{D0DC3C1B-4F56-49E9-A55E-187E287E8E89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5" name="Rechteck: abgerundete Ecken 384">
              <a:extLst>
                <a:ext uri="{FF2B5EF4-FFF2-40B4-BE49-F238E27FC236}">
                  <a16:creationId xmlns:a16="http://schemas.microsoft.com/office/drawing/2014/main" id="{63DBAD73-7E3E-4601-8A80-00026019774B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6" name="Rechteck: abgerundete Ecken 385">
              <a:extLst>
                <a:ext uri="{FF2B5EF4-FFF2-40B4-BE49-F238E27FC236}">
                  <a16:creationId xmlns:a16="http://schemas.microsoft.com/office/drawing/2014/main" id="{CB772F56-EA02-47AC-8A29-306203E9057D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7" name="Rechteck: abgerundete Ecken 386">
              <a:extLst>
                <a:ext uri="{FF2B5EF4-FFF2-40B4-BE49-F238E27FC236}">
                  <a16:creationId xmlns:a16="http://schemas.microsoft.com/office/drawing/2014/main" id="{A66C2EC8-F47A-4B98-863D-44E8E2C0B070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8" name="Rechteck: abgerundete Ecken 387">
              <a:extLst>
                <a:ext uri="{FF2B5EF4-FFF2-40B4-BE49-F238E27FC236}">
                  <a16:creationId xmlns:a16="http://schemas.microsoft.com/office/drawing/2014/main" id="{0A10E07F-244F-46BB-A580-26DC467951DF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9" name="Rechteck: abgerundete Ecken 388">
              <a:extLst>
                <a:ext uri="{FF2B5EF4-FFF2-40B4-BE49-F238E27FC236}">
                  <a16:creationId xmlns:a16="http://schemas.microsoft.com/office/drawing/2014/main" id="{43D45E27-FC6A-46B1-AD94-C884D1924C4A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0" name="Rechteck: abgerundete Ecken 389">
              <a:extLst>
                <a:ext uri="{FF2B5EF4-FFF2-40B4-BE49-F238E27FC236}">
                  <a16:creationId xmlns:a16="http://schemas.microsoft.com/office/drawing/2014/main" id="{5B9332B3-4BB3-4FFA-86E0-3465203D49D8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1" name="Rechteck: abgerundete Ecken 390">
              <a:extLst>
                <a:ext uri="{FF2B5EF4-FFF2-40B4-BE49-F238E27FC236}">
                  <a16:creationId xmlns:a16="http://schemas.microsoft.com/office/drawing/2014/main" id="{D2B3AED2-D8C2-4E53-9C64-77400CD22AEE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80" name="Freihandform: Form 379">
            <a:extLst>
              <a:ext uri="{FF2B5EF4-FFF2-40B4-BE49-F238E27FC236}">
                <a16:creationId xmlns:a16="http://schemas.microsoft.com/office/drawing/2014/main" id="{7C6D3028-5061-4423-AD5D-3D8D239CBF3E}"/>
              </a:ext>
            </a:extLst>
          </p:cNvPr>
          <p:cNvSpPr/>
          <p:nvPr/>
        </p:nvSpPr>
        <p:spPr>
          <a:xfrm>
            <a:off x="8495502" y="307050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1" name="Freihandform: Form 380">
            <a:extLst>
              <a:ext uri="{FF2B5EF4-FFF2-40B4-BE49-F238E27FC236}">
                <a16:creationId xmlns:a16="http://schemas.microsoft.com/office/drawing/2014/main" id="{7C4F0B02-83FA-4A12-8CE5-51CBDD7407DC}"/>
              </a:ext>
            </a:extLst>
          </p:cNvPr>
          <p:cNvSpPr/>
          <p:nvPr/>
        </p:nvSpPr>
        <p:spPr>
          <a:xfrm>
            <a:off x="8442514" y="302942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2" name="Rechteck: abgerundete Ecken 381">
            <a:extLst>
              <a:ext uri="{FF2B5EF4-FFF2-40B4-BE49-F238E27FC236}">
                <a16:creationId xmlns:a16="http://schemas.microsoft.com/office/drawing/2014/main" id="{1282DFC4-F266-4AD6-9F4C-310A22A05E37}"/>
              </a:ext>
            </a:extLst>
          </p:cNvPr>
          <p:cNvSpPr/>
          <p:nvPr/>
        </p:nvSpPr>
        <p:spPr>
          <a:xfrm>
            <a:off x="7729738" y="303487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2" name="Textfeld 361">
            <a:extLst>
              <a:ext uri="{FF2B5EF4-FFF2-40B4-BE49-F238E27FC236}">
                <a16:creationId xmlns:a16="http://schemas.microsoft.com/office/drawing/2014/main" id="{E8753B8F-667E-4FC9-8455-5F3A5A76EA6E}"/>
              </a:ext>
            </a:extLst>
          </p:cNvPr>
          <p:cNvSpPr txBox="1"/>
          <p:nvPr/>
        </p:nvSpPr>
        <p:spPr>
          <a:xfrm>
            <a:off x="1264439" y="3980936"/>
            <a:ext cx="2614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64" name="Gruppieren 363">
            <a:extLst>
              <a:ext uri="{FF2B5EF4-FFF2-40B4-BE49-F238E27FC236}">
                <a16:creationId xmlns:a16="http://schemas.microsoft.com/office/drawing/2014/main" id="{58D08648-B1B6-4449-AD55-86AFFE24003C}"/>
              </a:ext>
            </a:extLst>
          </p:cNvPr>
          <p:cNvGrpSpPr/>
          <p:nvPr/>
        </p:nvGrpSpPr>
        <p:grpSpPr>
          <a:xfrm>
            <a:off x="1577266" y="3854466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68" name="Rechteck: abgerundete Ecken 367">
              <a:extLst>
                <a:ext uri="{FF2B5EF4-FFF2-40B4-BE49-F238E27FC236}">
                  <a16:creationId xmlns:a16="http://schemas.microsoft.com/office/drawing/2014/main" id="{97EBA017-3F75-4D15-9A2C-73EA38E0C3AA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69" name="Rechteck: abgerundete Ecken 368">
              <a:extLst>
                <a:ext uri="{FF2B5EF4-FFF2-40B4-BE49-F238E27FC236}">
                  <a16:creationId xmlns:a16="http://schemas.microsoft.com/office/drawing/2014/main" id="{A559BA71-65D9-4E7F-A783-9FCF66D03650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0" name="Rechteck: abgerundete Ecken 369">
              <a:extLst>
                <a:ext uri="{FF2B5EF4-FFF2-40B4-BE49-F238E27FC236}">
                  <a16:creationId xmlns:a16="http://schemas.microsoft.com/office/drawing/2014/main" id="{C4E449B5-8393-4520-9C63-C18CFFB5807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1" name="Rechteck: abgerundete Ecken 370">
              <a:extLst>
                <a:ext uri="{FF2B5EF4-FFF2-40B4-BE49-F238E27FC236}">
                  <a16:creationId xmlns:a16="http://schemas.microsoft.com/office/drawing/2014/main" id="{D793C6EF-1B15-4F17-9C41-7DD5AE717AD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2" name="Rechteck: abgerundete Ecken 371">
              <a:extLst>
                <a:ext uri="{FF2B5EF4-FFF2-40B4-BE49-F238E27FC236}">
                  <a16:creationId xmlns:a16="http://schemas.microsoft.com/office/drawing/2014/main" id="{78C30CE0-BCE2-4127-A0CB-3E3E4059559A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3" name="Rechteck: abgerundete Ecken 372">
              <a:extLst>
                <a:ext uri="{FF2B5EF4-FFF2-40B4-BE49-F238E27FC236}">
                  <a16:creationId xmlns:a16="http://schemas.microsoft.com/office/drawing/2014/main" id="{F9B76325-4E55-4B30-A891-BBFEFC578FF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4" name="Rechteck: abgerundete Ecken 373">
              <a:extLst>
                <a:ext uri="{FF2B5EF4-FFF2-40B4-BE49-F238E27FC236}">
                  <a16:creationId xmlns:a16="http://schemas.microsoft.com/office/drawing/2014/main" id="{73BC3E50-96EF-45B8-A9AC-BB0CE9761FA2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5" name="Rechteck: abgerundete Ecken 374">
              <a:extLst>
                <a:ext uri="{FF2B5EF4-FFF2-40B4-BE49-F238E27FC236}">
                  <a16:creationId xmlns:a16="http://schemas.microsoft.com/office/drawing/2014/main" id="{489C0CDD-7489-4F67-9210-12E483F04347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6" name="Rechteck: abgerundete Ecken 375">
              <a:extLst>
                <a:ext uri="{FF2B5EF4-FFF2-40B4-BE49-F238E27FC236}">
                  <a16:creationId xmlns:a16="http://schemas.microsoft.com/office/drawing/2014/main" id="{02F4B221-40E2-4A82-8410-EF4C77EBC105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65" name="Freihandform: Form 364">
            <a:extLst>
              <a:ext uri="{FF2B5EF4-FFF2-40B4-BE49-F238E27FC236}">
                <a16:creationId xmlns:a16="http://schemas.microsoft.com/office/drawing/2014/main" id="{5B1058DF-350B-4020-A6DD-4879048D2418}"/>
              </a:ext>
            </a:extLst>
          </p:cNvPr>
          <p:cNvSpPr/>
          <p:nvPr/>
        </p:nvSpPr>
        <p:spPr>
          <a:xfrm>
            <a:off x="8494680" y="3890186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6" name="Freihandform: Form 365">
            <a:extLst>
              <a:ext uri="{FF2B5EF4-FFF2-40B4-BE49-F238E27FC236}">
                <a16:creationId xmlns:a16="http://schemas.microsoft.com/office/drawing/2014/main" id="{305B17EE-740A-4E5B-9B8B-1557244286C3}"/>
              </a:ext>
            </a:extLst>
          </p:cNvPr>
          <p:cNvSpPr/>
          <p:nvPr/>
        </p:nvSpPr>
        <p:spPr>
          <a:xfrm>
            <a:off x="8441692" y="3849110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7" name="Rechteck: abgerundete Ecken 366">
            <a:extLst>
              <a:ext uri="{FF2B5EF4-FFF2-40B4-BE49-F238E27FC236}">
                <a16:creationId xmlns:a16="http://schemas.microsoft.com/office/drawing/2014/main" id="{65D66DAF-B983-4A70-A28A-C592A0D5A5EB}"/>
              </a:ext>
            </a:extLst>
          </p:cNvPr>
          <p:cNvSpPr/>
          <p:nvPr/>
        </p:nvSpPr>
        <p:spPr>
          <a:xfrm>
            <a:off x="7728916" y="3854553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51" name="Textfeld 350">
            <a:extLst>
              <a:ext uri="{FF2B5EF4-FFF2-40B4-BE49-F238E27FC236}">
                <a16:creationId xmlns:a16="http://schemas.microsoft.com/office/drawing/2014/main" id="{0E64C8B2-1A37-4FAE-938C-38DF3D1BB453}"/>
              </a:ext>
            </a:extLst>
          </p:cNvPr>
          <p:cNvSpPr txBox="1"/>
          <p:nvPr/>
        </p:nvSpPr>
        <p:spPr>
          <a:xfrm>
            <a:off x="1232732" y="5570561"/>
            <a:ext cx="31290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53" name="Rechteck: abgerundete Ecken 352">
            <a:extLst>
              <a:ext uri="{FF2B5EF4-FFF2-40B4-BE49-F238E27FC236}">
                <a16:creationId xmlns:a16="http://schemas.microsoft.com/office/drawing/2014/main" id="{C98AD8DA-0155-4316-8517-3FA043F17761}"/>
              </a:ext>
            </a:extLst>
          </p:cNvPr>
          <p:cNvSpPr/>
          <p:nvPr/>
        </p:nvSpPr>
        <p:spPr>
          <a:xfrm>
            <a:off x="2260267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354" name="Rechteck: abgerundete Ecken 353">
            <a:extLst>
              <a:ext uri="{FF2B5EF4-FFF2-40B4-BE49-F238E27FC236}">
                <a16:creationId xmlns:a16="http://schemas.microsoft.com/office/drawing/2014/main" id="{90FD0AE2-4308-4142-BF03-ACF83E151A6F}"/>
              </a:ext>
            </a:extLst>
          </p:cNvPr>
          <p:cNvSpPr/>
          <p:nvPr/>
        </p:nvSpPr>
        <p:spPr>
          <a:xfrm>
            <a:off x="2948063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355" name="Rechteck: abgerundete Ecken 354">
            <a:extLst>
              <a:ext uri="{FF2B5EF4-FFF2-40B4-BE49-F238E27FC236}">
                <a16:creationId xmlns:a16="http://schemas.microsoft.com/office/drawing/2014/main" id="{A28C17AA-6EFC-4F90-AA1B-8EB2C0836504}"/>
              </a:ext>
            </a:extLst>
          </p:cNvPr>
          <p:cNvSpPr/>
          <p:nvPr/>
        </p:nvSpPr>
        <p:spPr>
          <a:xfrm>
            <a:off x="3629741" y="5463075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6" name="Rechteck: abgerundete Ecken 355">
            <a:extLst>
              <a:ext uri="{FF2B5EF4-FFF2-40B4-BE49-F238E27FC236}">
                <a16:creationId xmlns:a16="http://schemas.microsoft.com/office/drawing/2014/main" id="{A5FC6841-7F14-4578-9736-EFFA1A65EA7B}"/>
              </a:ext>
            </a:extLst>
          </p:cNvPr>
          <p:cNvSpPr/>
          <p:nvPr/>
        </p:nvSpPr>
        <p:spPr>
          <a:xfrm>
            <a:off x="4318010" y="546307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357" name="Rechteck: abgerundete Ecken 356">
            <a:extLst>
              <a:ext uri="{FF2B5EF4-FFF2-40B4-BE49-F238E27FC236}">
                <a16:creationId xmlns:a16="http://schemas.microsoft.com/office/drawing/2014/main" id="{648AD58C-2C4E-4C4A-BA62-DD644280B05B}"/>
              </a:ext>
            </a:extLst>
          </p:cNvPr>
          <p:cNvSpPr/>
          <p:nvPr/>
        </p:nvSpPr>
        <p:spPr>
          <a:xfrm>
            <a:off x="4999504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8" name="Rechteck: abgerundete Ecken 357">
            <a:extLst>
              <a:ext uri="{FF2B5EF4-FFF2-40B4-BE49-F238E27FC236}">
                <a16:creationId xmlns:a16="http://schemas.microsoft.com/office/drawing/2014/main" id="{12EFD9D9-AF9E-458A-BC4D-926405100154}"/>
              </a:ext>
            </a:extLst>
          </p:cNvPr>
          <p:cNvSpPr/>
          <p:nvPr/>
        </p:nvSpPr>
        <p:spPr>
          <a:xfrm>
            <a:off x="5683020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9" name="Rechteck: abgerundete Ecken 358">
            <a:extLst>
              <a:ext uri="{FF2B5EF4-FFF2-40B4-BE49-F238E27FC236}">
                <a16:creationId xmlns:a16="http://schemas.microsoft.com/office/drawing/2014/main" id="{69E14864-467D-4D2E-968B-CF270BA89B1F}"/>
              </a:ext>
            </a:extLst>
          </p:cNvPr>
          <p:cNvSpPr/>
          <p:nvPr/>
        </p:nvSpPr>
        <p:spPr>
          <a:xfrm>
            <a:off x="6363474" y="5460886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0" name="Rechteck: abgerundete Ecken 359">
            <a:extLst>
              <a:ext uri="{FF2B5EF4-FFF2-40B4-BE49-F238E27FC236}">
                <a16:creationId xmlns:a16="http://schemas.microsoft.com/office/drawing/2014/main" id="{50CB73DD-1490-49FE-AEF5-F03962676169}"/>
              </a:ext>
            </a:extLst>
          </p:cNvPr>
          <p:cNvSpPr/>
          <p:nvPr/>
        </p:nvSpPr>
        <p:spPr>
          <a:xfrm>
            <a:off x="7043927" y="5460886"/>
            <a:ext cx="622305" cy="565988"/>
          </a:xfrm>
          <a:prstGeom prst="roundRect">
            <a:avLst/>
          </a:prstGeom>
          <a:solidFill>
            <a:srgbClr val="004AB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1" name="Freihandform: Form 360">
            <a:extLst>
              <a:ext uri="{FF2B5EF4-FFF2-40B4-BE49-F238E27FC236}">
                <a16:creationId xmlns:a16="http://schemas.microsoft.com/office/drawing/2014/main" id="{3C7A5897-634E-4C0D-8DF7-FBE6060A5EDA}"/>
              </a:ext>
            </a:extLst>
          </p:cNvPr>
          <p:cNvSpPr/>
          <p:nvPr/>
        </p:nvSpPr>
        <p:spPr>
          <a:xfrm>
            <a:off x="7738388" y="546850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2" name="Rechteck: abgerundete Ecken 341">
            <a:extLst>
              <a:ext uri="{FF2B5EF4-FFF2-40B4-BE49-F238E27FC236}">
                <a16:creationId xmlns:a16="http://schemas.microsoft.com/office/drawing/2014/main" id="{94541B61-06E0-471D-8617-5B4C1A9C4063}"/>
              </a:ext>
            </a:extLst>
          </p:cNvPr>
          <p:cNvSpPr/>
          <p:nvPr/>
        </p:nvSpPr>
        <p:spPr>
          <a:xfrm>
            <a:off x="1571429" y="4657214"/>
            <a:ext cx="622306" cy="565989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3" name="Rechteck: abgerundete Ecken 342">
            <a:extLst>
              <a:ext uri="{FF2B5EF4-FFF2-40B4-BE49-F238E27FC236}">
                <a16:creationId xmlns:a16="http://schemas.microsoft.com/office/drawing/2014/main" id="{83661C2A-32AF-4C0E-A5BB-5A72F374332A}"/>
              </a:ext>
            </a:extLst>
          </p:cNvPr>
          <p:cNvSpPr/>
          <p:nvPr/>
        </p:nvSpPr>
        <p:spPr>
          <a:xfrm>
            <a:off x="2257335" y="4657214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4" name="Rechteck: abgerundete Ecken 343">
            <a:extLst>
              <a:ext uri="{FF2B5EF4-FFF2-40B4-BE49-F238E27FC236}">
                <a16:creationId xmlns:a16="http://schemas.microsoft.com/office/drawing/2014/main" id="{B321B26C-E2AC-4EFB-BAD8-98B7AE3253ED}"/>
              </a:ext>
            </a:extLst>
          </p:cNvPr>
          <p:cNvSpPr/>
          <p:nvPr/>
        </p:nvSpPr>
        <p:spPr>
          <a:xfrm>
            <a:off x="2945133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5" name="Rechteck: abgerundete Ecken 344">
            <a:extLst>
              <a:ext uri="{FF2B5EF4-FFF2-40B4-BE49-F238E27FC236}">
                <a16:creationId xmlns:a16="http://schemas.microsoft.com/office/drawing/2014/main" id="{300A2179-C59C-4F64-97C2-37BAF9C619A8}"/>
              </a:ext>
            </a:extLst>
          </p:cNvPr>
          <p:cNvSpPr/>
          <p:nvPr/>
        </p:nvSpPr>
        <p:spPr>
          <a:xfrm>
            <a:off x="3626810" y="4659382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6" name="Rechteck: abgerundete Ecken 345">
            <a:extLst>
              <a:ext uri="{FF2B5EF4-FFF2-40B4-BE49-F238E27FC236}">
                <a16:creationId xmlns:a16="http://schemas.microsoft.com/office/drawing/2014/main" id="{151C54C6-F587-4753-8526-9607936E1DB2}"/>
              </a:ext>
            </a:extLst>
          </p:cNvPr>
          <p:cNvSpPr/>
          <p:nvPr/>
        </p:nvSpPr>
        <p:spPr>
          <a:xfrm>
            <a:off x="4315077" y="465937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7" name="Rechteck: abgerundete Ecken 346">
            <a:extLst>
              <a:ext uri="{FF2B5EF4-FFF2-40B4-BE49-F238E27FC236}">
                <a16:creationId xmlns:a16="http://schemas.microsoft.com/office/drawing/2014/main" id="{38011A91-DB46-4A48-83E5-CBF02B5ACC47}"/>
              </a:ext>
            </a:extLst>
          </p:cNvPr>
          <p:cNvSpPr/>
          <p:nvPr/>
        </p:nvSpPr>
        <p:spPr>
          <a:xfrm>
            <a:off x="4996571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8" name="Rechteck: abgerundete Ecken 347">
            <a:extLst>
              <a:ext uri="{FF2B5EF4-FFF2-40B4-BE49-F238E27FC236}">
                <a16:creationId xmlns:a16="http://schemas.microsoft.com/office/drawing/2014/main" id="{65BDDE88-E7AC-4A8C-8EC0-25C78427B94F}"/>
              </a:ext>
            </a:extLst>
          </p:cNvPr>
          <p:cNvSpPr/>
          <p:nvPr/>
        </p:nvSpPr>
        <p:spPr>
          <a:xfrm>
            <a:off x="5680089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9" name="Rechteck: abgerundete Ecken 348">
            <a:extLst>
              <a:ext uri="{FF2B5EF4-FFF2-40B4-BE49-F238E27FC236}">
                <a16:creationId xmlns:a16="http://schemas.microsoft.com/office/drawing/2014/main" id="{7930F58B-A2F6-4B84-8E28-C4F59F190F8A}"/>
              </a:ext>
            </a:extLst>
          </p:cNvPr>
          <p:cNvSpPr/>
          <p:nvPr/>
        </p:nvSpPr>
        <p:spPr>
          <a:xfrm>
            <a:off x="6360542" y="4657193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50" name="Rechteck: abgerundete Ecken 349">
            <a:extLst>
              <a:ext uri="{FF2B5EF4-FFF2-40B4-BE49-F238E27FC236}">
                <a16:creationId xmlns:a16="http://schemas.microsoft.com/office/drawing/2014/main" id="{6DBC5533-F23A-4F2C-9C82-8797AC6A7100}"/>
              </a:ext>
            </a:extLst>
          </p:cNvPr>
          <p:cNvSpPr/>
          <p:nvPr/>
        </p:nvSpPr>
        <p:spPr>
          <a:xfrm>
            <a:off x="7040996" y="4657193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38" name="Textfeld 337">
            <a:extLst>
              <a:ext uri="{FF2B5EF4-FFF2-40B4-BE49-F238E27FC236}">
                <a16:creationId xmlns:a16="http://schemas.microsoft.com/office/drawing/2014/main" id="{94A4347A-F839-4863-AC29-50A212057650}"/>
              </a:ext>
            </a:extLst>
          </p:cNvPr>
          <p:cNvSpPr txBox="1"/>
          <p:nvPr/>
        </p:nvSpPr>
        <p:spPr>
          <a:xfrm>
            <a:off x="1289799" y="4775276"/>
            <a:ext cx="2037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39" name="Freihandform: Form 338">
            <a:extLst>
              <a:ext uri="{FF2B5EF4-FFF2-40B4-BE49-F238E27FC236}">
                <a16:creationId xmlns:a16="http://schemas.microsoft.com/office/drawing/2014/main" id="{77907236-67F4-4061-A31F-C17C2F48E198}"/>
              </a:ext>
            </a:extLst>
          </p:cNvPr>
          <p:cNvSpPr/>
          <p:nvPr/>
        </p:nvSpPr>
        <p:spPr>
          <a:xfrm>
            <a:off x="8488843" y="469291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0" name="Freihandform: Form 339">
            <a:extLst>
              <a:ext uri="{FF2B5EF4-FFF2-40B4-BE49-F238E27FC236}">
                <a16:creationId xmlns:a16="http://schemas.microsoft.com/office/drawing/2014/main" id="{D96EAFBF-5ED3-41DF-91B5-6123E955C59C}"/>
              </a:ext>
            </a:extLst>
          </p:cNvPr>
          <p:cNvSpPr/>
          <p:nvPr/>
        </p:nvSpPr>
        <p:spPr>
          <a:xfrm>
            <a:off x="8435855" y="465183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1" name="Rechteck: abgerundete Ecken 340">
            <a:extLst>
              <a:ext uri="{FF2B5EF4-FFF2-40B4-BE49-F238E27FC236}">
                <a16:creationId xmlns:a16="http://schemas.microsoft.com/office/drawing/2014/main" id="{29A21FD2-53B8-407F-8174-FB82FD0B5986}"/>
              </a:ext>
            </a:extLst>
          </p:cNvPr>
          <p:cNvSpPr/>
          <p:nvPr/>
        </p:nvSpPr>
        <p:spPr>
          <a:xfrm>
            <a:off x="7723079" y="465728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324" name="Gruppieren 323">
            <a:extLst>
              <a:ext uri="{FF2B5EF4-FFF2-40B4-BE49-F238E27FC236}">
                <a16:creationId xmlns:a16="http://schemas.microsoft.com/office/drawing/2014/main" id="{D682E849-88B4-446B-91E6-E7B20488323B}"/>
              </a:ext>
            </a:extLst>
          </p:cNvPr>
          <p:cNvGrpSpPr/>
          <p:nvPr/>
        </p:nvGrpSpPr>
        <p:grpSpPr>
          <a:xfrm>
            <a:off x="1571130" y="1444755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28" name="Rechteck: abgerundete Ecken 327">
              <a:extLst>
                <a:ext uri="{FF2B5EF4-FFF2-40B4-BE49-F238E27FC236}">
                  <a16:creationId xmlns:a16="http://schemas.microsoft.com/office/drawing/2014/main" id="{B8D97BD0-EB83-48CA-987A-4C0D260821B6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29" name="Rechteck: abgerundete Ecken 328">
              <a:extLst>
                <a:ext uri="{FF2B5EF4-FFF2-40B4-BE49-F238E27FC236}">
                  <a16:creationId xmlns:a16="http://schemas.microsoft.com/office/drawing/2014/main" id="{40C37923-7D7B-41BF-A1F6-DF8D199BE4A5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0" name="Rechteck: abgerundete Ecken 329">
              <a:extLst>
                <a:ext uri="{FF2B5EF4-FFF2-40B4-BE49-F238E27FC236}">
                  <a16:creationId xmlns:a16="http://schemas.microsoft.com/office/drawing/2014/main" id="{6A3FB9BF-227F-4EC6-9E43-E8862E5E2961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1" name="Rechteck: abgerundete Ecken 330">
              <a:extLst>
                <a:ext uri="{FF2B5EF4-FFF2-40B4-BE49-F238E27FC236}">
                  <a16:creationId xmlns:a16="http://schemas.microsoft.com/office/drawing/2014/main" id="{6235165F-C01A-485D-BB57-D6E22022CCA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2" name="Rechteck: abgerundete Ecken 331">
              <a:extLst>
                <a:ext uri="{FF2B5EF4-FFF2-40B4-BE49-F238E27FC236}">
                  <a16:creationId xmlns:a16="http://schemas.microsoft.com/office/drawing/2014/main" id="{A4078B7F-3A1A-4D56-B923-40365B4E3DA6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3" name="Rechteck: abgerundete Ecken 332">
              <a:extLst>
                <a:ext uri="{FF2B5EF4-FFF2-40B4-BE49-F238E27FC236}">
                  <a16:creationId xmlns:a16="http://schemas.microsoft.com/office/drawing/2014/main" id="{A811B9EF-9C2D-4C6A-8B9C-A0F686B3CB1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4" name="Rechteck: abgerundete Ecken 333">
              <a:extLst>
                <a:ext uri="{FF2B5EF4-FFF2-40B4-BE49-F238E27FC236}">
                  <a16:creationId xmlns:a16="http://schemas.microsoft.com/office/drawing/2014/main" id="{60A19DD6-2110-4EAB-848D-248840651F55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5" name="Rechteck: abgerundete Ecken 334">
              <a:extLst>
                <a:ext uri="{FF2B5EF4-FFF2-40B4-BE49-F238E27FC236}">
                  <a16:creationId xmlns:a16="http://schemas.microsoft.com/office/drawing/2014/main" id="{DD25EC96-C669-40D6-A332-E3CB49A598FD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6" name="Rechteck: abgerundete Ecken 335">
              <a:extLst>
                <a:ext uri="{FF2B5EF4-FFF2-40B4-BE49-F238E27FC236}">
                  <a16:creationId xmlns:a16="http://schemas.microsoft.com/office/drawing/2014/main" id="{032CE7F9-F2FA-4244-983D-B3397A098E7B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25" name="Freihandform: Form 324">
            <a:extLst>
              <a:ext uri="{FF2B5EF4-FFF2-40B4-BE49-F238E27FC236}">
                <a16:creationId xmlns:a16="http://schemas.microsoft.com/office/drawing/2014/main" id="{7B45F1FB-7EEC-4092-BD5C-3EB60BC27C71}"/>
              </a:ext>
            </a:extLst>
          </p:cNvPr>
          <p:cNvSpPr/>
          <p:nvPr/>
        </p:nvSpPr>
        <p:spPr>
          <a:xfrm>
            <a:off x="8488544" y="148047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6" name="Freihandform: Form 325">
            <a:extLst>
              <a:ext uri="{FF2B5EF4-FFF2-40B4-BE49-F238E27FC236}">
                <a16:creationId xmlns:a16="http://schemas.microsoft.com/office/drawing/2014/main" id="{770CDE74-15F0-4E20-A109-6496F025CB34}"/>
              </a:ext>
            </a:extLst>
          </p:cNvPr>
          <p:cNvSpPr/>
          <p:nvPr/>
        </p:nvSpPr>
        <p:spPr>
          <a:xfrm>
            <a:off x="8435556" y="1439399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7" name="Rechteck: abgerundete Ecken 326">
            <a:extLst>
              <a:ext uri="{FF2B5EF4-FFF2-40B4-BE49-F238E27FC236}">
                <a16:creationId xmlns:a16="http://schemas.microsoft.com/office/drawing/2014/main" id="{5ACCA185-F77E-49C8-8F72-CEED86A90301}"/>
              </a:ext>
            </a:extLst>
          </p:cNvPr>
          <p:cNvSpPr/>
          <p:nvPr/>
        </p:nvSpPr>
        <p:spPr>
          <a:xfrm>
            <a:off x="7722780" y="1444842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407" name="Freihandform: Form 406">
            <a:extLst>
              <a:ext uri="{FF2B5EF4-FFF2-40B4-BE49-F238E27FC236}">
                <a16:creationId xmlns:a16="http://schemas.microsoft.com/office/drawing/2014/main" id="{2BE80545-5ED2-45DF-849E-575BABA666AB}"/>
              </a:ext>
            </a:extLst>
          </p:cNvPr>
          <p:cNvSpPr/>
          <p:nvPr/>
        </p:nvSpPr>
        <p:spPr>
          <a:xfrm>
            <a:off x="7783811" y="550958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314" name="Rechteck 313" hidden="1">
            <a:extLst>
              <a:ext uri="{FF2B5EF4-FFF2-40B4-BE49-F238E27FC236}">
                <a16:creationId xmlns:a16="http://schemas.microsoft.com/office/drawing/2014/main" id="{8B370C38-E99E-4FD1-B14A-6A33FF3C1218}"/>
              </a:ext>
            </a:extLst>
          </p:cNvPr>
          <p:cNvSpPr/>
          <p:nvPr/>
        </p:nvSpPr>
        <p:spPr>
          <a:xfrm>
            <a:off x="1601351" y="1456751"/>
            <a:ext cx="8995133" cy="45777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7" name="Grafik 126">
            <a:extLst>
              <a:ext uri="{FF2B5EF4-FFF2-40B4-BE49-F238E27FC236}">
                <a16:creationId xmlns:a16="http://schemas.microsoft.com/office/drawing/2014/main" id="{9C3A3760-7FEA-4AD0-AC4A-27AA741990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45722" y="5530112"/>
            <a:ext cx="415278" cy="415278"/>
          </a:xfrm>
          <a:prstGeom prst="rect">
            <a:avLst/>
          </a:prstGeom>
        </p:spPr>
      </p:pic>
      <p:sp>
        <p:nvSpPr>
          <p:cNvPr id="117" name="Rechteck: abgerundete Ecken 116">
            <a:extLst>
              <a:ext uri="{FF2B5EF4-FFF2-40B4-BE49-F238E27FC236}">
                <a16:creationId xmlns:a16="http://schemas.microsoft.com/office/drawing/2014/main" id="{8C229BD6-6AF6-4533-B854-53A5D5454B82}"/>
              </a:ext>
            </a:extLst>
          </p:cNvPr>
          <p:cNvSpPr/>
          <p:nvPr/>
        </p:nvSpPr>
        <p:spPr>
          <a:xfrm>
            <a:off x="1567246" y="2231110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14" name="Rechteck: abgerundete Ecken 113">
            <a:extLst>
              <a:ext uri="{FF2B5EF4-FFF2-40B4-BE49-F238E27FC236}">
                <a16:creationId xmlns:a16="http://schemas.microsoft.com/office/drawing/2014/main" id="{DF6FCA4B-B9EF-490F-8F0F-B54BBB377F4A}"/>
              </a:ext>
            </a:extLst>
          </p:cNvPr>
          <p:cNvSpPr/>
          <p:nvPr/>
        </p:nvSpPr>
        <p:spPr>
          <a:xfrm>
            <a:off x="2258015" y="2224445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8961F03D-9664-47E7-A5EE-8E47E6DC8737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15" name="Rechteck: abgerundete Ecken 114">
              <a:extLst>
                <a:ext uri="{FF2B5EF4-FFF2-40B4-BE49-F238E27FC236}">
                  <a16:creationId xmlns:a16="http://schemas.microsoft.com/office/drawing/2014/main" id="{640F3C3A-6FFF-42BD-B7D1-CCD8F5909270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52E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6" name="Grafik 115">
              <a:hlinkClick r:id="rId9" action="ppaction://hlinksldjump"/>
              <a:extLst>
                <a:ext uri="{FF2B5EF4-FFF2-40B4-BE49-F238E27FC236}">
                  <a16:creationId xmlns:a16="http://schemas.microsoft.com/office/drawing/2014/main" id="{EF2D93C7-DCD8-4E3F-8323-4CE3D4F6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sp>
        <p:nvSpPr>
          <p:cNvPr id="134" name="Textfeld 133">
            <a:extLst>
              <a:ext uri="{FF2B5EF4-FFF2-40B4-BE49-F238E27FC236}">
                <a16:creationId xmlns:a16="http://schemas.microsoft.com/office/drawing/2014/main" id="{43FE9710-43F6-410D-9008-673DF1312332}"/>
              </a:ext>
            </a:extLst>
          </p:cNvPr>
          <p:cNvSpPr txBox="1"/>
          <p:nvPr/>
        </p:nvSpPr>
        <p:spPr>
          <a:xfrm>
            <a:off x="1276658" y="1582058"/>
            <a:ext cx="2792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103" name="Rechteck: abgerundete Ecken 102">
            <a:hlinkClick r:id="rId12" action="ppaction://hlinksldjump"/>
            <a:extLst>
              <a:ext uri="{FF2B5EF4-FFF2-40B4-BE49-F238E27FC236}">
                <a16:creationId xmlns:a16="http://schemas.microsoft.com/office/drawing/2014/main" id="{C4913FD5-F87E-4616-956E-B07995C08C6B}"/>
              </a:ext>
            </a:extLst>
          </p:cNvPr>
          <p:cNvSpPr/>
          <p:nvPr/>
        </p:nvSpPr>
        <p:spPr>
          <a:xfrm>
            <a:off x="1570103" y="5463151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5F027206-103B-410F-B305-9B28CBE4E52F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06" name="Freihandform 23">
              <a:extLst>
                <a:ext uri="{FF2B5EF4-FFF2-40B4-BE49-F238E27FC236}">
                  <a16:creationId xmlns:a16="http://schemas.microsoft.com/office/drawing/2014/main" id="{9E78B363-EF69-41F8-9EC8-5F7B3E18BFEA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07" name="Grafik 106">
              <a:extLst>
                <a:ext uri="{FF2B5EF4-FFF2-40B4-BE49-F238E27FC236}">
                  <a16:creationId xmlns:a16="http://schemas.microsoft.com/office/drawing/2014/main" id="{2AFACECE-2C59-4804-BDEE-8C1E60FDD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8FDED641-20E8-43CD-9222-C9E2E3DE35AA}"/>
              </a:ext>
            </a:extLst>
          </p:cNvPr>
          <p:cNvGrpSpPr/>
          <p:nvPr/>
        </p:nvGrpSpPr>
        <p:grpSpPr>
          <a:xfrm>
            <a:off x="607793" y="2233747"/>
            <a:ext cx="320355" cy="559577"/>
            <a:chOff x="610240" y="1470938"/>
            <a:chExt cx="387735" cy="677273"/>
          </a:xfrm>
        </p:grpSpPr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D901DE25-10AC-4A27-9742-FB7D9BD85EF7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D4995793-4B24-471F-870B-A6E79C282A15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9AE4848A-A1CD-445D-B5DB-BC82E772A32C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B6A0A964-BE5F-4837-AC45-98DC2A132327}"/>
              </a:ext>
            </a:extLst>
          </p:cNvPr>
          <p:cNvGrpSpPr/>
          <p:nvPr/>
        </p:nvGrpSpPr>
        <p:grpSpPr>
          <a:xfrm>
            <a:off x="607127" y="3051882"/>
            <a:ext cx="320355" cy="559577"/>
            <a:chOff x="610240" y="1470938"/>
            <a:chExt cx="387735" cy="677273"/>
          </a:xfrm>
        </p:grpSpPr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69B35357-F18B-4C26-9A1F-4DC9AFA8F051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DDAB3586-1E2A-4955-942F-83AEA9DC19E1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D5B22F79-AF0A-45C9-B61B-891AF6F0B615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69E76B20-7626-4B84-8F01-9142A2E98389}"/>
              </a:ext>
            </a:extLst>
          </p:cNvPr>
          <p:cNvGrpSpPr/>
          <p:nvPr/>
        </p:nvGrpSpPr>
        <p:grpSpPr>
          <a:xfrm>
            <a:off x="609882" y="3870017"/>
            <a:ext cx="320355" cy="559577"/>
            <a:chOff x="610240" y="1470938"/>
            <a:chExt cx="387735" cy="677273"/>
          </a:xfrm>
        </p:grpSpPr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F229BD9B-D0B4-4FC6-8470-AD8E000BD2A5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0E5B337C-7A18-4D37-A396-00AD0832788B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ihandform: Form 127">
              <a:extLst>
                <a:ext uri="{FF2B5EF4-FFF2-40B4-BE49-F238E27FC236}">
                  <a16:creationId xmlns:a16="http://schemas.microsoft.com/office/drawing/2014/main" id="{8796BDA6-FA50-4E05-AD17-5A7C9226C240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9A01396B-7E65-47B1-A97B-E7B29AE80ECA}"/>
              </a:ext>
            </a:extLst>
          </p:cNvPr>
          <p:cNvGrpSpPr/>
          <p:nvPr/>
        </p:nvGrpSpPr>
        <p:grpSpPr>
          <a:xfrm>
            <a:off x="610251" y="4656833"/>
            <a:ext cx="320355" cy="559577"/>
            <a:chOff x="610240" y="1470938"/>
            <a:chExt cx="387735" cy="677273"/>
          </a:xfrm>
        </p:grpSpPr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3849EA29-7A71-4B58-89C9-5C967FE982DA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75F1A71D-2948-43E1-A47A-E9BFFE36C557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ihandform: Form 131">
              <a:extLst>
                <a:ext uri="{FF2B5EF4-FFF2-40B4-BE49-F238E27FC236}">
                  <a16:creationId xmlns:a16="http://schemas.microsoft.com/office/drawing/2014/main" id="{00AFBC28-6B52-4C28-B82A-1CA6B952E964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41F2245C-96E7-41B9-9FFC-8324078C0B5B}"/>
              </a:ext>
            </a:extLst>
          </p:cNvPr>
          <p:cNvGrpSpPr/>
          <p:nvPr/>
        </p:nvGrpSpPr>
        <p:grpSpPr>
          <a:xfrm>
            <a:off x="601974" y="5467297"/>
            <a:ext cx="320355" cy="559577"/>
            <a:chOff x="610240" y="1470938"/>
            <a:chExt cx="387735" cy="677273"/>
          </a:xfrm>
        </p:grpSpPr>
        <p:sp>
          <p:nvSpPr>
            <p:cNvPr id="135" name="Freihandform: Form 134">
              <a:extLst>
                <a:ext uri="{FF2B5EF4-FFF2-40B4-BE49-F238E27FC236}">
                  <a16:creationId xmlns:a16="http://schemas.microsoft.com/office/drawing/2014/main" id="{84C300EC-AA3D-4506-99AA-7BBC06235640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C4B10586-99E0-42C1-84B8-B1D9DE821CB9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019D5DDF-6F99-4F3A-8E6A-3F8F1B87239A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38" name="Gruppieren 137">
            <a:extLst>
              <a:ext uri="{FF2B5EF4-FFF2-40B4-BE49-F238E27FC236}">
                <a16:creationId xmlns:a16="http://schemas.microsoft.com/office/drawing/2014/main" id="{7A215FFC-5D89-41CA-9E74-14AAA23BAF1B}"/>
              </a:ext>
            </a:extLst>
          </p:cNvPr>
          <p:cNvGrpSpPr/>
          <p:nvPr/>
        </p:nvGrpSpPr>
        <p:grpSpPr>
          <a:xfrm>
            <a:off x="607793" y="1453217"/>
            <a:ext cx="320355" cy="559577"/>
            <a:chOff x="610240" y="1470938"/>
            <a:chExt cx="387735" cy="677273"/>
          </a:xfrm>
        </p:grpSpPr>
        <p:sp>
          <p:nvSpPr>
            <p:cNvPr id="139" name="Freihandform: Form 138">
              <a:extLst>
                <a:ext uri="{FF2B5EF4-FFF2-40B4-BE49-F238E27FC236}">
                  <a16:creationId xmlns:a16="http://schemas.microsoft.com/office/drawing/2014/main" id="{126D886A-C334-4756-A70D-A4BBC5D29F60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7E54BF97-1EBA-49E1-AAF6-6B50A3CD307D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40813782-5E78-4B8A-8259-3BEEE4055E89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F73E2A5F-D2C9-4376-888A-55BFC865EEE3}"/>
              </a:ext>
            </a:extLst>
          </p:cNvPr>
          <p:cNvGrpSpPr/>
          <p:nvPr/>
        </p:nvGrpSpPr>
        <p:grpSpPr>
          <a:xfrm>
            <a:off x="-16411" y="-12700"/>
            <a:ext cx="2490316" cy="6674644"/>
            <a:chOff x="-16411" y="-12700"/>
            <a:chExt cx="2490316" cy="6674644"/>
          </a:xfrm>
        </p:grpSpPr>
        <p:grpSp>
          <p:nvGrpSpPr>
            <p:cNvPr id="143" name="Gruppieren 142">
              <a:extLst>
                <a:ext uri="{FF2B5EF4-FFF2-40B4-BE49-F238E27FC236}">
                  <a16:creationId xmlns:a16="http://schemas.microsoft.com/office/drawing/2014/main" id="{BD395240-400B-45D8-9F63-93612B5D01E4}"/>
                </a:ext>
              </a:extLst>
            </p:cNvPr>
            <p:cNvGrpSpPr/>
            <p:nvPr/>
          </p:nvGrpSpPr>
          <p:grpSpPr>
            <a:xfrm>
              <a:off x="-16411" y="-12700"/>
              <a:ext cx="2490316" cy="6674644"/>
              <a:chOff x="-2185551" y="0"/>
              <a:chExt cx="2490316" cy="6674644"/>
            </a:xfrm>
          </p:grpSpPr>
          <p:sp>
            <p:nvSpPr>
              <p:cNvPr id="145" name="Freihandform: Form 144">
                <a:extLst>
                  <a:ext uri="{FF2B5EF4-FFF2-40B4-BE49-F238E27FC236}">
                    <a16:creationId xmlns:a16="http://schemas.microsoft.com/office/drawing/2014/main" id="{AEDC2CF5-7B17-48F7-BCBB-4A12D5C665A3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52E4F"/>
                </a:solidFill>
                <a:extLst>
                  <a:ext uri="{C807C97D-BFC1-408E-A445-0C87EB9F89A2}">
                    <ask:lineSketchStyleProps xmlns:ask="http://schemas.microsoft.com/office/drawing/2018/sketchyshapes" sd="1517918351">
                      <a:custGeom>
                        <a:avLst/>
                        <a:gdLst>
                          <a:gd name="connsiteX0" fmla="*/ 0 w 2490316"/>
                          <a:gd name="connsiteY0" fmla="*/ 0 h 6674644"/>
                          <a:gd name="connsiteX1" fmla="*/ 472021 w 2490316"/>
                          <a:gd name="connsiteY1" fmla="*/ 0 h 6674644"/>
                          <a:gd name="connsiteX2" fmla="*/ 1029865 w 2490316"/>
                          <a:gd name="connsiteY2" fmla="*/ 0 h 6674644"/>
                          <a:gd name="connsiteX3" fmla="*/ 1609164 w 2490316"/>
                          <a:gd name="connsiteY3" fmla="*/ 0 h 6674644"/>
                          <a:gd name="connsiteX4" fmla="*/ 2145552 w 2490316"/>
                          <a:gd name="connsiteY4" fmla="*/ 0 h 6674644"/>
                          <a:gd name="connsiteX5" fmla="*/ 2145552 w 2490316"/>
                          <a:gd name="connsiteY5" fmla="*/ 588668 h 6674644"/>
                          <a:gd name="connsiteX6" fmla="*/ 2145552 w 2490316"/>
                          <a:gd name="connsiteY6" fmla="*/ 1119115 h 6674644"/>
                          <a:gd name="connsiteX7" fmla="*/ 2145552 w 2490316"/>
                          <a:gd name="connsiteY7" fmla="*/ 1591343 h 6674644"/>
                          <a:gd name="connsiteX8" fmla="*/ 2145552 w 2490316"/>
                          <a:gd name="connsiteY8" fmla="*/ 2121791 h 6674644"/>
                          <a:gd name="connsiteX9" fmla="*/ 2145552 w 2490316"/>
                          <a:gd name="connsiteY9" fmla="*/ 2652239 h 6674644"/>
                          <a:gd name="connsiteX10" fmla="*/ 2145552 w 2490316"/>
                          <a:gd name="connsiteY10" fmla="*/ 3124466 h 6674644"/>
                          <a:gd name="connsiteX11" fmla="*/ 2145552 w 2490316"/>
                          <a:gd name="connsiteY11" fmla="*/ 3887794 h 6674644"/>
                          <a:gd name="connsiteX12" fmla="*/ 2145552 w 2490316"/>
                          <a:gd name="connsiteY12" fmla="*/ 4592901 h 6674644"/>
                          <a:gd name="connsiteX13" fmla="*/ 2145552 w 2490316"/>
                          <a:gd name="connsiteY13" fmla="*/ 5821987 h 6674644"/>
                          <a:gd name="connsiteX14" fmla="*/ 2145164 w 2490316"/>
                          <a:gd name="connsiteY14" fmla="*/ 5823909 h 6674644"/>
                          <a:gd name="connsiteX15" fmla="*/ 2145164 w 2490316"/>
                          <a:gd name="connsiteY15" fmla="*/ 6244456 h 6674644"/>
                          <a:gd name="connsiteX16" fmla="*/ 2209377 w 2490316"/>
                          <a:gd name="connsiteY16" fmla="*/ 6341331 h 6674644"/>
                          <a:gd name="connsiteX17" fmla="*/ 2232366 w 2490316"/>
                          <a:gd name="connsiteY17" fmla="*/ 6345972 h 6674644"/>
                          <a:gd name="connsiteX18" fmla="*/ 2232366 w 2490316"/>
                          <a:gd name="connsiteY18" fmla="*/ 6348412 h 6674644"/>
                          <a:gd name="connsiteX19" fmla="*/ 2366525 w 2490316"/>
                          <a:gd name="connsiteY19" fmla="*/ 6348412 h 6674644"/>
                          <a:gd name="connsiteX20" fmla="*/ 2366525 w 2490316"/>
                          <a:gd name="connsiteY20" fmla="*/ 6349594 h 6674644"/>
                          <a:gd name="connsiteX21" fmla="*/ 2384222 w 2490316"/>
                          <a:gd name="connsiteY21" fmla="*/ 6349594 h 6674644"/>
                          <a:gd name="connsiteX22" fmla="*/ 2489359 w 2490316"/>
                          <a:gd name="connsiteY22" fmla="*/ 6454731 h 6674644"/>
                          <a:gd name="connsiteX23" fmla="*/ 2489359 w 2490316"/>
                          <a:gd name="connsiteY23" fmla="*/ 6475378 h 6674644"/>
                          <a:gd name="connsiteX24" fmla="*/ 2490316 w 2490316"/>
                          <a:gd name="connsiteY24" fmla="*/ 6475378 h 6674644"/>
                          <a:gd name="connsiteX25" fmla="*/ 2490316 w 2490316"/>
                          <a:gd name="connsiteY25" fmla="*/ 6569462 h 6674644"/>
                          <a:gd name="connsiteX26" fmla="*/ 2385179 w 2490316"/>
                          <a:gd name="connsiteY26" fmla="*/ 6674599 h 6674644"/>
                          <a:gd name="connsiteX27" fmla="*/ 2366525 w 2490316"/>
                          <a:gd name="connsiteY27" fmla="*/ 6674599 h 6674644"/>
                          <a:gd name="connsiteX28" fmla="*/ 2366525 w 2490316"/>
                          <a:gd name="connsiteY28" fmla="*/ 6674644 h 6674644"/>
                          <a:gd name="connsiteX29" fmla="*/ 2087378 w 2490316"/>
                          <a:gd name="connsiteY29" fmla="*/ 6674644 h 6674644"/>
                          <a:gd name="connsiteX30" fmla="*/ 2087378 w 2490316"/>
                          <a:gd name="connsiteY30" fmla="*/ 6674598 h 6674644"/>
                          <a:gd name="connsiteX31" fmla="*/ 1419873 w 2490316"/>
                          <a:gd name="connsiteY31" fmla="*/ 6674598 h 6674644"/>
                          <a:gd name="connsiteX32" fmla="*/ 1412295 w 2490316"/>
                          <a:gd name="connsiteY32" fmla="*/ 6673068 h 6674644"/>
                          <a:gd name="connsiteX33" fmla="*/ 955653 w 2490316"/>
                          <a:gd name="connsiteY33" fmla="*/ 6673068 h 6674644"/>
                          <a:gd name="connsiteX34" fmla="*/ 484888 w 2490316"/>
                          <a:gd name="connsiteY34" fmla="*/ 6673068 h 6674644"/>
                          <a:gd name="connsiteX35" fmla="*/ 0 w 2490316"/>
                          <a:gd name="connsiteY35" fmla="*/ 6673068 h 6674644"/>
                          <a:gd name="connsiteX36" fmla="*/ 0 w 2490316"/>
                          <a:gd name="connsiteY36" fmla="*/ 6005761 h 6674644"/>
                          <a:gd name="connsiteX37" fmla="*/ 0 w 2490316"/>
                          <a:gd name="connsiteY37" fmla="*/ 5204993 h 6674644"/>
                          <a:gd name="connsiteX38" fmla="*/ 0 w 2490316"/>
                          <a:gd name="connsiteY38" fmla="*/ 4404225 h 6674644"/>
                          <a:gd name="connsiteX39" fmla="*/ 0 w 2490316"/>
                          <a:gd name="connsiteY39" fmla="*/ 3870379 h 6674644"/>
                          <a:gd name="connsiteX40" fmla="*/ 0 w 2490316"/>
                          <a:gd name="connsiteY40" fmla="*/ 3336534 h 6674644"/>
                          <a:gd name="connsiteX41" fmla="*/ 0 w 2490316"/>
                          <a:gd name="connsiteY41" fmla="*/ 2535766 h 6674644"/>
                          <a:gd name="connsiteX42" fmla="*/ 0 w 2490316"/>
                          <a:gd name="connsiteY42" fmla="*/ 2001920 h 6674644"/>
                          <a:gd name="connsiteX43" fmla="*/ 0 w 2490316"/>
                          <a:gd name="connsiteY43" fmla="*/ 1267883 h 6674644"/>
                          <a:gd name="connsiteX44" fmla="*/ 0 w 2490316"/>
                          <a:gd name="connsiteY44" fmla="*/ 734037 h 6674644"/>
                          <a:gd name="connsiteX45" fmla="*/ 0 w 2490316"/>
                          <a:gd name="connsiteY45" fmla="*/ 0 h 66746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</a:cxnLst>
                        <a:rect l="l" t="t" r="r" b="b"/>
                        <a:pathLst>
                          <a:path w="2490316" h="6674644" fill="none" extrusionOk="0">
                            <a:moveTo>
                              <a:pt x="0" y="0"/>
                            </a:moveTo>
                            <a:cubicBezTo>
                              <a:pt x="155885" y="-7687"/>
                              <a:pt x="297172" y="13869"/>
                              <a:pt x="472021" y="0"/>
                            </a:cubicBezTo>
                            <a:cubicBezTo>
                              <a:pt x="646870" y="-13869"/>
                              <a:pt x="831837" y="25611"/>
                              <a:pt x="1029865" y="0"/>
                            </a:cubicBezTo>
                            <a:cubicBezTo>
                              <a:pt x="1227893" y="-25611"/>
                              <a:pt x="1453521" y="-25437"/>
                              <a:pt x="1609164" y="0"/>
                            </a:cubicBezTo>
                            <a:cubicBezTo>
                              <a:pt x="1764807" y="25437"/>
                              <a:pt x="1917854" y="11017"/>
                              <a:pt x="2145552" y="0"/>
                            </a:cubicBezTo>
                            <a:cubicBezTo>
                              <a:pt x="2122457" y="195267"/>
                              <a:pt x="2156554" y="400166"/>
                              <a:pt x="2145552" y="588668"/>
                            </a:cubicBezTo>
                            <a:cubicBezTo>
                              <a:pt x="2134550" y="777170"/>
                              <a:pt x="2122404" y="1004850"/>
                              <a:pt x="2145552" y="1119115"/>
                            </a:cubicBezTo>
                            <a:cubicBezTo>
                              <a:pt x="2168700" y="1233380"/>
                              <a:pt x="2155516" y="1413832"/>
                              <a:pt x="2145552" y="1591343"/>
                            </a:cubicBezTo>
                            <a:cubicBezTo>
                              <a:pt x="2135588" y="1768854"/>
                              <a:pt x="2162630" y="1944917"/>
                              <a:pt x="2145552" y="2121791"/>
                            </a:cubicBezTo>
                            <a:cubicBezTo>
                              <a:pt x="2128474" y="2298665"/>
                              <a:pt x="2142634" y="2448797"/>
                              <a:pt x="2145552" y="2652239"/>
                            </a:cubicBezTo>
                            <a:cubicBezTo>
                              <a:pt x="2148470" y="2855681"/>
                              <a:pt x="2145359" y="2963702"/>
                              <a:pt x="2145552" y="3124466"/>
                            </a:cubicBezTo>
                            <a:cubicBezTo>
                              <a:pt x="2145745" y="3285230"/>
                              <a:pt x="2136993" y="3699832"/>
                              <a:pt x="2145552" y="3887794"/>
                            </a:cubicBezTo>
                            <a:cubicBezTo>
                              <a:pt x="2154111" y="4075756"/>
                              <a:pt x="2119846" y="4393139"/>
                              <a:pt x="2145552" y="4592901"/>
                            </a:cubicBezTo>
                            <a:cubicBezTo>
                              <a:pt x="2171258" y="4792663"/>
                              <a:pt x="2174211" y="5498399"/>
                              <a:pt x="2145552" y="5821987"/>
                            </a:cubicBezTo>
                            <a:cubicBezTo>
                              <a:pt x="2145378" y="5822638"/>
                              <a:pt x="2145203" y="5823341"/>
                              <a:pt x="2145164" y="5823909"/>
                            </a:cubicBezTo>
                            <a:cubicBezTo>
                              <a:pt x="2155967" y="6021832"/>
                              <a:pt x="2162244" y="6043276"/>
                              <a:pt x="2145164" y="6244456"/>
                            </a:cubicBezTo>
                            <a:cubicBezTo>
                              <a:pt x="2151852" y="6286968"/>
                              <a:pt x="2170845" y="6334262"/>
                              <a:pt x="2209377" y="6341331"/>
                            </a:cubicBezTo>
                            <a:cubicBezTo>
                              <a:pt x="2218121" y="6341953"/>
                              <a:pt x="2225969" y="6344087"/>
                              <a:pt x="2232366" y="6345972"/>
                            </a:cubicBezTo>
                            <a:cubicBezTo>
                              <a:pt x="2232404" y="6346545"/>
                              <a:pt x="2232246" y="6347883"/>
                              <a:pt x="2232366" y="6348412"/>
                            </a:cubicBezTo>
                            <a:cubicBezTo>
                              <a:pt x="2292005" y="6349746"/>
                              <a:pt x="2320794" y="6349556"/>
                              <a:pt x="2366525" y="6348412"/>
                            </a:cubicBezTo>
                            <a:cubicBezTo>
                              <a:pt x="2366468" y="6348795"/>
                              <a:pt x="2366572" y="6349116"/>
                              <a:pt x="2366525" y="6349594"/>
                            </a:cubicBezTo>
                            <a:cubicBezTo>
                              <a:pt x="2374330" y="6349105"/>
                              <a:pt x="2376057" y="6348991"/>
                              <a:pt x="2384222" y="6349594"/>
                            </a:cubicBezTo>
                            <a:cubicBezTo>
                              <a:pt x="2450956" y="6348451"/>
                              <a:pt x="2485996" y="6408019"/>
                              <a:pt x="2489359" y="6454731"/>
                            </a:cubicBezTo>
                            <a:cubicBezTo>
                              <a:pt x="2489512" y="6463132"/>
                              <a:pt x="2489820" y="6468766"/>
                              <a:pt x="2489359" y="6475378"/>
                            </a:cubicBezTo>
                            <a:cubicBezTo>
                              <a:pt x="2489562" y="6475424"/>
                              <a:pt x="2490013" y="6475414"/>
                              <a:pt x="2490316" y="6475378"/>
                            </a:cubicBezTo>
                            <a:cubicBezTo>
                              <a:pt x="2487202" y="6505149"/>
                              <a:pt x="2492598" y="6523274"/>
                              <a:pt x="2490316" y="6569462"/>
                            </a:cubicBezTo>
                            <a:cubicBezTo>
                              <a:pt x="2485575" y="6626604"/>
                              <a:pt x="2434625" y="6673558"/>
                              <a:pt x="2385179" y="6674599"/>
                            </a:cubicBezTo>
                            <a:cubicBezTo>
                              <a:pt x="2377892" y="6675062"/>
                              <a:pt x="2374344" y="6674702"/>
                              <a:pt x="2366525" y="6674599"/>
                            </a:cubicBezTo>
                            <a:cubicBezTo>
                              <a:pt x="2366526" y="6674619"/>
                              <a:pt x="2366525" y="6674622"/>
                              <a:pt x="2366525" y="6674644"/>
                            </a:cubicBezTo>
                            <a:cubicBezTo>
                              <a:pt x="2253429" y="6664276"/>
                              <a:pt x="2147303" y="6686228"/>
                              <a:pt x="2087378" y="6674644"/>
                            </a:cubicBezTo>
                            <a:cubicBezTo>
                              <a:pt x="2087377" y="6674635"/>
                              <a:pt x="2087379" y="6674608"/>
                              <a:pt x="2087378" y="6674598"/>
                            </a:cubicBezTo>
                            <a:cubicBezTo>
                              <a:pt x="1815940" y="6672929"/>
                              <a:pt x="1645229" y="6680485"/>
                              <a:pt x="1419873" y="6674598"/>
                            </a:cubicBezTo>
                            <a:cubicBezTo>
                              <a:pt x="1417802" y="6674315"/>
                              <a:pt x="1413856" y="6673777"/>
                              <a:pt x="1412295" y="6673068"/>
                            </a:cubicBezTo>
                            <a:cubicBezTo>
                              <a:pt x="1290050" y="6679820"/>
                              <a:pt x="1127801" y="6678033"/>
                              <a:pt x="955653" y="6673068"/>
                            </a:cubicBezTo>
                            <a:cubicBezTo>
                              <a:pt x="783505" y="6668103"/>
                              <a:pt x="595734" y="6650147"/>
                              <a:pt x="484888" y="6673068"/>
                            </a:cubicBezTo>
                            <a:cubicBezTo>
                              <a:pt x="374042" y="6695989"/>
                              <a:pt x="101741" y="6676204"/>
                              <a:pt x="0" y="6673068"/>
                            </a:cubicBezTo>
                            <a:cubicBezTo>
                              <a:pt x="-11239" y="6423457"/>
                              <a:pt x="-26224" y="6212329"/>
                              <a:pt x="0" y="6005761"/>
                            </a:cubicBezTo>
                            <a:cubicBezTo>
                              <a:pt x="26224" y="5799193"/>
                              <a:pt x="20513" y="5550447"/>
                              <a:pt x="0" y="5204993"/>
                            </a:cubicBezTo>
                            <a:cubicBezTo>
                              <a:pt x="-20513" y="4859539"/>
                              <a:pt x="-3750" y="4623612"/>
                              <a:pt x="0" y="4404225"/>
                            </a:cubicBezTo>
                            <a:cubicBezTo>
                              <a:pt x="3750" y="4184838"/>
                              <a:pt x="-18259" y="4124356"/>
                              <a:pt x="0" y="3870379"/>
                            </a:cubicBezTo>
                            <a:cubicBezTo>
                              <a:pt x="18259" y="3616402"/>
                              <a:pt x="-15987" y="3495233"/>
                              <a:pt x="0" y="3336534"/>
                            </a:cubicBezTo>
                            <a:cubicBezTo>
                              <a:pt x="15987" y="3177836"/>
                              <a:pt x="36901" y="2927508"/>
                              <a:pt x="0" y="2535766"/>
                            </a:cubicBezTo>
                            <a:cubicBezTo>
                              <a:pt x="-36901" y="2144024"/>
                              <a:pt x="20342" y="2213982"/>
                              <a:pt x="0" y="2001920"/>
                            </a:cubicBezTo>
                            <a:cubicBezTo>
                              <a:pt x="-20342" y="1789858"/>
                              <a:pt x="-32254" y="1521453"/>
                              <a:pt x="0" y="1267883"/>
                            </a:cubicBezTo>
                            <a:cubicBezTo>
                              <a:pt x="32254" y="1014313"/>
                              <a:pt x="16662" y="882595"/>
                              <a:pt x="0" y="734037"/>
                            </a:cubicBezTo>
                            <a:cubicBezTo>
                              <a:pt x="-16662" y="585479"/>
                              <a:pt x="16107" y="212423"/>
                              <a:pt x="0" y="0"/>
                            </a:cubicBezTo>
                            <a:close/>
                          </a:path>
                          <a:path w="2490316" h="6674644" stroke="0" extrusionOk="0">
                            <a:moveTo>
                              <a:pt x="0" y="0"/>
                            </a:moveTo>
                            <a:cubicBezTo>
                              <a:pt x="262646" y="-3210"/>
                              <a:pt x="323408" y="-24519"/>
                              <a:pt x="579299" y="0"/>
                            </a:cubicBezTo>
                            <a:cubicBezTo>
                              <a:pt x="835190" y="24519"/>
                              <a:pt x="903251" y="19440"/>
                              <a:pt x="1051320" y="0"/>
                            </a:cubicBezTo>
                            <a:cubicBezTo>
                              <a:pt x="1199389" y="-19440"/>
                              <a:pt x="1392480" y="-23657"/>
                              <a:pt x="1544797" y="0"/>
                            </a:cubicBezTo>
                            <a:cubicBezTo>
                              <a:pt x="1697114" y="23657"/>
                              <a:pt x="2003737" y="-15008"/>
                              <a:pt x="2145552" y="0"/>
                            </a:cubicBezTo>
                            <a:cubicBezTo>
                              <a:pt x="2120753" y="284056"/>
                              <a:pt x="2163791" y="449645"/>
                              <a:pt x="2145552" y="646887"/>
                            </a:cubicBezTo>
                            <a:cubicBezTo>
                              <a:pt x="2127313" y="844129"/>
                              <a:pt x="2160474" y="943398"/>
                              <a:pt x="2145552" y="1119115"/>
                            </a:cubicBezTo>
                            <a:cubicBezTo>
                              <a:pt x="2130630" y="1294832"/>
                              <a:pt x="2138970" y="1514051"/>
                              <a:pt x="2145552" y="1707783"/>
                            </a:cubicBezTo>
                            <a:cubicBezTo>
                              <a:pt x="2152134" y="1901515"/>
                              <a:pt x="2153697" y="2147083"/>
                              <a:pt x="2145552" y="2471110"/>
                            </a:cubicBezTo>
                            <a:cubicBezTo>
                              <a:pt x="2137407" y="2795137"/>
                              <a:pt x="2133854" y="2784198"/>
                              <a:pt x="2145552" y="2943338"/>
                            </a:cubicBezTo>
                            <a:cubicBezTo>
                              <a:pt x="2157250" y="3102478"/>
                              <a:pt x="2132728" y="3527589"/>
                              <a:pt x="2145552" y="3706665"/>
                            </a:cubicBezTo>
                            <a:cubicBezTo>
                              <a:pt x="2158376" y="3885741"/>
                              <a:pt x="2153652" y="4152205"/>
                              <a:pt x="2145552" y="4411772"/>
                            </a:cubicBezTo>
                            <a:cubicBezTo>
                              <a:pt x="2137452" y="4671339"/>
                              <a:pt x="2172418" y="4820871"/>
                              <a:pt x="2145552" y="5175100"/>
                            </a:cubicBezTo>
                            <a:cubicBezTo>
                              <a:pt x="2118686" y="5529329"/>
                              <a:pt x="2121298" y="5505592"/>
                              <a:pt x="2145552" y="5821987"/>
                            </a:cubicBezTo>
                            <a:cubicBezTo>
                              <a:pt x="2145404" y="5822557"/>
                              <a:pt x="2145210" y="5823286"/>
                              <a:pt x="2145164" y="5823909"/>
                            </a:cubicBezTo>
                            <a:cubicBezTo>
                              <a:pt x="2141523" y="5939041"/>
                              <a:pt x="2140716" y="6052550"/>
                              <a:pt x="2145164" y="6244456"/>
                            </a:cubicBezTo>
                            <a:cubicBezTo>
                              <a:pt x="2143645" y="6293490"/>
                              <a:pt x="2174701" y="6326317"/>
                              <a:pt x="2209377" y="6341331"/>
                            </a:cubicBezTo>
                            <a:cubicBezTo>
                              <a:pt x="2218997" y="6343637"/>
                              <a:pt x="2223537" y="6343608"/>
                              <a:pt x="2232366" y="6345972"/>
                            </a:cubicBezTo>
                            <a:cubicBezTo>
                              <a:pt x="2232426" y="6346711"/>
                              <a:pt x="2232390" y="6347284"/>
                              <a:pt x="2232366" y="6348412"/>
                            </a:cubicBezTo>
                            <a:cubicBezTo>
                              <a:pt x="2295767" y="6343426"/>
                              <a:pt x="2311354" y="6354163"/>
                              <a:pt x="2366525" y="6348412"/>
                            </a:cubicBezTo>
                            <a:cubicBezTo>
                              <a:pt x="2366503" y="6348858"/>
                              <a:pt x="2366556" y="6349022"/>
                              <a:pt x="2366525" y="6349594"/>
                            </a:cubicBezTo>
                            <a:cubicBezTo>
                              <a:pt x="2374161" y="6349887"/>
                              <a:pt x="2376724" y="6348932"/>
                              <a:pt x="2384222" y="6349594"/>
                            </a:cubicBezTo>
                            <a:cubicBezTo>
                              <a:pt x="2443845" y="6347433"/>
                              <a:pt x="2487705" y="6390812"/>
                              <a:pt x="2489359" y="6454731"/>
                            </a:cubicBezTo>
                            <a:cubicBezTo>
                              <a:pt x="2488556" y="6460160"/>
                              <a:pt x="2489481" y="6467823"/>
                              <a:pt x="2489359" y="6475378"/>
                            </a:cubicBezTo>
                            <a:cubicBezTo>
                              <a:pt x="2489647" y="6475418"/>
                              <a:pt x="2489900" y="6475367"/>
                              <a:pt x="2490316" y="6475378"/>
                            </a:cubicBezTo>
                            <a:cubicBezTo>
                              <a:pt x="2489430" y="6509921"/>
                              <a:pt x="2493739" y="6532400"/>
                              <a:pt x="2490316" y="6569462"/>
                            </a:cubicBezTo>
                            <a:cubicBezTo>
                              <a:pt x="2485520" y="6623623"/>
                              <a:pt x="2450138" y="6674071"/>
                              <a:pt x="2385179" y="6674599"/>
                            </a:cubicBezTo>
                            <a:cubicBezTo>
                              <a:pt x="2379293" y="6674908"/>
                              <a:pt x="2373765" y="6674550"/>
                              <a:pt x="2366525" y="6674599"/>
                            </a:cubicBezTo>
                            <a:cubicBezTo>
                              <a:pt x="2366524" y="6674611"/>
                              <a:pt x="2366525" y="6674623"/>
                              <a:pt x="2366525" y="6674644"/>
                            </a:cubicBezTo>
                            <a:cubicBezTo>
                              <a:pt x="2238560" y="6677595"/>
                              <a:pt x="2150768" y="6674753"/>
                              <a:pt x="2087378" y="6674644"/>
                            </a:cubicBezTo>
                            <a:cubicBezTo>
                              <a:pt x="2087377" y="6674627"/>
                              <a:pt x="2087379" y="6674619"/>
                              <a:pt x="2087378" y="6674598"/>
                            </a:cubicBezTo>
                            <a:cubicBezTo>
                              <a:pt x="1948283" y="6667739"/>
                              <a:pt x="1609842" y="6701483"/>
                              <a:pt x="1419873" y="6674598"/>
                            </a:cubicBezTo>
                            <a:cubicBezTo>
                              <a:pt x="1416959" y="6673936"/>
                              <a:pt x="1414162" y="6673755"/>
                              <a:pt x="1412295" y="6673068"/>
                            </a:cubicBezTo>
                            <a:cubicBezTo>
                              <a:pt x="1221291" y="6658425"/>
                              <a:pt x="1159181" y="6666062"/>
                              <a:pt x="983899" y="6673068"/>
                            </a:cubicBezTo>
                            <a:cubicBezTo>
                              <a:pt x="808617" y="6680074"/>
                              <a:pt x="731991" y="6651661"/>
                              <a:pt x="484888" y="6673068"/>
                            </a:cubicBezTo>
                            <a:cubicBezTo>
                              <a:pt x="237785" y="6694475"/>
                              <a:pt x="103344" y="6682696"/>
                              <a:pt x="0" y="6673068"/>
                            </a:cubicBezTo>
                            <a:cubicBezTo>
                              <a:pt x="-12740" y="6469630"/>
                              <a:pt x="-19496" y="6381484"/>
                              <a:pt x="0" y="6205953"/>
                            </a:cubicBezTo>
                            <a:cubicBezTo>
                              <a:pt x="19496" y="6030423"/>
                              <a:pt x="-13933" y="5699363"/>
                              <a:pt x="0" y="5471916"/>
                            </a:cubicBezTo>
                            <a:cubicBezTo>
                              <a:pt x="13933" y="5244469"/>
                              <a:pt x="25997" y="5161630"/>
                              <a:pt x="0" y="4871340"/>
                            </a:cubicBezTo>
                            <a:cubicBezTo>
                              <a:pt x="-25997" y="4581050"/>
                              <a:pt x="-25868" y="4405392"/>
                              <a:pt x="0" y="4137302"/>
                            </a:cubicBezTo>
                            <a:cubicBezTo>
                              <a:pt x="25868" y="3869212"/>
                              <a:pt x="17032" y="3780399"/>
                              <a:pt x="0" y="3536726"/>
                            </a:cubicBezTo>
                            <a:cubicBezTo>
                              <a:pt x="-17032" y="3293053"/>
                              <a:pt x="-38346" y="3010095"/>
                              <a:pt x="0" y="2735958"/>
                            </a:cubicBezTo>
                            <a:cubicBezTo>
                              <a:pt x="38346" y="2461821"/>
                              <a:pt x="-25455" y="2219100"/>
                              <a:pt x="0" y="1935190"/>
                            </a:cubicBezTo>
                            <a:cubicBezTo>
                              <a:pt x="25455" y="1651280"/>
                              <a:pt x="-21150" y="1513039"/>
                              <a:pt x="0" y="1267883"/>
                            </a:cubicBezTo>
                            <a:cubicBezTo>
                              <a:pt x="21150" y="1022727"/>
                              <a:pt x="7967" y="1016878"/>
                              <a:pt x="0" y="800768"/>
                            </a:cubicBezTo>
                            <a:cubicBezTo>
                              <a:pt x="-7967" y="584658"/>
                              <a:pt x="29640" y="1737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  <p:pic>
            <p:nvPicPr>
              <p:cNvPr id="146" name="Grafik 145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7F2BAEC4-1C6B-447A-B030-87876A898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  <p:pic>
          <p:nvPicPr>
            <p:cNvPr id="144" name="Grafik 143">
              <a:extLst>
                <a:ext uri="{FF2B5EF4-FFF2-40B4-BE49-F238E27FC236}">
                  <a16:creationId xmlns:a16="http://schemas.microsoft.com/office/drawing/2014/main" id="{F50D5D28-AFB2-466E-870B-F578BE873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66" y="204636"/>
              <a:ext cx="1633771" cy="305602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156" name="Textfeld 155">
            <a:extLst>
              <a:ext uri="{FF2B5EF4-FFF2-40B4-BE49-F238E27FC236}">
                <a16:creationId xmlns:a16="http://schemas.microsoft.com/office/drawing/2014/main" id="{4FBFF7C8-5A5A-4532-8CB9-96B9CD152E2B}"/>
              </a:ext>
            </a:extLst>
          </p:cNvPr>
          <p:cNvSpPr txBox="1"/>
          <p:nvPr/>
        </p:nvSpPr>
        <p:spPr>
          <a:xfrm>
            <a:off x="131919" y="1946436"/>
            <a:ext cx="1318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START COUNTING</a:t>
            </a:r>
          </a:p>
        </p:txBody>
      </p:sp>
      <p:sp>
        <p:nvSpPr>
          <p:cNvPr id="157" name="Flussdiagramm: Alternativer Prozess 156">
            <a:extLst>
              <a:ext uri="{FF2B5EF4-FFF2-40B4-BE49-F238E27FC236}">
                <a16:creationId xmlns:a16="http://schemas.microsoft.com/office/drawing/2014/main" id="{AC1354FE-E4B6-42AD-84ED-253212A362E8}"/>
              </a:ext>
            </a:extLst>
          </p:cNvPr>
          <p:cNvSpPr/>
          <p:nvPr/>
        </p:nvSpPr>
        <p:spPr>
          <a:xfrm>
            <a:off x="239237" y="2233744"/>
            <a:ext cx="771643" cy="257907"/>
          </a:xfrm>
          <a:prstGeom prst="flowChartAlternateProcess">
            <a:avLst/>
          </a:prstGeom>
          <a:solidFill>
            <a:srgbClr val="062C50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LEFT</a:t>
            </a:r>
          </a:p>
        </p:txBody>
      </p:sp>
      <p:sp>
        <p:nvSpPr>
          <p:cNvPr id="158" name="Flussdiagramm: Alternativer Prozess 157">
            <a:extLst>
              <a:ext uri="{FF2B5EF4-FFF2-40B4-BE49-F238E27FC236}">
                <a16:creationId xmlns:a16="http://schemas.microsoft.com/office/drawing/2014/main" id="{1F4FF1FD-66FC-4679-88D0-1DF61A85053A}"/>
              </a:ext>
            </a:extLst>
          </p:cNvPr>
          <p:cNvSpPr/>
          <p:nvPr/>
        </p:nvSpPr>
        <p:spPr>
          <a:xfrm>
            <a:off x="1108436" y="2227577"/>
            <a:ext cx="771643" cy="257907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RIGHT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5C0C1C4B-DD37-4EC0-9024-59FD75BB2F41}"/>
              </a:ext>
            </a:extLst>
          </p:cNvPr>
          <p:cNvSpPr txBox="1"/>
          <p:nvPr/>
        </p:nvSpPr>
        <p:spPr>
          <a:xfrm>
            <a:off x="129260" y="2783689"/>
            <a:ext cx="98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EDIT NUMBER OF ROWS</a:t>
            </a:r>
          </a:p>
        </p:txBody>
      </p:sp>
      <p:sp>
        <p:nvSpPr>
          <p:cNvPr id="160" name="Ellipse 159">
            <a:extLst>
              <a:ext uri="{FF2B5EF4-FFF2-40B4-BE49-F238E27FC236}">
                <a16:creationId xmlns:a16="http://schemas.microsoft.com/office/drawing/2014/main" id="{D6B0D325-0DFB-4A89-BF00-D32AC1400672}"/>
              </a:ext>
            </a:extLst>
          </p:cNvPr>
          <p:cNvSpPr/>
          <p:nvPr/>
        </p:nvSpPr>
        <p:spPr>
          <a:xfrm flipH="1">
            <a:off x="1109389" y="2819439"/>
            <a:ext cx="315126" cy="315126"/>
          </a:xfrm>
          <a:prstGeom prst="ellipse">
            <a:avLst/>
          </a:prstGeom>
          <a:solidFill>
            <a:srgbClr val="6780A2"/>
          </a:solidFill>
          <a:ln w="38100">
            <a:solidFill>
              <a:srgbClr val="052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1" name="Grafik 160">
            <a:extLst>
              <a:ext uri="{FF2B5EF4-FFF2-40B4-BE49-F238E27FC236}">
                <a16:creationId xmlns:a16="http://schemas.microsoft.com/office/drawing/2014/main" id="{E5C08E28-F827-45AB-8079-6E0B09FF6077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56" t="22470" r="35845" b="36131"/>
          <a:stretch/>
        </p:blipFill>
        <p:spPr>
          <a:xfrm flipH="1">
            <a:off x="1172855" y="2886940"/>
            <a:ext cx="178487" cy="178487"/>
          </a:xfrm>
          <a:prstGeom prst="rect">
            <a:avLst/>
          </a:prstGeom>
        </p:spPr>
      </p:pic>
      <p:pic>
        <p:nvPicPr>
          <p:cNvPr id="162" name="Grafik 161">
            <a:extLst>
              <a:ext uri="{FF2B5EF4-FFF2-40B4-BE49-F238E27FC236}">
                <a16:creationId xmlns:a16="http://schemas.microsoft.com/office/drawing/2014/main" id="{9BC08390-A49A-483E-A1A4-9922C2FDDEF6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23"/>
            <a:ext cx="205261" cy="102630"/>
          </a:xfrm>
          <a:prstGeom prst="rect">
            <a:avLst/>
          </a:prstGeom>
        </p:spPr>
      </p:pic>
      <p:pic>
        <p:nvPicPr>
          <p:cNvPr id="163" name="Grafik 162">
            <a:extLst>
              <a:ext uri="{FF2B5EF4-FFF2-40B4-BE49-F238E27FC236}">
                <a16:creationId xmlns:a16="http://schemas.microsoft.com/office/drawing/2014/main" id="{CC942634-8897-456C-99D6-69E4C7F8193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24099" y="5689103"/>
            <a:ext cx="264922" cy="264922"/>
          </a:xfrm>
          <a:prstGeom prst="rect">
            <a:avLst/>
          </a:prstGeom>
        </p:spPr>
      </p:pic>
      <p:sp>
        <p:nvSpPr>
          <p:cNvPr id="164" name="Freihandform: Form 163">
            <a:extLst>
              <a:ext uri="{FF2B5EF4-FFF2-40B4-BE49-F238E27FC236}">
                <a16:creationId xmlns:a16="http://schemas.microsoft.com/office/drawing/2014/main" id="{B9483414-E9A6-450F-A84C-1E40D26E2CB4}"/>
              </a:ext>
            </a:extLst>
          </p:cNvPr>
          <p:cNvSpPr/>
          <p:nvPr/>
        </p:nvSpPr>
        <p:spPr>
          <a:xfrm rot="10800000" flipH="1">
            <a:off x="1426152" y="3476334"/>
            <a:ext cx="455745" cy="251860"/>
          </a:xfrm>
          <a:custGeom>
            <a:avLst/>
            <a:gdLst>
              <a:gd name="connsiteX0" fmla="*/ 125930 w 455745"/>
              <a:gd name="connsiteY0" fmla="*/ 251860 h 251860"/>
              <a:gd name="connsiteX1" fmla="*/ 203885 w 455745"/>
              <a:gd name="connsiteY1" fmla="*/ 251860 h 251860"/>
              <a:gd name="connsiteX2" fmla="*/ 251860 w 455745"/>
              <a:gd name="connsiteY2" fmla="*/ 251860 h 251860"/>
              <a:gd name="connsiteX3" fmla="*/ 329815 w 455745"/>
              <a:gd name="connsiteY3" fmla="*/ 251860 h 251860"/>
              <a:gd name="connsiteX4" fmla="*/ 455745 w 455745"/>
              <a:gd name="connsiteY4" fmla="*/ 125930 h 251860"/>
              <a:gd name="connsiteX5" fmla="*/ 329815 w 455745"/>
              <a:gd name="connsiteY5" fmla="*/ 0 h 251860"/>
              <a:gd name="connsiteX6" fmla="*/ 251860 w 455745"/>
              <a:gd name="connsiteY6" fmla="*/ 0 h 251860"/>
              <a:gd name="connsiteX7" fmla="*/ 203885 w 455745"/>
              <a:gd name="connsiteY7" fmla="*/ 0 h 251860"/>
              <a:gd name="connsiteX8" fmla="*/ 125930 w 455745"/>
              <a:gd name="connsiteY8" fmla="*/ 0 h 251860"/>
              <a:gd name="connsiteX9" fmla="*/ 0 w 455745"/>
              <a:gd name="connsiteY9" fmla="*/ 125930 h 251860"/>
              <a:gd name="connsiteX10" fmla="*/ 125930 w 455745"/>
              <a:gd name="connsiteY10" fmla="*/ 25186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251860"/>
                </a:moveTo>
                <a:lnTo>
                  <a:pt x="203885" y="251860"/>
                </a:lnTo>
                <a:lnTo>
                  <a:pt x="251860" y="251860"/>
                </a:lnTo>
                <a:lnTo>
                  <a:pt x="329815" y="251860"/>
                </a:lnTo>
                <a:cubicBezTo>
                  <a:pt x="399364" y="251860"/>
                  <a:pt x="455745" y="195479"/>
                  <a:pt x="455745" y="125930"/>
                </a:cubicBezTo>
                <a:cubicBezTo>
                  <a:pt x="455745" y="56381"/>
                  <a:pt x="399364" y="0"/>
                  <a:pt x="329815" y="0"/>
                </a:cubicBezTo>
                <a:lnTo>
                  <a:pt x="251860" y="0"/>
                </a:lnTo>
                <a:lnTo>
                  <a:pt x="203885" y="0"/>
                </a:lnTo>
                <a:lnTo>
                  <a:pt x="125930" y="0"/>
                </a:lnTo>
                <a:cubicBezTo>
                  <a:pt x="56381" y="0"/>
                  <a:pt x="0" y="56381"/>
                  <a:pt x="0" y="125930"/>
                </a:cubicBezTo>
                <a:cubicBezTo>
                  <a:pt x="0" y="195479"/>
                  <a:pt x="56381" y="251860"/>
                  <a:pt x="125930" y="2518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71" name="Flussdiagramm: Verbinder 170">
            <a:extLst>
              <a:ext uri="{FF2B5EF4-FFF2-40B4-BE49-F238E27FC236}">
                <a16:creationId xmlns:a16="http://schemas.microsoft.com/office/drawing/2014/main" id="{E521052E-230F-442B-9999-67BA812758FB}"/>
              </a:ext>
            </a:extLst>
          </p:cNvPr>
          <p:cNvSpPr/>
          <p:nvPr/>
        </p:nvSpPr>
        <p:spPr>
          <a:xfrm flipH="1">
            <a:off x="1635401" y="3487063"/>
            <a:ext cx="232666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03B32901-F251-41AC-BF48-35FBA1B1436F}"/>
              </a:ext>
            </a:extLst>
          </p:cNvPr>
          <p:cNvSpPr txBox="1"/>
          <p:nvPr/>
        </p:nvSpPr>
        <p:spPr>
          <a:xfrm>
            <a:off x="132813" y="3477139"/>
            <a:ext cx="1159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SEAT NUMBERS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70C290B2-FE43-453A-9CF9-CF24E6E2FDDB}"/>
              </a:ext>
            </a:extLst>
          </p:cNvPr>
          <p:cNvSpPr txBox="1"/>
          <p:nvPr/>
        </p:nvSpPr>
        <p:spPr>
          <a:xfrm>
            <a:off x="129769" y="4424840"/>
            <a:ext cx="1159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ROW NUMBERS</a:t>
            </a:r>
          </a:p>
        </p:txBody>
      </p:sp>
      <p:sp>
        <p:nvSpPr>
          <p:cNvPr id="174" name="Freihandform: Form 173">
            <a:extLst>
              <a:ext uri="{FF2B5EF4-FFF2-40B4-BE49-F238E27FC236}">
                <a16:creationId xmlns:a16="http://schemas.microsoft.com/office/drawing/2014/main" id="{47E6B911-C25E-4508-99AB-96C53D019A90}"/>
              </a:ext>
            </a:extLst>
          </p:cNvPr>
          <p:cNvSpPr/>
          <p:nvPr/>
        </p:nvSpPr>
        <p:spPr>
          <a:xfrm rot="10800000" flipH="1">
            <a:off x="1424296" y="4421247"/>
            <a:ext cx="455745" cy="251860"/>
          </a:xfrm>
          <a:custGeom>
            <a:avLst/>
            <a:gdLst>
              <a:gd name="connsiteX0" fmla="*/ 125930 w 455745"/>
              <a:gd name="connsiteY0" fmla="*/ 251860 h 251860"/>
              <a:gd name="connsiteX1" fmla="*/ 203885 w 455745"/>
              <a:gd name="connsiteY1" fmla="*/ 251860 h 251860"/>
              <a:gd name="connsiteX2" fmla="*/ 251860 w 455745"/>
              <a:gd name="connsiteY2" fmla="*/ 251860 h 251860"/>
              <a:gd name="connsiteX3" fmla="*/ 329815 w 455745"/>
              <a:gd name="connsiteY3" fmla="*/ 251860 h 251860"/>
              <a:gd name="connsiteX4" fmla="*/ 455745 w 455745"/>
              <a:gd name="connsiteY4" fmla="*/ 125930 h 251860"/>
              <a:gd name="connsiteX5" fmla="*/ 329815 w 455745"/>
              <a:gd name="connsiteY5" fmla="*/ 0 h 251860"/>
              <a:gd name="connsiteX6" fmla="*/ 251860 w 455745"/>
              <a:gd name="connsiteY6" fmla="*/ 0 h 251860"/>
              <a:gd name="connsiteX7" fmla="*/ 203885 w 455745"/>
              <a:gd name="connsiteY7" fmla="*/ 0 h 251860"/>
              <a:gd name="connsiteX8" fmla="*/ 125930 w 455745"/>
              <a:gd name="connsiteY8" fmla="*/ 0 h 251860"/>
              <a:gd name="connsiteX9" fmla="*/ 0 w 455745"/>
              <a:gd name="connsiteY9" fmla="*/ 125930 h 251860"/>
              <a:gd name="connsiteX10" fmla="*/ 125930 w 455745"/>
              <a:gd name="connsiteY10" fmla="*/ 25186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251860"/>
                </a:moveTo>
                <a:lnTo>
                  <a:pt x="203885" y="251860"/>
                </a:lnTo>
                <a:lnTo>
                  <a:pt x="251860" y="251860"/>
                </a:lnTo>
                <a:lnTo>
                  <a:pt x="329815" y="251860"/>
                </a:lnTo>
                <a:cubicBezTo>
                  <a:pt x="399364" y="251860"/>
                  <a:pt x="455745" y="195479"/>
                  <a:pt x="455745" y="125930"/>
                </a:cubicBezTo>
                <a:cubicBezTo>
                  <a:pt x="455745" y="56381"/>
                  <a:pt x="399364" y="0"/>
                  <a:pt x="329815" y="0"/>
                </a:cubicBezTo>
                <a:lnTo>
                  <a:pt x="251860" y="0"/>
                </a:lnTo>
                <a:lnTo>
                  <a:pt x="203885" y="0"/>
                </a:lnTo>
                <a:lnTo>
                  <a:pt x="125930" y="0"/>
                </a:lnTo>
                <a:cubicBezTo>
                  <a:pt x="56381" y="0"/>
                  <a:pt x="0" y="56381"/>
                  <a:pt x="0" y="125930"/>
                </a:cubicBezTo>
                <a:cubicBezTo>
                  <a:pt x="0" y="195479"/>
                  <a:pt x="56381" y="251860"/>
                  <a:pt x="125930" y="2518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75" name="Flussdiagramm: Verbinder 174">
            <a:extLst>
              <a:ext uri="{FF2B5EF4-FFF2-40B4-BE49-F238E27FC236}">
                <a16:creationId xmlns:a16="http://schemas.microsoft.com/office/drawing/2014/main" id="{B88F4855-5D3D-43F0-8C27-09CB744EE885}"/>
              </a:ext>
            </a:extLst>
          </p:cNvPr>
          <p:cNvSpPr/>
          <p:nvPr/>
        </p:nvSpPr>
        <p:spPr>
          <a:xfrm flipH="1">
            <a:off x="1633544" y="4431976"/>
            <a:ext cx="232667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E7306934-E432-4DAE-90A8-327912E0A3D7}"/>
              </a:ext>
            </a:extLst>
          </p:cNvPr>
          <p:cNvSpPr txBox="1"/>
          <p:nvPr/>
        </p:nvSpPr>
        <p:spPr>
          <a:xfrm>
            <a:off x="129769" y="4826981"/>
            <a:ext cx="1159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LETTERS AS ROW NUMBERS</a:t>
            </a:r>
          </a:p>
        </p:txBody>
      </p:sp>
      <p:sp>
        <p:nvSpPr>
          <p:cNvPr id="177" name="Freihandform: Form 176">
            <a:extLst>
              <a:ext uri="{FF2B5EF4-FFF2-40B4-BE49-F238E27FC236}">
                <a16:creationId xmlns:a16="http://schemas.microsoft.com/office/drawing/2014/main" id="{E0626F76-DCF9-4450-B034-9068E10F82C5}"/>
              </a:ext>
            </a:extLst>
          </p:cNvPr>
          <p:cNvSpPr/>
          <p:nvPr/>
        </p:nvSpPr>
        <p:spPr>
          <a:xfrm flipH="1">
            <a:off x="1426735" y="4893936"/>
            <a:ext cx="455745" cy="251860"/>
          </a:xfrm>
          <a:custGeom>
            <a:avLst/>
            <a:gdLst>
              <a:gd name="connsiteX0" fmla="*/ 125930 w 455745"/>
              <a:gd name="connsiteY0" fmla="*/ 0 h 251860"/>
              <a:gd name="connsiteX1" fmla="*/ 203885 w 455745"/>
              <a:gd name="connsiteY1" fmla="*/ 0 h 251860"/>
              <a:gd name="connsiteX2" fmla="*/ 251860 w 455745"/>
              <a:gd name="connsiteY2" fmla="*/ 0 h 251860"/>
              <a:gd name="connsiteX3" fmla="*/ 329815 w 455745"/>
              <a:gd name="connsiteY3" fmla="*/ 0 h 251860"/>
              <a:gd name="connsiteX4" fmla="*/ 455745 w 455745"/>
              <a:gd name="connsiteY4" fmla="*/ 125930 h 251860"/>
              <a:gd name="connsiteX5" fmla="*/ 329815 w 455745"/>
              <a:gd name="connsiteY5" fmla="*/ 251860 h 251860"/>
              <a:gd name="connsiteX6" fmla="*/ 251860 w 455745"/>
              <a:gd name="connsiteY6" fmla="*/ 251860 h 251860"/>
              <a:gd name="connsiteX7" fmla="*/ 203885 w 455745"/>
              <a:gd name="connsiteY7" fmla="*/ 251860 h 251860"/>
              <a:gd name="connsiteX8" fmla="*/ 125930 w 455745"/>
              <a:gd name="connsiteY8" fmla="*/ 251860 h 251860"/>
              <a:gd name="connsiteX9" fmla="*/ 0 w 455745"/>
              <a:gd name="connsiteY9" fmla="*/ 125930 h 251860"/>
              <a:gd name="connsiteX10" fmla="*/ 125930 w 455745"/>
              <a:gd name="connsiteY10" fmla="*/ 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0"/>
                </a:moveTo>
                <a:lnTo>
                  <a:pt x="203885" y="0"/>
                </a:lnTo>
                <a:lnTo>
                  <a:pt x="251860" y="0"/>
                </a:lnTo>
                <a:lnTo>
                  <a:pt x="329815" y="0"/>
                </a:lnTo>
                <a:cubicBezTo>
                  <a:pt x="399364" y="0"/>
                  <a:pt x="455745" y="56381"/>
                  <a:pt x="455745" y="125930"/>
                </a:cubicBezTo>
                <a:cubicBezTo>
                  <a:pt x="455745" y="195479"/>
                  <a:pt x="399364" y="251860"/>
                  <a:pt x="329815" y="251860"/>
                </a:cubicBezTo>
                <a:lnTo>
                  <a:pt x="251860" y="251860"/>
                </a:lnTo>
                <a:lnTo>
                  <a:pt x="203885" y="251860"/>
                </a:lnTo>
                <a:lnTo>
                  <a:pt x="125930" y="251860"/>
                </a:lnTo>
                <a:cubicBezTo>
                  <a:pt x="56381" y="251860"/>
                  <a:pt x="0" y="195479"/>
                  <a:pt x="0" y="125930"/>
                </a:cubicBezTo>
                <a:cubicBezTo>
                  <a:pt x="0" y="56381"/>
                  <a:pt x="56381" y="0"/>
                  <a:pt x="1259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78" name="Flussdiagramm: Verbinder 177">
            <a:extLst>
              <a:ext uri="{FF2B5EF4-FFF2-40B4-BE49-F238E27FC236}">
                <a16:creationId xmlns:a16="http://schemas.microsoft.com/office/drawing/2014/main" id="{97329625-AFCC-453B-803C-F9A0F5594D7F}"/>
              </a:ext>
            </a:extLst>
          </p:cNvPr>
          <p:cNvSpPr/>
          <p:nvPr/>
        </p:nvSpPr>
        <p:spPr>
          <a:xfrm flipH="1">
            <a:off x="1635984" y="4904665"/>
            <a:ext cx="232667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>
            <a:extLst>
              <a:ext uri="{FF2B5EF4-FFF2-40B4-BE49-F238E27FC236}">
                <a16:creationId xmlns:a16="http://schemas.microsoft.com/office/drawing/2014/main" id="{F5F185F2-BFA7-4B9B-BB7A-B90885FFF999}"/>
              </a:ext>
            </a:extLst>
          </p:cNvPr>
          <p:cNvSpPr/>
          <p:nvPr/>
        </p:nvSpPr>
        <p:spPr>
          <a:xfrm flipH="1">
            <a:off x="1540805" y="2818114"/>
            <a:ext cx="315126" cy="315126"/>
          </a:xfrm>
          <a:prstGeom prst="ellipse">
            <a:avLst/>
          </a:prstGeom>
          <a:solidFill>
            <a:srgbClr val="6780A2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0" name="Grafik 179">
            <a:extLst>
              <a:ext uri="{FF2B5EF4-FFF2-40B4-BE49-F238E27FC236}">
                <a16:creationId xmlns:a16="http://schemas.microsoft.com/office/drawing/2014/main" id="{43B3004F-C065-4AFA-A6E0-5E877B79A50E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23"/>
            <a:ext cx="205261" cy="102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ruppieren 180">
            <a:extLst>
              <a:ext uri="{FF2B5EF4-FFF2-40B4-BE49-F238E27FC236}">
                <a16:creationId xmlns:a16="http://schemas.microsoft.com/office/drawing/2014/main" id="{6A26E466-E9AA-4D99-B21C-48C8172016C0}"/>
              </a:ext>
            </a:extLst>
          </p:cNvPr>
          <p:cNvGrpSpPr/>
          <p:nvPr/>
        </p:nvGrpSpPr>
        <p:grpSpPr>
          <a:xfrm flipH="1">
            <a:off x="1424321" y="3949323"/>
            <a:ext cx="455745" cy="251860"/>
            <a:chOff x="1424847" y="3180628"/>
            <a:chExt cx="455745" cy="251860"/>
          </a:xfrm>
          <a:solidFill>
            <a:srgbClr val="92D050"/>
          </a:solidFill>
        </p:grpSpPr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0E70DEC9-9D85-4B65-8F1A-7D85C37D4E27}"/>
                </a:ext>
              </a:extLst>
            </p:cNvPr>
            <p:cNvSpPr/>
            <p:nvPr/>
          </p:nvSpPr>
          <p:spPr>
            <a:xfrm flipH="1">
              <a:off x="1424847" y="3180628"/>
              <a:ext cx="455745" cy="251860"/>
            </a:xfrm>
            <a:custGeom>
              <a:avLst/>
              <a:gdLst>
                <a:gd name="connsiteX0" fmla="*/ 125930 w 455745"/>
                <a:gd name="connsiteY0" fmla="*/ 0 h 251860"/>
                <a:gd name="connsiteX1" fmla="*/ 203885 w 455745"/>
                <a:gd name="connsiteY1" fmla="*/ 0 h 251860"/>
                <a:gd name="connsiteX2" fmla="*/ 251860 w 455745"/>
                <a:gd name="connsiteY2" fmla="*/ 0 h 251860"/>
                <a:gd name="connsiteX3" fmla="*/ 329815 w 455745"/>
                <a:gd name="connsiteY3" fmla="*/ 0 h 251860"/>
                <a:gd name="connsiteX4" fmla="*/ 455745 w 455745"/>
                <a:gd name="connsiteY4" fmla="*/ 125930 h 251860"/>
                <a:gd name="connsiteX5" fmla="*/ 329815 w 455745"/>
                <a:gd name="connsiteY5" fmla="*/ 251860 h 251860"/>
                <a:gd name="connsiteX6" fmla="*/ 251860 w 455745"/>
                <a:gd name="connsiteY6" fmla="*/ 251860 h 251860"/>
                <a:gd name="connsiteX7" fmla="*/ 203885 w 455745"/>
                <a:gd name="connsiteY7" fmla="*/ 251860 h 251860"/>
                <a:gd name="connsiteX8" fmla="*/ 125930 w 455745"/>
                <a:gd name="connsiteY8" fmla="*/ 251860 h 251860"/>
                <a:gd name="connsiteX9" fmla="*/ 0 w 455745"/>
                <a:gd name="connsiteY9" fmla="*/ 125930 h 251860"/>
                <a:gd name="connsiteX10" fmla="*/ 125930 w 455745"/>
                <a:gd name="connsiteY10" fmla="*/ 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0"/>
                  </a:moveTo>
                  <a:lnTo>
                    <a:pt x="203885" y="0"/>
                  </a:lnTo>
                  <a:lnTo>
                    <a:pt x="251860" y="0"/>
                  </a:lnTo>
                  <a:lnTo>
                    <a:pt x="329815" y="0"/>
                  </a:lnTo>
                  <a:cubicBezTo>
                    <a:pt x="399364" y="0"/>
                    <a:pt x="455745" y="56381"/>
                    <a:pt x="455745" y="125930"/>
                  </a:cubicBezTo>
                  <a:cubicBezTo>
                    <a:pt x="455745" y="195479"/>
                    <a:pt x="399364" y="251860"/>
                    <a:pt x="329815" y="251860"/>
                  </a:cubicBezTo>
                  <a:lnTo>
                    <a:pt x="251860" y="251860"/>
                  </a:lnTo>
                  <a:lnTo>
                    <a:pt x="203885" y="251860"/>
                  </a:lnTo>
                  <a:lnTo>
                    <a:pt x="125930" y="251860"/>
                  </a:lnTo>
                  <a:cubicBezTo>
                    <a:pt x="56381" y="251860"/>
                    <a:pt x="0" y="195479"/>
                    <a:pt x="0" y="125930"/>
                  </a:cubicBezTo>
                  <a:cubicBezTo>
                    <a:pt x="0" y="56381"/>
                    <a:pt x="56381" y="0"/>
                    <a:pt x="12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83" name="Flussdiagramm: Verbinder 182">
              <a:extLst>
                <a:ext uri="{FF2B5EF4-FFF2-40B4-BE49-F238E27FC236}">
                  <a16:creationId xmlns:a16="http://schemas.microsoft.com/office/drawing/2014/main" id="{4DDE87DF-D3D3-4C42-8206-4F7CFB477DE2}"/>
                </a:ext>
              </a:extLst>
            </p:cNvPr>
            <p:cNvSpPr/>
            <p:nvPr/>
          </p:nvSpPr>
          <p:spPr>
            <a:xfrm flipH="1">
              <a:off x="1438676" y="3191357"/>
              <a:ext cx="232667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4" name="Textfeld 183">
            <a:extLst>
              <a:ext uri="{FF2B5EF4-FFF2-40B4-BE49-F238E27FC236}">
                <a16:creationId xmlns:a16="http://schemas.microsoft.com/office/drawing/2014/main" id="{97445B0D-1D5A-4FDD-8CF8-A0BBBCD5CBA3}"/>
              </a:ext>
            </a:extLst>
          </p:cNvPr>
          <p:cNvSpPr txBox="1"/>
          <p:nvPr/>
        </p:nvSpPr>
        <p:spPr>
          <a:xfrm>
            <a:off x="132813" y="3882618"/>
            <a:ext cx="1283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START COUNTING ANEW IN EACH ROW</a:t>
            </a:r>
          </a:p>
        </p:txBody>
      </p:sp>
      <p:sp>
        <p:nvSpPr>
          <p:cNvPr id="185" name="Textfeld 184">
            <a:extLst>
              <a:ext uri="{FF2B5EF4-FFF2-40B4-BE49-F238E27FC236}">
                <a16:creationId xmlns:a16="http://schemas.microsoft.com/office/drawing/2014/main" id="{7C46D02A-3FBD-4327-B8A0-4D41326DF5DE}"/>
              </a:ext>
            </a:extLst>
          </p:cNvPr>
          <p:cNvSpPr txBox="1"/>
          <p:nvPr/>
        </p:nvSpPr>
        <p:spPr>
          <a:xfrm>
            <a:off x="130631" y="1021498"/>
            <a:ext cx="1749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  <a:ea typeface="Verdana" panose="020B0604030504040204" pitchFamily="34" charset="0"/>
              </a:rPr>
              <a:t>SEATING MAP KONFIG.</a:t>
            </a:r>
          </a:p>
        </p:txBody>
      </p:sp>
      <p:grpSp>
        <p:nvGrpSpPr>
          <p:cNvPr id="186" name="Gruppieren 185">
            <a:extLst>
              <a:ext uri="{FF2B5EF4-FFF2-40B4-BE49-F238E27FC236}">
                <a16:creationId xmlns:a16="http://schemas.microsoft.com/office/drawing/2014/main" id="{8BF256F2-4492-470E-810A-7F3238952622}"/>
              </a:ext>
            </a:extLst>
          </p:cNvPr>
          <p:cNvGrpSpPr/>
          <p:nvPr/>
        </p:nvGrpSpPr>
        <p:grpSpPr>
          <a:xfrm>
            <a:off x="228821" y="1340749"/>
            <a:ext cx="494389" cy="494389"/>
            <a:chOff x="228821" y="1349422"/>
            <a:chExt cx="494389" cy="494389"/>
          </a:xfrm>
        </p:grpSpPr>
        <p:sp>
          <p:nvSpPr>
            <p:cNvPr id="187" name="Rechteck: abgerundete Ecken 186">
              <a:extLst>
                <a:ext uri="{FF2B5EF4-FFF2-40B4-BE49-F238E27FC236}">
                  <a16:creationId xmlns:a16="http://schemas.microsoft.com/office/drawing/2014/main" id="{5DDBC9C9-C067-4594-A3E6-71B1CC78BB4A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SAVE</a:t>
              </a:r>
            </a:p>
          </p:txBody>
        </p:sp>
        <p:pic>
          <p:nvPicPr>
            <p:cNvPr id="188" name="Grafik 187">
              <a:extLst>
                <a:ext uri="{FF2B5EF4-FFF2-40B4-BE49-F238E27FC236}">
                  <a16:creationId xmlns:a16="http://schemas.microsoft.com/office/drawing/2014/main" id="{3E9D878C-3D7F-4320-A348-EE715B89E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sp>
        <p:nvSpPr>
          <p:cNvPr id="189" name="Textfeld 188">
            <a:extLst>
              <a:ext uri="{FF2B5EF4-FFF2-40B4-BE49-F238E27FC236}">
                <a16:creationId xmlns:a16="http://schemas.microsoft.com/office/drawing/2014/main" id="{391B762A-7012-4472-903A-4AC16A3DAE4D}"/>
              </a:ext>
            </a:extLst>
          </p:cNvPr>
          <p:cNvSpPr txBox="1"/>
          <p:nvPr/>
        </p:nvSpPr>
        <p:spPr>
          <a:xfrm>
            <a:off x="137939" y="661341"/>
            <a:ext cx="1276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</a:rPr>
              <a:t>WIFI DIRECT STATUS</a:t>
            </a:r>
          </a:p>
        </p:txBody>
      </p:sp>
      <p:pic>
        <p:nvPicPr>
          <p:cNvPr id="190" name="Grafik 189">
            <a:extLst>
              <a:ext uri="{FF2B5EF4-FFF2-40B4-BE49-F238E27FC236}">
                <a16:creationId xmlns:a16="http://schemas.microsoft.com/office/drawing/2014/main" id="{CD0D51B8-05BD-44BC-B002-B8528CE4512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191" name="DELETE">
            <a:extLst>
              <a:ext uri="{FF2B5EF4-FFF2-40B4-BE49-F238E27FC236}">
                <a16:creationId xmlns:a16="http://schemas.microsoft.com/office/drawing/2014/main" id="{43E1E2CC-6B1A-4DE9-A35D-F9CEB792493A}"/>
              </a:ext>
            </a:extLst>
          </p:cNvPr>
          <p:cNvGrpSpPr/>
          <p:nvPr/>
        </p:nvGrpSpPr>
        <p:grpSpPr>
          <a:xfrm>
            <a:off x="1368203" y="1340749"/>
            <a:ext cx="494389" cy="494389"/>
            <a:chOff x="1368203" y="1349422"/>
            <a:chExt cx="494389" cy="494389"/>
          </a:xfrm>
        </p:grpSpPr>
        <p:sp>
          <p:nvSpPr>
            <p:cNvPr id="192" name="Rechteck: abgerundete Ecken 191">
              <a:extLst>
                <a:ext uri="{FF2B5EF4-FFF2-40B4-BE49-F238E27FC236}">
                  <a16:creationId xmlns:a16="http://schemas.microsoft.com/office/drawing/2014/main" id="{652ABF40-CD4A-42CE-84B2-0F2D1F3E00C9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DELETE</a:t>
              </a:r>
            </a:p>
          </p:txBody>
        </p:sp>
        <p:pic>
          <p:nvPicPr>
            <p:cNvPr id="193" name="Grafik 192">
              <a:extLst>
                <a:ext uri="{FF2B5EF4-FFF2-40B4-BE49-F238E27FC236}">
                  <a16:creationId xmlns:a16="http://schemas.microsoft.com/office/drawing/2014/main" id="{CA3DE0B7-F271-4990-991F-377FEE46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194" name="CONFIRM">
            <a:extLst>
              <a:ext uri="{FF2B5EF4-FFF2-40B4-BE49-F238E27FC236}">
                <a16:creationId xmlns:a16="http://schemas.microsoft.com/office/drawing/2014/main" id="{82E83C4F-F30E-4841-B06A-9D11318603E3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195" name="Rechteck: abgerundete Ecken 194">
              <a:extLst>
                <a:ext uri="{FF2B5EF4-FFF2-40B4-BE49-F238E27FC236}">
                  <a16:creationId xmlns:a16="http://schemas.microsoft.com/office/drawing/2014/main" id="{97EE22D3-26F0-4E43-98A7-6242A18223EA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rgbClr val="062C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CONFIRM</a:t>
              </a:r>
              <a:endParaRPr lang="de-DE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196" name="Grafik 195">
              <a:extLst>
                <a:ext uri="{FF2B5EF4-FFF2-40B4-BE49-F238E27FC236}">
                  <a16:creationId xmlns:a16="http://schemas.microsoft.com/office/drawing/2014/main" id="{092B0B33-EF42-47DC-BBE9-65663DAA8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197" name="Textfeld 196">
            <a:extLst>
              <a:ext uri="{FF2B5EF4-FFF2-40B4-BE49-F238E27FC236}">
                <a16:creationId xmlns:a16="http://schemas.microsoft.com/office/drawing/2014/main" id="{FB22011E-5134-4190-8428-73D5C9C2C7B9}"/>
              </a:ext>
            </a:extLst>
          </p:cNvPr>
          <p:cNvSpPr txBox="1"/>
          <p:nvPr/>
        </p:nvSpPr>
        <p:spPr>
          <a:xfrm>
            <a:off x="557841" y="5606879"/>
            <a:ext cx="1487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52E4F"/>
                </a:solidFill>
                <a:ea typeface="Verdana" panose="020B0604030504040204" pitchFamily="34" charset="0"/>
              </a:rPr>
              <a:t>MARK WHEELCHAIR PLACE , EMPTY SPACE OR ENTRANCE WITH CLICK ON THE SEAT</a:t>
            </a:r>
            <a:endParaRPr lang="de-DE" sz="1000" b="1" dirty="0">
              <a:solidFill>
                <a:srgbClr val="052E4F"/>
              </a:solidFill>
              <a:ea typeface="Verdana" panose="020B0604030504040204" pitchFamily="34" charset="0"/>
            </a:endParaRPr>
          </a:p>
        </p:txBody>
      </p:sp>
      <p:sp>
        <p:nvSpPr>
          <p:cNvPr id="198" name="Textfeld 197">
            <a:extLst>
              <a:ext uri="{FF2B5EF4-FFF2-40B4-BE49-F238E27FC236}">
                <a16:creationId xmlns:a16="http://schemas.microsoft.com/office/drawing/2014/main" id="{C0927143-F4A8-4E9C-A09E-169C12CBD00E}"/>
              </a:ext>
            </a:extLst>
          </p:cNvPr>
          <p:cNvSpPr txBox="1"/>
          <p:nvPr/>
        </p:nvSpPr>
        <p:spPr>
          <a:xfrm>
            <a:off x="141866" y="3129455"/>
            <a:ext cx="19035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6780A2"/>
                </a:solidFill>
              </a:rPr>
              <a:t>(number of seats same as previous row)</a:t>
            </a:r>
            <a:endParaRPr lang="de-DE" sz="800" dirty="0">
              <a:solidFill>
                <a:srgbClr val="6780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03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314" name="Rechteck 313" hidden="1">
            <a:extLst>
              <a:ext uri="{FF2B5EF4-FFF2-40B4-BE49-F238E27FC236}">
                <a16:creationId xmlns:a16="http://schemas.microsoft.com/office/drawing/2014/main" id="{8B370C38-E99E-4FD1-B14A-6A33FF3C1218}"/>
              </a:ext>
            </a:extLst>
          </p:cNvPr>
          <p:cNvSpPr/>
          <p:nvPr/>
        </p:nvSpPr>
        <p:spPr>
          <a:xfrm>
            <a:off x="1601351" y="1456751"/>
            <a:ext cx="8995133" cy="45777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2" name="Textfeld 391">
            <a:extLst>
              <a:ext uri="{FF2B5EF4-FFF2-40B4-BE49-F238E27FC236}">
                <a16:creationId xmlns:a16="http://schemas.microsoft.com/office/drawing/2014/main" id="{B4255D10-75B8-4CC1-951D-41BCCFAC0C09}"/>
              </a:ext>
            </a:extLst>
          </p:cNvPr>
          <p:cNvSpPr txBox="1"/>
          <p:nvPr/>
        </p:nvSpPr>
        <p:spPr>
          <a:xfrm>
            <a:off x="2589217" y="2360307"/>
            <a:ext cx="28565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93" name="Gruppieren 392">
            <a:extLst>
              <a:ext uri="{FF2B5EF4-FFF2-40B4-BE49-F238E27FC236}">
                <a16:creationId xmlns:a16="http://schemas.microsoft.com/office/drawing/2014/main" id="{3AEC3C75-BD37-46D2-B168-9D0F85F27C17}"/>
              </a:ext>
            </a:extLst>
          </p:cNvPr>
          <p:cNvGrpSpPr/>
          <p:nvPr/>
        </p:nvGrpSpPr>
        <p:grpSpPr>
          <a:xfrm>
            <a:off x="4257393" y="2223004"/>
            <a:ext cx="5400251" cy="568178"/>
            <a:chOff x="3306600" y="3315319"/>
            <a:chExt cx="6462055" cy="679894"/>
          </a:xfrm>
          <a:solidFill>
            <a:srgbClr val="062C50"/>
          </a:solidFill>
        </p:grpSpPr>
        <p:grpSp>
          <p:nvGrpSpPr>
            <p:cNvPr id="394" name="Gruppieren 393">
              <a:extLst>
                <a:ext uri="{FF2B5EF4-FFF2-40B4-BE49-F238E27FC236}">
                  <a16:creationId xmlns:a16="http://schemas.microsoft.com/office/drawing/2014/main" id="{7580625F-7E7C-4FA8-BA4C-95899DF6C2B7}"/>
                </a:ext>
              </a:extLst>
            </p:cNvPr>
            <p:cNvGrpSpPr/>
            <p:nvPr/>
          </p:nvGrpSpPr>
          <p:grpSpPr>
            <a:xfrm>
              <a:off x="3306600" y="3315319"/>
              <a:ext cx="5645861" cy="679894"/>
              <a:chOff x="3282727" y="4148261"/>
              <a:chExt cx="5645861" cy="679894"/>
            </a:xfrm>
            <a:grpFill/>
          </p:grpSpPr>
          <p:sp>
            <p:nvSpPr>
              <p:cNvPr id="400" name="Rechteck: abgerundete Ecken 399">
                <a:extLst>
                  <a:ext uri="{FF2B5EF4-FFF2-40B4-BE49-F238E27FC236}">
                    <a16:creationId xmlns:a16="http://schemas.microsoft.com/office/drawing/2014/main" id="{A8F135BD-40AE-4329-90F8-C0F448D54088}"/>
                  </a:ext>
                </a:extLst>
              </p:cNvPr>
              <p:cNvSpPr/>
              <p:nvPr/>
            </p:nvSpPr>
            <p:spPr>
              <a:xfrm>
                <a:off x="3282727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1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401" name="Rechteck: abgerundete Ecken 400">
                <a:extLst>
                  <a:ext uri="{FF2B5EF4-FFF2-40B4-BE49-F238E27FC236}">
                    <a16:creationId xmlns:a16="http://schemas.microsoft.com/office/drawing/2014/main" id="{DFB40AEE-D8FA-4CA7-B57D-6F629296FA88}"/>
                  </a:ext>
                </a:extLst>
              </p:cNvPr>
              <p:cNvSpPr/>
              <p:nvPr/>
            </p:nvSpPr>
            <p:spPr>
              <a:xfrm>
                <a:off x="4098436" y="4150880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2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402" name="Rechteck: abgerundete Ecken 401">
                <a:extLst>
                  <a:ext uri="{FF2B5EF4-FFF2-40B4-BE49-F238E27FC236}">
                    <a16:creationId xmlns:a16="http://schemas.microsoft.com/office/drawing/2014/main" id="{4693CDAE-0CE7-462F-A7AB-F7585E43C1E7}"/>
                  </a:ext>
                </a:extLst>
              </p:cNvPr>
              <p:cNvSpPr/>
              <p:nvPr/>
            </p:nvSpPr>
            <p:spPr>
              <a:xfrm>
                <a:off x="4922031" y="4150875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3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403" name="Rechteck: abgerundete Ecken 402">
                <a:extLst>
                  <a:ext uri="{FF2B5EF4-FFF2-40B4-BE49-F238E27FC236}">
                    <a16:creationId xmlns:a16="http://schemas.microsoft.com/office/drawing/2014/main" id="{F52F81E1-C30B-4E61-8029-3612EB4F3468}"/>
                  </a:ext>
                </a:extLst>
              </p:cNvPr>
              <p:cNvSpPr/>
              <p:nvPr/>
            </p:nvSpPr>
            <p:spPr>
              <a:xfrm>
                <a:off x="5737521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4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404" name="Rechteck: abgerundete Ecken 403">
                <a:extLst>
                  <a:ext uri="{FF2B5EF4-FFF2-40B4-BE49-F238E27FC236}">
                    <a16:creationId xmlns:a16="http://schemas.microsoft.com/office/drawing/2014/main" id="{0EB78652-0B9E-4558-B4A5-F5F498D1715D}"/>
                  </a:ext>
                </a:extLst>
              </p:cNvPr>
              <p:cNvSpPr/>
              <p:nvPr/>
            </p:nvSpPr>
            <p:spPr>
              <a:xfrm>
                <a:off x="6555433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5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405" name="Rechteck: abgerundete Ecken 404">
                <a:extLst>
                  <a:ext uri="{FF2B5EF4-FFF2-40B4-BE49-F238E27FC236}">
                    <a16:creationId xmlns:a16="http://schemas.microsoft.com/office/drawing/2014/main" id="{B9EBE26F-FB33-4F12-9791-9D977E75C23F}"/>
                  </a:ext>
                </a:extLst>
              </p:cNvPr>
              <p:cNvSpPr/>
              <p:nvPr/>
            </p:nvSpPr>
            <p:spPr>
              <a:xfrm>
                <a:off x="7369678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406" name="Rechteck: abgerundete Ecken 405">
                <a:extLst>
                  <a:ext uri="{FF2B5EF4-FFF2-40B4-BE49-F238E27FC236}">
                    <a16:creationId xmlns:a16="http://schemas.microsoft.com/office/drawing/2014/main" id="{BFAA48E5-8D8A-4E63-AEBE-FE590A1A80E1}"/>
                  </a:ext>
                </a:extLst>
              </p:cNvPr>
              <p:cNvSpPr/>
              <p:nvPr/>
            </p:nvSpPr>
            <p:spPr>
              <a:xfrm>
                <a:off x="8183923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7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</p:grpSp>
        <p:sp>
          <p:nvSpPr>
            <p:cNvPr id="397" name="Rechteck: abgerundete Ecken 396">
              <a:extLst>
                <a:ext uri="{FF2B5EF4-FFF2-40B4-BE49-F238E27FC236}">
                  <a16:creationId xmlns:a16="http://schemas.microsoft.com/office/drawing/2014/main" id="{B40E915F-0E75-4CE2-97DA-7B93CF9E3E4B}"/>
                </a:ext>
              </a:extLst>
            </p:cNvPr>
            <p:cNvSpPr/>
            <p:nvPr/>
          </p:nvSpPr>
          <p:spPr>
            <a:xfrm>
              <a:off x="9023992" y="3315423"/>
              <a:ext cx="744663" cy="67727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77" name="Textfeld 376">
            <a:extLst>
              <a:ext uri="{FF2B5EF4-FFF2-40B4-BE49-F238E27FC236}">
                <a16:creationId xmlns:a16="http://schemas.microsoft.com/office/drawing/2014/main" id="{8E5EE671-8CF8-498F-BC19-32EAD82E40B9}"/>
              </a:ext>
            </a:extLst>
          </p:cNvPr>
          <p:cNvSpPr txBox="1"/>
          <p:nvPr/>
        </p:nvSpPr>
        <p:spPr>
          <a:xfrm>
            <a:off x="2578760" y="3158818"/>
            <a:ext cx="32092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D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78" name="Gruppieren 377">
            <a:extLst>
              <a:ext uri="{FF2B5EF4-FFF2-40B4-BE49-F238E27FC236}">
                <a16:creationId xmlns:a16="http://schemas.microsoft.com/office/drawing/2014/main" id="{7A5E9A44-72A0-4919-8D90-D2F5661E2931}"/>
              </a:ext>
            </a:extLst>
          </p:cNvPr>
          <p:cNvGrpSpPr/>
          <p:nvPr/>
        </p:nvGrpSpPr>
        <p:grpSpPr>
          <a:xfrm>
            <a:off x="2889523" y="3034783"/>
            <a:ext cx="6773956" cy="568178"/>
            <a:chOff x="1662796" y="3315319"/>
            <a:chExt cx="8105859" cy="679894"/>
          </a:xfrm>
          <a:solidFill>
            <a:srgbClr val="062C50"/>
          </a:solidFill>
        </p:grpSpPr>
        <p:grpSp>
          <p:nvGrpSpPr>
            <p:cNvPr id="379" name="Gruppieren 378">
              <a:extLst>
                <a:ext uri="{FF2B5EF4-FFF2-40B4-BE49-F238E27FC236}">
                  <a16:creationId xmlns:a16="http://schemas.microsoft.com/office/drawing/2014/main" id="{8DC0339E-B66C-47B3-A051-A74A5D451467}"/>
                </a:ext>
              </a:extLst>
            </p:cNvPr>
            <p:cNvGrpSpPr/>
            <p:nvPr/>
          </p:nvGrpSpPr>
          <p:grpSpPr>
            <a:xfrm>
              <a:off x="1662796" y="3315319"/>
              <a:ext cx="7289665" cy="679894"/>
              <a:chOff x="1638923" y="4148261"/>
              <a:chExt cx="7289665" cy="679894"/>
            </a:xfrm>
            <a:grpFill/>
          </p:grpSpPr>
          <p:sp>
            <p:nvSpPr>
              <p:cNvPr id="383" name="Rechteck: abgerundete Ecken 382">
                <a:extLst>
                  <a:ext uri="{FF2B5EF4-FFF2-40B4-BE49-F238E27FC236}">
                    <a16:creationId xmlns:a16="http://schemas.microsoft.com/office/drawing/2014/main" id="{45DB118B-BAB4-4B90-9E6A-D4F931459F60}"/>
                  </a:ext>
                </a:extLst>
              </p:cNvPr>
              <p:cNvSpPr/>
              <p:nvPr/>
            </p:nvSpPr>
            <p:spPr>
              <a:xfrm>
                <a:off x="163892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1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84" name="Rechteck: abgerundete Ecken 383">
                <a:extLst>
                  <a:ext uri="{FF2B5EF4-FFF2-40B4-BE49-F238E27FC236}">
                    <a16:creationId xmlns:a16="http://schemas.microsoft.com/office/drawing/2014/main" id="{D0DC3C1B-4F56-49E9-A55E-187E287E8E89}"/>
                  </a:ext>
                </a:extLst>
              </p:cNvPr>
              <p:cNvSpPr/>
              <p:nvPr/>
            </p:nvSpPr>
            <p:spPr>
              <a:xfrm>
                <a:off x="245969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2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85" name="Rechteck: abgerundete Ecken 384">
                <a:extLst>
                  <a:ext uri="{FF2B5EF4-FFF2-40B4-BE49-F238E27FC236}">
                    <a16:creationId xmlns:a16="http://schemas.microsoft.com/office/drawing/2014/main" id="{63DBAD73-7E3E-4601-8A80-00026019774B}"/>
                  </a:ext>
                </a:extLst>
              </p:cNvPr>
              <p:cNvSpPr/>
              <p:nvPr/>
            </p:nvSpPr>
            <p:spPr>
              <a:xfrm>
                <a:off x="3282727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3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86" name="Rechteck: abgerundete Ecken 385">
                <a:extLst>
                  <a:ext uri="{FF2B5EF4-FFF2-40B4-BE49-F238E27FC236}">
                    <a16:creationId xmlns:a16="http://schemas.microsoft.com/office/drawing/2014/main" id="{CB772F56-EA02-47AC-8A29-306203E9057D}"/>
                  </a:ext>
                </a:extLst>
              </p:cNvPr>
              <p:cNvSpPr/>
              <p:nvPr/>
            </p:nvSpPr>
            <p:spPr>
              <a:xfrm>
                <a:off x="4098436" y="4150880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4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87" name="Rechteck: abgerundete Ecken 386">
                <a:extLst>
                  <a:ext uri="{FF2B5EF4-FFF2-40B4-BE49-F238E27FC236}">
                    <a16:creationId xmlns:a16="http://schemas.microsoft.com/office/drawing/2014/main" id="{A66C2EC8-F47A-4B98-863D-44E8E2C0B070}"/>
                  </a:ext>
                </a:extLst>
              </p:cNvPr>
              <p:cNvSpPr/>
              <p:nvPr/>
            </p:nvSpPr>
            <p:spPr>
              <a:xfrm>
                <a:off x="4922031" y="4150875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5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88" name="Rechteck: abgerundete Ecken 387">
                <a:extLst>
                  <a:ext uri="{FF2B5EF4-FFF2-40B4-BE49-F238E27FC236}">
                    <a16:creationId xmlns:a16="http://schemas.microsoft.com/office/drawing/2014/main" id="{0A10E07F-244F-46BB-A580-26DC467951DF}"/>
                  </a:ext>
                </a:extLst>
              </p:cNvPr>
              <p:cNvSpPr/>
              <p:nvPr/>
            </p:nvSpPr>
            <p:spPr>
              <a:xfrm>
                <a:off x="5737521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89" name="Rechteck: abgerundete Ecken 388">
                <a:extLst>
                  <a:ext uri="{FF2B5EF4-FFF2-40B4-BE49-F238E27FC236}">
                    <a16:creationId xmlns:a16="http://schemas.microsoft.com/office/drawing/2014/main" id="{43D45E27-FC6A-46B1-AD94-C884D1924C4A}"/>
                  </a:ext>
                </a:extLst>
              </p:cNvPr>
              <p:cNvSpPr/>
              <p:nvPr/>
            </p:nvSpPr>
            <p:spPr>
              <a:xfrm>
                <a:off x="6555433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7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90" name="Rechteck: abgerundete Ecken 389">
                <a:extLst>
                  <a:ext uri="{FF2B5EF4-FFF2-40B4-BE49-F238E27FC236}">
                    <a16:creationId xmlns:a16="http://schemas.microsoft.com/office/drawing/2014/main" id="{5B9332B3-4BB3-4FFA-86E0-3465203D49D8}"/>
                  </a:ext>
                </a:extLst>
              </p:cNvPr>
              <p:cNvSpPr/>
              <p:nvPr/>
            </p:nvSpPr>
            <p:spPr>
              <a:xfrm>
                <a:off x="7369678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8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91" name="Rechteck: abgerundete Ecken 390">
                <a:extLst>
                  <a:ext uri="{FF2B5EF4-FFF2-40B4-BE49-F238E27FC236}">
                    <a16:creationId xmlns:a16="http://schemas.microsoft.com/office/drawing/2014/main" id="{D2B3AED2-D8C2-4E53-9C64-77400CD22AEE}"/>
                  </a:ext>
                </a:extLst>
              </p:cNvPr>
              <p:cNvSpPr/>
              <p:nvPr/>
            </p:nvSpPr>
            <p:spPr>
              <a:xfrm>
                <a:off x="8183923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9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</p:grpSp>
        <p:sp>
          <p:nvSpPr>
            <p:cNvPr id="382" name="Rechteck: abgerundete Ecken 381">
              <a:extLst>
                <a:ext uri="{FF2B5EF4-FFF2-40B4-BE49-F238E27FC236}">
                  <a16:creationId xmlns:a16="http://schemas.microsoft.com/office/drawing/2014/main" id="{1282DFC4-F266-4AD6-9F4C-310A22A05E37}"/>
                </a:ext>
              </a:extLst>
            </p:cNvPr>
            <p:cNvSpPr/>
            <p:nvPr/>
          </p:nvSpPr>
          <p:spPr>
            <a:xfrm>
              <a:off x="9023992" y="3315423"/>
              <a:ext cx="744663" cy="67727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10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62" name="Textfeld 361">
            <a:extLst>
              <a:ext uri="{FF2B5EF4-FFF2-40B4-BE49-F238E27FC236}">
                <a16:creationId xmlns:a16="http://schemas.microsoft.com/office/drawing/2014/main" id="{E8753B8F-667E-4FC9-8455-5F3A5A76EA6E}"/>
              </a:ext>
            </a:extLst>
          </p:cNvPr>
          <p:cNvSpPr txBox="1"/>
          <p:nvPr/>
        </p:nvSpPr>
        <p:spPr>
          <a:xfrm>
            <a:off x="2575875" y="3980935"/>
            <a:ext cx="2614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63" name="Gruppieren 362">
            <a:extLst>
              <a:ext uri="{FF2B5EF4-FFF2-40B4-BE49-F238E27FC236}">
                <a16:creationId xmlns:a16="http://schemas.microsoft.com/office/drawing/2014/main" id="{D9A14FB9-E0A7-45BB-8B4E-014770B21AEE}"/>
              </a:ext>
            </a:extLst>
          </p:cNvPr>
          <p:cNvGrpSpPr/>
          <p:nvPr/>
        </p:nvGrpSpPr>
        <p:grpSpPr>
          <a:xfrm>
            <a:off x="2888702" y="3854465"/>
            <a:ext cx="6773955" cy="568178"/>
            <a:chOff x="1662796" y="3315319"/>
            <a:chExt cx="8105859" cy="679894"/>
          </a:xfrm>
          <a:solidFill>
            <a:srgbClr val="062C50"/>
          </a:solidFill>
        </p:grpSpPr>
        <p:grpSp>
          <p:nvGrpSpPr>
            <p:cNvPr id="364" name="Gruppieren 363">
              <a:extLst>
                <a:ext uri="{FF2B5EF4-FFF2-40B4-BE49-F238E27FC236}">
                  <a16:creationId xmlns:a16="http://schemas.microsoft.com/office/drawing/2014/main" id="{58D08648-B1B6-4449-AD55-86AFFE24003C}"/>
                </a:ext>
              </a:extLst>
            </p:cNvPr>
            <p:cNvGrpSpPr/>
            <p:nvPr/>
          </p:nvGrpSpPr>
          <p:grpSpPr>
            <a:xfrm>
              <a:off x="1662796" y="3315319"/>
              <a:ext cx="7289665" cy="679894"/>
              <a:chOff x="1638923" y="4148261"/>
              <a:chExt cx="7289665" cy="679894"/>
            </a:xfrm>
            <a:grpFill/>
          </p:grpSpPr>
          <p:sp>
            <p:nvSpPr>
              <p:cNvPr id="368" name="Rechteck: abgerundete Ecken 367">
                <a:extLst>
                  <a:ext uri="{FF2B5EF4-FFF2-40B4-BE49-F238E27FC236}">
                    <a16:creationId xmlns:a16="http://schemas.microsoft.com/office/drawing/2014/main" id="{97EBA017-3F75-4D15-9A2C-73EA38E0C3AA}"/>
                  </a:ext>
                </a:extLst>
              </p:cNvPr>
              <p:cNvSpPr/>
              <p:nvPr/>
            </p:nvSpPr>
            <p:spPr>
              <a:xfrm>
                <a:off x="163892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1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69" name="Rechteck: abgerundete Ecken 368">
                <a:extLst>
                  <a:ext uri="{FF2B5EF4-FFF2-40B4-BE49-F238E27FC236}">
                    <a16:creationId xmlns:a16="http://schemas.microsoft.com/office/drawing/2014/main" id="{A559BA71-65D9-4E7F-A783-9FCF66D03650}"/>
                  </a:ext>
                </a:extLst>
              </p:cNvPr>
              <p:cNvSpPr/>
              <p:nvPr/>
            </p:nvSpPr>
            <p:spPr>
              <a:xfrm>
                <a:off x="245969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2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0" name="Rechteck: abgerundete Ecken 369">
                <a:extLst>
                  <a:ext uri="{FF2B5EF4-FFF2-40B4-BE49-F238E27FC236}">
                    <a16:creationId xmlns:a16="http://schemas.microsoft.com/office/drawing/2014/main" id="{C4E449B5-8393-4520-9C63-C18CFFB58078}"/>
                  </a:ext>
                </a:extLst>
              </p:cNvPr>
              <p:cNvSpPr/>
              <p:nvPr/>
            </p:nvSpPr>
            <p:spPr>
              <a:xfrm>
                <a:off x="3282727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3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1" name="Rechteck: abgerundete Ecken 370">
                <a:extLst>
                  <a:ext uri="{FF2B5EF4-FFF2-40B4-BE49-F238E27FC236}">
                    <a16:creationId xmlns:a16="http://schemas.microsoft.com/office/drawing/2014/main" id="{D793C6EF-1B15-4F17-9C41-7DD5AE717AD8}"/>
                  </a:ext>
                </a:extLst>
              </p:cNvPr>
              <p:cNvSpPr/>
              <p:nvPr/>
            </p:nvSpPr>
            <p:spPr>
              <a:xfrm>
                <a:off x="4098436" y="4150880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4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2" name="Rechteck: abgerundete Ecken 371">
                <a:extLst>
                  <a:ext uri="{FF2B5EF4-FFF2-40B4-BE49-F238E27FC236}">
                    <a16:creationId xmlns:a16="http://schemas.microsoft.com/office/drawing/2014/main" id="{78C30CE0-BCE2-4127-A0CB-3E3E4059559A}"/>
                  </a:ext>
                </a:extLst>
              </p:cNvPr>
              <p:cNvSpPr/>
              <p:nvPr/>
            </p:nvSpPr>
            <p:spPr>
              <a:xfrm>
                <a:off x="4922031" y="4150875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5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3" name="Rechteck: abgerundete Ecken 372">
                <a:extLst>
                  <a:ext uri="{FF2B5EF4-FFF2-40B4-BE49-F238E27FC236}">
                    <a16:creationId xmlns:a16="http://schemas.microsoft.com/office/drawing/2014/main" id="{F9B76325-4E55-4B30-A891-BBFEFC578FF9}"/>
                  </a:ext>
                </a:extLst>
              </p:cNvPr>
              <p:cNvSpPr/>
              <p:nvPr/>
            </p:nvSpPr>
            <p:spPr>
              <a:xfrm>
                <a:off x="5737521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4" name="Rechteck: abgerundete Ecken 373">
                <a:extLst>
                  <a:ext uri="{FF2B5EF4-FFF2-40B4-BE49-F238E27FC236}">
                    <a16:creationId xmlns:a16="http://schemas.microsoft.com/office/drawing/2014/main" id="{73BC3E50-96EF-45B8-A9AC-BB0CE9761FA2}"/>
                  </a:ext>
                </a:extLst>
              </p:cNvPr>
              <p:cNvSpPr/>
              <p:nvPr/>
            </p:nvSpPr>
            <p:spPr>
              <a:xfrm>
                <a:off x="6555433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7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5" name="Rechteck: abgerundete Ecken 374">
                <a:extLst>
                  <a:ext uri="{FF2B5EF4-FFF2-40B4-BE49-F238E27FC236}">
                    <a16:creationId xmlns:a16="http://schemas.microsoft.com/office/drawing/2014/main" id="{489C0CDD-7489-4F67-9210-12E483F04347}"/>
                  </a:ext>
                </a:extLst>
              </p:cNvPr>
              <p:cNvSpPr/>
              <p:nvPr/>
            </p:nvSpPr>
            <p:spPr>
              <a:xfrm>
                <a:off x="7369678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8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6" name="Rechteck: abgerundete Ecken 375">
                <a:extLst>
                  <a:ext uri="{FF2B5EF4-FFF2-40B4-BE49-F238E27FC236}">
                    <a16:creationId xmlns:a16="http://schemas.microsoft.com/office/drawing/2014/main" id="{02F4B221-40E2-4A82-8410-EF4C77EBC105}"/>
                  </a:ext>
                </a:extLst>
              </p:cNvPr>
              <p:cNvSpPr/>
              <p:nvPr/>
            </p:nvSpPr>
            <p:spPr>
              <a:xfrm>
                <a:off x="8183923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9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</p:grpSp>
        <p:sp>
          <p:nvSpPr>
            <p:cNvPr id="367" name="Rechteck: abgerundete Ecken 366">
              <a:extLst>
                <a:ext uri="{FF2B5EF4-FFF2-40B4-BE49-F238E27FC236}">
                  <a16:creationId xmlns:a16="http://schemas.microsoft.com/office/drawing/2014/main" id="{65D66DAF-B983-4A70-A28A-C592A0D5A5EB}"/>
                </a:ext>
              </a:extLst>
            </p:cNvPr>
            <p:cNvSpPr/>
            <p:nvPr/>
          </p:nvSpPr>
          <p:spPr>
            <a:xfrm>
              <a:off x="9023992" y="3315423"/>
              <a:ext cx="744663" cy="67727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10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51" name="Textfeld 350">
            <a:extLst>
              <a:ext uri="{FF2B5EF4-FFF2-40B4-BE49-F238E27FC236}">
                <a16:creationId xmlns:a16="http://schemas.microsoft.com/office/drawing/2014/main" id="{0E64C8B2-1A37-4FAE-938C-38DF3D1BB453}"/>
              </a:ext>
            </a:extLst>
          </p:cNvPr>
          <p:cNvSpPr txBox="1"/>
          <p:nvPr/>
        </p:nvSpPr>
        <p:spPr>
          <a:xfrm>
            <a:off x="2544168" y="5570561"/>
            <a:ext cx="31290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52" name="Rechteck: abgerundete Ecken 351">
            <a:extLst>
              <a:ext uri="{FF2B5EF4-FFF2-40B4-BE49-F238E27FC236}">
                <a16:creationId xmlns:a16="http://schemas.microsoft.com/office/drawing/2014/main" id="{0146A524-A166-4363-8CD2-DCD11818F01C}"/>
              </a:ext>
            </a:extLst>
          </p:cNvPr>
          <p:cNvSpPr/>
          <p:nvPr/>
        </p:nvSpPr>
        <p:spPr>
          <a:xfrm>
            <a:off x="2885797" y="5460909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353" name="Rechteck: abgerundete Ecken 352">
            <a:extLst>
              <a:ext uri="{FF2B5EF4-FFF2-40B4-BE49-F238E27FC236}">
                <a16:creationId xmlns:a16="http://schemas.microsoft.com/office/drawing/2014/main" id="{C98AD8DA-0155-4316-8517-3FA043F17761}"/>
              </a:ext>
            </a:extLst>
          </p:cNvPr>
          <p:cNvSpPr/>
          <p:nvPr/>
        </p:nvSpPr>
        <p:spPr>
          <a:xfrm>
            <a:off x="3571703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354" name="Rechteck: abgerundete Ecken 353">
            <a:extLst>
              <a:ext uri="{FF2B5EF4-FFF2-40B4-BE49-F238E27FC236}">
                <a16:creationId xmlns:a16="http://schemas.microsoft.com/office/drawing/2014/main" id="{90FD0AE2-4308-4142-BF03-ACF83E151A6F}"/>
              </a:ext>
            </a:extLst>
          </p:cNvPr>
          <p:cNvSpPr/>
          <p:nvPr/>
        </p:nvSpPr>
        <p:spPr>
          <a:xfrm>
            <a:off x="4259499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355" name="Rechteck: abgerundete Ecken 354">
            <a:extLst>
              <a:ext uri="{FF2B5EF4-FFF2-40B4-BE49-F238E27FC236}">
                <a16:creationId xmlns:a16="http://schemas.microsoft.com/office/drawing/2014/main" id="{A28C17AA-6EFC-4F90-AA1B-8EB2C0836504}"/>
              </a:ext>
            </a:extLst>
          </p:cNvPr>
          <p:cNvSpPr/>
          <p:nvPr/>
        </p:nvSpPr>
        <p:spPr>
          <a:xfrm>
            <a:off x="4941177" y="5463075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6" name="Rechteck: abgerundete Ecken 355">
            <a:extLst>
              <a:ext uri="{FF2B5EF4-FFF2-40B4-BE49-F238E27FC236}">
                <a16:creationId xmlns:a16="http://schemas.microsoft.com/office/drawing/2014/main" id="{A5FC6841-7F14-4578-9736-EFFA1A65EA7B}"/>
              </a:ext>
            </a:extLst>
          </p:cNvPr>
          <p:cNvSpPr/>
          <p:nvPr/>
        </p:nvSpPr>
        <p:spPr>
          <a:xfrm>
            <a:off x="5629446" y="546307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357" name="Rechteck: abgerundete Ecken 356">
            <a:extLst>
              <a:ext uri="{FF2B5EF4-FFF2-40B4-BE49-F238E27FC236}">
                <a16:creationId xmlns:a16="http://schemas.microsoft.com/office/drawing/2014/main" id="{648AD58C-2C4E-4C4A-BA62-DD644280B05B}"/>
              </a:ext>
            </a:extLst>
          </p:cNvPr>
          <p:cNvSpPr/>
          <p:nvPr/>
        </p:nvSpPr>
        <p:spPr>
          <a:xfrm>
            <a:off x="6310940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8" name="Rechteck: abgerundete Ecken 357">
            <a:extLst>
              <a:ext uri="{FF2B5EF4-FFF2-40B4-BE49-F238E27FC236}">
                <a16:creationId xmlns:a16="http://schemas.microsoft.com/office/drawing/2014/main" id="{12EFD9D9-AF9E-458A-BC4D-926405100154}"/>
              </a:ext>
            </a:extLst>
          </p:cNvPr>
          <p:cNvSpPr/>
          <p:nvPr/>
        </p:nvSpPr>
        <p:spPr>
          <a:xfrm>
            <a:off x="6994456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9" name="Rechteck: abgerundete Ecken 358">
            <a:extLst>
              <a:ext uri="{FF2B5EF4-FFF2-40B4-BE49-F238E27FC236}">
                <a16:creationId xmlns:a16="http://schemas.microsoft.com/office/drawing/2014/main" id="{69E14864-467D-4D2E-968B-CF270BA89B1F}"/>
              </a:ext>
            </a:extLst>
          </p:cNvPr>
          <p:cNvSpPr/>
          <p:nvPr/>
        </p:nvSpPr>
        <p:spPr>
          <a:xfrm>
            <a:off x="7674910" y="5460886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0" name="Rechteck: abgerundete Ecken 359">
            <a:extLst>
              <a:ext uri="{FF2B5EF4-FFF2-40B4-BE49-F238E27FC236}">
                <a16:creationId xmlns:a16="http://schemas.microsoft.com/office/drawing/2014/main" id="{50CB73DD-1490-49FE-AEF5-F03962676169}"/>
              </a:ext>
            </a:extLst>
          </p:cNvPr>
          <p:cNvSpPr/>
          <p:nvPr/>
        </p:nvSpPr>
        <p:spPr>
          <a:xfrm>
            <a:off x="8355363" y="5460886"/>
            <a:ext cx="622305" cy="565988"/>
          </a:xfrm>
          <a:prstGeom prst="roundRect">
            <a:avLst/>
          </a:prstGeom>
          <a:solidFill>
            <a:srgbClr val="004AB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337" name="Gruppieren 336">
            <a:extLst>
              <a:ext uri="{FF2B5EF4-FFF2-40B4-BE49-F238E27FC236}">
                <a16:creationId xmlns:a16="http://schemas.microsoft.com/office/drawing/2014/main" id="{722BF046-F5F8-448C-8F52-243D2923804B}"/>
              </a:ext>
            </a:extLst>
          </p:cNvPr>
          <p:cNvGrpSpPr/>
          <p:nvPr/>
        </p:nvGrpSpPr>
        <p:grpSpPr>
          <a:xfrm>
            <a:off x="2882865" y="4657192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42" name="Rechteck: abgerundete Ecken 341">
              <a:extLst>
                <a:ext uri="{FF2B5EF4-FFF2-40B4-BE49-F238E27FC236}">
                  <a16:creationId xmlns:a16="http://schemas.microsoft.com/office/drawing/2014/main" id="{94541B61-06E0-471D-8617-5B4C1A9C4063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3" name="Rechteck: abgerundete Ecken 342">
              <a:extLst>
                <a:ext uri="{FF2B5EF4-FFF2-40B4-BE49-F238E27FC236}">
                  <a16:creationId xmlns:a16="http://schemas.microsoft.com/office/drawing/2014/main" id="{83661C2A-32AF-4C0E-A5BB-5A72F374332A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4" name="Rechteck: abgerundete Ecken 343">
              <a:extLst>
                <a:ext uri="{FF2B5EF4-FFF2-40B4-BE49-F238E27FC236}">
                  <a16:creationId xmlns:a16="http://schemas.microsoft.com/office/drawing/2014/main" id="{B321B26C-E2AC-4EFB-BAD8-98B7AE3253ED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5" name="Rechteck: abgerundete Ecken 344">
              <a:extLst>
                <a:ext uri="{FF2B5EF4-FFF2-40B4-BE49-F238E27FC236}">
                  <a16:creationId xmlns:a16="http://schemas.microsoft.com/office/drawing/2014/main" id="{300A2179-C59C-4F64-97C2-37BAF9C619A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6" name="Rechteck: abgerundete Ecken 345">
              <a:extLst>
                <a:ext uri="{FF2B5EF4-FFF2-40B4-BE49-F238E27FC236}">
                  <a16:creationId xmlns:a16="http://schemas.microsoft.com/office/drawing/2014/main" id="{151C54C6-F587-4753-8526-9607936E1DB2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7" name="Rechteck: abgerundete Ecken 346">
              <a:extLst>
                <a:ext uri="{FF2B5EF4-FFF2-40B4-BE49-F238E27FC236}">
                  <a16:creationId xmlns:a16="http://schemas.microsoft.com/office/drawing/2014/main" id="{38011A91-DB46-4A48-83E5-CBF02B5ACC47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8" name="Rechteck: abgerundete Ecken 347">
              <a:extLst>
                <a:ext uri="{FF2B5EF4-FFF2-40B4-BE49-F238E27FC236}">
                  <a16:creationId xmlns:a16="http://schemas.microsoft.com/office/drawing/2014/main" id="{65BDDE88-E7AC-4A8C-8EC0-25C78427B94F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9" name="Rechteck: abgerundete Ecken 348">
              <a:extLst>
                <a:ext uri="{FF2B5EF4-FFF2-40B4-BE49-F238E27FC236}">
                  <a16:creationId xmlns:a16="http://schemas.microsoft.com/office/drawing/2014/main" id="{7930F58B-A2F6-4B84-8E28-C4F59F190F8A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50" name="Rechteck: abgerundete Ecken 349">
              <a:extLst>
                <a:ext uri="{FF2B5EF4-FFF2-40B4-BE49-F238E27FC236}">
                  <a16:creationId xmlns:a16="http://schemas.microsoft.com/office/drawing/2014/main" id="{6DBC5533-F23A-4F2C-9C82-8797AC6A7100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38" name="Textfeld 337">
            <a:extLst>
              <a:ext uri="{FF2B5EF4-FFF2-40B4-BE49-F238E27FC236}">
                <a16:creationId xmlns:a16="http://schemas.microsoft.com/office/drawing/2014/main" id="{94A4347A-F839-4863-AC29-50A212057650}"/>
              </a:ext>
            </a:extLst>
          </p:cNvPr>
          <p:cNvSpPr txBox="1"/>
          <p:nvPr/>
        </p:nvSpPr>
        <p:spPr>
          <a:xfrm>
            <a:off x="2601235" y="4775275"/>
            <a:ext cx="2037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41" name="Rechteck: abgerundete Ecken 340">
            <a:extLst>
              <a:ext uri="{FF2B5EF4-FFF2-40B4-BE49-F238E27FC236}">
                <a16:creationId xmlns:a16="http://schemas.microsoft.com/office/drawing/2014/main" id="{29A21FD2-53B8-407F-8174-FB82FD0B5986}"/>
              </a:ext>
            </a:extLst>
          </p:cNvPr>
          <p:cNvSpPr/>
          <p:nvPr/>
        </p:nvSpPr>
        <p:spPr>
          <a:xfrm>
            <a:off x="9034515" y="465727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2" name="Textfeld 321">
            <a:extLst>
              <a:ext uri="{FF2B5EF4-FFF2-40B4-BE49-F238E27FC236}">
                <a16:creationId xmlns:a16="http://schemas.microsoft.com/office/drawing/2014/main" id="{8268C813-A204-43D8-A7E5-7627DC2D5128}"/>
              </a:ext>
            </a:extLst>
          </p:cNvPr>
          <p:cNvSpPr txBox="1"/>
          <p:nvPr/>
        </p:nvSpPr>
        <p:spPr>
          <a:xfrm>
            <a:off x="2588094" y="1582058"/>
            <a:ext cx="2792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23" name="Gruppieren 322">
            <a:extLst>
              <a:ext uri="{FF2B5EF4-FFF2-40B4-BE49-F238E27FC236}">
                <a16:creationId xmlns:a16="http://schemas.microsoft.com/office/drawing/2014/main" id="{942C2D22-CDBD-45DF-84BE-4BB4F25D8809}"/>
              </a:ext>
            </a:extLst>
          </p:cNvPr>
          <p:cNvGrpSpPr/>
          <p:nvPr/>
        </p:nvGrpSpPr>
        <p:grpSpPr>
          <a:xfrm>
            <a:off x="2882566" y="1444755"/>
            <a:ext cx="6773955" cy="568178"/>
            <a:chOff x="1662796" y="3315319"/>
            <a:chExt cx="8105859" cy="679894"/>
          </a:xfrm>
          <a:solidFill>
            <a:srgbClr val="062C50"/>
          </a:solidFill>
        </p:grpSpPr>
        <p:grpSp>
          <p:nvGrpSpPr>
            <p:cNvPr id="324" name="Gruppieren 323">
              <a:extLst>
                <a:ext uri="{FF2B5EF4-FFF2-40B4-BE49-F238E27FC236}">
                  <a16:creationId xmlns:a16="http://schemas.microsoft.com/office/drawing/2014/main" id="{D682E849-88B4-446B-91E6-E7B20488323B}"/>
                </a:ext>
              </a:extLst>
            </p:cNvPr>
            <p:cNvGrpSpPr/>
            <p:nvPr/>
          </p:nvGrpSpPr>
          <p:grpSpPr>
            <a:xfrm>
              <a:off x="1662796" y="3315319"/>
              <a:ext cx="7289665" cy="679894"/>
              <a:chOff x="1638923" y="4148261"/>
              <a:chExt cx="7289665" cy="679894"/>
            </a:xfrm>
            <a:grpFill/>
          </p:grpSpPr>
          <p:sp>
            <p:nvSpPr>
              <p:cNvPr id="328" name="Rechteck: abgerundete Ecken 327">
                <a:extLst>
                  <a:ext uri="{FF2B5EF4-FFF2-40B4-BE49-F238E27FC236}">
                    <a16:creationId xmlns:a16="http://schemas.microsoft.com/office/drawing/2014/main" id="{B8D97BD0-EB83-48CA-987A-4C0D260821B6}"/>
                  </a:ext>
                </a:extLst>
              </p:cNvPr>
              <p:cNvSpPr/>
              <p:nvPr/>
            </p:nvSpPr>
            <p:spPr>
              <a:xfrm>
                <a:off x="163892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1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29" name="Rechteck: abgerundete Ecken 328">
                <a:extLst>
                  <a:ext uri="{FF2B5EF4-FFF2-40B4-BE49-F238E27FC236}">
                    <a16:creationId xmlns:a16="http://schemas.microsoft.com/office/drawing/2014/main" id="{40C37923-7D7B-41BF-A1F6-DF8D199BE4A5}"/>
                  </a:ext>
                </a:extLst>
              </p:cNvPr>
              <p:cNvSpPr/>
              <p:nvPr/>
            </p:nvSpPr>
            <p:spPr>
              <a:xfrm>
                <a:off x="245969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2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0" name="Rechteck: abgerundete Ecken 329">
                <a:extLst>
                  <a:ext uri="{FF2B5EF4-FFF2-40B4-BE49-F238E27FC236}">
                    <a16:creationId xmlns:a16="http://schemas.microsoft.com/office/drawing/2014/main" id="{6A3FB9BF-227F-4EC6-9E43-E8862E5E2961}"/>
                  </a:ext>
                </a:extLst>
              </p:cNvPr>
              <p:cNvSpPr/>
              <p:nvPr/>
            </p:nvSpPr>
            <p:spPr>
              <a:xfrm>
                <a:off x="3282727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3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1" name="Rechteck: abgerundete Ecken 330">
                <a:extLst>
                  <a:ext uri="{FF2B5EF4-FFF2-40B4-BE49-F238E27FC236}">
                    <a16:creationId xmlns:a16="http://schemas.microsoft.com/office/drawing/2014/main" id="{6235165F-C01A-485D-BB57-D6E22022CCA8}"/>
                  </a:ext>
                </a:extLst>
              </p:cNvPr>
              <p:cNvSpPr/>
              <p:nvPr/>
            </p:nvSpPr>
            <p:spPr>
              <a:xfrm>
                <a:off x="4098436" y="4150880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4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2" name="Rechteck: abgerundete Ecken 331">
                <a:extLst>
                  <a:ext uri="{FF2B5EF4-FFF2-40B4-BE49-F238E27FC236}">
                    <a16:creationId xmlns:a16="http://schemas.microsoft.com/office/drawing/2014/main" id="{A4078B7F-3A1A-4D56-B923-40365B4E3DA6}"/>
                  </a:ext>
                </a:extLst>
              </p:cNvPr>
              <p:cNvSpPr/>
              <p:nvPr/>
            </p:nvSpPr>
            <p:spPr>
              <a:xfrm>
                <a:off x="4922031" y="4150875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5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3" name="Rechteck: abgerundete Ecken 332">
                <a:extLst>
                  <a:ext uri="{FF2B5EF4-FFF2-40B4-BE49-F238E27FC236}">
                    <a16:creationId xmlns:a16="http://schemas.microsoft.com/office/drawing/2014/main" id="{A811B9EF-9C2D-4C6A-8B9C-A0F686B3CB19}"/>
                  </a:ext>
                </a:extLst>
              </p:cNvPr>
              <p:cNvSpPr/>
              <p:nvPr/>
            </p:nvSpPr>
            <p:spPr>
              <a:xfrm>
                <a:off x="5737521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4" name="Rechteck: abgerundete Ecken 333">
                <a:extLst>
                  <a:ext uri="{FF2B5EF4-FFF2-40B4-BE49-F238E27FC236}">
                    <a16:creationId xmlns:a16="http://schemas.microsoft.com/office/drawing/2014/main" id="{60A19DD6-2110-4EAB-848D-248840651F55}"/>
                  </a:ext>
                </a:extLst>
              </p:cNvPr>
              <p:cNvSpPr/>
              <p:nvPr/>
            </p:nvSpPr>
            <p:spPr>
              <a:xfrm>
                <a:off x="6555433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7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5" name="Rechteck: abgerundete Ecken 334">
                <a:extLst>
                  <a:ext uri="{FF2B5EF4-FFF2-40B4-BE49-F238E27FC236}">
                    <a16:creationId xmlns:a16="http://schemas.microsoft.com/office/drawing/2014/main" id="{DD25EC96-C669-40D6-A332-E3CB49A598FD}"/>
                  </a:ext>
                </a:extLst>
              </p:cNvPr>
              <p:cNvSpPr/>
              <p:nvPr/>
            </p:nvSpPr>
            <p:spPr>
              <a:xfrm>
                <a:off x="7369678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8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6" name="Rechteck: abgerundete Ecken 335">
                <a:extLst>
                  <a:ext uri="{FF2B5EF4-FFF2-40B4-BE49-F238E27FC236}">
                    <a16:creationId xmlns:a16="http://schemas.microsoft.com/office/drawing/2014/main" id="{032CE7F9-F2FA-4244-983D-B3397A098E7B}"/>
                  </a:ext>
                </a:extLst>
              </p:cNvPr>
              <p:cNvSpPr/>
              <p:nvPr/>
            </p:nvSpPr>
            <p:spPr>
              <a:xfrm>
                <a:off x="8183923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9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</p:grpSp>
        <p:sp>
          <p:nvSpPr>
            <p:cNvPr id="327" name="Rechteck: abgerundete Ecken 326">
              <a:extLst>
                <a:ext uri="{FF2B5EF4-FFF2-40B4-BE49-F238E27FC236}">
                  <a16:creationId xmlns:a16="http://schemas.microsoft.com/office/drawing/2014/main" id="{5ACCA185-F77E-49C8-8F72-CEED86A90301}"/>
                </a:ext>
              </a:extLst>
            </p:cNvPr>
            <p:cNvSpPr/>
            <p:nvPr/>
          </p:nvSpPr>
          <p:spPr>
            <a:xfrm>
              <a:off x="9023992" y="3315423"/>
              <a:ext cx="744663" cy="67727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10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pic>
        <p:nvPicPr>
          <p:cNvPr id="127" name="Grafik 126">
            <a:extLst>
              <a:ext uri="{FF2B5EF4-FFF2-40B4-BE49-F238E27FC236}">
                <a16:creationId xmlns:a16="http://schemas.microsoft.com/office/drawing/2014/main" id="{9C3A3760-7FEA-4AD0-AC4A-27AA74199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7158" y="5530112"/>
            <a:ext cx="415278" cy="415278"/>
          </a:xfrm>
          <a:prstGeom prst="rect">
            <a:avLst/>
          </a:prstGeom>
        </p:spPr>
      </p:pic>
      <p:sp>
        <p:nvSpPr>
          <p:cNvPr id="117" name="Rechteck: abgerundete Ecken 116">
            <a:extLst>
              <a:ext uri="{FF2B5EF4-FFF2-40B4-BE49-F238E27FC236}">
                <a16:creationId xmlns:a16="http://schemas.microsoft.com/office/drawing/2014/main" id="{8C229BD6-6AF6-4533-B854-53A5D5454B82}"/>
              </a:ext>
            </a:extLst>
          </p:cNvPr>
          <p:cNvSpPr/>
          <p:nvPr/>
        </p:nvSpPr>
        <p:spPr>
          <a:xfrm>
            <a:off x="2878682" y="2231110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14" name="Rechteck: abgerundete Ecken 113">
            <a:extLst>
              <a:ext uri="{FF2B5EF4-FFF2-40B4-BE49-F238E27FC236}">
                <a16:creationId xmlns:a16="http://schemas.microsoft.com/office/drawing/2014/main" id="{DF6FCA4B-B9EF-490F-8F0F-B54BBB377F4A}"/>
              </a:ext>
            </a:extLst>
          </p:cNvPr>
          <p:cNvSpPr/>
          <p:nvPr/>
        </p:nvSpPr>
        <p:spPr>
          <a:xfrm>
            <a:off x="3569451" y="2224445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pic>
        <p:nvPicPr>
          <p:cNvPr id="94" name="Grafik 93">
            <a:hlinkClick r:id="rId6" action="ppaction://hlinksldjump"/>
            <a:extLst>
              <a:ext uri="{FF2B5EF4-FFF2-40B4-BE49-F238E27FC236}">
                <a16:creationId xmlns:a16="http://schemas.microsoft.com/office/drawing/2014/main" id="{21DE33BA-BC11-46AF-9793-90B028D185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14480" y="5973066"/>
            <a:ext cx="329841" cy="329841"/>
          </a:xfrm>
          <a:prstGeom prst="rect">
            <a:avLst/>
          </a:prstGeom>
        </p:spPr>
      </p:pic>
      <p:pic>
        <p:nvPicPr>
          <p:cNvPr id="100" name="Grafik 99">
            <a:extLst>
              <a:ext uri="{FF2B5EF4-FFF2-40B4-BE49-F238E27FC236}">
                <a16:creationId xmlns:a16="http://schemas.microsoft.com/office/drawing/2014/main" id="{DCA39D3B-0F76-4557-BAF7-4EC172A054A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104" name="Flussdiagramm: Alternativer Prozess 103">
            <a:extLst>
              <a:ext uri="{FF2B5EF4-FFF2-40B4-BE49-F238E27FC236}">
                <a16:creationId xmlns:a16="http://schemas.microsoft.com/office/drawing/2014/main" id="{B94EDA24-EB7C-4436-89B4-6FF437D72F73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A62B79E2-0A2A-44B9-B67F-E61E53CF5831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06" name="Grafik 105">
            <a:extLst>
              <a:ext uri="{FF2B5EF4-FFF2-40B4-BE49-F238E27FC236}">
                <a16:creationId xmlns:a16="http://schemas.microsoft.com/office/drawing/2014/main" id="{51947B65-1065-4465-9BC7-8CF4009AD61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FF11595B-5672-46EE-A5BE-AFB13A65F73C}"/>
              </a:ext>
            </a:extLst>
          </p:cNvPr>
          <p:cNvGrpSpPr/>
          <p:nvPr/>
        </p:nvGrpSpPr>
        <p:grpSpPr>
          <a:xfrm>
            <a:off x="9711121" y="242848"/>
            <a:ext cx="2236319" cy="452471"/>
            <a:chOff x="9734676" y="255854"/>
            <a:chExt cx="2236319" cy="452471"/>
          </a:xfrm>
        </p:grpSpPr>
        <p:sp>
          <p:nvSpPr>
            <p:cNvPr id="115" name="Rechteck: abgerundete Ecken 114">
              <a:extLst>
                <a:ext uri="{FF2B5EF4-FFF2-40B4-BE49-F238E27FC236}">
                  <a16:creationId xmlns:a16="http://schemas.microsoft.com/office/drawing/2014/main" id="{355D453E-5CF2-4E02-A3E1-F83CEB85F7AD}"/>
                </a:ext>
              </a:extLst>
            </p:cNvPr>
            <p:cNvSpPr/>
            <p:nvPr/>
          </p:nvSpPr>
          <p:spPr>
            <a:xfrm>
              <a:off x="9734676" y="255854"/>
              <a:ext cx="2236319" cy="452471"/>
            </a:xfrm>
            <a:prstGeom prst="roundRect">
              <a:avLst/>
            </a:prstGeom>
            <a:solidFill>
              <a:srgbClr val="E2E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Rechteck: abgerundete Ecken 115">
              <a:extLst>
                <a:ext uri="{FF2B5EF4-FFF2-40B4-BE49-F238E27FC236}">
                  <a16:creationId xmlns:a16="http://schemas.microsoft.com/office/drawing/2014/main" id="{985C9E2C-F11C-4C56-8622-4E38B1A364B0}"/>
                </a:ext>
              </a:extLst>
            </p:cNvPr>
            <p:cNvSpPr/>
            <p:nvPr/>
          </p:nvSpPr>
          <p:spPr>
            <a:xfrm>
              <a:off x="10936349" y="387027"/>
              <a:ext cx="229234" cy="208489"/>
            </a:xfrm>
            <a:prstGeom prst="roundRect">
              <a:avLst/>
            </a:prstGeom>
            <a:solidFill>
              <a:srgbClr val="BE172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400" b="1" dirty="0">
                <a:solidFill>
                  <a:srgbClr val="7F7F7F"/>
                </a:solidFill>
                <a:latin typeface="Droid"/>
              </a:endParaRPr>
            </a:p>
          </p:txBody>
        </p:sp>
        <p:sp>
          <p:nvSpPr>
            <p:cNvPr id="118" name="Rechteck 117">
              <a:extLst>
                <a:ext uri="{FF2B5EF4-FFF2-40B4-BE49-F238E27FC236}">
                  <a16:creationId xmlns:a16="http://schemas.microsoft.com/office/drawing/2014/main" id="{B2F35EF4-C5D3-47D4-AA45-BAE990B1FA67}"/>
                </a:ext>
              </a:extLst>
            </p:cNvPr>
            <p:cNvSpPr/>
            <p:nvPr/>
          </p:nvSpPr>
          <p:spPr>
            <a:xfrm>
              <a:off x="11125892" y="352773"/>
              <a:ext cx="7505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de-DE" sz="1200" dirty="0" err="1">
                  <a:solidFill>
                    <a:srgbClr val="062C50"/>
                  </a:solidFill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occupied</a:t>
              </a:r>
              <a:endParaRPr lang="de-DE" sz="1200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19" name="Rechteck: abgerundete Ecken 118">
              <a:extLst>
                <a:ext uri="{FF2B5EF4-FFF2-40B4-BE49-F238E27FC236}">
                  <a16:creationId xmlns:a16="http://schemas.microsoft.com/office/drawing/2014/main" id="{1D6BD570-8335-489A-9843-939E6C8E0931}"/>
                </a:ext>
              </a:extLst>
            </p:cNvPr>
            <p:cNvSpPr/>
            <p:nvPr/>
          </p:nvSpPr>
          <p:spPr>
            <a:xfrm>
              <a:off x="9866464" y="381120"/>
              <a:ext cx="229234" cy="208489"/>
            </a:xfrm>
            <a:prstGeom prst="roundRect">
              <a:avLst/>
            </a:prstGeom>
            <a:solidFill>
              <a:srgbClr val="062C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400" b="1" dirty="0">
                <a:solidFill>
                  <a:srgbClr val="7F7F7F"/>
                </a:solidFill>
                <a:latin typeface="Droid"/>
              </a:endParaRPr>
            </a:p>
          </p:txBody>
        </p: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654E5B6B-94C2-4C53-AC7C-C950DD33A131}"/>
                </a:ext>
              </a:extLst>
            </p:cNvPr>
            <p:cNvSpPr/>
            <p:nvPr/>
          </p:nvSpPr>
          <p:spPr>
            <a:xfrm>
              <a:off x="10047018" y="341759"/>
              <a:ext cx="73289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de-DE" sz="1200" dirty="0" err="1">
                  <a:ln w="12700">
                    <a:noFill/>
                  </a:ln>
                  <a:solidFill>
                    <a:srgbClr val="062C50"/>
                  </a:solidFill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available</a:t>
              </a:r>
              <a:endParaRPr lang="de-DE" sz="1200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</p:grpSp>
      <p:sp>
        <p:nvSpPr>
          <p:cNvPr id="98" name="Textfeld 97">
            <a:extLst>
              <a:ext uri="{FF2B5EF4-FFF2-40B4-BE49-F238E27FC236}">
                <a16:creationId xmlns:a16="http://schemas.microsoft.com/office/drawing/2014/main" id="{BF4F90A8-3E49-48D9-B722-84B2FFDA93C2}"/>
              </a:ext>
            </a:extLst>
          </p:cNvPr>
          <p:cNvSpPr txBox="1"/>
          <p:nvPr/>
        </p:nvSpPr>
        <p:spPr>
          <a:xfrm>
            <a:off x="9680587" y="3160606"/>
            <a:ext cx="32092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D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93C4BACB-DC64-4C89-BA55-7A4317251DE7}"/>
              </a:ext>
            </a:extLst>
          </p:cNvPr>
          <p:cNvSpPr txBox="1"/>
          <p:nvPr/>
        </p:nvSpPr>
        <p:spPr>
          <a:xfrm>
            <a:off x="9720734" y="3982723"/>
            <a:ext cx="2614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B8AC03BD-FCDE-4092-A68A-A3AEF7542E44}"/>
              </a:ext>
            </a:extLst>
          </p:cNvPr>
          <p:cNvSpPr txBox="1"/>
          <p:nvPr/>
        </p:nvSpPr>
        <p:spPr>
          <a:xfrm>
            <a:off x="9678269" y="5572349"/>
            <a:ext cx="31290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EEC7F58D-D145-4102-A281-DF40154E981F}"/>
              </a:ext>
            </a:extLst>
          </p:cNvPr>
          <p:cNvSpPr txBox="1"/>
          <p:nvPr/>
        </p:nvSpPr>
        <p:spPr>
          <a:xfrm>
            <a:off x="9735336" y="4777063"/>
            <a:ext cx="2037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68D46C27-A91B-4D69-B54B-F00FFC85BC52}"/>
              </a:ext>
            </a:extLst>
          </p:cNvPr>
          <p:cNvSpPr txBox="1"/>
          <p:nvPr/>
        </p:nvSpPr>
        <p:spPr>
          <a:xfrm>
            <a:off x="9700679" y="1583846"/>
            <a:ext cx="2792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20EB75E8-9077-4554-87AF-725DFD1A0EAD}"/>
              </a:ext>
            </a:extLst>
          </p:cNvPr>
          <p:cNvSpPr txBox="1"/>
          <p:nvPr/>
        </p:nvSpPr>
        <p:spPr>
          <a:xfrm>
            <a:off x="9691044" y="2362095"/>
            <a:ext cx="28565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FD009C43-158E-43FE-965D-EEEEA9EAC482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10" name="Freihandform 23">
              <a:hlinkClick r:id="rId11" action="ppaction://hlinksldjump"/>
              <a:extLst>
                <a:ext uri="{FF2B5EF4-FFF2-40B4-BE49-F238E27FC236}">
                  <a16:creationId xmlns:a16="http://schemas.microsoft.com/office/drawing/2014/main" id="{C7148DA8-7175-4F8A-9590-77F35C120E61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11" name="Grafik 110">
              <a:hlinkClick r:id="rId11" action="ppaction://hlinksldjump"/>
              <a:extLst>
                <a:ext uri="{FF2B5EF4-FFF2-40B4-BE49-F238E27FC236}">
                  <a16:creationId xmlns:a16="http://schemas.microsoft.com/office/drawing/2014/main" id="{95799751-163E-482C-8985-718396D9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85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314" name="Rechteck 313" hidden="1">
            <a:extLst>
              <a:ext uri="{FF2B5EF4-FFF2-40B4-BE49-F238E27FC236}">
                <a16:creationId xmlns:a16="http://schemas.microsoft.com/office/drawing/2014/main" id="{8B370C38-E99E-4FD1-B14A-6A33FF3C1218}"/>
              </a:ext>
            </a:extLst>
          </p:cNvPr>
          <p:cNvSpPr/>
          <p:nvPr/>
        </p:nvSpPr>
        <p:spPr>
          <a:xfrm>
            <a:off x="1601351" y="1456751"/>
            <a:ext cx="8995133" cy="45777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2" name="Textfeld 391">
            <a:extLst>
              <a:ext uri="{FF2B5EF4-FFF2-40B4-BE49-F238E27FC236}">
                <a16:creationId xmlns:a16="http://schemas.microsoft.com/office/drawing/2014/main" id="{B4255D10-75B8-4CC1-951D-41BCCFAC0C09}"/>
              </a:ext>
            </a:extLst>
          </p:cNvPr>
          <p:cNvSpPr txBox="1"/>
          <p:nvPr/>
        </p:nvSpPr>
        <p:spPr>
          <a:xfrm>
            <a:off x="2589217" y="2360307"/>
            <a:ext cx="28565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93" name="Gruppieren 392">
            <a:extLst>
              <a:ext uri="{FF2B5EF4-FFF2-40B4-BE49-F238E27FC236}">
                <a16:creationId xmlns:a16="http://schemas.microsoft.com/office/drawing/2014/main" id="{3AEC3C75-BD37-46D2-B168-9D0F85F27C17}"/>
              </a:ext>
            </a:extLst>
          </p:cNvPr>
          <p:cNvGrpSpPr/>
          <p:nvPr/>
        </p:nvGrpSpPr>
        <p:grpSpPr>
          <a:xfrm>
            <a:off x="4257393" y="2223004"/>
            <a:ext cx="5400251" cy="568178"/>
            <a:chOff x="3306600" y="3315319"/>
            <a:chExt cx="6462055" cy="679894"/>
          </a:xfrm>
          <a:solidFill>
            <a:srgbClr val="062C50"/>
          </a:solidFill>
        </p:grpSpPr>
        <p:grpSp>
          <p:nvGrpSpPr>
            <p:cNvPr id="394" name="Gruppieren 393">
              <a:extLst>
                <a:ext uri="{FF2B5EF4-FFF2-40B4-BE49-F238E27FC236}">
                  <a16:creationId xmlns:a16="http://schemas.microsoft.com/office/drawing/2014/main" id="{7580625F-7E7C-4FA8-BA4C-95899DF6C2B7}"/>
                </a:ext>
              </a:extLst>
            </p:cNvPr>
            <p:cNvGrpSpPr/>
            <p:nvPr/>
          </p:nvGrpSpPr>
          <p:grpSpPr>
            <a:xfrm>
              <a:off x="3306600" y="3315319"/>
              <a:ext cx="5645861" cy="679894"/>
              <a:chOff x="3282727" y="4148261"/>
              <a:chExt cx="5645861" cy="679894"/>
            </a:xfrm>
            <a:grpFill/>
          </p:grpSpPr>
          <p:sp>
            <p:nvSpPr>
              <p:cNvPr id="400" name="Rechteck: abgerundete Ecken 399">
                <a:extLst>
                  <a:ext uri="{FF2B5EF4-FFF2-40B4-BE49-F238E27FC236}">
                    <a16:creationId xmlns:a16="http://schemas.microsoft.com/office/drawing/2014/main" id="{A8F135BD-40AE-4329-90F8-C0F448D54088}"/>
                  </a:ext>
                </a:extLst>
              </p:cNvPr>
              <p:cNvSpPr/>
              <p:nvPr/>
            </p:nvSpPr>
            <p:spPr>
              <a:xfrm>
                <a:off x="3282727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1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401" name="Rechteck: abgerundete Ecken 400">
                <a:extLst>
                  <a:ext uri="{FF2B5EF4-FFF2-40B4-BE49-F238E27FC236}">
                    <a16:creationId xmlns:a16="http://schemas.microsoft.com/office/drawing/2014/main" id="{DFB40AEE-D8FA-4CA7-B57D-6F629296FA88}"/>
                  </a:ext>
                </a:extLst>
              </p:cNvPr>
              <p:cNvSpPr/>
              <p:nvPr/>
            </p:nvSpPr>
            <p:spPr>
              <a:xfrm>
                <a:off x="4098436" y="4150880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2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402" name="Rechteck: abgerundete Ecken 401">
                <a:extLst>
                  <a:ext uri="{FF2B5EF4-FFF2-40B4-BE49-F238E27FC236}">
                    <a16:creationId xmlns:a16="http://schemas.microsoft.com/office/drawing/2014/main" id="{4693CDAE-0CE7-462F-A7AB-F7585E43C1E7}"/>
                  </a:ext>
                </a:extLst>
              </p:cNvPr>
              <p:cNvSpPr/>
              <p:nvPr/>
            </p:nvSpPr>
            <p:spPr>
              <a:xfrm>
                <a:off x="4922031" y="4150875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3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403" name="Rechteck: abgerundete Ecken 402">
                <a:extLst>
                  <a:ext uri="{FF2B5EF4-FFF2-40B4-BE49-F238E27FC236}">
                    <a16:creationId xmlns:a16="http://schemas.microsoft.com/office/drawing/2014/main" id="{F52F81E1-C30B-4E61-8029-3612EB4F3468}"/>
                  </a:ext>
                </a:extLst>
              </p:cNvPr>
              <p:cNvSpPr/>
              <p:nvPr/>
            </p:nvSpPr>
            <p:spPr>
              <a:xfrm>
                <a:off x="5737521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4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404" name="Rechteck: abgerundete Ecken 403">
                <a:extLst>
                  <a:ext uri="{FF2B5EF4-FFF2-40B4-BE49-F238E27FC236}">
                    <a16:creationId xmlns:a16="http://schemas.microsoft.com/office/drawing/2014/main" id="{0EB78652-0B9E-4558-B4A5-F5F498D1715D}"/>
                  </a:ext>
                </a:extLst>
              </p:cNvPr>
              <p:cNvSpPr/>
              <p:nvPr/>
            </p:nvSpPr>
            <p:spPr>
              <a:xfrm>
                <a:off x="6555433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5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405" name="Rechteck: abgerundete Ecken 404">
                <a:extLst>
                  <a:ext uri="{FF2B5EF4-FFF2-40B4-BE49-F238E27FC236}">
                    <a16:creationId xmlns:a16="http://schemas.microsoft.com/office/drawing/2014/main" id="{B9EBE26F-FB33-4F12-9791-9D977E75C23F}"/>
                  </a:ext>
                </a:extLst>
              </p:cNvPr>
              <p:cNvSpPr/>
              <p:nvPr/>
            </p:nvSpPr>
            <p:spPr>
              <a:xfrm>
                <a:off x="7369678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406" name="Rechteck: abgerundete Ecken 405">
                <a:extLst>
                  <a:ext uri="{FF2B5EF4-FFF2-40B4-BE49-F238E27FC236}">
                    <a16:creationId xmlns:a16="http://schemas.microsoft.com/office/drawing/2014/main" id="{BFAA48E5-8D8A-4E63-AEBE-FE590A1A80E1}"/>
                  </a:ext>
                </a:extLst>
              </p:cNvPr>
              <p:cNvSpPr/>
              <p:nvPr/>
            </p:nvSpPr>
            <p:spPr>
              <a:xfrm>
                <a:off x="8183923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7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</p:grpSp>
        <p:sp>
          <p:nvSpPr>
            <p:cNvPr id="397" name="Rechteck: abgerundete Ecken 396">
              <a:extLst>
                <a:ext uri="{FF2B5EF4-FFF2-40B4-BE49-F238E27FC236}">
                  <a16:creationId xmlns:a16="http://schemas.microsoft.com/office/drawing/2014/main" id="{B40E915F-0E75-4CE2-97DA-7B93CF9E3E4B}"/>
                </a:ext>
              </a:extLst>
            </p:cNvPr>
            <p:cNvSpPr/>
            <p:nvPr/>
          </p:nvSpPr>
          <p:spPr>
            <a:xfrm>
              <a:off x="9023992" y="3315423"/>
              <a:ext cx="744663" cy="67727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77" name="Textfeld 376">
            <a:extLst>
              <a:ext uri="{FF2B5EF4-FFF2-40B4-BE49-F238E27FC236}">
                <a16:creationId xmlns:a16="http://schemas.microsoft.com/office/drawing/2014/main" id="{8E5EE671-8CF8-498F-BC19-32EAD82E40B9}"/>
              </a:ext>
            </a:extLst>
          </p:cNvPr>
          <p:cNvSpPr txBox="1"/>
          <p:nvPr/>
        </p:nvSpPr>
        <p:spPr>
          <a:xfrm>
            <a:off x="2578760" y="3158818"/>
            <a:ext cx="32092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D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78" name="Gruppieren 377">
            <a:extLst>
              <a:ext uri="{FF2B5EF4-FFF2-40B4-BE49-F238E27FC236}">
                <a16:creationId xmlns:a16="http://schemas.microsoft.com/office/drawing/2014/main" id="{7A5E9A44-72A0-4919-8D90-D2F5661E2931}"/>
              </a:ext>
            </a:extLst>
          </p:cNvPr>
          <p:cNvGrpSpPr/>
          <p:nvPr/>
        </p:nvGrpSpPr>
        <p:grpSpPr>
          <a:xfrm>
            <a:off x="2889523" y="3034783"/>
            <a:ext cx="6773956" cy="568178"/>
            <a:chOff x="1662796" y="3315319"/>
            <a:chExt cx="8105859" cy="679894"/>
          </a:xfrm>
          <a:solidFill>
            <a:srgbClr val="062C50"/>
          </a:solidFill>
        </p:grpSpPr>
        <p:grpSp>
          <p:nvGrpSpPr>
            <p:cNvPr id="379" name="Gruppieren 378">
              <a:extLst>
                <a:ext uri="{FF2B5EF4-FFF2-40B4-BE49-F238E27FC236}">
                  <a16:creationId xmlns:a16="http://schemas.microsoft.com/office/drawing/2014/main" id="{8DC0339E-B66C-47B3-A051-A74A5D451467}"/>
                </a:ext>
              </a:extLst>
            </p:cNvPr>
            <p:cNvGrpSpPr/>
            <p:nvPr/>
          </p:nvGrpSpPr>
          <p:grpSpPr>
            <a:xfrm>
              <a:off x="1662796" y="3315319"/>
              <a:ext cx="7289665" cy="679894"/>
              <a:chOff x="1638923" y="4148261"/>
              <a:chExt cx="7289665" cy="679894"/>
            </a:xfrm>
            <a:grpFill/>
          </p:grpSpPr>
          <p:sp>
            <p:nvSpPr>
              <p:cNvPr id="383" name="Rechteck: abgerundete Ecken 382">
                <a:extLst>
                  <a:ext uri="{FF2B5EF4-FFF2-40B4-BE49-F238E27FC236}">
                    <a16:creationId xmlns:a16="http://schemas.microsoft.com/office/drawing/2014/main" id="{45DB118B-BAB4-4B90-9E6A-D4F931459F60}"/>
                  </a:ext>
                </a:extLst>
              </p:cNvPr>
              <p:cNvSpPr/>
              <p:nvPr/>
            </p:nvSpPr>
            <p:spPr>
              <a:xfrm>
                <a:off x="163892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1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84" name="Rechteck: abgerundete Ecken 383">
                <a:extLst>
                  <a:ext uri="{FF2B5EF4-FFF2-40B4-BE49-F238E27FC236}">
                    <a16:creationId xmlns:a16="http://schemas.microsoft.com/office/drawing/2014/main" id="{D0DC3C1B-4F56-49E9-A55E-187E287E8E89}"/>
                  </a:ext>
                </a:extLst>
              </p:cNvPr>
              <p:cNvSpPr/>
              <p:nvPr/>
            </p:nvSpPr>
            <p:spPr>
              <a:xfrm>
                <a:off x="245969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2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85" name="Rechteck: abgerundete Ecken 384">
                <a:extLst>
                  <a:ext uri="{FF2B5EF4-FFF2-40B4-BE49-F238E27FC236}">
                    <a16:creationId xmlns:a16="http://schemas.microsoft.com/office/drawing/2014/main" id="{63DBAD73-7E3E-4601-8A80-00026019774B}"/>
                  </a:ext>
                </a:extLst>
              </p:cNvPr>
              <p:cNvSpPr/>
              <p:nvPr/>
            </p:nvSpPr>
            <p:spPr>
              <a:xfrm>
                <a:off x="3282727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3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86" name="Rechteck: abgerundete Ecken 385">
                <a:extLst>
                  <a:ext uri="{FF2B5EF4-FFF2-40B4-BE49-F238E27FC236}">
                    <a16:creationId xmlns:a16="http://schemas.microsoft.com/office/drawing/2014/main" id="{CB772F56-EA02-47AC-8A29-306203E9057D}"/>
                  </a:ext>
                </a:extLst>
              </p:cNvPr>
              <p:cNvSpPr/>
              <p:nvPr/>
            </p:nvSpPr>
            <p:spPr>
              <a:xfrm>
                <a:off x="4098436" y="4150880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4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87" name="Rechteck: abgerundete Ecken 386">
                <a:extLst>
                  <a:ext uri="{FF2B5EF4-FFF2-40B4-BE49-F238E27FC236}">
                    <a16:creationId xmlns:a16="http://schemas.microsoft.com/office/drawing/2014/main" id="{A66C2EC8-F47A-4B98-863D-44E8E2C0B070}"/>
                  </a:ext>
                </a:extLst>
              </p:cNvPr>
              <p:cNvSpPr/>
              <p:nvPr/>
            </p:nvSpPr>
            <p:spPr>
              <a:xfrm>
                <a:off x="4922031" y="4150875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5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88" name="Rechteck: abgerundete Ecken 387">
                <a:extLst>
                  <a:ext uri="{FF2B5EF4-FFF2-40B4-BE49-F238E27FC236}">
                    <a16:creationId xmlns:a16="http://schemas.microsoft.com/office/drawing/2014/main" id="{0A10E07F-244F-46BB-A580-26DC467951DF}"/>
                  </a:ext>
                </a:extLst>
              </p:cNvPr>
              <p:cNvSpPr/>
              <p:nvPr/>
            </p:nvSpPr>
            <p:spPr>
              <a:xfrm>
                <a:off x="5737521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89" name="Rechteck: abgerundete Ecken 388">
                <a:extLst>
                  <a:ext uri="{FF2B5EF4-FFF2-40B4-BE49-F238E27FC236}">
                    <a16:creationId xmlns:a16="http://schemas.microsoft.com/office/drawing/2014/main" id="{43D45E27-FC6A-46B1-AD94-C884D1924C4A}"/>
                  </a:ext>
                </a:extLst>
              </p:cNvPr>
              <p:cNvSpPr/>
              <p:nvPr/>
            </p:nvSpPr>
            <p:spPr>
              <a:xfrm>
                <a:off x="6555433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7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90" name="Rechteck: abgerundete Ecken 389">
                <a:extLst>
                  <a:ext uri="{FF2B5EF4-FFF2-40B4-BE49-F238E27FC236}">
                    <a16:creationId xmlns:a16="http://schemas.microsoft.com/office/drawing/2014/main" id="{5B9332B3-4BB3-4FFA-86E0-3465203D49D8}"/>
                  </a:ext>
                </a:extLst>
              </p:cNvPr>
              <p:cNvSpPr/>
              <p:nvPr/>
            </p:nvSpPr>
            <p:spPr>
              <a:xfrm>
                <a:off x="7369678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8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91" name="Rechteck: abgerundete Ecken 390">
                <a:extLst>
                  <a:ext uri="{FF2B5EF4-FFF2-40B4-BE49-F238E27FC236}">
                    <a16:creationId xmlns:a16="http://schemas.microsoft.com/office/drawing/2014/main" id="{D2B3AED2-D8C2-4E53-9C64-77400CD22AEE}"/>
                  </a:ext>
                </a:extLst>
              </p:cNvPr>
              <p:cNvSpPr/>
              <p:nvPr/>
            </p:nvSpPr>
            <p:spPr>
              <a:xfrm>
                <a:off x="8183923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9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</p:grpSp>
        <p:sp>
          <p:nvSpPr>
            <p:cNvPr id="382" name="Rechteck: abgerundete Ecken 381">
              <a:extLst>
                <a:ext uri="{FF2B5EF4-FFF2-40B4-BE49-F238E27FC236}">
                  <a16:creationId xmlns:a16="http://schemas.microsoft.com/office/drawing/2014/main" id="{1282DFC4-F266-4AD6-9F4C-310A22A05E37}"/>
                </a:ext>
              </a:extLst>
            </p:cNvPr>
            <p:cNvSpPr/>
            <p:nvPr/>
          </p:nvSpPr>
          <p:spPr>
            <a:xfrm>
              <a:off x="9023992" y="3315423"/>
              <a:ext cx="744663" cy="67727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10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62" name="Textfeld 361">
            <a:extLst>
              <a:ext uri="{FF2B5EF4-FFF2-40B4-BE49-F238E27FC236}">
                <a16:creationId xmlns:a16="http://schemas.microsoft.com/office/drawing/2014/main" id="{E8753B8F-667E-4FC9-8455-5F3A5A76EA6E}"/>
              </a:ext>
            </a:extLst>
          </p:cNvPr>
          <p:cNvSpPr txBox="1"/>
          <p:nvPr/>
        </p:nvSpPr>
        <p:spPr>
          <a:xfrm>
            <a:off x="2575875" y="3980935"/>
            <a:ext cx="2614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63" name="Gruppieren 362">
            <a:extLst>
              <a:ext uri="{FF2B5EF4-FFF2-40B4-BE49-F238E27FC236}">
                <a16:creationId xmlns:a16="http://schemas.microsoft.com/office/drawing/2014/main" id="{D9A14FB9-E0A7-45BB-8B4E-014770B21AEE}"/>
              </a:ext>
            </a:extLst>
          </p:cNvPr>
          <p:cNvGrpSpPr/>
          <p:nvPr/>
        </p:nvGrpSpPr>
        <p:grpSpPr>
          <a:xfrm>
            <a:off x="2888702" y="3854465"/>
            <a:ext cx="6773955" cy="568178"/>
            <a:chOff x="1662796" y="3315319"/>
            <a:chExt cx="8105859" cy="679894"/>
          </a:xfrm>
          <a:solidFill>
            <a:srgbClr val="062C50"/>
          </a:solidFill>
        </p:grpSpPr>
        <p:grpSp>
          <p:nvGrpSpPr>
            <p:cNvPr id="364" name="Gruppieren 363">
              <a:extLst>
                <a:ext uri="{FF2B5EF4-FFF2-40B4-BE49-F238E27FC236}">
                  <a16:creationId xmlns:a16="http://schemas.microsoft.com/office/drawing/2014/main" id="{58D08648-B1B6-4449-AD55-86AFFE24003C}"/>
                </a:ext>
              </a:extLst>
            </p:cNvPr>
            <p:cNvGrpSpPr/>
            <p:nvPr/>
          </p:nvGrpSpPr>
          <p:grpSpPr>
            <a:xfrm>
              <a:off x="1662796" y="3315319"/>
              <a:ext cx="7289665" cy="679894"/>
              <a:chOff x="1638923" y="4148261"/>
              <a:chExt cx="7289665" cy="679894"/>
            </a:xfrm>
            <a:grpFill/>
          </p:grpSpPr>
          <p:sp>
            <p:nvSpPr>
              <p:cNvPr id="368" name="Rechteck: abgerundete Ecken 367">
                <a:extLst>
                  <a:ext uri="{FF2B5EF4-FFF2-40B4-BE49-F238E27FC236}">
                    <a16:creationId xmlns:a16="http://schemas.microsoft.com/office/drawing/2014/main" id="{97EBA017-3F75-4D15-9A2C-73EA38E0C3AA}"/>
                  </a:ext>
                </a:extLst>
              </p:cNvPr>
              <p:cNvSpPr/>
              <p:nvPr/>
            </p:nvSpPr>
            <p:spPr>
              <a:xfrm>
                <a:off x="163892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1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69" name="Rechteck: abgerundete Ecken 368">
                <a:extLst>
                  <a:ext uri="{FF2B5EF4-FFF2-40B4-BE49-F238E27FC236}">
                    <a16:creationId xmlns:a16="http://schemas.microsoft.com/office/drawing/2014/main" id="{A559BA71-65D9-4E7F-A783-9FCF66D03650}"/>
                  </a:ext>
                </a:extLst>
              </p:cNvPr>
              <p:cNvSpPr/>
              <p:nvPr/>
            </p:nvSpPr>
            <p:spPr>
              <a:xfrm>
                <a:off x="245969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2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0" name="Rechteck: abgerundete Ecken 369">
                <a:extLst>
                  <a:ext uri="{FF2B5EF4-FFF2-40B4-BE49-F238E27FC236}">
                    <a16:creationId xmlns:a16="http://schemas.microsoft.com/office/drawing/2014/main" id="{C4E449B5-8393-4520-9C63-C18CFFB58078}"/>
                  </a:ext>
                </a:extLst>
              </p:cNvPr>
              <p:cNvSpPr/>
              <p:nvPr/>
            </p:nvSpPr>
            <p:spPr>
              <a:xfrm>
                <a:off x="3282727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3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1" name="Rechteck: abgerundete Ecken 370">
                <a:extLst>
                  <a:ext uri="{FF2B5EF4-FFF2-40B4-BE49-F238E27FC236}">
                    <a16:creationId xmlns:a16="http://schemas.microsoft.com/office/drawing/2014/main" id="{D793C6EF-1B15-4F17-9C41-7DD5AE717AD8}"/>
                  </a:ext>
                </a:extLst>
              </p:cNvPr>
              <p:cNvSpPr/>
              <p:nvPr/>
            </p:nvSpPr>
            <p:spPr>
              <a:xfrm>
                <a:off x="4098436" y="4150880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4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2" name="Rechteck: abgerundete Ecken 371">
                <a:extLst>
                  <a:ext uri="{FF2B5EF4-FFF2-40B4-BE49-F238E27FC236}">
                    <a16:creationId xmlns:a16="http://schemas.microsoft.com/office/drawing/2014/main" id="{78C30CE0-BCE2-4127-A0CB-3E3E4059559A}"/>
                  </a:ext>
                </a:extLst>
              </p:cNvPr>
              <p:cNvSpPr/>
              <p:nvPr/>
            </p:nvSpPr>
            <p:spPr>
              <a:xfrm>
                <a:off x="4922031" y="4150875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5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3" name="Rechteck: abgerundete Ecken 372">
                <a:extLst>
                  <a:ext uri="{FF2B5EF4-FFF2-40B4-BE49-F238E27FC236}">
                    <a16:creationId xmlns:a16="http://schemas.microsoft.com/office/drawing/2014/main" id="{F9B76325-4E55-4B30-A891-BBFEFC578FF9}"/>
                  </a:ext>
                </a:extLst>
              </p:cNvPr>
              <p:cNvSpPr/>
              <p:nvPr/>
            </p:nvSpPr>
            <p:spPr>
              <a:xfrm>
                <a:off x="5737521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4" name="Rechteck: abgerundete Ecken 373">
                <a:extLst>
                  <a:ext uri="{FF2B5EF4-FFF2-40B4-BE49-F238E27FC236}">
                    <a16:creationId xmlns:a16="http://schemas.microsoft.com/office/drawing/2014/main" id="{73BC3E50-96EF-45B8-A9AC-BB0CE9761FA2}"/>
                  </a:ext>
                </a:extLst>
              </p:cNvPr>
              <p:cNvSpPr/>
              <p:nvPr/>
            </p:nvSpPr>
            <p:spPr>
              <a:xfrm>
                <a:off x="6555433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7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5" name="Rechteck: abgerundete Ecken 374">
                <a:extLst>
                  <a:ext uri="{FF2B5EF4-FFF2-40B4-BE49-F238E27FC236}">
                    <a16:creationId xmlns:a16="http://schemas.microsoft.com/office/drawing/2014/main" id="{489C0CDD-7489-4F67-9210-12E483F04347}"/>
                  </a:ext>
                </a:extLst>
              </p:cNvPr>
              <p:cNvSpPr/>
              <p:nvPr/>
            </p:nvSpPr>
            <p:spPr>
              <a:xfrm>
                <a:off x="7369678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8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6" name="Rechteck: abgerundete Ecken 375">
                <a:extLst>
                  <a:ext uri="{FF2B5EF4-FFF2-40B4-BE49-F238E27FC236}">
                    <a16:creationId xmlns:a16="http://schemas.microsoft.com/office/drawing/2014/main" id="{02F4B221-40E2-4A82-8410-EF4C77EBC105}"/>
                  </a:ext>
                </a:extLst>
              </p:cNvPr>
              <p:cNvSpPr/>
              <p:nvPr/>
            </p:nvSpPr>
            <p:spPr>
              <a:xfrm>
                <a:off x="8183923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9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</p:grpSp>
        <p:sp>
          <p:nvSpPr>
            <p:cNvPr id="367" name="Rechteck: abgerundete Ecken 366">
              <a:extLst>
                <a:ext uri="{FF2B5EF4-FFF2-40B4-BE49-F238E27FC236}">
                  <a16:creationId xmlns:a16="http://schemas.microsoft.com/office/drawing/2014/main" id="{65D66DAF-B983-4A70-A28A-C592A0D5A5EB}"/>
                </a:ext>
              </a:extLst>
            </p:cNvPr>
            <p:cNvSpPr/>
            <p:nvPr/>
          </p:nvSpPr>
          <p:spPr>
            <a:xfrm>
              <a:off x="9023992" y="3315423"/>
              <a:ext cx="744663" cy="67727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10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51" name="Textfeld 350">
            <a:extLst>
              <a:ext uri="{FF2B5EF4-FFF2-40B4-BE49-F238E27FC236}">
                <a16:creationId xmlns:a16="http://schemas.microsoft.com/office/drawing/2014/main" id="{0E64C8B2-1A37-4FAE-938C-38DF3D1BB453}"/>
              </a:ext>
            </a:extLst>
          </p:cNvPr>
          <p:cNvSpPr txBox="1"/>
          <p:nvPr/>
        </p:nvSpPr>
        <p:spPr>
          <a:xfrm>
            <a:off x="2544168" y="5570561"/>
            <a:ext cx="31290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52" name="Rechteck: abgerundete Ecken 351">
            <a:extLst>
              <a:ext uri="{FF2B5EF4-FFF2-40B4-BE49-F238E27FC236}">
                <a16:creationId xmlns:a16="http://schemas.microsoft.com/office/drawing/2014/main" id="{0146A524-A166-4363-8CD2-DCD11818F01C}"/>
              </a:ext>
            </a:extLst>
          </p:cNvPr>
          <p:cNvSpPr/>
          <p:nvPr/>
        </p:nvSpPr>
        <p:spPr>
          <a:xfrm>
            <a:off x="2885797" y="5460909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353" name="Rechteck: abgerundete Ecken 352">
            <a:extLst>
              <a:ext uri="{FF2B5EF4-FFF2-40B4-BE49-F238E27FC236}">
                <a16:creationId xmlns:a16="http://schemas.microsoft.com/office/drawing/2014/main" id="{C98AD8DA-0155-4316-8517-3FA043F17761}"/>
              </a:ext>
            </a:extLst>
          </p:cNvPr>
          <p:cNvSpPr/>
          <p:nvPr/>
        </p:nvSpPr>
        <p:spPr>
          <a:xfrm>
            <a:off x="3571703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354" name="Rechteck: abgerundete Ecken 353">
            <a:extLst>
              <a:ext uri="{FF2B5EF4-FFF2-40B4-BE49-F238E27FC236}">
                <a16:creationId xmlns:a16="http://schemas.microsoft.com/office/drawing/2014/main" id="{90FD0AE2-4308-4142-BF03-ACF83E151A6F}"/>
              </a:ext>
            </a:extLst>
          </p:cNvPr>
          <p:cNvSpPr/>
          <p:nvPr/>
        </p:nvSpPr>
        <p:spPr>
          <a:xfrm>
            <a:off x="4259499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355" name="Rechteck: abgerundete Ecken 354">
            <a:extLst>
              <a:ext uri="{FF2B5EF4-FFF2-40B4-BE49-F238E27FC236}">
                <a16:creationId xmlns:a16="http://schemas.microsoft.com/office/drawing/2014/main" id="{A28C17AA-6EFC-4F90-AA1B-8EB2C0836504}"/>
              </a:ext>
            </a:extLst>
          </p:cNvPr>
          <p:cNvSpPr/>
          <p:nvPr/>
        </p:nvSpPr>
        <p:spPr>
          <a:xfrm>
            <a:off x="4941177" y="5463075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6" name="Rechteck: abgerundete Ecken 355">
            <a:extLst>
              <a:ext uri="{FF2B5EF4-FFF2-40B4-BE49-F238E27FC236}">
                <a16:creationId xmlns:a16="http://schemas.microsoft.com/office/drawing/2014/main" id="{A5FC6841-7F14-4578-9736-EFFA1A65EA7B}"/>
              </a:ext>
            </a:extLst>
          </p:cNvPr>
          <p:cNvSpPr/>
          <p:nvPr/>
        </p:nvSpPr>
        <p:spPr>
          <a:xfrm>
            <a:off x="5629446" y="546307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357" name="Rechteck: abgerundete Ecken 356">
            <a:extLst>
              <a:ext uri="{FF2B5EF4-FFF2-40B4-BE49-F238E27FC236}">
                <a16:creationId xmlns:a16="http://schemas.microsoft.com/office/drawing/2014/main" id="{648AD58C-2C4E-4C4A-BA62-DD644280B05B}"/>
              </a:ext>
            </a:extLst>
          </p:cNvPr>
          <p:cNvSpPr/>
          <p:nvPr/>
        </p:nvSpPr>
        <p:spPr>
          <a:xfrm>
            <a:off x="6310940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8" name="Rechteck: abgerundete Ecken 357">
            <a:extLst>
              <a:ext uri="{FF2B5EF4-FFF2-40B4-BE49-F238E27FC236}">
                <a16:creationId xmlns:a16="http://schemas.microsoft.com/office/drawing/2014/main" id="{12EFD9D9-AF9E-458A-BC4D-926405100154}"/>
              </a:ext>
            </a:extLst>
          </p:cNvPr>
          <p:cNvSpPr/>
          <p:nvPr/>
        </p:nvSpPr>
        <p:spPr>
          <a:xfrm>
            <a:off x="6994456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9" name="Rechteck: abgerundete Ecken 358">
            <a:extLst>
              <a:ext uri="{FF2B5EF4-FFF2-40B4-BE49-F238E27FC236}">
                <a16:creationId xmlns:a16="http://schemas.microsoft.com/office/drawing/2014/main" id="{69E14864-467D-4D2E-968B-CF270BA89B1F}"/>
              </a:ext>
            </a:extLst>
          </p:cNvPr>
          <p:cNvSpPr/>
          <p:nvPr/>
        </p:nvSpPr>
        <p:spPr>
          <a:xfrm>
            <a:off x="7674910" y="5460886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0" name="Rechteck: abgerundete Ecken 359">
            <a:extLst>
              <a:ext uri="{FF2B5EF4-FFF2-40B4-BE49-F238E27FC236}">
                <a16:creationId xmlns:a16="http://schemas.microsoft.com/office/drawing/2014/main" id="{50CB73DD-1490-49FE-AEF5-F03962676169}"/>
              </a:ext>
            </a:extLst>
          </p:cNvPr>
          <p:cNvSpPr/>
          <p:nvPr/>
        </p:nvSpPr>
        <p:spPr>
          <a:xfrm>
            <a:off x="8355363" y="5460886"/>
            <a:ext cx="622305" cy="565988"/>
          </a:xfrm>
          <a:prstGeom prst="roundRect">
            <a:avLst/>
          </a:prstGeom>
          <a:solidFill>
            <a:srgbClr val="004AB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337" name="Gruppieren 336">
            <a:extLst>
              <a:ext uri="{FF2B5EF4-FFF2-40B4-BE49-F238E27FC236}">
                <a16:creationId xmlns:a16="http://schemas.microsoft.com/office/drawing/2014/main" id="{722BF046-F5F8-448C-8F52-243D2923804B}"/>
              </a:ext>
            </a:extLst>
          </p:cNvPr>
          <p:cNvGrpSpPr/>
          <p:nvPr/>
        </p:nvGrpSpPr>
        <p:grpSpPr>
          <a:xfrm>
            <a:off x="2882865" y="4657192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42" name="Rechteck: abgerundete Ecken 341">
              <a:extLst>
                <a:ext uri="{FF2B5EF4-FFF2-40B4-BE49-F238E27FC236}">
                  <a16:creationId xmlns:a16="http://schemas.microsoft.com/office/drawing/2014/main" id="{94541B61-06E0-471D-8617-5B4C1A9C4063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3" name="Rechteck: abgerundete Ecken 342">
              <a:extLst>
                <a:ext uri="{FF2B5EF4-FFF2-40B4-BE49-F238E27FC236}">
                  <a16:creationId xmlns:a16="http://schemas.microsoft.com/office/drawing/2014/main" id="{83661C2A-32AF-4C0E-A5BB-5A72F374332A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4" name="Rechteck: abgerundete Ecken 343">
              <a:extLst>
                <a:ext uri="{FF2B5EF4-FFF2-40B4-BE49-F238E27FC236}">
                  <a16:creationId xmlns:a16="http://schemas.microsoft.com/office/drawing/2014/main" id="{B321B26C-E2AC-4EFB-BAD8-98B7AE3253ED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5" name="Rechteck: abgerundete Ecken 344">
              <a:extLst>
                <a:ext uri="{FF2B5EF4-FFF2-40B4-BE49-F238E27FC236}">
                  <a16:creationId xmlns:a16="http://schemas.microsoft.com/office/drawing/2014/main" id="{300A2179-C59C-4F64-97C2-37BAF9C619A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6" name="Rechteck: abgerundete Ecken 345">
              <a:extLst>
                <a:ext uri="{FF2B5EF4-FFF2-40B4-BE49-F238E27FC236}">
                  <a16:creationId xmlns:a16="http://schemas.microsoft.com/office/drawing/2014/main" id="{151C54C6-F587-4753-8526-9607936E1DB2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7" name="Rechteck: abgerundete Ecken 346">
              <a:extLst>
                <a:ext uri="{FF2B5EF4-FFF2-40B4-BE49-F238E27FC236}">
                  <a16:creationId xmlns:a16="http://schemas.microsoft.com/office/drawing/2014/main" id="{38011A91-DB46-4A48-83E5-CBF02B5ACC47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8" name="Rechteck: abgerundete Ecken 347">
              <a:extLst>
                <a:ext uri="{FF2B5EF4-FFF2-40B4-BE49-F238E27FC236}">
                  <a16:creationId xmlns:a16="http://schemas.microsoft.com/office/drawing/2014/main" id="{65BDDE88-E7AC-4A8C-8EC0-25C78427B94F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9" name="Rechteck: abgerundete Ecken 348">
              <a:extLst>
                <a:ext uri="{FF2B5EF4-FFF2-40B4-BE49-F238E27FC236}">
                  <a16:creationId xmlns:a16="http://schemas.microsoft.com/office/drawing/2014/main" id="{7930F58B-A2F6-4B84-8E28-C4F59F190F8A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50" name="Rechteck: abgerundete Ecken 349">
              <a:extLst>
                <a:ext uri="{FF2B5EF4-FFF2-40B4-BE49-F238E27FC236}">
                  <a16:creationId xmlns:a16="http://schemas.microsoft.com/office/drawing/2014/main" id="{6DBC5533-F23A-4F2C-9C82-8797AC6A7100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38" name="Textfeld 337">
            <a:extLst>
              <a:ext uri="{FF2B5EF4-FFF2-40B4-BE49-F238E27FC236}">
                <a16:creationId xmlns:a16="http://schemas.microsoft.com/office/drawing/2014/main" id="{94A4347A-F839-4863-AC29-50A212057650}"/>
              </a:ext>
            </a:extLst>
          </p:cNvPr>
          <p:cNvSpPr txBox="1"/>
          <p:nvPr/>
        </p:nvSpPr>
        <p:spPr>
          <a:xfrm>
            <a:off x="2601235" y="4775275"/>
            <a:ext cx="2037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41" name="Rechteck: abgerundete Ecken 340">
            <a:extLst>
              <a:ext uri="{FF2B5EF4-FFF2-40B4-BE49-F238E27FC236}">
                <a16:creationId xmlns:a16="http://schemas.microsoft.com/office/drawing/2014/main" id="{29A21FD2-53B8-407F-8174-FB82FD0B5986}"/>
              </a:ext>
            </a:extLst>
          </p:cNvPr>
          <p:cNvSpPr/>
          <p:nvPr/>
        </p:nvSpPr>
        <p:spPr>
          <a:xfrm>
            <a:off x="9034515" y="465727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2" name="Textfeld 321">
            <a:extLst>
              <a:ext uri="{FF2B5EF4-FFF2-40B4-BE49-F238E27FC236}">
                <a16:creationId xmlns:a16="http://schemas.microsoft.com/office/drawing/2014/main" id="{8268C813-A204-43D8-A7E5-7627DC2D5128}"/>
              </a:ext>
            </a:extLst>
          </p:cNvPr>
          <p:cNvSpPr txBox="1"/>
          <p:nvPr/>
        </p:nvSpPr>
        <p:spPr>
          <a:xfrm>
            <a:off x="2588094" y="1582058"/>
            <a:ext cx="2792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23" name="Gruppieren 322">
            <a:extLst>
              <a:ext uri="{FF2B5EF4-FFF2-40B4-BE49-F238E27FC236}">
                <a16:creationId xmlns:a16="http://schemas.microsoft.com/office/drawing/2014/main" id="{942C2D22-CDBD-45DF-84BE-4BB4F25D8809}"/>
              </a:ext>
            </a:extLst>
          </p:cNvPr>
          <p:cNvGrpSpPr/>
          <p:nvPr/>
        </p:nvGrpSpPr>
        <p:grpSpPr>
          <a:xfrm>
            <a:off x="2882566" y="1444755"/>
            <a:ext cx="6773955" cy="568178"/>
            <a:chOff x="1662796" y="3315319"/>
            <a:chExt cx="8105859" cy="679894"/>
          </a:xfrm>
          <a:solidFill>
            <a:srgbClr val="062C50"/>
          </a:solidFill>
        </p:grpSpPr>
        <p:grpSp>
          <p:nvGrpSpPr>
            <p:cNvPr id="324" name="Gruppieren 323">
              <a:extLst>
                <a:ext uri="{FF2B5EF4-FFF2-40B4-BE49-F238E27FC236}">
                  <a16:creationId xmlns:a16="http://schemas.microsoft.com/office/drawing/2014/main" id="{D682E849-88B4-446B-91E6-E7B20488323B}"/>
                </a:ext>
              </a:extLst>
            </p:cNvPr>
            <p:cNvGrpSpPr/>
            <p:nvPr/>
          </p:nvGrpSpPr>
          <p:grpSpPr>
            <a:xfrm>
              <a:off x="1662796" y="3315319"/>
              <a:ext cx="7289665" cy="679894"/>
              <a:chOff x="1638923" y="4148261"/>
              <a:chExt cx="7289665" cy="679894"/>
            </a:xfrm>
            <a:grpFill/>
          </p:grpSpPr>
          <p:sp>
            <p:nvSpPr>
              <p:cNvPr id="328" name="Rechteck: abgerundete Ecken 327">
                <a:extLst>
                  <a:ext uri="{FF2B5EF4-FFF2-40B4-BE49-F238E27FC236}">
                    <a16:creationId xmlns:a16="http://schemas.microsoft.com/office/drawing/2014/main" id="{B8D97BD0-EB83-48CA-987A-4C0D260821B6}"/>
                  </a:ext>
                </a:extLst>
              </p:cNvPr>
              <p:cNvSpPr/>
              <p:nvPr/>
            </p:nvSpPr>
            <p:spPr>
              <a:xfrm>
                <a:off x="163892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1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29" name="Rechteck: abgerundete Ecken 328">
                <a:extLst>
                  <a:ext uri="{FF2B5EF4-FFF2-40B4-BE49-F238E27FC236}">
                    <a16:creationId xmlns:a16="http://schemas.microsoft.com/office/drawing/2014/main" id="{40C37923-7D7B-41BF-A1F6-DF8D199BE4A5}"/>
                  </a:ext>
                </a:extLst>
              </p:cNvPr>
              <p:cNvSpPr/>
              <p:nvPr/>
            </p:nvSpPr>
            <p:spPr>
              <a:xfrm>
                <a:off x="245969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2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0" name="Rechteck: abgerundete Ecken 329">
                <a:extLst>
                  <a:ext uri="{FF2B5EF4-FFF2-40B4-BE49-F238E27FC236}">
                    <a16:creationId xmlns:a16="http://schemas.microsoft.com/office/drawing/2014/main" id="{6A3FB9BF-227F-4EC6-9E43-E8862E5E2961}"/>
                  </a:ext>
                </a:extLst>
              </p:cNvPr>
              <p:cNvSpPr/>
              <p:nvPr/>
            </p:nvSpPr>
            <p:spPr>
              <a:xfrm>
                <a:off x="3282727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3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1" name="Rechteck: abgerundete Ecken 330">
                <a:extLst>
                  <a:ext uri="{FF2B5EF4-FFF2-40B4-BE49-F238E27FC236}">
                    <a16:creationId xmlns:a16="http://schemas.microsoft.com/office/drawing/2014/main" id="{6235165F-C01A-485D-BB57-D6E22022CCA8}"/>
                  </a:ext>
                </a:extLst>
              </p:cNvPr>
              <p:cNvSpPr/>
              <p:nvPr/>
            </p:nvSpPr>
            <p:spPr>
              <a:xfrm>
                <a:off x="4098436" y="4150880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4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2" name="Rechteck: abgerundete Ecken 331">
                <a:extLst>
                  <a:ext uri="{FF2B5EF4-FFF2-40B4-BE49-F238E27FC236}">
                    <a16:creationId xmlns:a16="http://schemas.microsoft.com/office/drawing/2014/main" id="{A4078B7F-3A1A-4D56-B923-40365B4E3DA6}"/>
                  </a:ext>
                </a:extLst>
              </p:cNvPr>
              <p:cNvSpPr/>
              <p:nvPr/>
            </p:nvSpPr>
            <p:spPr>
              <a:xfrm>
                <a:off x="4922031" y="4150875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5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3" name="Rechteck: abgerundete Ecken 332">
                <a:extLst>
                  <a:ext uri="{FF2B5EF4-FFF2-40B4-BE49-F238E27FC236}">
                    <a16:creationId xmlns:a16="http://schemas.microsoft.com/office/drawing/2014/main" id="{A811B9EF-9C2D-4C6A-8B9C-A0F686B3CB19}"/>
                  </a:ext>
                </a:extLst>
              </p:cNvPr>
              <p:cNvSpPr/>
              <p:nvPr/>
            </p:nvSpPr>
            <p:spPr>
              <a:xfrm>
                <a:off x="5737521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4" name="Rechteck: abgerundete Ecken 333">
                <a:extLst>
                  <a:ext uri="{FF2B5EF4-FFF2-40B4-BE49-F238E27FC236}">
                    <a16:creationId xmlns:a16="http://schemas.microsoft.com/office/drawing/2014/main" id="{60A19DD6-2110-4EAB-848D-248840651F55}"/>
                  </a:ext>
                </a:extLst>
              </p:cNvPr>
              <p:cNvSpPr/>
              <p:nvPr/>
            </p:nvSpPr>
            <p:spPr>
              <a:xfrm>
                <a:off x="6555433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7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5" name="Rechteck: abgerundete Ecken 334">
                <a:extLst>
                  <a:ext uri="{FF2B5EF4-FFF2-40B4-BE49-F238E27FC236}">
                    <a16:creationId xmlns:a16="http://schemas.microsoft.com/office/drawing/2014/main" id="{DD25EC96-C669-40D6-A332-E3CB49A598FD}"/>
                  </a:ext>
                </a:extLst>
              </p:cNvPr>
              <p:cNvSpPr/>
              <p:nvPr/>
            </p:nvSpPr>
            <p:spPr>
              <a:xfrm>
                <a:off x="7369678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8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6" name="Rechteck: abgerundete Ecken 335">
                <a:extLst>
                  <a:ext uri="{FF2B5EF4-FFF2-40B4-BE49-F238E27FC236}">
                    <a16:creationId xmlns:a16="http://schemas.microsoft.com/office/drawing/2014/main" id="{032CE7F9-F2FA-4244-983D-B3397A098E7B}"/>
                  </a:ext>
                </a:extLst>
              </p:cNvPr>
              <p:cNvSpPr/>
              <p:nvPr/>
            </p:nvSpPr>
            <p:spPr>
              <a:xfrm>
                <a:off x="8183923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9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</p:grpSp>
        <p:sp>
          <p:nvSpPr>
            <p:cNvPr id="327" name="Rechteck: abgerundete Ecken 326">
              <a:extLst>
                <a:ext uri="{FF2B5EF4-FFF2-40B4-BE49-F238E27FC236}">
                  <a16:creationId xmlns:a16="http://schemas.microsoft.com/office/drawing/2014/main" id="{5ACCA185-F77E-49C8-8F72-CEED86A90301}"/>
                </a:ext>
              </a:extLst>
            </p:cNvPr>
            <p:cNvSpPr/>
            <p:nvPr/>
          </p:nvSpPr>
          <p:spPr>
            <a:xfrm>
              <a:off x="9023992" y="3315423"/>
              <a:ext cx="744663" cy="67727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10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pic>
        <p:nvPicPr>
          <p:cNvPr id="127" name="Grafik 126">
            <a:extLst>
              <a:ext uri="{FF2B5EF4-FFF2-40B4-BE49-F238E27FC236}">
                <a16:creationId xmlns:a16="http://schemas.microsoft.com/office/drawing/2014/main" id="{9C3A3760-7FEA-4AD0-AC4A-27AA74199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7158" y="5530112"/>
            <a:ext cx="415278" cy="415278"/>
          </a:xfrm>
          <a:prstGeom prst="rect">
            <a:avLst/>
          </a:prstGeom>
        </p:spPr>
      </p:pic>
      <p:sp>
        <p:nvSpPr>
          <p:cNvPr id="117" name="Rechteck: abgerundete Ecken 116">
            <a:extLst>
              <a:ext uri="{FF2B5EF4-FFF2-40B4-BE49-F238E27FC236}">
                <a16:creationId xmlns:a16="http://schemas.microsoft.com/office/drawing/2014/main" id="{8C229BD6-6AF6-4533-B854-53A5D5454B82}"/>
              </a:ext>
            </a:extLst>
          </p:cNvPr>
          <p:cNvSpPr/>
          <p:nvPr/>
        </p:nvSpPr>
        <p:spPr>
          <a:xfrm>
            <a:off x="2878682" y="2231110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14" name="Rechteck: abgerundete Ecken 113">
            <a:extLst>
              <a:ext uri="{FF2B5EF4-FFF2-40B4-BE49-F238E27FC236}">
                <a16:creationId xmlns:a16="http://schemas.microsoft.com/office/drawing/2014/main" id="{DF6FCA4B-B9EF-490F-8F0F-B54BBB377F4A}"/>
              </a:ext>
            </a:extLst>
          </p:cNvPr>
          <p:cNvSpPr/>
          <p:nvPr/>
        </p:nvSpPr>
        <p:spPr>
          <a:xfrm>
            <a:off x="3569451" y="2224445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pic>
        <p:nvPicPr>
          <p:cNvPr id="94" name="Grafik 93">
            <a:extLst>
              <a:ext uri="{FF2B5EF4-FFF2-40B4-BE49-F238E27FC236}">
                <a16:creationId xmlns:a16="http://schemas.microsoft.com/office/drawing/2014/main" id="{21DE33BA-BC11-46AF-9793-90B028D18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14480" y="5973066"/>
            <a:ext cx="329841" cy="329841"/>
          </a:xfrm>
          <a:prstGeom prst="rect">
            <a:avLst/>
          </a:prstGeom>
        </p:spPr>
      </p:pic>
      <p:pic>
        <p:nvPicPr>
          <p:cNvPr id="100" name="Grafik 99">
            <a:extLst>
              <a:ext uri="{FF2B5EF4-FFF2-40B4-BE49-F238E27FC236}">
                <a16:creationId xmlns:a16="http://schemas.microsoft.com/office/drawing/2014/main" id="{DCA39D3B-0F76-4557-BAF7-4EC172A054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104" name="Flussdiagramm: Alternativer Prozess 103">
            <a:extLst>
              <a:ext uri="{FF2B5EF4-FFF2-40B4-BE49-F238E27FC236}">
                <a16:creationId xmlns:a16="http://schemas.microsoft.com/office/drawing/2014/main" id="{B94EDA24-EB7C-4436-89B4-6FF437D72F73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A62B79E2-0A2A-44B9-B67F-E61E53CF5831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06" name="Grafik 105">
            <a:extLst>
              <a:ext uri="{FF2B5EF4-FFF2-40B4-BE49-F238E27FC236}">
                <a16:creationId xmlns:a16="http://schemas.microsoft.com/office/drawing/2014/main" id="{51947B65-1065-4465-9BC7-8CF4009AD61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FF11595B-5672-46EE-A5BE-AFB13A65F73C}"/>
              </a:ext>
            </a:extLst>
          </p:cNvPr>
          <p:cNvGrpSpPr/>
          <p:nvPr/>
        </p:nvGrpSpPr>
        <p:grpSpPr>
          <a:xfrm>
            <a:off x="9711121" y="242848"/>
            <a:ext cx="2236319" cy="452471"/>
            <a:chOff x="9734676" y="255854"/>
            <a:chExt cx="2236319" cy="452471"/>
          </a:xfrm>
        </p:grpSpPr>
        <p:sp>
          <p:nvSpPr>
            <p:cNvPr id="115" name="Rechteck: abgerundete Ecken 114">
              <a:extLst>
                <a:ext uri="{FF2B5EF4-FFF2-40B4-BE49-F238E27FC236}">
                  <a16:creationId xmlns:a16="http://schemas.microsoft.com/office/drawing/2014/main" id="{355D453E-5CF2-4E02-A3E1-F83CEB85F7AD}"/>
                </a:ext>
              </a:extLst>
            </p:cNvPr>
            <p:cNvSpPr/>
            <p:nvPr/>
          </p:nvSpPr>
          <p:spPr>
            <a:xfrm>
              <a:off x="9734676" y="255854"/>
              <a:ext cx="2236319" cy="452471"/>
            </a:xfrm>
            <a:prstGeom prst="roundRect">
              <a:avLst/>
            </a:prstGeom>
            <a:solidFill>
              <a:srgbClr val="E2E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Rechteck: abgerundete Ecken 115">
              <a:extLst>
                <a:ext uri="{FF2B5EF4-FFF2-40B4-BE49-F238E27FC236}">
                  <a16:creationId xmlns:a16="http://schemas.microsoft.com/office/drawing/2014/main" id="{985C9E2C-F11C-4C56-8622-4E38B1A364B0}"/>
                </a:ext>
              </a:extLst>
            </p:cNvPr>
            <p:cNvSpPr/>
            <p:nvPr/>
          </p:nvSpPr>
          <p:spPr>
            <a:xfrm>
              <a:off x="10936349" y="387027"/>
              <a:ext cx="229234" cy="208489"/>
            </a:xfrm>
            <a:prstGeom prst="roundRect">
              <a:avLst/>
            </a:prstGeom>
            <a:solidFill>
              <a:srgbClr val="BE172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400" b="1" dirty="0">
                <a:solidFill>
                  <a:srgbClr val="7F7F7F"/>
                </a:solidFill>
                <a:latin typeface="Droid"/>
              </a:endParaRPr>
            </a:p>
          </p:txBody>
        </p:sp>
        <p:sp>
          <p:nvSpPr>
            <p:cNvPr id="118" name="Rechteck 117">
              <a:extLst>
                <a:ext uri="{FF2B5EF4-FFF2-40B4-BE49-F238E27FC236}">
                  <a16:creationId xmlns:a16="http://schemas.microsoft.com/office/drawing/2014/main" id="{B2F35EF4-C5D3-47D4-AA45-BAE990B1FA67}"/>
                </a:ext>
              </a:extLst>
            </p:cNvPr>
            <p:cNvSpPr/>
            <p:nvPr/>
          </p:nvSpPr>
          <p:spPr>
            <a:xfrm>
              <a:off x="11125892" y="352773"/>
              <a:ext cx="7505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de-DE" sz="1200" dirty="0" err="1">
                  <a:solidFill>
                    <a:srgbClr val="062C50"/>
                  </a:solidFill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occupied</a:t>
              </a:r>
              <a:endParaRPr lang="de-DE" sz="1200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19" name="Rechteck: abgerundete Ecken 118">
              <a:extLst>
                <a:ext uri="{FF2B5EF4-FFF2-40B4-BE49-F238E27FC236}">
                  <a16:creationId xmlns:a16="http://schemas.microsoft.com/office/drawing/2014/main" id="{1D6BD570-8335-489A-9843-939E6C8E0931}"/>
                </a:ext>
              </a:extLst>
            </p:cNvPr>
            <p:cNvSpPr/>
            <p:nvPr/>
          </p:nvSpPr>
          <p:spPr>
            <a:xfrm>
              <a:off x="9866464" y="381120"/>
              <a:ext cx="229234" cy="208489"/>
            </a:xfrm>
            <a:prstGeom prst="roundRect">
              <a:avLst/>
            </a:prstGeom>
            <a:solidFill>
              <a:srgbClr val="062C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400" b="1" dirty="0">
                <a:solidFill>
                  <a:srgbClr val="7F7F7F"/>
                </a:solidFill>
                <a:latin typeface="Droid"/>
              </a:endParaRPr>
            </a:p>
          </p:txBody>
        </p: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654E5B6B-94C2-4C53-AC7C-C950DD33A131}"/>
                </a:ext>
              </a:extLst>
            </p:cNvPr>
            <p:cNvSpPr/>
            <p:nvPr/>
          </p:nvSpPr>
          <p:spPr>
            <a:xfrm>
              <a:off x="10047018" y="341759"/>
              <a:ext cx="73289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de-DE" sz="1200" dirty="0" err="1">
                  <a:ln w="12700">
                    <a:noFill/>
                  </a:ln>
                  <a:solidFill>
                    <a:srgbClr val="062C50"/>
                  </a:solidFill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available</a:t>
              </a:r>
              <a:endParaRPr lang="de-DE" sz="1200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</p:grpSp>
      <p:sp>
        <p:nvSpPr>
          <p:cNvPr id="98" name="Textfeld 97">
            <a:extLst>
              <a:ext uri="{FF2B5EF4-FFF2-40B4-BE49-F238E27FC236}">
                <a16:creationId xmlns:a16="http://schemas.microsoft.com/office/drawing/2014/main" id="{BF4F90A8-3E49-48D9-B722-84B2FFDA93C2}"/>
              </a:ext>
            </a:extLst>
          </p:cNvPr>
          <p:cNvSpPr txBox="1"/>
          <p:nvPr/>
        </p:nvSpPr>
        <p:spPr>
          <a:xfrm>
            <a:off x="9680587" y="3160606"/>
            <a:ext cx="32092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D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93C4BACB-DC64-4C89-BA55-7A4317251DE7}"/>
              </a:ext>
            </a:extLst>
          </p:cNvPr>
          <p:cNvSpPr txBox="1"/>
          <p:nvPr/>
        </p:nvSpPr>
        <p:spPr>
          <a:xfrm>
            <a:off x="9720734" y="3982723"/>
            <a:ext cx="2614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B8AC03BD-FCDE-4092-A68A-A3AEF7542E44}"/>
              </a:ext>
            </a:extLst>
          </p:cNvPr>
          <p:cNvSpPr txBox="1"/>
          <p:nvPr/>
        </p:nvSpPr>
        <p:spPr>
          <a:xfrm>
            <a:off x="9678269" y="5572349"/>
            <a:ext cx="31290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EEC7F58D-D145-4102-A281-DF40154E981F}"/>
              </a:ext>
            </a:extLst>
          </p:cNvPr>
          <p:cNvSpPr txBox="1"/>
          <p:nvPr/>
        </p:nvSpPr>
        <p:spPr>
          <a:xfrm>
            <a:off x="9735336" y="4777063"/>
            <a:ext cx="2037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68D46C27-A91B-4D69-B54B-F00FFC85BC52}"/>
              </a:ext>
            </a:extLst>
          </p:cNvPr>
          <p:cNvSpPr txBox="1"/>
          <p:nvPr/>
        </p:nvSpPr>
        <p:spPr>
          <a:xfrm>
            <a:off x="9700679" y="1583846"/>
            <a:ext cx="2792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20EB75E8-9077-4554-87AF-725DFD1A0EAD}"/>
              </a:ext>
            </a:extLst>
          </p:cNvPr>
          <p:cNvSpPr txBox="1"/>
          <p:nvPr/>
        </p:nvSpPr>
        <p:spPr>
          <a:xfrm>
            <a:off x="9691044" y="2362095"/>
            <a:ext cx="28565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8634E850-4646-45B4-8D33-E38AB0CA3F18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sp>
          <p:nvSpPr>
            <p:cNvPr id="123" name="Rechteck: abgerundete Ecken 122">
              <a:extLst>
                <a:ext uri="{FF2B5EF4-FFF2-40B4-BE49-F238E27FC236}">
                  <a16:creationId xmlns:a16="http://schemas.microsoft.com/office/drawing/2014/main" id="{47DFEBA0-8EA7-4FC1-A936-9715DA23CA2A}"/>
                </a:ext>
              </a:extLst>
            </p:cNvPr>
            <p:cNvSpPr/>
            <p:nvPr/>
          </p:nvSpPr>
          <p:spPr>
            <a:xfrm rot="16200000">
              <a:off x="5223799" y="1504519"/>
              <a:ext cx="1794162" cy="3230850"/>
            </a:xfrm>
            <a:prstGeom prst="roundRect">
              <a:avLst>
                <a:gd name="adj" fmla="val 5476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Textfeld 123">
              <a:extLst>
                <a:ext uri="{FF2B5EF4-FFF2-40B4-BE49-F238E27FC236}">
                  <a16:creationId xmlns:a16="http://schemas.microsoft.com/office/drawing/2014/main" id="{4159C29B-FE63-457B-B45B-90F4AE96B4D2}"/>
                </a:ext>
              </a:extLst>
            </p:cNvPr>
            <p:cNvSpPr txBox="1"/>
            <p:nvPr/>
          </p:nvSpPr>
          <p:spPr>
            <a:xfrm>
              <a:off x="4708140" y="2463946"/>
              <a:ext cx="28303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62C50"/>
                  </a:solidFill>
                </a:rPr>
                <a:t>You have deleted seats </a:t>
              </a:r>
            </a:p>
            <a:p>
              <a:pPr algn="ctr"/>
              <a:r>
                <a:rPr lang="en-US" sz="1200" b="1" dirty="0">
                  <a:solidFill>
                    <a:srgbClr val="062C50"/>
                  </a:solidFill>
                </a:rPr>
                <a:t>in the </a:t>
              </a:r>
              <a:r>
                <a:rPr lang="de-DE" sz="1200" b="1" dirty="0" err="1">
                  <a:solidFill>
                    <a:srgbClr val="062C50"/>
                  </a:solidFill>
                </a:rPr>
                <a:t>Seating</a:t>
              </a:r>
              <a:r>
                <a:rPr lang="de-DE" sz="1200" b="1" dirty="0">
                  <a:solidFill>
                    <a:srgbClr val="062C50"/>
                  </a:solidFill>
                </a:rPr>
                <a:t> </a:t>
              </a:r>
              <a:r>
                <a:rPr lang="de-DE" sz="1200" b="1" dirty="0" err="1">
                  <a:solidFill>
                    <a:srgbClr val="062C50"/>
                  </a:solidFill>
                </a:rPr>
                <a:t>Map</a:t>
              </a:r>
              <a:r>
                <a:rPr lang="de-DE" sz="1200" b="1" dirty="0">
                  <a:solidFill>
                    <a:srgbClr val="062C50"/>
                  </a:solidFill>
                </a:rPr>
                <a:t> </a:t>
              </a:r>
              <a:r>
                <a:rPr lang="de-DE" sz="1200" b="1" dirty="0" err="1">
                  <a:solidFill>
                    <a:srgbClr val="062C50"/>
                  </a:solidFill>
                </a:rPr>
                <a:t>Konfig</a:t>
              </a:r>
              <a:r>
                <a:rPr lang="de-DE" sz="1200" b="1" dirty="0">
                  <a:solidFill>
                    <a:srgbClr val="062C50"/>
                  </a:solidFill>
                </a:rPr>
                <a:t>. !</a:t>
              </a:r>
            </a:p>
            <a:p>
              <a:pPr algn="ctr"/>
              <a:r>
                <a:rPr lang="en-US" sz="1200" b="1" dirty="0">
                  <a:solidFill>
                    <a:srgbClr val="062C50"/>
                  </a:solidFill>
                </a:rPr>
                <a:t>If you confirm, the connected detectors will be also deleted.</a:t>
              </a:r>
            </a:p>
            <a:p>
              <a:pPr algn="ctr"/>
              <a:r>
                <a:rPr lang="en-US" sz="1200" b="1" dirty="0">
                  <a:solidFill>
                    <a:srgbClr val="062C50"/>
                  </a:solidFill>
                </a:rPr>
                <a:t>Are you sure you want to continue?</a:t>
              </a:r>
              <a:endParaRPr lang="de-DE" sz="1200" b="1" dirty="0">
                <a:solidFill>
                  <a:srgbClr val="062C50"/>
                </a:solidFill>
              </a:endParaRPr>
            </a:p>
          </p:txBody>
        </p:sp>
        <p:pic>
          <p:nvPicPr>
            <p:cNvPr id="125" name="Grafik 124">
              <a:extLst>
                <a:ext uri="{FF2B5EF4-FFF2-40B4-BE49-F238E27FC236}">
                  <a16:creationId xmlns:a16="http://schemas.microsoft.com/office/drawing/2014/main" id="{0ED04098-28E7-48F7-A860-8A52184CB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54341" y="2360058"/>
              <a:ext cx="258449" cy="258449"/>
            </a:xfrm>
            <a:prstGeom prst="rect">
              <a:avLst/>
            </a:prstGeom>
          </p:spPr>
        </p:pic>
      </p:grp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8767D032-2883-4478-A458-4F29892FC070}"/>
              </a:ext>
            </a:extLst>
          </p:cNvPr>
          <p:cNvGrpSpPr/>
          <p:nvPr/>
        </p:nvGrpSpPr>
        <p:grpSpPr>
          <a:xfrm>
            <a:off x="5034557" y="3520786"/>
            <a:ext cx="2171104" cy="305864"/>
            <a:chOff x="5040533" y="3129923"/>
            <a:chExt cx="2171104" cy="305864"/>
          </a:xfrm>
        </p:grpSpPr>
        <p:sp>
          <p:nvSpPr>
            <p:cNvPr id="121" name="Flussdiagramm: Alternativer Prozess 120">
              <a:hlinkClick r:id="rId12" action="ppaction://hlinksldjump"/>
              <a:extLst>
                <a:ext uri="{FF2B5EF4-FFF2-40B4-BE49-F238E27FC236}">
                  <a16:creationId xmlns:a16="http://schemas.microsoft.com/office/drawing/2014/main" id="{A31DFE72-C3EB-413B-96C6-433696872BCA}"/>
                </a:ext>
              </a:extLst>
            </p:cNvPr>
            <p:cNvSpPr/>
            <p:nvPr/>
          </p:nvSpPr>
          <p:spPr>
            <a:xfrm>
              <a:off x="5040533" y="3135277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 err="1">
                  <a:solidFill>
                    <a:schemeClr val="bg1"/>
                  </a:solidFill>
                </a:rPr>
                <a:t>Confirm</a:t>
              </a:r>
              <a:endParaRPr lang="de-DE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2" name="Flussdiagramm: Alternativer Prozess 121">
              <a:hlinkClick r:id="rId13" action="ppaction://hlinksldjump"/>
              <a:extLst>
                <a:ext uri="{FF2B5EF4-FFF2-40B4-BE49-F238E27FC236}">
                  <a16:creationId xmlns:a16="http://schemas.microsoft.com/office/drawing/2014/main" id="{DCDBE85F-7C00-47AF-8BCE-0C5F69B03808}"/>
                </a:ext>
              </a:extLst>
            </p:cNvPr>
            <p:cNvSpPr/>
            <p:nvPr/>
          </p:nvSpPr>
          <p:spPr>
            <a:xfrm>
              <a:off x="6253337" y="312992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 err="1">
                  <a:solidFill>
                    <a:schemeClr val="bg1"/>
                  </a:solidFill>
                </a:rPr>
                <a:t>Cancel</a:t>
              </a:r>
              <a:endParaRPr lang="de-DE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FCFBE0A8-650B-4CB2-A1D4-34AE936483C7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28" name="Freihandform 23">
              <a:extLst>
                <a:ext uri="{FF2B5EF4-FFF2-40B4-BE49-F238E27FC236}">
                  <a16:creationId xmlns:a16="http://schemas.microsoft.com/office/drawing/2014/main" id="{C96E7A27-2785-4ED1-A076-EDB7031D579E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29" name="Grafik 128">
              <a:extLst>
                <a:ext uri="{FF2B5EF4-FFF2-40B4-BE49-F238E27FC236}">
                  <a16:creationId xmlns:a16="http://schemas.microsoft.com/office/drawing/2014/main" id="{9F82D61B-9D11-4F31-A1D5-E7F0D910F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019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Mann, haltend, Licht, Wasser enthält.&#10;&#10;Automatisch generierte Beschreibung">
            <a:extLst>
              <a:ext uri="{FF2B5EF4-FFF2-40B4-BE49-F238E27FC236}">
                <a16:creationId xmlns:a16="http://schemas.microsoft.com/office/drawing/2014/main" id="{84ED3C02-1101-4F1C-9F0B-8499CF9C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9" y="-8840"/>
            <a:ext cx="9129668" cy="6858000"/>
          </a:xfrm>
          <a:prstGeom prst="rect">
            <a:avLst/>
          </a:prstGeom>
        </p:spPr>
      </p:pic>
      <p:grpSp>
        <p:nvGrpSpPr>
          <p:cNvPr id="167" name="Gruppieren 166">
            <a:extLst>
              <a:ext uri="{FF2B5EF4-FFF2-40B4-BE49-F238E27FC236}">
                <a16:creationId xmlns:a16="http://schemas.microsoft.com/office/drawing/2014/main" id="{B8704594-20E6-4CDD-BB95-D6E511E5166D}"/>
              </a:ext>
            </a:extLst>
          </p:cNvPr>
          <p:cNvGrpSpPr/>
          <p:nvPr/>
        </p:nvGrpSpPr>
        <p:grpSpPr>
          <a:xfrm>
            <a:off x="1362426" y="3110541"/>
            <a:ext cx="1096857" cy="328944"/>
            <a:chOff x="1327256" y="3110541"/>
            <a:chExt cx="1096857" cy="328944"/>
          </a:xfrm>
        </p:grpSpPr>
        <p:sp>
          <p:nvSpPr>
            <p:cNvPr id="168" name="Freihandform: Form 167">
              <a:extLst>
                <a:ext uri="{FF2B5EF4-FFF2-40B4-BE49-F238E27FC236}">
                  <a16:creationId xmlns:a16="http://schemas.microsoft.com/office/drawing/2014/main" id="{E7DE9822-0155-4DFB-93E8-AC390DE5B14B}"/>
                </a:ext>
              </a:extLst>
            </p:cNvPr>
            <p:cNvSpPr/>
            <p:nvPr/>
          </p:nvSpPr>
          <p:spPr>
            <a:xfrm rot="10800000">
              <a:off x="1327256" y="3110541"/>
              <a:ext cx="1096857" cy="328944"/>
            </a:xfrm>
            <a:custGeom>
              <a:avLst/>
              <a:gdLst>
                <a:gd name="connsiteX0" fmla="*/ 991720 w 1096857"/>
                <a:gd name="connsiteY0" fmla="*/ 328944 h 328944"/>
                <a:gd name="connsiteX1" fmla="*/ 106269 w 1096857"/>
                <a:gd name="connsiteY1" fmla="*/ 328944 h 328944"/>
                <a:gd name="connsiteX2" fmla="*/ 1132 w 1096857"/>
                <a:gd name="connsiteY2" fmla="*/ 223807 h 328944"/>
                <a:gd name="connsiteX3" fmla="*/ 1132 w 1096857"/>
                <a:gd name="connsiteY3" fmla="*/ 220996 h 328944"/>
                <a:gd name="connsiteX4" fmla="*/ 0 w 1096857"/>
                <a:gd name="connsiteY4" fmla="*/ 220996 h 328944"/>
                <a:gd name="connsiteX5" fmla="*/ 0 w 1096857"/>
                <a:gd name="connsiteY5" fmla="*/ 106697 h 328944"/>
                <a:gd name="connsiteX6" fmla="*/ 198 w 1096857"/>
                <a:gd name="connsiteY6" fmla="*/ 106697 h 328944"/>
                <a:gd name="connsiteX7" fmla="*/ 198 w 1096857"/>
                <a:gd name="connsiteY7" fmla="*/ 105137 h 328944"/>
                <a:gd name="connsiteX8" fmla="*/ 105335 w 1096857"/>
                <a:gd name="connsiteY8" fmla="*/ 0 h 328944"/>
                <a:gd name="connsiteX9" fmla="*/ 990786 w 1096857"/>
                <a:gd name="connsiteY9" fmla="*/ 0 h 328944"/>
                <a:gd name="connsiteX10" fmla="*/ 1095923 w 1096857"/>
                <a:gd name="connsiteY10" fmla="*/ 105137 h 328944"/>
                <a:gd name="connsiteX11" fmla="*/ 1095923 w 1096857"/>
                <a:gd name="connsiteY11" fmla="*/ 121953 h 328944"/>
                <a:gd name="connsiteX12" fmla="*/ 971550 w 1096857"/>
                <a:gd name="connsiteY12" fmla="*/ 121953 h 328944"/>
                <a:gd name="connsiteX13" fmla="*/ 971550 w 1096857"/>
                <a:gd name="connsiteY13" fmla="*/ 206991 h 328944"/>
                <a:gd name="connsiteX14" fmla="*/ 1096857 w 1096857"/>
                <a:gd name="connsiteY14" fmla="*/ 206991 h 328944"/>
                <a:gd name="connsiteX15" fmla="*/ 1096857 w 1096857"/>
                <a:gd name="connsiteY15" fmla="*/ 223807 h 328944"/>
                <a:gd name="connsiteX16" fmla="*/ 991720 w 1096857"/>
                <a:gd name="connsiteY16" fmla="*/ 328944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6857" h="328944">
                  <a:moveTo>
                    <a:pt x="991720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990786" y="0"/>
                  </a:lnTo>
                  <a:cubicBezTo>
                    <a:pt x="1048852" y="0"/>
                    <a:pt x="1095923" y="47071"/>
                    <a:pt x="1095923" y="105137"/>
                  </a:cubicBezTo>
                  <a:lnTo>
                    <a:pt x="1095923" y="121953"/>
                  </a:lnTo>
                  <a:lnTo>
                    <a:pt x="971550" y="121953"/>
                  </a:lnTo>
                  <a:lnTo>
                    <a:pt x="971550" y="206991"/>
                  </a:lnTo>
                  <a:lnTo>
                    <a:pt x="1096857" y="206991"/>
                  </a:lnTo>
                  <a:lnTo>
                    <a:pt x="1096857" y="223807"/>
                  </a:lnTo>
                  <a:cubicBezTo>
                    <a:pt x="1096857" y="281873"/>
                    <a:pt x="1049786" y="328944"/>
                    <a:pt x="991720" y="3289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74" name="Grafik 173">
              <a:extLst>
                <a:ext uri="{FF2B5EF4-FFF2-40B4-BE49-F238E27FC236}">
                  <a16:creationId xmlns:a16="http://schemas.microsoft.com/office/drawing/2014/main" id="{8303626D-C02D-454C-85BE-2737AF766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07418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180" name="Freihandform: Form 179">
            <a:extLst>
              <a:ext uri="{FF2B5EF4-FFF2-40B4-BE49-F238E27FC236}">
                <a16:creationId xmlns:a16="http://schemas.microsoft.com/office/drawing/2014/main" id="{76C93535-D87F-429F-9491-ECD7B46C9462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82" name="Grafik 181">
            <a:extLst>
              <a:ext uri="{FF2B5EF4-FFF2-40B4-BE49-F238E27FC236}">
                <a16:creationId xmlns:a16="http://schemas.microsoft.com/office/drawing/2014/main" id="{142B8537-0A5C-4985-A7D3-E19DAF6554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335" name="Gruppieren 334">
            <a:extLst>
              <a:ext uri="{FF2B5EF4-FFF2-40B4-BE49-F238E27FC236}">
                <a16:creationId xmlns:a16="http://schemas.microsoft.com/office/drawing/2014/main" id="{AC01264A-10B2-4B81-8613-EEA226E71884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sp>
          <p:nvSpPr>
            <p:cNvPr id="339" name="Freihandform: Form 338">
              <a:extLst>
                <a:ext uri="{FF2B5EF4-FFF2-40B4-BE49-F238E27FC236}">
                  <a16:creationId xmlns:a16="http://schemas.microsoft.com/office/drawing/2014/main" id="{29B92FC9-5402-43E9-AEEC-91C475C38C72}"/>
                </a:ext>
              </a:extLst>
            </p:cNvPr>
            <p:cNvSpPr/>
            <p:nvPr/>
          </p:nvSpPr>
          <p:spPr>
            <a:xfrm>
              <a:off x="-2186285" y="0"/>
              <a:ext cx="2510134" cy="6695658"/>
            </a:xfrm>
            <a:custGeom>
              <a:avLst/>
              <a:gdLst>
                <a:gd name="connsiteX0" fmla="*/ 0 w 2510134"/>
                <a:gd name="connsiteY0" fmla="*/ 0 h 6695658"/>
                <a:gd name="connsiteX1" fmla="*/ 2169551 w 2510134"/>
                <a:gd name="connsiteY1" fmla="*/ 0 h 6695658"/>
                <a:gd name="connsiteX2" fmla="*/ 2169551 w 2510134"/>
                <a:gd name="connsiteY2" fmla="*/ 5488702 h 6695658"/>
                <a:gd name="connsiteX3" fmla="*/ 2167258 w 2510134"/>
                <a:gd name="connsiteY3" fmla="*/ 5500060 h 6695658"/>
                <a:gd name="connsiteX4" fmla="*/ 2167258 w 2510134"/>
                <a:gd name="connsiteY4" fmla="*/ 5920607 h 6695658"/>
                <a:gd name="connsiteX5" fmla="*/ 2272395 w 2510134"/>
                <a:gd name="connsiteY5" fmla="*/ 6025744 h 6695658"/>
                <a:gd name="connsiteX6" fmla="*/ 2299052 w 2510134"/>
                <a:gd name="connsiteY6" fmla="*/ 6025744 h 6695658"/>
                <a:gd name="connsiteX7" fmla="*/ 2324125 w 2510134"/>
                <a:gd name="connsiteY7" fmla="*/ 6025744 h 6695658"/>
                <a:gd name="connsiteX8" fmla="*/ 2330064 w 2510134"/>
                <a:gd name="connsiteY8" fmla="*/ 6026943 h 6695658"/>
                <a:gd name="connsiteX9" fmla="*/ 2395835 w 2510134"/>
                <a:gd name="connsiteY9" fmla="*/ 6026943 h 6695658"/>
                <a:gd name="connsiteX10" fmla="*/ 2395835 w 2510134"/>
                <a:gd name="connsiteY10" fmla="*/ 6028124 h 6695658"/>
                <a:gd name="connsiteX11" fmla="*/ 2404997 w 2510134"/>
                <a:gd name="connsiteY11" fmla="*/ 6028124 h 6695658"/>
                <a:gd name="connsiteX12" fmla="*/ 2510134 w 2510134"/>
                <a:gd name="connsiteY12" fmla="*/ 6133261 h 6695658"/>
                <a:gd name="connsiteX13" fmla="*/ 2510134 w 2510134"/>
                <a:gd name="connsiteY13" fmla="*/ 6320068 h 6695658"/>
                <a:gd name="connsiteX14" fmla="*/ 2510122 w 2510134"/>
                <a:gd name="connsiteY14" fmla="*/ 6320068 h 6695658"/>
                <a:gd name="connsiteX15" fmla="*/ 2510122 w 2510134"/>
                <a:gd name="connsiteY15" fmla="*/ 6590078 h 6695658"/>
                <a:gd name="connsiteX16" fmla="*/ 2404985 w 2510134"/>
                <a:gd name="connsiteY16" fmla="*/ 6695215 h 6695658"/>
                <a:gd name="connsiteX17" fmla="*/ 2388505 w 2510134"/>
                <a:gd name="connsiteY17" fmla="*/ 6695215 h 6695658"/>
                <a:gd name="connsiteX18" fmla="*/ 2386310 w 2510134"/>
                <a:gd name="connsiteY18" fmla="*/ 6695658 h 6695658"/>
                <a:gd name="connsiteX19" fmla="*/ 2386310 w 2510134"/>
                <a:gd name="connsiteY19" fmla="*/ 6693692 h 6695658"/>
                <a:gd name="connsiteX20" fmla="*/ 2303388 w 2510134"/>
                <a:gd name="connsiteY20" fmla="*/ 6693692 h 6695658"/>
                <a:gd name="connsiteX21" fmla="*/ 2301124 w 2510134"/>
                <a:gd name="connsiteY21" fmla="*/ 6694149 h 6695658"/>
                <a:gd name="connsiteX22" fmla="*/ 2223640 w 2510134"/>
                <a:gd name="connsiteY22" fmla="*/ 6694149 h 6695658"/>
                <a:gd name="connsiteX23" fmla="*/ 1751564 w 2510134"/>
                <a:gd name="connsiteY23" fmla="*/ 6694149 h 6695658"/>
                <a:gd name="connsiteX24" fmla="*/ 1746771 w 2510134"/>
                <a:gd name="connsiteY24" fmla="*/ 6695613 h 6695658"/>
                <a:gd name="connsiteX25" fmla="*/ 1436568 w 2510134"/>
                <a:gd name="connsiteY25" fmla="*/ 6695613 h 6695658"/>
                <a:gd name="connsiteX26" fmla="*/ 1329378 w 2510134"/>
                <a:gd name="connsiteY26" fmla="*/ 6695613 h 6695658"/>
                <a:gd name="connsiteX27" fmla="*/ 104036 w 2510134"/>
                <a:gd name="connsiteY27" fmla="*/ 6695613 h 6695658"/>
                <a:gd name="connsiteX28" fmla="*/ 96240 w 2510134"/>
                <a:gd name="connsiteY28" fmla="*/ 6694039 h 6695658"/>
                <a:gd name="connsiteX29" fmla="*/ 2760 w 2510134"/>
                <a:gd name="connsiteY29" fmla="*/ 6694039 h 6695658"/>
                <a:gd name="connsiteX30" fmla="*/ 2760 w 2510134"/>
                <a:gd name="connsiteY30" fmla="*/ 6597749 h 6695658"/>
                <a:gd name="connsiteX31" fmla="*/ 1897 w 2510134"/>
                <a:gd name="connsiteY31" fmla="*/ 6593474 h 6695658"/>
                <a:gd name="connsiteX32" fmla="*/ 1897 w 2510134"/>
                <a:gd name="connsiteY32" fmla="*/ 6224153 h 6695658"/>
                <a:gd name="connsiteX33" fmla="*/ 0 w 2510134"/>
                <a:gd name="connsiteY33" fmla="*/ 6224153 h 669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10134" h="6695658">
                  <a:moveTo>
                    <a:pt x="0" y="0"/>
                  </a:moveTo>
                  <a:lnTo>
                    <a:pt x="2169551" y="0"/>
                  </a:lnTo>
                  <a:lnTo>
                    <a:pt x="2169551" y="5488702"/>
                  </a:lnTo>
                  <a:lnTo>
                    <a:pt x="2167258" y="5500060"/>
                  </a:lnTo>
                  <a:lnTo>
                    <a:pt x="2167258" y="5920607"/>
                  </a:lnTo>
                  <a:cubicBezTo>
                    <a:pt x="2167258" y="5978673"/>
                    <a:pt x="2214329" y="6025744"/>
                    <a:pt x="2272395" y="6025744"/>
                  </a:cubicBezTo>
                  <a:lnTo>
                    <a:pt x="2299052" y="6025744"/>
                  </a:lnTo>
                  <a:lnTo>
                    <a:pt x="2324125" y="6025744"/>
                  </a:lnTo>
                  <a:lnTo>
                    <a:pt x="2330064" y="6026943"/>
                  </a:lnTo>
                  <a:lnTo>
                    <a:pt x="2395835" y="6026943"/>
                  </a:lnTo>
                  <a:lnTo>
                    <a:pt x="2395835" y="6028124"/>
                  </a:lnTo>
                  <a:lnTo>
                    <a:pt x="2404997" y="6028124"/>
                  </a:lnTo>
                  <a:cubicBezTo>
                    <a:pt x="2463063" y="6028124"/>
                    <a:pt x="2510134" y="6075195"/>
                    <a:pt x="2510134" y="6133261"/>
                  </a:cubicBezTo>
                  <a:lnTo>
                    <a:pt x="2510134" y="6320068"/>
                  </a:lnTo>
                  <a:lnTo>
                    <a:pt x="2510122" y="6320068"/>
                  </a:lnTo>
                  <a:lnTo>
                    <a:pt x="2510122" y="6590078"/>
                  </a:lnTo>
                  <a:cubicBezTo>
                    <a:pt x="2510122" y="6648144"/>
                    <a:pt x="2463051" y="6695215"/>
                    <a:pt x="2404985" y="6695215"/>
                  </a:cubicBezTo>
                  <a:lnTo>
                    <a:pt x="2388505" y="6695215"/>
                  </a:lnTo>
                  <a:lnTo>
                    <a:pt x="2386310" y="6695658"/>
                  </a:lnTo>
                  <a:lnTo>
                    <a:pt x="2386310" y="6693692"/>
                  </a:lnTo>
                  <a:lnTo>
                    <a:pt x="2303388" y="6693692"/>
                  </a:lnTo>
                  <a:lnTo>
                    <a:pt x="2301124" y="6694149"/>
                  </a:lnTo>
                  <a:lnTo>
                    <a:pt x="2223640" y="6694149"/>
                  </a:lnTo>
                  <a:lnTo>
                    <a:pt x="1751564" y="6694149"/>
                  </a:lnTo>
                  <a:lnTo>
                    <a:pt x="1746771" y="6695613"/>
                  </a:lnTo>
                  <a:lnTo>
                    <a:pt x="1436568" y="6695613"/>
                  </a:lnTo>
                  <a:lnTo>
                    <a:pt x="1329378" y="6695613"/>
                  </a:lnTo>
                  <a:lnTo>
                    <a:pt x="104036" y="6695613"/>
                  </a:lnTo>
                  <a:lnTo>
                    <a:pt x="96240" y="6694039"/>
                  </a:lnTo>
                  <a:lnTo>
                    <a:pt x="2760" y="6694039"/>
                  </a:lnTo>
                  <a:lnTo>
                    <a:pt x="2760" y="6597749"/>
                  </a:lnTo>
                  <a:lnTo>
                    <a:pt x="1897" y="6593474"/>
                  </a:lnTo>
                  <a:lnTo>
                    <a:pt x="1897" y="6224153"/>
                  </a:lnTo>
                  <a:lnTo>
                    <a:pt x="0" y="6224153"/>
                  </a:lnTo>
                  <a:close/>
                </a:path>
              </a:pathLst>
            </a:cu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40" name="Gruppieren 339">
              <a:extLst>
                <a:ext uri="{FF2B5EF4-FFF2-40B4-BE49-F238E27FC236}">
                  <a16:creationId xmlns:a16="http://schemas.microsoft.com/office/drawing/2014/main" id="{C77972D9-F3FA-4E55-9BBA-2B85E7CE910E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341" name="Grafik 340">
                <a:extLst>
                  <a:ext uri="{FF2B5EF4-FFF2-40B4-BE49-F238E27FC236}">
                    <a16:creationId xmlns:a16="http://schemas.microsoft.com/office/drawing/2014/main" id="{7D25C278-4F05-4998-8BE0-985B6E799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342" name="Kreuz 341">
                <a:extLst>
                  <a:ext uri="{FF2B5EF4-FFF2-40B4-BE49-F238E27FC236}">
                    <a16:creationId xmlns:a16="http://schemas.microsoft.com/office/drawing/2014/main" id="{D78896C6-8617-4FBD-A165-3B96BCA3121C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37" name="Freihandform: Form 336">
            <a:extLst>
              <a:ext uri="{FF2B5EF4-FFF2-40B4-BE49-F238E27FC236}">
                <a16:creationId xmlns:a16="http://schemas.microsoft.com/office/drawing/2014/main" id="{5A106562-ED7C-4C05-8C52-944A4FD553DD}"/>
              </a:ext>
            </a:extLst>
          </p:cNvPr>
          <p:cNvSpPr/>
          <p:nvPr/>
        </p:nvSpPr>
        <p:spPr>
          <a:xfrm>
            <a:off x="-16411" y="-12700"/>
            <a:ext cx="2490316" cy="6674644"/>
          </a:xfrm>
          <a:custGeom>
            <a:avLst/>
            <a:gdLst>
              <a:gd name="connsiteX0" fmla="*/ 0 w 2490316"/>
              <a:gd name="connsiteY0" fmla="*/ 0 h 6674644"/>
              <a:gd name="connsiteX1" fmla="*/ 2145552 w 2490316"/>
              <a:gd name="connsiteY1" fmla="*/ 0 h 6674644"/>
              <a:gd name="connsiteX2" fmla="*/ 2145552 w 2490316"/>
              <a:gd name="connsiteY2" fmla="*/ 5821987 h 6674644"/>
              <a:gd name="connsiteX3" fmla="*/ 2145164 w 2490316"/>
              <a:gd name="connsiteY3" fmla="*/ 5823909 h 6674644"/>
              <a:gd name="connsiteX4" fmla="*/ 2145164 w 2490316"/>
              <a:gd name="connsiteY4" fmla="*/ 6244456 h 6674644"/>
              <a:gd name="connsiteX5" fmla="*/ 2209377 w 2490316"/>
              <a:gd name="connsiteY5" fmla="*/ 6341331 h 6674644"/>
              <a:gd name="connsiteX6" fmla="*/ 2232366 w 2490316"/>
              <a:gd name="connsiteY6" fmla="*/ 6345972 h 6674644"/>
              <a:gd name="connsiteX7" fmla="*/ 2232366 w 2490316"/>
              <a:gd name="connsiteY7" fmla="*/ 6348412 h 6674644"/>
              <a:gd name="connsiteX8" fmla="*/ 2366525 w 2490316"/>
              <a:gd name="connsiteY8" fmla="*/ 6348412 h 6674644"/>
              <a:gd name="connsiteX9" fmla="*/ 2366525 w 2490316"/>
              <a:gd name="connsiteY9" fmla="*/ 6349594 h 6674644"/>
              <a:gd name="connsiteX10" fmla="*/ 2384222 w 2490316"/>
              <a:gd name="connsiteY10" fmla="*/ 6349594 h 6674644"/>
              <a:gd name="connsiteX11" fmla="*/ 2489359 w 2490316"/>
              <a:gd name="connsiteY11" fmla="*/ 6454731 h 6674644"/>
              <a:gd name="connsiteX12" fmla="*/ 2489359 w 2490316"/>
              <a:gd name="connsiteY12" fmla="*/ 6475378 h 6674644"/>
              <a:gd name="connsiteX13" fmla="*/ 2490316 w 2490316"/>
              <a:gd name="connsiteY13" fmla="*/ 6475378 h 6674644"/>
              <a:gd name="connsiteX14" fmla="*/ 2490316 w 2490316"/>
              <a:gd name="connsiteY14" fmla="*/ 6569462 h 6674644"/>
              <a:gd name="connsiteX15" fmla="*/ 2385179 w 2490316"/>
              <a:gd name="connsiteY15" fmla="*/ 6674599 h 6674644"/>
              <a:gd name="connsiteX16" fmla="*/ 2366525 w 2490316"/>
              <a:gd name="connsiteY16" fmla="*/ 6674599 h 6674644"/>
              <a:gd name="connsiteX17" fmla="*/ 2366525 w 2490316"/>
              <a:gd name="connsiteY17" fmla="*/ 6674644 h 6674644"/>
              <a:gd name="connsiteX18" fmla="*/ 2087378 w 2490316"/>
              <a:gd name="connsiteY18" fmla="*/ 6674644 h 6674644"/>
              <a:gd name="connsiteX19" fmla="*/ 2087378 w 2490316"/>
              <a:gd name="connsiteY19" fmla="*/ 6674598 h 6674644"/>
              <a:gd name="connsiteX20" fmla="*/ 1419873 w 2490316"/>
              <a:gd name="connsiteY20" fmla="*/ 6674598 h 6674644"/>
              <a:gd name="connsiteX21" fmla="*/ 1412295 w 2490316"/>
              <a:gd name="connsiteY21" fmla="*/ 6673068 h 6674644"/>
              <a:gd name="connsiteX22" fmla="*/ 0 w 2490316"/>
              <a:gd name="connsiteY22" fmla="*/ 6673068 h 667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90316" h="6674644">
                <a:moveTo>
                  <a:pt x="0" y="0"/>
                </a:moveTo>
                <a:lnTo>
                  <a:pt x="2145552" y="0"/>
                </a:lnTo>
                <a:lnTo>
                  <a:pt x="2145552" y="5821987"/>
                </a:lnTo>
                <a:lnTo>
                  <a:pt x="2145164" y="5823909"/>
                </a:lnTo>
                <a:lnTo>
                  <a:pt x="2145164" y="6244456"/>
                </a:lnTo>
                <a:cubicBezTo>
                  <a:pt x="2145164" y="6288006"/>
                  <a:pt x="2171642" y="6325371"/>
                  <a:pt x="2209377" y="6341331"/>
                </a:cubicBezTo>
                <a:lnTo>
                  <a:pt x="2232366" y="6345972"/>
                </a:lnTo>
                <a:lnTo>
                  <a:pt x="2232366" y="6348412"/>
                </a:lnTo>
                <a:lnTo>
                  <a:pt x="2366525" y="6348412"/>
                </a:lnTo>
                <a:lnTo>
                  <a:pt x="2366525" y="6349594"/>
                </a:lnTo>
                <a:lnTo>
                  <a:pt x="2384222" y="6349594"/>
                </a:lnTo>
                <a:cubicBezTo>
                  <a:pt x="2442288" y="6349594"/>
                  <a:pt x="2489359" y="6396665"/>
                  <a:pt x="2489359" y="6454731"/>
                </a:cubicBezTo>
                <a:lnTo>
                  <a:pt x="2489359" y="6475378"/>
                </a:lnTo>
                <a:lnTo>
                  <a:pt x="2490316" y="6475378"/>
                </a:lnTo>
                <a:lnTo>
                  <a:pt x="2490316" y="6569462"/>
                </a:lnTo>
                <a:cubicBezTo>
                  <a:pt x="2490316" y="6627528"/>
                  <a:pt x="2443245" y="6674599"/>
                  <a:pt x="2385179" y="6674599"/>
                </a:cubicBezTo>
                <a:lnTo>
                  <a:pt x="2366525" y="6674599"/>
                </a:lnTo>
                <a:lnTo>
                  <a:pt x="2366525" y="6674644"/>
                </a:lnTo>
                <a:lnTo>
                  <a:pt x="2087378" y="6674644"/>
                </a:lnTo>
                <a:lnTo>
                  <a:pt x="2087378" y="6674598"/>
                </a:lnTo>
                <a:lnTo>
                  <a:pt x="1419873" y="6674598"/>
                </a:lnTo>
                <a:lnTo>
                  <a:pt x="1412295" y="6673068"/>
                </a:lnTo>
                <a:lnTo>
                  <a:pt x="0" y="6673068"/>
                </a:lnTo>
                <a:close/>
              </a:path>
            </a:pathLst>
          </a:custGeom>
          <a:solidFill>
            <a:srgbClr val="062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38" name="Grafik 337">
            <a:extLst>
              <a:ext uri="{FF2B5EF4-FFF2-40B4-BE49-F238E27FC236}">
                <a16:creationId xmlns:a16="http://schemas.microsoft.com/office/drawing/2014/main" id="{ABF37A78-94B1-400D-A3A9-8B87D3694F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226649" y="6414041"/>
            <a:ext cx="173162" cy="173162"/>
          </a:xfrm>
          <a:prstGeom prst="rect">
            <a:avLst/>
          </a:prstGeom>
        </p:spPr>
      </p:pic>
      <p:pic>
        <p:nvPicPr>
          <p:cNvPr id="188" name="Grafik 187">
            <a:extLst>
              <a:ext uri="{FF2B5EF4-FFF2-40B4-BE49-F238E27FC236}">
                <a16:creationId xmlns:a16="http://schemas.microsoft.com/office/drawing/2014/main" id="{7E080F0A-6487-4810-B9E0-2F6E889BAF2B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198" name="Textfeld 197">
            <a:extLst>
              <a:ext uri="{FF2B5EF4-FFF2-40B4-BE49-F238E27FC236}">
                <a16:creationId xmlns:a16="http://schemas.microsoft.com/office/drawing/2014/main" id="{835B6DDA-AC7A-416E-970C-CFA2CE954122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sp>
        <p:nvSpPr>
          <p:cNvPr id="199" name="Flussdiagramm: Alternativer Prozess 198">
            <a:extLst>
              <a:ext uri="{FF2B5EF4-FFF2-40B4-BE49-F238E27FC236}">
                <a16:creationId xmlns:a16="http://schemas.microsoft.com/office/drawing/2014/main" id="{A4825E8A-D253-4B8A-8372-8262949D7B1B}"/>
              </a:ext>
            </a:extLst>
          </p:cNvPr>
          <p:cNvSpPr/>
          <p:nvPr/>
        </p:nvSpPr>
        <p:spPr>
          <a:xfrm>
            <a:off x="224092" y="6248171"/>
            <a:ext cx="1655036" cy="8845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122B4C"/>
                </a:solidFill>
              </a:rPr>
              <a:t>FRONT</a:t>
            </a:r>
          </a:p>
        </p:txBody>
      </p:sp>
      <p:sp>
        <p:nvSpPr>
          <p:cNvPr id="184" name="Textfeld 183" hidden="1">
            <a:extLst>
              <a:ext uri="{FF2B5EF4-FFF2-40B4-BE49-F238E27FC236}">
                <a16:creationId xmlns:a16="http://schemas.microsoft.com/office/drawing/2014/main" id="{553F6577-AE2E-45EA-84BA-C85330E3F140}"/>
              </a:ext>
            </a:extLst>
          </p:cNvPr>
          <p:cNvSpPr txBox="1"/>
          <p:nvPr/>
        </p:nvSpPr>
        <p:spPr>
          <a:xfrm>
            <a:off x="5752499" y="27623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A1</a:t>
            </a:r>
          </a:p>
        </p:txBody>
      </p:sp>
      <p:sp>
        <p:nvSpPr>
          <p:cNvPr id="382" name="Textfeld 381" hidden="1">
            <a:extLst>
              <a:ext uri="{FF2B5EF4-FFF2-40B4-BE49-F238E27FC236}">
                <a16:creationId xmlns:a16="http://schemas.microsoft.com/office/drawing/2014/main" id="{2AC7D018-8A1D-443E-A1F9-9FEAD726CD84}"/>
              </a:ext>
            </a:extLst>
          </p:cNvPr>
          <p:cNvSpPr txBox="1"/>
          <p:nvPr/>
        </p:nvSpPr>
        <p:spPr>
          <a:xfrm>
            <a:off x="9469039" y="280754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A1</a:t>
            </a:r>
          </a:p>
        </p:txBody>
      </p:sp>
      <p:sp>
        <p:nvSpPr>
          <p:cNvPr id="351" name="Freihandform 350">
            <a:hlinkClick r:id="rId14" action="ppaction://hlinksldjump"/>
            <a:extLst>
              <a:ext uri="{FF2B5EF4-FFF2-40B4-BE49-F238E27FC236}">
                <a16:creationId xmlns:a16="http://schemas.microsoft.com/office/drawing/2014/main" id="{55ECD611-2195-3044-8BF8-AB88A6EF5E0B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grpSp>
        <p:nvGrpSpPr>
          <p:cNvPr id="254" name="Gruppieren 253">
            <a:extLst>
              <a:ext uri="{FF2B5EF4-FFF2-40B4-BE49-F238E27FC236}">
                <a16:creationId xmlns:a16="http://schemas.microsoft.com/office/drawing/2014/main" id="{2C1162D3-E8EB-41A7-9E54-8A99D7358513}"/>
              </a:ext>
            </a:extLst>
          </p:cNvPr>
          <p:cNvGrpSpPr/>
          <p:nvPr/>
        </p:nvGrpSpPr>
        <p:grpSpPr>
          <a:xfrm>
            <a:off x="99883" y="5112261"/>
            <a:ext cx="1815256" cy="1057966"/>
            <a:chOff x="99883" y="5112261"/>
            <a:chExt cx="1815256" cy="1057966"/>
          </a:xfrm>
        </p:grpSpPr>
        <p:sp>
          <p:nvSpPr>
            <p:cNvPr id="255" name="Rechteck: abgerundete Ecken 254">
              <a:hlinkClick r:id="rId15" action="ppaction://hlinksldjump"/>
              <a:extLst>
                <a:ext uri="{FF2B5EF4-FFF2-40B4-BE49-F238E27FC236}">
                  <a16:creationId xmlns:a16="http://schemas.microsoft.com/office/drawing/2014/main" id="{C5F242BC-B4F8-4553-A75E-80A27A8E8F4E}"/>
                </a:ext>
              </a:extLst>
            </p:cNvPr>
            <p:cNvSpPr/>
            <p:nvPr/>
          </p:nvSpPr>
          <p:spPr>
            <a:xfrm>
              <a:off x="1449591" y="6032007"/>
              <a:ext cx="136698" cy="124328"/>
            </a:xfrm>
            <a:prstGeom prst="roundRect">
              <a:avLst/>
            </a:prstGeom>
            <a:solidFill>
              <a:srgbClr val="92D0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roid"/>
              </a:endParaRPr>
            </a:p>
          </p:txBody>
        </p:sp>
        <p:pic>
          <p:nvPicPr>
            <p:cNvPr id="256" name="Grafik 255">
              <a:extLst>
                <a:ext uri="{FF2B5EF4-FFF2-40B4-BE49-F238E27FC236}">
                  <a16:creationId xmlns:a16="http://schemas.microsoft.com/office/drawing/2014/main" id="{716B8666-4E66-4BDA-8A44-3817984E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471952" y="6047213"/>
              <a:ext cx="91222" cy="91222"/>
            </a:xfrm>
            <a:prstGeom prst="rect">
              <a:avLst/>
            </a:prstGeom>
          </p:spPr>
        </p:pic>
        <p:grpSp>
          <p:nvGrpSpPr>
            <p:cNvPr id="311" name="Gruppieren 310">
              <a:extLst>
                <a:ext uri="{FF2B5EF4-FFF2-40B4-BE49-F238E27FC236}">
                  <a16:creationId xmlns:a16="http://schemas.microsoft.com/office/drawing/2014/main" id="{732B640F-D00C-4FFF-83AF-268504CF286C}"/>
                </a:ext>
              </a:extLst>
            </p:cNvPr>
            <p:cNvGrpSpPr/>
            <p:nvPr/>
          </p:nvGrpSpPr>
          <p:grpSpPr>
            <a:xfrm>
              <a:off x="99883" y="5112261"/>
              <a:ext cx="1815256" cy="1057966"/>
              <a:chOff x="99883" y="5112261"/>
              <a:chExt cx="1815256" cy="1057966"/>
            </a:xfrm>
          </p:grpSpPr>
          <p:sp>
            <p:nvSpPr>
              <p:cNvPr id="312" name="Textfeld 311">
                <a:extLst>
                  <a:ext uri="{FF2B5EF4-FFF2-40B4-BE49-F238E27FC236}">
                    <a16:creationId xmlns:a16="http://schemas.microsoft.com/office/drawing/2014/main" id="{9C2B5183-1BDA-4BBC-8051-7D81A951EF2D}"/>
                  </a:ext>
                </a:extLst>
              </p:cNvPr>
              <p:cNvSpPr txBox="1"/>
              <p:nvPr/>
            </p:nvSpPr>
            <p:spPr>
              <a:xfrm>
                <a:off x="109190" y="5311160"/>
                <a:ext cx="210314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E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313" name="Textfeld 312">
                <a:extLst>
                  <a:ext uri="{FF2B5EF4-FFF2-40B4-BE49-F238E27FC236}">
                    <a16:creationId xmlns:a16="http://schemas.microsoft.com/office/drawing/2014/main" id="{7113589A-DB15-4996-934F-43C4D481AEAE}"/>
                  </a:ext>
                </a:extLst>
              </p:cNvPr>
              <p:cNvSpPr txBox="1"/>
              <p:nvPr/>
            </p:nvSpPr>
            <p:spPr>
              <a:xfrm>
                <a:off x="107561" y="5486565"/>
                <a:ext cx="216726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D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392" name="Textfeld 391">
                <a:extLst>
                  <a:ext uri="{FF2B5EF4-FFF2-40B4-BE49-F238E27FC236}">
                    <a16:creationId xmlns:a16="http://schemas.microsoft.com/office/drawing/2014/main" id="{4CA9BBE4-28C2-4089-9675-8B47297628E9}"/>
                  </a:ext>
                </a:extLst>
              </p:cNvPr>
              <p:cNvSpPr txBox="1"/>
              <p:nvPr/>
            </p:nvSpPr>
            <p:spPr>
              <a:xfrm>
                <a:off x="180041" y="5667155"/>
                <a:ext cx="57441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C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393" name="Textfeld 392">
                <a:extLst>
                  <a:ext uri="{FF2B5EF4-FFF2-40B4-BE49-F238E27FC236}">
                    <a16:creationId xmlns:a16="http://schemas.microsoft.com/office/drawing/2014/main" id="{BCC1D2AE-6888-43E3-9456-F520E2C6749F}"/>
                  </a:ext>
                </a:extLst>
              </p:cNvPr>
              <p:cNvSpPr txBox="1"/>
              <p:nvPr/>
            </p:nvSpPr>
            <p:spPr>
              <a:xfrm>
                <a:off x="99883" y="6016339"/>
                <a:ext cx="215122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A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394" name="Textfeld 393">
                <a:extLst>
                  <a:ext uri="{FF2B5EF4-FFF2-40B4-BE49-F238E27FC236}">
                    <a16:creationId xmlns:a16="http://schemas.microsoft.com/office/drawing/2014/main" id="{253DB990-5BD0-4EBA-B73A-962B1C308AC3}"/>
                  </a:ext>
                </a:extLst>
              </p:cNvPr>
              <p:cNvSpPr txBox="1"/>
              <p:nvPr/>
            </p:nvSpPr>
            <p:spPr>
              <a:xfrm>
                <a:off x="185613" y="5841643"/>
                <a:ext cx="44767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B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395" name="Textfeld 394">
                <a:extLst>
                  <a:ext uri="{FF2B5EF4-FFF2-40B4-BE49-F238E27FC236}">
                    <a16:creationId xmlns:a16="http://schemas.microsoft.com/office/drawing/2014/main" id="{D387E586-89F3-41AB-BCE2-366301CA4814}"/>
                  </a:ext>
                </a:extLst>
              </p:cNvPr>
              <p:cNvSpPr txBox="1"/>
              <p:nvPr/>
            </p:nvSpPr>
            <p:spPr>
              <a:xfrm>
                <a:off x="109042" y="5140206"/>
                <a:ext cx="208710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F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grpSp>
            <p:nvGrpSpPr>
              <p:cNvPr id="396" name="Gruppieren 395">
                <a:extLst>
                  <a:ext uri="{FF2B5EF4-FFF2-40B4-BE49-F238E27FC236}">
                    <a16:creationId xmlns:a16="http://schemas.microsoft.com/office/drawing/2014/main" id="{D9F96107-EE87-4D53-ADDF-0D6639B8B576}"/>
                  </a:ext>
                </a:extLst>
              </p:cNvPr>
              <p:cNvGrpSpPr/>
              <p:nvPr/>
            </p:nvGrpSpPr>
            <p:grpSpPr>
              <a:xfrm>
                <a:off x="247411" y="5149805"/>
                <a:ext cx="1489527" cy="1007011"/>
                <a:chOff x="247411" y="5149805"/>
                <a:chExt cx="1489527" cy="1007011"/>
              </a:xfrm>
            </p:grpSpPr>
            <p:grpSp>
              <p:nvGrpSpPr>
                <p:cNvPr id="401" name="Gruppieren 400">
                  <a:extLst>
                    <a:ext uri="{FF2B5EF4-FFF2-40B4-BE49-F238E27FC236}">
                      <a16:creationId xmlns:a16="http://schemas.microsoft.com/office/drawing/2014/main" id="{A3707CDA-A28A-423E-A926-4AA50AABFE8D}"/>
                    </a:ext>
                  </a:extLst>
                </p:cNvPr>
                <p:cNvGrpSpPr/>
                <p:nvPr/>
              </p:nvGrpSpPr>
              <p:grpSpPr>
                <a:xfrm>
                  <a:off x="549412" y="5320759"/>
                  <a:ext cx="1186244" cy="124809"/>
                  <a:chOff x="3306600" y="3315319"/>
                  <a:chExt cx="6462055" cy="679894"/>
                </a:xfrm>
                <a:solidFill>
                  <a:srgbClr val="6780A2"/>
                </a:solidFill>
              </p:grpSpPr>
              <p:grpSp>
                <p:nvGrpSpPr>
                  <p:cNvPr id="457" name="Gruppieren 456">
                    <a:extLst>
                      <a:ext uri="{FF2B5EF4-FFF2-40B4-BE49-F238E27FC236}">
                        <a16:creationId xmlns:a16="http://schemas.microsoft.com/office/drawing/2014/main" id="{E288D30A-EC76-4C44-B094-159A7684E2D1}"/>
                      </a:ext>
                    </a:extLst>
                  </p:cNvPr>
                  <p:cNvGrpSpPr/>
                  <p:nvPr/>
                </p:nvGrpSpPr>
                <p:grpSpPr>
                  <a:xfrm>
                    <a:off x="3306600" y="3315319"/>
                    <a:ext cx="5645861" cy="679894"/>
                    <a:chOff x="3282727" y="4148261"/>
                    <a:chExt cx="5645861" cy="679894"/>
                  </a:xfrm>
                  <a:grpFill/>
                </p:grpSpPr>
                <p:sp>
                  <p:nvSpPr>
                    <p:cNvPr id="459" name="Rechteck: abgerundete Ecken 458">
                      <a:extLst>
                        <a:ext uri="{FF2B5EF4-FFF2-40B4-BE49-F238E27FC236}">
                          <a16:creationId xmlns:a16="http://schemas.microsoft.com/office/drawing/2014/main" id="{48D75E69-EC38-4209-92DB-4DA5236DC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0" name="Rechteck: abgerundete Ecken 459">
                      <a:extLst>
                        <a:ext uri="{FF2B5EF4-FFF2-40B4-BE49-F238E27FC236}">
                          <a16:creationId xmlns:a16="http://schemas.microsoft.com/office/drawing/2014/main" id="{9FE56274-5A2D-46C5-A878-B588A62188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1" name="Rechteck: abgerundete Ecken 460">
                      <a:extLst>
                        <a:ext uri="{FF2B5EF4-FFF2-40B4-BE49-F238E27FC236}">
                          <a16:creationId xmlns:a16="http://schemas.microsoft.com/office/drawing/2014/main" id="{1FAF44F8-DC48-4097-8B43-4E4C4FB7EC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2" name="Rechteck: abgerundete Ecken 461">
                      <a:extLst>
                        <a:ext uri="{FF2B5EF4-FFF2-40B4-BE49-F238E27FC236}">
                          <a16:creationId xmlns:a16="http://schemas.microsoft.com/office/drawing/2014/main" id="{69A92127-27E8-4D74-841F-02BACFB4C2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3" name="Rechteck: abgerundete Ecken 462">
                      <a:extLst>
                        <a:ext uri="{FF2B5EF4-FFF2-40B4-BE49-F238E27FC236}">
                          <a16:creationId xmlns:a16="http://schemas.microsoft.com/office/drawing/2014/main" id="{CC7EA727-E992-4BA5-AF56-45D5989D14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4" name="Rechteck: abgerundete Ecken 463">
                      <a:extLst>
                        <a:ext uri="{FF2B5EF4-FFF2-40B4-BE49-F238E27FC236}">
                          <a16:creationId xmlns:a16="http://schemas.microsoft.com/office/drawing/2014/main" id="{F773A3C3-8EB8-4553-9983-BAA743F508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5" name="Rechteck: abgerundete Ecken 464">
                      <a:extLst>
                        <a:ext uri="{FF2B5EF4-FFF2-40B4-BE49-F238E27FC236}">
                          <a16:creationId xmlns:a16="http://schemas.microsoft.com/office/drawing/2014/main" id="{0AF31D95-EB8D-4381-A0DA-0C745D2A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458" name="Rechteck: abgerundete Ecken 457">
                    <a:extLst>
                      <a:ext uri="{FF2B5EF4-FFF2-40B4-BE49-F238E27FC236}">
                        <a16:creationId xmlns:a16="http://schemas.microsoft.com/office/drawing/2014/main" id="{248E49A8-5242-416F-82EF-C76F7F3DDFE5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402" name="Gruppieren 401">
                  <a:extLst>
                    <a:ext uri="{FF2B5EF4-FFF2-40B4-BE49-F238E27FC236}">
                      <a16:creationId xmlns:a16="http://schemas.microsoft.com/office/drawing/2014/main" id="{56F67754-FA73-4FA6-B8A3-ACAD2C7BA9FC}"/>
                    </a:ext>
                  </a:extLst>
                </p:cNvPr>
                <p:cNvGrpSpPr/>
                <p:nvPr/>
              </p:nvGrpSpPr>
              <p:grpSpPr>
                <a:xfrm>
                  <a:off x="248939" y="5499078"/>
                  <a:ext cx="1487999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446" name="Gruppieren 445">
                    <a:extLst>
                      <a:ext uri="{FF2B5EF4-FFF2-40B4-BE49-F238E27FC236}">
                        <a16:creationId xmlns:a16="http://schemas.microsoft.com/office/drawing/2014/main" id="{6DC4DF74-A9BD-4185-9F0C-5A57041532CB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448" name="Rechteck: abgerundete Ecken 447">
                      <a:extLst>
                        <a:ext uri="{FF2B5EF4-FFF2-40B4-BE49-F238E27FC236}">
                          <a16:creationId xmlns:a16="http://schemas.microsoft.com/office/drawing/2014/main" id="{70A29F8A-6B44-4F95-A806-1EDFFBDD6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9" name="Rechteck: abgerundete Ecken 448">
                      <a:extLst>
                        <a:ext uri="{FF2B5EF4-FFF2-40B4-BE49-F238E27FC236}">
                          <a16:creationId xmlns:a16="http://schemas.microsoft.com/office/drawing/2014/main" id="{2B9D65B4-4D5C-409B-B910-59B77F753C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0" name="Rechteck: abgerundete Ecken 449">
                      <a:extLst>
                        <a:ext uri="{FF2B5EF4-FFF2-40B4-BE49-F238E27FC236}">
                          <a16:creationId xmlns:a16="http://schemas.microsoft.com/office/drawing/2014/main" id="{F78C17DD-90EC-40CD-AA24-0F6390491A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1" name="Rechteck: abgerundete Ecken 450">
                      <a:extLst>
                        <a:ext uri="{FF2B5EF4-FFF2-40B4-BE49-F238E27FC236}">
                          <a16:creationId xmlns:a16="http://schemas.microsoft.com/office/drawing/2014/main" id="{BDDC34AE-CFA1-4452-8439-E6433C0A6E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2" name="Rechteck: abgerundete Ecken 451">
                      <a:extLst>
                        <a:ext uri="{FF2B5EF4-FFF2-40B4-BE49-F238E27FC236}">
                          <a16:creationId xmlns:a16="http://schemas.microsoft.com/office/drawing/2014/main" id="{B0D14255-8D71-40E2-8389-7ED807FF2C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3" name="Rechteck: abgerundete Ecken 452">
                      <a:extLst>
                        <a:ext uri="{FF2B5EF4-FFF2-40B4-BE49-F238E27FC236}">
                          <a16:creationId xmlns:a16="http://schemas.microsoft.com/office/drawing/2014/main" id="{830C6475-27AA-4D6D-B3A0-DEB1EA1FAA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4" name="Rechteck: abgerundete Ecken 453">
                      <a:extLst>
                        <a:ext uri="{FF2B5EF4-FFF2-40B4-BE49-F238E27FC236}">
                          <a16:creationId xmlns:a16="http://schemas.microsoft.com/office/drawing/2014/main" id="{1BB75571-340D-40F0-BE90-570AD00678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5" name="Rechteck: abgerundete Ecken 454">
                      <a:extLst>
                        <a:ext uri="{FF2B5EF4-FFF2-40B4-BE49-F238E27FC236}">
                          <a16:creationId xmlns:a16="http://schemas.microsoft.com/office/drawing/2014/main" id="{5458F70E-75FA-4FBD-B79B-8AD3A584B8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6" name="Rechteck: abgerundete Ecken 455">
                      <a:extLst>
                        <a:ext uri="{FF2B5EF4-FFF2-40B4-BE49-F238E27FC236}">
                          <a16:creationId xmlns:a16="http://schemas.microsoft.com/office/drawing/2014/main" id="{527D627E-B601-4DA1-8E46-C6702309B8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447" name="Rechteck: abgerundete Ecken 446">
                    <a:extLst>
                      <a:ext uri="{FF2B5EF4-FFF2-40B4-BE49-F238E27FC236}">
                        <a16:creationId xmlns:a16="http://schemas.microsoft.com/office/drawing/2014/main" id="{78CA0183-9CB8-4F2D-A176-E956550B1452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403" name="Gruppieren 402">
                  <a:extLst>
                    <a:ext uri="{FF2B5EF4-FFF2-40B4-BE49-F238E27FC236}">
                      <a16:creationId xmlns:a16="http://schemas.microsoft.com/office/drawing/2014/main" id="{E36CEC13-47F3-433E-84B2-31C09B86E504}"/>
                    </a:ext>
                  </a:extLst>
                </p:cNvPr>
                <p:cNvGrpSpPr/>
                <p:nvPr/>
              </p:nvGrpSpPr>
              <p:grpSpPr>
                <a:xfrm>
                  <a:off x="248759" y="5679133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435" name="Gruppieren 434">
                    <a:extLst>
                      <a:ext uri="{FF2B5EF4-FFF2-40B4-BE49-F238E27FC236}">
                        <a16:creationId xmlns:a16="http://schemas.microsoft.com/office/drawing/2014/main" id="{847CEB6A-1B88-45BF-B6A4-31D148FA4813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437" name="Rechteck: abgerundete Ecken 436">
                      <a:extLst>
                        <a:ext uri="{FF2B5EF4-FFF2-40B4-BE49-F238E27FC236}">
                          <a16:creationId xmlns:a16="http://schemas.microsoft.com/office/drawing/2014/main" id="{BA772D45-8120-4645-A67F-E590FD07A3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38" name="Rechteck: abgerundete Ecken 437">
                      <a:extLst>
                        <a:ext uri="{FF2B5EF4-FFF2-40B4-BE49-F238E27FC236}">
                          <a16:creationId xmlns:a16="http://schemas.microsoft.com/office/drawing/2014/main" id="{533E25CD-3E77-4B0D-B8BF-326B4F005C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39" name="Rechteck: abgerundete Ecken 438">
                      <a:extLst>
                        <a:ext uri="{FF2B5EF4-FFF2-40B4-BE49-F238E27FC236}">
                          <a16:creationId xmlns:a16="http://schemas.microsoft.com/office/drawing/2014/main" id="{5C457B59-3DCD-4C82-B393-5790539425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0" name="Rechteck: abgerundete Ecken 439">
                      <a:extLst>
                        <a:ext uri="{FF2B5EF4-FFF2-40B4-BE49-F238E27FC236}">
                          <a16:creationId xmlns:a16="http://schemas.microsoft.com/office/drawing/2014/main" id="{F8DB7EDF-7C43-45F6-9B3F-B7E5AF5DA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1" name="Rechteck: abgerundete Ecken 440">
                      <a:extLst>
                        <a:ext uri="{FF2B5EF4-FFF2-40B4-BE49-F238E27FC236}">
                          <a16:creationId xmlns:a16="http://schemas.microsoft.com/office/drawing/2014/main" id="{4DB2ADE7-BC3C-4161-A5D2-D5C443F001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2" name="Rechteck: abgerundete Ecken 441">
                      <a:extLst>
                        <a:ext uri="{FF2B5EF4-FFF2-40B4-BE49-F238E27FC236}">
                          <a16:creationId xmlns:a16="http://schemas.microsoft.com/office/drawing/2014/main" id="{0C8824C8-C719-4D2E-9460-0342A4E525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3" name="Rechteck: abgerundete Ecken 442">
                      <a:extLst>
                        <a:ext uri="{FF2B5EF4-FFF2-40B4-BE49-F238E27FC236}">
                          <a16:creationId xmlns:a16="http://schemas.microsoft.com/office/drawing/2014/main" id="{7A5331AA-C877-4AE4-A025-AFB7BB9BBE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4" name="Rechteck: abgerundete Ecken 443">
                      <a:extLst>
                        <a:ext uri="{FF2B5EF4-FFF2-40B4-BE49-F238E27FC236}">
                          <a16:creationId xmlns:a16="http://schemas.microsoft.com/office/drawing/2014/main" id="{7A32EBC4-61B8-4F96-A52C-C7AFCCE1A2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5" name="Rechteck: abgerundete Ecken 444">
                      <a:extLst>
                        <a:ext uri="{FF2B5EF4-FFF2-40B4-BE49-F238E27FC236}">
                          <a16:creationId xmlns:a16="http://schemas.microsoft.com/office/drawing/2014/main" id="{CEAE449E-C0DD-42EC-A3E1-D2DF01051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436" name="Rechteck: abgerundete Ecken 435">
                    <a:extLst>
                      <a:ext uri="{FF2B5EF4-FFF2-40B4-BE49-F238E27FC236}">
                        <a16:creationId xmlns:a16="http://schemas.microsoft.com/office/drawing/2014/main" id="{DB41DA6F-3AA8-4A07-8FAD-224124B2114D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404" name="Rechteck: abgerundete Ecken 403">
                  <a:extLst>
                    <a:ext uri="{FF2B5EF4-FFF2-40B4-BE49-F238E27FC236}">
                      <a16:creationId xmlns:a16="http://schemas.microsoft.com/office/drawing/2014/main" id="{8EA1B68F-A542-4D28-BAFC-E96AC0143066}"/>
                    </a:ext>
                  </a:extLst>
                </p:cNvPr>
                <p:cNvSpPr/>
                <p:nvPr/>
              </p:nvSpPr>
              <p:spPr>
                <a:xfrm>
                  <a:off x="248121" y="6032012"/>
                  <a:ext cx="136698" cy="124328"/>
                </a:xfrm>
                <a:prstGeom prst="roundRect">
                  <a:avLst/>
                </a:prstGeom>
                <a:solidFill>
                  <a:srgbClr val="062C5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405" name="Rechteck: abgerundete Ecken 404">
                  <a:extLst>
                    <a:ext uri="{FF2B5EF4-FFF2-40B4-BE49-F238E27FC236}">
                      <a16:creationId xmlns:a16="http://schemas.microsoft.com/office/drawing/2014/main" id="{4C54BABD-008A-4B5B-A405-ED1B5A3A5EAF}"/>
                    </a:ext>
                  </a:extLst>
                </p:cNvPr>
                <p:cNvSpPr/>
                <p:nvPr/>
              </p:nvSpPr>
              <p:spPr>
                <a:xfrm>
                  <a:off x="398790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1</a:t>
                  </a:r>
                </a:p>
              </p:txBody>
            </p:sp>
            <p:sp>
              <p:nvSpPr>
                <p:cNvPr id="406" name="Rechteck: abgerundete Ecken 405">
                  <a:extLst>
                    <a:ext uri="{FF2B5EF4-FFF2-40B4-BE49-F238E27FC236}">
                      <a16:creationId xmlns:a16="http://schemas.microsoft.com/office/drawing/2014/main" id="{5C1754B0-784B-475C-808A-59287CD8C78E}"/>
                    </a:ext>
                  </a:extLst>
                </p:cNvPr>
                <p:cNvSpPr/>
                <p:nvPr/>
              </p:nvSpPr>
              <p:spPr>
                <a:xfrm>
                  <a:off x="549875" y="6032008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2</a:t>
                  </a:r>
                </a:p>
              </p:txBody>
            </p:sp>
            <p:sp>
              <p:nvSpPr>
                <p:cNvPr id="407" name="Rechteck: abgerundete Ecken 406">
                  <a:extLst>
                    <a:ext uri="{FF2B5EF4-FFF2-40B4-BE49-F238E27FC236}">
                      <a16:creationId xmlns:a16="http://schemas.microsoft.com/office/drawing/2014/main" id="{E168214B-5A5E-443E-B582-55053AD35091}"/>
                    </a:ext>
                  </a:extLst>
                </p:cNvPr>
                <p:cNvSpPr/>
                <p:nvPr/>
              </p:nvSpPr>
              <p:spPr>
                <a:xfrm>
                  <a:off x="699615" y="603248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3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408" name="Rechteck: abgerundete Ecken 407">
                  <a:extLst>
                    <a:ext uri="{FF2B5EF4-FFF2-40B4-BE49-F238E27FC236}">
                      <a16:creationId xmlns:a16="http://schemas.microsoft.com/office/drawing/2014/main" id="{D8354096-CF1D-4199-A604-2A0B3532170C}"/>
                    </a:ext>
                  </a:extLst>
                </p:cNvPr>
                <p:cNvSpPr/>
                <p:nvPr/>
              </p:nvSpPr>
              <p:spPr>
                <a:xfrm>
                  <a:off x="850804" y="6032487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4</a:t>
                  </a:r>
                </a:p>
              </p:txBody>
            </p:sp>
            <p:sp>
              <p:nvSpPr>
                <p:cNvPr id="409" name="Rechteck: abgerundete Ecken 408">
                  <a:extLst>
                    <a:ext uri="{FF2B5EF4-FFF2-40B4-BE49-F238E27FC236}">
                      <a16:creationId xmlns:a16="http://schemas.microsoft.com/office/drawing/2014/main" id="{67A724E4-CDFC-4361-B1A0-B53E9D0E24D7}"/>
                    </a:ext>
                  </a:extLst>
                </p:cNvPr>
                <p:cNvSpPr/>
                <p:nvPr/>
              </p:nvSpPr>
              <p:spPr>
                <a:xfrm>
                  <a:off x="1000504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5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410" name="Rechteck: abgerundete Ecken 409">
                  <a:extLst>
                    <a:ext uri="{FF2B5EF4-FFF2-40B4-BE49-F238E27FC236}">
                      <a16:creationId xmlns:a16="http://schemas.microsoft.com/office/drawing/2014/main" id="{C95FCB8F-C733-446D-A755-812A80AC7DDD}"/>
                    </a:ext>
                  </a:extLst>
                </p:cNvPr>
                <p:cNvSpPr/>
                <p:nvPr/>
              </p:nvSpPr>
              <p:spPr>
                <a:xfrm>
                  <a:off x="1150648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6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411" name="Rechteck: abgerundete Ecken 410">
                  <a:extLst>
                    <a:ext uri="{FF2B5EF4-FFF2-40B4-BE49-F238E27FC236}">
                      <a16:creationId xmlns:a16="http://schemas.microsoft.com/office/drawing/2014/main" id="{7C919F0A-5621-4F08-840B-84598ADFD7C8}"/>
                    </a:ext>
                  </a:extLst>
                </p:cNvPr>
                <p:cNvSpPr/>
                <p:nvPr/>
              </p:nvSpPr>
              <p:spPr>
                <a:xfrm>
                  <a:off x="1300120" y="6032007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7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412" name="Gruppieren 411">
                  <a:extLst>
                    <a:ext uri="{FF2B5EF4-FFF2-40B4-BE49-F238E27FC236}">
                      <a16:creationId xmlns:a16="http://schemas.microsoft.com/office/drawing/2014/main" id="{0FFA39C0-DEC4-4A14-BACD-5EC4C8D42B3E}"/>
                    </a:ext>
                  </a:extLst>
                </p:cNvPr>
                <p:cNvGrpSpPr/>
                <p:nvPr/>
              </p:nvGrpSpPr>
              <p:grpSpPr>
                <a:xfrm>
                  <a:off x="247477" y="5855464"/>
                  <a:ext cx="1338169" cy="124809"/>
                  <a:chOff x="1638923" y="4148261"/>
                  <a:chExt cx="7289665" cy="679894"/>
                </a:xfrm>
                <a:solidFill>
                  <a:srgbClr val="6780A2"/>
                </a:solidFill>
              </p:grpSpPr>
              <p:sp>
                <p:nvSpPr>
                  <p:cNvPr id="426" name="Rechteck: abgerundete Ecken 425">
                    <a:extLst>
                      <a:ext uri="{FF2B5EF4-FFF2-40B4-BE49-F238E27FC236}">
                        <a16:creationId xmlns:a16="http://schemas.microsoft.com/office/drawing/2014/main" id="{C210722D-2767-4EB5-AD16-40C112F750D0}"/>
                      </a:ext>
                    </a:extLst>
                  </p:cNvPr>
                  <p:cNvSpPr/>
                  <p:nvPr/>
                </p:nvSpPr>
                <p:spPr>
                  <a:xfrm>
                    <a:off x="1638923" y="4148286"/>
                    <a:ext cx="744665" cy="677275"/>
                  </a:xfrm>
                  <a:prstGeom prst="roundRect">
                    <a:avLst/>
                  </a:prstGeom>
                  <a:solidFill>
                    <a:srgbClr val="C00000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1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27" name="Rechteck: abgerundete Ecken 426">
                    <a:extLst>
                      <a:ext uri="{FF2B5EF4-FFF2-40B4-BE49-F238E27FC236}">
                        <a16:creationId xmlns:a16="http://schemas.microsoft.com/office/drawing/2014/main" id="{CD87319B-C05F-425C-AB8D-9A576AD27C97}"/>
                      </a:ext>
                    </a:extLst>
                  </p:cNvPr>
                  <p:cNvSpPr/>
                  <p:nvPr/>
                </p:nvSpPr>
                <p:spPr>
                  <a:xfrm>
                    <a:off x="2459693" y="414828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2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28" name="Rechteck: abgerundete Ecken 427">
                    <a:extLst>
                      <a:ext uri="{FF2B5EF4-FFF2-40B4-BE49-F238E27FC236}">
                        <a16:creationId xmlns:a16="http://schemas.microsoft.com/office/drawing/2014/main" id="{DC9A6FD0-F6C4-46E9-A375-C00DC3C49E66}"/>
                      </a:ext>
                    </a:extLst>
                  </p:cNvPr>
                  <p:cNvSpPr/>
                  <p:nvPr/>
                </p:nvSpPr>
                <p:spPr>
                  <a:xfrm>
                    <a:off x="3282727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3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29" name="Rechteck: abgerundete Ecken 428">
                    <a:extLst>
                      <a:ext uri="{FF2B5EF4-FFF2-40B4-BE49-F238E27FC236}">
                        <a16:creationId xmlns:a16="http://schemas.microsoft.com/office/drawing/2014/main" id="{FAFCCA10-4BC5-425D-B9F0-5D7A88D8B77C}"/>
                      </a:ext>
                    </a:extLst>
                  </p:cNvPr>
                  <p:cNvSpPr/>
                  <p:nvPr/>
                </p:nvSpPr>
                <p:spPr>
                  <a:xfrm>
                    <a:off x="4098436" y="4150880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4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0" name="Rechteck: abgerundete Ecken 429">
                    <a:extLst>
                      <a:ext uri="{FF2B5EF4-FFF2-40B4-BE49-F238E27FC236}">
                        <a16:creationId xmlns:a16="http://schemas.microsoft.com/office/drawing/2014/main" id="{768FAA78-1723-4479-A6A0-14E17C5E3B8F}"/>
                      </a:ext>
                    </a:extLst>
                  </p:cNvPr>
                  <p:cNvSpPr/>
                  <p:nvPr/>
                </p:nvSpPr>
                <p:spPr>
                  <a:xfrm>
                    <a:off x="4922031" y="4150875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5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1" name="Rechteck: abgerundete Ecken 430">
                    <a:extLst>
                      <a:ext uri="{FF2B5EF4-FFF2-40B4-BE49-F238E27FC236}">
                        <a16:creationId xmlns:a16="http://schemas.microsoft.com/office/drawing/2014/main" id="{4B593156-5B3A-4802-80D8-5E1FA9264C21}"/>
                      </a:ext>
                    </a:extLst>
                  </p:cNvPr>
                  <p:cNvSpPr/>
                  <p:nvPr/>
                </p:nvSpPr>
                <p:spPr>
                  <a:xfrm>
                    <a:off x="5737521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6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2" name="Rechteck: abgerundete Ecken 431">
                    <a:extLst>
                      <a:ext uri="{FF2B5EF4-FFF2-40B4-BE49-F238E27FC236}">
                        <a16:creationId xmlns:a16="http://schemas.microsoft.com/office/drawing/2014/main" id="{3E3C76D4-071A-4F26-A1F7-873ACFF9A873}"/>
                      </a:ext>
                    </a:extLst>
                  </p:cNvPr>
                  <p:cNvSpPr/>
                  <p:nvPr/>
                </p:nvSpPr>
                <p:spPr>
                  <a:xfrm>
                    <a:off x="6555433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7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3" name="Rechteck: abgerundete Ecken 432">
                    <a:extLst>
                      <a:ext uri="{FF2B5EF4-FFF2-40B4-BE49-F238E27FC236}">
                        <a16:creationId xmlns:a16="http://schemas.microsoft.com/office/drawing/2014/main" id="{3276A66C-10E7-4401-A608-1ECE24226F78}"/>
                      </a:ext>
                    </a:extLst>
                  </p:cNvPr>
                  <p:cNvSpPr/>
                  <p:nvPr/>
                </p:nvSpPr>
                <p:spPr>
                  <a:xfrm>
                    <a:off x="7369678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4" name="Rechteck: abgerundete Ecken 433">
                    <a:extLst>
                      <a:ext uri="{FF2B5EF4-FFF2-40B4-BE49-F238E27FC236}">
                        <a16:creationId xmlns:a16="http://schemas.microsoft.com/office/drawing/2014/main" id="{86A6B12F-8911-4769-ADC8-D025ABB99DE2}"/>
                      </a:ext>
                    </a:extLst>
                  </p:cNvPr>
                  <p:cNvSpPr/>
                  <p:nvPr/>
                </p:nvSpPr>
                <p:spPr>
                  <a:xfrm>
                    <a:off x="8183923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9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413" name="Rechteck: abgerundete Ecken 412">
                  <a:extLst>
                    <a:ext uri="{FF2B5EF4-FFF2-40B4-BE49-F238E27FC236}">
                      <a16:creationId xmlns:a16="http://schemas.microsoft.com/office/drawing/2014/main" id="{3B882958-D465-4C90-84F7-C8EE0DAAEDE5}"/>
                    </a:ext>
                  </a:extLst>
                </p:cNvPr>
                <p:cNvSpPr/>
                <p:nvPr/>
              </p:nvSpPr>
              <p:spPr>
                <a:xfrm>
                  <a:off x="1598777" y="5855483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414" name="Gruppieren 413">
                  <a:extLst>
                    <a:ext uri="{FF2B5EF4-FFF2-40B4-BE49-F238E27FC236}">
                      <a16:creationId xmlns:a16="http://schemas.microsoft.com/office/drawing/2014/main" id="{36C2E422-34E7-4F05-A053-E617AD7D78A1}"/>
                    </a:ext>
                  </a:extLst>
                </p:cNvPr>
                <p:cNvGrpSpPr/>
                <p:nvPr/>
              </p:nvGrpSpPr>
              <p:grpSpPr>
                <a:xfrm>
                  <a:off x="247411" y="5149805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415" name="Gruppieren 414">
                    <a:extLst>
                      <a:ext uri="{FF2B5EF4-FFF2-40B4-BE49-F238E27FC236}">
                        <a16:creationId xmlns:a16="http://schemas.microsoft.com/office/drawing/2014/main" id="{7ED750C4-3BD3-48FC-9623-F4B0AE2BA8A0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417" name="Rechteck: abgerundete Ecken 416">
                      <a:extLst>
                        <a:ext uri="{FF2B5EF4-FFF2-40B4-BE49-F238E27FC236}">
                          <a16:creationId xmlns:a16="http://schemas.microsoft.com/office/drawing/2014/main" id="{C9515D72-D660-49D9-9CDF-2D3C4FC68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18" name="Rechteck: abgerundete Ecken 417">
                      <a:extLst>
                        <a:ext uri="{FF2B5EF4-FFF2-40B4-BE49-F238E27FC236}">
                          <a16:creationId xmlns:a16="http://schemas.microsoft.com/office/drawing/2014/main" id="{B75EAC3D-DCA5-4AC1-B914-6C35B7D36D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19" name="Rechteck: abgerundete Ecken 418">
                      <a:extLst>
                        <a:ext uri="{FF2B5EF4-FFF2-40B4-BE49-F238E27FC236}">
                          <a16:creationId xmlns:a16="http://schemas.microsoft.com/office/drawing/2014/main" id="{4A5A642B-8ACC-4F7F-8580-0B95FCBB4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0" name="Rechteck: abgerundete Ecken 419">
                      <a:extLst>
                        <a:ext uri="{FF2B5EF4-FFF2-40B4-BE49-F238E27FC236}">
                          <a16:creationId xmlns:a16="http://schemas.microsoft.com/office/drawing/2014/main" id="{37BAEE13-2593-4A07-91FA-908A7C1D67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1" name="Rechteck: abgerundete Ecken 420">
                      <a:extLst>
                        <a:ext uri="{FF2B5EF4-FFF2-40B4-BE49-F238E27FC236}">
                          <a16:creationId xmlns:a16="http://schemas.microsoft.com/office/drawing/2014/main" id="{7B62E943-3793-443E-939F-2C67594693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2" name="Rechteck: abgerundete Ecken 421">
                      <a:extLst>
                        <a:ext uri="{FF2B5EF4-FFF2-40B4-BE49-F238E27FC236}">
                          <a16:creationId xmlns:a16="http://schemas.microsoft.com/office/drawing/2014/main" id="{3D524864-9E0D-4A1A-8912-D96CEB404C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3" name="Rechteck: abgerundete Ecken 422">
                      <a:extLst>
                        <a:ext uri="{FF2B5EF4-FFF2-40B4-BE49-F238E27FC236}">
                          <a16:creationId xmlns:a16="http://schemas.microsoft.com/office/drawing/2014/main" id="{289A8B2F-4F2F-4FF3-955C-E2735FDBE8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4" name="Rechteck: abgerundete Ecken 423">
                      <a:extLst>
                        <a:ext uri="{FF2B5EF4-FFF2-40B4-BE49-F238E27FC236}">
                          <a16:creationId xmlns:a16="http://schemas.microsoft.com/office/drawing/2014/main" id="{25F75A90-F17E-4E16-A892-6D99E1F1DB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5" name="Rechteck: abgerundete Ecken 424">
                      <a:extLst>
                        <a:ext uri="{FF2B5EF4-FFF2-40B4-BE49-F238E27FC236}">
                          <a16:creationId xmlns:a16="http://schemas.microsoft.com/office/drawing/2014/main" id="{E697B0F8-96BC-48CD-B84D-1CBB00A4C5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416" name="Rechteck: abgerundete Ecken 415">
                    <a:extLst>
                      <a:ext uri="{FF2B5EF4-FFF2-40B4-BE49-F238E27FC236}">
                        <a16:creationId xmlns:a16="http://schemas.microsoft.com/office/drawing/2014/main" id="{2D9BB18F-204E-40A9-9E46-424AC7C322D1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</p:grpSp>
          <p:sp>
            <p:nvSpPr>
              <p:cNvPr id="397" name="Textfeld 396">
                <a:extLst>
                  <a:ext uri="{FF2B5EF4-FFF2-40B4-BE49-F238E27FC236}">
                    <a16:creationId xmlns:a16="http://schemas.microsoft.com/office/drawing/2014/main" id="{559E70B2-59D6-4256-8A8C-203D35E405EE}"/>
                  </a:ext>
                </a:extLst>
              </p:cNvPr>
              <p:cNvSpPr txBox="1"/>
              <p:nvPr/>
            </p:nvSpPr>
            <p:spPr>
              <a:xfrm>
                <a:off x="1522648" y="511226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398" name="Textfeld 397">
                <a:extLst>
                  <a:ext uri="{FF2B5EF4-FFF2-40B4-BE49-F238E27FC236}">
                    <a16:creationId xmlns:a16="http://schemas.microsoft.com/office/drawing/2014/main" id="{38CAAE1C-64A1-43D8-BB34-AB4067CA7879}"/>
                  </a:ext>
                </a:extLst>
              </p:cNvPr>
              <p:cNvSpPr txBox="1"/>
              <p:nvPr/>
            </p:nvSpPr>
            <p:spPr>
              <a:xfrm>
                <a:off x="1524431" y="545903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399" name="Textfeld 398">
                <a:extLst>
                  <a:ext uri="{FF2B5EF4-FFF2-40B4-BE49-F238E27FC236}">
                    <a16:creationId xmlns:a16="http://schemas.microsoft.com/office/drawing/2014/main" id="{C63DBD2C-41F2-4B6D-91CB-C38B1FCD3484}"/>
                  </a:ext>
                </a:extLst>
              </p:cNvPr>
              <p:cNvSpPr txBox="1"/>
              <p:nvPr/>
            </p:nvSpPr>
            <p:spPr>
              <a:xfrm>
                <a:off x="1524572" y="564070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400" name="Textfeld 399">
                <a:extLst>
                  <a:ext uri="{FF2B5EF4-FFF2-40B4-BE49-F238E27FC236}">
                    <a16:creationId xmlns:a16="http://schemas.microsoft.com/office/drawing/2014/main" id="{8C2D62C3-B6BD-446B-B5D5-5885DD31E492}"/>
                  </a:ext>
                </a:extLst>
              </p:cNvPr>
              <p:cNvSpPr txBox="1"/>
              <p:nvPr/>
            </p:nvSpPr>
            <p:spPr>
              <a:xfrm>
                <a:off x="1525090" y="581587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</p:grpSp>
      </p:grpSp>
      <p:sp>
        <p:nvSpPr>
          <p:cNvPr id="226" name="Rechteck: abgerundete Ecken 225" hidden="1">
            <a:hlinkClick r:id="rId18" action="ppaction://hlinksldjump"/>
            <a:extLst>
              <a:ext uri="{FF2B5EF4-FFF2-40B4-BE49-F238E27FC236}">
                <a16:creationId xmlns:a16="http://schemas.microsoft.com/office/drawing/2014/main" id="{27341127-6541-4D0F-804D-47F1DB3D0887}"/>
              </a:ext>
            </a:extLst>
          </p:cNvPr>
          <p:cNvSpPr/>
          <p:nvPr/>
        </p:nvSpPr>
        <p:spPr>
          <a:xfrm>
            <a:off x="114820" y="5000244"/>
            <a:ext cx="1901584" cy="1402111"/>
          </a:xfrm>
          <a:prstGeom prst="roundRect">
            <a:avLst>
              <a:gd name="adj" fmla="val 11175"/>
            </a:avLst>
          </a:prstGeom>
          <a:solidFill>
            <a:schemeClr val="accent2">
              <a:alpha val="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9E148DB-0947-4752-BF8A-9B49B10DEAB7}"/>
              </a:ext>
            </a:extLst>
          </p:cNvPr>
          <p:cNvGrpSpPr/>
          <p:nvPr/>
        </p:nvGrpSpPr>
        <p:grpSpPr>
          <a:xfrm>
            <a:off x="3774164" y="3256516"/>
            <a:ext cx="979988" cy="981950"/>
            <a:chOff x="3774164" y="3256516"/>
            <a:chExt cx="979988" cy="981950"/>
          </a:xfrm>
        </p:grpSpPr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3343D049-6A8F-4ACA-9F69-493401859DD2}"/>
                </a:ext>
              </a:extLst>
            </p:cNvPr>
            <p:cNvSpPr/>
            <p:nvPr/>
          </p:nvSpPr>
          <p:spPr>
            <a:xfrm>
              <a:off x="3774164" y="3761518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F7191002-61D2-42ED-9759-466418A0CD74}"/>
                </a:ext>
              </a:extLst>
            </p:cNvPr>
            <p:cNvSpPr/>
            <p:nvPr/>
          </p:nvSpPr>
          <p:spPr>
            <a:xfrm>
              <a:off x="3774382" y="3256516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28697" y="291366"/>
                  </a:moveTo>
                  <a:lnTo>
                    <a:pt x="428809" y="291366"/>
                  </a:lnTo>
                  <a:lnTo>
                    <a:pt x="454035" y="363362"/>
                  </a:lnTo>
                  <a:lnTo>
                    <a:pt x="403806" y="363362"/>
                  </a:lnTo>
                  <a:close/>
                  <a:moveTo>
                    <a:pt x="429367" y="271498"/>
                  </a:moveTo>
                  <a:cubicBezTo>
                    <a:pt x="427135" y="271498"/>
                    <a:pt x="425293" y="271554"/>
                    <a:pt x="423842" y="271665"/>
                  </a:cubicBezTo>
                  <a:cubicBezTo>
                    <a:pt x="422391" y="271777"/>
                    <a:pt x="421200" y="271981"/>
                    <a:pt x="420270" y="272279"/>
                  </a:cubicBezTo>
                  <a:cubicBezTo>
                    <a:pt x="419340" y="272577"/>
                    <a:pt x="418633" y="272986"/>
                    <a:pt x="418149" y="273507"/>
                  </a:cubicBezTo>
                  <a:cubicBezTo>
                    <a:pt x="417665" y="274028"/>
                    <a:pt x="417275" y="274698"/>
                    <a:pt x="416977" y="275516"/>
                  </a:cubicBezTo>
                  <a:lnTo>
                    <a:pt x="368533" y="409685"/>
                  </a:lnTo>
                  <a:cubicBezTo>
                    <a:pt x="367938" y="411322"/>
                    <a:pt x="367622" y="412643"/>
                    <a:pt x="367585" y="413647"/>
                  </a:cubicBezTo>
                  <a:cubicBezTo>
                    <a:pt x="367547" y="414652"/>
                    <a:pt x="367808" y="415415"/>
                    <a:pt x="368366" y="415935"/>
                  </a:cubicBezTo>
                  <a:cubicBezTo>
                    <a:pt x="368924" y="416456"/>
                    <a:pt x="369892" y="416810"/>
                    <a:pt x="371268" y="416996"/>
                  </a:cubicBezTo>
                  <a:cubicBezTo>
                    <a:pt x="372645" y="417182"/>
                    <a:pt x="374412" y="417275"/>
                    <a:pt x="376570" y="417275"/>
                  </a:cubicBezTo>
                  <a:cubicBezTo>
                    <a:pt x="378654" y="417275"/>
                    <a:pt x="380347" y="417200"/>
                    <a:pt x="381649" y="417052"/>
                  </a:cubicBezTo>
                  <a:cubicBezTo>
                    <a:pt x="382951" y="416903"/>
                    <a:pt x="383956" y="416661"/>
                    <a:pt x="384663" y="416326"/>
                  </a:cubicBezTo>
                  <a:cubicBezTo>
                    <a:pt x="385370" y="415991"/>
                    <a:pt x="385909" y="415582"/>
                    <a:pt x="386281" y="415098"/>
                  </a:cubicBezTo>
                  <a:cubicBezTo>
                    <a:pt x="386653" y="414615"/>
                    <a:pt x="386951" y="414038"/>
                    <a:pt x="387174" y="413368"/>
                  </a:cubicBezTo>
                  <a:lnTo>
                    <a:pt x="399006" y="378654"/>
                  </a:lnTo>
                  <a:lnTo>
                    <a:pt x="459058" y="378654"/>
                  </a:lnTo>
                  <a:lnTo>
                    <a:pt x="471448" y="413815"/>
                  </a:lnTo>
                  <a:cubicBezTo>
                    <a:pt x="471746" y="414484"/>
                    <a:pt x="472062" y="415042"/>
                    <a:pt x="472397" y="415489"/>
                  </a:cubicBezTo>
                  <a:cubicBezTo>
                    <a:pt x="472732" y="415935"/>
                    <a:pt x="473253" y="416289"/>
                    <a:pt x="473960" y="416549"/>
                  </a:cubicBezTo>
                  <a:cubicBezTo>
                    <a:pt x="474667" y="416810"/>
                    <a:pt x="475708" y="416996"/>
                    <a:pt x="477085" y="417107"/>
                  </a:cubicBezTo>
                  <a:cubicBezTo>
                    <a:pt x="478462" y="417219"/>
                    <a:pt x="480303" y="417275"/>
                    <a:pt x="482610" y="417275"/>
                  </a:cubicBezTo>
                  <a:cubicBezTo>
                    <a:pt x="484917" y="417275"/>
                    <a:pt x="486759" y="417200"/>
                    <a:pt x="488136" y="417052"/>
                  </a:cubicBezTo>
                  <a:cubicBezTo>
                    <a:pt x="489512" y="416903"/>
                    <a:pt x="490498" y="416568"/>
                    <a:pt x="491094" y="416047"/>
                  </a:cubicBezTo>
                  <a:cubicBezTo>
                    <a:pt x="491689" y="415526"/>
                    <a:pt x="491968" y="414763"/>
                    <a:pt x="491931" y="413759"/>
                  </a:cubicBezTo>
                  <a:cubicBezTo>
                    <a:pt x="491893" y="412754"/>
                    <a:pt x="491577" y="411433"/>
                    <a:pt x="490982" y="409796"/>
                  </a:cubicBezTo>
                  <a:lnTo>
                    <a:pt x="442538" y="275628"/>
                  </a:lnTo>
                  <a:cubicBezTo>
                    <a:pt x="442241" y="274809"/>
                    <a:pt x="441831" y="274121"/>
                    <a:pt x="441311" y="273563"/>
                  </a:cubicBezTo>
                  <a:cubicBezTo>
                    <a:pt x="440790" y="273005"/>
                    <a:pt x="440045" y="272577"/>
                    <a:pt x="439078" y="272279"/>
                  </a:cubicBezTo>
                  <a:cubicBezTo>
                    <a:pt x="438111" y="271981"/>
                    <a:pt x="436846" y="271777"/>
                    <a:pt x="435283" y="271665"/>
                  </a:cubicBezTo>
                  <a:cubicBezTo>
                    <a:pt x="433720" y="271554"/>
                    <a:pt x="431748" y="271498"/>
                    <a:pt x="429367" y="271498"/>
                  </a:cubicBezTo>
                  <a:close/>
                  <a:moveTo>
                    <a:pt x="561378" y="271163"/>
                  </a:moveTo>
                  <a:cubicBezTo>
                    <a:pt x="560038" y="271163"/>
                    <a:pt x="558922" y="271181"/>
                    <a:pt x="558029" y="271219"/>
                  </a:cubicBezTo>
                  <a:cubicBezTo>
                    <a:pt x="557136" y="271256"/>
                    <a:pt x="556355" y="271349"/>
                    <a:pt x="555685" y="271498"/>
                  </a:cubicBezTo>
                  <a:cubicBezTo>
                    <a:pt x="555015" y="271647"/>
                    <a:pt x="554457" y="271795"/>
                    <a:pt x="554011" y="271944"/>
                  </a:cubicBezTo>
                  <a:cubicBezTo>
                    <a:pt x="553564" y="272093"/>
                    <a:pt x="553192" y="272279"/>
                    <a:pt x="552894" y="272502"/>
                  </a:cubicBezTo>
                  <a:lnTo>
                    <a:pt x="519631" y="293822"/>
                  </a:lnTo>
                  <a:cubicBezTo>
                    <a:pt x="518962" y="294268"/>
                    <a:pt x="518422" y="294715"/>
                    <a:pt x="518013" y="295161"/>
                  </a:cubicBezTo>
                  <a:cubicBezTo>
                    <a:pt x="517604" y="295608"/>
                    <a:pt x="517287" y="296129"/>
                    <a:pt x="517064" y="296724"/>
                  </a:cubicBezTo>
                  <a:cubicBezTo>
                    <a:pt x="516841" y="297319"/>
                    <a:pt x="516673" y="298064"/>
                    <a:pt x="516562" y="298957"/>
                  </a:cubicBezTo>
                  <a:cubicBezTo>
                    <a:pt x="516450" y="299849"/>
                    <a:pt x="516394" y="300928"/>
                    <a:pt x="516394" y="302194"/>
                  </a:cubicBezTo>
                  <a:cubicBezTo>
                    <a:pt x="516394" y="303905"/>
                    <a:pt x="516487" y="305319"/>
                    <a:pt x="516673" y="306435"/>
                  </a:cubicBezTo>
                  <a:cubicBezTo>
                    <a:pt x="516859" y="307551"/>
                    <a:pt x="517213" y="308351"/>
                    <a:pt x="517734" y="308835"/>
                  </a:cubicBezTo>
                  <a:cubicBezTo>
                    <a:pt x="518255" y="309319"/>
                    <a:pt x="518943" y="309486"/>
                    <a:pt x="519799" y="309337"/>
                  </a:cubicBezTo>
                  <a:cubicBezTo>
                    <a:pt x="520655" y="309188"/>
                    <a:pt x="521789" y="308742"/>
                    <a:pt x="523203" y="307998"/>
                  </a:cubicBezTo>
                  <a:lnTo>
                    <a:pt x="551108" y="291366"/>
                  </a:lnTo>
                  <a:lnTo>
                    <a:pt x="551108" y="401201"/>
                  </a:lnTo>
                  <a:lnTo>
                    <a:pt x="520971" y="401201"/>
                  </a:lnTo>
                  <a:cubicBezTo>
                    <a:pt x="520375" y="401201"/>
                    <a:pt x="519836" y="401369"/>
                    <a:pt x="519352" y="401704"/>
                  </a:cubicBezTo>
                  <a:cubicBezTo>
                    <a:pt x="518869" y="402039"/>
                    <a:pt x="518459" y="402522"/>
                    <a:pt x="518124" y="403155"/>
                  </a:cubicBezTo>
                  <a:cubicBezTo>
                    <a:pt x="517790" y="403787"/>
                    <a:pt x="517511" y="404587"/>
                    <a:pt x="517287" y="405555"/>
                  </a:cubicBezTo>
                  <a:cubicBezTo>
                    <a:pt x="517064" y="406522"/>
                    <a:pt x="516952" y="407675"/>
                    <a:pt x="516952" y="409015"/>
                  </a:cubicBezTo>
                  <a:cubicBezTo>
                    <a:pt x="516952" y="410429"/>
                    <a:pt x="517064" y="411619"/>
                    <a:pt x="517287" y="412587"/>
                  </a:cubicBezTo>
                  <a:cubicBezTo>
                    <a:pt x="517511" y="413554"/>
                    <a:pt x="517827" y="414335"/>
                    <a:pt x="518236" y="414931"/>
                  </a:cubicBezTo>
                  <a:cubicBezTo>
                    <a:pt x="518645" y="415526"/>
                    <a:pt x="519073" y="415954"/>
                    <a:pt x="519520" y="416214"/>
                  </a:cubicBezTo>
                  <a:cubicBezTo>
                    <a:pt x="519966" y="416475"/>
                    <a:pt x="520450" y="416605"/>
                    <a:pt x="520971" y="416605"/>
                  </a:cubicBezTo>
                  <a:lnTo>
                    <a:pt x="596427" y="416605"/>
                  </a:lnTo>
                  <a:cubicBezTo>
                    <a:pt x="596948" y="416605"/>
                    <a:pt x="597450" y="416475"/>
                    <a:pt x="597933" y="416214"/>
                  </a:cubicBezTo>
                  <a:cubicBezTo>
                    <a:pt x="598417" y="415954"/>
                    <a:pt x="598845" y="415526"/>
                    <a:pt x="599217" y="414931"/>
                  </a:cubicBezTo>
                  <a:cubicBezTo>
                    <a:pt x="599589" y="414335"/>
                    <a:pt x="599887" y="413554"/>
                    <a:pt x="600110" y="412587"/>
                  </a:cubicBezTo>
                  <a:cubicBezTo>
                    <a:pt x="600333" y="411619"/>
                    <a:pt x="600445" y="410429"/>
                    <a:pt x="600445" y="409015"/>
                  </a:cubicBezTo>
                  <a:cubicBezTo>
                    <a:pt x="600445" y="407675"/>
                    <a:pt x="600352" y="406522"/>
                    <a:pt x="600166" y="405555"/>
                  </a:cubicBezTo>
                  <a:cubicBezTo>
                    <a:pt x="599980" y="404587"/>
                    <a:pt x="599719" y="403787"/>
                    <a:pt x="599385" y="403155"/>
                  </a:cubicBezTo>
                  <a:cubicBezTo>
                    <a:pt x="599050" y="402522"/>
                    <a:pt x="598622" y="402039"/>
                    <a:pt x="598101" y="401704"/>
                  </a:cubicBezTo>
                  <a:cubicBezTo>
                    <a:pt x="597580" y="401369"/>
                    <a:pt x="597022" y="401201"/>
                    <a:pt x="596427" y="401201"/>
                  </a:cubicBezTo>
                  <a:lnTo>
                    <a:pt x="570307" y="401201"/>
                  </a:lnTo>
                  <a:lnTo>
                    <a:pt x="570307" y="274288"/>
                  </a:lnTo>
                  <a:cubicBezTo>
                    <a:pt x="570307" y="273842"/>
                    <a:pt x="570196" y="273414"/>
                    <a:pt x="569972" y="273005"/>
                  </a:cubicBezTo>
                  <a:cubicBezTo>
                    <a:pt x="569749" y="272595"/>
                    <a:pt x="569303" y="272260"/>
                    <a:pt x="568633" y="272000"/>
                  </a:cubicBezTo>
                  <a:cubicBezTo>
                    <a:pt x="567963" y="271740"/>
                    <a:pt x="567033" y="271535"/>
                    <a:pt x="565842" y="271386"/>
                  </a:cubicBezTo>
                  <a:cubicBezTo>
                    <a:pt x="564652" y="271237"/>
                    <a:pt x="563164" y="271163"/>
                    <a:pt x="561378" y="271163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sp>
        <p:nvSpPr>
          <p:cNvPr id="247" name="Freihandform: Form 246">
            <a:extLst>
              <a:ext uri="{FF2B5EF4-FFF2-40B4-BE49-F238E27FC236}">
                <a16:creationId xmlns:a16="http://schemas.microsoft.com/office/drawing/2014/main" id="{98D55AD1-E57D-48EA-8444-EBE27DAD47F4}"/>
              </a:ext>
            </a:extLst>
          </p:cNvPr>
          <p:cNvSpPr/>
          <p:nvPr/>
        </p:nvSpPr>
        <p:spPr>
          <a:xfrm>
            <a:off x="5718098" y="3519607"/>
            <a:ext cx="979770" cy="476948"/>
          </a:xfrm>
          <a:custGeom>
            <a:avLst/>
            <a:gdLst>
              <a:gd name="connsiteX0" fmla="*/ 0 w 979770"/>
              <a:gd name="connsiteY0" fmla="*/ 0 h 476948"/>
              <a:gd name="connsiteX1" fmla="*/ 979770 w 979770"/>
              <a:gd name="connsiteY1" fmla="*/ 0 h 476948"/>
              <a:gd name="connsiteX2" fmla="*/ 979770 w 979770"/>
              <a:gd name="connsiteY2" fmla="*/ 235246 h 476948"/>
              <a:gd name="connsiteX3" fmla="*/ 979770 w 979770"/>
              <a:gd name="connsiteY3" fmla="*/ 311471 h 476948"/>
              <a:gd name="connsiteX4" fmla="*/ 979770 w 979770"/>
              <a:gd name="connsiteY4" fmla="*/ 313650 h 476948"/>
              <a:gd name="connsiteX5" fmla="*/ 974188 w 979770"/>
              <a:gd name="connsiteY5" fmla="*/ 341295 h 476948"/>
              <a:gd name="connsiteX6" fmla="*/ 973850 w 979770"/>
              <a:gd name="connsiteY6" fmla="*/ 340794 h 476948"/>
              <a:gd name="connsiteX7" fmla="*/ 966937 w 979770"/>
              <a:gd name="connsiteY7" fmla="*/ 375034 h 476948"/>
              <a:gd name="connsiteX8" fmla="*/ 880035 w 979770"/>
              <a:gd name="connsiteY8" fmla="*/ 461936 h 476948"/>
              <a:gd name="connsiteX9" fmla="*/ 847398 w 979770"/>
              <a:gd name="connsiteY9" fmla="*/ 468526 h 476948"/>
              <a:gd name="connsiteX10" fmla="*/ 849884 w 979770"/>
              <a:gd name="connsiteY10" fmla="*/ 470202 h 476948"/>
              <a:gd name="connsiteX11" fmla="*/ 816472 w 979770"/>
              <a:gd name="connsiteY11" fmla="*/ 476948 h 476948"/>
              <a:gd name="connsiteX12" fmla="*/ 163298 w 979770"/>
              <a:gd name="connsiteY12" fmla="*/ 476948 h 476948"/>
              <a:gd name="connsiteX13" fmla="*/ 134367 w 979770"/>
              <a:gd name="connsiteY13" fmla="*/ 471107 h 476948"/>
              <a:gd name="connsiteX14" fmla="*/ 136854 w 979770"/>
              <a:gd name="connsiteY14" fmla="*/ 469430 h 476948"/>
              <a:gd name="connsiteX15" fmla="*/ 99735 w 979770"/>
              <a:gd name="connsiteY15" fmla="*/ 461936 h 476948"/>
              <a:gd name="connsiteX16" fmla="*/ 12833 w 979770"/>
              <a:gd name="connsiteY16" fmla="*/ 375034 h 476948"/>
              <a:gd name="connsiteX17" fmla="*/ 6940 w 979770"/>
              <a:gd name="connsiteY17" fmla="*/ 345844 h 476948"/>
              <a:gd name="connsiteX18" fmla="*/ 6601 w 979770"/>
              <a:gd name="connsiteY18" fmla="*/ 346346 h 476948"/>
              <a:gd name="connsiteX19" fmla="*/ 0 w 979770"/>
              <a:gd name="connsiteY19" fmla="*/ 313650 h 476948"/>
              <a:gd name="connsiteX20" fmla="*/ 0 w 979770"/>
              <a:gd name="connsiteY20" fmla="*/ 311471 h 476948"/>
              <a:gd name="connsiteX21" fmla="*/ 0 w 979770"/>
              <a:gd name="connsiteY21" fmla="*/ 235246 h 47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79770" h="476948">
                <a:moveTo>
                  <a:pt x="0" y="0"/>
                </a:moveTo>
                <a:lnTo>
                  <a:pt x="979770" y="0"/>
                </a:lnTo>
                <a:lnTo>
                  <a:pt x="979770" y="235246"/>
                </a:lnTo>
                <a:lnTo>
                  <a:pt x="979770" y="311471"/>
                </a:lnTo>
                <a:lnTo>
                  <a:pt x="979770" y="313650"/>
                </a:lnTo>
                <a:lnTo>
                  <a:pt x="974188" y="341295"/>
                </a:lnTo>
                <a:lnTo>
                  <a:pt x="973850" y="340794"/>
                </a:lnTo>
                <a:lnTo>
                  <a:pt x="966937" y="375034"/>
                </a:lnTo>
                <a:cubicBezTo>
                  <a:pt x="950411" y="414107"/>
                  <a:pt x="919109" y="445410"/>
                  <a:pt x="880035" y="461936"/>
                </a:cubicBezTo>
                <a:lnTo>
                  <a:pt x="847398" y="468526"/>
                </a:lnTo>
                <a:lnTo>
                  <a:pt x="849884" y="470202"/>
                </a:lnTo>
                <a:lnTo>
                  <a:pt x="816472" y="476948"/>
                </a:lnTo>
                <a:lnTo>
                  <a:pt x="163298" y="476948"/>
                </a:lnTo>
                <a:lnTo>
                  <a:pt x="134367" y="471107"/>
                </a:lnTo>
                <a:lnTo>
                  <a:pt x="136854" y="469430"/>
                </a:lnTo>
                <a:lnTo>
                  <a:pt x="99735" y="461936"/>
                </a:lnTo>
                <a:cubicBezTo>
                  <a:pt x="60662" y="445410"/>
                  <a:pt x="29360" y="414107"/>
                  <a:pt x="12833" y="375034"/>
                </a:cubicBezTo>
                <a:lnTo>
                  <a:pt x="6940" y="345844"/>
                </a:lnTo>
                <a:lnTo>
                  <a:pt x="6601" y="346346"/>
                </a:lnTo>
                <a:lnTo>
                  <a:pt x="0" y="313650"/>
                </a:lnTo>
                <a:lnTo>
                  <a:pt x="0" y="311471"/>
                </a:lnTo>
                <a:lnTo>
                  <a:pt x="0" y="235246"/>
                </a:lnTo>
                <a:close/>
              </a:path>
            </a:pathLst>
          </a:custGeom>
          <a:solidFill>
            <a:srgbClr val="92D05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190" name="Freihandform: Form 189">
            <a:extLst>
              <a:ext uri="{FF2B5EF4-FFF2-40B4-BE49-F238E27FC236}">
                <a16:creationId xmlns:a16="http://schemas.microsoft.com/office/drawing/2014/main" id="{C2EA8046-A5CF-4340-A1CD-C2939F0C0140}"/>
              </a:ext>
            </a:extLst>
          </p:cNvPr>
          <p:cNvSpPr/>
          <p:nvPr/>
        </p:nvSpPr>
        <p:spPr>
          <a:xfrm>
            <a:off x="5718316" y="3014605"/>
            <a:ext cx="979770" cy="484822"/>
          </a:xfrm>
          <a:custGeom>
            <a:avLst/>
            <a:gdLst/>
            <a:ahLst/>
            <a:cxnLst/>
            <a:rect l="l" t="t" r="r" b="b"/>
            <a:pathLst>
              <a:path w="979770" h="484822">
                <a:moveTo>
                  <a:pt x="423968" y="285705"/>
                </a:moveTo>
                <a:lnTo>
                  <a:pt x="424080" y="285705"/>
                </a:lnTo>
                <a:lnTo>
                  <a:pt x="449306" y="357701"/>
                </a:lnTo>
                <a:lnTo>
                  <a:pt x="399077" y="357701"/>
                </a:lnTo>
                <a:close/>
                <a:moveTo>
                  <a:pt x="424638" y="265837"/>
                </a:moveTo>
                <a:cubicBezTo>
                  <a:pt x="422406" y="265837"/>
                  <a:pt x="420564" y="265893"/>
                  <a:pt x="419113" y="266004"/>
                </a:cubicBezTo>
                <a:cubicBezTo>
                  <a:pt x="417662" y="266116"/>
                  <a:pt x="416471" y="266320"/>
                  <a:pt x="415541" y="266618"/>
                </a:cubicBezTo>
                <a:cubicBezTo>
                  <a:pt x="414611" y="266916"/>
                  <a:pt x="413904" y="267325"/>
                  <a:pt x="413420" y="267846"/>
                </a:cubicBezTo>
                <a:cubicBezTo>
                  <a:pt x="412936" y="268367"/>
                  <a:pt x="412546" y="269037"/>
                  <a:pt x="412248" y="269855"/>
                </a:cubicBezTo>
                <a:lnTo>
                  <a:pt x="363805" y="404024"/>
                </a:lnTo>
                <a:cubicBezTo>
                  <a:pt x="363209" y="405661"/>
                  <a:pt x="362893" y="406982"/>
                  <a:pt x="362856" y="407986"/>
                </a:cubicBezTo>
                <a:cubicBezTo>
                  <a:pt x="362819" y="408991"/>
                  <a:pt x="363079" y="409754"/>
                  <a:pt x="363637" y="410274"/>
                </a:cubicBezTo>
                <a:cubicBezTo>
                  <a:pt x="364195" y="410795"/>
                  <a:pt x="365163" y="411149"/>
                  <a:pt x="366539" y="411335"/>
                </a:cubicBezTo>
                <a:cubicBezTo>
                  <a:pt x="367916" y="411521"/>
                  <a:pt x="369683" y="411614"/>
                  <a:pt x="371841" y="411614"/>
                </a:cubicBezTo>
                <a:cubicBezTo>
                  <a:pt x="373925" y="411614"/>
                  <a:pt x="375618" y="411539"/>
                  <a:pt x="376920" y="411391"/>
                </a:cubicBezTo>
                <a:cubicBezTo>
                  <a:pt x="378222" y="411242"/>
                  <a:pt x="379227" y="411000"/>
                  <a:pt x="379934" y="410665"/>
                </a:cubicBezTo>
                <a:cubicBezTo>
                  <a:pt x="380641" y="410330"/>
                  <a:pt x="381180" y="409921"/>
                  <a:pt x="381552" y="409437"/>
                </a:cubicBezTo>
                <a:cubicBezTo>
                  <a:pt x="381924" y="408954"/>
                  <a:pt x="382222" y="408377"/>
                  <a:pt x="382445" y="407707"/>
                </a:cubicBezTo>
                <a:lnTo>
                  <a:pt x="394277" y="372993"/>
                </a:lnTo>
                <a:lnTo>
                  <a:pt x="454329" y="372993"/>
                </a:lnTo>
                <a:lnTo>
                  <a:pt x="466719" y="408154"/>
                </a:lnTo>
                <a:cubicBezTo>
                  <a:pt x="467017" y="408823"/>
                  <a:pt x="467333" y="409381"/>
                  <a:pt x="467668" y="409828"/>
                </a:cubicBezTo>
                <a:cubicBezTo>
                  <a:pt x="468003" y="410274"/>
                  <a:pt x="468524" y="410628"/>
                  <a:pt x="469231" y="410888"/>
                </a:cubicBezTo>
                <a:cubicBezTo>
                  <a:pt x="469938" y="411149"/>
                  <a:pt x="470979" y="411335"/>
                  <a:pt x="472356" y="411446"/>
                </a:cubicBezTo>
                <a:cubicBezTo>
                  <a:pt x="473733" y="411558"/>
                  <a:pt x="475574" y="411614"/>
                  <a:pt x="477881" y="411614"/>
                </a:cubicBezTo>
                <a:cubicBezTo>
                  <a:pt x="480188" y="411614"/>
                  <a:pt x="482030" y="411539"/>
                  <a:pt x="483407" y="411391"/>
                </a:cubicBezTo>
                <a:cubicBezTo>
                  <a:pt x="484783" y="411242"/>
                  <a:pt x="485769" y="410907"/>
                  <a:pt x="486365" y="410386"/>
                </a:cubicBezTo>
                <a:cubicBezTo>
                  <a:pt x="486960" y="409865"/>
                  <a:pt x="487239" y="409102"/>
                  <a:pt x="487202" y="408098"/>
                </a:cubicBezTo>
                <a:cubicBezTo>
                  <a:pt x="487164" y="407093"/>
                  <a:pt x="486848" y="405772"/>
                  <a:pt x="486253" y="404135"/>
                </a:cubicBezTo>
                <a:lnTo>
                  <a:pt x="437809" y="269967"/>
                </a:lnTo>
                <a:cubicBezTo>
                  <a:pt x="437512" y="269148"/>
                  <a:pt x="437102" y="268460"/>
                  <a:pt x="436582" y="267902"/>
                </a:cubicBezTo>
                <a:cubicBezTo>
                  <a:pt x="436061" y="267344"/>
                  <a:pt x="435316" y="266916"/>
                  <a:pt x="434349" y="266618"/>
                </a:cubicBezTo>
                <a:cubicBezTo>
                  <a:pt x="433382" y="266320"/>
                  <a:pt x="432117" y="266116"/>
                  <a:pt x="430554" y="266004"/>
                </a:cubicBezTo>
                <a:cubicBezTo>
                  <a:pt x="428991" y="265893"/>
                  <a:pt x="427019" y="265837"/>
                  <a:pt x="424638" y="265837"/>
                </a:cubicBezTo>
                <a:close/>
                <a:moveTo>
                  <a:pt x="547049" y="264386"/>
                </a:moveTo>
                <a:cubicBezTo>
                  <a:pt x="542659" y="264386"/>
                  <a:pt x="538473" y="264832"/>
                  <a:pt x="534492" y="265725"/>
                </a:cubicBezTo>
                <a:cubicBezTo>
                  <a:pt x="530511" y="266618"/>
                  <a:pt x="526864" y="267716"/>
                  <a:pt x="523553" y="269018"/>
                </a:cubicBezTo>
                <a:cubicBezTo>
                  <a:pt x="520242" y="270320"/>
                  <a:pt x="517488" y="271641"/>
                  <a:pt x="515293" y="272980"/>
                </a:cubicBezTo>
                <a:cubicBezTo>
                  <a:pt x="513098" y="274320"/>
                  <a:pt x="511554" y="275380"/>
                  <a:pt x="510661" y="276162"/>
                </a:cubicBezTo>
                <a:cubicBezTo>
                  <a:pt x="509768" y="276943"/>
                  <a:pt x="509172" y="277594"/>
                  <a:pt x="508875" y="278115"/>
                </a:cubicBezTo>
                <a:cubicBezTo>
                  <a:pt x="508577" y="278636"/>
                  <a:pt x="508335" y="279194"/>
                  <a:pt x="508149" y="279789"/>
                </a:cubicBezTo>
                <a:cubicBezTo>
                  <a:pt x="507963" y="280385"/>
                  <a:pt x="507833" y="281092"/>
                  <a:pt x="507759" y="281910"/>
                </a:cubicBezTo>
                <a:cubicBezTo>
                  <a:pt x="507684" y="282729"/>
                  <a:pt x="507647" y="283696"/>
                  <a:pt x="507647" y="284812"/>
                </a:cubicBezTo>
                <a:cubicBezTo>
                  <a:pt x="507647" y="286375"/>
                  <a:pt x="507724" y="287714"/>
                  <a:pt x="507877" y="288831"/>
                </a:cubicBezTo>
                <a:cubicBezTo>
                  <a:pt x="508031" y="289947"/>
                  <a:pt x="508242" y="290840"/>
                  <a:pt x="508510" y="291510"/>
                </a:cubicBezTo>
                <a:cubicBezTo>
                  <a:pt x="508779" y="292179"/>
                  <a:pt x="509124" y="292663"/>
                  <a:pt x="509547" y="292961"/>
                </a:cubicBezTo>
                <a:cubicBezTo>
                  <a:pt x="509970" y="293258"/>
                  <a:pt x="510450" y="293407"/>
                  <a:pt x="510987" y="293407"/>
                </a:cubicBezTo>
                <a:cubicBezTo>
                  <a:pt x="511909" y="293407"/>
                  <a:pt x="513310" y="292775"/>
                  <a:pt x="515191" y="291510"/>
                </a:cubicBezTo>
                <a:cubicBezTo>
                  <a:pt x="517072" y="290245"/>
                  <a:pt x="519413" y="288868"/>
                  <a:pt x="522216" y="287380"/>
                </a:cubicBezTo>
                <a:cubicBezTo>
                  <a:pt x="525019" y="285891"/>
                  <a:pt x="528282" y="284515"/>
                  <a:pt x="532007" y="283250"/>
                </a:cubicBezTo>
                <a:cubicBezTo>
                  <a:pt x="535731" y="281985"/>
                  <a:pt x="539935" y="281352"/>
                  <a:pt x="544618" y="281352"/>
                </a:cubicBezTo>
                <a:cubicBezTo>
                  <a:pt x="548611" y="281352"/>
                  <a:pt x="552143" y="281985"/>
                  <a:pt x="555214" y="283250"/>
                </a:cubicBezTo>
                <a:cubicBezTo>
                  <a:pt x="558285" y="284515"/>
                  <a:pt x="560838" y="286226"/>
                  <a:pt x="562873" y="288384"/>
                </a:cubicBezTo>
                <a:cubicBezTo>
                  <a:pt x="564908" y="290542"/>
                  <a:pt x="566463" y="293054"/>
                  <a:pt x="567538" y="295919"/>
                </a:cubicBezTo>
                <a:cubicBezTo>
                  <a:pt x="568613" y="298784"/>
                  <a:pt x="569150" y="301816"/>
                  <a:pt x="569150" y="305016"/>
                </a:cubicBezTo>
                <a:cubicBezTo>
                  <a:pt x="569150" y="308216"/>
                  <a:pt x="568805" y="311639"/>
                  <a:pt x="568115" y="315285"/>
                </a:cubicBezTo>
                <a:cubicBezTo>
                  <a:pt x="567425" y="318931"/>
                  <a:pt x="565987" y="322987"/>
                  <a:pt x="563802" y="327452"/>
                </a:cubicBezTo>
                <a:cubicBezTo>
                  <a:pt x="561617" y="331916"/>
                  <a:pt x="558511" y="336865"/>
                  <a:pt x="554485" y="342297"/>
                </a:cubicBezTo>
                <a:cubicBezTo>
                  <a:pt x="550459" y="347729"/>
                  <a:pt x="545110" y="353869"/>
                  <a:pt x="538439" y="360715"/>
                </a:cubicBezTo>
                <a:lnTo>
                  <a:pt x="509569" y="390406"/>
                </a:lnTo>
                <a:cubicBezTo>
                  <a:pt x="508649" y="391373"/>
                  <a:pt x="507902" y="392285"/>
                  <a:pt x="507326" y="393141"/>
                </a:cubicBezTo>
                <a:cubicBezTo>
                  <a:pt x="506750" y="393996"/>
                  <a:pt x="506271" y="394852"/>
                  <a:pt x="505888" y="395708"/>
                </a:cubicBezTo>
                <a:cubicBezTo>
                  <a:pt x="505505" y="396564"/>
                  <a:pt x="505256" y="397550"/>
                  <a:pt x="505141" y="398666"/>
                </a:cubicBezTo>
                <a:cubicBezTo>
                  <a:pt x="505026" y="399782"/>
                  <a:pt x="504968" y="401084"/>
                  <a:pt x="504968" y="402573"/>
                </a:cubicBezTo>
                <a:cubicBezTo>
                  <a:pt x="504968" y="404210"/>
                  <a:pt x="505098" y="405586"/>
                  <a:pt x="505359" y="406703"/>
                </a:cubicBezTo>
                <a:cubicBezTo>
                  <a:pt x="505619" y="407819"/>
                  <a:pt x="506028" y="408674"/>
                  <a:pt x="506587" y="409270"/>
                </a:cubicBezTo>
                <a:cubicBezTo>
                  <a:pt x="507145" y="409865"/>
                  <a:pt x="507814" y="410293"/>
                  <a:pt x="508596" y="410553"/>
                </a:cubicBezTo>
                <a:cubicBezTo>
                  <a:pt x="509377" y="410814"/>
                  <a:pt x="510289" y="410944"/>
                  <a:pt x="511330" y="410944"/>
                </a:cubicBezTo>
                <a:lnTo>
                  <a:pt x="591140" y="410944"/>
                </a:lnTo>
                <a:cubicBezTo>
                  <a:pt x="591809" y="410944"/>
                  <a:pt x="592423" y="410777"/>
                  <a:pt x="592981" y="410442"/>
                </a:cubicBezTo>
                <a:cubicBezTo>
                  <a:pt x="593539" y="410107"/>
                  <a:pt x="593986" y="409586"/>
                  <a:pt x="594321" y="408879"/>
                </a:cubicBezTo>
                <a:cubicBezTo>
                  <a:pt x="594656" y="408172"/>
                  <a:pt x="594916" y="407298"/>
                  <a:pt x="595102" y="406256"/>
                </a:cubicBezTo>
                <a:cubicBezTo>
                  <a:pt x="595288" y="405214"/>
                  <a:pt x="595381" y="404024"/>
                  <a:pt x="595381" y="402684"/>
                </a:cubicBezTo>
                <a:cubicBezTo>
                  <a:pt x="595381" y="401345"/>
                  <a:pt x="595288" y="400173"/>
                  <a:pt x="595102" y="399168"/>
                </a:cubicBezTo>
                <a:cubicBezTo>
                  <a:pt x="594916" y="398164"/>
                  <a:pt x="594618" y="397326"/>
                  <a:pt x="594209" y="396657"/>
                </a:cubicBezTo>
                <a:cubicBezTo>
                  <a:pt x="593800" y="395987"/>
                  <a:pt x="593316" y="395485"/>
                  <a:pt x="592758" y="395150"/>
                </a:cubicBezTo>
                <a:cubicBezTo>
                  <a:pt x="592200" y="394815"/>
                  <a:pt x="591623" y="394647"/>
                  <a:pt x="591028" y="394647"/>
                </a:cubicBezTo>
                <a:lnTo>
                  <a:pt x="528185" y="394647"/>
                </a:lnTo>
                <a:lnTo>
                  <a:pt x="551068" y="370761"/>
                </a:lnTo>
                <a:cubicBezTo>
                  <a:pt x="559328" y="362277"/>
                  <a:pt x="565950" y="354780"/>
                  <a:pt x="570936" y="348269"/>
                </a:cubicBezTo>
                <a:cubicBezTo>
                  <a:pt x="575922" y="341758"/>
                  <a:pt x="579736" y="335842"/>
                  <a:pt x="582377" y="330521"/>
                </a:cubicBezTo>
                <a:cubicBezTo>
                  <a:pt x="585019" y="325201"/>
                  <a:pt x="586749" y="320252"/>
                  <a:pt x="587568" y="315676"/>
                </a:cubicBezTo>
                <a:cubicBezTo>
                  <a:pt x="588386" y="311099"/>
                  <a:pt x="588795" y="306504"/>
                  <a:pt x="588795" y="301890"/>
                </a:cubicBezTo>
                <a:cubicBezTo>
                  <a:pt x="588795" y="296756"/>
                  <a:pt x="587940" y="291919"/>
                  <a:pt x="586228" y="287380"/>
                </a:cubicBezTo>
                <a:cubicBezTo>
                  <a:pt x="584517" y="282840"/>
                  <a:pt x="581931" y="278859"/>
                  <a:pt x="578471" y="275436"/>
                </a:cubicBezTo>
                <a:cubicBezTo>
                  <a:pt x="575010" y="272013"/>
                  <a:pt x="570657" y="269316"/>
                  <a:pt x="565411" y="267344"/>
                </a:cubicBezTo>
                <a:cubicBezTo>
                  <a:pt x="560165" y="265372"/>
                  <a:pt x="554044" y="264386"/>
                  <a:pt x="547049" y="264386"/>
                </a:cubicBezTo>
                <a:close/>
                <a:moveTo>
                  <a:pt x="163298" y="0"/>
                </a:moveTo>
                <a:lnTo>
                  <a:pt x="816472" y="0"/>
                </a:lnTo>
                <a:lnTo>
                  <a:pt x="816477" y="1"/>
                </a:lnTo>
                <a:lnTo>
                  <a:pt x="816490" y="1"/>
                </a:lnTo>
                <a:cubicBezTo>
                  <a:pt x="884033" y="1"/>
                  <a:pt x="941984" y="41066"/>
                  <a:pt x="966738" y="99592"/>
                </a:cubicBezTo>
                <a:lnTo>
                  <a:pt x="974981" y="140423"/>
                </a:lnTo>
                <a:lnTo>
                  <a:pt x="975131" y="140322"/>
                </a:lnTo>
                <a:lnTo>
                  <a:pt x="979770" y="163298"/>
                </a:lnTo>
                <a:lnTo>
                  <a:pt x="979770" y="484822"/>
                </a:lnTo>
                <a:lnTo>
                  <a:pt x="0" y="484822"/>
                </a:lnTo>
                <a:lnTo>
                  <a:pt x="0" y="163298"/>
                </a:lnTo>
                <a:cubicBezTo>
                  <a:pt x="0" y="73111"/>
                  <a:pt x="73111" y="0"/>
                  <a:pt x="163298" y="0"/>
                </a:cubicBezTo>
                <a:close/>
              </a:path>
            </a:pathLst>
          </a:custGeom>
          <a:solidFill>
            <a:srgbClr val="92D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57" name="Freihandform: Form 256">
            <a:extLst>
              <a:ext uri="{FF2B5EF4-FFF2-40B4-BE49-F238E27FC236}">
                <a16:creationId xmlns:a16="http://schemas.microsoft.com/office/drawing/2014/main" id="{657C92D1-680A-4532-959E-E18C74D9A98C}"/>
              </a:ext>
            </a:extLst>
          </p:cNvPr>
          <p:cNvSpPr/>
          <p:nvPr/>
        </p:nvSpPr>
        <p:spPr>
          <a:xfrm>
            <a:off x="7741311" y="3354945"/>
            <a:ext cx="979770" cy="476948"/>
          </a:xfrm>
          <a:custGeom>
            <a:avLst/>
            <a:gdLst>
              <a:gd name="connsiteX0" fmla="*/ 0 w 979770"/>
              <a:gd name="connsiteY0" fmla="*/ 0 h 476948"/>
              <a:gd name="connsiteX1" fmla="*/ 979770 w 979770"/>
              <a:gd name="connsiteY1" fmla="*/ 0 h 476948"/>
              <a:gd name="connsiteX2" fmla="*/ 979770 w 979770"/>
              <a:gd name="connsiteY2" fmla="*/ 235246 h 476948"/>
              <a:gd name="connsiteX3" fmla="*/ 979770 w 979770"/>
              <a:gd name="connsiteY3" fmla="*/ 311471 h 476948"/>
              <a:gd name="connsiteX4" fmla="*/ 979770 w 979770"/>
              <a:gd name="connsiteY4" fmla="*/ 313650 h 476948"/>
              <a:gd name="connsiteX5" fmla="*/ 974188 w 979770"/>
              <a:gd name="connsiteY5" fmla="*/ 341295 h 476948"/>
              <a:gd name="connsiteX6" fmla="*/ 973850 w 979770"/>
              <a:gd name="connsiteY6" fmla="*/ 340794 h 476948"/>
              <a:gd name="connsiteX7" fmla="*/ 966937 w 979770"/>
              <a:gd name="connsiteY7" fmla="*/ 375034 h 476948"/>
              <a:gd name="connsiteX8" fmla="*/ 880035 w 979770"/>
              <a:gd name="connsiteY8" fmla="*/ 461936 h 476948"/>
              <a:gd name="connsiteX9" fmla="*/ 847398 w 979770"/>
              <a:gd name="connsiteY9" fmla="*/ 468526 h 476948"/>
              <a:gd name="connsiteX10" fmla="*/ 849884 w 979770"/>
              <a:gd name="connsiteY10" fmla="*/ 470202 h 476948"/>
              <a:gd name="connsiteX11" fmla="*/ 816472 w 979770"/>
              <a:gd name="connsiteY11" fmla="*/ 476948 h 476948"/>
              <a:gd name="connsiteX12" fmla="*/ 163298 w 979770"/>
              <a:gd name="connsiteY12" fmla="*/ 476948 h 476948"/>
              <a:gd name="connsiteX13" fmla="*/ 134367 w 979770"/>
              <a:gd name="connsiteY13" fmla="*/ 471107 h 476948"/>
              <a:gd name="connsiteX14" fmla="*/ 136854 w 979770"/>
              <a:gd name="connsiteY14" fmla="*/ 469430 h 476948"/>
              <a:gd name="connsiteX15" fmla="*/ 99735 w 979770"/>
              <a:gd name="connsiteY15" fmla="*/ 461936 h 476948"/>
              <a:gd name="connsiteX16" fmla="*/ 12833 w 979770"/>
              <a:gd name="connsiteY16" fmla="*/ 375034 h 476948"/>
              <a:gd name="connsiteX17" fmla="*/ 6940 w 979770"/>
              <a:gd name="connsiteY17" fmla="*/ 345844 h 476948"/>
              <a:gd name="connsiteX18" fmla="*/ 6601 w 979770"/>
              <a:gd name="connsiteY18" fmla="*/ 346346 h 476948"/>
              <a:gd name="connsiteX19" fmla="*/ 0 w 979770"/>
              <a:gd name="connsiteY19" fmla="*/ 313650 h 476948"/>
              <a:gd name="connsiteX20" fmla="*/ 0 w 979770"/>
              <a:gd name="connsiteY20" fmla="*/ 311471 h 476948"/>
              <a:gd name="connsiteX21" fmla="*/ 0 w 979770"/>
              <a:gd name="connsiteY21" fmla="*/ 235246 h 47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79770" h="476948">
                <a:moveTo>
                  <a:pt x="0" y="0"/>
                </a:moveTo>
                <a:lnTo>
                  <a:pt x="979770" y="0"/>
                </a:lnTo>
                <a:lnTo>
                  <a:pt x="979770" y="235246"/>
                </a:lnTo>
                <a:lnTo>
                  <a:pt x="979770" y="311471"/>
                </a:lnTo>
                <a:lnTo>
                  <a:pt x="979770" y="313650"/>
                </a:lnTo>
                <a:lnTo>
                  <a:pt x="974188" y="341295"/>
                </a:lnTo>
                <a:lnTo>
                  <a:pt x="973850" y="340794"/>
                </a:lnTo>
                <a:lnTo>
                  <a:pt x="966937" y="375034"/>
                </a:lnTo>
                <a:cubicBezTo>
                  <a:pt x="950411" y="414107"/>
                  <a:pt x="919109" y="445410"/>
                  <a:pt x="880035" y="461936"/>
                </a:cubicBezTo>
                <a:lnTo>
                  <a:pt x="847398" y="468526"/>
                </a:lnTo>
                <a:lnTo>
                  <a:pt x="849884" y="470202"/>
                </a:lnTo>
                <a:lnTo>
                  <a:pt x="816472" y="476948"/>
                </a:lnTo>
                <a:lnTo>
                  <a:pt x="163298" y="476948"/>
                </a:lnTo>
                <a:lnTo>
                  <a:pt x="134367" y="471107"/>
                </a:lnTo>
                <a:lnTo>
                  <a:pt x="136854" y="469430"/>
                </a:lnTo>
                <a:lnTo>
                  <a:pt x="99735" y="461936"/>
                </a:lnTo>
                <a:cubicBezTo>
                  <a:pt x="60662" y="445410"/>
                  <a:pt x="29360" y="414107"/>
                  <a:pt x="12833" y="375034"/>
                </a:cubicBezTo>
                <a:lnTo>
                  <a:pt x="6940" y="345844"/>
                </a:lnTo>
                <a:lnTo>
                  <a:pt x="6601" y="346346"/>
                </a:lnTo>
                <a:lnTo>
                  <a:pt x="0" y="313650"/>
                </a:lnTo>
                <a:lnTo>
                  <a:pt x="0" y="311471"/>
                </a:lnTo>
                <a:lnTo>
                  <a:pt x="0" y="235246"/>
                </a:lnTo>
                <a:close/>
              </a:path>
            </a:pathLst>
          </a:custGeom>
          <a:solidFill>
            <a:srgbClr val="92D05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193" name="Freihandform: Form 192">
            <a:extLst>
              <a:ext uri="{FF2B5EF4-FFF2-40B4-BE49-F238E27FC236}">
                <a16:creationId xmlns:a16="http://schemas.microsoft.com/office/drawing/2014/main" id="{3F1AA030-ECCD-4BF6-833A-BA1246690417}"/>
              </a:ext>
            </a:extLst>
          </p:cNvPr>
          <p:cNvSpPr/>
          <p:nvPr/>
        </p:nvSpPr>
        <p:spPr>
          <a:xfrm>
            <a:off x="7741529" y="2849943"/>
            <a:ext cx="979770" cy="484822"/>
          </a:xfrm>
          <a:custGeom>
            <a:avLst/>
            <a:gdLst/>
            <a:ahLst/>
            <a:cxnLst/>
            <a:rect l="l" t="t" r="r" b="b"/>
            <a:pathLst>
              <a:path w="979770" h="484822">
                <a:moveTo>
                  <a:pt x="426458" y="285759"/>
                </a:moveTo>
                <a:lnTo>
                  <a:pt x="426570" y="285759"/>
                </a:lnTo>
                <a:lnTo>
                  <a:pt x="451796" y="357755"/>
                </a:lnTo>
                <a:lnTo>
                  <a:pt x="401567" y="357755"/>
                </a:lnTo>
                <a:close/>
                <a:moveTo>
                  <a:pt x="510025" y="266560"/>
                </a:moveTo>
                <a:cubicBezTo>
                  <a:pt x="509356" y="266560"/>
                  <a:pt x="508760" y="266728"/>
                  <a:pt x="508239" y="267063"/>
                </a:cubicBezTo>
                <a:cubicBezTo>
                  <a:pt x="507718" y="267398"/>
                  <a:pt x="507272" y="267918"/>
                  <a:pt x="506900" y="268625"/>
                </a:cubicBezTo>
                <a:cubicBezTo>
                  <a:pt x="506528" y="269332"/>
                  <a:pt x="506249" y="270207"/>
                  <a:pt x="506063" y="271249"/>
                </a:cubicBezTo>
                <a:cubicBezTo>
                  <a:pt x="505877" y="272290"/>
                  <a:pt x="505784" y="273518"/>
                  <a:pt x="505784" y="274932"/>
                </a:cubicBezTo>
                <a:cubicBezTo>
                  <a:pt x="505784" y="277611"/>
                  <a:pt x="506137" y="279695"/>
                  <a:pt x="506844" y="281183"/>
                </a:cubicBezTo>
                <a:cubicBezTo>
                  <a:pt x="507551" y="282671"/>
                  <a:pt x="508611" y="283415"/>
                  <a:pt x="510025" y="283415"/>
                </a:cubicBezTo>
                <a:lnTo>
                  <a:pt x="579342" y="283415"/>
                </a:lnTo>
                <a:lnTo>
                  <a:pt x="524648" y="405975"/>
                </a:lnTo>
                <a:cubicBezTo>
                  <a:pt x="524201" y="406943"/>
                  <a:pt x="523941" y="407780"/>
                  <a:pt x="523866" y="408487"/>
                </a:cubicBezTo>
                <a:cubicBezTo>
                  <a:pt x="523792" y="409194"/>
                  <a:pt x="524071" y="409789"/>
                  <a:pt x="524704" y="410273"/>
                </a:cubicBezTo>
                <a:cubicBezTo>
                  <a:pt x="525336" y="410756"/>
                  <a:pt x="526359" y="411110"/>
                  <a:pt x="527773" y="411333"/>
                </a:cubicBezTo>
                <a:cubicBezTo>
                  <a:pt x="529187" y="411556"/>
                  <a:pt x="531159" y="411668"/>
                  <a:pt x="533689" y="411668"/>
                </a:cubicBezTo>
                <a:cubicBezTo>
                  <a:pt x="535624" y="411668"/>
                  <a:pt x="537261" y="411612"/>
                  <a:pt x="538600" y="411500"/>
                </a:cubicBezTo>
                <a:cubicBezTo>
                  <a:pt x="539940" y="411389"/>
                  <a:pt x="541037" y="411166"/>
                  <a:pt x="541893" y="410831"/>
                </a:cubicBezTo>
                <a:cubicBezTo>
                  <a:pt x="542749" y="410496"/>
                  <a:pt x="543456" y="410049"/>
                  <a:pt x="544014" y="409491"/>
                </a:cubicBezTo>
                <a:cubicBezTo>
                  <a:pt x="544572" y="408933"/>
                  <a:pt x="545037" y="408208"/>
                  <a:pt x="545409" y="407315"/>
                </a:cubicBezTo>
                <a:lnTo>
                  <a:pt x="597425" y="287434"/>
                </a:lnTo>
                <a:cubicBezTo>
                  <a:pt x="597871" y="286392"/>
                  <a:pt x="598262" y="285406"/>
                  <a:pt x="598597" y="284476"/>
                </a:cubicBezTo>
                <a:cubicBezTo>
                  <a:pt x="598932" y="283545"/>
                  <a:pt x="599192" y="282578"/>
                  <a:pt x="599378" y="281573"/>
                </a:cubicBezTo>
                <a:cubicBezTo>
                  <a:pt x="599564" y="280569"/>
                  <a:pt x="599713" y="279527"/>
                  <a:pt x="599824" y="278448"/>
                </a:cubicBezTo>
                <a:cubicBezTo>
                  <a:pt x="599936" y="277369"/>
                  <a:pt x="599992" y="276160"/>
                  <a:pt x="599992" y="274820"/>
                </a:cubicBezTo>
                <a:cubicBezTo>
                  <a:pt x="599992" y="273183"/>
                  <a:pt x="599880" y="271844"/>
                  <a:pt x="599657" y="270802"/>
                </a:cubicBezTo>
                <a:cubicBezTo>
                  <a:pt x="599434" y="269760"/>
                  <a:pt x="599118" y="268904"/>
                  <a:pt x="598708" y="268235"/>
                </a:cubicBezTo>
                <a:cubicBezTo>
                  <a:pt x="598299" y="267565"/>
                  <a:pt x="597704" y="267119"/>
                  <a:pt x="596922" y="266895"/>
                </a:cubicBezTo>
                <a:cubicBezTo>
                  <a:pt x="596141" y="266672"/>
                  <a:pt x="595229" y="266560"/>
                  <a:pt x="594188" y="266560"/>
                </a:cubicBezTo>
                <a:close/>
                <a:moveTo>
                  <a:pt x="427128" y="265891"/>
                </a:moveTo>
                <a:cubicBezTo>
                  <a:pt x="424896" y="265891"/>
                  <a:pt x="423054" y="265947"/>
                  <a:pt x="421603" y="266058"/>
                </a:cubicBezTo>
                <a:cubicBezTo>
                  <a:pt x="420152" y="266170"/>
                  <a:pt x="418961" y="266374"/>
                  <a:pt x="418031" y="266672"/>
                </a:cubicBezTo>
                <a:cubicBezTo>
                  <a:pt x="417101" y="266970"/>
                  <a:pt x="416394" y="267379"/>
                  <a:pt x="415910" y="267900"/>
                </a:cubicBezTo>
                <a:cubicBezTo>
                  <a:pt x="415426" y="268421"/>
                  <a:pt x="415036" y="269091"/>
                  <a:pt x="414738" y="269909"/>
                </a:cubicBezTo>
                <a:lnTo>
                  <a:pt x="366295" y="404078"/>
                </a:lnTo>
                <a:cubicBezTo>
                  <a:pt x="365699" y="405715"/>
                  <a:pt x="365383" y="407036"/>
                  <a:pt x="365346" y="408040"/>
                </a:cubicBezTo>
                <a:cubicBezTo>
                  <a:pt x="365309" y="409045"/>
                  <a:pt x="365569" y="409808"/>
                  <a:pt x="366127" y="410328"/>
                </a:cubicBezTo>
                <a:cubicBezTo>
                  <a:pt x="366685" y="410849"/>
                  <a:pt x="367653" y="411203"/>
                  <a:pt x="369029" y="411389"/>
                </a:cubicBezTo>
                <a:cubicBezTo>
                  <a:pt x="370406" y="411575"/>
                  <a:pt x="372173" y="411668"/>
                  <a:pt x="374331" y="411668"/>
                </a:cubicBezTo>
                <a:cubicBezTo>
                  <a:pt x="376415" y="411668"/>
                  <a:pt x="378108" y="411593"/>
                  <a:pt x="379410" y="411445"/>
                </a:cubicBezTo>
                <a:cubicBezTo>
                  <a:pt x="380712" y="411296"/>
                  <a:pt x="381717" y="411054"/>
                  <a:pt x="382424" y="410719"/>
                </a:cubicBezTo>
                <a:cubicBezTo>
                  <a:pt x="383131" y="410384"/>
                  <a:pt x="383670" y="409975"/>
                  <a:pt x="384042" y="409491"/>
                </a:cubicBezTo>
                <a:cubicBezTo>
                  <a:pt x="384414" y="409008"/>
                  <a:pt x="384712" y="408431"/>
                  <a:pt x="384935" y="407761"/>
                </a:cubicBezTo>
                <a:lnTo>
                  <a:pt x="396767" y="373047"/>
                </a:lnTo>
                <a:lnTo>
                  <a:pt x="456819" y="373047"/>
                </a:lnTo>
                <a:lnTo>
                  <a:pt x="469209" y="408208"/>
                </a:lnTo>
                <a:cubicBezTo>
                  <a:pt x="469507" y="408877"/>
                  <a:pt x="469823" y="409435"/>
                  <a:pt x="470158" y="409882"/>
                </a:cubicBezTo>
                <a:cubicBezTo>
                  <a:pt x="470493" y="410328"/>
                  <a:pt x="471014" y="410682"/>
                  <a:pt x="471721" y="410942"/>
                </a:cubicBezTo>
                <a:cubicBezTo>
                  <a:pt x="472428" y="411203"/>
                  <a:pt x="473469" y="411389"/>
                  <a:pt x="474846" y="411500"/>
                </a:cubicBezTo>
                <a:cubicBezTo>
                  <a:pt x="476223" y="411612"/>
                  <a:pt x="478064" y="411668"/>
                  <a:pt x="480371" y="411668"/>
                </a:cubicBezTo>
                <a:cubicBezTo>
                  <a:pt x="482678" y="411668"/>
                  <a:pt x="484520" y="411593"/>
                  <a:pt x="485897" y="411445"/>
                </a:cubicBezTo>
                <a:cubicBezTo>
                  <a:pt x="487273" y="411296"/>
                  <a:pt x="488259" y="410961"/>
                  <a:pt x="488855" y="410440"/>
                </a:cubicBezTo>
                <a:cubicBezTo>
                  <a:pt x="489450" y="409919"/>
                  <a:pt x="489729" y="409156"/>
                  <a:pt x="489692" y="408152"/>
                </a:cubicBezTo>
                <a:cubicBezTo>
                  <a:pt x="489654" y="407147"/>
                  <a:pt x="489338" y="405826"/>
                  <a:pt x="488743" y="404189"/>
                </a:cubicBezTo>
                <a:lnTo>
                  <a:pt x="440299" y="270021"/>
                </a:lnTo>
                <a:cubicBezTo>
                  <a:pt x="440002" y="269202"/>
                  <a:pt x="439592" y="268514"/>
                  <a:pt x="439072" y="267956"/>
                </a:cubicBezTo>
                <a:cubicBezTo>
                  <a:pt x="438551" y="267398"/>
                  <a:pt x="437806" y="266970"/>
                  <a:pt x="436839" y="266672"/>
                </a:cubicBezTo>
                <a:cubicBezTo>
                  <a:pt x="435872" y="266374"/>
                  <a:pt x="434607" y="266170"/>
                  <a:pt x="433044" y="266058"/>
                </a:cubicBezTo>
                <a:cubicBezTo>
                  <a:pt x="431481" y="265947"/>
                  <a:pt x="429509" y="265891"/>
                  <a:pt x="427128" y="265891"/>
                </a:cubicBezTo>
                <a:close/>
                <a:moveTo>
                  <a:pt x="163298" y="0"/>
                </a:moveTo>
                <a:lnTo>
                  <a:pt x="816472" y="0"/>
                </a:lnTo>
                <a:lnTo>
                  <a:pt x="816477" y="1"/>
                </a:lnTo>
                <a:lnTo>
                  <a:pt x="816490" y="1"/>
                </a:lnTo>
                <a:cubicBezTo>
                  <a:pt x="884033" y="1"/>
                  <a:pt x="941984" y="41066"/>
                  <a:pt x="966738" y="99592"/>
                </a:cubicBezTo>
                <a:lnTo>
                  <a:pt x="974981" y="140423"/>
                </a:lnTo>
                <a:lnTo>
                  <a:pt x="975131" y="140322"/>
                </a:lnTo>
                <a:lnTo>
                  <a:pt x="979770" y="163298"/>
                </a:lnTo>
                <a:lnTo>
                  <a:pt x="979770" y="484822"/>
                </a:lnTo>
                <a:lnTo>
                  <a:pt x="0" y="484822"/>
                </a:lnTo>
                <a:lnTo>
                  <a:pt x="0" y="163298"/>
                </a:lnTo>
                <a:cubicBezTo>
                  <a:pt x="0" y="73111"/>
                  <a:pt x="73111" y="0"/>
                  <a:pt x="163298" y="0"/>
                </a:cubicBezTo>
                <a:close/>
              </a:path>
            </a:pathLst>
          </a:custGeom>
          <a:solidFill>
            <a:srgbClr val="92D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60CD5BB-E33B-4147-BABD-F6108B9E7D60}"/>
              </a:ext>
            </a:extLst>
          </p:cNvPr>
          <p:cNvGrpSpPr/>
          <p:nvPr/>
        </p:nvGrpSpPr>
        <p:grpSpPr>
          <a:xfrm>
            <a:off x="9417697" y="2996886"/>
            <a:ext cx="979988" cy="981950"/>
            <a:chOff x="9444512" y="2836378"/>
            <a:chExt cx="979988" cy="981950"/>
          </a:xfrm>
        </p:grpSpPr>
        <p:sp>
          <p:nvSpPr>
            <p:cNvPr id="265" name="Freihandform: Form 264">
              <a:extLst>
                <a:ext uri="{FF2B5EF4-FFF2-40B4-BE49-F238E27FC236}">
                  <a16:creationId xmlns:a16="http://schemas.microsoft.com/office/drawing/2014/main" id="{C62A2767-55E8-4D9E-A787-AD72133D07FF}"/>
                </a:ext>
              </a:extLst>
            </p:cNvPr>
            <p:cNvSpPr/>
            <p:nvPr/>
          </p:nvSpPr>
          <p:spPr>
            <a:xfrm>
              <a:off x="9444512" y="3341380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92" name="Freihandform: Form 291">
              <a:extLst>
                <a:ext uri="{FF2B5EF4-FFF2-40B4-BE49-F238E27FC236}">
                  <a16:creationId xmlns:a16="http://schemas.microsoft.com/office/drawing/2014/main" id="{2677C915-1F47-4673-999E-E0D496FDAEDA}"/>
                </a:ext>
              </a:extLst>
            </p:cNvPr>
            <p:cNvSpPr/>
            <p:nvPr/>
          </p:nvSpPr>
          <p:spPr>
            <a:xfrm>
              <a:off x="9444730" y="2836378"/>
              <a:ext cx="979770" cy="484822"/>
            </a:xfrm>
            <a:custGeom>
              <a:avLst/>
              <a:gdLst>
                <a:gd name="connsiteX0" fmla="*/ 453536 w 979770"/>
                <a:gd name="connsiteY0" fmla="*/ 282723 h 484822"/>
                <a:gd name="connsiteX1" fmla="*/ 401737 w 979770"/>
                <a:gd name="connsiteY1" fmla="*/ 315023 h 484822"/>
                <a:gd name="connsiteX2" fmla="*/ 387948 w 979770"/>
                <a:gd name="connsiteY2" fmla="*/ 374490 h 484822"/>
                <a:gd name="connsiteX3" fmla="*/ 466582 w 979770"/>
                <a:gd name="connsiteY3" fmla="*/ 441166 h 484822"/>
                <a:gd name="connsiteX4" fmla="*/ 479715 w 979770"/>
                <a:gd name="connsiteY4" fmla="*/ 440077 h 484822"/>
                <a:gd name="connsiteX5" fmla="*/ 536764 w 979770"/>
                <a:gd name="connsiteY5" fmla="*/ 399380 h 484822"/>
                <a:gd name="connsiteX6" fmla="*/ 532280 w 979770"/>
                <a:gd name="connsiteY6" fmla="*/ 384273 h 484822"/>
                <a:gd name="connsiteX7" fmla="*/ 517174 w 979770"/>
                <a:gd name="connsiteY7" fmla="*/ 388756 h 484822"/>
                <a:gd name="connsiteX8" fmla="*/ 476057 w 979770"/>
                <a:gd name="connsiteY8" fmla="*/ 418094 h 484822"/>
                <a:gd name="connsiteX9" fmla="*/ 409931 w 979770"/>
                <a:gd name="connsiteY9" fmla="*/ 370832 h 484822"/>
                <a:gd name="connsiteX10" fmla="*/ 419867 w 979770"/>
                <a:gd name="connsiteY10" fmla="*/ 327981 h 484822"/>
                <a:gd name="connsiteX11" fmla="*/ 457193 w 979770"/>
                <a:gd name="connsiteY11" fmla="*/ 304706 h 484822"/>
                <a:gd name="connsiteX12" fmla="*/ 466356 w 979770"/>
                <a:gd name="connsiteY12" fmla="*/ 291886 h 484822"/>
                <a:gd name="connsiteX13" fmla="*/ 453536 w 979770"/>
                <a:gd name="connsiteY13" fmla="*/ 282723 h 484822"/>
                <a:gd name="connsiteX14" fmla="*/ 500603 w 979770"/>
                <a:gd name="connsiteY14" fmla="*/ 210695 h 484822"/>
                <a:gd name="connsiteX15" fmla="*/ 469969 w 979770"/>
                <a:gd name="connsiteY15" fmla="*/ 241328 h 484822"/>
                <a:gd name="connsiteX16" fmla="*/ 487876 w 979770"/>
                <a:gd name="connsiteY16" fmla="*/ 269182 h 484822"/>
                <a:gd name="connsiteX17" fmla="*/ 479277 w 979770"/>
                <a:gd name="connsiteY17" fmla="*/ 278999 h 484822"/>
                <a:gd name="connsiteX18" fmla="*/ 479277 w 979770"/>
                <a:gd name="connsiteY18" fmla="*/ 356289 h 484822"/>
                <a:gd name="connsiteX19" fmla="*/ 489201 w 979770"/>
                <a:gd name="connsiteY19" fmla="*/ 366179 h 484822"/>
                <a:gd name="connsiteX20" fmla="*/ 537196 w 979770"/>
                <a:gd name="connsiteY20" fmla="*/ 366014 h 484822"/>
                <a:gd name="connsiteX21" fmla="*/ 545676 w 979770"/>
                <a:gd name="connsiteY21" fmla="*/ 370788 h 484822"/>
                <a:gd name="connsiteX22" fmla="*/ 564412 w 979770"/>
                <a:gd name="connsiteY22" fmla="*/ 401777 h 484822"/>
                <a:gd name="connsiteX23" fmla="*/ 577634 w 979770"/>
                <a:gd name="connsiteY23" fmla="*/ 409233 h 484822"/>
                <a:gd name="connsiteX24" fmla="*/ 584402 w 979770"/>
                <a:gd name="connsiteY24" fmla="*/ 409233 h 484822"/>
                <a:gd name="connsiteX25" fmla="*/ 591006 w 979770"/>
                <a:gd name="connsiteY25" fmla="*/ 406086 h 484822"/>
                <a:gd name="connsiteX26" fmla="*/ 591770 w 979770"/>
                <a:gd name="connsiteY26" fmla="*/ 398811 h 484822"/>
                <a:gd name="connsiteX27" fmla="*/ 569591 w 979770"/>
                <a:gd name="connsiteY27" fmla="*/ 336166 h 484822"/>
                <a:gd name="connsiteX28" fmla="*/ 557445 w 979770"/>
                <a:gd name="connsiteY28" fmla="*/ 327581 h 484822"/>
                <a:gd name="connsiteX29" fmla="*/ 529186 w 979770"/>
                <a:gd name="connsiteY29" fmla="*/ 327581 h 484822"/>
                <a:gd name="connsiteX30" fmla="*/ 524779 w 979770"/>
                <a:gd name="connsiteY30" fmla="*/ 323174 h 484822"/>
                <a:gd name="connsiteX31" fmla="*/ 524779 w 979770"/>
                <a:gd name="connsiteY31" fmla="*/ 278999 h 484822"/>
                <a:gd name="connsiteX32" fmla="*/ 514864 w 979770"/>
                <a:gd name="connsiteY32" fmla="*/ 269084 h 484822"/>
                <a:gd name="connsiteX33" fmla="*/ 513544 w 979770"/>
                <a:gd name="connsiteY33" fmla="*/ 269084 h 484822"/>
                <a:gd name="connsiteX34" fmla="*/ 531234 w 979770"/>
                <a:gd name="connsiteY34" fmla="*/ 241328 h 484822"/>
                <a:gd name="connsiteX35" fmla="*/ 500603 w 979770"/>
                <a:gd name="connsiteY35" fmla="*/ 210695 h 484822"/>
                <a:gd name="connsiteX36" fmla="*/ 163298 w 979770"/>
                <a:gd name="connsiteY36" fmla="*/ 0 h 484822"/>
                <a:gd name="connsiteX37" fmla="*/ 816472 w 979770"/>
                <a:gd name="connsiteY37" fmla="*/ 0 h 484822"/>
                <a:gd name="connsiteX38" fmla="*/ 816477 w 979770"/>
                <a:gd name="connsiteY38" fmla="*/ 1 h 484822"/>
                <a:gd name="connsiteX39" fmla="*/ 816490 w 979770"/>
                <a:gd name="connsiteY39" fmla="*/ 1 h 484822"/>
                <a:gd name="connsiteX40" fmla="*/ 966738 w 979770"/>
                <a:gd name="connsiteY40" fmla="*/ 99592 h 484822"/>
                <a:gd name="connsiteX41" fmla="*/ 974981 w 979770"/>
                <a:gd name="connsiteY41" fmla="*/ 140423 h 484822"/>
                <a:gd name="connsiteX42" fmla="*/ 975131 w 979770"/>
                <a:gd name="connsiteY42" fmla="*/ 140322 h 484822"/>
                <a:gd name="connsiteX43" fmla="*/ 979770 w 979770"/>
                <a:gd name="connsiteY43" fmla="*/ 163298 h 484822"/>
                <a:gd name="connsiteX44" fmla="*/ 979770 w 979770"/>
                <a:gd name="connsiteY44" fmla="*/ 484822 h 484822"/>
                <a:gd name="connsiteX45" fmla="*/ 0 w 979770"/>
                <a:gd name="connsiteY45" fmla="*/ 484822 h 484822"/>
                <a:gd name="connsiteX46" fmla="*/ 0 w 979770"/>
                <a:gd name="connsiteY46" fmla="*/ 163298 h 484822"/>
                <a:gd name="connsiteX47" fmla="*/ 163298 w 979770"/>
                <a:gd name="connsiteY47" fmla="*/ 0 h 48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79770" h="484822">
                  <a:moveTo>
                    <a:pt x="453536" y="282723"/>
                  </a:moveTo>
                  <a:cubicBezTo>
                    <a:pt x="432520" y="286220"/>
                    <a:pt x="414125" y="297691"/>
                    <a:pt x="401737" y="315023"/>
                  </a:cubicBezTo>
                  <a:cubicBezTo>
                    <a:pt x="389350" y="332356"/>
                    <a:pt x="384452" y="353475"/>
                    <a:pt x="387948" y="374490"/>
                  </a:cubicBezTo>
                  <a:cubicBezTo>
                    <a:pt x="394432" y="413461"/>
                    <a:pt x="428310" y="441166"/>
                    <a:pt x="466582" y="441166"/>
                  </a:cubicBezTo>
                  <a:cubicBezTo>
                    <a:pt x="470914" y="441166"/>
                    <a:pt x="475304" y="440811"/>
                    <a:pt x="479715" y="440077"/>
                  </a:cubicBezTo>
                  <a:cubicBezTo>
                    <a:pt x="504149" y="436012"/>
                    <a:pt x="524943" y="421178"/>
                    <a:pt x="536764" y="399380"/>
                  </a:cubicBezTo>
                  <a:cubicBezTo>
                    <a:pt x="539697" y="393970"/>
                    <a:pt x="537690" y="387207"/>
                    <a:pt x="532280" y="384273"/>
                  </a:cubicBezTo>
                  <a:cubicBezTo>
                    <a:pt x="526870" y="381339"/>
                    <a:pt x="520107" y="383347"/>
                    <a:pt x="517174" y="388756"/>
                  </a:cubicBezTo>
                  <a:cubicBezTo>
                    <a:pt x="508652" y="404472"/>
                    <a:pt x="493666" y="415164"/>
                    <a:pt x="476057" y="418094"/>
                  </a:cubicBezTo>
                  <a:cubicBezTo>
                    <a:pt x="444795" y="423295"/>
                    <a:pt x="415132" y="402094"/>
                    <a:pt x="409931" y="370832"/>
                  </a:cubicBezTo>
                  <a:cubicBezTo>
                    <a:pt x="407412" y="355689"/>
                    <a:pt x="410940" y="340471"/>
                    <a:pt x="419867" y="327981"/>
                  </a:cubicBezTo>
                  <a:cubicBezTo>
                    <a:pt x="428793" y="315491"/>
                    <a:pt x="442049" y="307225"/>
                    <a:pt x="457193" y="304706"/>
                  </a:cubicBezTo>
                  <a:cubicBezTo>
                    <a:pt x="463263" y="303696"/>
                    <a:pt x="467365" y="297957"/>
                    <a:pt x="466356" y="291886"/>
                  </a:cubicBezTo>
                  <a:cubicBezTo>
                    <a:pt x="465346" y="285816"/>
                    <a:pt x="459606" y="281715"/>
                    <a:pt x="453536" y="282723"/>
                  </a:cubicBezTo>
                  <a:close/>
                  <a:moveTo>
                    <a:pt x="500603" y="210695"/>
                  </a:moveTo>
                  <a:cubicBezTo>
                    <a:pt x="483711" y="210695"/>
                    <a:pt x="469969" y="224437"/>
                    <a:pt x="469969" y="241328"/>
                  </a:cubicBezTo>
                  <a:cubicBezTo>
                    <a:pt x="469969" y="253680"/>
                    <a:pt x="477321" y="264340"/>
                    <a:pt x="487876" y="269182"/>
                  </a:cubicBezTo>
                  <a:cubicBezTo>
                    <a:pt x="483030" y="269829"/>
                    <a:pt x="479277" y="273979"/>
                    <a:pt x="479277" y="278999"/>
                  </a:cubicBezTo>
                  <a:lnTo>
                    <a:pt x="479277" y="356289"/>
                  </a:lnTo>
                  <a:cubicBezTo>
                    <a:pt x="479277" y="361743"/>
                    <a:pt x="483714" y="366179"/>
                    <a:pt x="489201" y="366179"/>
                  </a:cubicBezTo>
                  <a:lnTo>
                    <a:pt x="537196" y="366014"/>
                  </a:lnTo>
                  <a:cubicBezTo>
                    <a:pt x="540176" y="366014"/>
                    <a:pt x="544138" y="368245"/>
                    <a:pt x="545676" y="370788"/>
                  </a:cubicBezTo>
                  <a:lnTo>
                    <a:pt x="564412" y="401777"/>
                  </a:lnTo>
                  <a:cubicBezTo>
                    <a:pt x="566941" y="405958"/>
                    <a:pt x="572749" y="409233"/>
                    <a:pt x="577634" y="409233"/>
                  </a:cubicBezTo>
                  <a:lnTo>
                    <a:pt x="584402" y="409233"/>
                  </a:lnTo>
                  <a:cubicBezTo>
                    <a:pt x="587186" y="409233"/>
                    <a:pt x="589593" y="408086"/>
                    <a:pt x="591006" y="406086"/>
                  </a:cubicBezTo>
                  <a:cubicBezTo>
                    <a:pt x="592420" y="404087"/>
                    <a:pt x="592698" y="401435"/>
                    <a:pt x="591770" y="398811"/>
                  </a:cubicBezTo>
                  <a:lnTo>
                    <a:pt x="569591" y="336166"/>
                  </a:lnTo>
                  <a:cubicBezTo>
                    <a:pt x="567887" y="331352"/>
                    <a:pt x="562551" y="327581"/>
                    <a:pt x="557445" y="327581"/>
                  </a:cubicBezTo>
                  <a:lnTo>
                    <a:pt x="529186" y="327581"/>
                  </a:lnTo>
                  <a:cubicBezTo>
                    <a:pt x="526756" y="327581"/>
                    <a:pt x="524779" y="325604"/>
                    <a:pt x="524779" y="323174"/>
                  </a:cubicBezTo>
                  <a:lnTo>
                    <a:pt x="524779" y="278999"/>
                  </a:lnTo>
                  <a:cubicBezTo>
                    <a:pt x="524779" y="273532"/>
                    <a:pt x="520332" y="269084"/>
                    <a:pt x="514864" y="269084"/>
                  </a:cubicBezTo>
                  <a:lnTo>
                    <a:pt x="513544" y="269084"/>
                  </a:lnTo>
                  <a:cubicBezTo>
                    <a:pt x="523983" y="264196"/>
                    <a:pt x="531234" y="253595"/>
                    <a:pt x="531234" y="241328"/>
                  </a:cubicBezTo>
                  <a:cubicBezTo>
                    <a:pt x="531236" y="224437"/>
                    <a:pt x="517493" y="210695"/>
                    <a:pt x="500603" y="210695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pic>
        <p:nvPicPr>
          <p:cNvPr id="183" name="Grafik 182">
            <a:hlinkClick r:id="rId14" action="ppaction://hlinksldjump"/>
            <a:extLst>
              <a:ext uri="{FF2B5EF4-FFF2-40B4-BE49-F238E27FC236}">
                <a16:creationId xmlns:a16="http://schemas.microsoft.com/office/drawing/2014/main" id="{58C347E2-FF64-423A-9A0C-1C7851EAC47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sp>
        <p:nvSpPr>
          <p:cNvPr id="185" name="Textfeld 184">
            <a:extLst>
              <a:ext uri="{FF2B5EF4-FFF2-40B4-BE49-F238E27FC236}">
                <a16:creationId xmlns:a16="http://schemas.microsoft.com/office/drawing/2014/main" id="{5B59E9FA-BCBD-43F4-A783-AC93ED4B5887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sp>
        <p:nvSpPr>
          <p:cNvPr id="187" name="Textfeld 186">
            <a:extLst>
              <a:ext uri="{FF2B5EF4-FFF2-40B4-BE49-F238E27FC236}">
                <a16:creationId xmlns:a16="http://schemas.microsoft.com/office/drawing/2014/main" id="{2B0A4DDB-1F1E-407E-A42E-EEF85BCACEBB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9BA29090-5478-454F-934C-8E4859355CC9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191" name="Gruppieren 190">
            <a:extLst>
              <a:ext uri="{FF2B5EF4-FFF2-40B4-BE49-F238E27FC236}">
                <a16:creationId xmlns:a16="http://schemas.microsoft.com/office/drawing/2014/main" id="{A5B2A62C-8770-485F-A779-09D15467DF18}"/>
              </a:ext>
            </a:extLst>
          </p:cNvPr>
          <p:cNvGrpSpPr/>
          <p:nvPr/>
        </p:nvGrpSpPr>
        <p:grpSpPr>
          <a:xfrm>
            <a:off x="254446" y="4199150"/>
            <a:ext cx="1627909" cy="246711"/>
            <a:chOff x="254446" y="4492757"/>
            <a:chExt cx="1627909" cy="246711"/>
          </a:xfrm>
        </p:grpSpPr>
        <p:grpSp>
          <p:nvGrpSpPr>
            <p:cNvPr id="192" name="Gruppieren 191">
              <a:extLst>
                <a:ext uri="{FF2B5EF4-FFF2-40B4-BE49-F238E27FC236}">
                  <a16:creationId xmlns:a16="http://schemas.microsoft.com/office/drawing/2014/main" id="{618B7188-6F39-49FD-8085-1A92457E6069}"/>
                </a:ext>
              </a:extLst>
            </p:cNvPr>
            <p:cNvGrpSpPr/>
            <p:nvPr/>
          </p:nvGrpSpPr>
          <p:grpSpPr>
            <a:xfrm>
              <a:off x="254446" y="4508145"/>
              <a:ext cx="1627909" cy="231323"/>
              <a:chOff x="254446" y="4508145"/>
              <a:chExt cx="1627909" cy="231323"/>
            </a:xfrm>
          </p:grpSpPr>
          <p:pic>
            <p:nvPicPr>
              <p:cNvPr id="200" name="Grafik 199">
                <a:extLst>
                  <a:ext uri="{FF2B5EF4-FFF2-40B4-BE49-F238E27FC236}">
                    <a16:creationId xmlns:a16="http://schemas.microsoft.com/office/drawing/2014/main" id="{45B596FE-15E8-4071-9D0E-3B471FEED6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274" y="4508145"/>
                <a:ext cx="230081" cy="230081"/>
              </a:xfrm>
              <a:prstGeom prst="rect">
                <a:avLst/>
              </a:prstGeom>
            </p:spPr>
          </p:pic>
          <p:pic>
            <p:nvPicPr>
              <p:cNvPr id="213" name="Grafik 212">
                <a:extLst>
                  <a:ext uri="{FF2B5EF4-FFF2-40B4-BE49-F238E27FC236}">
                    <a16:creationId xmlns:a16="http://schemas.microsoft.com/office/drawing/2014/main" id="{F7C9E033-1E83-4280-A8CC-D04666765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46" y="4509387"/>
                <a:ext cx="230081" cy="230081"/>
              </a:xfrm>
              <a:prstGeom prst="rect">
                <a:avLst/>
              </a:prstGeom>
            </p:spPr>
          </p:pic>
          <p:cxnSp>
            <p:nvCxnSpPr>
              <p:cNvPr id="214" name="Gerader Verbinder 213">
                <a:extLst>
                  <a:ext uri="{FF2B5EF4-FFF2-40B4-BE49-F238E27FC236}">
                    <a16:creationId xmlns:a16="http://schemas.microsoft.com/office/drawing/2014/main" id="{BB7866FD-61E9-4670-8151-91F1051E37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90" y="4606429"/>
                <a:ext cx="13154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6" name="Flussdiagramm: Verbinder 195">
              <a:extLst>
                <a:ext uri="{FF2B5EF4-FFF2-40B4-BE49-F238E27FC236}">
                  <a16:creationId xmlns:a16="http://schemas.microsoft.com/office/drawing/2014/main" id="{B9496182-213F-41C4-B8C7-8DB498EB6AF2}"/>
                </a:ext>
              </a:extLst>
            </p:cNvPr>
            <p:cNvSpPr/>
            <p:nvPr/>
          </p:nvSpPr>
          <p:spPr>
            <a:xfrm>
              <a:off x="520847" y="4492757"/>
              <a:ext cx="232667" cy="230911"/>
            </a:xfrm>
            <a:prstGeom prst="flowChartConnector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15" name="Textfeld 214">
            <a:extLst>
              <a:ext uri="{FF2B5EF4-FFF2-40B4-BE49-F238E27FC236}">
                <a16:creationId xmlns:a16="http://schemas.microsoft.com/office/drawing/2014/main" id="{5E94E287-DF8C-4DCF-95B0-9A01A3A67D7E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216" name="Rechteck: abgerundete Ecken 215">
            <a:extLst>
              <a:ext uri="{FF2B5EF4-FFF2-40B4-BE49-F238E27FC236}">
                <a16:creationId xmlns:a16="http://schemas.microsoft.com/office/drawing/2014/main" id="{ADB4296B-2E93-4696-B47E-4879969828E8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217" name="Rechteck: abgerundete Ecken 216">
            <a:extLst>
              <a:ext uri="{FF2B5EF4-FFF2-40B4-BE49-F238E27FC236}">
                <a16:creationId xmlns:a16="http://schemas.microsoft.com/office/drawing/2014/main" id="{BFBBA63D-72C7-41D8-BF4F-C23A86928DBE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218" name="Gruppieren 217">
            <a:extLst>
              <a:ext uri="{FF2B5EF4-FFF2-40B4-BE49-F238E27FC236}">
                <a16:creationId xmlns:a16="http://schemas.microsoft.com/office/drawing/2014/main" id="{B02738A8-CD2A-4003-8ADA-840DFCBBCA30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219" name="Rechteck: abgerundete Ecken 218">
              <a:extLst>
                <a:ext uri="{FF2B5EF4-FFF2-40B4-BE49-F238E27FC236}">
                  <a16:creationId xmlns:a16="http://schemas.microsoft.com/office/drawing/2014/main" id="{E28DCE76-2FCD-424B-AE32-DC198EE54D8A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20" name="Kreuz 219">
              <a:extLst>
                <a:ext uri="{FF2B5EF4-FFF2-40B4-BE49-F238E27FC236}">
                  <a16:creationId xmlns:a16="http://schemas.microsoft.com/office/drawing/2014/main" id="{98C4C4FB-536B-4923-B5D6-D5C3FB218D22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1" name="Gruppieren 220">
            <a:extLst>
              <a:ext uri="{FF2B5EF4-FFF2-40B4-BE49-F238E27FC236}">
                <a16:creationId xmlns:a16="http://schemas.microsoft.com/office/drawing/2014/main" id="{84302411-B8AD-4D72-9928-42148491EB07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222" name="Rechteck: abgerundete Ecken 221">
              <a:extLst>
                <a:ext uri="{FF2B5EF4-FFF2-40B4-BE49-F238E27FC236}">
                  <a16:creationId xmlns:a16="http://schemas.microsoft.com/office/drawing/2014/main" id="{9555F4E2-1B03-4CBB-88AA-F3861CEF9CD1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223" name="Grafik 222">
              <a:extLst>
                <a:ext uri="{FF2B5EF4-FFF2-40B4-BE49-F238E27FC236}">
                  <a16:creationId xmlns:a16="http://schemas.microsoft.com/office/drawing/2014/main" id="{E4ECAFB9-F620-45F6-BEA7-4C8B965F3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sp>
        <p:nvSpPr>
          <p:cNvPr id="224" name="FREEZE FAME inaktiv">
            <a:extLst>
              <a:ext uri="{FF2B5EF4-FFF2-40B4-BE49-F238E27FC236}">
                <a16:creationId xmlns:a16="http://schemas.microsoft.com/office/drawing/2014/main" id="{D1999603-5484-46C5-8D4D-397E915414FB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sp>
        <p:nvSpPr>
          <p:cNvPr id="225" name="FREEZE FRAME aktiv">
            <a:extLst>
              <a:ext uri="{FF2B5EF4-FFF2-40B4-BE49-F238E27FC236}">
                <a16:creationId xmlns:a16="http://schemas.microsoft.com/office/drawing/2014/main" id="{7B898C9D-0B80-40AF-91AB-3AA84A0318EE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  <p:sp>
        <p:nvSpPr>
          <p:cNvPr id="227" name="Textfeld 226">
            <a:extLst>
              <a:ext uri="{FF2B5EF4-FFF2-40B4-BE49-F238E27FC236}">
                <a16:creationId xmlns:a16="http://schemas.microsoft.com/office/drawing/2014/main" id="{927A04FC-0870-483A-BCF2-FC30B7DC90D2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B2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51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pic>
        <p:nvPicPr>
          <p:cNvPr id="228" name="Grafik 227">
            <a:extLst>
              <a:ext uri="{FF2B5EF4-FFF2-40B4-BE49-F238E27FC236}">
                <a16:creationId xmlns:a16="http://schemas.microsoft.com/office/drawing/2014/main" id="{4B016C5F-E8F8-4812-95FC-F7F2A5E11E3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32" name="DELETE">
            <a:extLst>
              <a:ext uri="{FF2B5EF4-FFF2-40B4-BE49-F238E27FC236}">
                <a16:creationId xmlns:a16="http://schemas.microsoft.com/office/drawing/2014/main" id="{F3AD958A-BB23-4706-BBD3-143DB1CECEAA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233" name="Rechteck: abgerundete Ecken 232">
              <a:extLst>
                <a:ext uri="{FF2B5EF4-FFF2-40B4-BE49-F238E27FC236}">
                  <a16:creationId xmlns:a16="http://schemas.microsoft.com/office/drawing/2014/main" id="{319F3B02-4F70-4807-B177-92709D6ABCF3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234" name="Grafik 233">
              <a:extLst>
                <a:ext uri="{FF2B5EF4-FFF2-40B4-BE49-F238E27FC236}">
                  <a16:creationId xmlns:a16="http://schemas.microsoft.com/office/drawing/2014/main" id="{F88303A3-4461-4901-B7F0-C3483B1A3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235" name="Gruppieren 234">
            <a:extLst>
              <a:ext uri="{FF2B5EF4-FFF2-40B4-BE49-F238E27FC236}">
                <a16:creationId xmlns:a16="http://schemas.microsoft.com/office/drawing/2014/main" id="{324CC3A4-2A66-420F-9E3E-2F46DE1214C9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236" name="Gruppieren 235">
              <a:extLst>
                <a:ext uri="{FF2B5EF4-FFF2-40B4-BE49-F238E27FC236}">
                  <a16:creationId xmlns:a16="http://schemas.microsoft.com/office/drawing/2014/main" id="{EC2331FB-38FA-4272-95CE-5D3CF3E52DA2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240" name="Rechteck: abgerundete Ecken 239">
                <a:extLst>
                  <a:ext uri="{FF2B5EF4-FFF2-40B4-BE49-F238E27FC236}">
                    <a16:creationId xmlns:a16="http://schemas.microsoft.com/office/drawing/2014/main" id="{6D1A01E4-3F9C-40A8-8F3C-E1F901F0AD07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1" name="Textfeld 240">
                <a:extLst>
                  <a:ext uri="{FF2B5EF4-FFF2-40B4-BE49-F238E27FC236}">
                    <a16:creationId xmlns:a16="http://schemas.microsoft.com/office/drawing/2014/main" id="{8550E82D-3098-4DB9-8132-9B5CE76638EA}"/>
                  </a:ext>
                </a:extLst>
              </p:cNvPr>
              <p:cNvSpPr txBox="1"/>
              <p:nvPr/>
            </p:nvSpPr>
            <p:spPr>
              <a:xfrm>
                <a:off x="4708140" y="2574784"/>
                <a:ext cx="2830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?</a:t>
                </a:r>
              </a:p>
            </p:txBody>
          </p:sp>
          <p:pic>
            <p:nvPicPr>
              <p:cNvPr id="242" name="Grafik 241">
                <a:extLst>
                  <a:ext uri="{FF2B5EF4-FFF2-40B4-BE49-F238E27FC236}">
                    <a16:creationId xmlns:a16="http://schemas.microsoft.com/office/drawing/2014/main" id="{BE150E74-B9C1-45AE-88C2-F9D4AB7E4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237" name="Flussdiagramm: Alternativer Prozess 236">
              <a:hlinkClick r:id="rId33" action="ppaction://hlinksldjump"/>
              <a:extLst>
                <a:ext uri="{FF2B5EF4-FFF2-40B4-BE49-F238E27FC236}">
                  <a16:creationId xmlns:a16="http://schemas.microsoft.com/office/drawing/2014/main" id="{4AA5ECCE-3C54-40FB-8C2A-FD94B027DA2E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239" name="Flussdiagramm: Alternativer Prozess 238">
              <a:hlinkClick r:id="rId34" action="ppaction://hlinksldjump"/>
              <a:extLst>
                <a:ext uri="{FF2B5EF4-FFF2-40B4-BE49-F238E27FC236}">
                  <a16:creationId xmlns:a16="http://schemas.microsoft.com/office/drawing/2014/main" id="{7F9340FA-B4BB-49B5-92B2-B7FDBCE6350F}"/>
                </a:ext>
              </a:extLst>
            </p:cNvPr>
            <p:cNvSpPr/>
            <p:nvPr/>
          </p:nvSpPr>
          <p:spPr>
            <a:xfrm>
              <a:off x="4754757" y="3584697"/>
              <a:ext cx="2741196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Seating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Map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Konfig</a:t>
              </a:r>
              <a:r>
                <a:rPr lang="de-DE" sz="12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243" name="CANCEL">
            <a:extLst>
              <a:ext uri="{FF2B5EF4-FFF2-40B4-BE49-F238E27FC236}">
                <a16:creationId xmlns:a16="http://schemas.microsoft.com/office/drawing/2014/main" id="{DE402942-B809-4067-B2AF-CCBB048415AE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244" name="Gruppieren 243">
            <a:extLst>
              <a:ext uri="{FF2B5EF4-FFF2-40B4-BE49-F238E27FC236}">
                <a16:creationId xmlns:a16="http://schemas.microsoft.com/office/drawing/2014/main" id="{25EE6D8B-4FCF-470B-BA03-F4D3ACB803EB}"/>
              </a:ext>
            </a:extLst>
          </p:cNvPr>
          <p:cNvGrpSpPr/>
          <p:nvPr/>
        </p:nvGrpSpPr>
        <p:grpSpPr>
          <a:xfrm>
            <a:off x="1861210" y="2518370"/>
            <a:ext cx="388617" cy="528703"/>
            <a:chOff x="1850194" y="2518370"/>
            <a:chExt cx="388617" cy="528703"/>
          </a:xfrm>
        </p:grpSpPr>
        <p:grpSp>
          <p:nvGrpSpPr>
            <p:cNvPr id="245" name="Gruppieren 244">
              <a:extLst>
                <a:ext uri="{FF2B5EF4-FFF2-40B4-BE49-F238E27FC236}">
                  <a16:creationId xmlns:a16="http://schemas.microsoft.com/office/drawing/2014/main" id="{4DC2DB65-ADF2-4A46-B974-2928E60FA05F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249" name="Freihandform 173">
                <a:extLst>
                  <a:ext uri="{FF2B5EF4-FFF2-40B4-BE49-F238E27FC236}">
                    <a16:creationId xmlns:a16="http://schemas.microsoft.com/office/drawing/2014/main" id="{7FAB9BA3-90AB-4642-8E04-52750166E2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0" name="Freihandform 174">
                <a:extLst>
                  <a:ext uri="{FF2B5EF4-FFF2-40B4-BE49-F238E27FC236}">
                    <a16:creationId xmlns:a16="http://schemas.microsoft.com/office/drawing/2014/main" id="{F4E33336-71A1-436E-89FF-E1F171C4B2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46" name="Textfeld 245">
              <a:extLst>
                <a:ext uri="{FF2B5EF4-FFF2-40B4-BE49-F238E27FC236}">
                  <a16:creationId xmlns:a16="http://schemas.microsoft.com/office/drawing/2014/main" id="{8280B780-4FAB-4D0C-AB8B-13D30A82019A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48" name="Textfeld 247">
              <a:extLst>
                <a:ext uri="{FF2B5EF4-FFF2-40B4-BE49-F238E27FC236}">
                  <a16:creationId xmlns:a16="http://schemas.microsoft.com/office/drawing/2014/main" id="{087D7F50-54D5-4DC2-AB31-084A6074FF4B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grpSp>
        <p:nvGrpSpPr>
          <p:cNvPr id="268" name="Gruppieren 267">
            <a:extLst>
              <a:ext uri="{FF2B5EF4-FFF2-40B4-BE49-F238E27FC236}">
                <a16:creationId xmlns:a16="http://schemas.microsoft.com/office/drawing/2014/main" id="{ACC12A0B-6492-40B5-8419-256901C59232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269" name="Gruppieren 268">
              <a:extLst>
                <a:ext uri="{FF2B5EF4-FFF2-40B4-BE49-F238E27FC236}">
                  <a16:creationId xmlns:a16="http://schemas.microsoft.com/office/drawing/2014/main" id="{67ADF6AC-79CE-45B8-AF48-D09322D272F5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271" name="Rechteck: abgerundete Ecken 270">
                <a:extLst>
                  <a:ext uri="{FF2B5EF4-FFF2-40B4-BE49-F238E27FC236}">
                    <a16:creationId xmlns:a16="http://schemas.microsoft.com/office/drawing/2014/main" id="{369B5DF1-6897-4065-BA19-3D91F472EBEE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Textfeld 271">
                <a:extLst>
                  <a:ext uri="{FF2B5EF4-FFF2-40B4-BE49-F238E27FC236}">
                    <a16:creationId xmlns:a16="http://schemas.microsoft.com/office/drawing/2014/main" id="{AAB1B2F0-C305-4D50-A94F-0981E0121CC9}"/>
                  </a:ext>
                </a:extLst>
              </p:cNvPr>
              <p:cNvSpPr txBox="1"/>
              <p:nvPr/>
            </p:nvSpPr>
            <p:spPr>
              <a:xfrm>
                <a:off x="4708140" y="2637336"/>
                <a:ext cx="28303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There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are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u="sng" dirty="0" err="1">
                    <a:solidFill>
                      <a:srgbClr val="062C50"/>
                    </a:solidFill>
                  </a:rPr>
                  <a:t>without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!</a:t>
                </a:r>
              </a:p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If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confirm,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unassigned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Seats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en-US" sz="1200" b="1" dirty="0">
                    <a:solidFill>
                      <a:srgbClr val="062C50"/>
                    </a:solidFill>
                  </a:rPr>
                  <a:t>will be displayed as occupied.</a:t>
                </a:r>
                <a:endParaRPr lang="de-DE" sz="1200" b="1" dirty="0">
                  <a:solidFill>
                    <a:srgbClr val="062C50"/>
                  </a:solidFill>
                </a:endParaRPr>
              </a:p>
            </p:txBody>
          </p:sp>
          <p:pic>
            <p:nvPicPr>
              <p:cNvPr id="273" name="Grafik 272">
                <a:extLst>
                  <a:ext uri="{FF2B5EF4-FFF2-40B4-BE49-F238E27FC236}">
                    <a16:creationId xmlns:a16="http://schemas.microsoft.com/office/drawing/2014/main" id="{03915E61-3558-4F7D-A402-938BD0444D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270" name="Flussdiagramm: Alternativer Prozess 269">
              <a:hlinkClick r:id="rId35" action="ppaction://hlinksldjump"/>
              <a:extLst>
                <a:ext uri="{FF2B5EF4-FFF2-40B4-BE49-F238E27FC236}">
                  <a16:creationId xmlns:a16="http://schemas.microsoft.com/office/drawing/2014/main" id="{C9FFB947-2013-4ACA-B692-2ED143BB4B67}"/>
                </a:ext>
              </a:extLst>
            </p:cNvPr>
            <p:cNvSpPr/>
            <p:nvPr/>
          </p:nvSpPr>
          <p:spPr>
            <a:xfrm>
              <a:off x="5034557" y="3403149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CONFIRM</a:t>
              </a:r>
            </a:p>
          </p:txBody>
        </p:sp>
      </p:grpSp>
      <p:sp>
        <p:nvSpPr>
          <p:cNvPr id="274" name="2CANCEL">
            <a:extLst>
              <a:ext uri="{FF2B5EF4-FFF2-40B4-BE49-F238E27FC236}">
                <a16:creationId xmlns:a16="http://schemas.microsoft.com/office/drawing/2014/main" id="{F0F4191D-BC3F-4829-83CB-43F31B5E111F}"/>
              </a:ext>
            </a:extLst>
          </p:cNvPr>
          <p:cNvSpPr/>
          <p:nvPr/>
        </p:nvSpPr>
        <p:spPr>
          <a:xfrm>
            <a:off x="6247361" y="3397795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CANCEL</a:t>
            </a:r>
          </a:p>
        </p:txBody>
      </p:sp>
      <p:grpSp>
        <p:nvGrpSpPr>
          <p:cNvPr id="275" name="CONFIRM">
            <a:extLst>
              <a:ext uri="{FF2B5EF4-FFF2-40B4-BE49-F238E27FC236}">
                <a16:creationId xmlns:a16="http://schemas.microsoft.com/office/drawing/2014/main" id="{16729857-498F-4932-AA04-9C6F0C699F5E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276" name="Rechteck: abgerundete Ecken 275">
              <a:extLst>
                <a:ext uri="{FF2B5EF4-FFF2-40B4-BE49-F238E27FC236}">
                  <a16:creationId xmlns:a16="http://schemas.microsoft.com/office/drawing/2014/main" id="{86F746B5-CECE-4D74-8E76-267440037855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277" name="Grafik 276">
              <a:extLst>
                <a:ext uri="{FF2B5EF4-FFF2-40B4-BE49-F238E27FC236}">
                  <a16:creationId xmlns:a16="http://schemas.microsoft.com/office/drawing/2014/main" id="{827881E1-CD64-4090-83BE-A53C1AAE7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grpSp>
        <p:nvGrpSpPr>
          <p:cNvPr id="278" name="DELETE2">
            <a:extLst>
              <a:ext uri="{FF2B5EF4-FFF2-40B4-BE49-F238E27FC236}">
                <a16:creationId xmlns:a16="http://schemas.microsoft.com/office/drawing/2014/main" id="{A7B9A0BC-BBB7-4520-A2FB-A2CD7DE6AB16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279" name="Rechteck: abgerundete Ecken 278">
              <a:extLst>
                <a:ext uri="{FF2B5EF4-FFF2-40B4-BE49-F238E27FC236}">
                  <a16:creationId xmlns:a16="http://schemas.microsoft.com/office/drawing/2014/main" id="{EE543BA3-445C-4C37-A023-1BF700422676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280" name="Grafik 279">
              <a:extLst>
                <a:ext uri="{FF2B5EF4-FFF2-40B4-BE49-F238E27FC236}">
                  <a16:creationId xmlns:a16="http://schemas.microsoft.com/office/drawing/2014/main" id="{0D5164B5-C869-4235-8571-4CAA9AA1E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561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4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5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2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3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5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4"/>
                  </p:tgtEl>
                </p:cond>
              </p:nextCondLst>
            </p:seq>
          </p:childTnLst>
        </p:cTn>
      </p:par>
    </p:tnLst>
    <p:bldLst>
      <p:bldP spid="225" grpId="0" animBg="1"/>
      <p:bldP spid="225" grpId="1" animBg="1"/>
      <p:bldP spid="243" grpId="0" animBg="1"/>
      <p:bldP spid="243" grpId="1" animBg="1"/>
      <p:bldP spid="274" grpId="0" animBg="1"/>
      <p:bldP spid="274" grpId="1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Mann, haltend, Licht, Wasser enthält.&#10;&#10;Automatisch generierte Beschreibung">
            <a:extLst>
              <a:ext uri="{FF2B5EF4-FFF2-40B4-BE49-F238E27FC236}">
                <a16:creationId xmlns:a16="http://schemas.microsoft.com/office/drawing/2014/main" id="{84ED3C02-1101-4F1C-9F0B-8499CF9CA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9" y="-8840"/>
            <a:ext cx="9129668" cy="6858000"/>
          </a:xfrm>
          <a:prstGeom prst="rect">
            <a:avLst/>
          </a:prstGeom>
        </p:spPr>
      </p:pic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422824BB-C142-4CFC-BAC4-8154BF9DE8A8}"/>
              </a:ext>
            </a:extLst>
          </p:cNvPr>
          <p:cNvGrpSpPr/>
          <p:nvPr/>
        </p:nvGrpSpPr>
        <p:grpSpPr>
          <a:xfrm>
            <a:off x="1362426" y="3110541"/>
            <a:ext cx="1096857" cy="328944"/>
            <a:chOff x="1327256" y="3110541"/>
            <a:chExt cx="1096857" cy="328944"/>
          </a:xfrm>
        </p:grpSpPr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BC2F3073-2CF9-4E2D-AA4F-3730014D39F5}"/>
                </a:ext>
              </a:extLst>
            </p:cNvPr>
            <p:cNvSpPr/>
            <p:nvPr/>
          </p:nvSpPr>
          <p:spPr>
            <a:xfrm rot="10800000">
              <a:off x="1327256" y="3110541"/>
              <a:ext cx="1096857" cy="328944"/>
            </a:xfrm>
            <a:custGeom>
              <a:avLst/>
              <a:gdLst>
                <a:gd name="connsiteX0" fmla="*/ 991720 w 1096857"/>
                <a:gd name="connsiteY0" fmla="*/ 328944 h 328944"/>
                <a:gd name="connsiteX1" fmla="*/ 106269 w 1096857"/>
                <a:gd name="connsiteY1" fmla="*/ 328944 h 328944"/>
                <a:gd name="connsiteX2" fmla="*/ 1132 w 1096857"/>
                <a:gd name="connsiteY2" fmla="*/ 223807 h 328944"/>
                <a:gd name="connsiteX3" fmla="*/ 1132 w 1096857"/>
                <a:gd name="connsiteY3" fmla="*/ 220996 h 328944"/>
                <a:gd name="connsiteX4" fmla="*/ 0 w 1096857"/>
                <a:gd name="connsiteY4" fmla="*/ 220996 h 328944"/>
                <a:gd name="connsiteX5" fmla="*/ 0 w 1096857"/>
                <a:gd name="connsiteY5" fmla="*/ 106697 h 328944"/>
                <a:gd name="connsiteX6" fmla="*/ 198 w 1096857"/>
                <a:gd name="connsiteY6" fmla="*/ 106697 h 328944"/>
                <a:gd name="connsiteX7" fmla="*/ 198 w 1096857"/>
                <a:gd name="connsiteY7" fmla="*/ 105137 h 328944"/>
                <a:gd name="connsiteX8" fmla="*/ 105335 w 1096857"/>
                <a:gd name="connsiteY8" fmla="*/ 0 h 328944"/>
                <a:gd name="connsiteX9" fmla="*/ 990786 w 1096857"/>
                <a:gd name="connsiteY9" fmla="*/ 0 h 328944"/>
                <a:gd name="connsiteX10" fmla="*/ 1095923 w 1096857"/>
                <a:gd name="connsiteY10" fmla="*/ 105137 h 328944"/>
                <a:gd name="connsiteX11" fmla="*/ 1095923 w 1096857"/>
                <a:gd name="connsiteY11" fmla="*/ 121953 h 328944"/>
                <a:gd name="connsiteX12" fmla="*/ 971550 w 1096857"/>
                <a:gd name="connsiteY12" fmla="*/ 121953 h 328944"/>
                <a:gd name="connsiteX13" fmla="*/ 971550 w 1096857"/>
                <a:gd name="connsiteY13" fmla="*/ 206991 h 328944"/>
                <a:gd name="connsiteX14" fmla="*/ 1096857 w 1096857"/>
                <a:gd name="connsiteY14" fmla="*/ 206991 h 328944"/>
                <a:gd name="connsiteX15" fmla="*/ 1096857 w 1096857"/>
                <a:gd name="connsiteY15" fmla="*/ 223807 h 328944"/>
                <a:gd name="connsiteX16" fmla="*/ 991720 w 1096857"/>
                <a:gd name="connsiteY16" fmla="*/ 328944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6857" h="328944">
                  <a:moveTo>
                    <a:pt x="991720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990786" y="0"/>
                  </a:lnTo>
                  <a:cubicBezTo>
                    <a:pt x="1048852" y="0"/>
                    <a:pt x="1095923" y="47071"/>
                    <a:pt x="1095923" y="105137"/>
                  </a:cubicBezTo>
                  <a:lnTo>
                    <a:pt x="1095923" y="121953"/>
                  </a:lnTo>
                  <a:lnTo>
                    <a:pt x="971550" y="121953"/>
                  </a:lnTo>
                  <a:lnTo>
                    <a:pt x="971550" y="206991"/>
                  </a:lnTo>
                  <a:lnTo>
                    <a:pt x="1096857" y="206991"/>
                  </a:lnTo>
                  <a:lnTo>
                    <a:pt x="1096857" y="223807"/>
                  </a:lnTo>
                  <a:cubicBezTo>
                    <a:pt x="1096857" y="281873"/>
                    <a:pt x="1049786" y="328944"/>
                    <a:pt x="991720" y="3289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59" name="Grafik 158">
              <a:extLst>
                <a:ext uri="{FF2B5EF4-FFF2-40B4-BE49-F238E27FC236}">
                  <a16:creationId xmlns:a16="http://schemas.microsoft.com/office/drawing/2014/main" id="{889176FD-E1CC-49E5-A053-5D02155BE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07418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0DB4959B-9C6C-4EFE-B081-53D4052FE61F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61" name="Grafik 160">
            <a:extLst>
              <a:ext uri="{FF2B5EF4-FFF2-40B4-BE49-F238E27FC236}">
                <a16:creationId xmlns:a16="http://schemas.microsoft.com/office/drawing/2014/main" id="{807F0617-C2CB-4934-B0E3-367615DF8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335" name="Gruppieren 334">
            <a:extLst>
              <a:ext uri="{FF2B5EF4-FFF2-40B4-BE49-F238E27FC236}">
                <a16:creationId xmlns:a16="http://schemas.microsoft.com/office/drawing/2014/main" id="{AC01264A-10B2-4B81-8613-EEA226E71884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sp>
          <p:nvSpPr>
            <p:cNvPr id="339" name="Freihandform: Form 338">
              <a:extLst>
                <a:ext uri="{FF2B5EF4-FFF2-40B4-BE49-F238E27FC236}">
                  <a16:creationId xmlns:a16="http://schemas.microsoft.com/office/drawing/2014/main" id="{29B92FC9-5402-43E9-AEEC-91C475C38C72}"/>
                </a:ext>
              </a:extLst>
            </p:cNvPr>
            <p:cNvSpPr/>
            <p:nvPr/>
          </p:nvSpPr>
          <p:spPr>
            <a:xfrm>
              <a:off x="-2186285" y="0"/>
              <a:ext cx="2510134" cy="6695658"/>
            </a:xfrm>
            <a:custGeom>
              <a:avLst/>
              <a:gdLst>
                <a:gd name="connsiteX0" fmla="*/ 0 w 2510134"/>
                <a:gd name="connsiteY0" fmla="*/ 0 h 6695658"/>
                <a:gd name="connsiteX1" fmla="*/ 2169551 w 2510134"/>
                <a:gd name="connsiteY1" fmla="*/ 0 h 6695658"/>
                <a:gd name="connsiteX2" fmla="*/ 2169551 w 2510134"/>
                <a:gd name="connsiteY2" fmla="*/ 5488702 h 6695658"/>
                <a:gd name="connsiteX3" fmla="*/ 2167258 w 2510134"/>
                <a:gd name="connsiteY3" fmla="*/ 5500060 h 6695658"/>
                <a:gd name="connsiteX4" fmla="*/ 2167258 w 2510134"/>
                <a:gd name="connsiteY4" fmla="*/ 5920607 h 6695658"/>
                <a:gd name="connsiteX5" fmla="*/ 2272395 w 2510134"/>
                <a:gd name="connsiteY5" fmla="*/ 6025744 h 6695658"/>
                <a:gd name="connsiteX6" fmla="*/ 2299052 w 2510134"/>
                <a:gd name="connsiteY6" fmla="*/ 6025744 h 6695658"/>
                <a:gd name="connsiteX7" fmla="*/ 2324125 w 2510134"/>
                <a:gd name="connsiteY7" fmla="*/ 6025744 h 6695658"/>
                <a:gd name="connsiteX8" fmla="*/ 2330064 w 2510134"/>
                <a:gd name="connsiteY8" fmla="*/ 6026943 h 6695658"/>
                <a:gd name="connsiteX9" fmla="*/ 2395835 w 2510134"/>
                <a:gd name="connsiteY9" fmla="*/ 6026943 h 6695658"/>
                <a:gd name="connsiteX10" fmla="*/ 2395835 w 2510134"/>
                <a:gd name="connsiteY10" fmla="*/ 6028124 h 6695658"/>
                <a:gd name="connsiteX11" fmla="*/ 2404997 w 2510134"/>
                <a:gd name="connsiteY11" fmla="*/ 6028124 h 6695658"/>
                <a:gd name="connsiteX12" fmla="*/ 2510134 w 2510134"/>
                <a:gd name="connsiteY12" fmla="*/ 6133261 h 6695658"/>
                <a:gd name="connsiteX13" fmla="*/ 2510134 w 2510134"/>
                <a:gd name="connsiteY13" fmla="*/ 6320068 h 6695658"/>
                <a:gd name="connsiteX14" fmla="*/ 2510122 w 2510134"/>
                <a:gd name="connsiteY14" fmla="*/ 6320068 h 6695658"/>
                <a:gd name="connsiteX15" fmla="*/ 2510122 w 2510134"/>
                <a:gd name="connsiteY15" fmla="*/ 6590078 h 6695658"/>
                <a:gd name="connsiteX16" fmla="*/ 2404985 w 2510134"/>
                <a:gd name="connsiteY16" fmla="*/ 6695215 h 6695658"/>
                <a:gd name="connsiteX17" fmla="*/ 2388505 w 2510134"/>
                <a:gd name="connsiteY17" fmla="*/ 6695215 h 6695658"/>
                <a:gd name="connsiteX18" fmla="*/ 2386310 w 2510134"/>
                <a:gd name="connsiteY18" fmla="*/ 6695658 h 6695658"/>
                <a:gd name="connsiteX19" fmla="*/ 2386310 w 2510134"/>
                <a:gd name="connsiteY19" fmla="*/ 6693692 h 6695658"/>
                <a:gd name="connsiteX20" fmla="*/ 2303388 w 2510134"/>
                <a:gd name="connsiteY20" fmla="*/ 6693692 h 6695658"/>
                <a:gd name="connsiteX21" fmla="*/ 2301124 w 2510134"/>
                <a:gd name="connsiteY21" fmla="*/ 6694149 h 6695658"/>
                <a:gd name="connsiteX22" fmla="*/ 2223640 w 2510134"/>
                <a:gd name="connsiteY22" fmla="*/ 6694149 h 6695658"/>
                <a:gd name="connsiteX23" fmla="*/ 1751564 w 2510134"/>
                <a:gd name="connsiteY23" fmla="*/ 6694149 h 6695658"/>
                <a:gd name="connsiteX24" fmla="*/ 1746771 w 2510134"/>
                <a:gd name="connsiteY24" fmla="*/ 6695613 h 6695658"/>
                <a:gd name="connsiteX25" fmla="*/ 1436568 w 2510134"/>
                <a:gd name="connsiteY25" fmla="*/ 6695613 h 6695658"/>
                <a:gd name="connsiteX26" fmla="*/ 1329378 w 2510134"/>
                <a:gd name="connsiteY26" fmla="*/ 6695613 h 6695658"/>
                <a:gd name="connsiteX27" fmla="*/ 104036 w 2510134"/>
                <a:gd name="connsiteY27" fmla="*/ 6695613 h 6695658"/>
                <a:gd name="connsiteX28" fmla="*/ 96240 w 2510134"/>
                <a:gd name="connsiteY28" fmla="*/ 6694039 h 6695658"/>
                <a:gd name="connsiteX29" fmla="*/ 2760 w 2510134"/>
                <a:gd name="connsiteY29" fmla="*/ 6694039 h 6695658"/>
                <a:gd name="connsiteX30" fmla="*/ 2760 w 2510134"/>
                <a:gd name="connsiteY30" fmla="*/ 6597749 h 6695658"/>
                <a:gd name="connsiteX31" fmla="*/ 1897 w 2510134"/>
                <a:gd name="connsiteY31" fmla="*/ 6593474 h 6695658"/>
                <a:gd name="connsiteX32" fmla="*/ 1897 w 2510134"/>
                <a:gd name="connsiteY32" fmla="*/ 6224153 h 6695658"/>
                <a:gd name="connsiteX33" fmla="*/ 0 w 2510134"/>
                <a:gd name="connsiteY33" fmla="*/ 6224153 h 669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10134" h="6695658">
                  <a:moveTo>
                    <a:pt x="0" y="0"/>
                  </a:moveTo>
                  <a:lnTo>
                    <a:pt x="2169551" y="0"/>
                  </a:lnTo>
                  <a:lnTo>
                    <a:pt x="2169551" y="5488702"/>
                  </a:lnTo>
                  <a:lnTo>
                    <a:pt x="2167258" y="5500060"/>
                  </a:lnTo>
                  <a:lnTo>
                    <a:pt x="2167258" y="5920607"/>
                  </a:lnTo>
                  <a:cubicBezTo>
                    <a:pt x="2167258" y="5978673"/>
                    <a:pt x="2214329" y="6025744"/>
                    <a:pt x="2272395" y="6025744"/>
                  </a:cubicBezTo>
                  <a:lnTo>
                    <a:pt x="2299052" y="6025744"/>
                  </a:lnTo>
                  <a:lnTo>
                    <a:pt x="2324125" y="6025744"/>
                  </a:lnTo>
                  <a:lnTo>
                    <a:pt x="2330064" y="6026943"/>
                  </a:lnTo>
                  <a:lnTo>
                    <a:pt x="2395835" y="6026943"/>
                  </a:lnTo>
                  <a:lnTo>
                    <a:pt x="2395835" y="6028124"/>
                  </a:lnTo>
                  <a:lnTo>
                    <a:pt x="2404997" y="6028124"/>
                  </a:lnTo>
                  <a:cubicBezTo>
                    <a:pt x="2463063" y="6028124"/>
                    <a:pt x="2510134" y="6075195"/>
                    <a:pt x="2510134" y="6133261"/>
                  </a:cubicBezTo>
                  <a:lnTo>
                    <a:pt x="2510134" y="6320068"/>
                  </a:lnTo>
                  <a:lnTo>
                    <a:pt x="2510122" y="6320068"/>
                  </a:lnTo>
                  <a:lnTo>
                    <a:pt x="2510122" y="6590078"/>
                  </a:lnTo>
                  <a:cubicBezTo>
                    <a:pt x="2510122" y="6648144"/>
                    <a:pt x="2463051" y="6695215"/>
                    <a:pt x="2404985" y="6695215"/>
                  </a:cubicBezTo>
                  <a:lnTo>
                    <a:pt x="2388505" y="6695215"/>
                  </a:lnTo>
                  <a:lnTo>
                    <a:pt x="2386310" y="6695658"/>
                  </a:lnTo>
                  <a:lnTo>
                    <a:pt x="2386310" y="6693692"/>
                  </a:lnTo>
                  <a:lnTo>
                    <a:pt x="2303388" y="6693692"/>
                  </a:lnTo>
                  <a:lnTo>
                    <a:pt x="2301124" y="6694149"/>
                  </a:lnTo>
                  <a:lnTo>
                    <a:pt x="2223640" y="6694149"/>
                  </a:lnTo>
                  <a:lnTo>
                    <a:pt x="1751564" y="6694149"/>
                  </a:lnTo>
                  <a:lnTo>
                    <a:pt x="1746771" y="6695613"/>
                  </a:lnTo>
                  <a:lnTo>
                    <a:pt x="1436568" y="6695613"/>
                  </a:lnTo>
                  <a:lnTo>
                    <a:pt x="1329378" y="6695613"/>
                  </a:lnTo>
                  <a:lnTo>
                    <a:pt x="104036" y="6695613"/>
                  </a:lnTo>
                  <a:lnTo>
                    <a:pt x="96240" y="6694039"/>
                  </a:lnTo>
                  <a:lnTo>
                    <a:pt x="2760" y="6694039"/>
                  </a:lnTo>
                  <a:lnTo>
                    <a:pt x="2760" y="6597749"/>
                  </a:lnTo>
                  <a:lnTo>
                    <a:pt x="1897" y="6593474"/>
                  </a:lnTo>
                  <a:lnTo>
                    <a:pt x="1897" y="6224153"/>
                  </a:lnTo>
                  <a:lnTo>
                    <a:pt x="0" y="6224153"/>
                  </a:lnTo>
                  <a:close/>
                </a:path>
              </a:pathLst>
            </a:cu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40" name="Gruppieren 339">
              <a:extLst>
                <a:ext uri="{FF2B5EF4-FFF2-40B4-BE49-F238E27FC236}">
                  <a16:creationId xmlns:a16="http://schemas.microsoft.com/office/drawing/2014/main" id="{C77972D9-F3FA-4E55-9BBA-2B85E7CE910E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341" name="Grafik 340">
                <a:extLst>
                  <a:ext uri="{FF2B5EF4-FFF2-40B4-BE49-F238E27FC236}">
                    <a16:creationId xmlns:a16="http://schemas.microsoft.com/office/drawing/2014/main" id="{7D25C278-4F05-4998-8BE0-985B6E799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342" name="Kreuz 341">
                <a:extLst>
                  <a:ext uri="{FF2B5EF4-FFF2-40B4-BE49-F238E27FC236}">
                    <a16:creationId xmlns:a16="http://schemas.microsoft.com/office/drawing/2014/main" id="{D78896C6-8617-4FBD-A165-3B96BCA3121C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37" name="Freihandform: Form 336">
            <a:extLst>
              <a:ext uri="{FF2B5EF4-FFF2-40B4-BE49-F238E27FC236}">
                <a16:creationId xmlns:a16="http://schemas.microsoft.com/office/drawing/2014/main" id="{5A106562-ED7C-4C05-8C52-944A4FD553DD}"/>
              </a:ext>
            </a:extLst>
          </p:cNvPr>
          <p:cNvSpPr/>
          <p:nvPr/>
        </p:nvSpPr>
        <p:spPr>
          <a:xfrm>
            <a:off x="-16411" y="-12700"/>
            <a:ext cx="2490316" cy="6674644"/>
          </a:xfrm>
          <a:custGeom>
            <a:avLst/>
            <a:gdLst>
              <a:gd name="connsiteX0" fmla="*/ 0 w 2490316"/>
              <a:gd name="connsiteY0" fmla="*/ 0 h 6674644"/>
              <a:gd name="connsiteX1" fmla="*/ 2145552 w 2490316"/>
              <a:gd name="connsiteY1" fmla="*/ 0 h 6674644"/>
              <a:gd name="connsiteX2" fmla="*/ 2145552 w 2490316"/>
              <a:gd name="connsiteY2" fmla="*/ 5821987 h 6674644"/>
              <a:gd name="connsiteX3" fmla="*/ 2145164 w 2490316"/>
              <a:gd name="connsiteY3" fmla="*/ 5823909 h 6674644"/>
              <a:gd name="connsiteX4" fmla="*/ 2145164 w 2490316"/>
              <a:gd name="connsiteY4" fmla="*/ 6244456 h 6674644"/>
              <a:gd name="connsiteX5" fmla="*/ 2209377 w 2490316"/>
              <a:gd name="connsiteY5" fmla="*/ 6341331 h 6674644"/>
              <a:gd name="connsiteX6" fmla="*/ 2232366 w 2490316"/>
              <a:gd name="connsiteY6" fmla="*/ 6345972 h 6674644"/>
              <a:gd name="connsiteX7" fmla="*/ 2232366 w 2490316"/>
              <a:gd name="connsiteY7" fmla="*/ 6348412 h 6674644"/>
              <a:gd name="connsiteX8" fmla="*/ 2366525 w 2490316"/>
              <a:gd name="connsiteY8" fmla="*/ 6348412 h 6674644"/>
              <a:gd name="connsiteX9" fmla="*/ 2366525 w 2490316"/>
              <a:gd name="connsiteY9" fmla="*/ 6349594 h 6674644"/>
              <a:gd name="connsiteX10" fmla="*/ 2384222 w 2490316"/>
              <a:gd name="connsiteY10" fmla="*/ 6349594 h 6674644"/>
              <a:gd name="connsiteX11" fmla="*/ 2489359 w 2490316"/>
              <a:gd name="connsiteY11" fmla="*/ 6454731 h 6674644"/>
              <a:gd name="connsiteX12" fmla="*/ 2489359 w 2490316"/>
              <a:gd name="connsiteY12" fmla="*/ 6475378 h 6674644"/>
              <a:gd name="connsiteX13" fmla="*/ 2490316 w 2490316"/>
              <a:gd name="connsiteY13" fmla="*/ 6475378 h 6674644"/>
              <a:gd name="connsiteX14" fmla="*/ 2490316 w 2490316"/>
              <a:gd name="connsiteY14" fmla="*/ 6569462 h 6674644"/>
              <a:gd name="connsiteX15" fmla="*/ 2385179 w 2490316"/>
              <a:gd name="connsiteY15" fmla="*/ 6674599 h 6674644"/>
              <a:gd name="connsiteX16" fmla="*/ 2366525 w 2490316"/>
              <a:gd name="connsiteY16" fmla="*/ 6674599 h 6674644"/>
              <a:gd name="connsiteX17" fmla="*/ 2366525 w 2490316"/>
              <a:gd name="connsiteY17" fmla="*/ 6674644 h 6674644"/>
              <a:gd name="connsiteX18" fmla="*/ 2087378 w 2490316"/>
              <a:gd name="connsiteY18" fmla="*/ 6674644 h 6674644"/>
              <a:gd name="connsiteX19" fmla="*/ 2087378 w 2490316"/>
              <a:gd name="connsiteY19" fmla="*/ 6674598 h 6674644"/>
              <a:gd name="connsiteX20" fmla="*/ 1419873 w 2490316"/>
              <a:gd name="connsiteY20" fmla="*/ 6674598 h 6674644"/>
              <a:gd name="connsiteX21" fmla="*/ 1412295 w 2490316"/>
              <a:gd name="connsiteY21" fmla="*/ 6673068 h 6674644"/>
              <a:gd name="connsiteX22" fmla="*/ 0 w 2490316"/>
              <a:gd name="connsiteY22" fmla="*/ 6673068 h 667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90316" h="6674644">
                <a:moveTo>
                  <a:pt x="0" y="0"/>
                </a:moveTo>
                <a:lnTo>
                  <a:pt x="2145552" y="0"/>
                </a:lnTo>
                <a:lnTo>
                  <a:pt x="2145552" y="5821987"/>
                </a:lnTo>
                <a:lnTo>
                  <a:pt x="2145164" y="5823909"/>
                </a:lnTo>
                <a:lnTo>
                  <a:pt x="2145164" y="6244456"/>
                </a:lnTo>
                <a:cubicBezTo>
                  <a:pt x="2145164" y="6288006"/>
                  <a:pt x="2171642" y="6325371"/>
                  <a:pt x="2209377" y="6341331"/>
                </a:cubicBezTo>
                <a:lnTo>
                  <a:pt x="2232366" y="6345972"/>
                </a:lnTo>
                <a:lnTo>
                  <a:pt x="2232366" y="6348412"/>
                </a:lnTo>
                <a:lnTo>
                  <a:pt x="2366525" y="6348412"/>
                </a:lnTo>
                <a:lnTo>
                  <a:pt x="2366525" y="6349594"/>
                </a:lnTo>
                <a:lnTo>
                  <a:pt x="2384222" y="6349594"/>
                </a:lnTo>
                <a:cubicBezTo>
                  <a:pt x="2442288" y="6349594"/>
                  <a:pt x="2489359" y="6396665"/>
                  <a:pt x="2489359" y="6454731"/>
                </a:cubicBezTo>
                <a:lnTo>
                  <a:pt x="2489359" y="6475378"/>
                </a:lnTo>
                <a:lnTo>
                  <a:pt x="2490316" y="6475378"/>
                </a:lnTo>
                <a:lnTo>
                  <a:pt x="2490316" y="6569462"/>
                </a:lnTo>
                <a:cubicBezTo>
                  <a:pt x="2490316" y="6627528"/>
                  <a:pt x="2443245" y="6674599"/>
                  <a:pt x="2385179" y="6674599"/>
                </a:cubicBezTo>
                <a:lnTo>
                  <a:pt x="2366525" y="6674599"/>
                </a:lnTo>
                <a:lnTo>
                  <a:pt x="2366525" y="6674644"/>
                </a:lnTo>
                <a:lnTo>
                  <a:pt x="2087378" y="6674644"/>
                </a:lnTo>
                <a:lnTo>
                  <a:pt x="2087378" y="6674598"/>
                </a:lnTo>
                <a:lnTo>
                  <a:pt x="1419873" y="6674598"/>
                </a:lnTo>
                <a:lnTo>
                  <a:pt x="1412295" y="6673068"/>
                </a:lnTo>
                <a:lnTo>
                  <a:pt x="0" y="6673068"/>
                </a:lnTo>
                <a:close/>
              </a:path>
            </a:pathLst>
          </a:custGeom>
          <a:solidFill>
            <a:srgbClr val="062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38" name="Grafik 337">
            <a:hlinkClick r:id="rId9" action="ppaction://hlinksldjump"/>
            <a:extLst>
              <a:ext uri="{FF2B5EF4-FFF2-40B4-BE49-F238E27FC236}">
                <a16:creationId xmlns:a16="http://schemas.microsoft.com/office/drawing/2014/main" id="{ABF37A78-94B1-400D-A3A9-8B87D3694F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226649" y="6414041"/>
            <a:ext cx="173162" cy="173162"/>
          </a:xfrm>
          <a:prstGeom prst="rect">
            <a:avLst/>
          </a:prstGeom>
        </p:spPr>
      </p:pic>
      <p:pic>
        <p:nvPicPr>
          <p:cNvPr id="188" name="Grafik 187">
            <a:extLst>
              <a:ext uri="{FF2B5EF4-FFF2-40B4-BE49-F238E27FC236}">
                <a16:creationId xmlns:a16="http://schemas.microsoft.com/office/drawing/2014/main" id="{7E080F0A-6487-4810-B9E0-2F6E889BAF2B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198" name="Textfeld 197">
            <a:extLst>
              <a:ext uri="{FF2B5EF4-FFF2-40B4-BE49-F238E27FC236}">
                <a16:creationId xmlns:a16="http://schemas.microsoft.com/office/drawing/2014/main" id="{835B6DDA-AC7A-416E-970C-CFA2CE954122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sp>
        <p:nvSpPr>
          <p:cNvPr id="199" name="Flussdiagramm: Alternativer Prozess 198">
            <a:extLst>
              <a:ext uri="{FF2B5EF4-FFF2-40B4-BE49-F238E27FC236}">
                <a16:creationId xmlns:a16="http://schemas.microsoft.com/office/drawing/2014/main" id="{A4825E8A-D253-4B8A-8372-8262949D7B1B}"/>
              </a:ext>
            </a:extLst>
          </p:cNvPr>
          <p:cNvSpPr/>
          <p:nvPr/>
        </p:nvSpPr>
        <p:spPr>
          <a:xfrm>
            <a:off x="224092" y="6248171"/>
            <a:ext cx="1655036" cy="8845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122B4C"/>
                </a:solidFill>
              </a:rPr>
              <a:t>FRONT</a:t>
            </a:r>
          </a:p>
        </p:txBody>
      </p:sp>
      <p:sp>
        <p:nvSpPr>
          <p:cNvPr id="184" name="Textfeld 183" hidden="1">
            <a:extLst>
              <a:ext uri="{FF2B5EF4-FFF2-40B4-BE49-F238E27FC236}">
                <a16:creationId xmlns:a16="http://schemas.microsoft.com/office/drawing/2014/main" id="{553F6577-AE2E-45EA-84BA-C85330E3F140}"/>
              </a:ext>
            </a:extLst>
          </p:cNvPr>
          <p:cNvSpPr txBox="1"/>
          <p:nvPr/>
        </p:nvSpPr>
        <p:spPr>
          <a:xfrm>
            <a:off x="5752499" y="27623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A1</a:t>
            </a:r>
          </a:p>
        </p:txBody>
      </p:sp>
      <p:sp>
        <p:nvSpPr>
          <p:cNvPr id="382" name="Textfeld 381" hidden="1">
            <a:extLst>
              <a:ext uri="{FF2B5EF4-FFF2-40B4-BE49-F238E27FC236}">
                <a16:creationId xmlns:a16="http://schemas.microsoft.com/office/drawing/2014/main" id="{2AC7D018-8A1D-443E-A1F9-9FEAD726CD84}"/>
              </a:ext>
            </a:extLst>
          </p:cNvPr>
          <p:cNvSpPr txBox="1"/>
          <p:nvPr/>
        </p:nvSpPr>
        <p:spPr>
          <a:xfrm>
            <a:off x="9469039" y="280754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A1</a:t>
            </a:r>
          </a:p>
        </p:txBody>
      </p:sp>
      <p:sp>
        <p:nvSpPr>
          <p:cNvPr id="351" name="Freihandform 350">
            <a:hlinkClick r:id="rId14" action="ppaction://hlinksldjump"/>
            <a:extLst>
              <a:ext uri="{FF2B5EF4-FFF2-40B4-BE49-F238E27FC236}">
                <a16:creationId xmlns:a16="http://schemas.microsoft.com/office/drawing/2014/main" id="{55ECD611-2195-3044-8BF8-AB88A6EF5E0B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grpSp>
        <p:nvGrpSpPr>
          <p:cNvPr id="254" name="Gruppieren 253">
            <a:extLst>
              <a:ext uri="{FF2B5EF4-FFF2-40B4-BE49-F238E27FC236}">
                <a16:creationId xmlns:a16="http://schemas.microsoft.com/office/drawing/2014/main" id="{2C1162D3-E8EB-41A7-9E54-8A99D7358513}"/>
              </a:ext>
            </a:extLst>
          </p:cNvPr>
          <p:cNvGrpSpPr/>
          <p:nvPr/>
        </p:nvGrpSpPr>
        <p:grpSpPr>
          <a:xfrm>
            <a:off x="99883" y="5112261"/>
            <a:ext cx="1815256" cy="1057966"/>
            <a:chOff x="99883" y="5112261"/>
            <a:chExt cx="1815256" cy="1057966"/>
          </a:xfrm>
        </p:grpSpPr>
        <p:sp>
          <p:nvSpPr>
            <p:cNvPr id="255" name="Rechteck: abgerundete Ecken 254">
              <a:hlinkClick r:id="rId15" action="ppaction://hlinksldjump"/>
              <a:extLst>
                <a:ext uri="{FF2B5EF4-FFF2-40B4-BE49-F238E27FC236}">
                  <a16:creationId xmlns:a16="http://schemas.microsoft.com/office/drawing/2014/main" id="{C5F242BC-B4F8-4553-A75E-80A27A8E8F4E}"/>
                </a:ext>
              </a:extLst>
            </p:cNvPr>
            <p:cNvSpPr/>
            <p:nvPr/>
          </p:nvSpPr>
          <p:spPr>
            <a:xfrm>
              <a:off x="1449591" y="6032007"/>
              <a:ext cx="136698" cy="124328"/>
            </a:xfrm>
            <a:prstGeom prst="roundRect">
              <a:avLst/>
            </a:prstGeom>
            <a:solidFill>
              <a:srgbClr val="92D0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roid"/>
              </a:endParaRPr>
            </a:p>
          </p:txBody>
        </p:sp>
        <p:pic>
          <p:nvPicPr>
            <p:cNvPr id="256" name="Grafik 255">
              <a:extLst>
                <a:ext uri="{FF2B5EF4-FFF2-40B4-BE49-F238E27FC236}">
                  <a16:creationId xmlns:a16="http://schemas.microsoft.com/office/drawing/2014/main" id="{716B8666-4E66-4BDA-8A44-3817984E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471952" y="6047213"/>
              <a:ext cx="91222" cy="91222"/>
            </a:xfrm>
            <a:prstGeom prst="rect">
              <a:avLst/>
            </a:prstGeom>
          </p:spPr>
        </p:pic>
        <p:grpSp>
          <p:nvGrpSpPr>
            <p:cNvPr id="311" name="Gruppieren 310">
              <a:extLst>
                <a:ext uri="{FF2B5EF4-FFF2-40B4-BE49-F238E27FC236}">
                  <a16:creationId xmlns:a16="http://schemas.microsoft.com/office/drawing/2014/main" id="{732B640F-D00C-4FFF-83AF-268504CF286C}"/>
                </a:ext>
              </a:extLst>
            </p:cNvPr>
            <p:cNvGrpSpPr/>
            <p:nvPr/>
          </p:nvGrpSpPr>
          <p:grpSpPr>
            <a:xfrm>
              <a:off x="99883" y="5112261"/>
              <a:ext cx="1815256" cy="1057966"/>
              <a:chOff x="99883" y="5112261"/>
              <a:chExt cx="1815256" cy="1057966"/>
            </a:xfrm>
          </p:grpSpPr>
          <p:sp>
            <p:nvSpPr>
              <p:cNvPr id="312" name="Textfeld 311">
                <a:extLst>
                  <a:ext uri="{FF2B5EF4-FFF2-40B4-BE49-F238E27FC236}">
                    <a16:creationId xmlns:a16="http://schemas.microsoft.com/office/drawing/2014/main" id="{9C2B5183-1BDA-4BBC-8051-7D81A951EF2D}"/>
                  </a:ext>
                </a:extLst>
              </p:cNvPr>
              <p:cNvSpPr txBox="1"/>
              <p:nvPr/>
            </p:nvSpPr>
            <p:spPr>
              <a:xfrm>
                <a:off x="109190" y="5311160"/>
                <a:ext cx="210314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E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313" name="Textfeld 312">
                <a:extLst>
                  <a:ext uri="{FF2B5EF4-FFF2-40B4-BE49-F238E27FC236}">
                    <a16:creationId xmlns:a16="http://schemas.microsoft.com/office/drawing/2014/main" id="{7113589A-DB15-4996-934F-43C4D481AEAE}"/>
                  </a:ext>
                </a:extLst>
              </p:cNvPr>
              <p:cNvSpPr txBox="1"/>
              <p:nvPr/>
            </p:nvSpPr>
            <p:spPr>
              <a:xfrm>
                <a:off x="107561" y="5486565"/>
                <a:ext cx="216726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D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392" name="Textfeld 391">
                <a:extLst>
                  <a:ext uri="{FF2B5EF4-FFF2-40B4-BE49-F238E27FC236}">
                    <a16:creationId xmlns:a16="http://schemas.microsoft.com/office/drawing/2014/main" id="{4CA9BBE4-28C2-4089-9675-8B47297628E9}"/>
                  </a:ext>
                </a:extLst>
              </p:cNvPr>
              <p:cNvSpPr txBox="1"/>
              <p:nvPr/>
            </p:nvSpPr>
            <p:spPr>
              <a:xfrm>
                <a:off x="180041" y="5667155"/>
                <a:ext cx="57441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C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393" name="Textfeld 392">
                <a:extLst>
                  <a:ext uri="{FF2B5EF4-FFF2-40B4-BE49-F238E27FC236}">
                    <a16:creationId xmlns:a16="http://schemas.microsoft.com/office/drawing/2014/main" id="{BCC1D2AE-6888-43E3-9456-F520E2C6749F}"/>
                  </a:ext>
                </a:extLst>
              </p:cNvPr>
              <p:cNvSpPr txBox="1"/>
              <p:nvPr/>
            </p:nvSpPr>
            <p:spPr>
              <a:xfrm>
                <a:off x="99883" y="6016339"/>
                <a:ext cx="215122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A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394" name="Textfeld 393">
                <a:extLst>
                  <a:ext uri="{FF2B5EF4-FFF2-40B4-BE49-F238E27FC236}">
                    <a16:creationId xmlns:a16="http://schemas.microsoft.com/office/drawing/2014/main" id="{253DB990-5BD0-4EBA-B73A-962B1C308AC3}"/>
                  </a:ext>
                </a:extLst>
              </p:cNvPr>
              <p:cNvSpPr txBox="1"/>
              <p:nvPr/>
            </p:nvSpPr>
            <p:spPr>
              <a:xfrm>
                <a:off x="185613" y="5841643"/>
                <a:ext cx="44767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B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395" name="Textfeld 394">
                <a:extLst>
                  <a:ext uri="{FF2B5EF4-FFF2-40B4-BE49-F238E27FC236}">
                    <a16:creationId xmlns:a16="http://schemas.microsoft.com/office/drawing/2014/main" id="{D387E586-89F3-41AB-BCE2-366301CA4814}"/>
                  </a:ext>
                </a:extLst>
              </p:cNvPr>
              <p:cNvSpPr txBox="1"/>
              <p:nvPr/>
            </p:nvSpPr>
            <p:spPr>
              <a:xfrm>
                <a:off x="109042" y="5140206"/>
                <a:ext cx="208710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F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grpSp>
            <p:nvGrpSpPr>
              <p:cNvPr id="396" name="Gruppieren 395">
                <a:extLst>
                  <a:ext uri="{FF2B5EF4-FFF2-40B4-BE49-F238E27FC236}">
                    <a16:creationId xmlns:a16="http://schemas.microsoft.com/office/drawing/2014/main" id="{D9F96107-EE87-4D53-ADDF-0D6639B8B576}"/>
                  </a:ext>
                </a:extLst>
              </p:cNvPr>
              <p:cNvGrpSpPr/>
              <p:nvPr/>
            </p:nvGrpSpPr>
            <p:grpSpPr>
              <a:xfrm>
                <a:off x="247411" y="5149805"/>
                <a:ext cx="1489527" cy="1007011"/>
                <a:chOff x="247411" y="5149805"/>
                <a:chExt cx="1489527" cy="1007011"/>
              </a:xfrm>
            </p:grpSpPr>
            <p:grpSp>
              <p:nvGrpSpPr>
                <p:cNvPr id="401" name="Gruppieren 400">
                  <a:extLst>
                    <a:ext uri="{FF2B5EF4-FFF2-40B4-BE49-F238E27FC236}">
                      <a16:creationId xmlns:a16="http://schemas.microsoft.com/office/drawing/2014/main" id="{A3707CDA-A28A-423E-A926-4AA50AABFE8D}"/>
                    </a:ext>
                  </a:extLst>
                </p:cNvPr>
                <p:cNvGrpSpPr/>
                <p:nvPr/>
              </p:nvGrpSpPr>
              <p:grpSpPr>
                <a:xfrm>
                  <a:off x="549412" y="5320759"/>
                  <a:ext cx="1186244" cy="124809"/>
                  <a:chOff x="3306600" y="3315319"/>
                  <a:chExt cx="6462055" cy="679894"/>
                </a:xfrm>
                <a:solidFill>
                  <a:srgbClr val="6780A2"/>
                </a:solidFill>
              </p:grpSpPr>
              <p:grpSp>
                <p:nvGrpSpPr>
                  <p:cNvPr id="457" name="Gruppieren 456">
                    <a:extLst>
                      <a:ext uri="{FF2B5EF4-FFF2-40B4-BE49-F238E27FC236}">
                        <a16:creationId xmlns:a16="http://schemas.microsoft.com/office/drawing/2014/main" id="{E288D30A-EC76-4C44-B094-159A7684E2D1}"/>
                      </a:ext>
                    </a:extLst>
                  </p:cNvPr>
                  <p:cNvGrpSpPr/>
                  <p:nvPr/>
                </p:nvGrpSpPr>
                <p:grpSpPr>
                  <a:xfrm>
                    <a:off x="3306600" y="3315319"/>
                    <a:ext cx="5645861" cy="679894"/>
                    <a:chOff x="3282727" y="4148261"/>
                    <a:chExt cx="5645861" cy="679894"/>
                  </a:xfrm>
                  <a:grpFill/>
                </p:grpSpPr>
                <p:sp>
                  <p:nvSpPr>
                    <p:cNvPr id="459" name="Rechteck: abgerundete Ecken 458">
                      <a:extLst>
                        <a:ext uri="{FF2B5EF4-FFF2-40B4-BE49-F238E27FC236}">
                          <a16:creationId xmlns:a16="http://schemas.microsoft.com/office/drawing/2014/main" id="{48D75E69-EC38-4209-92DB-4DA5236DC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0" name="Rechteck: abgerundete Ecken 459">
                      <a:extLst>
                        <a:ext uri="{FF2B5EF4-FFF2-40B4-BE49-F238E27FC236}">
                          <a16:creationId xmlns:a16="http://schemas.microsoft.com/office/drawing/2014/main" id="{9FE56274-5A2D-46C5-A878-B588A62188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1" name="Rechteck: abgerundete Ecken 460">
                      <a:extLst>
                        <a:ext uri="{FF2B5EF4-FFF2-40B4-BE49-F238E27FC236}">
                          <a16:creationId xmlns:a16="http://schemas.microsoft.com/office/drawing/2014/main" id="{1FAF44F8-DC48-4097-8B43-4E4C4FB7EC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2" name="Rechteck: abgerundete Ecken 461">
                      <a:extLst>
                        <a:ext uri="{FF2B5EF4-FFF2-40B4-BE49-F238E27FC236}">
                          <a16:creationId xmlns:a16="http://schemas.microsoft.com/office/drawing/2014/main" id="{69A92127-27E8-4D74-841F-02BACFB4C2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3" name="Rechteck: abgerundete Ecken 462">
                      <a:extLst>
                        <a:ext uri="{FF2B5EF4-FFF2-40B4-BE49-F238E27FC236}">
                          <a16:creationId xmlns:a16="http://schemas.microsoft.com/office/drawing/2014/main" id="{CC7EA727-E992-4BA5-AF56-45D5989D14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4" name="Rechteck: abgerundete Ecken 463">
                      <a:extLst>
                        <a:ext uri="{FF2B5EF4-FFF2-40B4-BE49-F238E27FC236}">
                          <a16:creationId xmlns:a16="http://schemas.microsoft.com/office/drawing/2014/main" id="{F773A3C3-8EB8-4553-9983-BAA743F508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5" name="Rechteck: abgerundete Ecken 464">
                      <a:extLst>
                        <a:ext uri="{FF2B5EF4-FFF2-40B4-BE49-F238E27FC236}">
                          <a16:creationId xmlns:a16="http://schemas.microsoft.com/office/drawing/2014/main" id="{0AF31D95-EB8D-4381-A0DA-0C745D2A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458" name="Rechteck: abgerundete Ecken 457">
                    <a:extLst>
                      <a:ext uri="{FF2B5EF4-FFF2-40B4-BE49-F238E27FC236}">
                        <a16:creationId xmlns:a16="http://schemas.microsoft.com/office/drawing/2014/main" id="{248E49A8-5242-416F-82EF-C76F7F3DDFE5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402" name="Gruppieren 401">
                  <a:extLst>
                    <a:ext uri="{FF2B5EF4-FFF2-40B4-BE49-F238E27FC236}">
                      <a16:creationId xmlns:a16="http://schemas.microsoft.com/office/drawing/2014/main" id="{56F67754-FA73-4FA6-B8A3-ACAD2C7BA9FC}"/>
                    </a:ext>
                  </a:extLst>
                </p:cNvPr>
                <p:cNvGrpSpPr/>
                <p:nvPr/>
              </p:nvGrpSpPr>
              <p:grpSpPr>
                <a:xfrm>
                  <a:off x="248939" y="5499078"/>
                  <a:ext cx="1487999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446" name="Gruppieren 445">
                    <a:extLst>
                      <a:ext uri="{FF2B5EF4-FFF2-40B4-BE49-F238E27FC236}">
                        <a16:creationId xmlns:a16="http://schemas.microsoft.com/office/drawing/2014/main" id="{6DC4DF74-A9BD-4185-9F0C-5A57041532CB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448" name="Rechteck: abgerundete Ecken 447">
                      <a:extLst>
                        <a:ext uri="{FF2B5EF4-FFF2-40B4-BE49-F238E27FC236}">
                          <a16:creationId xmlns:a16="http://schemas.microsoft.com/office/drawing/2014/main" id="{70A29F8A-6B44-4F95-A806-1EDFFBDD6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9" name="Rechteck: abgerundete Ecken 448">
                      <a:extLst>
                        <a:ext uri="{FF2B5EF4-FFF2-40B4-BE49-F238E27FC236}">
                          <a16:creationId xmlns:a16="http://schemas.microsoft.com/office/drawing/2014/main" id="{2B9D65B4-4D5C-409B-B910-59B77F753C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0" name="Rechteck: abgerundete Ecken 449">
                      <a:extLst>
                        <a:ext uri="{FF2B5EF4-FFF2-40B4-BE49-F238E27FC236}">
                          <a16:creationId xmlns:a16="http://schemas.microsoft.com/office/drawing/2014/main" id="{F78C17DD-90EC-40CD-AA24-0F6390491A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1" name="Rechteck: abgerundete Ecken 450">
                      <a:extLst>
                        <a:ext uri="{FF2B5EF4-FFF2-40B4-BE49-F238E27FC236}">
                          <a16:creationId xmlns:a16="http://schemas.microsoft.com/office/drawing/2014/main" id="{BDDC34AE-CFA1-4452-8439-E6433C0A6E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2" name="Rechteck: abgerundete Ecken 451">
                      <a:extLst>
                        <a:ext uri="{FF2B5EF4-FFF2-40B4-BE49-F238E27FC236}">
                          <a16:creationId xmlns:a16="http://schemas.microsoft.com/office/drawing/2014/main" id="{B0D14255-8D71-40E2-8389-7ED807FF2C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3" name="Rechteck: abgerundete Ecken 452">
                      <a:extLst>
                        <a:ext uri="{FF2B5EF4-FFF2-40B4-BE49-F238E27FC236}">
                          <a16:creationId xmlns:a16="http://schemas.microsoft.com/office/drawing/2014/main" id="{830C6475-27AA-4D6D-B3A0-DEB1EA1FAA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4" name="Rechteck: abgerundete Ecken 453">
                      <a:extLst>
                        <a:ext uri="{FF2B5EF4-FFF2-40B4-BE49-F238E27FC236}">
                          <a16:creationId xmlns:a16="http://schemas.microsoft.com/office/drawing/2014/main" id="{1BB75571-340D-40F0-BE90-570AD00678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5" name="Rechteck: abgerundete Ecken 454">
                      <a:extLst>
                        <a:ext uri="{FF2B5EF4-FFF2-40B4-BE49-F238E27FC236}">
                          <a16:creationId xmlns:a16="http://schemas.microsoft.com/office/drawing/2014/main" id="{5458F70E-75FA-4FBD-B79B-8AD3A584B8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6" name="Rechteck: abgerundete Ecken 455">
                      <a:extLst>
                        <a:ext uri="{FF2B5EF4-FFF2-40B4-BE49-F238E27FC236}">
                          <a16:creationId xmlns:a16="http://schemas.microsoft.com/office/drawing/2014/main" id="{527D627E-B601-4DA1-8E46-C6702309B8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447" name="Rechteck: abgerundete Ecken 446">
                    <a:extLst>
                      <a:ext uri="{FF2B5EF4-FFF2-40B4-BE49-F238E27FC236}">
                        <a16:creationId xmlns:a16="http://schemas.microsoft.com/office/drawing/2014/main" id="{78CA0183-9CB8-4F2D-A176-E956550B1452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403" name="Gruppieren 402">
                  <a:extLst>
                    <a:ext uri="{FF2B5EF4-FFF2-40B4-BE49-F238E27FC236}">
                      <a16:creationId xmlns:a16="http://schemas.microsoft.com/office/drawing/2014/main" id="{E36CEC13-47F3-433E-84B2-31C09B86E504}"/>
                    </a:ext>
                  </a:extLst>
                </p:cNvPr>
                <p:cNvGrpSpPr/>
                <p:nvPr/>
              </p:nvGrpSpPr>
              <p:grpSpPr>
                <a:xfrm>
                  <a:off x="248759" y="5679133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435" name="Gruppieren 434">
                    <a:extLst>
                      <a:ext uri="{FF2B5EF4-FFF2-40B4-BE49-F238E27FC236}">
                        <a16:creationId xmlns:a16="http://schemas.microsoft.com/office/drawing/2014/main" id="{847CEB6A-1B88-45BF-B6A4-31D148FA4813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437" name="Rechteck: abgerundete Ecken 436">
                      <a:extLst>
                        <a:ext uri="{FF2B5EF4-FFF2-40B4-BE49-F238E27FC236}">
                          <a16:creationId xmlns:a16="http://schemas.microsoft.com/office/drawing/2014/main" id="{BA772D45-8120-4645-A67F-E590FD07A3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38" name="Rechteck: abgerundete Ecken 437">
                      <a:extLst>
                        <a:ext uri="{FF2B5EF4-FFF2-40B4-BE49-F238E27FC236}">
                          <a16:creationId xmlns:a16="http://schemas.microsoft.com/office/drawing/2014/main" id="{533E25CD-3E77-4B0D-B8BF-326B4F005C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39" name="Rechteck: abgerundete Ecken 438">
                      <a:extLst>
                        <a:ext uri="{FF2B5EF4-FFF2-40B4-BE49-F238E27FC236}">
                          <a16:creationId xmlns:a16="http://schemas.microsoft.com/office/drawing/2014/main" id="{5C457B59-3DCD-4C82-B393-5790539425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0" name="Rechteck: abgerundete Ecken 439">
                      <a:extLst>
                        <a:ext uri="{FF2B5EF4-FFF2-40B4-BE49-F238E27FC236}">
                          <a16:creationId xmlns:a16="http://schemas.microsoft.com/office/drawing/2014/main" id="{F8DB7EDF-7C43-45F6-9B3F-B7E5AF5DA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1" name="Rechteck: abgerundete Ecken 440">
                      <a:extLst>
                        <a:ext uri="{FF2B5EF4-FFF2-40B4-BE49-F238E27FC236}">
                          <a16:creationId xmlns:a16="http://schemas.microsoft.com/office/drawing/2014/main" id="{4DB2ADE7-BC3C-4161-A5D2-D5C443F001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2" name="Rechteck: abgerundete Ecken 441">
                      <a:extLst>
                        <a:ext uri="{FF2B5EF4-FFF2-40B4-BE49-F238E27FC236}">
                          <a16:creationId xmlns:a16="http://schemas.microsoft.com/office/drawing/2014/main" id="{0C8824C8-C719-4D2E-9460-0342A4E525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3" name="Rechteck: abgerundete Ecken 442">
                      <a:extLst>
                        <a:ext uri="{FF2B5EF4-FFF2-40B4-BE49-F238E27FC236}">
                          <a16:creationId xmlns:a16="http://schemas.microsoft.com/office/drawing/2014/main" id="{7A5331AA-C877-4AE4-A025-AFB7BB9BBE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4" name="Rechteck: abgerundete Ecken 443">
                      <a:extLst>
                        <a:ext uri="{FF2B5EF4-FFF2-40B4-BE49-F238E27FC236}">
                          <a16:creationId xmlns:a16="http://schemas.microsoft.com/office/drawing/2014/main" id="{7A32EBC4-61B8-4F96-A52C-C7AFCCE1A2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5" name="Rechteck: abgerundete Ecken 444">
                      <a:extLst>
                        <a:ext uri="{FF2B5EF4-FFF2-40B4-BE49-F238E27FC236}">
                          <a16:creationId xmlns:a16="http://schemas.microsoft.com/office/drawing/2014/main" id="{CEAE449E-C0DD-42EC-A3E1-D2DF01051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436" name="Rechteck: abgerundete Ecken 435">
                    <a:extLst>
                      <a:ext uri="{FF2B5EF4-FFF2-40B4-BE49-F238E27FC236}">
                        <a16:creationId xmlns:a16="http://schemas.microsoft.com/office/drawing/2014/main" id="{DB41DA6F-3AA8-4A07-8FAD-224124B2114D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404" name="Rechteck: abgerundete Ecken 403">
                  <a:extLst>
                    <a:ext uri="{FF2B5EF4-FFF2-40B4-BE49-F238E27FC236}">
                      <a16:creationId xmlns:a16="http://schemas.microsoft.com/office/drawing/2014/main" id="{8EA1B68F-A542-4D28-BAFC-E96AC0143066}"/>
                    </a:ext>
                  </a:extLst>
                </p:cNvPr>
                <p:cNvSpPr/>
                <p:nvPr/>
              </p:nvSpPr>
              <p:spPr>
                <a:xfrm>
                  <a:off x="248121" y="6032012"/>
                  <a:ext cx="136698" cy="124328"/>
                </a:xfrm>
                <a:prstGeom prst="roundRect">
                  <a:avLst/>
                </a:prstGeom>
                <a:solidFill>
                  <a:srgbClr val="062C5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405" name="Rechteck: abgerundete Ecken 404">
                  <a:extLst>
                    <a:ext uri="{FF2B5EF4-FFF2-40B4-BE49-F238E27FC236}">
                      <a16:creationId xmlns:a16="http://schemas.microsoft.com/office/drawing/2014/main" id="{4C54BABD-008A-4B5B-A405-ED1B5A3A5EAF}"/>
                    </a:ext>
                  </a:extLst>
                </p:cNvPr>
                <p:cNvSpPr/>
                <p:nvPr/>
              </p:nvSpPr>
              <p:spPr>
                <a:xfrm>
                  <a:off x="398790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1</a:t>
                  </a:r>
                </a:p>
              </p:txBody>
            </p:sp>
            <p:sp>
              <p:nvSpPr>
                <p:cNvPr id="406" name="Rechteck: abgerundete Ecken 405">
                  <a:extLst>
                    <a:ext uri="{FF2B5EF4-FFF2-40B4-BE49-F238E27FC236}">
                      <a16:creationId xmlns:a16="http://schemas.microsoft.com/office/drawing/2014/main" id="{5C1754B0-784B-475C-808A-59287CD8C78E}"/>
                    </a:ext>
                  </a:extLst>
                </p:cNvPr>
                <p:cNvSpPr/>
                <p:nvPr/>
              </p:nvSpPr>
              <p:spPr>
                <a:xfrm>
                  <a:off x="549875" y="6032008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2</a:t>
                  </a:r>
                </a:p>
              </p:txBody>
            </p:sp>
            <p:sp>
              <p:nvSpPr>
                <p:cNvPr id="407" name="Rechteck: abgerundete Ecken 406">
                  <a:extLst>
                    <a:ext uri="{FF2B5EF4-FFF2-40B4-BE49-F238E27FC236}">
                      <a16:creationId xmlns:a16="http://schemas.microsoft.com/office/drawing/2014/main" id="{E168214B-5A5E-443E-B582-55053AD35091}"/>
                    </a:ext>
                  </a:extLst>
                </p:cNvPr>
                <p:cNvSpPr/>
                <p:nvPr/>
              </p:nvSpPr>
              <p:spPr>
                <a:xfrm>
                  <a:off x="699615" y="603248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3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408" name="Rechteck: abgerundete Ecken 407">
                  <a:extLst>
                    <a:ext uri="{FF2B5EF4-FFF2-40B4-BE49-F238E27FC236}">
                      <a16:creationId xmlns:a16="http://schemas.microsoft.com/office/drawing/2014/main" id="{D8354096-CF1D-4199-A604-2A0B3532170C}"/>
                    </a:ext>
                  </a:extLst>
                </p:cNvPr>
                <p:cNvSpPr/>
                <p:nvPr/>
              </p:nvSpPr>
              <p:spPr>
                <a:xfrm>
                  <a:off x="850804" y="6032487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4</a:t>
                  </a:r>
                </a:p>
              </p:txBody>
            </p:sp>
            <p:sp>
              <p:nvSpPr>
                <p:cNvPr id="409" name="Rechteck: abgerundete Ecken 408">
                  <a:extLst>
                    <a:ext uri="{FF2B5EF4-FFF2-40B4-BE49-F238E27FC236}">
                      <a16:creationId xmlns:a16="http://schemas.microsoft.com/office/drawing/2014/main" id="{67A724E4-CDFC-4361-B1A0-B53E9D0E24D7}"/>
                    </a:ext>
                  </a:extLst>
                </p:cNvPr>
                <p:cNvSpPr/>
                <p:nvPr/>
              </p:nvSpPr>
              <p:spPr>
                <a:xfrm>
                  <a:off x="1000504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5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410" name="Rechteck: abgerundete Ecken 409">
                  <a:extLst>
                    <a:ext uri="{FF2B5EF4-FFF2-40B4-BE49-F238E27FC236}">
                      <a16:creationId xmlns:a16="http://schemas.microsoft.com/office/drawing/2014/main" id="{C95FCB8F-C733-446D-A755-812A80AC7DDD}"/>
                    </a:ext>
                  </a:extLst>
                </p:cNvPr>
                <p:cNvSpPr/>
                <p:nvPr/>
              </p:nvSpPr>
              <p:spPr>
                <a:xfrm>
                  <a:off x="1150648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6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411" name="Rechteck: abgerundete Ecken 410">
                  <a:extLst>
                    <a:ext uri="{FF2B5EF4-FFF2-40B4-BE49-F238E27FC236}">
                      <a16:creationId xmlns:a16="http://schemas.microsoft.com/office/drawing/2014/main" id="{7C919F0A-5621-4F08-840B-84598ADFD7C8}"/>
                    </a:ext>
                  </a:extLst>
                </p:cNvPr>
                <p:cNvSpPr/>
                <p:nvPr/>
              </p:nvSpPr>
              <p:spPr>
                <a:xfrm>
                  <a:off x="1300120" y="6032007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7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412" name="Gruppieren 411">
                  <a:extLst>
                    <a:ext uri="{FF2B5EF4-FFF2-40B4-BE49-F238E27FC236}">
                      <a16:creationId xmlns:a16="http://schemas.microsoft.com/office/drawing/2014/main" id="{0FFA39C0-DEC4-4A14-BACD-5EC4C8D42B3E}"/>
                    </a:ext>
                  </a:extLst>
                </p:cNvPr>
                <p:cNvGrpSpPr/>
                <p:nvPr/>
              </p:nvGrpSpPr>
              <p:grpSpPr>
                <a:xfrm>
                  <a:off x="247477" y="5855464"/>
                  <a:ext cx="1338169" cy="124809"/>
                  <a:chOff x="1638923" y="4148261"/>
                  <a:chExt cx="7289665" cy="679894"/>
                </a:xfrm>
                <a:solidFill>
                  <a:srgbClr val="6780A2"/>
                </a:solidFill>
              </p:grpSpPr>
              <p:sp>
                <p:nvSpPr>
                  <p:cNvPr id="426" name="Rechteck: abgerundete Ecken 425">
                    <a:extLst>
                      <a:ext uri="{FF2B5EF4-FFF2-40B4-BE49-F238E27FC236}">
                        <a16:creationId xmlns:a16="http://schemas.microsoft.com/office/drawing/2014/main" id="{C210722D-2767-4EB5-AD16-40C112F750D0}"/>
                      </a:ext>
                    </a:extLst>
                  </p:cNvPr>
                  <p:cNvSpPr/>
                  <p:nvPr/>
                </p:nvSpPr>
                <p:spPr>
                  <a:xfrm>
                    <a:off x="1638923" y="4148286"/>
                    <a:ext cx="744665" cy="677275"/>
                  </a:xfrm>
                  <a:prstGeom prst="roundRect">
                    <a:avLst/>
                  </a:prstGeom>
                  <a:solidFill>
                    <a:srgbClr val="C00000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1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27" name="Rechteck: abgerundete Ecken 426">
                    <a:extLst>
                      <a:ext uri="{FF2B5EF4-FFF2-40B4-BE49-F238E27FC236}">
                        <a16:creationId xmlns:a16="http://schemas.microsoft.com/office/drawing/2014/main" id="{CD87319B-C05F-425C-AB8D-9A576AD27C97}"/>
                      </a:ext>
                    </a:extLst>
                  </p:cNvPr>
                  <p:cNvSpPr/>
                  <p:nvPr/>
                </p:nvSpPr>
                <p:spPr>
                  <a:xfrm>
                    <a:off x="2459693" y="414828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2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28" name="Rechteck: abgerundete Ecken 427">
                    <a:extLst>
                      <a:ext uri="{FF2B5EF4-FFF2-40B4-BE49-F238E27FC236}">
                        <a16:creationId xmlns:a16="http://schemas.microsoft.com/office/drawing/2014/main" id="{DC9A6FD0-F6C4-46E9-A375-C00DC3C49E66}"/>
                      </a:ext>
                    </a:extLst>
                  </p:cNvPr>
                  <p:cNvSpPr/>
                  <p:nvPr/>
                </p:nvSpPr>
                <p:spPr>
                  <a:xfrm>
                    <a:off x="3282727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3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29" name="Rechteck: abgerundete Ecken 428">
                    <a:extLst>
                      <a:ext uri="{FF2B5EF4-FFF2-40B4-BE49-F238E27FC236}">
                        <a16:creationId xmlns:a16="http://schemas.microsoft.com/office/drawing/2014/main" id="{FAFCCA10-4BC5-425D-B9F0-5D7A88D8B77C}"/>
                      </a:ext>
                    </a:extLst>
                  </p:cNvPr>
                  <p:cNvSpPr/>
                  <p:nvPr/>
                </p:nvSpPr>
                <p:spPr>
                  <a:xfrm>
                    <a:off x="4098436" y="4150880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4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0" name="Rechteck: abgerundete Ecken 429">
                    <a:extLst>
                      <a:ext uri="{FF2B5EF4-FFF2-40B4-BE49-F238E27FC236}">
                        <a16:creationId xmlns:a16="http://schemas.microsoft.com/office/drawing/2014/main" id="{768FAA78-1723-4479-A6A0-14E17C5E3B8F}"/>
                      </a:ext>
                    </a:extLst>
                  </p:cNvPr>
                  <p:cNvSpPr/>
                  <p:nvPr/>
                </p:nvSpPr>
                <p:spPr>
                  <a:xfrm>
                    <a:off x="4922031" y="4150875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5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1" name="Rechteck: abgerundete Ecken 430">
                    <a:extLst>
                      <a:ext uri="{FF2B5EF4-FFF2-40B4-BE49-F238E27FC236}">
                        <a16:creationId xmlns:a16="http://schemas.microsoft.com/office/drawing/2014/main" id="{4B593156-5B3A-4802-80D8-5E1FA9264C21}"/>
                      </a:ext>
                    </a:extLst>
                  </p:cNvPr>
                  <p:cNvSpPr/>
                  <p:nvPr/>
                </p:nvSpPr>
                <p:spPr>
                  <a:xfrm>
                    <a:off x="5737521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6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2" name="Rechteck: abgerundete Ecken 431">
                    <a:extLst>
                      <a:ext uri="{FF2B5EF4-FFF2-40B4-BE49-F238E27FC236}">
                        <a16:creationId xmlns:a16="http://schemas.microsoft.com/office/drawing/2014/main" id="{3E3C76D4-071A-4F26-A1F7-873ACFF9A873}"/>
                      </a:ext>
                    </a:extLst>
                  </p:cNvPr>
                  <p:cNvSpPr/>
                  <p:nvPr/>
                </p:nvSpPr>
                <p:spPr>
                  <a:xfrm>
                    <a:off x="6555433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7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3" name="Rechteck: abgerundete Ecken 432">
                    <a:extLst>
                      <a:ext uri="{FF2B5EF4-FFF2-40B4-BE49-F238E27FC236}">
                        <a16:creationId xmlns:a16="http://schemas.microsoft.com/office/drawing/2014/main" id="{3276A66C-10E7-4401-A608-1ECE24226F78}"/>
                      </a:ext>
                    </a:extLst>
                  </p:cNvPr>
                  <p:cNvSpPr/>
                  <p:nvPr/>
                </p:nvSpPr>
                <p:spPr>
                  <a:xfrm>
                    <a:off x="7369678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4" name="Rechteck: abgerundete Ecken 433">
                    <a:extLst>
                      <a:ext uri="{FF2B5EF4-FFF2-40B4-BE49-F238E27FC236}">
                        <a16:creationId xmlns:a16="http://schemas.microsoft.com/office/drawing/2014/main" id="{86A6B12F-8911-4769-ADC8-D025ABB99DE2}"/>
                      </a:ext>
                    </a:extLst>
                  </p:cNvPr>
                  <p:cNvSpPr/>
                  <p:nvPr/>
                </p:nvSpPr>
                <p:spPr>
                  <a:xfrm>
                    <a:off x="8183923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9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413" name="Rechteck: abgerundete Ecken 412">
                  <a:extLst>
                    <a:ext uri="{FF2B5EF4-FFF2-40B4-BE49-F238E27FC236}">
                      <a16:creationId xmlns:a16="http://schemas.microsoft.com/office/drawing/2014/main" id="{3B882958-D465-4C90-84F7-C8EE0DAAEDE5}"/>
                    </a:ext>
                  </a:extLst>
                </p:cNvPr>
                <p:cNvSpPr/>
                <p:nvPr/>
              </p:nvSpPr>
              <p:spPr>
                <a:xfrm>
                  <a:off x="1598777" y="5855483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414" name="Gruppieren 413">
                  <a:extLst>
                    <a:ext uri="{FF2B5EF4-FFF2-40B4-BE49-F238E27FC236}">
                      <a16:creationId xmlns:a16="http://schemas.microsoft.com/office/drawing/2014/main" id="{36C2E422-34E7-4F05-A053-E617AD7D78A1}"/>
                    </a:ext>
                  </a:extLst>
                </p:cNvPr>
                <p:cNvGrpSpPr/>
                <p:nvPr/>
              </p:nvGrpSpPr>
              <p:grpSpPr>
                <a:xfrm>
                  <a:off x="247411" y="5149805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415" name="Gruppieren 414">
                    <a:extLst>
                      <a:ext uri="{FF2B5EF4-FFF2-40B4-BE49-F238E27FC236}">
                        <a16:creationId xmlns:a16="http://schemas.microsoft.com/office/drawing/2014/main" id="{7ED750C4-3BD3-48FC-9623-F4B0AE2BA8A0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417" name="Rechteck: abgerundete Ecken 416">
                      <a:extLst>
                        <a:ext uri="{FF2B5EF4-FFF2-40B4-BE49-F238E27FC236}">
                          <a16:creationId xmlns:a16="http://schemas.microsoft.com/office/drawing/2014/main" id="{C9515D72-D660-49D9-9CDF-2D3C4FC68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18" name="Rechteck: abgerundete Ecken 417">
                      <a:extLst>
                        <a:ext uri="{FF2B5EF4-FFF2-40B4-BE49-F238E27FC236}">
                          <a16:creationId xmlns:a16="http://schemas.microsoft.com/office/drawing/2014/main" id="{B75EAC3D-DCA5-4AC1-B914-6C35B7D36D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19" name="Rechteck: abgerundete Ecken 418">
                      <a:extLst>
                        <a:ext uri="{FF2B5EF4-FFF2-40B4-BE49-F238E27FC236}">
                          <a16:creationId xmlns:a16="http://schemas.microsoft.com/office/drawing/2014/main" id="{4A5A642B-8ACC-4F7F-8580-0B95FCBB4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0" name="Rechteck: abgerundete Ecken 419">
                      <a:extLst>
                        <a:ext uri="{FF2B5EF4-FFF2-40B4-BE49-F238E27FC236}">
                          <a16:creationId xmlns:a16="http://schemas.microsoft.com/office/drawing/2014/main" id="{37BAEE13-2593-4A07-91FA-908A7C1D67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1" name="Rechteck: abgerundete Ecken 420">
                      <a:extLst>
                        <a:ext uri="{FF2B5EF4-FFF2-40B4-BE49-F238E27FC236}">
                          <a16:creationId xmlns:a16="http://schemas.microsoft.com/office/drawing/2014/main" id="{7B62E943-3793-443E-939F-2C67594693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2" name="Rechteck: abgerundete Ecken 421">
                      <a:extLst>
                        <a:ext uri="{FF2B5EF4-FFF2-40B4-BE49-F238E27FC236}">
                          <a16:creationId xmlns:a16="http://schemas.microsoft.com/office/drawing/2014/main" id="{3D524864-9E0D-4A1A-8912-D96CEB404C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3" name="Rechteck: abgerundete Ecken 422">
                      <a:extLst>
                        <a:ext uri="{FF2B5EF4-FFF2-40B4-BE49-F238E27FC236}">
                          <a16:creationId xmlns:a16="http://schemas.microsoft.com/office/drawing/2014/main" id="{289A8B2F-4F2F-4FF3-955C-E2735FDBE8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4" name="Rechteck: abgerundete Ecken 423">
                      <a:extLst>
                        <a:ext uri="{FF2B5EF4-FFF2-40B4-BE49-F238E27FC236}">
                          <a16:creationId xmlns:a16="http://schemas.microsoft.com/office/drawing/2014/main" id="{25F75A90-F17E-4E16-A892-6D99E1F1DB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5" name="Rechteck: abgerundete Ecken 424">
                      <a:extLst>
                        <a:ext uri="{FF2B5EF4-FFF2-40B4-BE49-F238E27FC236}">
                          <a16:creationId xmlns:a16="http://schemas.microsoft.com/office/drawing/2014/main" id="{E697B0F8-96BC-48CD-B84D-1CBB00A4C5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416" name="Rechteck: abgerundete Ecken 415">
                    <a:extLst>
                      <a:ext uri="{FF2B5EF4-FFF2-40B4-BE49-F238E27FC236}">
                        <a16:creationId xmlns:a16="http://schemas.microsoft.com/office/drawing/2014/main" id="{2D9BB18F-204E-40A9-9E46-424AC7C322D1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</p:grpSp>
          <p:sp>
            <p:nvSpPr>
              <p:cNvPr id="397" name="Textfeld 396">
                <a:extLst>
                  <a:ext uri="{FF2B5EF4-FFF2-40B4-BE49-F238E27FC236}">
                    <a16:creationId xmlns:a16="http://schemas.microsoft.com/office/drawing/2014/main" id="{559E70B2-59D6-4256-8A8C-203D35E405EE}"/>
                  </a:ext>
                </a:extLst>
              </p:cNvPr>
              <p:cNvSpPr txBox="1"/>
              <p:nvPr/>
            </p:nvSpPr>
            <p:spPr>
              <a:xfrm>
                <a:off x="1522648" y="511226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398" name="Textfeld 397">
                <a:extLst>
                  <a:ext uri="{FF2B5EF4-FFF2-40B4-BE49-F238E27FC236}">
                    <a16:creationId xmlns:a16="http://schemas.microsoft.com/office/drawing/2014/main" id="{38CAAE1C-64A1-43D8-BB34-AB4067CA7879}"/>
                  </a:ext>
                </a:extLst>
              </p:cNvPr>
              <p:cNvSpPr txBox="1"/>
              <p:nvPr/>
            </p:nvSpPr>
            <p:spPr>
              <a:xfrm>
                <a:off x="1524431" y="545903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399" name="Textfeld 398">
                <a:extLst>
                  <a:ext uri="{FF2B5EF4-FFF2-40B4-BE49-F238E27FC236}">
                    <a16:creationId xmlns:a16="http://schemas.microsoft.com/office/drawing/2014/main" id="{C63DBD2C-41F2-4B6D-91CB-C38B1FCD3484}"/>
                  </a:ext>
                </a:extLst>
              </p:cNvPr>
              <p:cNvSpPr txBox="1"/>
              <p:nvPr/>
            </p:nvSpPr>
            <p:spPr>
              <a:xfrm>
                <a:off x="1524572" y="564070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400" name="Textfeld 399">
                <a:extLst>
                  <a:ext uri="{FF2B5EF4-FFF2-40B4-BE49-F238E27FC236}">
                    <a16:creationId xmlns:a16="http://schemas.microsoft.com/office/drawing/2014/main" id="{8C2D62C3-B6BD-446B-B5D5-5885DD31E492}"/>
                  </a:ext>
                </a:extLst>
              </p:cNvPr>
              <p:cNvSpPr txBox="1"/>
              <p:nvPr/>
            </p:nvSpPr>
            <p:spPr>
              <a:xfrm>
                <a:off x="1525090" y="581587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</p:grpSp>
      </p:grpSp>
      <p:sp>
        <p:nvSpPr>
          <p:cNvPr id="226" name="Rechteck: abgerundete Ecken 225" hidden="1">
            <a:hlinkClick r:id="rId18" action="ppaction://hlinksldjump"/>
            <a:extLst>
              <a:ext uri="{FF2B5EF4-FFF2-40B4-BE49-F238E27FC236}">
                <a16:creationId xmlns:a16="http://schemas.microsoft.com/office/drawing/2014/main" id="{27341127-6541-4D0F-804D-47F1DB3D0887}"/>
              </a:ext>
            </a:extLst>
          </p:cNvPr>
          <p:cNvSpPr/>
          <p:nvPr/>
        </p:nvSpPr>
        <p:spPr>
          <a:xfrm>
            <a:off x="114820" y="5000244"/>
            <a:ext cx="1901584" cy="1402111"/>
          </a:xfrm>
          <a:prstGeom prst="roundRect">
            <a:avLst>
              <a:gd name="adj" fmla="val 11175"/>
            </a:avLst>
          </a:prstGeom>
          <a:solidFill>
            <a:schemeClr val="accent2">
              <a:alpha val="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9E148DB-0947-4752-BF8A-9B49B10DEAB7}"/>
              </a:ext>
            </a:extLst>
          </p:cNvPr>
          <p:cNvGrpSpPr/>
          <p:nvPr/>
        </p:nvGrpSpPr>
        <p:grpSpPr>
          <a:xfrm>
            <a:off x="3774164" y="3256516"/>
            <a:ext cx="979988" cy="981950"/>
            <a:chOff x="3774164" y="3256516"/>
            <a:chExt cx="979988" cy="981950"/>
          </a:xfrm>
        </p:grpSpPr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3343D049-6A8F-4ACA-9F69-493401859DD2}"/>
                </a:ext>
              </a:extLst>
            </p:cNvPr>
            <p:cNvSpPr/>
            <p:nvPr/>
          </p:nvSpPr>
          <p:spPr>
            <a:xfrm>
              <a:off x="3774164" y="3761518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F7191002-61D2-42ED-9759-466418A0CD74}"/>
                </a:ext>
              </a:extLst>
            </p:cNvPr>
            <p:cNvSpPr/>
            <p:nvPr/>
          </p:nvSpPr>
          <p:spPr>
            <a:xfrm>
              <a:off x="3774382" y="3256516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28697" y="291366"/>
                  </a:moveTo>
                  <a:lnTo>
                    <a:pt x="428809" y="291366"/>
                  </a:lnTo>
                  <a:lnTo>
                    <a:pt x="454035" y="363362"/>
                  </a:lnTo>
                  <a:lnTo>
                    <a:pt x="403806" y="363362"/>
                  </a:lnTo>
                  <a:close/>
                  <a:moveTo>
                    <a:pt x="429367" y="271498"/>
                  </a:moveTo>
                  <a:cubicBezTo>
                    <a:pt x="427135" y="271498"/>
                    <a:pt x="425293" y="271554"/>
                    <a:pt x="423842" y="271665"/>
                  </a:cubicBezTo>
                  <a:cubicBezTo>
                    <a:pt x="422391" y="271777"/>
                    <a:pt x="421200" y="271981"/>
                    <a:pt x="420270" y="272279"/>
                  </a:cubicBezTo>
                  <a:cubicBezTo>
                    <a:pt x="419340" y="272577"/>
                    <a:pt x="418633" y="272986"/>
                    <a:pt x="418149" y="273507"/>
                  </a:cubicBezTo>
                  <a:cubicBezTo>
                    <a:pt x="417665" y="274028"/>
                    <a:pt x="417275" y="274698"/>
                    <a:pt x="416977" y="275516"/>
                  </a:cubicBezTo>
                  <a:lnTo>
                    <a:pt x="368533" y="409685"/>
                  </a:lnTo>
                  <a:cubicBezTo>
                    <a:pt x="367938" y="411322"/>
                    <a:pt x="367622" y="412643"/>
                    <a:pt x="367585" y="413647"/>
                  </a:cubicBezTo>
                  <a:cubicBezTo>
                    <a:pt x="367547" y="414652"/>
                    <a:pt x="367808" y="415415"/>
                    <a:pt x="368366" y="415935"/>
                  </a:cubicBezTo>
                  <a:cubicBezTo>
                    <a:pt x="368924" y="416456"/>
                    <a:pt x="369892" y="416810"/>
                    <a:pt x="371268" y="416996"/>
                  </a:cubicBezTo>
                  <a:cubicBezTo>
                    <a:pt x="372645" y="417182"/>
                    <a:pt x="374412" y="417275"/>
                    <a:pt x="376570" y="417275"/>
                  </a:cubicBezTo>
                  <a:cubicBezTo>
                    <a:pt x="378654" y="417275"/>
                    <a:pt x="380347" y="417200"/>
                    <a:pt x="381649" y="417052"/>
                  </a:cubicBezTo>
                  <a:cubicBezTo>
                    <a:pt x="382951" y="416903"/>
                    <a:pt x="383956" y="416661"/>
                    <a:pt x="384663" y="416326"/>
                  </a:cubicBezTo>
                  <a:cubicBezTo>
                    <a:pt x="385370" y="415991"/>
                    <a:pt x="385909" y="415582"/>
                    <a:pt x="386281" y="415098"/>
                  </a:cubicBezTo>
                  <a:cubicBezTo>
                    <a:pt x="386653" y="414615"/>
                    <a:pt x="386951" y="414038"/>
                    <a:pt x="387174" y="413368"/>
                  </a:cubicBezTo>
                  <a:lnTo>
                    <a:pt x="399006" y="378654"/>
                  </a:lnTo>
                  <a:lnTo>
                    <a:pt x="459058" y="378654"/>
                  </a:lnTo>
                  <a:lnTo>
                    <a:pt x="471448" y="413815"/>
                  </a:lnTo>
                  <a:cubicBezTo>
                    <a:pt x="471746" y="414484"/>
                    <a:pt x="472062" y="415042"/>
                    <a:pt x="472397" y="415489"/>
                  </a:cubicBezTo>
                  <a:cubicBezTo>
                    <a:pt x="472732" y="415935"/>
                    <a:pt x="473253" y="416289"/>
                    <a:pt x="473960" y="416549"/>
                  </a:cubicBezTo>
                  <a:cubicBezTo>
                    <a:pt x="474667" y="416810"/>
                    <a:pt x="475708" y="416996"/>
                    <a:pt x="477085" y="417107"/>
                  </a:cubicBezTo>
                  <a:cubicBezTo>
                    <a:pt x="478462" y="417219"/>
                    <a:pt x="480303" y="417275"/>
                    <a:pt x="482610" y="417275"/>
                  </a:cubicBezTo>
                  <a:cubicBezTo>
                    <a:pt x="484917" y="417275"/>
                    <a:pt x="486759" y="417200"/>
                    <a:pt x="488136" y="417052"/>
                  </a:cubicBezTo>
                  <a:cubicBezTo>
                    <a:pt x="489512" y="416903"/>
                    <a:pt x="490498" y="416568"/>
                    <a:pt x="491094" y="416047"/>
                  </a:cubicBezTo>
                  <a:cubicBezTo>
                    <a:pt x="491689" y="415526"/>
                    <a:pt x="491968" y="414763"/>
                    <a:pt x="491931" y="413759"/>
                  </a:cubicBezTo>
                  <a:cubicBezTo>
                    <a:pt x="491893" y="412754"/>
                    <a:pt x="491577" y="411433"/>
                    <a:pt x="490982" y="409796"/>
                  </a:cubicBezTo>
                  <a:lnTo>
                    <a:pt x="442538" y="275628"/>
                  </a:lnTo>
                  <a:cubicBezTo>
                    <a:pt x="442241" y="274809"/>
                    <a:pt x="441831" y="274121"/>
                    <a:pt x="441311" y="273563"/>
                  </a:cubicBezTo>
                  <a:cubicBezTo>
                    <a:pt x="440790" y="273005"/>
                    <a:pt x="440045" y="272577"/>
                    <a:pt x="439078" y="272279"/>
                  </a:cubicBezTo>
                  <a:cubicBezTo>
                    <a:pt x="438111" y="271981"/>
                    <a:pt x="436846" y="271777"/>
                    <a:pt x="435283" y="271665"/>
                  </a:cubicBezTo>
                  <a:cubicBezTo>
                    <a:pt x="433720" y="271554"/>
                    <a:pt x="431748" y="271498"/>
                    <a:pt x="429367" y="271498"/>
                  </a:cubicBezTo>
                  <a:close/>
                  <a:moveTo>
                    <a:pt x="561378" y="271163"/>
                  </a:moveTo>
                  <a:cubicBezTo>
                    <a:pt x="560038" y="271163"/>
                    <a:pt x="558922" y="271181"/>
                    <a:pt x="558029" y="271219"/>
                  </a:cubicBezTo>
                  <a:cubicBezTo>
                    <a:pt x="557136" y="271256"/>
                    <a:pt x="556355" y="271349"/>
                    <a:pt x="555685" y="271498"/>
                  </a:cubicBezTo>
                  <a:cubicBezTo>
                    <a:pt x="555015" y="271647"/>
                    <a:pt x="554457" y="271795"/>
                    <a:pt x="554011" y="271944"/>
                  </a:cubicBezTo>
                  <a:cubicBezTo>
                    <a:pt x="553564" y="272093"/>
                    <a:pt x="553192" y="272279"/>
                    <a:pt x="552894" y="272502"/>
                  </a:cubicBezTo>
                  <a:lnTo>
                    <a:pt x="519631" y="293822"/>
                  </a:lnTo>
                  <a:cubicBezTo>
                    <a:pt x="518962" y="294268"/>
                    <a:pt x="518422" y="294715"/>
                    <a:pt x="518013" y="295161"/>
                  </a:cubicBezTo>
                  <a:cubicBezTo>
                    <a:pt x="517604" y="295608"/>
                    <a:pt x="517287" y="296129"/>
                    <a:pt x="517064" y="296724"/>
                  </a:cubicBezTo>
                  <a:cubicBezTo>
                    <a:pt x="516841" y="297319"/>
                    <a:pt x="516673" y="298064"/>
                    <a:pt x="516562" y="298957"/>
                  </a:cubicBezTo>
                  <a:cubicBezTo>
                    <a:pt x="516450" y="299849"/>
                    <a:pt x="516394" y="300928"/>
                    <a:pt x="516394" y="302194"/>
                  </a:cubicBezTo>
                  <a:cubicBezTo>
                    <a:pt x="516394" y="303905"/>
                    <a:pt x="516487" y="305319"/>
                    <a:pt x="516673" y="306435"/>
                  </a:cubicBezTo>
                  <a:cubicBezTo>
                    <a:pt x="516859" y="307551"/>
                    <a:pt x="517213" y="308351"/>
                    <a:pt x="517734" y="308835"/>
                  </a:cubicBezTo>
                  <a:cubicBezTo>
                    <a:pt x="518255" y="309319"/>
                    <a:pt x="518943" y="309486"/>
                    <a:pt x="519799" y="309337"/>
                  </a:cubicBezTo>
                  <a:cubicBezTo>
                    <a:pt x="520655" y="309188"/>
                    <a:pt x="521789" y="308742"/>
                    <a:pt x="523203" y="307998"/>
                  </a:cubicBezTo>
                  <a:lnTo>
                    <a:pt x="551108" y="291366"/>
                  </a:lnTo>
                  <a:lnTo>
                    <a:pt x="551108" y="401201"/>
                  </a:lnTo>
                  <a:lnTo>
                    <a:pt x="520971" y="401201"/>
                  </a:lnTo>
                  <a:cubicBezTo>
                    <a:pt x="520375" y="401201"/>
                    <a:pt x="519836" y="401369"/>
                    <a:pt x="519352" y="401704"/>
                  </a:cubicBezTo>
                  <a:cubicBezTo>
                    <a:pt x="518869" y="402039"/>
                    <a:pt x="518459" y="402522"/>
                    <a:pt x="518124" y="403155"/>
                  </a:cubicBezTo>
                  <a:cubicBezTo>
                    <a:pt x="517790" y="403787"/>
                    <a:pt x="517511" y="404587"/>
                    <a:pt x="517287" y="405555"/>
                  </a:cubicBezTo>
                  <a:cubicBezTo>
                    <a:pt x="517064" y="406522"/>
                    <a:pt x="516952" y="407675"/>
                    <a:pt x="516952" y="409015"/>
                  </a:cubicBezTo>
                  <a:cubicBezTo>
                    <a:pt x="516952" y="410429"/>
                    <a:pt x="517064" y="411619"/>
                    <a:pt x="517287" y="412587"/>
                  </a:cubicBezTo>
                  <a:cubicBezTo>
                    <a:pt x="517511" y="413554"/>
                    <a:pt x="517827" y="414335"/>
                    <a:pt x="518236" y="414931"/>
                  </a:cubicBezTo>
                  <a:cubicBezTo>
                    <a:pt x="518645" y="415526"/>
                    <a:pt x="519073" y="415954"/>
                    <a:pt x="519520" y="416214"/>
                  </a:cubicBezTo>
                  <a:cubicBezTo>
                    <a:pt x="519966" y="416475"/>
                    <a:pt x="520450" y="416605"/>
                    <a:pt x="520971" y="416605"/>
                  </a:cubicBezTo>
                  <a:lnTo>
                    <a:pt x="596427" y="416605"/>
                  </a:lnTo>
                  <a:cubicBezTo>
                    <a:pt x="596948" y="416605"/>
                    <a:pt x="597450" y="416475"/>
                    <a:pt x="597933" y="416214"/>
                  </a:cubicBezTo>
                  <a:cubicBezTo>
                    <a:pt x="598417" y="415954"/>
                    <a:pt x="598845" y="415526"/>
                    <a:pt x="599217" y="414931"/>
                  </a:cubicBezTo>
                  <a:cubicBezTo>
                    <a:pt x="599589" y="414335"/>
                    <a:pt x="599887" y="413554"/>
                    <a:pt x="600110" y="412587"/>
                  </a:cubicBezTo>
                  <a:cubicBezTo>
                    <a:pt x="600333" y="411619"/>
                    <a:pt x="600445" y="410429"/>
                    <a:pt x="600445" y="409015"/>
                  </a:cubicBezTo>
                  <a:cubicBezTo>
                    <a:pt x="600445" y="407675"/>
                    <a:pt x="600352" y="406522"/>
                    <a:pt x="600166" y="405555"/>
                  </a:cubicBezTo>
                  <a:cubicBezTo>
                    <a:pt x="599980" y="404587"/>
                    <a:pt x="599719" y="403787"/>
                    <a:pt x="599385" y="403155"/>
                  </a:cubicBezTo>
                  <a:cubicBezTo>
                    <a:pt x="599050" y="402522"/>
                    <a:pt x="598622" y="402039"/>
                    <a:pt x="598101" y="401704"/>
                  </a:cubicBezTo>
                  <a:cubicBezTo>
                    <a:pt x="597580" y="401369"/>
                    <a:pt x="597022" y="401201"/>
                    <a:pt x="596427" y="401201"/>
                  </a:cubicBezTo>
                  <a:lnTo>
                    <a:pt x="570307" y="401201"/>
                  </a:lnTo>
                  <a:lnTo>
                    <a:pt x="570307" y="274288"/>
                  </a:lnTo>
                  <a:cubicBezTo>
                    <a:pt x="570307" y="273842"/>
                    <a:pt x="570196" y="273414"/>
                    <a:pt x="569972" y="273005"/>
                  </a:cubicBezTo>
                  <a:cubicBezTo>
                    <a:pt x="569749" y="272595"/>
                    <a:pt x="569303" y="272260"/>
                    <a:pt x="568633" y="272000"/>
                  </a:cubicBezTo>
                  <a:cubicBezTo>
                    <a:pt x="567963" y="271740"/>
                    <a:pt x="567033" y="271535"/>
                    <a:pt x="565842" y="271386"/>
                  </a:cubicBezTo>
                  <a:cubicBezTo>
                    <a:pt x="564652" y="271237"/>
                    <a:pt x="563164" y="271163"/>
                    <a:pt x="561378" y="271163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sp>
        <p:nvSpPr>
          <p:cNvPr id="247" name="Freihandform: Form 246">
            <a:extLst>
              <a:ext uri="{FF2B5EF4-FFF2-40B4-BE49-F238E27FC236}">
                <a16:creationId xmlns:a16="http://schemas.microsoft.com/office/drawing/2014/main" id="{98D55AD1-E57D-48EA-8444-EBE27DAD47F4}"/>
              </a:ext>
            </a:extLst>
          </p:cNvPr>
          <p:cNvSpPr/>
          <p:nvPr/>
        </p:nvSpPr>
        <p:spPr>
          <a:xfrm>
            <a:off x="5718098" y="3519607"/>
            <a:ext cx="979770" cy="476948"/>
          </a:xfrm>
          <a:custGeom>
            <a:avLst/>
            <a:gdLst>
              <a:gd name="connsiteX0" fmla="*/ 0 w 979770"/>
              <a:gd name="connsiteY0" fmla="*/ 0 h 476948"/>
              <a:gd name="connsiteX1" fmla="*/ 979770 w 979770"/>
              <a:gd name="connsiteY1" fmla="*/ 0 h 476948"/>
              <a:gd name="connsiteX2" fmla="*/ 979770 w 979770"/>
              <a:gd name="connsiteY2" fmla="*/ 235246 h 476948"/>
              <a:gd name="connsiteX3" fmla="*/ 979770 w 979770"/>
              <a:gd name="connsiteY3" fmla="*/ 311471 h 476948"/>
              <a:gd name="connsiteX4" fmla="*/ 979770 w 979770"/>
              <a:gd name="connsiteY4" fmla="*/ 313650 h 476948"/>
              <a:gd name="connsiteX5" fmla="*/ 974188 w 979770"/>
              <a:gd name="connsiteY5" fmla="*/ 341295 h 476948"/>
              <a:gd name="connsiteX6" fmla="*/ 973850 w 979770"/>
              <a:gd name="connsiteY6" fmla="*/ 340794 h 476948"/>
              <a:gd name="connsiteX7" fmla="*/ 966937 w 979770"/>
              <a:gd name="connsiteY7" fmla="*/ 375034 h 476948"/>
              <a:gd name="connsiteX8" fmla="*/ 880035 w 979770"/>
              <a:gd name="connsiteY8" fmla="*/ 461936 h 476948"/>
              <a:gd name="connsiteX9" fmla="*/ 847398 w 979770"/>
              <a:gd name="connsiteY9" fmla="*/ 468526 h 476948"/>
              <a:gd name="connsiteX10" fmla="*/ 849884 w 979770"/>
              <a:gd name="connsiteY10" fmla="*/ 470202 h 476948"/>
              <a:gd name="connsiteX11" fmla="*/ 816472 w 979770"/>
              <a:gd name="connsiteY11" fmla="*/ 476948 h 476948"/>
              <a:gd name="connsiteX12" fmla="*/ 163298 w 979770"/>
              <a:gd name="connsiteY12" fmla="*/ 476948 h 476948"/>
              <a:gd name="connsiteX13" fmla="*/ 134367 w 979770"/>
              <a:gd name="connsiteY13" fmla="*/ 471107 h 476948"/>
              <a:gd name="connsiteX14" fmla="*/ 136854 w 979770"/>
              <a:gd name="connsiteY14" fmla="*/ 469430 h 476948"/>
              <a:gd name="connsiteX15" fmla="*/ 99735 w 979770"/>
              <a:gd name="connsiteY15" fmla="*/ 461936 h 476948"/>
              <a:gd name="connsiteX16" fmla="*/ 12833 w 979770"/>
              <a:gd name="connsiteY16" fmla="*/ 375034 h 476948"/>
              <a:gd name="connsiteX17" fmla="*/ 6940 w 979770"/>
              <a:gd name="connsiteY17" fmla="*/ 345844 h 476948"/>
              <a:gd name="connsiteX18" fmla="*/ 6601 w 979770"/>
              <a:gd name="connsiteY18" fmla="*/ 346346 h 476948"/>
              <a:gd name="connsiteX19" fmla="*/ 0 w 979770"/>
              <a:gd name="connsiteY19" fmla="*/ 313650 h 476948"/>
              <a:gd name="connsiteX20" fmla="*/ 0 w 979770"/>
              <a:gd name="connsiteY20" fmla="*/ 311471 h 476948"/>
              <a:gd name="connsiteX21" fmla="*/ 0 w 979770"/>
              <a:gd name="connsiteY21" fmla="*/ 235246 h 47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79770" h="476948">
                <a:moveTo>
                  <a:pt x="0" y="0"/>
                </a:moveTo>
                <a:lnTo>
                  <a:pt x="979770" y="0"/>
                </a:lnTo>
                <a:lnTo>
                  <a:pt x="979770" y="235246"/>
                </a:lnTo>
                <a:lnTo>
                  <a:pt x="979770" y="311471"/>
                </a:lnTo>
                <a:lnTo>
                  <a:pt x="979770" y="313650"/>
                </a:lnTo>
                <a:lnTo>
                  <a:pt x="974188" y="341295"/>
                </a:lnTo>
                <a:lnTo>
                  <a:pt x="973850" y="340794"/>
                </a:lnTo>
                <a:lnTo>
                  <a:pt x="966937" y="375034"/>
                </a:lnTo>
                <a:cubicBezTo>
                  <a:pt x="950411" y="414107"/>
                  <a:pt x="919109" y="445410"/>
                  <a:pt x="880035" y="461936"/>
                </a:cubicBezTo>
                <a:lnTo>
                  <a:pt x="847398" y="468526"/>
                </a:lnTo>
                <a:lnTo>
                  <a:pt x="849884" y="470202"/>
                </a:lnTo>
                <a:lnTo>
                  <a:pt x="816472" y="476948"/>
                </a:lnTo>
                <a:lnTo>
                  <a:pt x="163298" y="476948"/>
                </a:lnTo>
                <a:lnTo>
                  <a:pt x="134367" y="471107"/>
                </a:lnTo>
                <a:lnTo>
                  <a:pt x="136854" y="469430"/>
                </a:lnTo>
                <a:lnTo>
                  <a:pt x="99735" y="461936"/>
                </a:lnTo>
                <a:cubicBezTo>
                  <a:pt x="60662" y="445410"/>
                  <a:pt x="29360" y="414107"/>
                  <a:pt x="12833" y="375034"/>
                </a:cubicBezTo>
                <a:lnTo>
                  <a:pt x="6940" y="345844"/>
                </a:lnTo>
                <a:lnTo>
                  <a:pt x="6601" y="346346"/>
                </a:lnTo>
                <a:lnTo>
                  <a:pt x="0" y="313650"/>
                </a:lnTo>
                <a:lnTo>
                  <a:pt x="0" y="311471"/>
                </a:lnTo>
                <a:lnTo>
                  <a:pt x="0" y="235246"/>
                </a:lnTo>
                <a:close/>
              </a:path>
            </a:pathLst>
          </a:custGeom>
          <a:solidFill>
            <a:srgbClr val="92D05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190" name="Freihandform: Form 189">
            <a:extLst>
              <a:ext uri="{FF2B5EF4-FFF2-40B4-BE49-F238E27FC236}">
                <a16:creationId xmlns:a16="http://schemas.microsoft.com/office/drawing/2014/main" id="{C2EA8046-A5CF-4340-A1CD-C2939F0C0140}"/>
              </a:ext>
            </a:extLst>
          </p:cNvPr>
          <p:cNvSpPr/>
          <p:nvPr/>
        </p:nvSpPr>
        <p:spPr>
          <a:xfrm>
            <a:off x="5718316" y="3014605"/>
            <a:ext cx="979770" cy="484822"/>
          </a:xfrm>
          <a:custGeom>
            <a:avLst/>
            <a:gdLst/>
            <a:ahLst/>
            <a:cxnLst/>
            <a:rect l="l" t="t" r="r" b="b"/>
            <a:pathLst>
              <a:path w="979770" h="484822">
                <a:moveTo>
                  <a:pt x="423968" y="285705"/>
                </a:moveTo>
                <a:lnTo>
                  <a:pt x="424080" y="285705"/>
                </a:lnTo>
                <a:lnTo>
                  <a:pt x="449306" y="357701"/>
                </a:lnTo>
                <a:lnTo>
                  <a:pt x="399077" y="357701"/>
                </a:lnTo>
                <a:close/>
                <a:moveTo>
                  <a:pt x="424638" y="265837"/>
                </a:moveTo>
                <a:cubicBezTo>
                  <a:pt x="422406" y="265837"/>
                  <a:pt x="420564" y="265893"/>
                  <a:pt x="419113" y="266004"/>
                </a:cubicBezTo>
                <a:cubicBezTo>
                  <a:pt x="417662" y="266116"/>
                  <a:pt x="416471" y="266320"/>
                  <a:pt x="415541" y="266618"/>
                </a:cubicBezTo>
                <a:cubicBezTo>
                  <a:pt x="414611" y="266916"/>
                  <a:pt x="413904" y="267325"/>
                  <a:pt x="413420" y="267846"/>
                </a:cubicBezTo>
                <a:cubicBezTo>
                  <a:pt x="412936" y="268367"/>
                  <a:pt x="412546" y="269037"/>
                  <a:pt x="412248" y="269855"/>
                </a:cubicBezTo>
                <a:lnTo>
                  <a:pt x="363805" y="404024"/>
                </a:lnTo>
                <a:cubicBezTo>
                  <a:pt x="363209" y="405661"/>
                  <a:pt x="362893" y="406982"/>
                  <a:pt x="362856" y="407986"/>
                </a:cubicBezTo>
                <a:cubicBezTo>
                  <a:pt x="362819" y="408991"/>
                  <a:pt x="363079" y="409754"/>
                  <a:pt x="363637" y="410274"/>
                </a:cubicBezTo>
                <a:cubicBezTo>
                  <a:pt x="364195" y="410795"/>
                  <a:pt x="365163" y="411149"/>
                  <a:pt x="366539" y="411335"/>
                </a:cubicBezTo>
                <a:cubicBezTo>
                  <a:pt x="367916" y="411521"/>
                  <a:pt x="369683" y="411614"/>
                  <a:pt x="371841" y="411614"/>
                </a:cubicBezTo>
                <a:cubicBezTo>
                  <a:pt x="373925" y="411614"/>
                  <a:pt x="375618" y="411539"/>
                  <a:pt x="376920" y="411391"/>
                </a:cubicBezTo>
                <a:cubicBezTo>
                  <a:pt x="378222" y="411242"/>
                  <a:pt x="379227" y="411000"/>
                  <a:pt x="379934" y="410665"/>
                </a:cubicBezTo>
                <a:cubicBezTo>
                  <a:pt x="380641" y="410330"/>
                  <a:pt x="381180" y="409921"/>
                  <a:pt x="381552" y="409437"/>
                </a:cubicBezTo>
                <a:cubicBezTo>
                  <a:pt x="381924" y="408954"/>
                  <a:pt x="382222" y="408377"/>
                  <a:pt x="382445" y="407707"/>
                </a:cubicBezTo>
                <a:lnTo>
                  <a:pt x="394277" y="372993"/>
                </a:lnTo>
                <a:lnTo>
                  <a:pt x="454329" y="372993"/>
                </a:lnTo>
                <a:lnTo>
                  <a:pt x="466719" y="408154"/>
                </a:lnTo>
                <a:cubicBezTo>
                  <a:pt x="467017" y="408823"/>
                  <a:pt x="467333" y="409381"/>
                  <a:pt x="467668" y="409828"/>
                </a:cubicBezTo>
                <a:cubicBezTo>
                  <a:pt x="468003" y="410274"/>
                  <a:pt x="468524" y="410628"/>
                  <a:pt x="469231" y="410888"/>
                </a:cubicBezTo>
                <a:cubicBezTo>
                  <a:pt x="469938" y="411149"/>
                  <a:pt x="470979" y="411335"/>
                  <a:pt x="472356" y="411446"/>
                </a:cubicBezTo>
                <a:cubicBezTo>
                  <a:pt x="473733" y="411558"/>
                  <a:pt x="475574" y="411614"/>
                  <a:pt x="477881" y="411614"/>
                </a:cubicBezTo>
                <a:cubicBezTo>
                  <a:pt x="480188" y="411614"/>
                  <a:pt x="482030" y="411539"/>
                  <a:pt x="483407" y="411391"/>
                </a:cubicBezTo>
                <a:cubicBezTo>
                  <a:pt x="484783" y="411242"/>
                  <a:pt x="485769" y="410907"/>
                  <a:pt x="486365" y="410386"/>
                </a:cubicBezTo>
                <a:cubicBezTo>
                  <a:pt x="486960" y="409865"/>
                  <a:pt x="487239" y="409102"/>
                  <a:pt x="487202" y="408098"/>
                </a:cubicBezTo>
                <a:cubicBezTo>
                  <a:pt x="487164" y="407093"/>
                  <a:pt x="486848" y="405772"/>
                  <a:pt x="486253" y="404135"/>
                </a:cubicBezTo>
                <a:lnTo>
                  <a:pt x="437809" y="269967"/>
                </a:lnTo>
                <a:cubicBezTo>
                  <a:pt x="437512" y="269148"/>
                  <a:pt x="437102" y="268460"/>
                  <a:pt x="436582" y="267902"/>
                </a:cubicBezTo>
                <a:cubicBezTo>
                  <a:pt x="436061" y="267344"/>
                  <a:pt x="435316" y="266916"/>
                  <a:pt x="434349" y="266618"/>
                </a:cubicBezTo>
                <a:cubicBezTo>
                  <a:pt x="433382" y="266320"/>
                  <a:pt x="432117" y="266116"/>
                  <a:pt x="430554" y="266004"/>
                </a:cubicBezTo>
                <a:cubicBezTo>
                  <a:pt x="428991" y="265893"/>
                  <a:pt x="427019" y="265837"/>
                  <a:pt x="424638" y="265837"/>
                </a:cubicBezTo>
                <a:close/>
                <a:moveTo>
                  <a:pt x="547049" y="264386"/>
                </a:moveTo>
                <a:cubicBezTo>
                  <a:pt x="542659" y="264386"/>
                  <a:pt x="538473" y="264832"/>
                  <a:pt x="534492" y="265725"/>
                </a:cubicBezTo>
                <a:cubicBezTo>
                  <a:pt x="530511" y="266618"/>
                  <a:pt x="526864" y="267716"/>
                  <a:pt x="523553" y="269018"/>
                </a:cubicBezTo>
                <a:cubicBezTo>
                  <a:pt x="520242" y="270320"/>
                  <a:pt x="517488" y="271641"/>
                  <a:pt x="515293" y="272980"/>
                </a:cubicBezTo>
                <a:cubicBezTo>
                  <a:pt x="513098" y="274320"/>
                  <a:pt x="511554" y="275380"/>
                  <a:pt x="510661" y="276162"/>
                </a:cubicBezTo>
                <a:cubicBezTo>
                  <a:pt x="509768" y="276943"/>
                  <a:pt x="509172" y="277594"/>
                  <a:pt x="508875" y="278115"/>
                </a:cubicBezTo>
                <a:cubicBezTo>
                  <a:pt x="508577" y="278636"/>
                  <a:pt x="508335" y="279194"/>
                  <a:pt x="508149" y="279789"/>
                </a:cubicBezTo>
                <a:cubicBezTo>
                  <a:pt x="507963" y="280385"/>
                  <a:pt x="507833" y="281092"/>
                  <a:pt x="507759" y="281910"/>
                </a:cubicBezTo>
                <a:cubicBezTo>
                  <a:pt x="507684" y="282729"/>
                  <a:pt x="507647" y="283696"/>
                  <a:pt x="507647" y="284812"/>
                </a:cubicBezTo>
                <a:cubicBezTo>
                  <a:pt x="507647" y="286375"/>
                  <a:pt x="507724" y="287714"/>
                  <a:pt x="507877" y="288831"/>
                </a:cubicBezTo>
                <a:cubicBezTo>
                  <a:pt x="508031" y="289947"/>
                  <a:pt x="508242" y="290840"/>
                  <a:pt x="508510" y="291510"/>
                </a:cubicBezTo>
                <a:cubicBezTo>
                  <a:pt x="508779" y="292179"/>
                  <a:pt x="509124" y="292663"/>
                  <a:pt x="509547" y="292961"/>
                </a:cubicBezTo>
                <a:cubicBezTo>
                  <a:pt x="509970" y="293258"/>
                  <a:pt x="510450" y="293407"/>
                  <a:pt x="510987" y="293407"/>
                </a:cubicBezTo>
                <a:cubicBezTo>
                  <a:pt x="511909" y="293407"/>
                  <a:pt x="513310" y="292775"/>
                  <a:pt x="515191" y="291510"/>
                </a:cubicBezTo>
                <a:cubicBezTo>
                  <a:pt x="517072" y="290245"/>
                  <a:pt x="519413" y="288868"/>
                  <a:pt x="522216" y="287380"/>
                </a:cubicBezTo>
                <a:cubicBezTo>
                  <a:pt x="525019" y="285891"/>
                  <a:pt x="528282" y="284515"/>
                  <a:pt x="532007" y="283250"/>
                </a:cubicBezTo>
                <a:cubicBezTo>
                  <a:pt x="535731" y="281985"/>
                  <a:pt x="539935" y="281352"/>
                  <a:pt x="544618" y="281352"/>
                </a:cubicBezTo>
                <a:cubicBezTo>
                  <a:pt x="548611" y="281352"/>
                  <a:pt x="552143" y="281985"/>
                  <a:pt x="555214" y="283250"/>
                </a:cubicBezTo>
                <a:cubicBezTo>
                  <a:pt x="558285" y="284515"/>
                  <a:pt x="560838" y="286226"/>
                  <a:pt x="562873" y="288384"/>
                </a:cubicBezTo>
                <a:cubicBezTo>
                  <a:pt x="564908" y="290542"/>
                  <a:pt x="566463" y="293054"/>
                  <a:pt x="567538" y="295919"/>
                </a:cubicBezTo>
                <a:cubicBezTo>
                  <a:pt x="568613" y="298784"/>
                  <a:pt x="569150" y="301816"/>
                  <a:pt x="569150" y="305016"/>
                </a:cubicBezTo>
                <a:cubicBezTo>
                  <a:pt x="569150" y="308216"/>
                  <a:pt x="568805" y="311639"/>
                  <a:pt x="568115" y="315285"/>
                </a:cubicBezTo>
                <a:cubicBezTo>
                  <a:pt x="567425" y="318931"/>
                  <a:pt x="565987" y="322987"/>
                  <a:pt x="563802" y="327452"/>
                </a:cubicBezTo>
                <a:cubicBezTo>
                  <a:pt x="561617" y="331916"/>
                  <a:pt x="558511" y="336865"/>
                  <a:pt x="554485" y="342297"/>
                </a:cubicBezTo>
                <a:cubicBezTo>
                  <a:pt x="550459" y="347729"/>
                  <a:pt x="545110" y="353869"/>
                  <a:pt x="538439" y="360715"/>
                </a:cubicBezTo>
                <a:lnTo>
                  <a:pt x="509569" y="390406"/>
                </a:lnTo>
                <a:cubicBezTo>
                  <a:pt x="508649" y="391373"/>
                  <a:pt x="507902" y="392285"/>
                  <a:pt x="507326" y="393141"/>
                </a:cubicBezTo>
                <a:cubicBezTo>
                  <a:pt x="506750" y="393996"/>
                  <a:pt x="506271" y="394852"/>
                  <a:pt x="505888" y="395708"/>
                </a:cubicBezTo>
                <a:cubicBezTo>
                  <a:pt x="505505" y="396564"/>
                  <a:pt x="505256" y="397550"/>
                  <a:pt x="505141" y="398666"/>
                </a:cubicBezTo>
                <a:cubicBezTo>
                  <a:pt x="505026" y="399782"/>
                  <a:pt x="504968" y="401084"/>
                  <a:pt x="504968" y="402573"/>
                </a:cubicBezTo>
                <a:cubicBezTo>
                  <a:pt x="504968" y="404210"/>
                  <a:pt x="505098" y="405586"/>
                  <a:pt x="505359" y="406703"/>
                </a:cubicBezTo>
                <a:cubicBezTo>
                  <a:pt x="505619" y="407819"/>
                  <a:pt x="506028" y="408674"/>
                  <a:pt x="506587" y="409270"/>
                </a:cubicBezTo>
                <a:cubicBezTo>
                  <a:pt x="507145" y="409865"/>
                  <a:pt x="507814" y="410293"/>
                  <a:pt x="508596" y="410553"/>
                </a:cubicBezTo>
                <a:cubicBezTo>
                  <a:pt x="509377" y="410814"/>
                  <a:pt x="510289" y="410944"/>
                  <a:pt x="511330" y="410944"/>
                </a:cubicBezTo>
                <a:lnTo>
                  <a:pt x="591140" y="410944"/>
                </a:lnTo>
                <a:cubicBezTo>
                  <a:pt x="591809" y="410944"/>
                  <a:pt x="592423" y="410777"/>
                  <a:pt x="592981" y="410442"/>
                </a:cubicBezTo>
                <a:cubicBezTo>
                  <a:pt x="593539" y="410107"/>
                  <a:pt x="593986" y="409586"/>
                  <a:pt x="594321" y="408879"/>
                </a:cubicBezTo>
                <a:cubicBezTo>
                  <a:pt x="594656" y="408172"/>
                  <a:pt x="594916" y="407298"/>
                  <a:pt x="595102" y="406256"/>
                </a:cubicBezTo>
                <a:cubicBezTo>
                  <a:pt x="595288" y="405214"/>
                  <a:pt x="595381" y="404024"/>
                  <a:pt x="595381" y="402684"/>
                </a:cubicBezTo>
                <a:cubicBezTo>
                  <a:pt x="595381" y="401345"/>
                  <a:pt x="595288" y="400173"/>
                  <a:pt x="595102" y="399168"/>
                </a:cubicBezTo>
                <a:cubicBezTo>
                  <a:pt x="594916" y="398164"/>
                  <a:pt x="594618" y="397326"/>
                  <a:pt x="594209" y="396657"/>
                </a:cubicBezTo>
                <a:cubicBezTo>
                  <a:pt x="593800" y="395987"/>
                  <a:pt x="593316" y="395485"/>
                  <a:pt x="592758" y="395150"/>
                </a:cubicBezTo>
                <a:cubicBezTo>
                  <a:pt x="592200" y="394815"/>
                  <a:pt x="591623" y="394647"/>
                  <a:pt x="591028" y="394647"/>
                </a:cubicBezTo>
                <a:lnTo>
                  <a:pt x="528185" y="394647"/>
                </a:lnTo>
                <a:lnTo>
                  <a:pt x="551068" y="370761"/>
                </a:lnTo>
                <a:cubicBezTo>
                  <a:pt x="559328" y="362277"/>
                  <a:pt x="565950" y="354780"/>
                  <a:pt x="570936" y="348269"/>
                </a:cubicBezTo>
                <a:cubicBezTo>
                  <a:pt x="575922" y="341758"/>
                  <a:pt x="579736" y="335842"/>
                  <a:pt x="582377" y="330521"/>
                </a:cubicBezTo>
                <a:cubicBezTo>
                  <a:pt x="585019" y="325201"/>
                  <a:pt x="586749" y="320252"/>
                  <a:pt x="587568" y="315676"/>
                </a:cubicBezTo>
                <a:cubicBezTo>
                  <a:pt x="588386" y="311099"/>
                  <a:pt x="588795" y="306504"/>
                  <a:pt x="588795" y="301890"/>
                </a:cubicBezTo>
                <a:cubicBezTo>
                  <a:pt x="588795" y="296756"/>
                  <a:pt x="587940" y="291919"/>
                  <a:pt x="586228" y="287380"/>
                </a:cubicBezTo>
                <a:cubicBezTo>
                  <a:pt x="584517" y="282840"/>
                  <a:pt x="581931" y="278859"/>
                  <a:pt x="578471" y="275436"/>
                </a:cubicBezTo>
                <a:cubicBezTo>
                  <a:pt x="575010" y="272013"/>
                  <a:pt x="570657" y="269316"/>
                  <a:pt x="565411" y="267344"/>
                </a:cubicBezTo>
                <a:cubicBezTo>
                  <a:pt x="560165" y="265372"/>
                  <a:pt x="554044" y="264386"/>
                  <a:pt x="547049" y="264386"/>
                </a:cubicBezTo>
                <a:close/>
                <a:moveTo>
                  <a:pt x="163298" y="0"/>
                </a:moveTo>
                <a:lnTo>
                  <a:pt x="816472" y="0"/>
                </a:lnTo>
                <a:lnTo>
                  <a:pt x="816477" y="1"/>
                </a:lnTo>
                <a:lnTo>
                  <a:pt x="816490" y="1"/>
                </a:lnTo>
                <a:cubicBezTo>
                  <a:pt x="884033" y="1"/>
                  <a:pt x="941984" y="41066"/>
                  <a:pt x="966738" y="99592"/>
                </a:cubicBezTo>
                <a:lnTo>
                  <a:pt x="974981" y="140423"/>
                </a:lnTo>
                <a:lnTo>
                  <a:pt x="975131" y="140322"/>
                </a:lnTo>
                <a:lnTo>
                  <a:pt x="979770" y="163298"/>
                </a:lnTo>
                <a:lnTo>
                  <a:pt x="979770" y="484822"/>
                </a:lnTo>
                <a:lnTo>
                  <a:pt x="0" y="484822"/>
                </a:lnTo>
                <a:lnTo>
                  <a:pt x="0" y="163298"/>
                </a:lnTo>
                <a:cubicBezTo>
                  <a:pt x="0" y="73111"/>
                  <a:pt x="73111" y="0"/>
                  <a:pt x="163298" y="0"/>
                </a:cubicBezTo>
                <a:close/>
              </a:path>
            </a:pathLst>
          </a:custGeom>
          <a:solidFill>
            <a:srgbClr val="92D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57" name="Freihandform: Form 256">
            <a:extLst>
              <a:ext uri="{FF2B5EF4-FFF2-40B4-BE49-F238E27FC236}">
                <a16:creationId xmlns:a16="http://schemas.microsoft.com/office/drawing/2014/main" id="{657C92D1-680A-4532-959E-E18C74D9A98C}"/>
              </a:ext>
            </a:extLst>
          </p:cNvPr>
          <p:cNvSpPr/>
          <p:nvPr/>
        </p:nvSpPr>
        <p:spPr>
          <a:xfrm>
            <a:off x="7741311" y="3354945"/>
            <a:ext cx="979770" cy="476948"/>
          </a:xfrm>
          <a:custGeom>
            <a:avLst/>
            <a:gdLst>
              <a:gd name="connsiteX0" fmla="*/ 0 w 979770"/>
              <a:gd name="connsiteY0" fmla="*/ 0 h 476948"/>
              <a:gd name="connsiteX1" fmla="*/ 979770 w 979770"/>
              <a:gd name="connsiteY1" fmla="*/ 0 h 476948"/>
              <a:gd name="connsiteX2" fmla="*/ 979770 w 979770"/>
              <a:gd name="connsiteY2" fmla="*/ 235246 h 476948"/>
              <a:gd name="connsiteX3" fmla="*/ 979770 w 979770"/>
              <a:gd name="connsiteY3" fmla="*/ 311471 h 476948"/>
              <a:gd name="connsiteX4" fmla="*/ 979770 w 979770"/>
              <a:gd name="connsiteY4" fmla="*/ 313650 h 476948"/>
              <a:gd name="connsiteX5" fmla="*/ 974188 w 979770"/>
              <a:gd name="connsiteY5" fmla="*/ 341295 h 476948"/>
              <a:gd name="connsiteX6" fmla="*/ 973850 w 979770"/>
              <a:gd name="connsiteY6" fmla="*/ 340794 h 476948"/>
              <a:gd name="connsiteX7" fmla="*/ 966937 w 979770"/>
              <a:gd name="connsiteY7" fmla="*/ 375034 h 476948"/>
              <a:gd name="connsiteX8" fmla="*/ 880035 w 979770"/>
              <a:gd name="connsiteY8" fmla="*/ 461936 h 476948"/>
              <a:gd name="connsiteX9" fmla="*/ 847398 w 979770"/>
              <a:gd name="connsiteY9" fmla="*/ 468526 h 476948"/>
              <a:gd name="connsiteX10" fmla="*/ 849884 w 979770"/>
              <a:gd name="connsiteY10" fmla="*/ 470202 h 476948"/>
              <a:gd name="connsiteX11" fmla="*/ 816472 w 979770"/>
              <a:gd name="connsiteY11" fmla="*/ 476948 h 476948"/>
              <a:gd name="connsiteX12" fmla="*/ 163298 w 979770"/>
              <a:gd name="connsiteY12" fmla="*/ 476948 h 476948"/>
              <a:gd name="connsiteX13" fmla="*/ 134367 w 979770"/>
              <a:gd name="connsiteY13" fmla="*/ 471107 h 476948"/>
              <a:gd name="connsiteX14" fmla="*/ 136854 w 979770"/>
              <a:gd name="connsiteY14" fmla="*/ 469430 h 476948"/>
              <a:gd name="connsiteX15" fmla="*/ 99735 w 979770"/>
              <a:gd name="connsiteY15" fmla="*/ 461936 h 476948"/>
              <a:gd name="connsiteX16" fmla="*/ 12833 w 979770"/>
              <a:gd name="connsiteY16" fmla="*/ 375034 h 476948"/>
              <a:gd name="connsiteX17" fmla="*/ 6940 w 979770"/>
              <a:gd name="connsiteY17" fmla="*/ 345844 h 476948"/>
              <a:gd name="connsiteX18" fmla="*/ 6601 w 979770"/>
              <a:gd name="connsiteY18" fmla="*/ 346346 h 476948"/>
              <a:gd name="connsiteX19" fmla="*/ 0 w 979770"/>
              <a:gd name="connsiteY19" fmla="*/ 313650 h 476948"/>
              <a:gd name="connsiteX20" fmla="*/ 0 w 979770"/>
              <a:gd name="connsiteY20" fmla="*/ 311471 h 476948"/>
              <a:gd name="connsiteX21" fmla="*/ 0 w 979770"/>
              <a:gd name="connsiteY21" fmla="*/ 235246 h 47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79770" h="476948">
                <a:moveTo>
                  <a:pt x="0" y="0"/>
                </a:moveTo>
                <a:lnTo>
                  <a:pt x="979770" y="0"/>
                </a:lnTo>
                <a:lnTo>
                  <a:pt x="979770" y="235246"/>
                </a:lnTo>
                <a:lnTo>
                  <a:pt x="979770" y="311471"/>
                </a:lnTo>
                <a:lnTo>
                  <a:pt x="979770" y="313650"/>
                </a:lnTo>
                <a:lnTo>
                  <a:pt x="974188" y="341295"/>
                </a:lnTo>
                <a:lnTo>
                  <a:pt x="973850" y="340794"/>
                </a:lnTo>
                <a:lnTo>
                  <a:pt x="966937" y="375034"/>
                </a:lnTo>
                <a:cubicBezTo>
                  <a:pt x="950411" y="414107"/>
                  <a:pt x="919109" y="445410"/>
                  <a:pt x="880035" y="461936"/>
                </a:cubicBezTo>
                <a:lnTo>
                  <a:pt x="847398" y="468526"/>
                </a:lnTo>
                <a:lnTo>
                  <a:pt x="849884" y="470202"/>
                </a:lnTo>
                <a:lnTo>
                  <a:pt x="816472" y="476948"/>
                </a:lnTo>
                <a:lnTo>
                  <a:pt x="163298" y="476948"/>
                </a:lnTo>
                <a:lnTo>
                  <a:pt x="134367" y="471107"/>
                </a:lnTo>
                <a:lnTo>
                  <a:pt x="136854" y="469430"/>
                </a:lnTo>
                <a:lnTo>
                  <a:pt x="99735" y="461936"/>
                </a:lnTo>
                <a:cubicBezTo>
                  <a:pt x="60662" y="445410"/>
                  <a:pt x="29360" y="414107"/>
                  <a:pt x="12833" y="375034"/>
                </a:cubicBezTo>
                <a:lnTo>
                  <a:pt x="6940" y="345844"/>
                </a:lnTo>
                <a:lnTo>
                  <a:pt x="6601" y="346346"/>
                </a:lnTo>
                <a:lnTo>
                  <a:pt x="0" y="313650"/>
                </a:lnTo>
                <a:lnTo>
                  <a:pt x="0" y="311471"/>
                </a:lnTo>
                <a:lnTo>
                  <a:pt x="0" y="235246"/>
                </a:lnTo>
                <a:close/>
              </a:path>
            </a:pathLst>
          </a:custGeom>
          <a:solidFill>
            <a:srgbClr val="92D05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193" name="Freihandform: Form 192">
            <a:extLst>
              <a:ext uri="{FF2B5EF4-FFF2-40B4-BE49-F238E27FC236}">
                <a16:creationId xmlns:a16="http://schemas.microsoft.com/office/drawing/2014/main" id="{3F1AA030-ECCD-4BF6-833A-BA1246690417}"/>
              </a:ext>
            </a:extLst>
          </p:cNvPr>
          <p:cNvSpPr/>
          <p:nvPr/>
        </p:nvSpPr>
        <p:spPr>
          <a:xfrm>
            <a:off x="7741529" y="2849943"/>
            <a:ext cx="979770" cy="484822"/>
          </a:xfrm>
          <a:custGeom>
            <a:avLst/>
            <a:gdLst/>
            <a:ahLst/>
            <a:cxnLst/>
            <a:rect l="l" t="t" r="r" b="b"/>
            <a:pathLst>
              <a:path w="979770" h="484822">
                <a:moveTo>
                  <a:pt x="426458" y="285759"/>
                </a:moveTo>
                <a:lnTo>
                  <a:pt x="426570" y="285759"/>
                </a:lnTo>
                <a:lnTo>
                  <a:pt x="451796" y="357755"/>
                </a:lnTo>
                <a:lnTo>
                  <a:pt x="401567" y="357755"/>
                </a:lnTo>
                <a:close/>
                <a:moveTo>
                  <a:pt x="510025" y="266560"/>
                </a:moveTo>
                <a:cubicBezTo>
                  <a:pt x="509356" y="266560"/>
                  <a:pt x="508760" y="266728"/>
                  <a:pt x="508239" y="267063"/>
                </a:cubicBezTo>
                <a:cubicBezTo>
                  <a:pt x="507718" y="267398"/>
                  <a:pt x="507272" y="267918"/>
                  <a:pt x="506900" y="268625"/>
                </a:cubicBezTo>
                <a:cubicBezTo>
                  <a:pt x="506528" y="269332"/>
                  <a:pt x="506249" y="270207"/>
                  <a:pt x="506063" y="271249"/>
                </a:cubicBezTo>
                <a:cubicBezTo>
                  <a:pt x="505877" y="272290"/>
                  <a:pt x="505784" y="273518"/>
                  <a:pt x="505784" y="274932"/>
                </a:cubicBezTo>
                <a:cubicBezTo>
                  <a:pt x="505784" y="277611"/>
                  <a:pt x="506137" y="279695"/>
                  <a:pt x="506844" y="281183"/>
                </a:cubicBezTo>
                <a:cubicBezTo>
                  <a:pt x="507551" y="282671"/>
                  <a:pt x="508611" y="283415"/>
                  <a:pt x="510025" y="283415"/>
                </a:cubicBezTo>
                <a:lnTo>
                  <a:pt x="579342" y="283415"/>
                </a:lnTo>
                <a:lnTo>
                  <a:pt x="524648" y="405975"/>
                </a:lnTo>
                <a:cubicBezTo>
                  <a:pt x="524201" y="406943"/>
                  <a:pt x="523941" y="407780"/>
                  <a:pt x="523866" y="408487"/>
                </a:cubicBezTo>
                <a:cubicBezTo>
                  <a:pt x="523792" y="409194"/>
                  <a:pt x="524071" y="409789"/>
                  <a:pt x="524704" y="410273"/>
                </a:cubicBezTo>
                <a:cubicBezTo>
                  <a:pt x="525336" y="410756"/>
                  <a:pt x="526359" y="411110"/>
                  <a:pt x="527773" y="411333"/>
                </a:cubicBezTo>
                <a:cubicBezTo>
                  <a:pt x="529187" y="411556"/>
                  <a:pt x="531159" y="411668"/>
                  <a:pt x="533689" y="411668"/>
                </a:cubicBezTo>
                <a:cubicBezTo>
                  <a:pt x="535624" y="411668"/>
                  <a:pt x="537261" y="411612"/>
                  <a:pt x="538600" y="411500"/>
                </a:cubicBezTo>
                <a:cubicBezTo>
                  <a:pt x="539940" y="411389"/>
                  <a:pt x="541037" y="411166"/>
                  <a:pt x="541893" y="410831"/>
                </a:cubicBezTo>
                <a:cubicBezTo>
                  <a:pt x="542749" y="410496"/>
                  <a:pt x="543456" y="410049"/>
                  <a:pt x="544014" y="409491"/>
                </a:cubicBezTo>
                <a:cubicBezTo>
                  <a:pt x="544572" y="408933"/>
                  <a:pt x="545037" y="408208"/>
                  <a:pt x="545409" y="407315"/>
                </a:cubicBezTo>
                <a:lnTo>
                  <a:pt x="597425" y="287434"/>
                </a:lnTo>
                <a:cubicBezTo>
                  <a:pt x="597871" y="286392"/>
                  <a:pt x="598262" y="285406"/>
                  <a:pt x="598597" y="284476"/>
                </a:cubicBezTo>
                <a:cubicBezTo>
                  <a:pt x="598932" y="283545"/>
                  <a:pt x="599192" y="282578"/>
                  <a:pt x="599378" y="281573"/>
                </a:cubicBezTo>
                <a:cubicBezTo>
                  <a:pt x="599564" y="280569"/>
                  <a:pt x="599713" y="279527"/>
                  <a:pt x="599824" y="278448"/>
                </a:cubicBezTo>
                <a:cubicBezTo>
                  <a:pt x="599936" y="277369"/>
                  <a:pt x="599992" y="276160"/>
                  <a:pt x="599992" y="274820"/>
                </a:cubicBezTo>
                <a:cubicBezTo>
                  <a:pt x="599992" y="273183"/>
                  <a:pt x="599880" y="271844"/>
                  <a:pt x="599657" y="270802"/>
                </a:cubicBezTo>
                <a:cubicBezTo>
                  <a:pt x="599434" y="269760"/>
                  <a:pt x="599118" y="268904"/>
                  <a:pt x="598708" y="268235"/>
                </a:cubicBezTo>
                <a:cubicBezTo>
                  <a:pt x="598299" y="267565"/>
                  <a:pt x="597704" y="267119"/>
                  <a:pt x="596922" y="266895"/>
                </a:cubicBezTo>
                <a:cubicBezTo>
                  <a:pt x="596141" y="266672"/>
                  <a:pt x="595229" y="266560"/>
                  <a:pt x="594188" y="266560"/>
                </a:cubicBezTo>
                <a:close/>
                <a:moveTo>
                  <a:pt x="427128" y="265891"/>
                </a:moveTo>
                <a:cubicBezTo>
                  <a:pt x="424896" y="265891"/>
                  <a:pt x="423054" y="265947"/>
                  <a:pt x="421603" y="266058"/>
                </a:cubicBezTo>
                <a:cubicBezTo>
                  <a:pt x="420152" y="266170"/>
                  <a:pt x="418961" y="266374"/>
                  <a:pt x="418031" y="266672"/>
                </a:cubicBezTo>
                <a:cubicBezTo>
                  <a:pt x="417101" y="266970"/>
                  <a:pt x="416394" y="267379"/>
                  <a:pt x="415910" y="267900"/>
                </a:cubicBezTo>
                <a:cubicBezTo>
                  <a:pt x="415426" y="268421"/>
                  <a:pt x="415036" y="269091"/>
                  <a:pt x="414738" y="269909"/>
                </a:cubicBezTo>
                <a:lnTo>
                  <a:pt x="366295" y="404078"/>
                </a:lnTo>
                <a:cubicBezTo>
                  <a:pt x="365699" y="405715"/>
                  <a:pt x="365383" y="407036"/>
                  <a:pt x="365346" y="408040"/>
                </a:cubicBezTo>
                <a:cubicBezTo>
                  <a:pt x="365309" y="409045"/>
                  <a:pt x="365569" y="409808"/>
                  <a:pt x="366127" y="410328"/>
                </a:cubicBezTo>
                <a:cubicBezTo>
                  <a:pt x="366685" y="410849"/>
                  <a:pt x="367653" y="411203"/>
                  <a:pt x="369029" y="411389"/>
                </a:cubicBezTo>
                <a:cubicBezTo>
                  <a:pt x="370406" y="411575"/>
                  <a:pt x="372173" y="411668"/>
                  <a:pt x="374331" y="411668"/>
                </a:cubicBezTo>
                <a:cubicBezTo>
                  <a:pt x="376415" y="411668"/>
                  <a:pt x="378108" y="411593"/>
                  <a:pt x="379410" y="411445"/>
                </a:cubicBezTo>
                <a:cubicBezTo>
                  <a:pt x="380712" y="411296"/>
                  <a:pt x="381717" y="411054"/>
                  <a:pt x="382424" y="410719"/>
                </a:cubicBezTo>
                <a:cubicBezTo>
                  <a:pt x="383131" y="410384"/>
                  <a:pt x="383670" y="409975"/>
                  <a:pt x="384042" y="409491"/>
                </a:cubicBezTo>
                <a:cubicBezTo>
                  <a:pt x="384414" y="409008"/>
                  <a:pt x="384712" y="408431"/>
                  <a:pt x="384935" y="407761"/>
                </a:cubicBezTo>
                <a:lnTo>
                  <a:pt x="396767" y="373047"/>
                </a:lnTo>
                <a:lnTo>
                  <a:pt x="456819" y="373047"/>
                </a:lnTo>
                <a:lnTo>
                  <a:pt x="469209" y="408208"/>
                </a:lnTo>
                <a:cubicBezTo>
                  <a:pt x="469507" y="408877"/>
                  <a:pt x="469823" y="409435"/>
                  <a:pt x="470158" y="409882"/>
                </a:cubicBezTo>
                <a:cubicBezTo>
                  <a:pt x="470493" y="410328"/>
                  <a:pt x="471014" y="410682"/>
                  <a:pt x="471721" y="410942"/>
                </a:cubicBezTo>
                <a:cubicBezTo>
                  <a:pt x="472428" y="411203"/>
                  <a:pt x="473469" y="411389"/>
                  <a:pt x="474846" y="411500"/>
                </a:cubicBezTo>
                <a:cubicBezTo>
                  <a:pt x="476223" y="411612"/>
                  <a:pt x="478064" y="411668"/>
                  <a:pt x="480371" y="411668"/>
                </a:cubicBezTo>
                <a:cubicBezTo>
                  <a:pt x="482678" y="411668"/>
                  <a:pt x="484520" y="411593"/>
                  <a:pt x="485897" y="411445"/>
                </a:cubicBezTo>
                <a:cubicBezTo>
                  <a:pt x="487273" y="411296"/>
                  <a:pt x="488259" y="410961"/>
                  <a:pt x="488855" y="410440"/>
                </a:cubicBezTo>
                <a:cubicBezTo>
                  <a:pt x="489450" y="409919"/>
                  <a:pt x="489729" y="409156"/>
                  <a:pt x="489692" y="408152"/>
                </a:cubicBezTo>
                <a:cubicBezTo>
                  <a:pt x="489654" y="407147"/>
                  <a:pt x="489338" y="405826"/>
                  <a:pt x="488743" y="404189"/>
                </a:cubicBezTo>
                <a:lnTo>
                  <a:pt x="440299" y="270021"/>
                </a:lnTo>
                <a:cubicBezTo>
                  <a:pt x="440002" y="269202"/>
                  <a:pt x="439592" y="268514"/>
                  <a:pt x="439072" y="267956"/>
                </a:cubicBezTo>
                <a:cubicBezTo>
                  <a:pt x="438551" y="267398"/>
                  <a:pt x="437806" y="266970"/>
                  <a:pt x="436839" y="266672"/>
                </a:cubicBezTo>
                <a:cubicBezTo>
                  <a:pt x="435872" y="266374"/>
                  <a:pt x="434607" y="266170"/>
                  <a:pt x="433044" y="266058"/>
                </a:cubicBezTo>
                <a:cubicBezTo>
                  <a:pt x="431481" y="265947"/>
                  <a:pt x="429509" y="265891"/>
                  <a:pt x="427128" y="265891"/>
                </a:cubicBezTo>
                <a:close/>
                <a:moveTo>
                  <a:pt x="163298" y="0"/>
                </a:moveTo>
                <a:lnTo>
                  <a:pt x="816472" y="0"/>
                </a:lnTo>
                <a:lnTo>
                  <a:pt x="816477" y="1"/>
                </a:lnTo>
                <a:lnTo>
                  <a:pt x="816490" y="1"/>
                </a:lnTo>
                <a:cubicBezTo>
                  <a:pt x="884033" y="1"/>
                  <a:pt x="941984" y="41066"/>
                  <a:pt x="966738" y="99592"/>
                </a:cubicBezTo>
                <a:lnTo>
                  <a:pt x="974981" y="140423"/>
                </a:lnTo>
                <a:lnTo>
                  <a:pt x="975131" y="140322"/>
                </a:lnTo>
                <a:lnTo>
                  <a:pt x="979770" y="163298"/>
                </a:lnTo>
                <a:lnTo>
                  <a:pt x="979770" y="484822"/>
                </a:lnTo>
                <a:lnTo>
                  <a:pt x="0" y="484822"/>
                </a:lnTo>
                <a:lnTo>
                  <a:pt x="0" y="163298"/>
                </a:lnTo>
                <a:cubicBezTo>
                  <a:pt x="0" y="73111"/>
                  <a:pt x="73111" y="0"/>
                  <a:pt x="163298" y="0"/>
                </a:cubicBezTo>
                <a:close/>
              </a:path>
            </a:pathLst>
          </a:custGeom>
          <a:solidFill>
            <a:srgbClr val="92D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60CD5BB-E33B-4147-BABD-F6108B9E7D60}"/>
              </a:ext>
            </a:extLst>
          </p:cNvPr>
          <p:cNvGrpSpPr/>
          <p:nvPr/>
        </p:nvGrpSpPr>
        <p:grpSpPr>
          <a:xfrm>
            <a:off x="9417697" y="2996886"/>
            <a:ext cx="979988" cy="981950"/>
            <a:chOff x="9444512" y="2836378"/>
            <a:chExt cx="979988" cy="981950"/>
          </a:xfrm>
        </p:grpSpPr>
        <p:sp>
          <p:nvSpPr>
            <p:cNvPr id="265" name="Freihandform: Form 264">
              <a:extLst>
                <a:ext uri="{FF2B5EF4-FFF2-40B4-BE49-F238E27FC236}">
                  <a16:creationId xmlns:a16="http://schemas.microsoft.com/office/drawing/2014/main" id="{C62A2767-55E8-4D9E-A787-AD72133D07FF}"/>
                </a:ext>
              </a:extLst>
            </p:cNvPr>
            <p:cNvSpPr/>
            <p:nvPr/>
          </p:nvSpPr>
          <p:spPr>
            <a:xfrm>
              <a:off x="9444512" y="3341380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92" name="Freihandform: Form 291">
              <a:extLst>
                <a:ext uri="{FF2B5EF4-FFF2-40B4-BE49-F238E27FC236}">
                  <a16:creationId xmlns:a16="http://schemas.microsoft.com/office/drawing/2014/main" id="{2677C915-1F47-4673-999E-E0D496FDAEDA}"/>
                </a:ext>
              </a:extLst>
            </p:cNvPr>
            <p:cNvSpPr/>
            <p:nvPr/>
          </p:nvSpPr>
          <p:spPr>
            <a:xfrm>
              <a:off x="9444730" y="2836378"/>
              <a:ext cx="979770" cy="484822"/>
            </a:xfrm>
            <a:custGeom>
              <a:avLst/>
              <a:gdLst>
                <a:gd name="connsiteX0" fmla="*/ 453536 w 979770"/>
                <a:gd name="connsiteY0" fmla="*/ 282723 h 484822"/>
                <a:gd name="connsiteX1" fmla="*/ 401737 w 979770"/>
                <a:gd name="connsiteY1" fmla="*/ 315023 h 484822"/>
                <a:gd name="connsiteX2" fmla="*/ 387948 w 979770"/>
                <a:gd name="connsiteY2" fmla="*/ 374490 h 484822"/>
                <a:gd name="connsiteX3" fmla="*/ 466582 w 979770"/>
                <a:gd name="connsiteY3" fmla="*/ 441166 h 484822"/>
                <a:gd name="connsiteX4" fmla="*/ 479715 w 979770"/>
                <a:gd name="connsiteY4" fmla="*/ 440077 h 484822"/>
                <a:gd name="connsiteX5" fmla="*/ 536764 w 979770"/>
                <a:gd name="connsiteY5" fmla="*/ 399380 h 484822"/>
                <a:gd name="connsiteX6" fmla="*/ 532280 w 979770"/>
                <a:gd name="connsiteY6" fmla="*/ 384273 h 484822"/>
                <a:gd name="connsiteX7" fmla="*/ 517174 w 979770"/>
                <a:gd name="connsiteY7" fmla="*/ 388756 h 484822"/>
                <a:gd name="connsiteX8" fmla="*/ 476057 w 979770"/>
                <a:gd name="connsiteY8" fmla="*/ 418094 h 484822"/>
                <a:gd name="connsiteX9" fmla="*/ 409931 w 979770"/>
                <a:gd name="connsiteY9" fmla="*/ 370832 h 484822"/>
                <a:gd name="connsiteX10" fmla="*/ 419867 w 979770"/>
                <a:gd name="connsiteY10" fmla="*/ 327981 h 484822"/>
                <a:gd name="connsiteX11" fmla="*/ 457193 w 979770"/>
                <a:gd name="connsiteY11" fmla="*/ 304706 h 484822"/>
                <a:gd name="connsiteX12" fmla="*/ 466356 w 979770"/>
                <a:gd name="connsiteY12" fmla="*/ 291886 h 484822"/>
                <a:gd name="connsiteX13" fmla="*/ 453536 w 979770"/>
                <a:gd name="connsiteY13" fmla="*/ 282723 h 484822"/>
                <a:gd name="connsiteX14" fmla="*/ 500603 w 979770"/>
                <a:gd name="connsiteY14" fmla="*/ 210695 h 484822"/>
                <a:gd name="connsiteX15" fmla="*/ 469969 w 979770"/>
                <a:gd name="connsiteY15" fmla="*/ 241328 h 484822"/>
                <a:gd name="connsiteX16" fmla="*/ 487876 w 979770"/>
                <a:gd name="connsiteY16" fmla="*/ 269182 h 484822"/>
                <a:gd name="connsiteX17" fmla="*/ 479277 w 979770"/>
                <a:gd name="connsiteY17" fmla="*/ 278999 h 484822"/>
                <a:gd name="connsiteX18" fmla="*/ 479277 w 979770"/>
                <a:gd name="connsiteY18" fmla="*/ 356289 h 484822"/>
                <a:gd name="connsiteX19" fmla="*/ 489201 w 979770"/>
                <a:gd name="connsiteY19" fmla="*/ 366179 h 484822"/>
                <a:gd name="connsiteX20" fmla="*/ 537196 w 979770"/>
                <a:gd name="connsiteY20" fmla="*/ 366014 h 484822"/>
                <a:gd name="connsiteX21" fmla="*/ 545676 w 979770"/>
                <a:gd name="connsiteY21" fmla="*/ 370788 h 484822"/>
                <a:gd name="connsiteX22" fmla="*/ 564412 w 979770"/>
                <a:gd name="connsiteY22" fmla="*/ 401777 h 484822"/>
                <a:gd name="connsiteX23" fmla="*/ 577634 w 979770"/>
                <a:gd name="connsiteY23" fmla="*/ 409233 h 484822"/>
                <a:gd name="connsiteX24" fmla="*/ 584402 w 979770"/>
                <a:gd name="connsiteY24" fmla="*/ 409233 h 484822"/>
                <a:gd name="connsiteX25" fmla="*/ 591006 w 979770"/>
                <a:gd name="connsiteY25" fmla="*/ 406086 h 484822"/>
                <a:gd name="connsiteX26" fmla="*/ 591770 w 979770"/>
                <a:gd name="connsiteY26" fmla="*/ 398811 h 484822"/>
                <a:gd name="connsiteX27" fmla="*/ 569591 w 979770"/>
                <a:gd name="connsiteY27" fmla="*/ 336166 h 484822"/>
                <a:gd name="connsiteX28" fmla="*/ 557445 w 979770"/>
                <a:gd name="connsiteY28" fmla="*/ 327581 h 484822"/>
                <a:gd name="connsiteX29" fmla="*/ 529186 w 979770"/>
                <a:gd name="connsiteY29" fmla="*/ 327581 h 484822"/>
                <a:gd name="connsiteX30" fmla="*/ 524779 w 979770"/>
                <a:gd name="connsiteY30" fmla="*/ 323174 h 484822"/>
                <a:gd name="connsiteX31" fmla="*/ 524779 w 979770"/>
                <a:gd name="connsiteY31" fmla="*/ 278999 h 484822"/>
                <a:gd name="connsiteX32" fmla="*/ 514864 w 979770"/>
                <a:gd name="connsiteY32" fmla="*/ 269084 h 484822"/>
                <a:gd name="connsiteX33" fmla="*/ 513544 w 979770"/>
                <a:gd name="connsiteY33" fmla="*/ 269084 h 484822"/>
                <a:gd name="connsiteX34" fmla="*/ 531234 w 979770"/>
                <a:gd name="connsiteY34" fmla="*/ 241328 h 484822"/>
                <a:gd name="connsiteX35" fmla="*/ 500603 w 979770"/>
                <a:gd name="connsiteY35" fmla="*/ 210695 h 484822"/>
                <a:gd name="connsiteX36" fmla="*/ 163298 w 979770"/>
                <a:gd name="connsiteY36" fmla="*/ 0 h 484822"/>
                <a:gd name="connsiteX37" fmla="*/ 816472 w 979770"/>
                <a:gd name="connsiteY37" fmla="*/ 0 h 484822"/>
                <a:gd name="connsiteX38" fmla="*/ 816477 w 979770"/>
                <a:gd name="connsiteY38" fmla="*/ 1 h 484822"/>
                <a:gd name="connsiteX39" fmla="*/ 816490 w 979770"/>
                <a:gd name="connsiteY39" fmla="*/ 1 h 484822"/>
                <a:gd name="connsiteX40" fmla="*/ 966738 w 979770"/>
                <a:gd name="connsiteY40" fmla="*/ 99592 h 484822"/>
                <a:gd name="connsiteX41" fmla="*/ 974981 w 979770"/>
                <a:gd name="connsiteY41" fmla="*/ 140423 h 484822"/>
                <a:gd name="connsiteX42" fmla="*/ 975131 w 979770"/>
                <a:gd name="connsiteY42" fmla="*/ 140322 h 484822"/>
                <a:gd name="connsiteX43" fmla="*/ 979770 w 979770"/>
                <a:gd name="connsiteY43" fmla="*/ 163298 h 484822"/>
                <a:gd name="connsiteX44" fmla="*/ 979770 w 979770"/>
                <a:gd name="connsiteY44" fmla="*/ 484822 h 484822"/>
                <a:gd name="connsiteX45" fmla="*/ 0 w 979770"/>
                <a:gd name="connsiteY45" fmla="*/ 484822 h 484822"/>
                <a:gd name="connsiteX46" fmla="*/ 0 w 979770"/>
                <a:gd name="connsiteY46" fmla="*/ 163298 h 484822"/>
                <a:gd name="connsiteX47" fmla="*/ 163298 w 979770"/>
                <a:gd name="connsiteY47" fmla="*/ 0 h 48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79770" h="484822">
                  <a:moveTo>
                    <a:pt x="453536" y="282723"/>
                  </a:moveTo>
                  <a:cubicBezTo>
                    <a:pt x="432520" y="286220"/>
                    <a:pt x="414125" y="297691"/>
                    <a:pt x="401737" y="315023"/>
                  </a:cubicBezTo>
                  <a:cubicBezTo>
                    <a:pt x="389350" y="332356"/>
                    <a:pt x="384452" y="353475"/>
                    <a:pt x="387948" y="374490"/>
                  </a:cubicBezTo>
                  <a:cubicBezTo>
                    <a:pt x="394432" y="413461"/>
                    <a:pt x="428310" y="441166"/>
                    <a:pt x="466582" y="441166"/>
                  </a:cubicBezTo>
                  <a:cubicBezTo>
                    <a:pt x="470914" y="441166"/>
                    <a:pt x="475304" y="440811"/>
                    <a:pt x="479715" y="440077"/>
                  </a:cubicBezTo>
                  <a:cubicBezTo>
                    <a:pt x="504149" y="436012"/>
                    <a:pt x="524943" y="421178"/>
                    <a:pt x="536764" y="399380"/>
                  </a:cubicBezTo>
                  <a:cubicBezTo>
                    <a:pt x="539697" y="393970"/>
                    <a:pt x="537690" y="387207"/>
                    <a:pt x="532280" y="384273"/>
                  </a:cubicBezTo>
                  <a:cubicBezTo>
                    <a:pt x="526870" y="381339"/>
                    <a:pt x="520107" y="383347"/>
                    <a:pt x="517174" y="388756"/>
                  </a:cubicBezTo>
                  <a:cubicBezTo>
                    <a:pt x="508652" y="404472"/>
                    <a:pt x="493666" y="415164"/>
                    <a:pt x="476057" y="418094"/>
                  </a:cubicBezTo>
                  <a:cubicBezTo>
                    <a:pt x="444795" y="423295"/>
                    <a:pt x="415132" y="402094"/>
                    <a:pt x="409931" y="370832"/>
                  </a:cubicBezTo>
                  <a:cubicBezTo>
                    <a:pt x="407412" y="355689"/>
                    <a:pt x="410940" y="340471"/>
                    <a:pt x="419867" y="327981"/>
                  </a:cubicBezTo>
                  <a:cubicBezTo>
                    <a:pt x="428793" y="315491"/>
                    <a:pt x="442049" y="307225"/>
                    <a:pt x="457193" y="304706"/>
                  </a:cubicBezTo>
                  <a:cubicBezTo>
                    <a:pt x="463263" y="303696"/>
                    <a:pt x="467365" y="297957"/>
                    <a:pt x="466356" y="291886"/>
                  </a:cubicBezTo>
                  <a:cubicBezTo>
                    <a:pt x="465346" y="285816"/>
                    <a:pt x="459606" y="281715"/>
                    <a:pt x="453536" y="282723"/>
                  </a:cubicBezTo>
                  <a:close/>
                  <a:moveTo>
                    <a:pt x="500603" y="210695"/>
                  </a:moveTo>
                  <a:cubicBezTo>
                    <a:pt x="483711" y="210695"/>
                    <a:pt x="469969" y="224437"/>
                    <a:pt x="469969" y="241328"/>
                  </a:cubicBezTo>
                  <a:cubicBezTo>
                    <a:pt x="469969" y="253680"/>
                    <a:pt x="477321" y="264340"/>
                    <a:pt x="487876" y="269182"/>
                  </a:cubicBezTo>
                  <a:cubicBezTo>
                    <a:pt x="483030" y="269829"/>
                    <a:pt x="479277" y="273979"/>
                    <a:pt x="479277" y="278999"/>
                  </a:cubicBezTo>
                  <a:lnTo>
                    <a:pt x="479277" y="356289"/>
                  </a:lnTo>
                  <a:cubicBezTo>
                    <a:pt x="479277" y="361743"/>
                    <a:pt x="483714" y="366179"/>
                    <a:pt x="489201" y="366179"/>
                  </a:cubicBezTo>
                  <a:lnTo>
                    <a:pt x="537196" y="366014"/>
                  </a:lnTo>
                  <a:cubicBezTo>
                    <a:pt x="540176" y="366014"/>
                    <a:pt x="544138" y="368245"/>
                    <a:pt x="545676" y="370788"/>
                  </a:cubicBezTo>
                  <a:lnTo>
                    <a:pt x="564412" y="401777"/>
                  </a:lnTo>
                  <a:cubicBezTo>
                    <a:pt x="566941" y="405958"/>
                    <a:pt x="572749" y="409233"/>
                    <a:pt x="577634" y="409233"/>
                  </a:cubicBezTo>
                  <a:lnTo>
                    <a:pt x="584402" y="409233"/>
                  </a:lnTo>
                  <a:cubicBezTo>
                    <a:pt x="587186" y="409233"/>
                    <a:pt x="589593" y="408086"/>
                    <a:pt x="591006" y="406086"/>
                  </a:cubicBezTo>
                  <a:cubicBezTo>
                    <a:pt x="592420" y="404087"/>
                    <a:pt x="592698" y="401435"/>
                    <a:pt x="591770" y="398811"/>
                  </a:cubicBezTo>
                  <a:lnTo>
                    <a:pt x="569591" y="336166"/>
                  </a:lnTo>
                  <a:cubicBezTo>
                    <a:pt x="567887" y="331352"/>
                    <a:pt x="562551" y="327581"/>
                    <a:pt x="557445" y="327581"/>
                  </a:cubicBezTo>
                  <a:lnTo>
                    <a:pt x="529186" y="327581"/>
                  </a:lnTo>
                  <a:cubicBezTo>
                    <a:pt x="526756" y="327581"/>
                    <a:pt x="524779" y="325604"/>
                    <a:pt x="524779" y="323174"/>
                  </a:cubicBezTo>
                  <a:lnTo>
                    <a:pt x="524779" y="278999"/>
                  </a:lnTo>
                  <a:cubicBezTo>
                    <a:pt x="524779" y="273532"/>
                    <a:pt x="520332" y="269084"/>
                    <a:pt x="514864" y="269084"/>
                  </a:cubicBezTo>
                  <a:lnTo>
                    <a:pt x="513544" y="269084"/>
                  </a:lnTo>
                  <a:cubicBezTo>
                    <a:pt x="523983" y="264196"/>
                    <a:pt x="531234" y="253595"/>
                    <a:pt x="531234" y="241328"/>
                  </a:cubicBezTo>
                  <a:cubicBezTo>
                    <a:pt x="531236" y="224437"/>
                    <a:pt x="517493" y="210695"/>
                    <a:pt x="500603" y="210695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pic>
        <p:nvPicPr>
          <p:cNvPr id="183" name="Grafik 182">
            <a:hlinkClick r:id="rId14" action="ppaction://hlinksldjump"/>
            <a:extLst>
              <a:ext uri="{FF2B5EF4-FFF2-40B4-BE49-F238E27FC236}">
                <a16:creationId xmlns:a16="http://schemas.microsoft.com/office/drawing/2014/main" id="{58C347E2-FF64-423A-9A0C-1C7851EAC47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pic>
        <p:nvPicPr>
          <p:cNvPr id="162" name="Grafik 161">
            <a:extLst>
              <a:ext uri="{FF2B5EF4-FFF2-40B4-BE49-F238E27FC236}">
                <a16:creationId xmlns:a16="http://schemas.microsoft.com/office/drawing/2014/main" id="{E4D6B07D-0038-4EC8-BDAB-C7B46C3663B4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163" name="Textfeld 162">
            <a:extLst>
              <a:ext uri="{FF2B5EF4-FFF2-40B4-BE49-F238E27FC236}">
                <a16:creationId xmlns:a16="http://schemas.microsoft.com/office/drawing/2014/main" id="{1A8AAE64-6F16-4D60-AF31-12ADF9863FE6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sp>
        <p:nvSpPr>
          <p:cNvPr id="164" name="Textfeld 163">
            <a:extLst>
              <a:ext uri="{FF2B5EF4-FFF2-40B4-BE49-F238E27FC236}">
                <a16:creationId xmlns:a16="http://schemas.microsoft.com/office/drawing/2014/main" id="{0FDC98D7-B198-4DF7-A2E8-78B10D5DFEF2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98848BFB-BAFD-45C3-81E1-6C84F4FD57AB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166" name="Gruppieren 165">
            <a:extLst>
              <a:ext uri="{FF2B5EF4-FFF2-40B4-BE49-F238E27FC236}">
                <a16:creationId xmlns:a16="http://schemas.microsoft.com/office/drawing/2014/main" id="{33FF57DC-3847-4EB1-86DF-97FC5A827914}"/>
              </a:ext>
            </a:extLst>
          </p:cNvPr>
          <p:cNvGrpSpPr/>
          <p:nvPr/>
        </p:nvGrpSpPr>
        <p:grpSpPr>
          <a:xfrm>
            <a:off x="254446" y="4199150"/>
            <a:ext cx="1627909" cy="246711"/>
            <a:chOff x="254446" y="4492757"/>
            <a:chExt cx="1627909" cy="246711"/>
          </a:xfrm>
        </p:grpSpPr>
        <p:grpSp>
          <p:nvGrpSpPr>
            <p:cNvPr id="167" name="Gruppieren 166">
              <a:extLst>
                <a:ext uri="{FF2B5EF4-FFF2-40B4-BE49-F238E27FC236}">
                  <a16:creationId xmlns:a16="http://schemas.microsoft.com/office/drawing/2014/main" id="{D526C605-F483-4C69-A3F1-756DF284BB52}"/>
                </a:ext>
              </a:extLst>
            </p:cNvPr>
            <p:cNvGrpSpPr/>
            <p:nvPr/>
          </p:nvGrpSpPr>
          <p:grpSpPr>
            <a:xfrm>
              <a:off x="254446" y="4508145"/>
              <a:ext cx="1627909" cy="231323"/>
              <a:chOff x="254446" y="4508145"/>
              <a:chExt cx="1627909" cy="231323"/>
            </a:xfrm>
          </p:grpSpPr>
          <p:pic>
            <p:nvPicPr>
              <p:cNvPr id="174" name="Grafik 173">
                <a:extLst>
                  <a:ext uri="{FF2B5EF4-FFF2-40B4-BE49-F238E27FC236}">
                    <a16:creationId xmlns:a16="http://schemas.microsoft.com/office/drawing/2014/main" id="{C612F84E-A697-4C45-BF9C-71E5D6F85E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274" y="4508145"/>
                <a:ext cx="230081" cy="230081"/>
              </a:xfrm>
              <a:prstGeom prst="rect">
                <a:avLst/>
              </a:prstGeom>
            </p:spPr>
          </p:pic>
          <p:pic>
            <p:nvPicPr>
              <p:cNvPr id="180" name="Grafik 179">
                <a:extLst>
                  <a:ext uri="{FF2B5EF4-FFF2-40B4-BE49-F238E27FC236}">
                    <a16:creationId xmlns:a16="http://schemas.microsoft.com/office/drawing/2014/main" id="{5E33E02D-CE8C-418B-B8A7-A0A4AB5D55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46" y="4509387"/>
                <a:ext cx="230081" cy="230081"/>
              </a:xfrm>
              <a:prstGeom prst="rect">
                <a:avLst/>
              </a:prstGeom>
            </p:spPr>
          </p:pic>
          <p:cxnSp>
            <p:nvCxnSpPr>
              <p:cNvPr id="182" name="Gerader Verbinder 181">
                <a:extLst>
                  <a:ext uri="{FF2B5EF4-FFF2-40B4-BE49-F238E27FC236}">
                    <a16:creationId xmlns:a16="http://schemas.microsoft.com/office/drawing/2014/main" id="{93A3977C-1470-4869-A223-55E7A95C07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90" y="4606429"/>
                <a:ext cx="13154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8" name="Flussdiagramm: Verbinder 167">
              <a:extLst>
                <a:ext uri="{FF2B5EF4-FFF2-40B4-BE49-F238E27FC236}">
                  <a16:creationId xmlns:a16="http://schemas.microsoft.com/office/drawing/2014/main" id="{3E8927A2-7976-48D7-BE30-54CF6A763453}"/>
                </a:ext>
              </a:extLst>
            </p:cNvPr>
            <p:cNvSpPr/>
            <p:nvPr/>
          </p:nvSpPr>
          <p:spPr>
            <a:xfrm>
              <a:off x="520847" y="4492757"/>
              <a:ext cx="232667" cy="230911"/>
            </a:xfrm>
            <a:prstGeom prst="flowChartConnector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5" name="Textfeld 184">
            <a:extLst>
              <a:ext uri="{FF2B5EF4-FFF2-40B4-BE49-F238E27FC236}">
                <a16:creationId xmlns:a16="http://schemas.microsoft.com/office/drawing/2014/main" id="{54AA0C93-4C01-496E-B577-6D1FFA15E80E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187" name="Rechteck: abgerundete Ecken 186">
            <a:extLst>
              <a:ext uri="{FF2B5EF4-FFF2-40B4-BE49-F238E27FC236}">
                <a16:creationId xmlns:a16="http://schemas.microsoft.com/office/drawing/2014/main" id="{A3703F64-CE05-4272-AA70-77F205F24E8E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189" name="Rechteck: abgerundete Ecken 188">
            <a:extLst>
              <a:ext uri="{FF2B5EF4-FFF2-40B4-BE49-F238E27FC236}">
                <a16:creationId xmlns:a16="http://schemas.microsoft.com/office/drawing/2014/main" id="{F102A21D-585D-4AB4-9C2E-A124FF8F86D6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191" name="Gruppieren 190">
            <a:extLst>
              <a:ext uri="{FF2B5EF4-FFF2-40B4-BE49-F238E27FC236}">
                <a16:creationId xmlns:a16="http://schemas.microsoft.com/office/drawing/2014/main" id="{B5E4F4E6-E83D-428C-AF26-6C161EE902DC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192" name="Rechteck: abgerundete Ecken 191">
              <a:extLst>
                <a:ext uri="{FF2B5EF4-FFF2-40B4-BE49-F238E27FC236}">
                  <a16:creationId xmlns:a16="http://schemas.microsoft.com/office/drawing/2014/main" id="{96FF3B44-FD04-4967-8E76-D501BA5EE741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196" name="Kreuz 195">
              <a:extLst>
                <a:ext uri="{FF2B5EF4-FFF2-40B4-BE49-F238E27FC236}">
                  <a16:creationId xmlns:a16="http://schemas.microsoft.com/office/drawing/2014/main" id="{49FD7BB5-8441-42FA-80EF-C74AE1D97DBD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0" name="Gruppieren 199">
            <a:extLst>
              <a:ext uri="{FF2B5EF4-FFF2-40B4-BE49-F238E27FC236}">
                <a16:creationId xmlns:a16="http://schemas.microsoft.com/office/drawing/2014/main" id="{5062D364-54F6-487E-A813-BFB4FBE19BED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213" name="Rechteck: abgerundete Ecken 212">
              <a:extLst>
                <a:ext uri="{FF2B5EF4-FFF2-40B4-BE49-F238E27FC236}">
                  <a16:creationId xmlns:a16="http://schemas.microsoft.com/office/drawing/2014/main" id="{5479A7C2-8040-4036-9171-1EAD1C2594F1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214" name="Grafik 213">
              <a:extLst>
                <a:ext uri="{FF2B5EF4-FFF2-40B4-BE49-F238E27FC236}">
                  <a16:creationId xmlns:a16="http://schemas.microsoft.com/office/drawing/2014/main" id="{30AC3945-F27F-4C30-8159-AE945BCDE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sp>
        <p:nvSpPr>
          <p:cNvPr id="215" name="FREEZE FAME inaktiv">
            <a:extLst>
              <a:ext uri="{FF2B5EF4-FFF2-40B4-BE49-F238E27FC236}">
                <a16:creationId xmlns:a16="http://schemas.microsoft.com/office/drawing/2014/main" id="{49230C78-7D82-4205-A0B1-BFA839962B79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sp>
        <p:nvSpPr>
          <p:cNvPr id="216" name="FREEZE FRAME aktiv">
            <a:extLst>
              <a:ext uri="{FF2B5EF4-FFF2-40B4-BE49-F238E27FC236}">
                <a16:creationId xmlns:a16="http://schemas.microsoft.com/office/drawing/2014/main" id="{65C629AF-1F01-4CE6-BC19-05C31F9DD880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  <p:sp>
        <p:nvSpPr>
          <p:cNvPr id="217" name="Textfeld 216">
            <a:extLst>
              <a:ext uri="{FF2B5EF4-FFF2-40B4-BE49-F238E27FC236}">
                <a16:creationId xmlns:a16="http://schemas.microsoft.com/office/drawing/2014/main" id="{4AB97A1C-9449-43C8-91C7-6C358FF7104C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B2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51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pic>
        <p:nvPicPr>
          <p:cNvPr id="218" name="Grafik 217">
            <a:extLst>
              <a:ext uri="{FF2B5EF4-FFF2-40B4-BE49-F238E27FC236}">
                <a16:creationId xmlns:a16="http://schemas.microsoft.com/office/drawing/2014/main" id="{C9E69976-C5FB-4CF7-A301-BCD6E50AAA4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19" name="DELETE">
            <a:extLst>
              <a:ext uri="{FF2B5EF4-FFF2-40B4-BE49-F238E27FC236}">
                <a16:creationId xmlns:a16="http://schemas.microsoft.com/office/drawing/2014/main" id="{C270CE9C-F595-4090-A692-E591B4D32F5A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220" name="Rechteck: abgerundete Ecken 219">
              <a:extLst>
                <a:ext uri="{FF2B5EF4-FFF2-40B4-BE49-F238E27FC236}">
                  <a16:creationId xmlns:a16="http://schemas.microsoft.com/office/drawing/2014/main" id="{6107829F-BAED-4E9E-BA02-03C67D344B23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221" name="Grafik 220">
              <a:extLst>
                <a:ext uri="{FF2B5EF4-FFF2-40B4-BE49-F238E27FC236}">
                  <a16:creationId xmlns:a16="http://schemas.microsoft.com/office/drawing/2014/main" id="{B6FCAA83-B554-4373-92AC-069666EB4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222" name="Gruppieren 221">
            <a:extLst>
              <a:ext uri="{FF2B5EF4-FFF2-40B4-BE49-F238E27FC236}">
                <a16:creationId xmlns:a16="http://schemas.microsoft.com/office/drawing/2014/main" id="{8539A234-6381-44BA-B4B0-09F101E576FC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223" name="Gruppieren 222">
              <a:extLst>
                <a:ext uri="{FF2B5EF4-FFF2-40B4-BE49-F238E27FC236}">
                  <a16:creationId xmlns:a16="http://schemas.microsoft.com/office/drawing/2014/main" id="{63037151-872D-4482-BA87-DC5D1A1DEA19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227" name="Rechteck: abgerundete Ecken 226">
                <a:extLst>
                  <a:ext uri="{FF2B5EF4-FFF2-40B4-BE49-F238E27FC236}">
                    <a16:creationId xmlns:a16="http://schemas.microsoft.com/office/drawing/2014/main" id="{F9E60E00-9D77-4C44-BF1F-FAF6B0AD95AC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Textfeld 227">
                <a:extLst>
                  <a:ext uri="{FF2B5EF4-FFF2-40B4-BE49-F238E27FC236}">
                    <a16:creationId xmlns:a16="http://schemas.microsoft.com/office/drawing/2014/main" id="{AC783C2B-DD89-4AC0-AD96-9AD016D46ABF}"/>
                  </a:ext>
                </a:extLst>
              </p:cNvPr>
              <p:cNvSpPr txBox="1"/>
              <p:nvPr/>
            </p:nvSpPr>
            <p:spPr>
              <a:xfrm>
                <a:off x="4708140" y="2574784"/>
                <a:ext cx="2830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?</a:t>
                </a:r>
              </a:p>
            </p:txBody>
          </p:sp>
          <p:pic>
            <p:nvPicPr>
              <p:cNvPr id="229" name="Grafik 228">
                <a:extLst>
                  <a:ext uri="{FF2B5EF4-FFF2-40B4-BE49-F238E27FC236}">
                    <a16:creationId xmlns:a16="http://schemas.microsoft.com/office/drawing/2014/main" id="{7D0B8EA7-087E-4ADD-89CB-6CC4F1E919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224" name="Flussdiagramm: Alternativer Prozess 223">
              <a:extLst>
                <a:ext uri="{FF2B5EF4-FFF2-40B4-BE49-F238E27FC236}">
                  <a16:creationId xmlns:a16="http://schemas.microsoft.com/office/drawing/2014/main" id="{E2847496-E712-46A6-961D-3715292CFE5A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225" name="Flussdiagramm: Alternativer Prozess 224">
              <a:hlinkClick r:id="rId33" action="ppaction://hlinksldjump"/>
              <a:extLst>
                <a:ext uri="{FF2B5EF4-FFF2-40B4-BE49-F238E27FC236}">
                  <a16:creationId xmlns:a16="http://schemas.microsoft.com/office/drawing/2014/main" id="{DFA05F01-6C4A-4405-ACBB-AFE5D91A97F8}"/>
                </a:ext>
              </a:extLst>
            </p:cNvPr>
            <p:cNvSpPr/>
            <p:nvPr/>
          </p:nvSpPr>
          <p:spPr>
            <a:xfrm>
              <a:off x="4754757" y="3584697"/>
              <a:ext cx="2741196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Seating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Map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Konfig</a:t>
              </a:r>
              <a:r>
                <a:rPr lang="de-DE" sz="12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230" name="CANCEL">
            <a:extLst>
              <a:ext uri="{FF2B5EF4-FFF2-40B4-BE49-F238E27FC236}">
                <a16:creationId xmlns:a16="http://schemas.microsoft.com/office/drawing/2014/main" id="{AECFFCCF-0894-4D94-BD36-652963AB8779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231" name="Gruppieren 230">
            <a:extLst>
              <a:ext uri="{FF2B5EF4-FFF2-40B4-BE49-F238E27FC236}">
                <a16:creationId xmlns:a16="http://schemas.microsoft.com/office/drawing/2014/main" id="{45F3411A-56A5-4A89-9FB4-B391DB5B5987}"/>
              </a:ext>
            </a:extLst>
          </p:cNvPr>
          <p:cNvGrpSpPr/>
          <p:nvPr/>
        </p:nvGrpSpPr>
        <p:grpSpPr>
          <a:xfrm>
            <a:off x="1861210" y="2518370"/>
            <a:ext cx="388617" cy="528703"/>
            <a:chOff x="1850194" y="2518370"/>
            <a:chExt cx="388617" cy="528703"/>
          </a:xfrm>
        </p:grpSpPr>
        <p:grpSp>
          <p:nvGrpSpPr>
            <p:cNvPr id="232" name="Gruppieren 231">
              <a:extLst>
                <a:ext uri="{FF2B5EF4-FFF2-40B4-BE49-F238E27FC236}">
                  <a16:creationId xmlns:a16="http://schemas.microsoft.com/office/drawing/2014/main" id="{69367BF6-6583-4303-BDD6-4606E13F9B28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235" name="Freihandform 173">
                <a:extLst>
                  <a:ext uri="{FF2B5EF4-FFF2-40B4-BE49-F238E27FC236}">
                    <a16:creationId xmlns:a16="http://schemas.microsoft.com/office/drawing/2014/main" id="{C3D50B66-41B3-4D57-B5C5-52D1BB18EB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6" name="Freihandform 174">
                <a:extLst>
                  <a:ext uri="{FF2B5EF4-FFF2-40B4-BE49-F238E27FC236}">
                    <a16:creationId xmlns:a16="http://schemas.microsoft.com/office/drawing/2014/main" id="{32084044-A3F3-42D9-9F94-E110107F2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3" name="Textfeld 232">
              <a:extLst>
                <a:ext uri="{FF2B5EF4-FFF2-40B4-BE49-F238E27FC236}">
                  <a16:creationId xmlns:a16="http://schemas.microsoft.com/office/drawing/2014/main" id="{4ECFF37F-8F59-4653-B6E2-47A5DDD55614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34" name="Textfeld 233">
              <a:extLst>
                <a:ext uri="{FF2B5EF4-FFF2-40B4-BE49-F238E27FC236}">
                  <a16:creationId xmlns:a16="http://schemas.microsoft.com/office/drawing/2014/main" id="{E331C961-D5BA-4550-97AC-9D5E684644CF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4385BCF-F251-4816-9C15-C223A7124A64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239" name="Gruppieren 238">
              <a:extLst>
                <a:ext uri="{FF2B5EF4-FFF2-40B4-BE49-F238E27FC236}">
                  <a16:creationId xmlns:a16="http://schemas.microsoft.com/office/drawing/2014/main" id="{7794A41A-D14B-45A3-8A16-44AD87B8E2CC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241" name="Rechteck: abgerundete Ecken 240">
                <a:extLst>
                  <a:ext uri="{FF2B5EF4-FFF2-40B4-BE49-F238E27FC236}">
                    <a16:creationId xmlns:a16="http://schemas.microsoft.com/office/drawing/2014/main" id="{2EBAB642-2DB2-4133-A746-FAFE55F04B61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2" name="Textfeld 241">
                <a:extLst>
                  <a:ext uri="{FF2B5EF4-FFF2-40B4-BE49-F238E27FC236}">
                    <a16:creationId xmlns:a16="http://schemas.microsoft.com/office/drawing/2014/main" id="{739CFA96-6E40-40B2-8B85-85FC0390A4BF}"/>
                  </a:ext>
                </a:extLst>
              </p:cNvPr>
              <p:cNvSpPr txBox="1"/>
              <p:nvPr/>
            </p:nvSpPr>
            <p:spPr>
              <a:xfrm>
                <a:off x="4708140" y="2637336"/>
                <a:ext cx="28303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There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are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u="sng" dirty="0" err="1">
                    <a:solidFill>
                      <a:srgbClr val="062C50"/>
                    </a:solidFill>
                  </a:rPr>
                  <a:t>without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!</a:t>
                </a:r>
              </a:p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If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confirm,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unassigned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Seats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en-US" sz="1200" b="1" dirty="0">
                    <a:solidFill>
                      <a:srgbClr val="062C50"/>
                    </a:solidFill>
                  </a:rPr>
                  <a:t>will be displayed as occupied.</a:t>
                </a:r>
                <a:endParaRPr lang="de-DE" sz="1200" b="1" dirty="0">
                  <a:solidFill>
                    <a:srgbClr val="062C50"/>
                  </a:solidFill>
                </a:endParaRPr>
              </a:p>
            </p:txBody>
          </p:sp>
          <p:pic>
            <p:nvPicPr>
              <p:cNvPr id="243" name="Grafik 242">
                <a:extLst>
                  <a:ext uri="{FF2B5EF4-FFF2-40B4-BE49-F238E27FC236}">
                    <a16:creationId xmlns:a16="http://schemas.microsoft.com/office/drawing/2014/main" id="{4C376749-E938-4C48-9880-21A74EBA8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240" name="Flussdiagramm: Alternativer Prozess 239">
              <a:hlinkClick r:id="rId34" action="ppaction://hlinksldjump"/>
              <a:extLst>
                <a:ext uri="{FF2B5EF4-FFF2-40B4-BE49-F238E27FC236}">
                  <a16:creationId xmlns:a16="http://schemas.microsoft.com/office/drawing/2014/main" id="{A398A5F8-8492-4D9F-A44C-02CAB5BAE287}"/>
                </a:ext>
              </a:extLst>
            </p:cNvPr>
            <p:cNvSpPr/>
            <p:nvPr/>
          </p:nvSpPr>
          <p:spPr>
            <a:xfrm>
              <a:off x="5034557" y="3403149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CONFIRM</a:t>
              </a:r>
            </a:p>
          </p:txBody>
        </p:sp>
      </p:grpSp>
      <p:sp>
        <p:nvSpPr>
          <p:cNvPr id="244" name="2CANCEL">
            <a:extLst>
              <a:ext uri="{FF2B5EF4-FFF2-40B4-BE49-F238E27FC236}">
                <a16:creationId xmlns:a16="http://schemas.microsoft.com/office/drawing/2014/main" id="{E187EDD9-7451-4104-8125-A08BF40B2EEE}"/>
              </a:ext>
            </a:extLst>
          </p:cNvPr>
          <p:cNvSpPr/>
          <p:nvPr/>
        </p:nvSpPr>
        <p:spPr>
          <a:xfrm>
            <a:off x="6247361" y="3397795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CANCEL</a:t>
            </a:r>
          </a:p>
        </p:txBody>
      </p:sp>
      <p:grpSp>
        <p:nvGrpSpPr>
          <p:cNvPr id="245" name="CONFIRM">
            <a:extLst>
              <a:ext uri="{FF2B5EF4-FFF2-40B4-BE49-F238E27FC236}">
                <a16:creationId xmlns:a16="http://schemas.microsoft.com/office/drawing/2014/main" id="{D31D04BE-0826-4A8F-B2DC-FD59477D719C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246" name="Rechteck: abgerundete Ecken 245">
              <a:extLst>
                <a:ext uri="{FF2B5EF4-FFF2-40B4-BE49-F238E27FC236}">
                  <a16:creationId xmlns:a16="http://schemas.microsoft.com/office/drawing/2014/main" id="{FEDDE01E-7203-4E51-89F0-AA354E565861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248" name="Grafik 247">
              <a:extLst>
                <a:ext uri="{FF2B5EF4-FFF2-40B4-BE49-F238E27FC236}">
                  <a16:creationId xmlns:a16="http://schemas.microsoft.com/office/drawing/2014/main" id="{42D65321-A6EB-4AE9-8435-B449445C9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grpSp>
        <p:nvGrpSpPr>
          <p:cNvPr id="249" name="DELETE2">
            <a:extLst>
              <a:ext uri="{FF2B5EF4-FFF2-40B4-BE49-F238E27FC236}">
                <a16:creationId xmlns:a16="http://schemas.microsoft.com/office/drawing/2014/main" id="{B587642C-7268-43EA-8234-9A1E0747A163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250" name="Rechteck: abgerundete Ecken 249">
              <a:extLst>
                <a:ext uri="{FF2B5EF4-FFF2-40B4-BE49-F238E27FC236}">
                  <a16:creationId xmlns:a16="http://schemas.microsoft.com/office/drawing/2014/main" id="{70ACA37F-4586-456E-8462-FB4C4198E7E7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252" name="Grafik 251">
              <a:extLst>
                <a:ext uri="{FF2B5EF4-FFF2-40B4-BE49-F238E27FC236}">
                  <a16:creationId xmlns:a16="http://schemas.microsoft.com/office/drawing/2014/main" id="{680494CE-27FD-4226-ABEE-48CBC4714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691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6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9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0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5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4"/>
                  </p:tgtEl>
                </p:cond>
              </p:nextCondLst>
            </p:seq>
          </p:childTnLst>
        </p:cTn>
      </p:par>
    </p:tnLst>
    <p:bldLst>
      <p:bldP spid="216" grpId="0" animBg="1"/>
      <p:bldP spid="216" grpId="1" animBg="1"/>
      <p:bldP spid="230" grpId="0" animBg="1"/>
      <p:bldP spid="230" grpId="1" animBg="1"/>
      <p:bldP spid="244" grpId="0" animBg="1"/>
      <p:bldP spid="244" grpId="1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314" name="Rechteck 313" hidden="1">
            <a:extLst>
              <a:ext uri="{FF2B5EF4-FFF2-40B4-BE49-F238E27FC236}">
                <a16:creationId xmlns:a16="http://schemas.microsoft.com/office/drawing/2014/main" id="{8B370C38-E99E-4FD1-B14A-6A33FF3C1218}"/>
              </a:ext>
            </a:extLst>
          </p:cNvPr>
          <p:cNvSpPr/>
          <p:nvPr/>
        </p:nvSpPr>
        <p:spPr>
          <a:xfrm>
            <a:off x="1601351" y="1456751"/>
            <a:ext cx="8995133" cy="45777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2" name="Textfeld 391">
            <a:extLst>
              <a:ext uri="{FF2B5EF4-FFF2-40B4-BE49-F238E27FC236}">
                <a16:creationId xmlns:a16="http://schemas.microsoft.com/office/drawing/2014/main" id="{B4255D10-75B8-4CC1-951D-41BCCFAC0C09}"/>
              </a:ext>
            </a:extLst>
          </p:cNvPr>
          <p:cNvSpPr txBox="1"/>
          <p:nvPr/>
        </p:nvSpPr>
        <p:spPr>
          <a:xfrm>
            <a:off x="2589217" y="2360307"/>
            <a:ext cx="28565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93" name="Gruppieren 392">
            <a:extLst>
              <a:ext uri="{FF2B5EF4-FFF2-40B4-BE49-F238E27FC236}">
                <a16:creationId xmlns:a16="http://schemas.microsoft.com/office/drawing/2014/main" id="{3AEC3C75-BD37-46D2-B168-9D0F85F27C17}"/>
              </a:ext>
            </a:extLst>
          </p:cNvPr>
          <p:cNvGrpSpPr/>
          <p:nvPr/>
        </p:nvGrpSpPr>
        <p:grpSpPr>
          <a:xfrm>
            <a:off x="4257393" y="2223004"/>
            <a:ext cx="5400251" cy="568178"/>
            <a:chOff x="3306600" y="3315319"/>
            <a:chExt cx="6462055" cy="679894"/>
          </a:xfrm>
          <a:solidFill>
            <a:srgbClr val="C00000"/>
          </a:solidFill>
        </p:grpSpPr>
        <p:grpSp>
          <p:nvGrpSpPr>
            <p:cNvPr id="394" name="Gruppieren 393">
              <a:extLst>
                <a:ext uri="{FF2B5EF4-FFF2-40B4-BE49-F238E27FC236}">
                  <a16:creationId xmlns:a16="http://schemas.microsoft.com/office/drawing/2014/main" id="{7580625F-7E7C-4FA8-BA4C-95899DF6C2B7}"/>
                </a:ext>
              </a:extLst>
            </p:cNvPr>
            <p:cNvGrpSpPr/>
            <p:nvPr/>
          </p:nvGrpSpPr>
          <p:grpSpPr>
            <a:xfrm>
              <a:off x="3306600" y="3315319"/>
              <a:ext cx="5645861" cy="679894"/>
              <a:chOff x="3282727" y="4148261"/>
              <a:chExt cx="5645861" cy="679894"/>
            </a:xfrm>
            <a:grpFill/>
          </p:grpSpPr>
          <p:sp>
            <p:nvSpPr>
              <p:cNvPr id="400" name="Rechteck: abgerundete Ecken 399">
                <a:extLst>
                  <a:ext uri="{FF2B5EF4-FFF2-40B4-BE49-F238E27FC236}">
                    <a16:creationId xmlns:a16="http://schemas.microsoft.com/office/drawing/2014/main" id="{A8F135BD-40AE-4329-90F8-C0F448D54088}"/>
                  </a:ext>
                </a:extLst>
              </p:cNvPr>
              <p:cNvSpPr/>
              <p:nvPr/>
            </p:nvSpPr>
            <p:spPr>
              <a:xfrm>
                <a:off x="3282727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1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401" name="Rechteck: abgerundete Ecken 400">
                <a:extLst>
                  <a:ext uri="{FF2B5EF4-FFF2-40B4-BE49-F238E27FC236}">
                    <a16:creationId xmlns:a16="http://schemas.microsoft.com/office/drawing/2014/main" id="{DFB40AEE-D8FA-4CA7-B57D-6F629296FA88}"/>
                  </a:ext>
                </a:extLst>
              </p:cNvPr>
              <p:cNvSpPr/>
              <p:nvPr/>
            </p:nvSpPr>
            <p:spPr>
              <a:xfrm>
                <a:off x="4098436" y="4150880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2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402" name="Rechteck: abgerundete Ecken 401">
                <a:extLst>
                  <a:ext uri="{FF2B5EF4-FFF2-40B4-BE49-F238E27FC236}">
                    <a16:creationId xmlns:a16="http://schemas.microsoft.com/office/drawing/2014/main" id="{4693CDAE-0CE7-462F-A7AB-F7585E43C1E7}"/>
                  </a:ext>
                </a:extLst>
              </p:cNvPr>
              <p:cNvSpPr/>
              <p:nvPr/>
            </p:nvSpPr>
            <p:spPr>
              <a:xfrm>
                <a:off x="4922031" y="4150875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3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403" name="Rechteck: abgerundete Ecken 402">
                <a:extLst>
                  <a:ext uri="{FF2B5EF4-FFF2-40B4-BE49-F238E27FC236}">
                    <a16:creationId xmlns:a16="http://schemas.microsoft.com/office/drawing/2014/main" id="{F52F81E1-C30B-4E61-8029-3612EB4F3468}"/>
                  </a:ext>
                </a:extLst>
              </p:cNvPr>
              <p:cNvSpPr/>
              <p:nvPr/>
            </p:nvSpPr>
            <p:spPr>
              <a:xfrm>
                <a:off x="5737521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4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404" name="Rechteck: abgerundete Ecken 403">
                <a:extLst>
                  <a:ext uri="{FF2B5EF4-FFF2-40B4-BE49-F238E27FC236}">
                    <a16:creationId xmlns:a16="http://schemas.microsoft.com/office/drawing/2014/main" id="{0EB78652-0B9E-4558-B4A5-F5F498D1715D}"/>
                  </a:ext>
                </a:extLst>
              </p:cNvPr>
              <p:cNvSpPr/>
              <p:nvPr/>
            </p:nvSpPr>
            <p:spPr>
              <a:xfrm>
                <a:off x="6555433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5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405" name="Rechteck: abgerundete Ecken 404">
                <a:extLst>
                  <a:ext uri="{FF2B5EF4-FFF2-40B4-BE49-F238E27FC236}">
                    <a16:creationId xmlns:a16="http://schemas.microsoft.com/office/drawing/2014/main" id="{B9EBE26F-FB33-4F12-9791-9D977E75C23F}"/>
                  </a:ext>
                </a:extLst>
              </p:cNvPr>
              <p:cNvSpPr/>
              <p:nvPr/>
            </p:nvSpPr>
            <p:spPr>
              <a:xfrm>
                <a:off x="7369678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406" name="Rechteck: abgerundete Ecken 405">
                <a:extLst>
                  <a:ext uri="{FF2B5EF4-FFF2-40B4-BE49-F238E27FC236}">
                    <a16:creationId xmlns:a16="http://schemas.microsoft.com/office/drawing/2014/main" id="{BFAA48E5-8D8A-4E63-AEBE-FE590A1A80E1}"/>
                  </a:ext>
                </a:extLst>
              </p:cNvPr>
              <p:cNvSpPr/>
              <p:nvPr/>
            </p:nvSpPr>
            <p:spPr>
              <a:xfrm>
                <a:off x="8183923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7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</p:grpSp>
        <p:sp>
          <p:nvSpPr>
            <p:cNvPr id="397" name="Rechteck: abgerundete Ecken 396">
              <a:extLst>
                <a:ext uri="{FF2B5EF4-FFF2-40B4-BE49-F238E27FC236}">
                  <a16:creationId xmlns:a16="http://schemas.microsoft.com/office/drawing/2014/main" id="{B40E915F-0E75-4CE2-97DA-7B93CF9E3E4B}"/>
                </a:ext>
              </a:extLst>
            </p:cNvPr>
            <p:cNvSpPr/>
            <p:nvPr/>
          </p:nvSpPr>
          <p:spPr>
            <a:xfrm>
              <a:off x="9023992" y="3315423"/>
              <a:ext cx="744663" cy="67727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77" name="Textfeld 376">
            <a:extLst>
              <a:ext uri="{FF2B5EF4-FFF2-40B4-BE49-F238E27FC236}">
                <a16:creationId xmlns:a16="http://schemas.microsoft.com/office/drawing/2014/main" id="{8E5EE671-8CF8-498F-BC19-32EAD82E40B9}"/>
              </a:ext>
            </a:extLst>
          </p:cNvPr>
          <p:cNvSpPr txBox="1"/>
          <p:nvPr/>
        </p:nvSpPr>
        <p:spPr>
          <a:xfrm>
            <a:off x="2578760" y="3158818"/>
            <a:ext cx="32092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D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78" name="Gruppieren 377">
            <a:extLst>
              <a:ext uri="{FF2B5EF4-FFF2-40B4-BE49-F238E27FC236}">
                <a16:creationId xmlns:a16="http://schemas.microsoft.com/office/drawing/2014/main" id="{7A5E9A44-72A0-4919-8D90-D2F5661E2931}"/>
              </a:ext>
            </a:extLst>
          </p:cNvPr>
          <p:cNvGrpSpPr/>
          <p:nvPr/>
        </p:nvGrpSpPr>
        <p:grpSpPr>
          <a:xfrm>
            <a:off x="2889523" y="3034783"/>
            <a:ext cx="6773956" cy="568178"/>
            <a:chOff x="1662796" y="3315319"/>
            <a:chExt cx="8105859" cy="679894"/>
          </a:xfrm>
          <a:solidFill>
            <a:srgbClr val="C00000"/>
          </a:solidFill>
        </p:grpSpPr>
        <p:grpSp>
          <p:nvGrpSpPr>
            <p:cNvPr id="379" name="Gruppieren 378">
              <a:extLst>
                <a:ext uri="{FF2B5EF4-FFF2-40B4-BE49-F238E27FC236}">
                  <a16:creationId xmlns:a16="http://schemas.microsoft.com/office/drawing/2014/main" id="{8DC0339E-B66C-47B3-A051-A74A5D451467}"/>
                </a:ext>
              </a:extLst>
            </p:cNvPr>
            <p:cNvGrpSpPr/>
            <p:nvPr/>
          </p:nvGrpSpPr>
          <p:grpSpPr>
            <a:xfrm>
              <a:off x="1662796" y="3315319"/>
              <a:ext cx="7289665" cy="679894"/>
              <a:chOff x="1638923" y="4148261"/>
              <a:chExt cx="7289665" cy="679894"/>
            </a:xfrm>
            <a:grpFill/>
          </p:grpSpPr>
          <p:sp>
            <p:nvSpPr>
              <p:cNvPr id="383" name="Rechteck: abgerundete Ecken 382">
                <a:extLst>
                  <a:ext uri="{FF2B5EF4-FFF2-40B4-BE49-F238E27FC236}">
                    <a16:creationId xmlns:a16="http://schemas.microsoft.com/office/drawing/2014/main" id="{45DB118B-BAB4-4B90-9E6A-D4F931459F60}"/>
                  </a:ext>
                </a:extLst>
              </p:cNvPr>
              <p:cNvSpPr/>
              <p:nvPr/>
            </p:nvSpPr>
            <p:spPr>
              <a:xfrm>
                <a:off x="163892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1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84" name="Rechteck: abgerundete Ecken 383">
                <a:extLst>
                  <a:ext uri="{FF2B5EF4-FFF2-40B4-BE49-F238E27FC236}">
                    <a16:creationId xmlns:a16="http://schemas.microsoft.com/office/drawing/2014/main" id="{D0DC3C1B-4F56-49E9-A55E-187E287E8E89}"/>
                  </a:ext>
                </a:extLst>
              </p:cNvPr>
              <p:cNvSpPr/>
              <p:nvPr/>
            </p:nvSpPr>
            <p:spPr>
              <a:xfrm>
                <a:off x="245969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2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85" name="Rechteck: abgerundete Ecken 384">
                <a:extLst>
                  <a:ext uri="{FF2B5EF4-FFF2-40B4-BE49-F238E27FC236}">
                    <a16:creationId xmlns:a16="http://schemas.microsoft.com/office/drawing/2014/main" id="{63DBAD73-7E3E-4601-8A80-00026019774B}"/>
                  </a:ext>
                </a:extLst>
              </p:cNvPr>
              <p:cNvSpPr/>
              <p:nvPr/>
            </p:nvSpPr>
            <p:spPr>
              <a:xfrm>
                <a:off x="3282727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3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86" name="Rechteck: abgerundete Ecken 385">
                <a:extLst>
                  <a:ext uri="{FF2B5EF4-FFF2-40B4-BE49-F238E27FC236}">
                    <a16:creationId xmlns:a16="http://schemas.microsoft.com/office/drawing/2014/main" id="{CB772F56-EA02-47AC-8A29-306203E9057D}"/>
                  </a:ext>
                </a:extLst>
              </p:cNvPr>
              <p:cNvSpPr/>
              <p:nvPr/>
            </p:nvSpPr>
            <p:spPr>
              <a:xfrm>
                <a:off x="4098436" y="4150880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4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87" name="Rechteck: abgerundete Ecken 386">
                <a:extLst>
                  <a:ext uri="{FF2B5EF4-FFF2-40B4-BE49-F238E27FC236}">
                    <a16:creationId xmlns:a16="http://schemas.microsoft.com/office/drawing/2014/main" id="{A66C2EC8-F47A-4B98-863D-44E8E2C0B070}"/>
                  </a:ext>
                </a:extLst>
              </p:cNvPr>
              <p:cNvSpPr/>
              <p:nvPr/>
            </p:nvSpPr>
            <p:spPr>
              <a:xfrm>
                <a:off x="4922031" y="4150875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5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88" name="Rechteck: abgerundete Ecken 387">
                <a:extLst>
                  <a:ext uri="{FF2B5EF4-FFF2-40B4-BE49-F238E27FC236}">
                    <a16:creationId xmlns:a16="http://schemas.microsoft.com/office/drawing/2014/main" id="{0A10E07F-244F-46BB-A580-26DC467951DF}"/>
                  </a:ext>
                </a:extLst>
              </p:cNvPr>
              <p:cNvSpPr/>
              <p:nvPr/>
            </p:nvSpPr>
            <p:spPr>
              <a:xfrm>
                <a:off x="5737521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89" name="Rechteck: abgerundete Ecken 388">
                <a:extLst>
                  <a:ext uri="{FF2B5EF4-FFF2-40B4-BE49-F238E27FC236}">
                    <a16:creationId xmlns:a16="http://schemas.microsoft.com/office/drawing/2014/main" id="{43D45E27-FC6A-46B1-AD94-C884D1924C4A}"/>
                  </a:ext>
                </a:extLst>
              </p:cNvPr>
              <p:cNvSpPr/>
              <p:nvPr/>
            </p:nvSpPr>
            <p:spPr>
              <a:xfrm>
                <a:off x="6555433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7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90" name="Rechteck: abgerundete Ecken 389">
                <a:extLst>
                  <a:ext uri="{FF2B5EF4-FFF2-40B4-BE49-F238E27FC236}">
                    <a16:creationId xmlns:a16="http://schemas.microsoft.com/office/drawing/2014/main" id="{5B9332B3-4BB3-4FFA-86E0-3465203D49D8}"/>
                  </a:ext>
                </a:extLst>
              </p:cNvPr>
              <p:cNvSpPr/>
              <p:nvPr/>
            </p:nvSpPr>
            <p:spPr>
              <a:xfrm>
                <a:off x="7369678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8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91" name="Rechteck: abgerundete Ecken 390">
                <a:extLst>
                  <a:ext uri="{FF2B5EF4-FFF2-40B4-BE49-F238E27FC236}">
                    <a16:creationId xmlns:a16="http://schemas.microsoft.com/office/drawing/2014/main" id="{D2B3AED2-D8C2-4E53-9C64-77400CD22AEE}"/>
                  </a:ext>
                </a:extLst>
              </p:cNvPr>
              <p:cNvSpPr/>
              <p:nvPr/>
            </p:nvSpPr>
            <p:spPr>
              <a:xfrm>
                <a:off x="8183923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9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</p:grpSp>
        <p:sp>
          <p:nvSpPr>
            <p:cNvPr id="382" name="Rechteck: abgerundete Ecken 381">
              <a:extLst>
                <a:ext uri="{FF2B5EF4-FFF2-40B4-BE49-F238E27FC236}">
                  <a16:creationId xmlns:a16="http://schemas.microsoft.com/office/drawing/2014/main" id="{1282DFC4-F266-4AD6-9F4C-310A22A05E37}"/>
                </a:ext>
              </a:extLst>
            </p:cNvPr>
            <p:cNvSpPr/>
            <p:nvPr/>
          </p:nvSpPr>
          <p:spPr>
            <a:xfrm>
              <a:off x="9023992" y="3315423"/>
              <a:ext cx="744663" cy="67727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10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62" name="Textfeld 361">
            <a:extLst>
              <a:ext uri="{FF2B5EF4-FFF2-40B4-BE49-F238E27FC236}">
                <a16:creationId xmlns:a16="http://schemas.microsoft.com/office/drawing/2014/main" id="{E8753B8F-667E-4FC9-8455-5F3A5A76EA6E}"/>
              </a:ext>
            </a:extLst>
          </p:cNvPr>
          <p:cNvSpPr txBox="1"/>
          <p:nvPr/>
        </p:nvSpPr>
        <p:spPr>
          <a:xfrm>
            <a:off x="2575875" y="3980935"/>
            <a:ext cx="2614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63" name="Gruppieren 362">
            <a:extLst>
              <a:ext uri="{FF2B5EF4-FFF2-40B4-BE49-F238E27FC236}">
                <a16:creationId xmlns:a16="http://schemas.microsoft.com/office/drawing/2014/main" id="{D9A14FB9-E0A7-45BB-8B4E-014770B21AEE}"/>
              </a:ext>
            </a:extLst>
          </p:cNvPr>
          <p:cNvGrpSpPr/>
          <p:nvPr/>
        </p:nvGrpSpPr>
        <p:grpSpPr>
          <a:xfrm>
            <a:off x="2888702" y="3854465"/>
            <a:ext cx="6773955" cy="568178"/>
            <a:chOff x="1662796" y="3315319"/>
            <a:chExt cx="8105859" cy="679894"/>
          </a:xfrm>
          <a:solidFill>
            <a:srgbClr val="C00000"/>
          </a:solidFill>
        </p:grpSpPr>
        <p:grpSp>
          <p:nvGrpSpPr>
            <p:cNvPr id="364" name="Gruppieren 363">
              <a:extLst>
                <a:ext uri="{FF2B5EF4-FFF2-40B4-BE49-F238E27FC236}">
                  <a16:creationId xmlns:a16="http://schemas.microsoft.com/office/drawing/2014/main" id="{58D08648-B1B6-4449-AD55-86AFFE24003C}"/>
                </a:ext>
              </a:extLst>
            </p:cNvPr>
            <p:cNvGrpSpPr/>
            <p:nvPr/>
          </p:nvGrpSpPr>
          <p:grpSpPr>
            <a:xfrm>
              <a:off x="1662796" y="3315319"/>
              <a:ext cx="7289665" cy="679894"/>
              <a:chOff x="1638923" y="4148261"/>
              <a:chExt cx="7289665" cy="679894"/>
            </a:xfrm>
            <a:grpFill/>
          </p:grpSpPr>
          <p:sp>
            <p:nvSpPr>
              <p:cNvPr id="368" name="Rechteck: abgerundete Ecken 367">
                <a:extLst>
                  <a:ext uri="{FF2B5EF4-FFF2-40B4-BE49-F238E27FC236}">
                    <a16:creationId xmlns:a16="http://schemas.microsoft.com/office/drawing/2014/main" id="{97EBA017-3F75-4D15-9A2C-73EA38E0C3AA}"/>
                  </a:ext>
                </a:extLst>
              </p:cNvPr>
              <p:cNvSpPr/>
              <p:nvPr/>
            </p:nvSpPr>
            <p:spPr>
              <a:xfrm>
                <a:off x="163892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1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69" name="Rechteck: abgerundete Ecken 368">
                <a:extLst>
                  <a:ext uri="{FF2B5EF4-FFF2-40B4-BE49-F238E27FC236}">
                    <a16:creationId xmlns:a16="http://schemas.microsoft.com/office/drawing/2014/main" id="{A559BA71-65D9-4E7F-A783-9FCF66D03650}"/>
                  </a:ext>
                </a:extLst>
              </p:cNvPr>
              <p:cNvSpPr/>
              <p:nvPr/>
            </p:nvSpPr>
            <p:spPr>
              <a:xfrm>
                <a:off x="245969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2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0" name="Rechteck: abgerundete Ecken 369">
                <a:extLst>
                  <a:ext uri="{FF2B5EF4-FFF2-40B4-BE49-F238E27FC236}">
                    <a16:creationId xmlns:a16="http://schemas.microsoft.com/office/drawing/2014/main" id="{C4E449B5-8393-4520-9C63-C18CFFB58078}"/>
                  </a:ext>
                </a:extLst>
              </p:cNvPr>
              <p:cNvSpPr/>
              <p:nvPr/>
            </p:nvSpPr>
            <p:spPr>
              <a:xfrm>
                <a:off x="3282727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3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1" name="Rechteck: abgerundete Ecken 370">
                <a:extLst>
                  <a:ext uri="{FF2B5EF4-FFF2-40B4-BE49-F238E27FC236}">
                    <a16:creationId xmlns:a16="http://schemas.microsoft.com/office/drawing/2014/main" id="{D793C6EF-1B15-4F17-9C41-7DD5AE717AD8}"/>
                  </a:ext>
                </a:extLst>
              </p:cNvPr>
              <p:cNvSpPr/>
              <p:nvPr/>
            </p:nvSpPr>
            <p:spPr>
              <a:xfrm>
                <a:off x="4098436" y="4150880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4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2" name="Rechteck: abgerundete Ecken 371">
                <a:extLst>
                  <a:ext uri="{FF2B5EF4-FFF2-40B4-BE49-F238E27FC236}">
                    <a16:creationId xmlns:a16="http://schemas.microsoft.com/office/drawing/2014/main" id="{78C30CE0-BCE2-4127-A0CB-3E3E4059559A}"/>
                  </a:ext>
                </a:extLst>
              </p:cNvPr>
              <p:cNvSpPr/>
              <p:nvPr/>
            </p:nvSpPr>
            <p:spPr>
              <a:xfrm>
                <a:off x="4922031" y="4150875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5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3" name="Rechteck: abgerundete Ecken 372">
                <a:extLst>
                  <a:ext uri="{FF2B5EF4-FFF2-40B4-BE49-F238E27FC236}">
                    <a16:creationId xmlns:a16="http://schemas.microsoft.com/office/drawing/2014/main" id="{F9B76325-4E55-4B30-A891-BBFEFC578FF9}"/>
                  </a:ext>
                </a:extLst>
              </p:cNvPr>
              <p:cNvSpPr/>
              <p:nvPr/>
            </p:nvSpPr>
            <p:spPr>
              <a:xfrm>
                <a:off x="5737521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4" name="Rechteck: abgerundete Ecken 373">
                <a:extLst>
                  <a:ext uri="{FF2B5EF4-FFF2-40B4-BE49-F238E27FC236}">
                    <a16:creationId xmlns:a16="http://schemas.microsoft.com/office/drawing/2014/main" id="{73BC3E50-96EF-45B8-A9AC-BB0CE9761FA2}"/>
                  </a:ext>
                </a:extLst>
              </p:cNvPr>
              <p:cNvSpPr/>
              <p:nvPr/>
            </p:nvSpPr>
            <p:spPr>
              <a:xfrm>
                <a:off x="6555433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7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5" name="Rechteck: abgerundete Ecken 374">
                <a:extLst>
                  <a:ext uri="{FF2B5EF4-FFF2-40B4-BE49-F238E27FC236}">
                    <a16:creationId xmlns:a16="http://schemas.microsoft.com/office/drawing/2014/main" id="{489C0CDD-7489-4F67-9210-12E483F04347}"/>
                  </a:ext>
                </a:extLst>
              </p:cNvPr>
              <p:cNvSpPr/>
              <p:nvPr/>
            </p:nvSpPr>
            <p:spPr>
              <a:xfrm>
                <a:off x="7369678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8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76" name="Rechteck: abgerundete Ecken 375">
                <a:extLst>
                  <a:ext uri="{FF2B5EF4-FFF2-40B4-BE49-F238E27FC236}">
                    <a16:creationId xmlns:a16="http://schemas.microsoft.com/office/drawing/2014/main" id="{02F4B221-40E2-4A82-8410-EF4C77EBC105}"/>
                  </a:ext>
                </a:extLst>
              </p:cNvPr>
              <p:cNvSpPr/>
              <p:nvPr/>
            </p:nvSpPr>
            <p:spPr>
              <a:xfrm>
                <a:off x="8183923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9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</p:grpSp>
        <p:sp>
          <p:nvSpPr>
            <p:cNvPr id="367" name="Rechteck: abgerundete Ecken 366">
              <a:extLst>
                <a:ext uri="{FF2B5EF4-FFF2-40B4-BE49-F238E27FC236}">
                  <a16:creationId xmlns:a16="http://schemas.microsoft.com/office/drawing/2014/main" id="{65D66DAF-B983-4A70-A28A-C592A0D5A5EB}"/>
                </a:ext>
              </a:extLst>
            </p:cNvPr>
            <p:cNvSpPr/>
            <p:nvPr/>
          </p:nvSpPr>
          <p:spPr>
            <a:xfrm>
              <a:off x="9023992" y="3315423"/>
              <a:ext cx="744663" cy="67727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10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51" name="Textfeld 350">
            <a:extLst>
              <a:ext uri="{FF2B5EF4-FFF2-40B4-BE49-F238E27FC236}">
                <a16:creationId xmlns:a16="http://schemas.microsoft.com/office/drawing/2014/main" id="{0E64C8B2-1A37-4FAE-938C-38DF3D1BB453}"/>
              </a:ext>
            </a:extLst>
          </p:cNvPr>
          <p:cNvSpPr txBox="1"/>
          <p:nvPr/>
        </p:nvSpPr>
        <p:spPr>
          <a:xfrm>
            <a:off x="2544168" y="5570561"/>
            <a:ext cx="31290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52" name="Rechteck: abgerundete Ecken 351">
            <a:extLst>
              <a:ext uri="{FF2B5EF4-FFF2-40B4-BE49-F238E27FC236}">
                <a16:creationId xmlns:a16="http://schemas.microsoft.com/office/drawing/2014/main" id="{0146A524-A166-4363-8CD2-DCD11818F01C}"/>
              </a:ext>
            </a:extLst>
          </p:cNvPr>
          <p:cNvSpPr/>
          <p:nvPr/>
        </p:nvSpPr>
        <p:spPr>
          <a:xfrm>
            <a:off x="2885797" y="5460909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353" name="Rechteck: abgerundete Ecken 352">
            <a:extLst>
              <a:ext uri="{FF2B5EF4-FFF2-40B4-BE49-F238E27FC236}">
                <a16:creationId xmlns:a16="http://schemas.microsoft.com/office/drawing/2014/main" id="{C98AD8DA-0155-4316-8517-3FA043F17761}"/>
              </a:ext>
            </a:extLst>
          </p:cNvPr>
          <p:cNvSpPr/>
          <p:nvPr/>
        </p:nvSpPr>
        <p:spPr>
          <a:xfrm>
            <a:off x="3571703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354" name="Rechteck: abgerundete Ecken 353">
            <a:extLst>
              <a:ext uri="{FF2B5EF4-FFF2-40B4-BE49-F238E27FC236}">
                <a16:creationId xmlns:a16="http://schemas.microsoft.com/office/drawing/2014/main" id="{90FD0AE2-4308-4142-BF03-ACF83E151A6F}"/>
              </a:ext>
            </a:extLst>
          </p:cNvPr>
          <p:cNvSpPr/>
          <p:nvPr/>
        </p:nvSpPr>
        <p:spPr>
          <a:xfrm>
            <a:off x="4259499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355" name="Rechteck: abgerundete Ecken 354">
            <a:extLst>
              <a:ext uri="{FF2B5EF4-FFF2-40B4-BE49-F238E27FC236}">
                <a16:creationId xmlns:a16="http://schemas.microsoft.com/office/drawing/2014/main" id="{A28C17AA-6EFC-4F90-AA1B-8EB2C0836504}"/>
              </a:ext>
            </a:extLst>
          </p:cNvPr>
          <p:cNvSpPr/>
          <p:nvPr/>
        </p:nvSpPr>
        <p:spPr>
          <a:xfrm>
            <a:off x="4941177" y="5463075"/>
            <a:ext cx="622305" cy="565988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6" name="Rechteck: abgerundete Ecken 355">
            <a:extLst>
              <a:ext uri="{FF2B5EF4-FFF2-40B4-BE49-F238E27FC236}">
                <a16:creationId xmlns:a16="http://schemas.microsoft.com/office/drawing/2014/main" id="{A5FC6841-7F14-4578-9736-EFFA1A65EA7B}"/>
              </a:ext>
            </a:extLst>
          </p:cNvPr>
          <p:cNvSpPr/>
          <p:nvPr/>
        </p:nvSpPr>
        <p:spPr>
          <a:xfrm>
            <a:off x="5629446" y="5463071"/>
            <a:ext cx="622305" cy="565988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357" name="Rechteck: abgerundete Ecken 356">
            <a:extLst>
              <a:ext uri="{FF2B5EF4-FFF2-40B4-BE49-F238E27FC236}">
                <a16:creationId xmlns:a16="http://schemas.microsoft.com/office/drawing/2014/main" id="{648AD58C-2C4E-4C4A-BA62-DD644280B05B}"/>
              </a:ext>
            </a:extLst>
          </p:cNvPr>
          <p:cNvSpPr/>
          <p:nvPr/>
        </p:nvSpPr>
        <p:spPr>
          <a:xfrm>
            <a:off x="6310940" y="5460890"/>
            <a:ext cx="622305" cy="565988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8" name="Rechteck: abgerundete Ecken 357">
            <a:extLst>
              <a:ext uri="{FF2B5EF4-FFF2-40B4-BE49-F238E27FC236}">
                <a16:creationId xmlns:a16="http://schemas.microsoft.com/office/drawing/2014/main" id="{12EFD9D9-AF9E-458A-BC4D-926405100154}"/>
              </a:ext>
            </a:extLst>
          </p:cNvPr>
          <p:cNvSpPr/>
          <p:nvPr/>
        </p:nvSpPr>
        <p:spPr>
          <a:xfrm>
            <a:off x="6994456" y="5460890"/>
            <a:ext cx="622305" cy="565988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9" name="Rechteck: abgerundete Ecken 358">
            <a:extLst>
              <a:ext uri="{FF2B5EF4-FFF2-40B4-BE49-F238E27FC236}">
                <a16:creationId xmlns:a16="http://schemas.microsoft.com/office/drawing/2014/main" id="{69E14864-467D-4D2E-968B-CF270BA89B1F}"/>
              </a:ext>
            </a:extLst>
          </p:cNvPr>
          <p:cNvSpPr/>
          <p:nvPr/>
        </p:nvSpPr>
        <p:spPr>
          <a:xfrm>
            <a:off x="7674910" y="5460886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0" name="Rechteck: abgerundete Ecken 359">
            <a:extLst>
              <a:ext uri="{FF2B5EF4-FFF2-40B4-BE49-F238E27FC236}">
                <a16:creationId xmlns:a16="http://schemas.microsoft.com/office/drawing/2014/main" id="{50CB73DD-1490-49FE-AEF5-F03962676169}"/>
              </a:ext>
            </a:extLst>
          </p:cNvPr>
          <p:cNvSpPr/>
          <p:nvPr/>
        </p:nvSpPr>
        <p:spPr>
          <a:xfrm>
            <a:off x="8355363" y="5460886"/>
            <a:ext cx="622305" cy="565988"/>
          </a:xfrm>
          <a:prstGeom prst="roundRect">
            <a:avLst/>
          </a:prstGeom>
          <a:solidFill>
            <a:srgbClr val="004AB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337" name="Gruppieren 336">
            <a:extLst>
              <a:ext uri="{FF2B5EF4-FFF2-40B4-BE49-F238E27FC236}">
                <a16:creationId xmlns:a16="http://schemas.microsoft.com/office/drawing/2014/main" id="{722BF046-F5F8-448C-8F52-243D2923804B}"/>
              </a:ext>
            </a:extLst>
          </p:cNvPr>
          <p:cNvGrpSpPr/>
          <p:nvPr/>
        </p:nvGrpSpPr>
        <p:grpSpPr>
          <a:xfrm>
            <a:off x="2882865" y="4657192"/>
            <a:ext cx="6091873" cy="568178"/>
            <a:chOff x="1638923" y="4148261"/>
            <a:chExt cx="7289665" cy="679894"/>
          </a:xfrm>
          <a:solidFill>
            <a:srgbClr val="C00000"/>
          </a:solidFill>
        </p:grpSpPr>
        <p:sp>
          <p:nvSpPr>
            <p:cNvPr id="342" name="Rechteck: abgerundete Ecken 341">
              <a:extLst>
                <a:ext uri="{FF2B5EF4-FFF2-40B4-BE49-F238E27FC236}">
                  <a16:creationId xmlns:a16="http://schemas.microsoft.com/office/drawing/2014/main" id="{94541B61-06E0-471D-8617-5B4C1A9C4063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3" name="Rechteck: abgerundete Ecken 342">
              <a:extLst>
                <a:ext uri="{FF2B5EF4-FFF2-40B4-BE49-F238E27FC236}">
                  <a16:creationId xmlns:a16="http://schemas.microsoft.com/office/drawing/2014/main" id="{83661C2A-32AF-4C0E-A5BB-5A72F374332A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4" name="Rechteck: abgerundete Ecken 343">
              <a:extLst>
                <a:ext uri="{FF2B5EF4-FFF2-40B4-BE49-F238E27FC236}">
                  <a16:creationId xmlns:a16="http://schemas.microsoft.com/office/drawing/2014/main" id="{B321B26C-E2AC-4EFB-BAD8-98B7AE3253ED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5" name="Rechteck: abgerundete Ecken 344">
              <a:extLst>
                <a:ext uri="{FF2B5EF4-FFF2-40B4-BE49-F238E27FC236}">
                  <a16:creationId xmlns:a16="http://schemas.microsoft.com/office/drawing/2014/main" id="{300A2179-C59C-4F64-97C2-37BAF9C619A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6" name="Rechteck: abgerundete Ecken 345">
              <a:extLst>
                <a:ext uri="{FF2B5EF4-FFF2-40B4-BE49-F238E27FC236}">
                  <a16:creationId xmlns:a16="http://schemas.microsoft.com/office/drawing/2014/main" id="{151C54C6-F587-4753-8526-9607936E1DB2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7" name="Rechteck: abgerundete Ecken 346">
              <a:extLst>
                <a:ext uri="{FF2B5EF4-FFF2-40B4-BE49-F238E27FC236}">
                  <a16:creationId xmlns:a16="http://schemas.microsoft.com/office/drawing/2014/main" id="{38011A91-DB46-4A48-83E5-CBF02B5ACC47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8" name="Rechteck: abgerundete Ecken 347">
              <a:extLst>
                <a:ext uri="{FF2B5EF4-FFF2-40B4-BE49-F238E27FC236}">
                  <a16:creationId xmlns:a16="http://schemas.microsoft.com/office/drawing/2014/main" id="{65BDDE88-E7AC-4A8C-8EC0-25C78427B94F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9" name="Rechteck: abgerundete Ecken 348">
              <a:extLst>
                <a:ext uri="{FF2B5EF4-FFF2-40B4-BE49-F238E27FC236}">
                  <a16:creationId xmlns:a16="http://schemas.microsoft.com/office/drawing/2014/main" id="{7930F58B-A2F6-4B84-8E28-C4F59F190F8A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50" name="Rechteck: abgerundete Ecken 349">
              <a:extLst>
                <a:ext uri="{FF2B5EF4-FFF2-40B4-BE49-F238E27FC236}">
                  <a16:creationId xmlns:a16="http://schemas.microsoft.com/office/drawing/2014/main" id="{6DBC5533-F23A-4F2C-9C82-8797AC6A7100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38" name="Textfeld 337">
            <a:extLst>
              <a:ext uri="{FF2B5EF4-FFF2-40B4-BE49-F238E27FC236}">
                <a16:creationId xmlns:a16="http://schemas.microsoft.com/office/drawing/2014/main" id="{94A4347A-F839-4863-AC29-50A212057650}"/>
              </a:ext>
            </a:extLst>
          </p:cNvPr>
          <p:cNvSpPr txBox="1"/>
          <p:nvPr/>
        </p:nvSpPr>
        <p:spPr>
          <a:xfrm>
            <a:off x="2601235" y="4775275"/>
            <a:ext cx="2037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41" name="Rechteck: abgerundete Ecken 340">
            <a:extLst>
              <a:ext uri="{FF2B5EF4-FFF2-40B4-BE49-F238E27FC236}">
                <a16:creationId xmlns:a16="http://schemas.microsoft.com/office/drawing/2014/main" id="{29A21FD2-53B8-407F-8174-FB82FD0B5986}"/>
              </a:ext>
            </a:extLst>
          </p:cNvPr>
          <p:cNvSpPr/>
          <p:nvPr/>
        </p:nvSpPr>
        <p:spPr>
          <a:xfrm>
            <a:off x="9034515" y="4657279"/>
            <a:ext cx="622305" cy="565988"/>
          </a:xfrm>
          <a:prstGeom prst="round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2" name="Textfeld 321">
            <a:extLst>
              <a:ext uri="{FF2B5EF4-FFF2-40B4-BE49-F238E27FC236}">
                <a16:creationId xmlns:a16="http://schemas.microsoft.com/office/drawing/2014/main" id="{8268C813-A204-43D8-A7E5-7627DC2D5128}"/>
              </a:ext>
            </a:extLst>
          </p:cNvPr>
          <p:cNvSpPr txBox="1"/>
          <p:nvPr/>
        </p:nvSpPr>
        <p:spPr>
          <a:xfrm>
            <a:off x="2588094" y="1582058"/>
            <a:ext cx="2792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23" name="Gruppieren 322">
            <a:extLst>
              <a:ext uri="{FF2B5EF4-FFF2-40B4-BE49-F238E27FC236}">
                <a16:creationId xmlns:a16="http://schemas.microsoft.com/office/drawing/2014/main" id="{942C2D22-CDBD-45DF-84BE-4BB4F25D8809}"/>
              </a:ext>
            </a:extLst>
          </p:cNvPr>
          <p:cNvGrpSpPr/>
          <p:nvPr/>
        </p:nvGrpSpPr>
        <p:grpSpPr>
          <a:xfrm>
            <a:off x="2882566" y="1444755"/>
            <a:ext cx="6773955" cy="568178"/>
            <a:chOff x="1662796" y="3315319"/>
            <a:chExt cx="8105859" cy="679894"/>
          </a:xfrm>
          <a:solidFill>
            <a:srgbClr val="C00000"/>
          </a:solidFill>
        </p:grpSpPr>
        <p:grpSp>
          <p:nvGrpSpPr>
            <p:cNvPr id="324" name="Gruppieren 323">
              <a:extLst>
                <a:ext uri="{FF2B5EF4-FFF2-40B4-BE49-F238E27FC236}">
                  <a16:creationId xmlns:a16="http://schemas.microsoft.com/office/drawing/2014/main" id="{D682E849-88B4-446B-91E6-E7B20488323B}"/>
                </a:ext>
              </a:extLst>
            </p:cNvPr>
            <p:cNvGrpSpPr/>
            <p:nvPr/>
          </p:nvGrpSpPr>
          <p:grpSpPr>
            <a:xfrm>
              <a:off x="1662796" y="3315319"/>
              <a:ext cx="7289665" cy="679894"/>
              <a:chOff x="1638923" y="4148261"/>
              <a:chExt cx="7289665" cy="679894"/>
            </a:xfrm>
            <a:grpFill/>
          </p:grpSpPr>
          <p:sp>
            <p:nvSpPr>
              <p:cNvPr id="328" name="Rechteck: abgerundete Ecken 327">
                <a:extLst>
                  <a:ext uri="{FF2B5EF4-FFF2-40B4-BE49-F238E27FC236}">
                    <a16:creationId xmlns:a16="http://schemas.microsoft.com/office/drawing/2014/main" id="{B8D97BD0-EB83-48CA-987A-4C0D260821B6}"/>
                  </a:ext>
                </a:extLst>
              </p:cNvPr>
              <p:cNvSpPr/>
              <p:nvPr/>
            </p:nvSpPr>
            <p:spPr>
              <a:xfrm>
                <a:off x="163892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1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29" name="Rechteck: abgerundete Ecken 328">
                <a:extLst>
                  <a:ext uri="{FF2B5EF4-FFF2-40B4-BE49-F238E27FC236}">
                    <a16:creationId xmlns:a16="http://schemas.microsoft.com/office/drawing/2014/main" id="{40C37923-7D7B-41BF-A1F6-DF8D199BE4A5}"/>
                  </a:ext>
                </a:extLst>
              </p:cNvPr>
              <p:cNvSpPr/>
              <p:nvPr/>
            </p:nvSpPr>
            <p:spPr>
              <a:xfrm>
                <a:off x="245969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2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0" name="Rechteck: abgerundete Ecken 329">
                <a:extLst>
                  <a:ext uri="{FF2B5EF4-FFF2-40B4-BE49-F238E27FC236}">
                    <a16:creationId xmlns:a16="http://schemas.microsoft.com/office/drawing/2014/main" id="{6A3FB9BF-227F-4EC6-9E43-E8862E5E2961}"/>
                  </a:ext>
                </a:extLst>
              </p:cNvPr>
              <p:cNvSpPr/>
              <p:nvPr/>
            </p:nvSpPr>
            <p:spPr>
              <a:xfrm>
                <a:off x="3282727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3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1" name="Rechteck: abgerundete Ecken 330">
                <a:extLst>
                  <a:ext uri="{FF2B5EF4-FFF2-40B4-BE49-F238E27FC236}">
                    <a16:creationId xmlns:a16="http://schemas.microsoft.com/office/drawing/2014/main" id="{6235165F-C01A-485D-BB57-D6E22022CCA8}"/>
                  </a:ext>
                </a:extLst>
              </p:cNvPr>
              <p:cNvSpPr/>
              <p:nvPr/>
            </p:nvSpPr>
            <p:spPr>
              <a:xfrm>
                <a:off x="4098436" y="4150880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4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2" name="Rechteck: abgerundete Ecken 331">
                <a:extLst>
                  <a:ext uri="{FF2B5EF4-FFF2-40B4-BE49-F238E27FC236}">
                    <a16:creationId xmlns:a16="http://schemas.microsoft.com/office/drawing/2014/main" id="{A4078B7F-3A1A-4D56-B923-40365B4E3DA6}"/>
                  </a:ext>
                </a:extLst>
              </p:cNvPr>
              <p:cNvSpPr/>
              <p:nvPr/>
            </p:nvSpPr>
            <p:spPr>
              <a:xfrm>
                <a:off x="4922031" y="4150875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5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3" name="Rechteck: abgerundete Ecken 332">
                <a:extLst>
                  <a:ext uri="{FF2B5EF4-FFF2-40B4-BE49-F238E27FC236}">
                    <a16:creationId xmlns:a16="http://schemas.microsoft.com/office/drawing/2014/main" id="{A811B9EF-9C2D-4C6A-8B9C-A0F686B3CB19}"/>
                  </a:ext>
                </a:extLst>
              </p:cNvPr>
              <p:cNvSpPr/>
              <p:nvPr/>
            </p:nvSpPr>
            <p:spPr>
              <a:xfrm>
                <a:off x="5737521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4" name="Rechteck: abgerundete Ecken 333">
                <a:extLst>
                  <a:ext uri="{FF2B5EF4-FFF2-40B4-BE49-F238E27FC236}">
                    <a16:creationId xmlns:a16="http://schemas.microsoft.com/office/drawing/2014/main" id="{60A19DD6-2110-4EAB-848D-248840651F55}"/>
                  </a:ext>
                </a:extLst>
              </p:cNvPr>
              <p:cNvSpPr/>
              <p:nvPr/>
            </p:nvSpPr>
            <p:spPr>
              <a:xfrm>
                <a:off x="6555433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7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5" name="Rechteck: abgerundete Ecken 334">
                <a:extLst>
                  <a:ext uri="{FF2B5EF4-FFF2-40B4-BE49-F238E27FC236}">
                    <a16:creationId xmlns:a16="http://schemas.microsoft.com/office/drawing/2014/main" id="{DD25EC96-C669-40D6-A332-E3CB49A598FD}"/>
                  </a:ext>
                </a:extLst>
              </p:cNvPr>
              <p:cNvSpPr/>
              <p:nvPr/>
            </p:nvSpPr>
            <p:spPr>
              <a:xfrm>
                <a:off x="7369678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8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36" name="Rechteck: abgerundete Ecken 335">
                <a:extLst>
                  <a:ext uri="{FF2B5EF4-FFF2-40B4-BE49-F238E27FC236}">
                    <a16:creationId xmlns:a16="http://schemas.microsoft.com/office/drawing/2014/main" id="{032CE7F9-F2FA-4244-983D-B3397A098E7B}"/>
                  </a:ext>
                </a:extLst>
              </p:cNvPr>
              <p:cNvSpPr/>
              <p:nvPr/>
            </p:nvSpPr>
            <p:spPr>
              <a:xfrm>
                <a:off x="8183923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9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</p:grpSp>
        <p:sp>
          <p:nvSpPr>
            <p:cNvPr id="327" name="Rechteck: abgerundete Ecken 326">
              <a:extLst>
                <a:ext uri="{FF2B5EF4-FFF2-40B4-BE49-F238E27FC236}">
                  <a16:creationId xmlns:a16="http://schemas.microsoft.com/office/drawing/2014/main" id="{5ACCA185-F77E-49C8-8F72-CEED86A90301}"/>
                </a:ext>
              </a:extLst>
            </p:cNvPr>
            <p:cNvSpPr/>
            <p:nvPr/>
          </p:nvSpPr>
          <p:spPr>
            <a:xfrm>
              <a:off x="9023992" y="3315423"/>
              <a:ext cx="744663" cy="67727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10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pic>
        <p:nvPicPr>
          <p:cNvPr id="127" name="Grafik 126">
            <a:extLst>
              <a:ext uri="{FF2B5EF4-FFF2-40B4-BE49-F238E27FC236}">
                <a16:creationId xmlns:a16="http://schemas.microsoft.com/office/drawing/2014/main" id="{9C3A3760-7FEA-4AD0-AC4A-27AA74199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7158" y="5530112"/>
            <a:ext cx="415278" cy="415278"/>
          </a:xfrm>
          <a:prstGeom prst="rect">
            <a:avLst/>
          </a:prstGeom>
        </p:spPr>
      </p:pic>
      <p:sp>
        <p:nvSpPr>
          <p:cNvPr id="117" name="Rechteck: abgerundete Ecken 116">
            <a:extLst>
              <a:ext uri="{FF2B5EF4-FFF2-40B4-BE49-F238E27FC236}">
                <a16:creationId xmlns:a16="http://schemas.microsoft.com/office/drawing/2014/main" id="{8C229BD6-6AF6-4533-B854-53A5D5454B82}"/>
              </a:ext>
            </a:extLst>
          </p:cNvPr>
          <p:cNvSpPr/>
          <p:nvPr/>
        </p:nvSpPr>
        <p:spPr>
          <a:xfrm>
            <a:off x="2878682" y="2231110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14" name="Rechteck: abgerundete Ecken 113">
            <a:extLst>
              <a:ext uri="{FF2B5EF4-FFF2-40B4-BE49-F238E27FC236}">
                <a16:creationId xmlns:a16="http://schemas.microsoft.com/office/drawing/2014/main" id="{DF6FCA4B-B9EF-490F-8F0F-B54BBB377F4A}"/>
              </a:ext>
            </a:extLst>
          </p:cNvPr>
          <p:cNvSpPr/>
          <p:nvPr/>
        </p:nvSpPr>
        <p:spPr>
          <a:xfrm>
            <a:off x="3569451" y="2224445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pic>
        <p:nvPicPr>
          <p:cNvPr id="94" name="Grafik 93">
            <a:extLst>
              <a:ext uri="{FF2B5EF4-FFF2-40B4-BE49-F238E27FC236}">
                <a16:creationId xmlns:a16="http://schemas.microsoft.com/office/drawing/2014/main" id="{21DE33BA-BC11-46AF-9793-90B028D18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14480" y="5973066"/>
            <a:ext cx="329841" cy="329841"/>
          </a:xfrm>
          <a:prstGeom prst="rect">
            <a:avLst/>
          </a:prstGeom>
        </p:spPr>
      </p:pic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04741E3A-9DA6-4F4A-ADFC-0F58B546FF8E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96" name="Freihandform 23">
              <a:hlinkClick r:id="rId8" action="ppaction://hlinksldjump"/>
              <a:extLst>
                <a:ext uri="{FF2B5EF4-FFF2-40B4-BE49-F238E27FC236}">
                  <a16:creationId xmlns:a16="http://schemas.microsoft.com/office/drawing/2014/main" id="{E95AA742-67C0-4AD8-89F7-7E567F7D08E7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97" name="Grafik 96">
              <a:hlinkClick r:id="rId8" action="ppaction://hlinksldjump"/>
              <a:extLst>
                <a:ext uri="{FF2B5EF4-FFF2-40B4-BE49-F238E27FC236}">
                  <a16:creationId xmlns:a16="http://schemas.microsoft.com/office/drawing/2014/main" id="{6F659AB3-08ED-45A7-9326-08D829D49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pic>
        <p:nvPicPr>
          <p:cNvPr id="100" name="Grafik 99">
            <a:extLst>
              <a:ext uri="{FF2B5EF4-FFF2-40B4-BE49-F238E27FC236}">
                <a16:creationId xmlns:a16="http://schemas.microsoft.com/office/drawing/2014/main" id="{DCA39D3B-0F76-4557-BAF7-4EC172A054A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104" name="Flussdiagramm: Alternativer Prozess 103">
            <a:extLst>
              <a:ext uri="{FF2B5EF4-FFF2-40B4-BE49-F238E27FC236}">
                <a16:creationId xmlns:a16="http://schemas.microsoft.com/office/drawing/2014/main" id="{B94EDA24-EB7C-4436-89B4-6FF437D72F73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A62B79E2-0A2A-44B9-B67F-E61E53CF5831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06" name="Grafik 105">
            <a:extLst>
              <a:ext uri="{FF2B5EF4-FFF2-40B4-BE49-F238E27FC236}">
                <a16:creationId xmlns:a16="http://schemas.microsoft.com/office/drawing/2014/main" id="{51947B65-1065-4465-9BC7-8CF4009AD61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FF11595B-5672-46EE-A5BE-AFB13A65F73C}"/>
              </a:ext>
            </a:extLst>
          </p:cNvPr>
          <p:cNvGrpSpPr/>
          <p:nvPr/>
        </p:nvGrpSpPr>
        <p:grpSpPr>
          <a:xfrm>
            <a:off x="9711121" y="242848"/>
            <a:ext cx="2236319" cy="452471"/>
            <a:chOff x="9734676" y="255854"/>
            <a:chExt cx="2236319" cy="452471"/>
          </a:xfrm>
        </p:grpSpPr>
        <p:sp>
          <p:nvSpPr>
            <p:cNvPr id="115" name="Rechteck: abgerundete Ecken 114">
              <a:extLst>
                <a:ext uri="{FF2B5EF4-FFF2-40B4-BE49-F238E27FC236}">
                  <a16:creationId xmlns:a16="http://schemas.microsoft.com/office/drawing/2014/main" id="{355D453E-5CF2-4E02-A3E1-F83CEB85F7AD}"/>
                </a:ext>
              </a:extLst>
            </p:cNvPr>
            <p:cNvSpPr/>
            <p:nvPr/>
          </p:nvSpPr>
          <p:spPr>
            <a:xfrm>
              <a:off x="9734676" y="255854"/>
              <a:ext cx="2236319" cy="452471"/>
            </a:xfrm>
            <a:prstGeom prst="roundRect">
              <a:avLst/>
            </a:prstGeom>
            <a:solidFill>
              <a:srgbClr val="E2E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Rechteck: abgerundete Ecken 115">
              <a:extLst>
                <a:ext uri="{FF2B5EF4-FFF2-40B4-BE49-F238E27FC236}">
                  <a16:creationId xmlns:a16="http://schemas.microsoft.com/office/drawing/2014/main" id="{985C9E2C-F11C-4C56-8622-4E38B1A364B0}"/>
                </a:ext>
              </a:extLst>
            </p:cNvPr>
            <p:cNvSpPr/>
            <p:nvPr/>
          </p:nvSpPr>
          <p:spPr>
            <a:xfrm>
              <a:off x="10936349" y="387027"/>
              <a:ext cx="229234" cy="208489"/>
            </a:xfrm>
            <a:prstGeom prst="roundRect">
              <a:avLst/>
            </a:prstGeom>
            <a:solidFill>
              <a:srgbClr val="BE172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400" b="1" dirty="0">
                <a:solidFill>
                  <a:srgbClr val="7F7F7F"/>
                </a:solidFill>
                <a:latin typeface="Droid"/>
              </a:endParaRPr>
            </a:p>
          </p:txBody>
        </p:sp>
        <p:sp>
          <p:nvSpPr>
            <p:cNvPr id="118" name="Rechteck 117">
              <a:extLst>
                <a:ext uri="{FF2B5EF4-FFF2-40B4-BE49-F238E27FC236}">
                  <a16:creationId xmlns:a16="http://schemas.microsoft.com/office/drawing/2014/main" id="{B2F35EF4-C5D3-47D4-AA45-BAE990B1FA67}"/>
                </a:ext>
              </a:extLst>
            </p:cNvPr>
            <p:cNvSpPr/>
            <p:nvPr/>
          </p:nvSpPr>
          <p:spPr>
            <a:xfrm>
              <a:off x="11125892" y="352773"/>
              <a:ext cx="7505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de-DE" sz="1200" dirty="0" err="1">
                  <a:solidFill>
                    <a:srgbClr val="062C50"/>
                  </a:solidFill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occupied</a:t>
              </a:r>
              <a:endParaRPr lang="de-DE" sz="1200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19" name="Rechteck: abgerundete Ecken 118">
              <a:extLst>
                <a:ext uri="{FF2B5EF4-FFF2-40B4-BE49-F238E27FC236}">
                  <a16:creationId xmlns:a16="http://schemas.microsoft.com/office/drawing/2014/main" id="{1D6BD570-8335-489A-9843-939E6C8E0931}"/>
                </a:ext>
              </a:extLst>
            </p:cNvPr>
            <p:cNvSpPr/>
            <p:nvPr/>
          </p:nvSpPr>
          <p:spPr>
            <a:xfrm>
              <a:off x="9866464" y="381120"/>
              <a:ext cx="229234" cy="208489"/>
            </a:xfrm>
            <a:prstGeom prst="roundRect">
              <a:avLst/>
            </a:prstGeom>
            <a:solidFill>
              <a:srgbClr val="062C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400" b="1" dirty="0">
                <a:solidFill>
                  <a:srgbClr val="7F7F7F"/>
                </a:solidFill>
                <a:latin typeface="Droid"/>
              </a:endParaRPr>
            </a:p>
          </p:txBody>
        </p: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654E5B6B-94C2-4C53-AC7C-C950DD33A131}"/>
                </a:ext>
              </a:extLst>
            </p:cNvPr>
            <p:cNvSpPr/>
            <p:nvPr/>
          </p:nvSpPr>
          <p:spPr>
            <a:xfrm>
              <a:off x="10047018" y="341759"/>
              <a:ext cx="73289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de-DE" sz="1200" dirty="0" err="1">
                  <a:ln w="12700">
                    <a:noFill/>
                  </a:ln>
                  <a:solidFill>
                    <a:srgbClr val="062C50"/>
                  </a:solidFill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available</a:t>
              </a:r>
              <a:endParaRPr lang="de-DE" sz="1200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</p:grpSp>
      <p:sp>
        <p:nvSpPr>
          <p:cNvPr id="98" name="Textfeld 97">
            <a:extLst>
              <a:ext uri="{FF2B5EF4-FFF2-40B4-BE49-F238E27FC236}">
                <a16:creationId xmlns:a16="http://schemas.microsoft.com/office/drawing/2014/main" id="{BF4F90A8-3E49-48D9-B722-84B2FFDA93C2}"/>
              </a:ext>
            </a:extLst>
          </p:cNvPr>
          <p:cNvSpPr txBox="1"/>
          <p:nvPr/>
        </p:nvSpPr>
        <p:spPr>
          <a:xfrm>
            <a:off x="9680587" y="3160606"/>
            <a:ext cx="32092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D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93C4BACB-DC64-4C89-BA55-7A4317251DE7}"/>
              </a:ext>
            </a:extLst>
          </p:cNvPr>
          <p:cNvSpPr txBox="1"/>
          <p:nvPr/>
        </p:nvSpPr>
        <p:spPr>
          <a:xfrm>
            <a:off x="9720734" y="3982723"/>
            <a:ext cx="2614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B8AC03BD-FCDE-4092-A68A-A3AEF7542E44}"/>
              </a:ext>
            </a:extLst>
          </p:cNvPr>
          <p:cNvSpPr txBox="1"/>
          <p:nvPr/>
        </p:nvSpPr>
        <p:spPr>
          <a:xfrm>
            <a:off x="9678269" y="5572349"/>
            <a:ext cx="31290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EEC7F58D-D145-4102-A281-DF40154E981F}"/>
              </a:ext>
            </a:extLst>
          </p:cNvPr>
          <p:cNvSpPr txBox="1"/>
          <p:nvPr/>
        </p:nvSpPr>
        <p:spPr>
          <a:xfrm>
            <a:off x="9735336" y="4777063"/>
            <a:ext cx="2037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68D46C27-A91B-4D69-B54B-F00FFC85BC52}"/>
              </a:ext>
            </a:extLst>
          </p:cNvPr>
          <p:cNvSpPr txBox="1"/>
          <p:nvPr/>
        </p:nvSpPr>
        <p:spPr>
          <a:xfrm>
            <a:off x="9700679" y="1583846"/>
            <a:ext cx="2792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20EB75E8-9077-4554-87AF-725DFD1A0EAD}"/>
              </a:ext>
            </a:extLst>
          </p:cNvPr>
          <p:cNvSpPr txBox="1"/>
          <p:nvPr/>
        </p:nvSpPr>
        <p:spPr>
          <a:xfrm>
            <a:off x="9691044" y="2362095"/>
            <a:ext cx="28565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</p:spTree>
    <p:extLst>
      <p:ext uri="{BB962C8B-B14F-4D97-AF65-F5344CB8AC3E}">
        <p14:creationId xmlns:p14="http://schemas.microsoft.com/office/powerpoint/2010/main" val="28547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1" name="Grafik 190" descr="Ein Bild, das Mann, haltend, Monitor, Fernsehen enthält.&#10;&#10;Automatisch generierte Beschreibung">
            <a:extLst>
              <a:ext uri="{FF2B5EF4-FFF2-40B4-BE49-F238E27FC236}">
                <a16:creationId xmlns:a16="http://schemas.microsoft.com/office/drawing/2014/main" id="{FA3F2151-69E8-4F15-8976-DF148C671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86" y="33075"/>
            <a:ext cx="9011060" cy="6805424"/>
          </a:xfrm>
          <a:prstGeom prst="rect">
            <a:avLst/>
          </a:prstGeom>
        </p:spPr>
      </p:pic>
      <p:sp>
        <p:nvSpPr>
          <p:cNvPr id="195" name="Freihandform: Form 194">
            <a:extLst>
              <a:ext uri="{FF2B5EF4-FFF2-40B4-BE49-F238E27FC236}">
                <a16:creationId xmlns:a16="http://schemas.microsoft.com/office/drawing/2014/main" id="{A52337D2-0680-4E01-9BA1-985990042003}"/>
              </a:ext>
            </a:extLst>
          </p:cNvPr>
          <p:cNvSpPr/>
          <p:nvPr/>
        </p:nvSpPr>
        <p:spPr>
          <a:xfrm rot="10800000">
            <a:off x="1925149" y="8315"/>
            <a:ext cx="2444292" cy="6675951"/>
          </a:xfrm>
          <a:custGeom>
            <a:avLst/>
            <a:gdLst>
              <a:gd name="connsiteX0" fmla="*/ 2444292 w 2444292"/>
              <a:gd name="connsiteY0" fmla="*/ 6675951 h 6675951"/>
              <a:gd name="connsiteX1" fmla="*/ 280069 w 2444292"/>
              <a:gd name="connsiteY1" fmla="*/ 6675951 h 6675951"/>
              <a:gd name="connsiteX2" fmla="*/ 280069 w 2444292"/>
              <a:gd name="connsiteY2" fmla="*/ 3573724 h 6675951"/>
              <a:gd name="connsiteX3" fmla="*/ 106269 w 2444292"/>
              <a:gd name="connsiteY3" fmla="*/ 3573724 h 6675951"/>
              <a:gd name="connsiteX4" fmla="*/ 1132 w 2444292"/>
              <a:gd name="connsiteY4" fmla="*/ 3468587 h 6675951"/>
              <a:gd name="connsiteX5" fmla="*/ 1132 w 2444292"/>
              <a:gd name="connsiteY5" fmla="*/ 3465776 h 6675951"/>
              <a:gd name="connsiteX6" fmla="*/ 0 w 2444292"/>
              <a:gd name="connsiteY6" fmla="*/ 3465776 h 6675951"/>
              <a:gd name="connsiteX7" fmla="*/ 0 w 2444292"/>
              <a:gd name="connsiteY7" fmla="*/ 3351477 h 6675951"/>
              <a:gd name="connsiteX8" fmla="*/ 198 w 2444292"/>
              <a:gd name="connsiteY8" fmla="*/ 3351477 h 6675951"/>
              <a:gd name="connsiteX9" fmla="*/ 198 w 2444292"/>
              <a:gd name="connsiteY9" fmla="*/ 3349917 h 6675951"/>
              <a:gd name="connsiteX10" fmla="*/ 105335 w 2444292"/>
              <a:gd name="connsiteY10" fmla="*/ 3244780 h 6675951"/>
              <a:gd name="connsiteX11" fmla="*/ 280069 w 2444292"/>
              <a:gd name="connsiteY11" fmla="*/ 3244780 h 6675951"/>
              <a:gd name="connsiteX12" fmla="*/ 280069 w 2444292"/>
              <a:gd name="connsiteY12" fmla="*/ 442473 h 6675951"/>
              <a:gd name="connsiteX13" fmla="*/ 280325 w 2444292"/>
              <a:gd name="connsiteY13" fmla="*/ 442473 h 6675951"/>
              <a:gd name="connsiteX14" fmla="*/ 280325 w 2444292"/>
              <a:gd name="connsiteY14" fmla="*/ 105137 h 6675951"/>
              <a:gd name="connsiteX15" fmla="*/ 385462 w 2444292"/>
              <a:gd name="connsiteY15" fmla="*/ 0 h 6675951"/>
              <a:gd name="connsiteX16" fmla="*/ 1270913 w 2444292"/>
              <a:gd name="connsiteY16" fmla="*/ 0 h 6675951"/>
              <a:gd name="connsiteX17" fmla="*/ 1277387 w 2444292"/>
              <a:gd name="connsiteY17" fmla="*/ 1307 h 6675951"/>
              <a:gd name="connsiteX18" fmla="*/ 2444292 w 2444292"/>
              <a:gd name="connsiteY18" fmla="*/ 1307 h 6675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44292" h="6675951">
                <a:moveTo>
                  <a:pt x="2444292" y="6675951"/>
                </a:moveTo>
                <a:lnTo>
                  <a:pt x="280069" y="6675951"/>
                </a:lnTo>
                <a:lnTo>
                  <a:pt x="280069" y="3573724"/>
                </a:lnTo>
                <a:lnTo>
                  <a:pt x="106269" y="3573724"/>
                </a:lnTo>
                <a:cubicBezTo>
                  <a:pt x="48203" y="3573724"/>
                  <a:pt x="1132" y="3526653"/>
                  <a:pt x="1132" y="3468587"/>
                </a:cubicBezTo>
                <a:lnTo>
                  <a:pt x="1132" y="3465776"/>
                </a:lnTo>
                <a:lnTo>
                  <a:pt x="0" y="3465776"/>
                </a:lnTo>
                <a:lnTo>
                  <a:pt x="0" y="3351477"/>
                </a:lnTo>
                <a:lnTo>
                  <a:pt x="198" y="3351477"/>
                </a:lnTo>
                <a:lnTo>
                  <a:pt x="198" y="3349917"/>
                </a:lnTo>
                <a:cubicBezTo>
                  <a:pt x="198" y="3291851"/>
                  <a:pt x="47269" y="3244780"/>
                  <a:pt x="105335" y="3244780"/>
                </a:cubicBezTo>
                <a:lnTo>
                  <a:pt x="280069" y="3244780"/>
                </a:lnTo>
                <a:lnTo>
                  <a:pt x="280069" y="442473"/>
                </a:lnTo>
                <a:lnTo>
                  <a:pt x="280325" y="442473"/>
                </a:lnTo>
                <a:lnTo>
                  <a:pt x="280325" y="105137"/>
                </a:lnTo>
                <a:cubicBezTo>
                  <a:pt x="280325" y="47071"/>
                  <a:pt x="327396" y="0"/>
                  <a:pt x="385462" y="0"/>
                </a:cubicBezTo>
                <a:lnTo>
                  <a:pt x="1270913" y="0"/>
                </a:lnTo>
                <a:lnTo>
                  <a:pt x="1277387" y="1307"/>
                </a:lnTo>
                <a:lnTo>
                  <a:pt x="2444292" y="130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266" name="Grafik 265">
            <a:hlinkClick r:id="rId3" action="ppaction://hlinksldjump"/>
            <a:extLst>
              <a:ext uri="{FF2B5EF4-FFF2-40B4-BE49-F238E27FC236}">
                <a16:creationId xmlns:a16="http://schemas.microsoft.com/office/drawing/2014/main" id="{3FC16C9B-80C9-481F-956E-D11184F68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119973" y="3198706"/>
            <a:ext cx="173162" cy="173162"/>
          </a:xfrm>
          <a:prstGeom prst="rect">
            <a:avLst/>
          </a:prstGeom>
        </p:spPr>
      </p:pic>
      <p:sp>
        <p:nvSpPr>
          <p:cNvPr id="258" name="Textfeld 257">
            <a:extLst>
              <a:ext uri="{FF2B5EF4-FFF2-40B4-BE49-F238E27FC236}">
                <a16:creationId xmlns:a16="http://schemas.microsoft.com/office/drawing/2014/main" id="{BFE35717-6263-4E02-A9F9-4039218D3796}"/>
              </a:ext>
            </a:extLst>
          </p:cNvPr>
          <p:cNvSpPr txBox="1"/>
          <p:nvPr/>
        </p:nvSpPr>
        <p:spPr>
          <a:xfrm>
            <a:off x="2188026" y="542355"/>
            <a:ext cx="761747" cy="307777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CAMERA </a:t>
            </a:r>
            <a:r>
              <a:rPr lang="de-DE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Rechteck: abgerundete Ecken 32">
            <a:hlinkClick r:id="rId6" action="ppaction://hlinksldjump"/>
            <a:extLst>
              <a:ext uri="{FF2B5EF4-FFF2-40B4-BE49-F238E27FC236}">
                <a16:creationId xmlns:a16="http://schemas.microsoft.com/office/drawing/2014/main" id="{67228BDD-0BCA-4F9C-A58C-54B2C1632F65}"/>
              </a:ext>
            </a:extLst>
          </p:cNvPr>
          <p:cNvSpPr/>
          <p:nvPr/>
        </p:nvSpPr>
        <p:spPr>
          <a:xfrm>
            <a:off x="2246383" y="781905"/>
            <a:ext cx="1740387" cy="977598"/>
          </a:xfrm>
          <a:prstGeom prst="roundRect">
            <a:avLst>
              <a:gd name="adj" fmla="val 5900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72" name="Textfeld 271">
            <a:extLst>
              <a:ext uri="{FF2B5EF4-FFF2-40B4-BE49-F238E27FC236}">
                <a16:creationId xmlns:a16="http://schemas.microsoft.com/office/drawing/2014/main" id="{6E80DFA2-AC88-474A-B628-2645C3D29CA3}"/>
              </a:ext>
            </a:extLst>
          </p:cNvPr>
          <p:cNvSpPr txBox="1"/>
          <p:nvPr/>
        </p:nvSpPr>
        <p:spPr>
          <a:xfrm>
            <a:off x="2186301" y="1788368"/>
            <a:ext cx="761747" cy="307777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CAMERA </a:t>
            </a:r>
            <a:r>
              <a:rPr lang="de-DE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3" name="Rechteck: abgerundete Ecken 272">
            <a:extLst>
              <a:ext uri="{FF2B5EF4-FFF2-40B4-BE49-F238E27FC236}">
                <a16:creationId xmlns:a16="http://schemas.microsoft.com/office/drawing/2014/main" id="{015F9653-3481-4BE6-8810-4B4629E628D0}"/>
              </a:ext>
            </a:extLst>
          </p:cNvPr>
          <p:cNvSpPr/>
          <p:nvPr/>
        </p:nvSpPr>
        <p:spPr>
          <a:xfrm>
            <a:off x="2244658" y="2027918"/>
            <a:ext cx="1740387" cy="977598"/>
          </a:xfrm>
          <a:prstGeom prst="roundRect">
            <a:avLst>
              <a:gd name="adj" fmla="val 5900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74" name="Gruppieren 273">
            <a:extLst>
              <a:ext uri="{FF2B5EF4-FFF2-40B4-BE49-F238E27FC236}">
                <a16:creationId xmlns:a16="http://schemas.microsoft.com/office/drawing/2014/main" id="{1F2C39BD-96B8-4FF9-A033-C1CE4E4EC76D}"/>
              </a:ext>
            </a:extLst>
          </p:cNvPr>
          <p:cNvGrpSpPr/>
          <p:nvPr/>
        </p:nvGrpSpPr>
        <p:grpSpPr>
          <a:xfrm>
            <a:off x="2189435" y="3005516"/>
            <a:ext cx="1798744" cy="1217148"/>
            <a:chOff x="2188026" y="463419"/>
            <a:chExt cx="1798744" cy="1217148"/>
          </a:xfrm>
        </p:grpSpPr>
        <p:sp>
          <p:nvSpPr>
            <p:cNvPr id="275" name="Textfeld 274">
              <a:extLst>
                <a:ext uri="{FF2B5EF4-FFF2-40B4-BE49-F238E27FC236}">
                  <a16:creationId xmlns:a16="http://schemas.microsoft.com/office/drawing/2014/main" id="{535994B6-2CA0-4E80-B6B6-6661B3A9FDCD}"/>
                </a:ext>
              </a:extLst>
            </p:cNvPr>
            <p:cNvSpPr txBox="1"/>
            <p:nvPr/>
          </p:nvSpPr>
          <p:spPr>
            <a:xfrm>
              <a:off x="2188026" y="463419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solidFill>
                    <a:schemeClr val="bg1"/>
                  </a:solidFill>
                </a:rPr>
                <a:t>CAMERA </a:t>
              </a:r>
              <a:r>
                <a:rPr lang="de-DE" sz="14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77" name="Rechteck: abgerundete Ecken 276">
              <a:extLst>
                <a:ext uri="{FF2B5EF4-FFF2-40B4-BE49-F238E27FC236}">
                  <a16:creationId xmlns:a16="http://schemas.microsoft.com/office/drawing/2014/main" id="{01247AFF-52E9-4B84-95CA-C6D7094FEE84}"/>
                </a:ext>
              </a:extLst>
            </p:cNvPr>
            <p:cNvSpPr/>
            <p:nvPr/>
          </p:nvSpPr>
          <p:spPr>
            <a:xfrm>
              <a:off x="2246383" y="702969"/>
              <a:ext cx="1740387" cy="977598"/>
            </a:xfrm>
            <a:prstGeom prst="roundRect">
              <a:avLst>
                <a:gd name="adj" fmla="val 5900"/>
              </a:avLst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225" name="Freihandform: Form 224">
            <a:extLst>
              <a:ext uri="{FF2B5EF4-FFF2-40B4-BE49-F238E27FC236}">
                <a16:creationId xmlns:a16="http://schemas.microsoft.com/office/drawing/2014/main" id="{2A700B95-B7C7-42B0-B8E6-A3B1AA46B63E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037B88F6-88BC-43F6-B194-C558E2EEDFE0}"/>
              </a:ext>
            </a:extLst>
          </p:cNvPr>
          <p:cNvSpPr/>
          <p:nvPr/>
        </p:nvSpPr>
        <p:spPr>
          <a:xfrm>
            <a:off x="-19164" y="6239289"/>
            <a:ext cx="332580" cy="430474"/>
          </a:xfrm>
          <a:prstGeom prst="rect">
            <a:avLst/>
          </a:prstGeom>
          <a:solidFill>
            <a:srgbClr val="062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102F6C1F-F5F5-4104-A38A-87D5E49F0126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grpSp>
          <p:nvGrpSpPr>
            <p:cNvPr id="229" name="Gruppieren 228">
              <a:extLst>
                <a:ext uri="{FF2B5EF4-FFF2-40B4-BE49-F238E27FC236}">
                  <a16:creationId xmlns:a16="http://schemas.microsoft.com/office/drawing/2014/main" id="{55A447C7-D3BF-4E0B-AAFB-7D9060FB73D5}"/>
                </a:ext>
              </a:extLst>
            </p:cNvPr>
            <p:cNvGrpSpPr/>
            <p:nvPr/>
          </p:nvGrpSpPr>
          <p:grpSpPr>
            <a:xfrm>
              <a:off x="-2186285" y="0"/>
              <a:ext cx="2510134" cy="6695658"/>
              <a:chOff x="-2186285" y="0"/>
              <a:chExt cx="2510134" cy="6695658"/>
            </a:xfrm>
          </p:grpSpPr>
          <p:sp>
            <p:nvSpPr>
              <p:cNvPr id="233" name="Freihandform: Form 232">
                <a:extLst>
                  <a:ext uri="{FF2B5EF4-FFF2-40B4-BE49-F238E27FC236}">
                    <a16:creationId xmlns:a16="http://schemas.microsoft.com/office/drawing/2014/main" id="{31E85695-5B79-47F3-844A-731C69A5C0F6}"/>
                  </a:ext>
                </a:extLst>
              </p:cNvPr>
              <p:cNvSpPr/>
              <p:nvPr/>
            </p:nvSpPr>
            <p:spPr>
              <a:xfrm>
                <a:off x="-2186285" y="0"/>
                <a:ext cx="2510134" cy="6695658"/>
              </a:xfrm>
              <a:custGeom>
                <a:avLst/>
                <a:gdLst>
                  <a:gd name="connsiteX0" fmla="*/ 0 w 2510134"/>
                  <a:gd name="connsiteY0" fmla="*/ 0 h 6695658"/>
                  <a:gd name="connsiteX1" fmla="*/ 2169551 w 2510134"/>
                  <a:gd name="connsiteY1" fmla="*/ 0 h 6695658"/>
                  <a:gd name="connsiteX2" fmla="*/ 2169551 w 2510134"/>
                  <a:gd name="connsiteY2" fmla="*/ 5488702 h 6695658"/>
                  <a:gd name="connsiteX3" fmla="*/ 2167258 w 2510134"/>
                  <a:gd name="connsiteY3" fmla="*/ 5500060 h 6695658"/>
                  <a:gd name="connsiteX4" fmla="*/ 2167258 w 2510134"/>
                  <a:gd name="connsiteY4" fmla="*/ 5920607 h 6695658"/>
                  <a:gd name="connsiteX5" fmla="*/ 2272395 w 2510134"/>
                  <a:gd name="connsiteY5" fmla="*/ 6025744 h 6695658"/>
                  <a:gd name="connsiteX6" fmla="*/ 2299052 w 2510134"/>
                  <a:gd name="connsiteY6" fmla="*/ 6025744 h 6695658"/>
                  <a:gd name="connsiteX7" fmla="*/ 2324125 w 2510134"/>
                  <a:gd name="connsiteY7" fmla="*/ 6025744 h 6695658"/>
                  <a:gd name="connsiteX8" fmla="*/ 2330064 w 2510134"/>
                  <a:gd name="connsiteY8" fmla="*/ 6026943 h 6695658"/>
                  <a:gd name="connsiteX9" fmla="*/ 2395835 w 2510134"/>
                  <a:gd name="connsiteY9" fmla="*/ 6026943 h 6695658"/>
                  <a:gd name="connsiteX10" fmla="*/ 2395835 w 2510134"/>
                  <a:gd name="connsiteY10" fmla="*/ 6028124 h 6695658"/>
                  <a:gd name="connsiteX11" fmla="*/ 2404997 w 2510134"/>
                  <a:gd name="connsiteY11" fmla="*/ 6028124 h 6695658"/>
                  <a:gd name="connsiteX12" fmla="*/ 2510134 w 2510134"/>
                  <a:gd name="connsiteY12" fmla="*/ 6133261 h 6695658"/>
                  <a:gd name="connsiteX13" fmla="*/ 2510134 w 2510134"/>
                  <a:gd name="connsiteY13" fmla="*/ 6320068 h 6695658"/>
                  <a:gd name="connsiteX14" fmla="*/ 2510122 w 2510134"/>
                  <a:gd name="connsiteY14" fmla="*/ 6320068 h 6695658"/>
                  <a:gd name="connsiteX15" fmla="*/ 2510122 w 2510134"/>
                  <a:gd name="connsiteY15" fmla="*/ 6590078 h 6695658"/>
                  <a:gd name="connsiteX16" fmla="*/ 2404985 w 2510134"/>
                  <a:gd name="connsiteY16" fmla="*/ 6695215 h 6695658"/>
                  <a:gd name="connsiteX17" fmla="*/ 2388505 w 2510134"/>
                  <a:gd name="connsiteY17" fmla="*/ 6695215 h 6695658"/>
                  <a:gd name="connsiteX18" fmla="*/ 2386310 w 2510134"/>
                  <a:gd name="connsiteY18" fmla="*/ 6695658 h 6695658"/>
                  <a:gd name="connsiteX19" fmla="*/ 2386310 w 2510134"/>
                  <a:gd name="connsiteY19" fmla="*/ 6693692 h 6695658"/>
                  <a:gd name="connsiteX20" fmla="*/ 2303388 w 2510134"/>
                  <a:gd name="connsiteY20" fmla="*/ 6693692 h 6695658"/>
                  <a:gd name="connsiteX21" fmla="*/ 2301124 w 2510134"/>
                  <a:gd name="connsiteY21" fmla="*/ 6694149 h 6695658"/>
                  <a:gd name="connsiteX22" fmla="*/ 2223640 w 2510134"/>
                  <a:gd name="connsiteY22" fmla="*/ 6694149 h 6695658"/>
                  <a:gd name="connsiteX23" fmla="*/ 1751564 w 2510134"/>
                  <a:gd name="connsiteY23" fmla="*/ 6694149 h 6695658"/>
                  <a:gd name="connsiteX24" fmla="*/ 1746771 w 2510134"/>
                  <a:gd name="connsiteY24" fmla="*/ 6695613 h 6695658"/>
                  <a:gd name="connsiteX25" fmla="*/ 1436568 w 2510134"/>
                  <a:gd name="connsiteY25" fmla="*/ 6695613 h 6695658"/>
                  <a:gd name="connsiteX26" fmla="*/ 1329378 w 2510134"/>
                  <a:gd name="connsiteY26" fmla="*/ 6695613 h 6695658"/>
                  <a:gd name="connsiteX27" fmla="*/ 104036 w 2510134"/>
                  <a:gd name="connsiteY27" fmla="*/ 6695613 h 6695658"/>
                  <a:gd name="connsiteX28" fmla="*/ 96240 w 2510134"/>
                  <a:gd name="connsiteY28" fmla="*/ 6694039 h 6695658"/>
                  <a:gd name="connsiteX29" fmla="*/ 2760 w 2510134"/>
                  <a:gd name="connsiteY29" fmla="*/ 6694039 h 6695658"/>
                  <a:gd name="connsiteX30" fmla="*/ 2760 w 2510134"/>
                  <a:gd name="connsiteY30" fmla="*/ 6597749 h 6695658"/>
                  <a:gd name="connsiteX31" fmla="*/ 1897 w 2510134"/>
                  <a:gd name="connsiteY31" fmla="*/ 6593474 h 6695658"/>
                  <a:gd name="connsiteX32" fmla="*/ 1897 w 2510134"/>
                  <a:gd name="connsiteY32" fmla="*/ 6224153 h 6695658"/>
                  <a:gd name="connsiteX33" fmla="*/ 0 w 2510134"/>
                  <a:gd name="connsiteY33" fmla="*/ 6224153 h 669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10134" h="6695658">
                    <a:moveTo>
                      <a:pt x="0" y="0"/>
                    </a:moveTo>
                    <a:lnTo>
                      <a:pt x="2169551" y="0"/>
                    </a:lnTo>
                    <a:lnTo>
                      <a:pt x="2169551" y="5488702"/>
                    </a:lnTo>
                    <a:lnTo>
                      <a:pt x="2167258" y="5500060"/>
                    </a:lnTo>
                    <a:lnTo>
                      <a:pt x="2167258" y="5920607"/>
                    </a:lnTo>
                    <a:cubicBezTo>
                      <a:pt x="2167258" y="5978673"/>
                      <a:pt x="2214329" y="6025744"/>
                      <a:pt x="2272395" y="6025744"/>
                    </a:cubicBezTo>
                    <a:lnTo>
                      <a:pt x="2299052" y="6025744"/>
                    </a:lnTo>
                    <a:lnTo>
                      <a:pt x="2324125" y="6025744"/>
                    </a:lnTo>
                    <a:lnTo>
                      <a:pt x="2330064" y="6026943"/>
                    </a:lnTo>
                    <a:lnTo>
                      <a:pt x="2395835" y="6026943"/>
                    </a:lnTo>
                    <a:lnTo>
                      <a:pt x="2395835" y="6028124"/>
                    </a:lnTo>
                    <a:lnTo>
                      <a:pt x="2404997" y="6028124"/>
                    </a:lnTo>
                    <a:cubicBezTo>
                      <a:pt x="2463063" y="6028124"/>
                      <a:pt x="2510134" y="6075195"/>
                      <a:pt x="2510134" y="6133261"/>
                    </a:cubicBezTo>
                    <a:lnTo>
                      <a:pt x="2510134" y="6320068"/>
                    </a:lnTo>
                    <a:lnTo>
                      <a:pt x="2510122" y="6320068"/>
                    </a:lnTo>
                    <a:lnTo>
                      <a:pt x="2510122" y="6590078"/>
                    </a:lnTo>
                    <a:cubicBezTo>
                      <a:pt x="2510122" y="6648144"/>
                      <a:pt x="2463051" y="6695215"/>
                      <a:pt x="2404985" y="6695215"/>
                    </a:cubicBezTo>
                    <a:lnTo>
                      <a:pt x="2388505" y="6695215"/>
                    </a:lnTo>
                    <a:lnTo>
                      <a:pt x="2386310" y="6695658"/>
                    </a:lnTo>
                    <a:lnTo>
                      <a:pt x="2386310" y="6693692"/>
                    </a:lnTo>
                    <a:lnTo>
                      <a:pt x="2303388" y="6693692"/>
                    </a:lnTo>
                    <a:lnTo>
                      <a:pt x="2301124" y="6694149"/>
                    </a:lnTo>
                    <a:lnTo>
                      <a:pt x="2223640" y="6694149"/>
                    </a:lnTo>
                    <a:lnTo>
                      <a:pt x="1751564" y="6694149"/>
                    </a:lnTo>
                    <a:lnTo>
                      <a:pt x="1746771" y="6695613"/>
                    </a:lnTo>
                    <a:lnTo>
                      <a:pt x="1436568" y="6695613"/>
                    </a:lnTo>
                    <a:lnTo>
                      <a:pt x="1329378" y="6695613"/>
                    </a:lnTo>
                    <a:lnTo>
                      <a:pt x="104036" y="6695613"/>
                    </a:lnTo>
                    <a:lnTo>
                      <a:pt x="96240" y="6694039"/>
                    </a:lnTo>
                    <a:lnTo>
                      <a:pt x="2760" y="6694039"/>
                    </a:lnTo>
                    <a:lnTo>
                      <a:pt x="2760" y="6597749"/>
                    </a:lnTo>
                    <a:lnTo>
                      <a:pt x="1897" y="6593474"/>
                    </a:lnTo>
                    <a:lnTo>
                      <a:pt x="1897" y="6224153"/>
                    </a:lnTo>
                    <a:lnTo>
                      <a:pt x="0" y="6224153"/>
                    </a:ln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234" name="Gruppieren 233">
                <a:extLst>
                  <a:ext uri="{FF2B5EF4-FFF2-40B4-BE49-F238E27FC236}">
                    <a16:creationId xmlns:a16="http://schemas.microsoft.com/office/drawing/2014/main" id="{093C8D48-FCC0-4CC1-A3B0-1A7CE310020D}"/>
                  </a:ext>
                </a:extLst>
              </p:cNvPr>
              <p:cNvGrpSpPr/>
              <p:nvPr/>
            </p:nvGrpSpPr>
            <p:grpSpPr>
              <a:xfrm>
                <a:off x="34655" y="6074482"/>
                <a:ext cx="218030" cy="225916"/>
                <a:chOff x="1548441" y="6548649"/>
                <a:chExt cx="249627" cy="258657"/>
              </a:xfrm>
            </p:grpSpPr>
            <p:pic>
              <p:nvPicPr>
                <p:cNvPr id="235" name="Grafik 234">
                  <a:extLst>
                    <a:ext uri="{FF2B5EF4-FFF2-40B4-BE49-F238E27FC236}">
                      <a16:creationId xmlns:a16="http://schemas.microsoft.com/office/drawing/2014/main" id="{958B2204-64EE-41D1-985B-4FFF174373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441" y="6610839"/>
                  <a:ext cx="196467" cy="196467"/>
                </a:xfrm>
                <a:prstGeom prst="rect">
                  <a:avLst/>
                </a:prstGeom>
              </p:spPr>
            </p:pic>
            <p:sp>
              <p:nvSpPr>
                <p:cNvPr id="236" name="Kreuz 235">
                  <a:extLst>
                    <a:ext uri="{FF2B5EF4-FFF2-40B4-BE49-F238E27FC236}">
                      <a16:creationId xmlns:a16="http://schemas.microsoft.com/office/drawing/2014/main" id="{3CAA7933-06ED-4970-B6E5-65D4F056150B}"/>
                    </a:ext>
                  </a:extLst>
                </p:cNvPr>
                <p:cNvSpPr/>
                <p:nvPr/>
              </p:nvSpPr>
              <p:spPr>
                <a:xfrm>
                  <a:off x="1710815" y="6548649"/>
                  <a:ext cx="87253" cy="87253"/>
                </a:xfrm>
                <a:prstGeom prst="plus">
                  <a:avLst>
                    <a:gd name="adj" fmla="val 3543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230" name="Gruppieren 229">
              <a:extLst>
                <a:ext uri="{FF2B5EF4-FFF2-40B4-BE49-F238E27FC236}">
                  <a16:creationId xmlns:a16="http://schemas.microsoft.com/office/drawing/2014/main" id="{A676F2E3-D4D9-430A-B8BA-BA9681277711}"/>
                </a:ext>
              </a:extLst>
            </p:cNvPr>
            <p:cNvGrpSpPr/>
            <p:nvPr/>
          </p:nvGrpSpPr>
          <p:grpSpPr>
            <a:xfrm>
              <a:off x="-2185551" y="0"/>
              <a:ext cx="2490316" cy="6674644"/>
              <a:chOff x="-2185551" y="0"/>
              <a:chExt cx="2490316" cy="6674644"/>
            </a:xfrm>
          </p:grpSpPr>
          <p:sp>
            <p:nvSpPr>
              <p:cNvPr id="231" name="Freihandform: Form 230">
                <a:extLst>
                  <a:ext uri="{FF2B5EF4-FFF2-40B4-BE49-F238E27FC236}">
                    <a16:creationId xmlns:a16="http://schemas.microsoft.com/office/drawing/2014/main" id="{A2068D63-1E40-4F45-8EF6-6CB341BF6885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rgbClr val="06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32" name="Grafik 23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C73A4B69-76D4-480F-8AE3-467B73EACE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</p:grpSp>
      <p:pic>
        <p:nvPicPr>
          <p:cNvPr id="237" name="Grafik 236">
            <a:extLst>
              <a:ext uri="{FF2B5EF4-FFF2-40B4-BE49-F238E27FC236}">
                <a16:creationId xmlns:a16="http://schemas.microsoft.com/office/drawing/2014/main" id="{C5C81811-2FBD-419D-B991-E8E851395027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482" name="Textfeld 481">
            <a:extLst>
              <a:ext uri="{FF2B5EF4-FFF2-40B4-BE49-F238E27FC236}">
                <a16:creationId xmlns:a16="http://schemas.microsoft.com/office/drawing/2014/main" id="{5B7BA275-3D61-4A82-B2C4-B99AAE48E593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grpSp>
        <p:nvGrpSpPr>
          <p:cNvPr id="500" name="Gruppieren 499">
            <a:extLst>
              <a:ext uri="{FF2B5EF4-FFF2-40B4-BE49-F238E27FC236}">
                <a16:creationId xmlns:a16="http://schemas.microsoft.com/office/drawing/2014/main" id="{5FDC5690-4004-48A5-9AEA-593D2F0B21B4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501" name="Rechteck: abgerundete Ecken 500">
              <a:extLst>
                <a:ext uri="{FF2B5EF4-FFF2-40B4-BE49-F238E27FC236}">
                  <a16:creationId xmlns:a16="http://schemas.microsoft.com/office/drawing/2014/main" id="{8CB6970D-9179-4B3F-BCBE-02DBFA399C9F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502" name="Grafik 501">
              <a:extLst>
                <a:ext uri="{FF2B5EF4-FFF2-40B4-BE49-F238E27FC236}">
                  <a16:creationId xmlns:a16="http://schemas.microsoft.com/office/drawing/2014/main" id="{CB9A9962-2D2F-4359-A134-B2DAC8C48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503" name="Gruppieren 502">
            <a:extLst>
              <a:ext uri="{FF2B5EF4-FFF2-40B4-BE49-F238E27FC236}">
                <a16:creationId xmlns:a16="http://schemas.microsoft.com/office/drawing/2014/main" id="{7DCFCE41-DF3E-4128-AB15-9CC67B372E38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504" name="Rechteck: abgerundete Ecken 503">
              <a:extLst>
                <a:ext uri="{FF2B5EF4-FFF2-40B4-BE49-F238E27FC236}">
                  <a16:creationId xmlns:a16="http://schemas.microsoft.com/office/drawing/2014/main" id="{8E230432-DD31-4665-B2B1-129F1EE8C25A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505" name="Grafik 504">
              <a:extLst>
                <a:ext uri="{FF2B5EF4-FFF2-40B4-BE49-F238E27FC236}">
                  <a16:creationId xmlns:a16="http://schemas.microsoft.com/office/drawing/2014/main" id="{BB7D28DF-52C0-4CF7-ADDC-37C7364D4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grpSp>
        <p:nvGrpSpPr>
          <p:cNvPr id="212" name="Gruppieren 211">
            <a:extLst>
              <a:ext uri="{FF2B5EF4-FFF2-40B4-BE49-F238E27FC236}">
                <a16:creationId xmlns:a16="http://schemas.microsoft.com/office/drawing/2014/main" id="{4FE6CDAC-13BB-0F48-952F-BF7F7009A472}"/>
              </a:ext>
            </a:extLst>
          </p:cNvPr>
          <p:cNvGrpSpPr/>
          <p:nvPr/>
        </p:nvGrpSpPr>
        <p:grpSpPr>
          <a:xfrm>
            <a:off x="1863842" y="2518370"/>
            <a:ext cx="388617" cy="528703"/>
            <a:chOff x="1850194" y="2518370"/>
            <a:chExt cx="388617" cy="528703"/>
          </a:xfrm>
        </p:grpSpPr>
        <p:grpSp>
          <p:nvGrpSpPr>
            <p:cNvPr id="213" name="Gruppieren 212">
              <a:extLst>
                <a:ext uri="{FF2B5EF4-FFF2-40B4-BE49-F238E27FC236}">
                  <a16:creationId xmlns:a16="http://schemas.microsoft.com/office/drawing/2014/main" id="{1AD084D2-E8F0-4344-AA98-F62F9C2DD38D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216" name="Freihandform 215">
                <a:extLst>
                  <a:ext uri="{FF2B5EF4-FFF2-40B4-BE49-F238E27FC236}">
                    <a16:creationId xmlns:a16="http://schemas.microsoft.com/office/drawing/2014/main" id="{6BD75552-E146-D448-A6A3-730D4D76B8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7" name="Freihandform 216">
                <a:extLst>
                  <a:ext uri="{FF2B5EF4-FFF2-40B4-BE49-F238E27FC236}">
                    <a16:creationId xmlns:a16="http://schemas.microsoft.com/office/drawing/2014/main" id="{C894CBC9-D3FA-484C-95AB-00299E962E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14" name="Textfeld 213">
              <a:extLst>
                <a:ext uri="{FF2B5EF4-FFF2-40B4-BE49-F238E27FC236}">
                  <a16:creationId xmlns:a16="http://schemas.microsoft.com/office/drawing/2014/main" id="{5B9AAA09-1C34-8E47-8035-BDF3766293EC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15" name="Textfeld 214">
              <a:extLst>
                <a:ext uri="{FF2B5EF4-FFF2-40B4-BE49-F238E27FC236}">
                  <a16:creationId xmlns:a16="http://schemas.microsoft.com/office/drawing/2014/main" id="{6FAD0148-FA1C-F042-BCEB-DF8A3C0FBA45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sp>
        <p:nvSpPr>
          <p:cNvPr id="393" name="Rechteck 392">
            <a:extLst>
              <a:ext uri="{FF2B5EF4-FFF2-40B4-BE49-F238E27FC236}">
                <a16:creationId xmlns:a16="http://schemas.microsoft.com/office/drawing/2014/main" id="{FC517BF3-74E6-4496-84C5-F643E57796BC}"/>
              </a:ext>
            </a:extLst>
          </p:cNvPr>
          <p:cNvSpPr/>
          <p:nvPr/>
        </p:nvSpPr>
        <p:spPr>
          <a:xfrm>
            <a:off x="-19164" y="6239289"/>
            <a:ext cx="332580" cy="430474"/>
          </a:xfrm>
          <a:prstGeom prst="rect">
            <a:avLst/>
          </a:prstGeom>
          <a:solidFill>
            <a:srgbClr val="062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4" name="Textfeld 393">
            <a:extLst>
              <a:ext uri="{FF2B5EF4-FFF2-40B4-BE49-F238E27FC236}">
                <a16:creationId xmlns:a16="http://schemas.microsoft.com/office/drawing/2014/main" id="{3001EDEB-38E8-4C42-9A4C-5BB5F4E3513C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sp>
        <p:nvSpPr>
          <p:cNvPr id="395" name="Flussdiagramm: Alternativer Prozess 394">
            <a:extLst>
              <a:ext uri="{FF2B5EF4-FFF2-40B4-BE49-F238E27FC236}">
                <a16:creationId xmlns:a16="http://schemas.microsoft.com/office/drawing/2014/main" id="{189E16C5-6492-4010-82CE-D74AAF5E6112}"/>
              </a:ext>
            </a:extLst>
          </p:cNvPr>
          <p:cNvSpPr/>
          <p:nvPr/>
        </p:nvSpPr>
        <p:spPr>
          <a:xfrm>
            <a:off x="224092" y="6176459"/>
            <a:ext cx="1655036" cy="8845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122B4C"/>
                </a:solidFill>
              </a:rPr>
              <a:t>FRONT</a:t>
            </a:r>
          </a:p>
        </p:txBody>
      </p:sp>
      <p:grpSp>
        <p:nvGrpSpPr>
          <p:cNvPr id="396" name="Gruppieren 395">
            <a:extLst>
              <a:ext uri="{FF2B5EF4-FFF2-40B4-BE49-F238E27FC236}">
                <a16:creationId xmlns:a16="http://schemas.microsoft.com/office/drawing/2014/main" id="{E23505DE-AF38-4066-B529-80AED3E79A05}"/>
              </a:ext>
            </a:extLst>
          </p:cNvPr>
          <p:cNvGrpSpPr/>
          <p:nvPr/>
        </p:nvGrpSpPr>
        <p:grpSpPr>
          <a:xfrm>
            <a:off x="152083" y="5091808"/>
            <a:ext cx="1788964" cy="992453"/>
            <a:chOff x="152083" y="5091808"/>
            <a:chExt cx="1788964" cy="992453"/>
          </a:xfrm>
        </p:grpSpPr>
        <p:grpSp>
          <p:nvGrpSpPr>
            <p:cNvPr id="397" name="Gruppieren 396">
              <a:extLst>
                <a:ext uri="{FF2B5EF4-FFF2-40B4-BE49-F238E27FC236}">
                  <a16:creationId xmlns:a16="http://schemas.microsoft.com/office/drawing/2014/main" id="{2E34B618-A103-4DA9-AFEA-704ED3F58A37}"/>
                </a:ext>
              </a:extLst>
            </p:cNvPr>
            <p:cNvGrpSpPr/>
            <p:nvPr/>
          </p:nvGrpSpPr>
          <p:grpSpPr>
            <a:xfrm>
              <a:off x="232406" y="5130997"/>
              <a:ext cx="1619426" cy="138732"/>
              <a:chOff x="224874" y="5570811"/>
              <a:chExt cx="1705877" cy="146138"/>
            </a:xfrm>
            <a:solidFill>
              <a:srgbClr val="6780A2"/>
            </a:solidFill>
          </p:grpSpPr>
          <p:sp>
            <p:nvSpPr>
              <p:cNvPr id="552" name="Rechteck: abgerundete Ecken 551">
                <a:extLst>
                  <a:ext uri="{FF2B5EF4-FFF2-40B4-BE49-F238E27FC236}">
                    <a16:creationId xmlns:a16="http://schemas.microsoft.com/office/drawing/2014/main" id="{8E6017AC-6B27-4159-9153-3198AF3ACC5A}"/>
                  </a:ext>
                </a:extLst>
              </p:cNvPr>
              <p:cNvSpPr/>
              <p:nvPr/>
            </p:nvSpPr>
            <p:spPr>
              <a:xfrm>
                <a:off x="224874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553" name="Rechteck: abgerundete Ecken 552">
                <a:extLst>
                  <a:ext uri="{FF2B5EF4-FFF2-40B4-BE49-F238E27FC236}">
                    <a16:creationId xmlns:a16="http://schemas.microsoft.com/office/drawing/2014/main" id="{7F61597E-E9BD-485B-B994-1DE8D27DAC32}"/>
                  </a:ext>
                </a:extLst>
              </p:cNvPr>
              <p:cNvSpPr/>
              <p:nvPr/>
            </p:nvSpPr>
            <p:spPr>
              <a:xfrm>
                <a:off x="381886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554" name="Rechteck: abgerundete Ecken 553">
                <a:extLst>
                  <a:ext uri="{FF2B5EF4-FFF2-40B4-BE49-F238E27FC236}">
                    <a16:creationId xmlns:a16="http://schemas.microsoft.com/office/drawing/2014/main" id="{D84A60B2-AE24-4BA1-97B7-17FAB53F2996}"/>
                  </a:ext>
                </a:extLst>
              </p:cNvPr>
              <p:cNvSpPr/>
              <p:nvPr/>
            </p:nvSpPr>
            <p:spPr>
              <a:xfrm>
                <a:off x="539331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555" name="Rechteck: abgerundete Ecken 554">
                <a:extLst>
                  <a:ext uri="{FF2B5EF4-FFF2-40B4-BE49-F238E27FC236}">
                    <a16:creationId xmlns:a16="http://schemas.microsoft.com/office/drawing/2014/main" id="{F78D6FA2-6AC0-43E3-8F10-3157831DE5B4}"/>
                  </a:ext>
                </a:extLst>
              </p:cNvPr>
              <p:cNvSpPr/>
              <p:nvPr/>
            </p:nvSpPr>
            <p:spPr>
              <a:xfrm>
                <a:off x="1788298" y="5570811"/>
                <a:ext cx="142453" cy="142453"/>
              </a:xfrm>
              <a:prstGeom prst="roundRect">
                <a:avLst/>
              </a:prstGeom>
              <a:solidFill>
                <a:srgbClr val="6780A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556" name="Rechteck: abgerundete Ecken 555">
                <a:extLst>
                  <a:ext uri="{FF2B5EF4-FFF2-40B4-BE49-F238E27FC236}">
                    <a16:creationId xmlns:a16="http://schemas.microsoft.com/office/drawing/2014/main" id="{F81948DF-018A-4592-B1E8-D6DF2A10A634}"/>
                  </a:ext>
                </a:extLst>
              </p:cNvPr>
              <p:cNvSpPr/>
              <p:nvPr/>
            </p:nvSpPr>
            <p:spPr>
              <a:xfrm>
                <a:off x="695375" y="557449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557" name="Rechteck: abgerundete Ecken 556">
                <a:extLst>
                  <a:ext uri="{FF2B5EF4-FFF2-40B4-BE49-F238E27FC236}">
                    <a16:creationId xmlns:a16="http://schemas.microsoft.com/office/drawing/2014/main" id="{DD3037A7-7F06-4CAB-ABC5-E6C2081B4B78}"/>
                  </a:ext>
                </a:extLst>
              </p:cNvPr>
              <p:cNvSpPr/>
              <p:nvPr/>
            </p:nvSpPr>
            <p:spPr>
              <a:xfrm>
                <a:off x="852928" y="557449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558" name="Rechteck: abgerundete Ecken 557">
                <a:extLst>
                  <a:ext uri="{FF2B5EF4-FFF2-40B4-BE49-F238E27FC236}">
                    <a16:creationId xmlns:a16="http://schemas.microsoft.com/office/drawing/2014/main" id="{4E35D613-9408-46D9-A0B2-B7EBBFF12BE0}"/>
                  </a:ext>
                </a:extLst>
              </p:cNvPr>
              <p:cNvSpPr/>
              <p:nvPr/>
            </p:nvSpPr>
            <p:spPr>
              <a:xfrm>
                <a:off x="1008930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559" name="Rechteck: abgerundete Ecken 558">
                <a:extLst>
                  <a:ext uri="{FF2B5EF4-FFF2-40B4-BE49-F238E27FC236}">
                    <a16:creationId xmlns:a16="http://schemas.microsoft.com/office/drawing/2014/main" id="{31D50DE8-FA7E-413A-AD1C-C94145BA9A56}"/>
                  </a:ext>
                </a:extLst>
              </p:cNvPr>
              <p:cNvSpPr/>
              <p:nvPr/>
            </p:nvSpPr>
            <p:spPr>
              <a:xfrm>
                <a:off x="1165395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560" name="Rechteck: abgerundete Ecken 559">
                <a:extLst>
                  <a:ext uri="{FF2B5EF4-FFF2-40B4-BE49-F238E27FC236}">
                    <a16:creationId xmlns:a16="http://schemas.microsoft.com/office/drawing/2014/main" id="{D2878E1F-9DC8-4559-844B-EE5937BA5834}"/>
                  </a:ext>
                </a:extLst>
              </p:cNvPr>
              <p:cNvSpPr/>
              <p:nvPr/>
            </p:nvSpPr>
            <p:spPr>
              <a:xfrm>
                <a:off x="1321159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561" name="Rechteck: abgerundete Ecken 560">
                <a:extLst>
                  <a:ext uri="{FF2B5EF4-FFF2-40B4-BE49-F238E27FC236}">
                    <a16:creationId xmlns:a16="http://schemas.microsoft.com/office/drawing/2014/main" id="{D894E21D-BC6B-488F-935C-47C964DA9F77}"/>
                  </a:ext>
                </a:extLst>
              </p:cNvPr>
              <p:cNvSpPr/>
              <p:nvPr/>
            </p:nvSpPr>
            <p:spPr>
              <a:xfrm>
                <a:off x="1476923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562" name="Rechteck: abgerundete Ecken 561">
                <a:extLst>
                  <a:ext uri="{FF2B5EF4-FFF2-40B4-BE49-F238E27FC236}">
                    <a16:creationId xmlns:a16="http://schemas.microsoft.com/office/drawing/2014/main" id="{04C62455-F06B-481B-B626-20FADE9FC3A9}"/>
                  </a:ext>
                </a:extLst>
              </p:cNvPr>
              <p:cNvSpPr/>
              <p:nvPr/>
            </p:nvSpPr>
            <p:spPr>
              <a:xfrm>
                <a:off x="1631833" y="557081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grpSp>
          <p:nvGrpSpPr>
            <p:cNvPr id="398" name="Gruppieren 397">
              <a:extLst>
                <a:ext uri="{FF2B5EF4-FFF2-40B4-BE49-F238E27FC236}">
                  <a16:creationId xmlns:a16="http://schemas.microsoft.com/office/drawing/2014/main" id="{74B9A2AE-F005-497C-856C-47A77D2B1F31}"/>
                </a:ext>
              </a:extLst>
            </p:cNvPr>
            <p:cNvGrpSpPr/>
            <p:nvPr/>
          </p:nvGrpSpPr>
          <p:grpSpPr>
            <a:xfrm>
              <a:off x="233460" y="5327097"/>
              <a:ext cx="1175960" cy="135757"/>
              <a:chOff x="709634" y="5734399"/>
              <a:chExt cx="1238738" cy="143004"/>
            </a:xfrm>
            <a:solidFill>
              <a:srgbClr val="6780A2"/>
            </a:solidFill>
          </p:grpSpPr>
          <p:sp>
            <p:nvSpPr>
              <p:cNvPr id="544" name="Rechteck: abgerundete Ecken 543">
                <a:extLst>
                  <a:ext uri="{FF2B5EF4-FFF2-40B4-BE49-F238E27FC236}">
                    <a16:creationId xmlns:a16="http://schemas.microsoft.com/office/drawing/2014/main" id="{0E61F1B0-1F1F-49CB-B62B-B61771DCEC6D}"/>
                  </a:ext>
                </a:extLst>
              </p:cNvPr>
              <p:cNvSpPr/>
              <p:nvPr/>
            </p:nvSpPr>
            <p:spPr>
              <a:xfrm>
                <a:off x="709634" y="5734404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545" name="Rechteck: abgerundete Ecken 544">
                <a:extLst>
                  <a:ext uri="{FF2B5EF4-FFF2-40B4-BE49-F238E27FC236}">
                    <a16:creationId xmlns:a16="http://schemas.microsoft.com/office/drawing/2014/main" id="{27AE1379-DAA2-453B-A5B3-5C516A42FC94}"/>
                  </a:ext>
                </a:extLst>
              </p:cNvPr>
              <p:cNvSpPr/>
              <p:nvPr/>
            </p:nvSpPr>
            <p:spPr>
              <a:xfrm>
                <a:off x="866646" y="5734404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546" name="Rechteck: abgerundete Ecken 545">
                <a:extLst>
                  <a:ext uri="{FF2B5EF4-FFF2-40B4-BE49-F238E27FC236}">
                    <a16:creationId xmlns:a16="http://schemas.microsoft.com/office/drawing/2014/main" id="{AD25B5B6-F7D9-4D5F-9B8A-EA6F4F151FDA}"/>
                  </a:ext>
                </a:extLst>
              </p:cNvPr>
              <p:cNvSpPr/>
              <p:nvPr/>
            </p:nvSpPr>
            <p:spPr>
              <a:xfrm>
                <a:off x="1024091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547" name="Rechteck: abgerundete Ecken 546">
                <a:extLst>
                  <a:ext uri="{FF2B5EF4-FFF2-40B4-BE49-F238E27FC236}">
                    <a16:creationId xmlns:a16="http://schemas.microsoft.com/office/drawing/2014/main" id="{284FACEF-392A-4F80-8352-DADB6C2F5BC9}"/>
                  </a:ext>
                </a:extLst>
              </p:cNvPr>
              <p:cNvSpPr/>
              <p:nvPr/>
            </p:nvSpPr>
            <p:spPr>
              <a:xfrm>
                <a:off x="1180135" y="5734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548" name="Rechteck: abgerundete Ecken 547">
                <a:extLst>
                  <a:ext uri="{FF2B5EF4-FFF2-40B4-BE49-F238E27FC236}">
                    <a16:creationId xmlns:a16="http://schemas.microsoft.com/office/drawing/2014/main" id="{121B497A-474E-42FE-836B-1CD7E6C10347}"/>
                  </a:ext>
                </a:extLst>
              </p:cNvPr>
              <p:cNvSpPr/>
              <p:nvPr/>
            </p:nvSpPr>
            <p:spPr>
              <a:xfrm>
                <a:off x="1337688" y="573494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549" name="Rechteck: abgerundete Ecken 548">
                <a:extLst>
                  <a:ext uri="{FF2B5EF4-FFF2-40B4-BE49-F238E27FC236}">
                    <a16:creationId xmlns:a16="http://schemas.microsoft.com/office/drawing/2014/main" id="{09F2365C-6339-419D-B591-E477D7C3D864}"/>
                  </a:ext>
                </a:extLst>
              </p:cNvPr>
              <p:cNvSpPr/>
              <p:nvPr/>
            </p:nvSpPr>
            <p:spPr>
              <a:xfrm>
                <a:off x="1493690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550" name="Rechteck: abgerundete Ecken 549">
                <a:extLst>
                  <a:ext uri="{FF2B5EF4-FFF2-40B4-BE49-F238E27FC236}">
                    <a16:creationId xmlns:a16="http://schemas.microsoft.com/office/drawing/2014/main" id="{EE416145-CE09-47DF-A594-9F4BF844AD2F}"/>
                  </a:ext>
                </a:extLst>
              </p:cNvPr>
              <p:cNvSpPr/>
              <p:nvPr/>
            </p:nvSpPr>
            <p:spPr>
              <a:xfrm>
                <a:off x="1650155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551" name="Rechteck: abgerundete Ecken 550">
                <a:extLst>
                  <a:ext uri="{FF2B5EF4-FFF2-40B4-BE49-F238E27FC236}">
                    <a16:creationId xmlns:a16="http://schemas.microsoft.com/office/drawing/2014/main" id="{BB06C330-F531-473E-B594-6D7F1D35CD7D}"/>
                  </a:ext>
                </a:extLst>
              </p:cNvPr>
              <p:cNvSpPr/>
              <p:nvPr/>
            </p:nvSpPr>
            <p:spPr>
              <a:xfrm>
                <a:off x="1805919" y="573439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grpSp>
          <p:nvGrpSpPr>
            <p:cNvPr id="399" name="Gruppieren 398">
              <a:extLst>
                <a:ext uri="{FF2B5EF4-FFF2-40B4-BE49-F238E27FC236}">
                  <a16:creationId xmlns:a16="http://schemas.microsoft.com/office/drawing/2014/main" id="{CA75A928-799F-4C6C-AEED-9F1EEC309BB7}"/>
                </a:ext>
              </a:extLst>
            </p:cNvPr>
            <p:cNvGrpSpPr/>
            <p:nvPr/>
          </p:nvGrpSpPr>
          <p:grpSpPr>
            <a:xfrm>
              <a:off x="229928" y="5520560"/>
              <a:ext cx="1619426" cy="138732"/>
              <a:chOff x="224874" y="5570811"/>
              <a:chExt cx="1705877" cy="146138"/>
            </a:xfrm>
            <a:solidFill>
              <a:srgbClr val="6780A2"/>
            </a:solidFill>
          </p:grpSpPr>
          <p:sp>
            <p:nvSpPr>
              <p:cNvPr id="533" name="Rechteck: abgerundete Ecken 532">
                <a:extLst>
                  <a:ext uri="{FF2B5EF4-FFF2-40B4-BE49-F238E27FC236}">
                    <a16:creationId xmlns:a16="http://schemas.microsoft.com/office/drawing/2014/main" id="{76F9D683-7063-4CC2-9AC3-CF95CEAF2B09}"/>
                  </a:ext>
                </a:extLst>
              </p:cNvPr>
              <p:cNvSpPr/>
              <p:nvPr/>
            </p:nvSpPr>
            <p:spPr>
              <a:xfrm>
                <a:off x="224874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534" name="Rechteck: abgerundete Ecken 533">
                <a:extLst>
                  <a:ext uri="{FF2B5EF4-FFF2-40B4-BE49-F238E27FC236}">
                    <a16:creationId xmlns:a16="http://schemas.microsoft.com/office/drawing/2014/main" id="{A4D67A7E-4E9C-4911-97BF-E1C1E619C0AC}"/>
                  </a:ext>
                </a:extLst>
              </p:cNvPr>
              <p:cNvSpPr/>
              <p:nvPr/>
            </p:nvSpPr>
            <p:spPr>
              <a:xfrm>
                <a:off x="381886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535" name="Rechteck: abgerundete Ecken 534">
                <a:extLst>
                  <a:ext uri="{FF2B5EF4-FFF2-40B4-BE49-F238E27FC236}">
                    <a16:creationId xmlns:a16="http://schemas.microsoft.com/office/drawing/2014/main" id="{1681917E-E8BF-444E-8855-FF0A60286F5B}"/>
                  </a:ext>
                </a:extLst>
              </p:cNvPr>
              <p:cNvSpPr/>
              <p:nvPr/>
            </p:nvSpPr>
            <p:spPr>
              <a:xfrm>
                <a:off x="539331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536" name="Rechteck: abgerundete Ecken 535">
                <a:extLst>
                  <a:ext uri="{FF2B5EF4-FFF2-40B4-BE49-F238E27FC236}">
                    <a16:creationId xmlns:a16="http://schemas.microsoft.com/office/drawing/2014/main" id="{EB9D2879-277B-4740-9265-B115FFFDEBB0}"/>
                  </a:ext>
                </a:extLst>
              </p:cNvPr>
              <p:cNvSpPr/>
              <p:nvPr/>
            </p:nvSpPr>
            <p:spPr>
              <a:xfrm>
                <a:off x="1788298" y="557081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537" name="Rechteck: abgerundete Ecken 536">
                <a:extLst>
                  <a:ext uri="{FF2B5EF4-FFF2-40B4-BE49-F238E27FC236}">
                    <a16:creationId xmlns:a16="http://schemas.microsoft.com/office/drawing/2014/main" id="{D38365F7-8AD1-45EC-9C96-D9B60D7B6418}"/>
                  </a:ext>
                </a:extLst>
              </p:cNvPr>
              <p:cNvSpPr/>
              <p:nvPr/>
            </p:nvSpPr>
            <p:spPr>
              <a:xfrm>
                <a:off x="695375" y="557449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538" name="Rechteck: abgerundete Ecken 537">
                <a:extLst>
                  <a:ext uri="{FF2B5EF4-FFF2-40B4-BE49-F238E27FC236}">
                    <a16:creationId xmlns:a16="http://schemas.microsoft.com/office/drawing/2014/main" id="{D8D661E3-6577-4B94-96D3-A9D673338EB7}"/>
                  </a:ext>
                </a:extLst>
              </p:cNvPr>
              <p:cNvSpPr/>
              <p:nvPr/>
            </p:nvSpPr>
            <p:spPr>
              <a:xfrm>
                <a:off x="852928" y="557449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539" name="Rechteck: abgerundete Ecken 538">
                <a:extLst>
                  <a:ext uri="{FF2B5EF4-FFF2-40B4-BE49-F238E27FC236}">
                    <a16:creationId xmlns:a16="http://schemas.microsoft.com/office/drawing/2014/main" id="{E5A365D0-4EC6-4963-8D46-87C80446B943}"/>
                  </a:ext>
                </a:extLst>
              </p:cNvPr>
              <p:cNvSpPr/>
              <p:nvPr/>
            </p:nvSpPr>
            <p:spPr>
              <a:xfrm>
                <a:off x="1008930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540" name="Rechteck: abgerundete Ecken 539">
                <a:extLst>
                  <a:ext uri="{FF2B5EF4-FFF2-40B4-BE49-F238E27FC236}">
                    <a16:creationId xmlns:a16="http://schemas.microsoft.com/office/drawing/2014/main" id="{0F71586C-8086-4D91-AB08-FC8F96ABED5C}"/>
                  </a:ext>
                </a:extLst>
              </p:cNvPr>
              <p:cNvSpPr/>
              <p:nvPr/>
            </p:nvSpPr>
            <p:spPr>
              <a:xfrm>
                <a:off x="1165395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541" name="Rechteck: abgerundete Ecken 540">
                <a:extLst>
                  <a:ext uri="{FF2B5EF4-FFF2-40B4-BE49-F238E27FC236}">
                    <a16:creationId xmlns:a16="http://schemas.microsoft.com/office/drawing/2014/main" id="{85D045FA-7252-4967-B68D-2742A82F1C59}"/>
                  </a:ext>
                </a:extLst>
              </p:cNvPr>
              <p:cNvSpPr/>
              <p:nvPr/>
            </p:nvSpPr>
            <p:spPr>
              <a:xfrm>
                <a:off x="1321159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542" name="Rechteck: abgerundete Ecken 541">
                <a:extLst>
                  <a:ext uri="{FF2B5EF4-FFF2-40B4-BE49-F238E27FC236}">
                    <a16:creationId xmlns:a16="http://schemas.microsoft.com/office/drawing/2014/main" id="{BCDC52FF-3F45-4471-94B4-FDE436A408F3}"/>
                  </a:ext>
                </a:extLst>
              </p:cNvPr>
              <p:cNvSpPr/>
              <p:nvPr/>
            </p:nvSpPr>
            <p:spPr>
              <a:xfrm>
                <a:off x="1476923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543" name="Rechteck: abgerundete Ecken 542">
                <a:extLst>
                  <a:ext uri="{FF2B5EF4-FFF2-40B4-BE49-F238E27FC236}">
                    <a16:creationId xmlns:a16="http://schemas.microsoft.com/office/drawing/2014/main" id="{F6674CB2-576C-4E4E-847B-34138B3AE5B8}"/>
                  </a:ext>
                </a:extLst>
              </p:cNvPr>
              <p:cNvSpPr/>
              <p:nvPr/>
            </p:nvSpPr>
            <p:spPr>
              <a:xfrm>
                <a:off x="1631833" y="557081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sp>
          <p:nvSpPr>
            <p:cNvPr id="400" name="Rechteck: abgerundete Ecken 399">
              <a:extLst>
                <a:ext uri="{FF2B5EF4-FFF2-40B4-BE49-F238E27FC236}">
                  <a16:creationId xmlns:a16="http://schemas.microsoft.com/office/drawing/2014/main" id="{571CFE26-E4A4-400C-BCF2-808BC43D380B}"/>
                </a:ext>
              </a:extLst>
            </p:cNvPr>
            <p:cNvSpPr/>
            <p:nvPr/>
          </p:nvSpPr>
          <p:spPr>
            <a:xfrm>
              <a:off x="230905" y="5715858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401" name="Rechteck: abgerundete Ecken 400">
              <a:extLst>
                <a:ext uri="{FF2B5EF4-FFF2-40B4-BE49-F238E27FC236}">
                  <a16:creationId xmlns:a16="http://schemas.microsoft.com/office/drawing/2014/main" id="{F9AE271D-639B-4F2D-97C7-EDF6376E05AD}"/>
                </a:ext>
              </a:extLst>
            </p:cNvPr>
            <p:cNvSpPr/>
            <p:nvPr/>
          </p:nvSpPr>
          <p:spPr>
            <a:xfrm>
              <a:off x="379960" y="5715858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402" name="Rechteck: abgerundete Ecken 401">
              <a:extLst>
                <a:ext uri="{FF2B5EF4-FFF2-40B4-BE49-F238E27FC236}">
                  <a16:creationId xmlns:a16="http://schemas.microsoft.com/office/drawing/2014/main" id="{90337B24-013B-42B2-8085-390644542125}"/>
                </a:ext>
              </a:extLst>
            </p:cNvPr>
            <p:cNvSpPr/>
            <p:nvPr/>
          </p:nvSpPr>
          <p:spPr>
            <a:xfrm>
              <a:off x="529426" y="5715854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403" name="Rechteck: abgerundete Ecken 402">
              <a:extLst>
                <a:ext uri="{FF2B5EF4-FFF2-40B4-BE49-F238E27FC236}">
                  <a16:creationId xmlns:a16="http://schemas.microsoft.com/office/drawing/2014/main" id="{CB02E305-8CB8-48E5-9672-7EE381864013}"/>
                </a:ext>
              </a:extLst>
            </p:cNvPr>
            <p:cNvSpPr/>
            <p:nvPr/>
          </p:nvSpPr>
          <p:spPr>
            <a:xfrm>
              <a:off x="677562" y="5716376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404" name="Rechteck: abgerundete Ecken 403">
              <a:extLst>
                <a:ext uri="{FF2B5EF4-FFF2-40B4-BE49-F238E27FC236}">
                  <a16:creationId xmlns:a16="http://schemas.microsoft.com/office/drawing/2014/main" id="{2DD15CCB-4548-455F-A738-C889228DD4D2}"/>
                </a:ext>
              </a:extLst>
            </p:cNvPr>
            <p:cNvSpPr/>
            <p:nvPr/>
          </p:nvSpPr>
          <p:spPr>
            <a:xfrm>
              <a:off x="827130" y="5716375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405" name="Rechteck: abgerundete Ecken 404">
              <a:extLst>
                <a:ext uri="{FF2B5EF4-FFF2-40B4-BE49-F238E27FC236}">
                  <a16:creationId xmlns:a16="http://schemas.microsoft.com/office/drawing/2014/main" id="{F1727A34-E6B5-4282-A5D1-F8D66CE01967}"/>
                </a:ext>
              </a:extLst>
            </p:cNvPr>
            <p:cNvSpPr/>
            <p:nvPr/>
          </p:nvSpPr>
          <p:spPr>
            <a:xfrm>
              <a:off x="975226" y="5715854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406" name="Rechteck: abgerundete Ecken 405">
              <a:extLst>
                <a:ext uri="{FF2B5EF4-FFF2-40B4-BE49-F238E27FC236}">
                  <a16:creationId xmlns:a16="http://schemas.microsoft.com/office/drawing/2014/main" id="{7E2B618C-0D62-4252-9696-0959AEFB2726}"/>
                </a:ext>
              </a:extLst>
            </p:cNvPr>
            <p:cNvSpPr/>
            <p:nvPr/>
          </p:nvSpPr>
          <p:spPr>
            <a:xfrm>
              <a:off x="1123762" y="5715854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407" name="Rechteck: abgerundete Ecken 406">
              <a:extLst>
                <a:ext uri="{FF2B5EF4-FFF2-40B4-BE49-F238E27FC236}">
                  <a16:creationId xmlns:a16="http://schemas.microsoft.com/office/drawing/2014/main" id="{E4353264-8499-4602-818B-3BE0CADD298F}"/>
                </a:ext>
              </a:extLst>
            </p:cNvPr>
            <p:cNvSpPr/>
            <p:nvPr/>
          </p:nvSpPr>
          <p:spPr>
            <a:xfrm>
              <a:off x="1271632" y="5715853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408" name="Rechteck: abgerundete Ecken 407">
              <a:extLst>
                <a:ext uri="{FF2B5EF4-FFF2-40B4-BE49-F238E27FC236}">
                  <a16:creationId xmlns:a16="http://schemas.microsoft.com/office/drawing/2014/main" id="{247B349E-6DEF-4E20-B2E7-B8D0DF6A07B7}"/>
                </a:ext>
              </a:extLst>
            </p:cNvPr>
            <p:cNvSpPr/>
            <p:nvPr/>
          </p:nvSpPr>
          <p:spPr>
            <a:xfrm>
              <a:off x="1419502" y="5715853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409" name="Rechteck: abgerundete Ecken 408">
              <a:extLst>
                <a:ext uri="{FF2B5EF4-FFF2-40B4-BE49-F238E27FC236}">
                  <a16:creationId xmlns:a16="http://schemas.microsoft.com/office/drawing/2014/main" id="{D2591D8C-45A3-40E4-8334-1F33C7B6EE08}"/>
                </a:ext>
              </a:extLst>
            </p:cNvPr>
            <p:cNvSpPr/>
            <p:nvPr/>
          </p:nvSpPr>
          <p:spPr>
            <a:xfrm>
              <a:off x="1572171" y="5718489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grpSp>
          <p:nvGrpSpPr>
            <p:cNvPr id="410" name="Gruppieren 409">
              <a:extLst>
                <a:ext uri="{FF2B5EF4-FFF2-40B4-BE49-F238E27FC236}">
                  <a16:creationId xmlns:a16="http://schemas.microsoft.com/office/drawing/2014/main" id="{2C56CEB4-3248-4A91-88BC-68659070758E}"/>
                </a:ext>
              </a:extLst>
            </p:cNvPr>
            <p:cNvGrpSpPr/>
            <p:nvPr/>
          </p:nvGrpSpPr>
          <p:grpSpPr>
            <a:xfrm>
              <a:off x="228822" y="5907571"/>
              <a:ext cx="1473553" cy="136068"/>
              <a:chOff x="228822" y="6241113"/>
              <a:chExt cx="1552217" cy="143332"/>
            </a:xfrm>
            <a:solidFill>
              <a:srgbClr val="6780A2"/>
            </a:solidFill>
          </p:grpSpPr>
          <p:sp>
            <p:nvSpPr>
              <p:cNvPr id="523" name="Rechteck: abgerundete Ecken 522">
                <a:extLst>
                  <a:ext uri="{FF2B5EF4-FFF2-40B4-BE49-F238E27FC236}">
                    <a16:creationId xmlns:a16="http://schemas.microsoft.com/office/drawing/2014/main" id="{CB783C08-4F6B-419B-A211-66C9F5EC6F5B}"/>
                  </a:ext>
                </a:extLst>
              </p:cNvPr>
              <p:cNvSpPr/>
              <p:nvPr/>
            </p:nvSpPr>
            <p:spPr>
              <a:xfrm>
                <a:off x="228822" y="6241446"/>
                <a:ext cx="142453" cy="142453"/>
              </a:xfrm>
              <a:prstGeom prst="roundRect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4" name="Rechteck: abgerundete Ecken 523">
                <a:extLst>
                  <a:ext uri="{FF2B5EF4-FFF2-40B4-BE49-F238E27FC236}">
                    <a16:creationId xmlns:a16="http://schemas.microsoft.com/office/drawing/2014/main" id="{DF74A07D-558F-4E3F-8AB7-17111D6DF840}"/>
                  </a:ext>
                </a:extLst>
              </p:cNvPr>
              <p:cNvSpPr/>
              <p:nvPr/>
            </p:nvSpPr>
            <p:spPr>
              <a:xfrm>
                <a:off x="385834" y="62414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5" name="Rechteck: abgerundete Ecken 524">
                <a:extLst>
                  <a:ext uri="{FF2B5EF4-FFF2-40B4-BE49-F238E27FC236}">
                    <a16:creationId xmlns:a16="http://schemas.microsoft.com/office/drawing/2014/main" id="{C02C2883-9EB7-46C7-B23E-1D9339F013DF}"/>
                  </a:ext>
                </a:extLst>
              </p:cNvPr>
              <p:cNvSpPr/>
              <p:nvPr/>
            </p:nvSpPr>
            <p:spPr>
              <a:xfrm>
                <a:off x="543279" y="624144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6" name="Rechteck: abgerundete Ecken 525">
                <a:extLst>
                  <a:ext uri="{FF2B5EF4-FFF2-40B4-BE49-F238E27FC236}">
                    <a16:creationId xmlns:a16="http://schemas.microsoft.com/office/drawing/2014/main" id="{F349DEB5-2B94-41FE-A7CE-89840F31448D}"/>
                  </a:ext>
                </a:extLst>
              </p:cNvPr>
              <p:cNvSpPr/>
              <p:nvPr/>
            </p:nvSpPr>
            <p:spPr>
              <a:xfrm>
                <a:off x="699323" y="624199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7" name="Rechteck: abgerundete Ecken 526">
                <a:extLst>
                  <a:ext uri="{FF2B5EF4-FFF2-40B4-BE49-F238E27FC236}">
                    <a16:creationId xmlns:a16="http://schemas.microsoft.com/office/drawing/2014/main" id="{A094FDDE-9890-4BD6-8AC2-B4036C9F645B}"/>
                  </a:ext>
                </a:extLst>
              </p:cNvPr>
              <p:cNvSpPr/>
              <p:nvPr/>
            </p:nvSpPr>
            <p:spPr>
              <a:xfrm>
                <a:off x="856876" y="624199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8" name="Rechteck: abgerundete Ecken 527">
                <a:extLst>
                  <a:ext uri="{FF2B5EF4-FFF2-40B4-BE49-F238E27FC236}">
                    <a16:creationId xmlns:a16="http://schemas.microsoft.com/office/drawing/2014/main" id="{62FB60E3-B429-478A-BAAF-48B995B34C0C}"/>
                  </a:ext>
                </a:extLst>
              </p:cNvPr>
              <p:cNvSpPr/>
              <p:nvPr/>
            </p:nvSpPr>
            <p:spPr>
              <a:xfrm>
                <a:off x="1012878" y="624144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9" name="Rechteck: abgerundete Ecken 528">
                <a:extLst>
                  <a:ext uri="{FF2B5EF4-FFF2-40B4-BE49-F238E27FC236}">
                    <a16:creationId xmlns:a16="http://schemas.microsoft.com/office/drawing/2014/main" id="{76B707CE-6329-41D2-9031-D358FC9E6AFF}"/>
                  </a:ext>
                </a:extLst>
              </p:cNvPr>
              <p:cNvSpPr/>
              <p:nvPr/>
            </p:nvSpPr>
            <p:spPr>
              <a:xfrm>
                <a:off x="1169343" y="624144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0" name="Rechteck: abgerundete Ecken 529">
                <a:extLst>
                  <a:ext uri="{FF2B5EF4-FFF2-40B4-BE49-F238E27FC236}">
                    <a16:creationId xmlns:a16="http://schemas.microsoft.com/office/drawing/2014/main" id="{5253270D-A00E-4E65-B91D-72AE99826481}"/>
                  </a:ext>
                </a:extLst>
              </p:cNvPr>
              <p:cNvSpPr/>
              <p:nvPr/>
            </p:nvSpPr>
            <p:spPr>
              <a:xfrm>
                <a:off x="1325107" y="624144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1" name="Rechteck: abgerundete Ecken 530">
                <a:extLst>
                  <a:ext uri="{FF2B5EF4-FFF2-40B4-BE49-F238E27FC236}">
                    <a16:creationId xmlns:a16="http://schemas.microsoft.com/office/drawing/2014/main" id="{386F6C1C-EEF6-40AE-B8A5-725DD530419C}"/>
                  </a:ext>
                </a:extLst>
              </p:cNvPr>
              <p:cNvSpPr/>
              <p:nvPr/>
            </p:nvSpPr>
            <p:spPr>
              <a:xfrm>
                <a:off x="1480871" y="624144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2" name="Rechteck: abgerundete Ecken 531">
                <a:extLst>
                  <a:ext uri="{FF2B5EF4-FFF2-40B4-BE49-F238E27FC236}">
                    <a16:creationId xmlns:a16="http://schemas.microsoft.com/office/drawing/2014/main" id="{ACABE50F-B01D-4C24-A27B-B62971A2AF31}"/>
                  </a:ext>
                </a:extLst>
              </p:cNvPr>
              <p:cNvSpPr/>
              <p:nvPr/>
            </p:nvSpPr>
            <p:spPr>
              <a:xfrm>
                <a:off x="1638586" y="6241113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pic>
          <p:nvPicPr>
            <p:cNvPr id="411" name="Grafik 410">
              <a:extLst>
                <a:ext uri="{FF2B5EF4-FFF2-40B4-BE49-F238E27FC236}">
                  <a16:creationId xmlns:a16="http://schemas.microsoft.com/office/drawing/2014/main" id="{52A0D21E-E2EB-48FC-84B5-25FD91337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0054" y="5929890"/>
              <a:ext cx="90595" cy="90595"/>
            </a:xfrm>
            <a:prstGeom prst="rect">
              <a:avLst/>
            </a:prstGeom>
          </p:spPr>
        </p:pic>
        <p:sp>
          <p:nvSpPr>
            <p:cNvPr id="412" name="Textfeld 411">
              <a:extLst>
                <a:ext uri="{FF2B5EF4-FFF2-40B4-BE49-F238E27FC236}">
                  <a16:creationId xmlns:a16="http://schemas.microsoft.com/office/drawing/2014/main" id="{3F2D2A4D-BF30-4E8F-BAD1-EF52D40B592A}"/>
                </a:ext>
              </a:extLst>
            </p:cNvPr>
            <p:cNvSpPr txBox="1"/>
            <p:nvPr/>
          </p:nvSpPr>
          <p:spPr>
            <a:xfrm>
              <a:off x="158464" y="567612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11</a:t>
              </a:r>
            </a:p>
          </p:txBody>
        </p:sp>
        <p:sp>
          <p:nvSpPr>
            <p:cNvPr id="413" name="Textfeld 412">
              <a:extLst>
                <a:ext uri="{FF2B5EF4-FFF2-40B4-BE49-F238E27FC236}">
                  <a16:creationId xmlns:a16="http://schemas.microsoft.com/office/drawing/2014/main" id="{68A7B038-19C9-4619-B679-5C10ADEF68BB}"/>
                </a:ext>
              </a:extLst>
            </p:cNvPr>
            <p:cNvSpPr txBox="1"/>
            <p:nvPr/>
          </p:nvSpPr>
          <p:spPr>
            <a:xfrm>
              <a:off x="303785" y="567797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12</a:t>
              </a:r>
            </a:p>
          </p:txBody>
        </p:sp>
        <p:sp>
          <p:nvSpPr>
            <p:cNvPr id="414" name="Textfeld 413">
              <a:extLst>
                <a:ext uri="{FF2B5EF4-FFF2-40B4-BE49-F238E27FC236}">
                  <a16:creationId xmlns:a16="http://schemas.microsoft.com/office/drawing/2014/main" id="{358F2533-48ED-407E-A606-3FF2ED1815FC}"/>
                </a:ext>
              </a:extLst>
            </p:cNvPr>
            <p:cNvSpPr txBox="1"/>
            <p:nvPr/>
          </p:nvSpPr>
          <p:spPr>
            <a:xfrm>
              <a:off x="456530" y="567642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415" name="Textfeld 414">
              <a:extLst>
                <a:ext uri="{FF2B5EF4-FFF2-40B4-BE49-F238E27FC236}">
                  <a16:creationId xmlns:a16="http://schemas.microsoft.com/office/drawing/2014/main" id="{2C214220-FCB1-4564-9D32-73D9AC8C8B90}"/>
                </a:ext>
              </a:extLst>
            </p:cNvPr>
            <p:cNvSpPr txBox="1"/>
            <p:nvPr/>
          </p:nvSpPr>
          <p:spPr>
            <a:xfrm>
              <a:off x="606021" y="567642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14</a:t>
              </a:r>
            </a:p>
          </p:txBody>
        </p:sp>
        <p:sp>
          <p:nvSpPr>
            <p:cNvPr id="416" name="Textfeld 415">
              <a:extLst>
                <a:ext uri="{FF2B5EF4-FFF2-40B4-BE49-F238E27FC236}">
                  <a16:creationId xmlns:a16="http://schemas.microsoft.com/office/drawing/2014/main" id="{F64DF211-E6D1-431B-9832-08D5608D08BA}"/>
                </a:ext>
              </a:extLst>
            </p:cNvPr>
            <p:cNvSpPr txBox="1"/>
            <p:nvPr/>
          </p:nvSpPr>
          <p:spPr>
            <a:xfrm>
              <a:off x="752931" y="5676504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15</a:t>
              </a:r>
            </a:p>
          </p:txBody>
        </p:sp>
        <p:sp>
          <p:nvSpPr>
            <p:cNvPr id="417" name="Textfeld 416">
              <a:extLst>
                <a:ext uri="{FF2B5EF4-FFF2-40B4-BE49-F238E27FC236}">
                  <a16:creationId xmlns:a16="http://schemas.microsoft.com/office/drawing/2014/main" id="{8E426C40-CFB6-46E1-8656-E0AFBC0C28A9}"/>
                </a:ext>
              </a:extLst>
            </p:cNvPr>
            <p:cNvSpPr txBox="1"/>
            <p:nvPr/>
          </p:nvSpPr>
          <p:spPr>
            <a:xfrm>
              <a:off x="898263" y="567628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16</a:t>
              </a:r>
            </a:p>
          </p:txBody>
        </p:sp>
        <p:sp>
          <p:nvSpPr>
            <p:cNvPr id="418" name="Textfeld 417">
              <a:extLst>
                <a:ext uri="{FF2B5EF4-FFF2-40B4-BE49-F238E27FC236}">
                  <a16:creationId xmlns:a16="http://schemas.microsoft.com/office/drawing/2014/main" id="{FEBBBA24-194C-4DCA-A9B0-BEF13B50C503}"/>
                </a:ext>
              </a:extLst>
            </p:cNvPr>
            <p:cNvSpPr txBox="1"/>
            <p:nvPr/>
          </p:nvSpPr>
          <p:spPr>
            <a:xfrm>
              <a:off x="1045875" y="567797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17</a:t>
              </a:r>
            </a:p>
          </p:txBody>
        </p:sp>
        <p:sp>
          <p:nvSpPr>
            <p:cNvPr id="419" name="Textfeld 418">
              <a:extLst>
                <a:ext uri="{FF2B5EF4-FFF2-40B4-BE49-F238E27FC236}">
                  <a16:creationId xmlns:a16="http://schemas.microsoft.com/office/drawing/2014/main" id="{B3B69D88-3FB7-44CF-8B8A-987CCEAEDC36}"/>
                </a:ext>
              </a:extLst>
            </p:cNvPr>
            <p:cNvSpPr txBox="1"/>
            <p:nvPr/>
          </p:nvSpPr>
          <p:spPr>
            <a:xfrm>
              <a:off x="1194261" y="567628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18</a:t>
              </a:r>
            </a:p>
          </p:txBody>
        </p:sp>
        <p:sp>
          <p:nvSpPr>
            <p:cNvPr id="420" name="Textfeld 419">
              <a:extLst>
                <a:ext uri="{FF2B5EF4-FFF2-40B4-BE49-F238E27FC236}">
                  <a16:creationId xmlns:a16="http://schemas.microsoft.com/office/drawing/2014/main" id="{220BC14A-2478-4791-A14A-33CB0D447F38}"/>
                </a:ext>
              </a:extLst>
            </p:cNvPr>
            <p:cNvSpPr txBox="1"/>
            <p:nvPr/>
          </p:nvSpPr>
          <p:spPr>
            <a:xfrm>
              <a:off x="1345149" y="5677223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19</a:t>
              </a:r>
            </a:p>
          </p:txBody>
        </p:sp>
        <p:sp>
          <p:nvSpPr>
            <p:cNvPr id="421" name="Textfeld 420">
              <a:extLst>
                <a:ext uri="{FF2B5EF4-FFF2-40B4-BE49-F238E27FC236}">
                  <a16:creationId xmlns:a16="http://schemas.microsoft.com/office/drawing/2014/main" id="{F88FCA6C-380A-4B8E-B481-C142D41B86A1}"/>
                </a:ext>
              </a:extLst>
            </p:cNvPr>
            <p:cNvSpPr txBox="1"/>
            <p:nvPr/>
          </p:nvSpPr>
          <p:spPr>
            <a:xfrm>
              <a:off x="1496026" y="567628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20</a:t>
              </a:r>
            </a:p>
          </p:txBody>
        </p:sp>
        <p:sp>
          <p:nvSpPr>
            <p:cNvPr id="422" name="Textfeld 421">
              <a:extLst>
                <a:ext uri="{FF2B5EF4-FFF2-40B4-BE49-F238E27FC236}">
                  <a16:creationId xmlns:a16="http://schemas.microsoft.com/office/drawing/2014/main" id="{409BCC70-4CD0-4F81-B938-13B8A127F867}"/>
                </a:ext>
              </a:extLst>
            </p:cNvPr>
            <p:cNvSpPr txBox="1"/>
            <p:nvPr/>
          </p:nvSpPr>
          <p:spPr>
            <a:xfrm>
              <a:off x="196595" y="5866811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23" name="Textfeld 422">
              <a:extLst>
                <a:ext uri="{FF2B5EF4-FFF2-40B4-BE49-F238E27FC236}">
                  <a16:creationId xmlns:a16="http://schemas.microsoft.com/office/drawing/2014/main" id="{379FB200-D1E4-4EA9-A5FE-B9E38435095D}"/>
                </a:ext>
              </a:extLst>
            </p:cNvPr>
            <p:cNvSpPr txBox="1"/>
            <p:nvPr/>
          </p:nvSpPr>
          <p:spPr>
            <a:xfrm>
              <a:off x="345319" y="5865632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424" name="Textfeld 423">
              <a:extLst>
                <a:ext uri="{FF2B5EF4-FFF2-40B4-BE49-F238E27FC236}">
                  <a16:creationId xmlns:a16="http://schemas.microsoft.com/office/drawing/2014/main" id="{CA40DA75-3727-4C05-BA4C-FA8AE47AA2FE}"/>
                </a:ext>
              </a:extLst>
            </p:cNvPr>
            <p:cNvSpPr txBox="1"/>
            <p:nvPr/>
          </p:nvSpPr>
          <p:spPr>
            <a:xfrm>
              <a:off x="493692" y="5868300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425" name="Textfeld 424">
              <a:extLst>
                <a:ext uri="{FF2B5EF4-FFF2-40B4-BE49-F238E27FC236}">
                  <a16:creationId xmlns:a16="http://schemas.microsoft.com/office/drawing/2014/main" id="{5053F9BB-C1DC-4AFD-A787-2CB0080974FF}"/>
                </a:ext>
              </a:extLst>
            </p:cNvPr>
            <p:cNvSpPr txBox="1"/>
            <p:nvPr/>
          </p:nvSpPr>
          <p:spPr>
            <a:xfrm>
              <a:off x="641642" y="5868296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26" name="Textfeld 425">
              <a:extLst>
                <a:ext uri="{FF2B5EF4-FFF2-40B4-BE49-F238E27FC236}">
                  <a16:creationId xmlns:a16="http://schemas.microsoft.com/office/drawing/2014/main" id="{1B187E52-1564-443C-B962-8870F499F57F}"/>
                </a:ext>
              </a:extLst>
            </p:cNvPr>
            <p:cNvSpPr txBox="1"/>
            <p:nvPr/>
          </p:nvSpPr>
          <p:spPr>
            <a:xfrm>
              <a:off x="794355" y="5868817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427" name="Textfeld 426">
              <a:extLst>
                <a:ext uri="{FF2B5EF4-FFF2-40B4-BE49-F238E27FC236}">
                  <a16:creationId xmlns:a16="http://schemas.microsoft.com/office/drawing/2014/main" id="{1CFB8E1D-71E4-4E52-A6CD-9E0318D76719}"/>
                </a:ext>
              </a:extLst>
            </p:cNvPr>
            <p:cNvSpPr txBox="1"/>
            <p:nvPr/>
          </p:nvSpPr>
          <p:spPr>
            <a:xfrm>
              <a:off x="942940" y="5867071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428" name="Textfeld 427">
              <a:extLst>
                <a:ext uri="{FF2B5EF4-FFF2-40B4-BE49-F238E27FC236}">
                  <a16:creationId xmlns:a16="http://schemas.microsoft.com/office/drawing/2014/main" id="{2BF7F57E-36AE-406E-9E86-BF1300D9D034}"/>
                </a:ext>
              </a:extLst>
            </p:cNvPr>
            <p:cNvSpPr txBox="1"/>
            <p:nvPr/>
          </p:nvSpPr>
          <p:spPr>
            <a:xfrm>
              <a:off x="1091580" y="5868672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429" name="Textfeld 428">
              <a:extLst>
                <a:ext uri="{FF2B5EF4-FFF2-40B4-BE49-F238E27FC236}">
                  <a16:creationId xmlns:a16="http://schemas.microsoft.com/office/drawing/2014/main" id="{09409109-15F9-4966-B5A6-42048E54D1D6}"/>
                </a:ext>
              </a:extLst>
            </p:cNvPr>
            <p:cNvSpPr txBox="1"/>
            <p:nvPr/>
          </p:nvSpPr>
          <p:spPr>
            <a:xfrm>
              <a:off x="1238602" y="5866430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430" name="Textfeld 429">
              <a:extLst>
                <a:ext uri="{FF2B5EF4-FFF2-40B4-BE49-F238E27FC236}">
                  <a16:creationId xmlns:a16="http://schemas.microsoft.com/office/drawing/2014/main" id="{0E4B6CF4-A441-4CBC-B748-E034293B5384}"/>
                </a:ext>
              </a:extLst>
            </p:cNvPr>
            <p:cNvSpPr txBox="1"/>
            <p:nvPr/>
          </p:nvSpPr>
          <p:spPr>
            <a:xfrm>
              <a:off x="1387739" y="5865936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431" name="Textfeld 430">
              <a:extLst>
                <a:ext uri="{FF2B5EF4-FFF2-40B4-BE49-F238E27FC236}">
                  <a16:creationId xmlns:a16="http://schemas.microsoft.com/office/drawing/2014/main" id="{B5A6F8E4-36BA-4269-96BA-EBD1826CBAF6}"/>
                </a:ext>
              </a:extLst>
            </p:cNvPr>
            <p:cNvSpPr txBox="1"/>
            <p:nvPr/>
          </p:nvSpPr>
          <p:spPr>
            <a:xfrm>
              <a:off x="152083" y="5482211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21</a:t>
              </a:r>
            </a:p>
          </p:txBody>
        </p:sp>
        <p:sp>
          <p:nvSpPr>
            <p:cNvPr id="432" name="Textfeld 431">
              <a:extLst>
                <a:ext uri="{FF2B5EF4-FFF2-40B4-BE49-F238E27FC236}">
                  <a16:creationId xmlns:a16="http://schemas.microsoft.com/office/drawing/2014/main" id="{42B650ED-037F-4BE5-92BF-5F7C71500319}"/>
                </a:ext>
              </a:extLst>
            </p:cNvPr>
            <p:cNvSpPr txBox="1"/>
            <p:nvPr/>
          </p:nvSpPr>
          <p:spPr>
            <a:xfrm>
              <a:off x="304194" y="548389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22</a:t>
              </a:r>
            </a:p>
          </p:txBody>
        </p:sp>
        <p:sp>
          <p:nvSpPr>
            <p:cNvPr id="433" name="Textfeld 432">
              <a:extLst>
                <a:ext uri="{FF2B5EF4-FFF2-40B4-BE49-F238E27FC236}">
                  <a16:creationId xmlns:a16="http://schemas.microsoft.com/office/drawing/2014/main" id="{EAB6810D-A675-4005-9FA2-059050F3D59B}"/>
                </a:ext>
              </a:extLst>
            </p:cNvPr>
            <p:cNvSpPr txBox="1"/>
            <p:nvPr/>
          </p:nvSpPr>
          <p:spPr>
            <a:xfrm>
              <a:off x="455124" y="5483283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23</a:t>
              </a:r>
            </a:p>
          </p:txBody>
        </p:sp>
        <p:sp>
          <p:nvSpPr>
            <p:cNvPr id="434" name="Textfeld 433">
              <a:extLst>
                <a:ext uri="{FF2B5EF4-FFF2-40B4-BE49-F238E27FC236}">
                  <a16:creationId xmlns:a16="http://schemas.microsoft.com/office/drawing/2014/main" id="{CF44D953-75DE-42D9-A3EC-FBEB8C2D713A}"/>
                </a:ext>
              </a:extLst>
            </p:cNvPr>
            <p:cNvSpPr txBox="1"/>
            <p:nvPr/>
          </p:nvSpPr>
          <p:spPr>
            <a:xfrm>
              <a:off x="603928" y="548396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24</a:t>
              </a:r>
            </a:p>
          </p:txBody>
        </p:sp>
        <p:sp>
          <p:nvSpPr>
            <p:cNvPr id="435" name="Textfeld 434">
              <a:extLst>
                <a:ext uri="{FF2B5EF4-FFF2-40B4-BE49-F238E27FC236}">
                  <a16:creationId xmlns:a16="http://schemas.microsoft.com/office/drawing/2014/main" id="{A3210CAA-B351-4E1D-8C21-A005A2538031}"/>
                </a:ext>
              </a:extLst>
            </p:cNvPr>
            <p:cNvSpPr txBox="1"/>
            <p:nvPr/>
          </p:nvSpPr>
          <p:spPr>
            <a:xfrm>
              <a:off x="753076" y="5481501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25</a:t>
              </a:r>
            </a:p>
          </p:txBody>
        </p:sp>
        <p:sp>
          <p:nvSpPr>
            <p:cNvPr id="436" name="Textfeld 435">
              <a:extLst>
                <a:ext uri="{FF2B5EF4-FFF2-40B4-BE49-F238E27FC236}">
                  <a16:creationId xmlns:a16="http://schemas.microsoft.com/office/drawing/2014/main" id="{3190E638-FECA-4140-B5E0-4CE91D4BFECA}"/>
                </a:ext>
              </a:extLst>
            </p:cNvPr>
            <p:cNvSpPr txBox="1"/>
            <p:nvPr/>
          </p:nvSpPr>
          <p:spPr>
            <a:xfrm>
              <a:off x="898606" y="5482464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26</a:t>
              </a:r>
            </a:p>
          </p:txBody>
        </p:sp>
        <p:sp>
          <p:nvSpPr>
            <p:cNvPr id="437" name="Textfeld 436">
              <a:extLst>
                <a:ext uri="{FF2B5EF4-FFF2-40B4-BE49-F238E27FC236}">
                  <a16:creationId xmlns:a16="http://schemas.microsoft.com/office/drawing/2014/main" id="{04647D37-37A1-4E15-8AF0-7CCD4B0F3D01}"/>
                </a:ext>
              </a:extLst>
            </p:cNvPr>
            <p:cNvSpPr txBox="1"/>
            <p:nvPr/>
          </p:nvSpPr>
          <p:spPr>
            <a:xfrm>
              <a:off x="1046712" y="5481501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27</a:t>
              </a:r>
            </a:p>
          </p:txBody>
        </p:sp>
        <p:sp>
          <p:nvSpPr>
            <p:cNvPr id="438" name="Textfeld 437">
              <a:extLst>
                <a:ext uri="{FF2B5EF4-FFF2-40B4-BE49-F238E27FC236}">
                  <a16:creationId xmlns:a16="http://schemas.microsoft.com/office/drawing/2014/main" id="{E21DDB1B-ADB8-44F9-8F66-DA791D141A7E}"/>
                </a:ext>
              </a:extLst>
            </p:cNvPr>
            <p:cNvSpPr txBox="1"/>
            <p:nvPr/>
          </p:nvSpPr>
          <p:spPr>
            <a:xfrm>
              <a:off x="1195542" y="5482383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28</a:t>
              </a:r>
            </a:p>
          </p:txBody>
        </p:sp>
        <p:sp>
          <p:nvSpPr>
            <p:cNvPr id="439" name="Textfeld 438">
              <a:extLst>
                <a:ext uri="{FF2B5EF4-FFF2-40B4-BE49-F238E27FC236}">
                  <a16:creationId xmlns:a16="http://schemas.microsoft.com/office/drawing/2014/main" id="{122326BA-6F4A-4BEF-A8B2-035BC459CE04}"/>
                </a:ext>
              </a:extLst>
            </p:cNvPr>
            <p:cNvSpPr txBox="1"/>
            <p:nvPr/>
          </p:nvSpPr>
          <p:spPr>
            <a:xfrm>
              <a:off x="1348190" y="5483319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29</a:t>
              </a:r>
            </a:p>
          </p:txBody>
        </p:sp>
        <p:sp>
          <p:nvSpPr>
            <p:cNvPr id="473" name="Textfeld 472">
              <a:extLst>
                <a:ext uri="{FF2B5EF4-FFF2-40B4-BE49-F238E27FC236}">
                  <a16:creationId xmlns:a16="http://schemas.microsoft.com/office/drawing/2014/main" id="{4027BED7-0AE7-4DCA-BA29-D1DA4ED45B50}"/>
                </a:ext>
              </a:extLst>
            </p:cNvPr>
            <p:cNvSpPr txBox="1"/>
            <p:nvPr/>
          </p:nvSpPr>
          <p:spPr>
            <a:xfrm>
              <a:off x="1490585" y="547940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30</a:t>
              </a:r>
            </a:p>
          </p:txBody>
        </p:sp>
        <p:sp>
          <p:nvSpPr>
            <p:cNvPr id="474" name="Textfeld 473">
              <a:extLst>
                <a:ext uri="{FF2B5EF4-FFF2-40B4-BE49-F238E27FC236}">
                  <a16:creationId xmlns:a16="http://schemas.microsoft.com/office/drawing/2014/main" id="{53FF13E6-0EFA-478A-A4E2-93AEC759C618}"/>
                </a:ext>
              </a:extLst>
            </p:cNvPr>
            <p:cNvSpPr txBox="1"/>
            <p:nvPr/>
          </p:nvSpPr>
          <p:spPr>
            <a:xfrm>
              <a:off x="1639389" y="548064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75" name="Textfeld 474">
              <a:extLst>
                <a:ext uri="{FF2B5EF4-FFF2-40B4-BE49-F238E27FC236}">
                  <a16:creationId xmlns:a16="http://schemas.microsoft.com/office/drawing/2014/main" id="{F28AD2F7-0BFA-49AC-A05F-023A45E3B532}"/>
                </a:ext>
              </a:extLst>
            </p:cNvPr>
            <p:cNvSpPr txBox="1"/>
            <p:nvPr/>
          </p:nvSpPr>
          <p:spPr>
            <a:xfrm>
              <a:off x="162243" y="528685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32</a:t>
              </a:r>
            </a:p>
          </p:txBody>
        </p:sp>
        <p:sp>
          <p:nvSpPr>
            <p:cNvPr id="476" name="Textfeld 475">
              <a:extLst>
                <a:ext uri="{FF2B5EF4-FFF2-40B4-BE49-F238E27FC236}">
                  <a16:creationId xmlns:a16="http://schemas.microsoft.com/office/drawing/2014/main" id="{A8ACAFA1-2F03-41E7-910D-B738C07C57C3}"/>
                </a:ext>
              </a:extLst>
            </p:cNvPr>
            <p:cNvSpPr txBox="1"/>
            <p:nvPr/>
          </p:nvSpPr>
          <p:spPr>
            <a:xfrm>
              <a:off x="307558" y="528730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33</a:t>
              </a:r>
            </a:p>
          </p:txBody>
        </p:sp>
        <p:sp>
          <p:nvSpPr>
            <p:cNvPr id="477" name="Textfeld 476">
              <a:extLst>
                <a:ext uri="{FF2B5EF4-FFF2-40B4-BE49-F238E27FC236}">
                  <a16:creationId xmlns:a16="http://schemas.microsoft.com/office/drawing/2014/main" id="{5FBA17F1-4A07-4E32-86EC-BD6938714C17}"/>
                </a:ext>
              </a:extLst>
            </p:cNvPr>
            <p:cNvSpPr txBox="1"/>
            <p:nvPr/>
          </p:nvSpPr>
          <p:spPr>
            <a:xfrm>
              <a:off x="457238" y="528839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34</a:t>
              </a:r>
            </a:p>
          </p:txBody>
        </p:sp>
        <p:sp>
          <p:nvSpPr>
            <p:cNvPr id="478" name="Textfeld 477">
              <a:extLst>
                <a:ext uri="{FF2B5EF4-FFF2-40B4-BE49-F238E27FC236}">
                  <a16:creationId xmlns:a16="http://schemas.microsoft.com/office/drawing/2014/main" id="{EAE63507-7FE8-46D4-810C-7EAFED5E4096}"/>
                </a:ext>
              </a:extLst>
            </p:cNvPr>
            <p:cNvSpPr txBox="1"/>
            <p:nvPr/>
          </p:nvSpPr>
          <p:spPr>
            <a:xfrm>
              <a:off x="604708" y="528690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35</a:t>
              </a:r>
            </a:p>
          </p:txBody>
        </p:sp>
        <p:sp>
          <p:nvSpPr>
            <p:cNvPr id="483" name="Textfeld 482">
              <a:extLst>
                <a:ext uri="{FF2B5EF4-FFF2-40B4-BE49-F238E27FC236}">
                  <a16:creationId xmlns:a16="http://schemas.microsoft.com/office/drawing/2014/main" id="{F9CC68AE-367D-42DE-B548-326FB30F7A4E}"/>
                </a:ext>
              </a:extLst>
            </p:cNvPr>
            <p:cNvSpPr txBox="1"/>
            <p:nvPr/>
          </p:nvSpPr>
          <p:spPr>
            <a:xfrm>
              <a:off x="753918" y="5287952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499" name="Textfeld 498">
              <a:extLst>
                <a:ext uri="{FF2B5EF4-FFF2-40B4-BE49-F238E27FC236}">
                  <a16:creationId xmlns:a16="http://schemas.microsoft.com/office/drawing/2014/main" id="{A4FF91BB-1221-4EC1-B58B-8A9D34822945}"/>
                </a:ext>
              </a:extLst>
            </p:cNvPr>
            <p:cNvSpPr txBox="1"/>
            <p:nvPr/>
          </p:nvSpPr>
          <p:spPr>
            <a:xfrm>
              <a:off x="900942" y="5288540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37</a:t>
              </a:r>
            </a:p>
          </p:txBody>
        </p:sp>
        <p:sp>
          <p:nvSpPr>
            <p:cNvPr id="510" name="Textfeld 509">
              <a:extLst>
                <a:ext uri="{FF2B5EF4-FFF2-40B4-BE49-F238E27FC236}">
                  <a16:creationId xmlns:a16="http://schemas.microsoft.com/office/drawing/2014/main" id="{C6DDE48C-69ED-4024-A99F-03494970D3F4}"/>
                </a:ext>
              </a:extLst>
            </p:cNvPr>
            <p:cNvSpPr txBox="1"/>
            <p:nvPr/>
          </p:nvSpPr>
          <p:spPr>
            <a:xfrm>
              <a:off x="1049795" y="528912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38</a:t>
              </a:r>
            </a:p>
          </p:txBody>
        </p:sp>
        <p:sp>
          <p:nvSpPr>
            <p:cNvPr id="511" name="Textfeld 510">
              <a:extLst>
                <a:ext uri="{FF2B5EF4-FFF2-40B4-BE49-F238E27FC236}">
                  <a16:creationId xmlns:a16="http://schemas.microsoft.com/office/drawing/2014/main" id="{1A72F194-51EE-4F2E-9811-D29217FEDDAC}"/>
                </a:ext>
              </a:extLst>
            </p:cNvPr>
            <p:cNvSpPr txBox="1"/>
            <p:nvPr/>
          </p:nvSpPr>
          <p:spPr>
            <a:xfrm>
              <a:off x="1198525" y="5289610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39</a:t>
              </a:r>
            </a:p>
          </p:txBody>
        </p:sp>
        <p:sp>
          <p:nvSpPr>
            <p:cNvPr id="512" name="Textfeld 511">
              <a:extLst>
                <a:ext uri="{FF2B5EF4-FFF2-40B4-BE49-F238E27FC236}">
                  <a16:creationId xmlns:a16="http://schemas.microsoft.com/office/drawing/2014/main" id="{B2DA9C86-1027-453F-88E3-8E0C3F3A7EB2}"/>
                </a:ext>
              </a:extLst>
            </p:cNvPr>
            <p:cNvSpPr txBox="1"/>
            <p:nvPr/>
          </p:nvSpPr>
          <p:spPr>
            <a:xfrm>
              <a:off x="160904" y="509386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40</a:t>
              </a:r>
            </a:p>
          </p:txBody>
        </p:sp>
        <p:sp>
          <p:nvSpPr>
            <p:cNvPr id="513" name="Textfeld 512">
              <a:extLst>
                <a:ext uri="{FF2B5EF4-FFF2-40B4-BE49-F238E27FC236}">
                  <a16:creationId xmlns:a16="http://schemas.microsoft.com/office/drawing/2014/main" id="{4574470F-3EBE-4955-948B-0C55E663D980}"/>
                </a:ext>
              </a:extLst>
            </p:cNvPr>
            <p:cNvSpPr txBox="1"/>
            <p:nvPr/>
          </p:nvSpPr>
          <p:spPr>
            <a:xfrm>
              <a:off x="309475" y="5094300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41</a:t>
              </a:r>
            </a:p>
          </p:txBody>
        </p:sp>
        <p:sp>
          <p:nvSpPr>
            <p:cNvPr id="514" name="Textfeld 513">
              <a:extLst>
                <a:ext uri="{FF2B5EF4-FFF2-40B4-BE49-F238E27FC236}">
                  <a16:creationId xmlns:a16="http://schemas.microsoft.com/office/drawing/2014/main" id="{56E89F9E-C95C-4766-B98A-F50E140887CD}"/>
                </a:ext>
              </a:extLst>
            </p:cNvPr>
            <p:cNvSpPr txBox="1"/>
            <p:nvPr/>
          </p:nvSpPr>
          <p:spPr>
            <a:xfrm>
              <a:off x="458327" y="509453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42</a:t>
              </a:r>
            </a:p>
          </p:txBody>
        </p:sp>
        <p:sp>
          <p:nvSpPr>
            <p:cNvPr id="515" name="Textfeld 514">
              <a:extLst>
                <a:ext uri="{FF2B5EF4-FFF2-40B4-BE49-F238E27FC236}">
                  <a16:creationId xmlns:a16="http://schemas.microsoft.com/office/drawing/2014/main" id="{90D46AA3-58CD-45C0-8F5C-B654DEC259D1}"/>
                </a:ext>
              </a:extLst>
            </p:cNvPr>
            <p:cNvSpPr txBox="1"/>
            <p:nvPr/>
          </p:nvSpPr>
          <p:spPr>
            <a:xfrm>
              <a:off x="604073" y="5095099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43</a:t>
              </a:r>
            </a:p>
          </p:txBody>
        </p:sp>
        <p:sp>
          <p:nvSpPr>
            <p:cNvPr id="516" name="Textfeld 515">
              <a:extLst>
                <a:ext uri="{FF2B5EF4-FFF2-40B4-BE49-F238E27FC236}">
                  <a16:creationId xmlns:a16="http://schemas.microsoft.com/office/drawing/2014/main" id="{D232AF0C-9936-4331-BB36-C34955A5A988}"/>
                </a:ext>
              </a:extLst>
            </p:cNvPr>
            <p:cNvSpPr txBox="1"/>
            <p:nvPr/>
          </p:nvSpPr>
          <p:spPr>
            <a:xfrm>
              <a:off x="753458" y="509570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44</a:t>
              </a:r>
            </a:p>
          </p:txBody>
        </p:sp>
        <p:sp>
          <p:nvSpPr>
            <p:cNvPr id="517" name="Textfeld 516">
              <a:extLst>
                <a:ext uri="{FF2B5EF4-FFF2-40B4-BE49-F238E27FC236}">
                  <a16:creationId xmlns:a16="http://schemas.microsoft.com/office/drawing/2014/main" id="{301C6C9C-4311-42FE-9237-482916D5EA00}"/>
                </a:ext>
              </a:extLst>
            </p:cNvPr>
            <p:cNvSpPr txBox="1"/>
            <p:nvPr/>
          </p:nvSpPr>
          <p:spPr>
            <a:xfrm>
              <a:off x="902014" y="5096112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45</a:t>
              </a:r>
            </a:p>
          </p:txBody>
        </p:sp>
        <p:sp>
          <p:nvSpPr>
            <p:cNvPr id="518" name="Textfeld 517">
              <a:extLst>
                <a:ext uri="{FF2B5EF4-FFF2-40B4-BE49-F238E27FC236}">
                  <a16:creationId xmlns:a16="http://schemas.microsoft.com/office/drawing/2014/main" id="{F64F32C3-2EA2-4498-9F6B-FC51382907FD}"/>
                </a:ext>
              </a:extLst>
            </p:cNvPr>
            <p:cNvSpPr txBox="1"/>
            <p:nvPr/>
          </p:nvSpPr>
          <p:spPr>
            <a:xfrm>
              <a:off x="1047616" y="5096064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46</a:t>
              </a:r>
            </a:p>
          </p:txBody>
        </p:sp>
        <p:sp>
          <p:nvSpPr>
            <p:cNvPr id="519" name="Textfeld 518">
              <a:extLst>
                <a:ext uri="{FF2B5EF4-FFF2-40B4-BE49-F238E27FC236}">
                  <a16:creationId xmlns:a16="http://schemas.microsoft.com/office/drawing/2014/main" id="{185804A1-2CCF-4965-B3E9-CC826ED73874}"/>
                </a:ext>
              </a:extLst>
            </p:cNvPr>
            <p:cNvSpPr txBox="1"/>
            <p:nvPr/>
          </p:nvSpPr>
          <p:spPr>
            <a:xfrm>
              <a:off x="1197148" y="509305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47</a:t>
              </a:r>
            </a:p>
          </p:txBody>
        </p:sp>
        <p:sp>
          <p:nvSpPr>
            <p:cNvPr id="520" name="Textfeld 519">
              <a:extLst>
                <a:ext uri="{FF2B5EF4-FFF2-40B4-BE49-F238E27FC236}">
                  <a16:creationId xmlns:a16="http://schemas.microsoft.com/office/drawing/2014/main" id="{6E7424C6-34BC-4967-9F7F-BC9697C7B1AB}"/>
                </a:ext>
              </a:extLst>
            </p:cNvPr>
            <p:cNvSpPr txBox="1"/>
            <p:nvPr/>
          </p:nvSpPr>
          <p:spPr>
            <a:xfrm>
              <a:off x="1346237" y="509180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48</a:t>
              </a:r>
            </a:p>
          </p:txBody>
        </p:sp>
        <p:sp>
          <p:nvSpPr>
            <p:cNvPr id="521" name="Textfeld 520">
              <a:extLst>
                <a:ext uri="{FF2B5EF4-FFF2-40B4-BE49-F238E27FC236}">
                  <a16:creationId xmlns:a16="http://schemas.microsoft.com/office/drawing/2014/main" id="{C8298D2A-7771-4E8F-BB4F-05A1AB206BA2}"/>
                </a:ext>
              </a:extLst>
            </p:cNvPr>
            <p:cNvSpPr txBox="1"/>
            <p:nvPr/>
          </p:nvSpPr>
          <p:spPr>
            <a:xfrm>
              <a:off x="1495101" y="509244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49</a:t>
              </a:r>
            </a:p>
          </p:txBody>
        </p:sp>
        <p:sp>
          <p:nvSpPr>
            <p:cNvPr id="522" name="Textfeld 521">
              <a:extLst>
                <a:ext uri="{FF2B5EF4-FFF2-40B4-BE49-F238E27FC236}">
                  <a16:creationId xmlns:a16="http://schemas.microsoft.com/office/drawing/2014/main" id="{27F3DC04-7013-4A2F-AA04-7665DF152529}"/>
                </a:ext>
              </a:extLst>
            </p:cNvPr>
            <p:cNvSpPr txBox="1"/>
            <p:nvPr/>
          </p:nvSpPr>
          <p:spPr>
            <a:xfrm>
              <a:off x="1643343" y="509219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50</a:t>
              </a:r>
            </a:p>
          </p:txBody>
        </p:sp>
      </p:grpSp>
      <p:sp>
        <p:nvSpPr>
          <p:cNvPr id="563" name="Textfeld 562">
            <a:extLst>
              <a:ext uri="{FF2B5EF4-FFF2-40B4-BE49-F238E27FC236}">
                <a16:creationId xmlns:a16="http://schemas.microsoft.com/office/drawing/2014/main" id="{CEA8570D-23C4-46F6-8992-1F170BE7B60E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564" name="Gruppieren 563">
            <a:extLst>
              <a:ext uri="{FF2B5EF4-FFF2-40B4-BE49-F238E27FC236}">
                <a16:creationId xmlns:a16="http://schemas.microsoft.com/office/drawing/2014/main" id="{07D4882F-0BD8-4E3C-96DF-24AB35292DFA}"/>
              </a:ext>
            </a:extLst>
          </p:cNvPr>
          <p:cNvGrpSpPr/>
          <p:nvPr/>
        </p:nvGrpSpPr>
        <p:grpSpPr>
          <a:xfrm>
            <a:off x="254446" y="4199150"/>
            <a:ext cx="1627909" cy="246711"/>
            <a:chOff x="254446" y="4492757"/>
            <a:chExt cx="1627909" cy="246711"/>
          </a:xfrm>
        </p:grpSpPr>
        <p:grpSp>
          <p:nvGrpSpPr>
            <p:cNvPr id="565" name="Gruppieren 564">
              <a:extLst>
                <a:ext uri="{FF2B5EF4-FFF2-40B4-BE49-F238E27FC236}">
                  <a16:creationId xmlns:a16="http://schemas.microsoft.com/office/drawing/2014/main" id="{EF10ECD0-06C3-4625-BCFD-240F08099FDD}"/>
                </a:ext>
              </a:extLst>
            </p:cNvPr>
            <p:cNvGrpSpPr/>
            <p:nvPr/>
          </p:nvGrpSpPr>
          <p:grpSpPr>
            <a:xfrm>
              <a:off x="254446" y="4508145"/>
              <a:ext cx="1627909" cy="231323"/>
              <a:chOff x="254446" y="4508145"/>
              <a:chExt cx="1627909" cy="231323"/>
            </a:xfrm>
          </p:grpSpPr>
          <p:pic>
            <p:nvPicPr>
              <p:cNvPr id="567" name="Grafik 566">
                <a:extLst>
                  <a:ext uri="{FF2B5EF4-FFF2-40B4-BE49-F238E27FC236}">
                    <a16:creationId xmlns:a16="http://schemas.microsoft.com/office/drawing/2014/main" id="{6EF7D765-F338-4BEA-B3BB-4376447D6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274" y="4508145"/>
                <a:ext cx="230081" cy="230081"/>
              </a:xfrm>
              <a:prstGeom prst="rect">
                <a:avLst/>
              </a:prstGeom>
            </p:spPr>
          </p:pic>
          <p:pic>
            <p:nvPicPr>
              <p:cNvPr id="568" name="Grafik 567">
                <a:extLst>
                  <a:ext uri="{FF2B5EF4-FFF2-40B4-BE49-F238E27FC236}">
                    <a16:creationId xmlns:a16="http://schemas.microsoft.com/office/drawing/2014/main" id="{8F66AED7-87C8-417F-8166-902CEDAD6C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46" y="4509387"/>
                <a:ext cx="230081" cy="230081"/>
              </a:xfrm>
              <a:prstGeom prst="rect">
                <a:avLst/>
              </a:prstGeom>
            </p:spPr>
          </p:pic>
          <p:cxnSp>
            <p:nvCxnSpPr>
              <p:cNvPr id="569" name="Gerader Verbinder 568">
                <a:extLst>
                  <a:ext uri="{FF2B5EF4-FFF2-40B4-BE49-F238E27FC236}">
                    <a16:creationId xmlns:a16="http://schemas.microsoft.com/office/drawing/2014/main" id="{2995AF27-BDCE-4D6A-890E-DAA7B4F474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90" y="4606429"/>
                <a:ext cx="13154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6" name="Flussdiagramm: Verbinder 565">
              <a:extLst>
                <a:ext uri="{FF2B5EF4-FFF2-40B4-BE49-F238E27FC236}">
                  <a16:creationId xmlns:a16="http://schemas.microsoft.com/office/drawing/2014/main" id="{FF858270-3914-4EAA-B340-1DADD14B1828}"/>
                </a:ext>
              </a:extLst>
            </p:cNvPr>
            <p:cNvSpPr/>
            <p:nvPr/>
          </p:nvSpPr>
          <p:spPr>
            <a:xfrm>
              <a:off x="520847" y="4492757"/>
              <a:ext cx="232667" cy="230911"/>
            </a:xfrm>
            <a:prstGeom prst="flowChartConnector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70" name="Textfeld 569">
            <a:extLst>
              <a:ext uri="{FF2B5EF4-FFF2-40B4-BE49-F238E27FC236}">
                <a16:creationId xmlns:a16="http://schemas.microsoft.com/office/drawing/2014/main" id="{36B0FBF8-7C9A-4A5B-8A52-B0089239EC5A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571" name="Rechteck: abgerundete Ecken 570">
            <a:extLst>
              <a:ext uri="{FF2B5EF4-FFF2-40B4-BE49-F238E27FC236}">
                <a16:creationId xmlns:a16="http://schemas.microsoft.com/office/drawing/2014/main" id="{C5E2579B-5C65-4447-988F-B7DF090F83EC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572" name="Rechteck: abgerundete Ecken 571">
            <a:extLst>
              <a:ext uri="{FF2B5EF4-FFF2-40B4-BE49-F238E27FC236}">
                <a16:creationId xmlns:a16="http://schemas.microsoft.com/office/drawing/2014/main" id="{ABBDA116-1064-429B-B325-57FD53AA3935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573" name="Gruppieren 572">
            <a:extLst>
              <a:ext uri="{FF2B5EF4-FFF2-40B4-BE49-F238E27FC236}">
                <a16:creationId xmlns:a16="http://schemas.microsoft.com/office/drawing/2014/main" id="{D9780BA4-A42E-4A4A-B78B-76427EF0C369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574" name="Rechteck: abgerundete Ecken 573">
              <a:hlinkClick r:id="rId23" action="ppaction://hlinksldjump"/>
              <a:extLst>
                <a:ext uri="{FF2B5EF4-FFF2-40B4-BE49-F238E27FC236}">
                  <a16:creationId xmlns:a16="http://schemas.microsoft.com/office/drawing/2014/main" id="{D1790D05-7147-48A4-9008-DC1A705599AF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575" name="Kreuz 574">
              <a:extLst>
                <a:ext uri="{FF2B5EF4-FFF2-40B4-BE49-F238E27FC236}">
                  <a16:creationId xmlns:a16="http://schemas.microsoft.com/office/drawing/2014/main" id="{4D2AC7FB-8BBF-45A9-A6BE-D4A782822377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76" name="Textfeld 575">
            <a:extLst>
              <a:ext uri="{FF2B5EF4-FFF2-40B4-BE49-F238E27FC236}">
                <a16:creationId xmlns:a16="http://schemas.microsoft.com/office/drawing/2014/main" id="{FE0BB7C7-D94C-4528-A077-4311A24FB501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1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50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sp>
        <p:nvSpPr>
          <p:cNvPr id="579" name="Textfeld 578">
            <a:extLst>
              <a:ext uri="{FF2B5EF4-FFF2-40B4-BE49-F238E27FC236}">
                <a16:creationId xmlns:a16="http://schemas.microsoft.com/office/drawing/2014/main" id="{D97E01FC-8EFF-4470-81A0-641C0C90EFA1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pic>
        <p:nvPicPr>
          <p:cNvPr id="580" name="Grafik 579">
            <a:extLst>
              <a:ext uri="{FF2B5EF4-FFF2-40B4-BE49-F238E27FC236}">
                <a16:creationId xmlns:a16="http://schemas.microsoft.com/office/drawing/2014/main" id="{8E7F70CB-BEC4-4FBA-9EE0-589B569AE38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81" name="Grafik 580">
            <a:extLst>
              <a:ext uri="{FF2B5EF4-FFF2-40B4-BE49-F238E27FC236}">
                <a16:creationId xmlns:a16="http://schemas.microsoft.com/office/drawing/2014/main" id="{503E98FD-14DE-4176-8C34-A6363C50772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170" name="DELETE">
            <a:extLst>
              <a:ext uri="{FF2B5EF4-FFF2-40B4-BE49-F238E27FC236}">
                <a16:creationId xmlns:a16="http://schemas.microsoft.com/office/drawing/2014/main" id="{E58D46B2-4C79-4568-8697-19240DFCC2F1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171" name="Rechteck: abgerundete Ecken 170">
              <a:extLst>
                <a:ext uri="{FF2B5EF4-FFF2-40B4-BE49-F238E27FC236}">
                  <a16:creationId xmlns:a16="http://schemas.microsoft.com/office/drawing/2014/main" id="{04229708-C708-413D-AD80-1AFF2ABAD590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172" name="Grafik 171">
              <a:extLst>
                <a:ext uri="{FF2B5EF4-FFF2-40B4-BE49-F238E27FC236}">
                  <a16:creationId xmlns:a16="http://schemas.microsoft.com/office/drawing/2014/main" id="{D707805C-3243-444A-8CDC-C50C55CB7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016CBE45-823D-449D-93A7-AB7FAF670ADE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174" name="Gruppieren 173">
              <a:extLst>
                <a:ext uri="{FF2B5EF4-FFF2-40B4-BE49-F238E27FC236}">
                  <a16:creationId xmlns:a16="http://schemas.microsoft.com/office/drawing/2014/main" id="{F4FCC7F2-5D19-4CEF-9DC8-2CE5194584E4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177" name="Rechteck: abgerundete Ecken 176">
                <a:extLst>
                  <a:ext uri="{FF2B5EF4-FFF2-40B4-BE49-F238E27FC236}">
                    <a16:creationId xmlns:a16="http://schemas.microsoft.com/office/drawing/2014/main" id="{89CFFDA5-A68E-4D2A-BC66-F186D0F5E933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8" name="Textfeld 177">
                <a:extLst>
                  <a:ext uri="{FF2B5EF4-FFF2-40B4-BE49-F238E27FC236}">
                    <a16:creationId xmlns:a16="http://schemas.microsoft.com/office/drawing/2014/main" id="{25585462-8959-4347-9F62-0B52D52541E3}"/>
                  </a:ext>
                </a:extLst>
              </p:cNvPr>
              <p:cNvSpPr txBox="1"/>
              <p:nvPr/>
            </p:nvSpPr>
            <p:spPr>
              <a:xfrm>
                <a:off x="4708140" y="2574784"/>
                <a:ext cx="2830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?</a:t>
                </a:r>
              </a:p>
            </p:txBody>
          </p:sp>
          <p:pic>
            <p:nvPicPr>
              <p:cNvPr id="179" name="Grafik 178">
                <a:extLst>
                  <a:ext uri="{FF2B5EF4-FFF2-40B4-BE49-F238E27FC236}">
                    <a16:creationId xmlns:a16="http://schemas.microsoft.com/office/drawing/2014/main" id="{E21B7DD0-BE24-497D-84BA-357EA9350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175" name="Flussdiagramm: Alternativer Prozess 174">
              <a:hlinkClick r:id="rId3" action="ppaction://hlinksldjump"/>
              <a:extLst>
                <a:ext uri="{FF2B5EF4-FFF2-40B4-BE49-F238E27FC236}">
                  <a16:creationId xmlns:a16="http://schemas.microsoft.com/office/drawing/2014/main" id="{13260629-3B36-48DF-A8E3-FA6D02F35CA9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176" name="Flussdiagramm: Alternativer Prozess 175">
              <a:hlinkClick r:id="rId32" action="ppaction://hlinksldjump"/>
              <a:extLst>
                <a:ext uri="{FF2B5EF4-FFF2-40B4-BE49-F238E27FC236}">
                  <a16:creationId xmlns:a16="http://schemas.microsoft.com/office/drawing/2014/main" id="{B9F06D2C-9567-4B9F-82D4-4AB754668226}"/>
                </a:ext>
              </a:extLst>
            </p:cNvPr>
            <p:cNvSpPr/>
            <p:nvPr/>
          </p:nvSpPr>
          <p:spPr>
            <a:xfrm>
              <a:off x="4754757" y="3584697"/>
              <a:ext cx="2741196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Seating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Map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Konfig</a:t>
              </a:r>
              <a:r>
                <a:rPr lang="de-DE" sz="12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180" name="CANCEL">
            <a:extLst>
              <a:ext uri="{FF2B5EF4-FFF2-40B4-BE49-F238E27FC236}">
                <a16:creationId xmlns:a16="http://schemas.microsoft.com/office/drawing/2014/main" id="{BEEC13A6-00A1-449E-9941-D3C46288FFE1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181" name="Gruppieren 180">
            <a:extLst>
              <a:ext uri="{FF2B5EF4-FFF2-40B4-BE49-F238E27FC236}">
                <a16:creationId xmlns:a16="http://schemas.microsoft.com/office/drawing/2014/main" id="{9B1F6063-BE15-4E8E-9607-B360D7F6089D}"/>
              </a:ext>
            </a:extLst>
          </p:cNvPr>
          <p:cNvGrpSpPr/>
          <p:nvPr/>
        </p:nvGrpSpPr>
        <p:grpSpPr>
          <a:xfrm>
            <a:off x="-467475" y="-860697"/>
            <a:ext cx="14298023" cy="1262001"/>
            <a:chOff x="-467475" y="-860697"/>
            <a:chExt cx="14298023" cy="1262001"/>
          </a:xfrm>
        </p:grpSpPr>
        <p:sp>
          <p:nvSpPr>
            <p:cNvPr id="182" name="Freihandform 306">
              <a:hlinkClick r:id="rId33" action="ppaction://hlinksldjump"/>
              <a:extLst>
                <a:ext uri="{FF2B5EF4-FFF2-40B4-BE49-F238E27FC236}">
                  <a16:creationId xmlns:a16="http://schemas.microsoft.com/office/drawing/2014/main" id="{678759A1-5422-4FCA-9770-04BF786C7679}"/>
                </a:ext>
              </a:extLst>
            </p:cNvPr>
            <p:cNvSpPr/>
            <p:nvPr/>
          </p:nvSpPr>
          <p:spPr>
            <a:xfrm>
              <a:off x="-467475" y="-860697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83" name="Grafik 182">
              <a:hlinkClick r:id="rId33" action="ppaction://hlinksldjump"/>
              <a:extLst>
                <a:ext uri="{FF2B5EF4-FFF2-40B4-BE49-F238E27FC236}">
                  <a16:creationId xmlns:a16="http://schemas.microsoft.com/office/drawing/2014/main" id="{6A263DD4-DD6B-467E-99FC-1285722D1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1750662" y="73478"/>
              <a:ext cx="271860" cy="271860"/>
            </a:xfrm>
            <a:prstGeom prst="rect">
              <a:avLst/>
            </a:prstGeom>
          </p:spPr>
        </p:pic>
      </p:grpSp>
      <p:grpSp>
        <p:nvGrpSpPr>
          <p:cNvPr id="184" name="DELETE2">
            <a:extLst>
              <a:ext uri="{FF2B5EF4-FFF2-40B4-BE49-F238E27FC236}">
                <a16:creationId xmlns:a16="http://schemas.microsoft.com/office/drawing/2014/main" id="{303041EE-8E92-4D19-B7A2-A01D959E7E01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185" name="Rechteck: abgerundete Ecken 184">
              <a:extLst>
                <a:ext uri="{FF2B5EF4-FFF2-40B4-BE49-F238E27FC236}">
                  <a16:creationId xmlns:a16="http://schemas.microsoft.com/office/drawing/2014/main" id="{4B5D17B0-11B5-414A-AEF1-85364AAEE730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186" name="Grafik 185">
              <a:extLst>
                <a:ext uri="{FF2B5EF4-FFF2-40B4-BE49-F238E27FC236}">
                  <a16:creationId xmlns:a16="http://schemas.microsoft.com/office/drawing/2014/main" id="{AE1EC64F-9892-4452-990C-B05E87EE3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sp>
        <p:nvSpPr>
          <p:cNvPr id="187" name="FREEZE FAME inaktiv">
            <a:extLst>
              <a:ext uri="{FF2B5EF4-FFF2-40B4-BE49-F238E27FC236}">
                <a16:creationId xmlns:a16="http://schemas.microsoft.com/office/drawing/2014/main" id="{1B6EEE6F-7D84-49D8-8759-180770D5102E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sp>
        <p:nvSpPr>
          <p:cNvPr id="188" name="FREEZE FRAME aktiv">
            <a:extLst>
              <a:ext uri="{FF2B5EF4-FFF2-40B4-BE49-F238E27FC236}">
                <a16:creationId xmlns:a16="http://schemas.microsoft.com/office/drawing/2014/main" id="{E56104AF-6E83-4D09-816F-943FF86F57DF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</p:spTree>
    <p:extLst>
      <p:ext uri="{BB962C8B-B14F-4D97-AF65-F5344CB8AC3E}">
        <p14:creationId xmlns:p14="http://schemas.microsoft.com/office/powerpoint/2010/main" val="185602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0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7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8"/>
                  </p:tgtEl>
                </p:cond>
              </p:nextCondLst>
            </p:seq>
          </p:childTnLst>
        </p:cTn>
      </p:par>
    </p:tnLst>
    <p:bldLst>
      <p:bldP spid="180" grpId="0" animBg="1"/>
      <p:bldP spid="180" grpId="1" animBg="1"/>
      <p:bldP spid="188" grpId="0" animBg="1"/>
      <p:bldP spid="18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Grafik 30" descr="Ein Bild, das Mann, haltend, Monitor, Fernsehen enthält.&#10;&#10;Automatisch generierte Beschreibung">
            <a:extLst>
              <a:ext uri="{FF2B5EF4-FFF2-40B4-BE49-F238E27FC236}">
                <a16:creationId xmlns:a16="http://schemas.microsoft.com/office/drawing/2014/main" id="{F7149766-9D90-485D-B457-31BE20D14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86" y="33075"/>
            <a:ext cx="9011060" cy="6805424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CA69942-5F87-44B6-91C7-0CAF2A6F4073}"/>
              </a:ext>
            </a:extLst>
          </p:cNvPr>
          <p:cNvGrpSpPr/>
          <p:nvPr/>
        </p:nvGrpSpPr>
        <p:grpSpPr>
          <a:xfrm>
            <a:off x="-227217" y="8315"/>
            <a:ext cx="2444292" cy="6675951"/>
            <a:chOff x="1925149" y="8315"/>
            <a:chExt cx="2444292" cy="6675951"/>
          </a:xfrm>
        </p:grpSpPr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A52337D2-0680-4E01-9BA1-985990042003}"/>
                </a:ext>
              </a:extLst>
            </p:cNvPr>
            <p:cNvSpPr/>
            <p:nvPr/>
          </p:nvSpPr>
          <p:spPr>
            <a:xfrm rot="10800000">
              <a:off x="1925149" y="8315"/>
              <a:ext cx="2444292" cy="6675951"/>
            </a:xfrm>
            <a:custGeom>
              <a:avLst/>
              <a:gdLst>
                <a:gd name="connsiteX0" fmla="*/ 2444292 w 2444292"/>
                <a:gd name="connsiteY0" fmla="*/ 6675951 h 6675951"/>
                <a:gd name="connsiteX1" fmla="*/ 280069 w 2444292"/>
                <a:gd name="connsiteY1" fmla="*/ 6675951 h 6675951"/>
                <a:gd name="connsiteX2" fmla="*/ 280069 w 2444292"/>
                <a:gd name="connsiteY2" fmla="*/ 3573724 h 6675951"/>
                <a:gd name="connsiteX3" fmla="*/ 106269 w 2444292"/>
                <a:gd name="connsiteY3" fmla="*/ 3573724 h 6675951"/>
                <a:gd name="connsiteX4" fmla="*/ 1132 w 2444292"/>
                <a:gd name="connsiteY4" fmla="*/ 3468587 h 6675951"/>
                <a:gd name="connsiteX5" fmla="*/ 1132 w 2444292"/>
                <a:gd name="connsiteY5" fmla="*/ 3465776 h 6675951"/>
                <a:gd name="connsiteX6" fmla="*/ 0 w 2444292"/>
                <a:gd name="connsiteY6" fmla="*/ 3465776 h 6675951"/>
                <a:gd name="connsiteX7" fmla="*/ 0 w 2444292"/>
                <a:gd name="connsiteY7" fmla="*/ 3351477 h 6675951"/>
                <a:gd name="connsiteX8" fmla="*/ 198 w 2444292"/>
                <a:gd name="connsiteY8" fmla="*/ 3351477 h 6675951"/>
                <a:gd name="connsiteX9" fmla="*/ 198 w 2444292"/>
                <a:gd name="connsiteY9" fmla="*/ 3349917 h 6675951"/>
                <a:gd name="connsiteX10" fmla="*/ 105335 w 2444292"/>
                <a:gd name="connsiteY10" fmla="*/ 3244780 h 6675951"/>
                <a:gd name="connsiteX11" fmla="*/ 280069 w 2444292"/>
                <a:gd name="connsiteY11" fmla="*/ 3244780 h 6675951"/>
                <a:gd name="connsiteX12" fmla="*/ 280069 w 2444292"/>
                <a:gd name="connsiteY12" fmla="*/ 442473 h 6675951"/>
                <a:gd name="connsiteX13" fmla="*/ 280325 w 2444292"/>
                <a:gd name="connsiteY13" fmla="*/ 442473 h 6675951"/>
                <a:gd name="connsiteX14" fmla="*/ 280325 w 2444292"/>
                <a:gd name="connsiteY14" fmla="*/ 105137 h 6675951"/>
                <a:gd name="connsiteX15" fmla="*/ 385462 w 2444292"/>
                <a:gd name="connsiteY15" fmla="*/ 0 h 6675951"/>
                <a:gd name="connsiteX16" fmla="*/ 1270913 w 2444292"/>
                <a:gd name="connsiteY16" fmla="*/ 0 h 6675951"/>
                <a:gd name="connsiteX17" fmla="*/ 1277387 w 2444292"/>
                <a:gd name="connsiteY17" fmla="*/ 1307 h 6675951"/>
                <a:gd name="connsiteX18" fmla="*/ 2444292 w 2444292"/>
                <a:gd name="connsiteY18" fmla="*/ 1307 h 667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44292" h="6675951">
                  <a:moveTo>
                    <a:pt x="2444292" y="6675951"/>
                  </a:moveTo>
                  <a:lnTo>
                    <a:pt x="280069" y="6675951"/>
                  </a:lnTo>
                  <a:lnTo>
                    <a:pt x="280069" y="3573724"/>
                  </a:lnTo>
                  <a:lnTo>
                    <a:pt x="106269" y="3573724"/>
                  </a:lnTo>
                  <a:cubicBezTo>
                    <a:pt x="48203" y="3573724"/>
                    <a:pt x="1132" y="3526653"/>
                    <a:pt x="1132" y="3468587"/>
                  </a:cubicBezTo>
                  <a:lnTo>
                    <a:pt x="1132" y="3465776"/>
                  </a:lnTo>
                  <a:lnTo>
                    <a:pt x="0" y="3465776"/>
                  </a:lnTo>
                  <a:lnTo>
                    <a:pt x="0" y="3351477"/>
                  </a:lnTo>
                  <a:lnTo>
                    <a:pt x="198" y="3351477"/>
                  </a:lnTo>
                  <a:lnTo>
                    <a:pt x="198" y="3349917"/>
                  </a:lnTo>
                  <a:cubicBezTo>
                    <a:pt x="198" y="3291851"/>
                    <a:pt x="47269" y="3244780"/>
                    <a:pt x="105335" y="3244780"/>
                  </a:cubicBezTo>
                  <a:lnTo>
                    <a:pt x="280069" y="3244780"/>
                  </a:lnTo>
                  <a:lnTo>
                    <a:pt x="280069" y="442473"/>
                  </a:lnTo>
                  <a:lnTo>
                    <a:pt x="280325" y="442473"/>
                  </a:lnTo>
                  <a:lnTo>
                    <a:pt x="280325" y="105137"/>
                  </a:lnTo>
                  <a:cubicBezTo>
                    <a:pt x="280325" y="47071"/>
                    <a:pt x="327396" y="0"/>
                    <a:pt x="385462" y="0"/>
                  </a:cubicBezTo>
                  <a:lnTo>
                    <a:pt x="1270913" y="0"/>
                  </a:lnTo>
                  <a:lnTo>
                    <a:pt x="1277387" y="1307"/>
                  </a:lnTo>
                  <a:lnTo>
                    <a:pt x="2444292" y="130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66" name="Grafik 265">
              <a:hlinkClick r:id="rId3" action="ppaction://hlinksldjump"/>
              <a:extLst>
                <a:ext uri="{FF2B5EF4-FFF2-40B4-BE49-F238E27FC236}">
                  <a16:creationId xmlns:a16="http://schemas.microsoft.com/office/drawing/2014/main" id="{3FC16C9B-80C9-481F-956E-D11184F68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4119973" y="3198706"/>
              <a:ext cx="173162" cy="173162"/>
            </a:xfrm>
            <a:prstGeom prst="rect">
              <a:avLst/>
            </a:prstGeom>
          </p:spPr>
        </p:pic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CD8F62F2-4D75-4B0D-8D9B-5AF3613512D9}"/>
                </a:ext>
              </a:extLst>
            </p:cNvPr>
            <p:cNvGrpSpPr/>
            <p:nvPr/>
          </p:nvGrpSpPr>
          <p:grpSpPr>
            <a:xfrm>
              <a:off x="2188026" y="542355"/>
              <a:ext cx="1798744" cy="1217148"/>
              <a:chOff x="2188026" y="463419"/>
              <a:chExt cx="1798744" cy="1217148"/>
            </a:xfrm>
          </p:grpSpPr>
          <p:sp>
            <p:nvSpPr>
              <p:cNvPr id="258" name="Textfeld 257">
                <a:extLst>
                  <a:ext uri="{FF2B5EF4-FFF2-40B4-BE49-F238E27FC236}">
                    <a16:creationId xmlns:a16="http://schemas.microsoft.com/office/drawing/2014/main" id="{BFE35717-6263-4E02-A9F9-4039218D3796}"/>
                  </a:ext>
                </a:extLst>
              </p:cNvPr>
              <p:cNvSpPr txBox="1"/>
              <p:nvPr/>
            </p:nvSpPr>
            <p:spPr>
              <a:xfrm>
                <a:off x="2188026" y="463419"/>
                <a:ext cx="7617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dirty="0">
                    <a:solidFill>
                      <a:schemeClr val="bg1"/>
                    </a:solidFill>
                  </a:rPr>
                  <a:t>CAMERA </a:t>
                </a:r>
                <a:r>
                  <a:rPr lang="de-DE" sz="1400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33" name="Rechteck: abgerundete Ecken 32">
                <a:extLst>
                  <a:ext uri="{FF2B5EF4-FFF2-40B4-BE49-F238E27FC236}">
                    <a16:creationId xmlns:a16="http://schemas.microsoft.com/office/drawing/2014/main" id="{67228BDD-0BCA-4F9C-A58C-54B2C1632F65}"/>
                  </a:ext>
                </a:extLst>
              </p:cNvPr>
              <p:cNvSpPr/>
              <p:nvPr/>
            </p:nvSpPr>
            <p:spPr>
              <a:xfrm>
                <a:off x="2246383" y="702969"/>
                <a:ext cx="1740387" cy="977598"/>
              </a:xfrm>
              <a:prstGeom prst="roundRect">
                <a:avLst>
                  <a:gd name="adj" fmla="val 5900"/>
                </a:avLst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71" name="Gruppieren 270">
              <a:extLst>
                <a:ext uri="{FF2B5EF4-FFF2-40B4-BE49-F238E27FC236}">
                  <a16:creationId xmlns:a16="http://schemas.microsoft.com/office/drawing/2014/main" id="{F9805B14-85C4-4A27-B1E2-2FC99767F272}"/>
                </a:ext>
              </a:extLst>
            </p:cNvPr>
            <p:cNvGrpSpPr/>
            <p:nvPr/>
          </p:nvGrpSpPr>
          <p:grpSpPr>
            <a:xfrm>
              <a:off x="2186301" y="1788368"/>
              <a:ext cx="1798744" cy="1217148"/>
              <a:chOff x="2188026" y="463419"/>
              <a:chExt cx="1798744" cy="1217148"/>
            </a:xfrm>
          </p:grpSpPr>
          <p:sp>
            <p:nvSpPr>
              <p:cNvPr id="272" name="Textfeld 271">
                <a:extLst>
                  <a:ext uri="{FF2B5EF4-FFF2-40B4-BE49-F238E27FC236}">
                    <a16:creationId xmlns:a16="http://schemas.microsoft.com/office/drawing/2014/main" id="{6E80DFA2-AC88-474A-B628-2645C3D29CA3}"/>
                  </a:ext>
                </a:extLst>
              </p:cNvPr>
              <p:cNvSpPr txBox="1"/>
              <p:nvPr/>
            </p:nvSpPr>
            <p:spPr>
              <a:xfrm>
                <a:off x="2188026" y="463419"/>
                <a:ext cx="7617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dirty="0">
                    <a:solidFill>
                      <a:schemeClr val="bg1"/>
                    </a:solidFill>
                  </a:rPr>
                  <a:t>CAMERA </a:t>
                </a:r>
                <a:r>
                  <a:rPr lang="de-DE" sz="1400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73" name="Rechteck: abgerundete Ecken 27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15F9653-3481-4BE6-8810-4B4629E628D0}"/>
                  </a:ext>
                </a:extLst>
              </p:cNvPr>
              <p:cNvSpPr/>
              <p:nvPr/>
            </p:nvSpPr>
            <p:spPr>
              <a:xfrm>
                <a:off x="2246383" y="702969"/>
                <a:ext cx="1740387" cy="977598"/>
              </a:xfrm>
              <a:prstGeom prst="roundRect">
                <a:avLst>
                  <a:gd name="adj" fmla="val 5900"/>
                </a:avLst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74" name="Gruppieren 273">
              <a:extLst>
                <a:ext uri="{FF2B5EF4-FFF2-40B4-BE49-F238E27FC236}">
                  <a16:creationId xmlns:a16="http://schemas.microsoft.com/office/drawing/2014/main" id="{1F2C39BD-96B8-4FF9-A033-C1CE4E4EC76D}"/>
                </a:ext>
              </a:extLst>
            </p:cNvPr>
            <p:cNvGrpSpPr/>
            <p:nvPr/>
          </p:nvGrpSpPr>
          <p:grpSpPr>
            <a:xfrm>
              <a:off x="2189435" y="3005516"/>
              <a:ext cx="1798744" cy="1217148"/>
              <a:chOff x="2188026" y="463419"/>
              <a:chExt cx="1798744" cy="1217148"/>
            </a:xfrm>
          </p:grpSpPr>
          <p:sp>
            <p:nvSpPr>
              <p:cNvPr id="275" name="Textfeld 274">
                <a:extLst>
                  <a:ext uri="{FF2B5EF4-FFF2-40B4-BE49-F238E27FC236}">
                    <a16:creationId xmlns:a16="http://schemas.microsoft.com/office/drawing/2014/main" id="{535994B6-2CA0-4E80-B6B6-6661B3A9FDCD}"/>
                  </a:ext>
                </a:extLst>
              </p:cNvPr>
              <p:cNvSpPr txBox="1"/>
              <p:nvPr/>
            </p:nvSpPr>
            <p:spPr>
              <a:xfrm>
                <a:off x="2188026" y="463419"/>
                <a:ext cx="7617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dirty="0">
                    <a:solidFill>
                      <a:schemeClr val="bg1"/>
                    </a:solidFill>
                  </a:rPr>
                  <a:t>CAMERA </a:t>
                </a:r>
                <a:r>
                  <a:rPr lang="de-DE" sz="1400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277" name="Rechteck: abgerundete Ecken 27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1247AFF-52E9-4B84-95CA-C6D7094FEE84}"/>
                  </a:ext>
                </a:extLst>
              </p:cNvPr>
              <p:cNvSpPr/>
              <p:nvPr/>
            </p:nvSpPr>
            <p:spPr>
              <a:xfrm>
                <a:off x="2246383" y="702969"/>
                <a:ext cx="1740387" cy="977598"/>
              </a:xfrm>
              <a:prstGeom prst="roundRect">
                <a:avLst>
                  <a:gd name="adj" fmla="val 5900"/>
                </a:avLst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8DE4FC0E-C39C-FF45-B9F9-BDE1273D4C5C}"/>
              </a:ext>
            </a:extLst>
          </p:cNvPr>
          <p:cNvGrpSpPr/>
          <p:nvPr/>
        </p:nvGrpSpPr>
        <p:grpSpPr>
          <a:xfrm>
            <a:off x="-59923" y="2690201"/>
            <a:ext cx="397288" cy="359230"/>
            <a:chOff x="-59923" y="2690201"/>
            <a:chExt cx="397288" cy="359230"/>
          </a:xfrm>
        </p:grpSpPr>
        <p:sp>
          <p:nvSpPr>
            <p:cNvPr id="60" name="Freihandform: Form 256">
              <a:extLst>
                <a:ext uri="{FF2B5EF4-FFF2-40B4-BE49-F238E27FC236}">
                  <a16:creationId xmlns:a16="http://schemas.microsoft.com/office/drawing/2014/main" id="{8BBCDAFA-7B20-5A4B-AAFB-533319A7F051}"/>
                </a:ext>
              </a:extLst>
            </p:cNvPr>
            <p:cNvSpPr/>
            <p:nvPr/>
          </p:nvSpPr>
          <p:spPr>
            <a:xfrm rot="10800000">
              <a:off x="-59923" y="2690201"/>
              <a:ext cx="352466" cy="328944"/>
            </a:xfrm>
            <a:custGeom>
              <a:avLst/>
              <a:gdLst>
                <a:gd name="connsiteX0" fmla="*/ 352466 w 352466"/>
                <a:gd name="connsiteY0" fmla="*/ 328944 h 328944"/>
                <a:gd name="connsiteX1" fmla="*/ 106269 w 352466"/>
                <a:gd name="connsiteY1" fmla="*/ 328944 h 328944"/>
                <a:gd name="connsiteX2" fmla="*/ 1132 w 352466"/>
                <a:gd name="connsiteY2" fmla="*/ 223807 h 328944"/>
                <a:gd name="connsiteX3" fmla="*/ 1132 w 352466"/>
                <a:gd name="connsiteY3" fmla="*/ 220996 h 328944"/>
                <a:gd name="connsiteX4" fmla="*/ 0 w 352466"/>
                <a:gd name="connsiteY4" fmla="*/ 220996 h 328944"/>
                <a:gd name="connsiteX5" fmla="*/ 0 w 352466"/>
                <a:gd name="connsiteY5" fmla="*/ 106697 h 328944"/>
                <a:gd name="connsiteX6" fmla="*/ 198 w 352466"/>
                <a:gd name="connsiteY6" fmla="*/ 106697 h 328944"/>
                <a:gd name="connsiteX7" fmla="*/ 198 w 352466"/>
                <a:gd name="connsiteY7" fmla="*/ 105137 h 328944"/>
                <a:gd name="connsiteX8" fmla="*/ 105335 w 352466"/>
                <a:gd name="connsiteY8" fmla="*/ 0 h 328944"/>
                <a:gd name="connsiteX9" fmla="*/ 352466 w 352466"/>
                <a:gd name="connsiteY9" fmla="*/ 0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466" h="328944">
                  <a:moveTo>
                    <a:pt x="352466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35246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5FE12604-06C1-054C-AD6B-079534D2E92B}"/>
                </a:ext>
              </a:extLst>
            </p:cNvPr>
            <p:cNvGrpSpPr/>
            <p:nvPr/>
          </p:nvGrpSpPr>
          <p:grpSpPr>
            <a:xfrm flipH="1">
              <a:off x="-49797" y="2699642"/>
              <a:ext cx="387162" cy="349789"/>
              <a:chOff x="1850194" y="2697284"/>
              <a:chExt cx="387162" cy="349789"/>
            </a:xfrm>
          </p:grpSpPr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B196FCA3-A016-7A41-93A2-88B2CF59CFA0}"/>
                  </a:ext>
                </a:extLst>
              </p:cNvPr>
              <p:cNvSpPr txBox="1"/>
              <p:nvPr/>
            </p:nvSpPr>
            <p:spPr>
              <a:xfrm>
                <a:off x="1942092" y="2770074"/>
                <a:ext cx="19919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9B779DBF-96BE-234C-B612-86E5CE38CE73}"/>
                  </a:ext>
                </a:extLst>
              </p:cNvPr>
              <p:cNvSpPr txBox="1"/>
              <p:nvPr/>
            </p:nvSpPr>
            <p:spPr>
              <a:xfrm>
                <a:off x="1850194" y="2697284"/>
                <a:ext cx="387162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600" dirty="0">
                    <a:solidFill>
                      <a:schemeClr val="bg1"/>
                    </a:solidFill>
                  </a:rPr>
                  <a:t>CAM</a:t>
                </a:r>
              </a:p>
            </p:txBody>
          </p:sp>
        </p:grpSp>
      </p:grpSp>
      <p:sp>
        <p:nvSpPr>
          <p:cNvPr id="30" name="Freihandform 194">
            <a:hlinkClick r:id="rId9" action="ppaction://hlinksldjump"/>
            <a:extLst>
              <a:ext uri="{FF2B5EF4-FFF2-40B4-BE49-F238E27FC236}">
                <a16:creationId xmlns:a16="http://schemas.microsoft.com/office/drawing/2014/main" id="{4F2DCED4-AA59-4496-B58D-8BE0E5E369F5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35" name="Grafik 34">
            <a:hlinkClick r:id="rId9" action="ppaction://hlinksldjump"/>
            <a:extLst>
              <a:ext uri="{FF2B5EF4-FFF2-40B4-BE49-F238E27FC236}">
                <a16:creationId xmlns:a16="http://schemas.microsoft.com/office/drawing/2014/main" id="{AEEA09BD-702C-4F0C-ABA7-3B592E02E5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6BA38D23-A40D-4D6C-A069-AE926F071EA1}"/>
              </a:ext>
            </a:extLst>
          </p:cNvPr>
          <p:cNvSpPr/>
          <p:nvPr/>
        </p:nvSpPr>
        <p:spPr>
          <a:xfrm>
            <a:off x="1" y="5590475"/>
            <a:ext cx="337443" cy="1103332"/>
          </a:xfrm>
          <a:custGeom>
            <a:avLst/>
            <a:gdLst>
              <a:gd name="connsiteX0" fmla="*/ 0 w 337443"/>
              <a:gd name="connsiteY0" fmla="*/ 0 h 1103332"/>
              <a:gd name="connsiteX1" fmla="*/ 4779 w 337443"/>
              <a:gd name="connsiteY1" fmla="*/ 23671 h 1103332"/>
              <a:gd name="connsiteX2" fmla="*/ 101654 w 337443"/>
              <a:gd name="connsiteY2" fmla="*/ 87884 h 1103332"/>
              <a:gd name="connsiteX3" fmla="*/ 122863 w 337443"/>
              <a:gd name="connsiteY3" fmla="*/ 87884 h 1103332"/>
              <a:gd name="connsiteX4" fmla="*/ 122863 w 337443"/>
              <a:gd name="connsiteY4" fmla="*/ 87886 h 1103332"/>
              <a:gd name="connsiteX5" fmla="*/ 153728 w 337443"/>
              <a:gd name="connsiteY5" fmla="*/ 87886 h 1103332"/>
              <a:gd name="connsiteX6" fmla="*/ 166150 w 337443"/>
              <a:gd name="connsiteY6" fmla="*/ 90394 h 1103332"/>
              <a:gd name="connsiteX7" fmla="*/ 183293 w 337443"/>
              <a:gd name="connsiteY7" fmla="*/ 90394 h 1103332"/>
              <a:gd name="connsiteX8" fmla="*/ 183293 w 337443"/>
              <a:gd name="connsiteY8" fmla="*/ 90264 h 1103332"/>
              <a:gd name="connsiteX9" fmla="*/ 201441 w 337443"/>
              <a:gd name="connsiteY9" fmla="*/ 90264 h 1103332"/>
              <a:gd name="connsiteX10" fmla="*/ 201441 w 337443"/>
              <a:gd name="connsiteY10" fmla="*/ 90266 h 1103332"/>
              <a:gd name="connsiteX11" fmla="*/ 232306 w 337443"/>
              <a:gd name="connsiteY11" fmla="*/ 90266 h 1103332"/>
              <a:gd name="connsiteX12" fmla="*/ 337443 w 337443"/>
              <a:gd name="connsiteY12" fmla="*/ 195403 h 1103332"/>
              <a:gd name="connsiteX13" fmla="*/ 337443 w 337443"/>
              <a:gd name="connsiteY13" fmla="*/ 615950 h 1103332"/>
              <a:gd name="connsiteX14" fmla="*/ 336600 w 337443"/>
              <a:gd name="connsiteY14" fmla="*/ 620126 h 1103332"/>
              <a:gd name="connsiteX15" fmla="*/ 336600 w 337443"/>
              <a:gd name="connsiteY15" fmla="*/ 676536 h 1103332"/>
              <a:gd name="connsiteX16" fmla="*/ 335606 w 337443"/>
              <a:gd name="connsiteY16" fmla="*/ 681460 h 1103332"/>
              <a:gd name="connsiteX17" fmla="*/ 335606 w 337443"/>
              <a:gd name="connsiteY17" fmla="*/ 728080 h 1103332"/>
              <a:gd name="connsiteX18" fmla="*/ 335594 w 337443"/>
              <a:gd name="connsiteY18" fmla="*/ 728080 h 1103332"/>
              <a:gd name="connsiteX19" fmla="*/ 335594 w 337443"/>
              <a:gd name="connsiteY19" fmla="*/ 998090 h 1103332"/>
              <a:gd name="connsiteX20" fmla="*/ 230457 w 337443"/>
              <a:gd name="connsiteY20" fmla="*/ 1103227 h 1103332"/>
              <a:gd name="connsiteX21" fmla="*/ 213977 w 337443"/>
              <a:gd name="connsiteY21" fmla="*/ 1103227 h 1103332"/>
              <a:gd name="connsiteX22" fmla="*/ 213459 w 337443"/>
              <a:gd name="connsiteY22" fmla="*/ 1103332 h 1103332"/>
              <a:gd name="connsiteX23" fmla="*/ 213459 w 337443"/>
              <a:gd name="connsiteY23" fmla="*/ 1102425 h 1103332"/>
              <a:gd name="connsiteX24" fmla="*/ 119002 w 337443"/>
              <a:gd name="connsiteY24" fmla="*/ 1102425 h 1103332"/>
              <a:gd name="connsiteX25" fmla="*/ 119002 w 337443"/>
              <a:gd name="connsiteY25" fmla="*/ 1102161 h 1103332"/>
              <a:gd name="connsiteX26" fmla="*/ 51406 w 337443"/>
              <a:gd name="connsiteY26" fmla="*/ 1102161 h 1103332"/>
              <a:gd name="connsiteX27" fmla="*/ 0 w 337443"/>
              <a:gd name="connsiteY27" fmla="*/ 1102161 h 110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7443" h="1103332">
                <a:moveTo>
                  <a:pt x="0" y="0"/>
                </a:moveTo>
                <a:lnTo>
                  <a:pt x="4779" y="23671"/>
                </a:lnTo>
                <a:cubicBezTo>
                  <a:pt x="20740" y="61407"/>
                  <a:pt x="58105" y="87884"/>
                  <a:pt x="101654" y="87884"/>
                </a:cubicBezTo>
                <a:lnTo>
                  <a:pt x="122863" y="87884"/>
                </a:lnTo>
                <a:lnTo>
                  <a:pt x="122863" y="87886"/>
                </a:lnTo>
                <a:lnTo>
                  <a:pt x="153728" y="87886"/>
                </a:lnTo>
                <a:lnTo>
                  <a:pt x="166150" y="90394"/>
                </a:lnTo>
                <a:lnTo>
                  <a:pt x="183293" y="90394"/>
                </a:lnTo>
                <a:lnTo>
                  <a:pt x="183293" y="90264"/>
                </a:lnTo>
                <a:lnTo>
                  <a:pt x="201441" y="90264"/>
                </a:lnTo>
                <a:lnTo>
                  <a:pt x="201441" y="90266"/>
                </a:lnTo>
                <a:lnTo>
                  <a:pt x="232306" y="90266"/>
                </a:lnTo>
                <a:cubicBezTo>
                  <a:pt x="290372" y="90266"/>
                  <a:pt x="337443" y="137337"/>
                  <a:pt x="337443" y="195403"/>
                </a:cubicBezTo>
                <a:lnTo>
                  <a:pt x="337443" y="615950"/>
                </a:lnTo>
                <a:lnTo>
                  <a:pt x="336600" y="620126"/>
                </a:lnTo>
                <a:lnTo>
                  <a:pt x="336600" y="676536"/>
                </a:lnTo>
                <a:lnTo>
                  <a:pt x="335606" y="681460"/>
                </a:lnTo>
                <a:lnTo>
                  <a:pt x="335606" y="728080"/>
                </a:lnTo>
                <a:lnTo>
                  <a:pt x="335594" y="728080"/>
                </a:lnTo>
                <a:lnTo>
                  <a:pt x="335594" y="998090"/>
                </a:lnTo>
                <a:cubicBezTo>
                  <a:pt x="335594" y="1056156"/>
                  <a:pt x="288523" y="1103227"/>
                  <a:pt x="230457" y="1103227"/>
                </a:cubicBezTo>
                <a:lnTo>
                  <a:pt x="213977" y="1103227"/>
                </a:lnTo>
                <a:lnTo>
                  <a:pt x="213459" y="1103332"/>
                </a:lnTo>
                <a:lnTo>
                  <a:pt x="213459" y="1102425"/>
                </a:lnTo>
                <a:lnTo>
                  <a:pt x="119002" y="1102425"/>
                </a:lnTo>
                <a:lnTo>
                  <a:pt x="119002" y="1102161"/>
                </a:lnTo>
                <a:lnTo>
                  <a:pt x="51406" y="1102161"/>
                </a:lnTo>
                <a:lnTo>
                  <a:pt x="0" y="11021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0A13FC39-FBC8-4D2F-80F7-0E00CD9F1D33}"/>
              </a:ext>
            </a:extLst>
          </p:cNvPr>
          <p:cNvGrpSpPr/>
          <p:nvPr/>
        </p:nvGrpSpPr>
        <p:grpSpPr>
          <a:xfrm>
            <a:off x="-21265" y="5949823"/>
            <a:ext cx="345114" cy="733931"/>
            <a:chOff x="-21265" y="5961728"/>
            <a:chExt cx="345114" cy="733931"/>
          </a:xfrm>
        </p:grpSpPr>
        <p:sp>
          <p:nvSpPr>
            <p:cNvPr id="235" name="Freihandform: Form 234">
              <a:extLst>
                <a:ext uri="{FF2B5EF4-FFF2-40B4-BE49-F238E27FC236}">
                  <a16:creationId xmlns:a16="http://schemas.microsoft.com/office/drawing/2014/main" id="{00E7451A-2FE5-4207-A079-B604D754503D}"/>
                </a:ext>
              </a:extLst>
            </p:cNvPr>
            <p:cNvSpPr/>
            <p:nvPr/>
          </p:nvSpPr>
          <p:spPr>
            <a:xfrm>
              <a:off x="-10633" y="5961728"/>
              <a:ext cx="334482" cy="733931"/>
            </a:xfrm>
            <a:custGeom>
              <a:avLst/>
              <a:gdLst>
                <a:gd name="connsiteX0" fmla="*/ 0 w 334482"/>
                <a:gd name="connsiteY0" fmla="*/ 0 h 733931"/>
                <a:gd name="connsiteX1" fmla="*/ 22400 w 334482"/>
                <a:gd name="connsiteY1" fmla="*/ 33224 h 733931"/>
                <a:gd name="connsiteX2" fmla="*/ 96743 w 334482"/>
                <a:gd name="connsiteY2" fmla="*/ 64017 h 733931"/>
                <a:gd name="connsiteX3" fmla="*/ 123400 w 334482"/>
                <a:gd name="connsiteY3" fmla="*/ 64017 h 733931"/>
                <a:gd name="connsiteX4" fmla="*/ 148473 w 334482"/>
                <a:gd name="connsiteY4" fmla="*/ 64017 h 733931"/>
                <a:gd name="connsiteX5" fmla="*/ 154412 w 334482"/>
                <a:gd name="connsiteY5" fmla="*/ 65216 h 733931"/>
                <a:gd name="connsiteX6" fmla="*/ 220183 w 334482"/>
                <a:gd name="connsiteY6" fmla="*/ 65216 h 733931"/>
                <a:gd name="connsiteX7" fmla="*/ 220183 w 334482"/>
                <a:gd name="connsiteY7" fmla="*/ 66397 h 733931"/>
                <a:gd name="connsiteX8" fmla="*/ 229345 w 334482"/>
                <a:gd name="connsiteY8" fmla="*/ 66397 h 733931"/>
                <a:gd name="connsiteX9" fmla="*/ 334482 w 334482"/>
                <a:gd name="connsiteY9" fmla="*/ 171534 h 733931"/>
                <a:gd name="connsiteX10" fmla="*/ 334482 w 334482"/>
                <a:gd name="connsiteY10" fmla="*/ 358341 h 733931"/>
                <a:gd name="connsiteX11" fmla="*/ 334470 w 334482"/>
                <a:gd name="connsiteY11" fmla="*/ 358341 h 733931"/>
                <a:gd name="connsiteX12" fmla="*/ 334470 w 334482"/>
                <a:gd name="connsiteY12" fmla="*/ 628351 h 733931"/>
                <a:gd name="connsiteX13" fmla="*/ 229333 w 334482"/>
                <a:gd name="connsiteY13" fmla="*/ 733488 h 733931"/>
                <a:gd name="connsiteX14" fmla="*/ 212853 w 334482"/>
                <a:gd name="connsiteY14" fmla="*/ 733488 h 733931"/>
                <a:gd name="connsiteX15" fmla="*/ 210658 w 334482"/>
                <a:gd name="connsiteY15" fmla="*/ 733931 h 733931"/>
                <a:gd name="connsiteX16" fmla="*/ 210658 w 334482"/>
                <a:gd name="connsiteY16" fmla="*/ 731965 h 733931"/>
                <a:gd name="connsiteX17" fmla="*/ 127736 w 334482"/>
                <a:gd name="connsiteY17" fmla="*/ 731965 h 733931"/>
                <a:gd name="connsiteX18" fmla="*/ 125472 w 334482"/>
                <a:gd name="connsiteY18" fmla="*/ 732422 h 733931"/>
                <a:gd name="connsiteX19" fmla="*/ 47988 w 334482"/>
                <a:gd name="connsiteY19" fmla="*/ 732422 h 733931"/>
                <a:gd name="connsiteX20" fmla="*/ 0 w 334482"/>
                <a:gd name="connsiteY20" fmla="*/ 732422 h 7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4482" h="733931">
                  <a:moveTo>
                    <a:pt x="0" y="0"/>
                  </a:moveTo>
                  <a:lnTo>
                    <a:pt x="22400" y="33224"/>
                  </a:lnTo>
                  <a:cubicBezTo>
                    <a:pt x="41426" y="52249"/>
                    <a:pt x="67710" y="64017"/>
                    <a:pt x="96743" y="64017"/>
                  </a:cubicBezTo>
                  <a:lnTo>
                    <a:pt x="123400" y="64017"/>
                  </a:lnTo>
                  <a:lnTo>
                    <a:pt x="148473" y="64017"/>
                  </a:lnTo>
                  <a:lnTo>
                    <a:pt x="154412" y="65216"/>
                  </a:lnTo>
                  <a:lnTo>
                    <a:pt x="220183" y="65216"/>
                  </a:lnTo>
                  <a:lnTo>
                    <a:pt x="220183" y="66397"/>
                  </a:lnTo>
                  <a:lnTo>
                    <a:pt x="229345" y="66397"/>
                  </a:lnTo>
                  <a:cubicBezTo>
                    <a:pt x="287411" y="66397"/>
                    <a:pt x="334482" y="113468"/>
                    <a:pt x="334482" y="171534"/>
                  </a:cubicBezTo>
                  <a:lnTo>
                    <a:pt x="334482" y="358341"/>
                  </a:lnTo>
                  <a:lnTo>
                    <a:pt x="334470" y="358341"/>
                  </a:lnTo>
                  <a:lnTo>
                    <a:pt x="334470" y="628351"/>
                  </a:lnTo>
                  <a:cubicBezTo>
                    <a:pt x="334470" y="686417"/>
                    <a:pt x="287399" y="733488"/>
                    <a:pt x="229333" y="733488"/>
                  </a:cubicBezTo>
                  <a:lnTo>
                    <a:pt x="212853" y="733488"/>
                  </a:lnTo>
                  <a:lnTo>
                    <a:pt x="210658" y="733931"/>
                  </a:lnTo>
                  <a:lnTo>
                    <a:pt x="210658" y="731965"/>
                  </a:lnTo>
                  <a:lnTo>
                    <a:pt x="127736" y="731965"/>
                  </a:lnTo>
                  <a:lnTo>
                    <a:pt x="125472" y="732422"/>
                  </a:lnTo>
                  <a:lnTo>
                    <a:pt x="47988" y="732422"/>
                  </a:lnTo>
                  <a:lnTo>
                    <a:pt x="0" y="732422"/>
                  </a:lnTo>
                  <a:close/>
                </a:path>
              </a:pathLst>
            </a:cu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55" name="Gruppieren 254">
              <a:extLst>
                <a:ext uri="{FF2B5EF4-FFF2-40B4-BE49-F238E27FC236}">
                  <a16:creationId xmlns:a16="http://schemas.microsoft.com/office/drawing/2014/main" id="{49C89FFD-98D0-4EF1-A234-2DDE10AAC77B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259" name="Grafik 25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63FAA84-F8C9-4EC4-BEBF-EFD89C276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261" name="Kreuz 260">
                <a:extLst>
                  <a:ext uri="{FF2B5EF4-FFF2-40B4-BE49-F238E27FC236}">
                    <a16:creationId xmlns:a16="http://schemas.microsoft.com/office/drawing/2014/main" id="{09CF90F3-2667-4E20-AFA6-A7642ED52732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56" name="Freihandform: Form 255">
              <a:extLst>
                <a:ext uri="{FF2B5EF4-FFF2-40B4-BE49-F238E27FC236}">
                  <a16:creationId xmlns:a16="http://schemas.microsoft.com/office/drawing/2014/main" id="{B65F11C6-B217-4B05-AD42-9000B7AA6E89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7" name="Grafik 256">
              <a:hlinkClick r:id="rId15" action="ppaction://hlinksldjump"/>
              <a:extLst>
                <a:ext uri="{FF2B5EF4-FFF2-40B4-BE49-F238E27FC236}">
                  <a16:creationId xmlns:a16="http://schemas.microsoft.com/office/drawing/2014/main" id="{5667A3B2-65E2-469B-AF0D-5C5550B6E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pic>
        <p:nvPicPr>
          <p:cNvPr id="36" name="Grafik 35">
            <a:extLst>
              <a:ext uri="{FF2B5EF4-FFF2-40B4-BE49-F238E27FC236}">
                <a16:creationId xmlns:a16="http://schemas.microsoft.com/office/drawing/2014/main" id="{9DC1819B-63F5-4CA2-9AEB-549FD6BDC3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577" y="5755784"/>
            <a:ext cx="210502" cy="21050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4465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Grafik 30" descr="Ein Bild, das Mann, haltend, Monitor, Fernsehen enthält.&#10;&#10;Automatisch generierte Beschreibung">
            <a:extLst>
              <a:ext uri="{FF2B5EF4-FFF2-40B4-BE49-F238E27FC236}">
                <a16:creationId xmlns:a16="http://schemas.microsoft.com/office/drawing/2014/main" id="{609BF70F-3EF6-4856-816D-A1323EA41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86" y="33075"/>
            <a:ext cx="9011060" cy="6805424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CA69942-5F87-44B6-91C7-0CAF2A6F4073}"/>
              </a:ext>
            </a:extLst>
          </p:cNvPr>
          <p:cNvGrpSpPr/>
          <p:nvPr/>
        </p:nvGrpSpPr>
        <p:grpSpPr>
          <a:xfrm>
            <a:off x="-227217" y="8315"/>
            <a:ext cx="2444292" cy="6675951"/>
            <a:chOff x="1925149" y="8315"/>
            <a:chExt cx="2444292" cy="6675951"/>
          </a:xfrm>
        </p:grpSpPr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A52337D2-0680-4E01-9BA1-985990042003}"/>
                </a:ext>
              </a:extLst>
            </p:cNvPr>
            <p:cNvSpPr/>
            <p:nvPr/>
          </p:nvSpPr>
          <p:spPr>
            <a:xfrm rot="10800000">
              <a:off x="1925149" y="8315"/>
              <a:ext cx="2444292" cy="6675951"/>
            </a:xfrm>
            <a:custGeom>
              <a:avLst/>
              <a:gdLst>
                <a:gd name="connsiteX0" fmla="*/ 2444292 w 2444292"/>
                <a:gd name="connsiteY0" fmla="*/ 6675951 h 6675951"/>
                <a:gd name="connsiteX1" fmla="*/ 280069 w 2444292"/>
                <a:gd name="connsiteY1" fmla="*/ 6675951 h 6675951"/>
                <a:gd name="connsiteX2" fmla="*/ 280069 w 2444292"/>
                <a:gd name="connsiteY2" fmla="*/ 3573724 h 6675951"/>
                <a:gd name="connsiteX3" fmla="*/ 106269 w 2444292"/>
                <a:gd name="connsiteY3" fmla="*/ 3573724 h 6675951"/>
                <a:gd name="connsiteX4" fmla="*/ 1132 w 2444292"/>
                <a:gd name="connsiteY4" fmla="*/ 3468587 h 6675951"/>
                <a:gd name="connsiteX5" fmla="*/ 1132 w 2444292"/>
                <a:gd name="connsiteY5" fmla="*/ 3465776 h 6675951"/>
                <a:gd name="connsiteX6" fmla="*/ 0 w 2444292"/>
                <a:gd name="connsiteY6" fmla="*/ 3465776 h 6675951"/>
                <a:gd name="connsiteX7" fmla="*/ 0 w 2444292"/>
                <a:gd name="connsiteY7" fmla="*/ 3351477 h 6675951"/>
                <a:gd name="connsiteX8" fmla="*/ 198 w 2444292"/>
                <a:gd name="connsiteY8" fmla="*/ 3351477 h 6675951"/>
                <a:gd name="connsiteX9" fmla="*/ 198 w 2444292"/>
                <a:gd name="connsiteY9" fmla="*/ 3349917 h 6675951"/>
                <a:gd name="connsiteX10" fmla="*/ 105335 w 2444292"/>
                <a:gd name="connsiteY10" fmla="*/ 3244780 h 6675951"/>
                <a:gd name="connsiteX11" fmla="*/ 280069 w 2444292"/>
                <a:gd name="connsiteY11" fmla="*/ 3244780 h 6675951"/>
                <a:gd name="connsiteX12" fmla="*/ 280069 w 2444292"/>
                <a:gd name="connsiteY12" fmla="*/ 442473 h 6675951"/>
                <a:gd name="connsiteX13" fmla="*/ 280325 w 2444292"/>
                <a:gd name="connsiteY13" fmla="*/ 442473 h 6675951"/>
                <a:gd name="connsiteX14" fmla="*/ 280325 w 2444292"/>
                <a:gd name="connsiteY14" fmla="*/ 105137 h 6675951"/>
                <a:gd name="connsiteX15" fmla="*/ 385462 w 2444292"/>
                <a:gd name="connsiteY15" fmla="*/ 0 h 6675951"/>
                <a:gd name="connsiteX16" fmla="*/ 1270913 w 2444292"/>
                <a:gd name="connsiteY16" fmla="*/ 0 h 6675951"/>
                <a:gd name="connsiteX17" fmla="*/ 1277387 w 2444292"/>
                <a:gd name="connsiteY17" fmla="*/ 1307 h 6675951"/>
                <a:gd name="connsiteX18" fmla="*/ 2444292 w 2444292"/>
                <a:gd name="connsiteY18" fmla="*/ 1307 h 667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44292" h="6675951">
                  <a:moveTo>
                    <a:pt x="2444292" y="6675951"/>
                  </a:moveTo>
                  <a:lnTo>
                    <a:pt x="280069" y="6675951"/>
                  </a:lnTo>
                  <a:lnTo>
                    <a:pt x="280069" y="3573724"/>
                  </a:lnTo>
                  <a:lnTo>
                    <a:pt x="106269" y="3573724"/>
                  </a:lnTo>
                  <a:cubicBezTo>
                    <a:pt x="48203" y="3573724"/>
                    <a:pt x="1132" y="3526653"/>
                    <a:pt x="1132" y="3468587"/>
                  </a:cubicBezTo>
                  <a:lnTo>
                    <a:pt x="1132" y="3465776"/>
                  </a:lnTo>
                  <a:lnTo>
                    <a:pt x="0" y="3465776"/>
                  </a:lnTo>
                  <a:lnTo>
                    <a:pt x="0" y="3351477"/>
                  </a:lnTo>
                  <a:lnTo>
                    <a:pt x="198" y="3351477"/>
                  </a:lnTo>
                  <a:lnTo>
                    <a:pt x="198" y="3349917"/>
                  </a:lnTo>
                  <a:cubicBezTo>
                    <a:pt x="198" y="3291851"/>
                    <a:pt x="47269" y="3244780"/>
                    <a:pt x="105335" y="3244780"/>
                  </a:cubicBezTo>
                  <a:lnTo>
                    <a:pt x="280069" y="3244780"/>
                  </a:lnTo>
                  <a:lnTo>
                    <a:pt x="280069" y="442473"/>
                  </a:lnTo>
                  <a:lnTo>
                    <a:pt x="280325" y="442473"/>
                  </a:lnTo>
                  <a:lnTo>
                    <a:pt x="280325" y="105137"/>
                  </a:lnTo>
                  <a:cubicBezTo>
                    <a:pt x="280325" y="47071"/>
                    <a:pt x="327396" y="0"/>
                    <a:pt x="385462" y="0"/>
                  </a:cubicBezTo>
                  <a:lnTo>
                    <a:pt x="1270913" y="0"/>
                  </a:lnTo>
                  <a:lnTo>
                    <a:pt x="1277387" y="1307"/>
                  </a:lnTo>
                  <a:lnTo>
                    <a:pt x="2444292" y="130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66" name="Grafik 265">
              <a:hlinkClick r:id="rId3" action="ppaction://hlinksldjump"/>
              <a:extLst>
                <a:ext uri="{FF2B5EF4-FFF2-40B4-BE49-F238E27FC236}">
                  <a16:creationId xmlns:a16="http://schemas.microsoft.com/office/drawing/2014/main" id="{3FC16C9B-80C9-481F-956E-D11184F68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4119973" y="3198706"/>
              <a:ext cx="173162" cy="173162"/>
            </a:xfrm>
            <a:prstGeom prst="rect">
              <a:avLst/>
            </a:prstGeom>
          </p:spPr>
        </p:pic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CD8F62F2-4D75-4B0D-8D9B-5AF3613512D9}"/>
                </a:ext>
              </a:extLst>
            </p:cNvPr>
            <p:cNvGrpSpPr/>
            <p:nvPr/>
          </p:nvGrpSpPr>
          <p:grpSpPr>
            <a:xfrm>
              <a:off x="2188026" y="542355"/>
              <a:ext cx="1798744" cy="1217148"/>
              <a:chOff x="2188026" y="463419"/>
              <a:chExt cx="1798744" cy="1217148"/>
            </a:xfrm>
          </p:grpSpPr>
          <p:sp>
            <p:nvSpPr>
              <p:cNvPr id="258" name="Textfeld 257">
                <a:extLst>
                  <a:ext uri="{FF2B5EF4-FFF2-40B4-BE49-F238E27FC236}">
                    <a16:creationId xmlns:a16="http://schemas.microsoft.com/office/drawing/2014/main" id="{BFE35717-6263-4E02-A9F9-4039218D3796}"/>
                  </a:ext>
                </a:extLst>
              </p:cNvPr>
              <p:cNvSpPr txBox="1"/>
              <p:nvPr/>
            </p:nvSpPr>
            <p:spPr>
              <a:xfrm>
                <a:off x="2188026" y="463419"/>
                <a:ext cx="7617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dirty="0">
                    <a:solidFill>
                      <a:schemeClr val="bg1"/>
                    </a:solidFill>
                  </a:rPr>
                  <a:t>CAMERA </a:t>
                </a:r>
                <a:r>
                  <a:rPr lang="de-DE" sz="1400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33" name="Rechteck: abgerundete Ecken 3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7228BDD-0BCA-4F9C-A58C-54B2C1632F65}"/>
                  </a:ext>
                </a:extLst>
              </p:cNvPr>
              <p:cNvSpPr/>
              <p:nvPr/>
            </p:nvSpPr>
            <p:spPr>
              <a:xfrm>
                <a:off x="2246383" y="702969"/>
                <a:ext cx="1740387" cy="977598"/>
              </a:xfrm>
              <a:prstGeom prst="roundRect">
                <a:avLst>
                  <a:gd name="adj" fmla="val 5900"/>
                </a:avLst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71" name="Gruppieren 270">
              <a:extLst>
                <a:ext uri="{FF2B5EF4-FFF2-40B4-BE49-F238E27FC236}">
                  <a16:creationId xmlns:a16="http://schemas.microsoft.com/office/drawing/2014/main" id="{F9805B14-85C4-4A27-B1E2-2FC99767F272}"/>
                </a:ext>
              </a:extLst>
            </p:cNvPr>
            <p:cNvGrpSpPr/>
            <p:nvPr/>
          </p:nvGrpSpPr>
          <p:grpSpPr>
            <a:xfrm>
              <a:off x="2186301" y="1788368"/>
              <a:ext cx="1798744" cy="1217148"/>
              <a:chOff x="2188026" y="463419"/>
              <a:chExt cx="1798744" cy="1217148"/>
            </a:xfrm>
          </p:grpSpPr>
          <p:sp>
            <p:nvSpPr>
              <p:cNvPr id="272" name="Textfeld 271">
                <a:extLst>
                  <a:ext uri="{FF2B5EF4-FFF2-40B4-BE49-F238E27FC236}">
                    <a16:creationId xmlns:a16="http://schemas.microsoft.com/office/drawing/2014/main" id="{6E80DFA2-AC88-474A-B628-2645C3D29CA3}"/>
                  </a:ext>
                </a:extLst>
              </p:cNvPr>
              <p:cNvSpPr txBox="1"/>
              <p:nvPr/>
            </p:nvSpPr>
            <p:spPr>
              <a:xfrm>
                <a:off x="2188026" y="463419"/>
                <a:ext cx="7617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dirty="0">
                    <a:solidFill>
                      <a:schemeClr val="bg1"/>
                    </a:solidFill>
                  </a:rPr>
                  <a:t>CAMERA </a:t>
                </a:r>
                <a:r>
                  <a:rPr lang="de-DE" sz="1400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73" name="Rechteck: abgerundete Ecken 272">
                <a:extLst>
                  <a:ext uri="{FF2B5EF4-FFF2-40B4-BE49-F238E27FC236}">
                    <a16:creationId xmlns:a16="http://schemas.microsoft.com/office/drawing/2014/main" id="{015F9653-3481-4BE6-8810-4B4629E628D0}"/>
                  </a:ext>
                </a:extLst>
              </p:cNvPr>
              <p:cNvSpPr/>
              <p:nvPr/>
            </p:nvSpPr>
            <p:spPr>
              <a:xfrm>
                <a:off x="2246383" y="702969"/>
                <a:ext cx="1740387" cy="977598"/>
              </a:xfrm>
              <a:prstGeom prst="roundRect">
                <a:avLst>
                  <a:gd name="adj" fmla="val 5900"/>
                </a:avLst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74" name="Gruppieren 273">
              <a:extLst>
                <a:ext uri="{FF2B5EF4-FFF2-40B4-BE49-F238E27FC236}">
                  <a16:creationId xmlns:a16="http://schemas.microsoft.com/office/drawing/2014/main" id="{1F2C39BD-96B8-4FF9-A033-C1CE4E4EC76D}"/>
                </a:ext>
              </a:extLst>
            </p:cNvPr>
            <p:cNvGrpSpPr/>
            <p:nvPr/>
          </p:nvGrpSpPr>
          <p:grpSpPr>
            <a:xfrm>
              <a:off x="2189435" y="3005516"/>
              <a:ext cx="1798744" cy="1217148"/>
              <a:chOff x="2188026" y="463419"/>
              <a:chExt cx="1798744" cy="1217148"/>
            </a:xfrm>
          </p:grpSpPr>
          <p:sp>
            <p:nvSpPr>
              <p:cNvPr id="275" name="Textfeld 274">
                <a:extLst>
                  <a:ext uri="{FF2B5EF4-FFF2-40B4-BE49-F238E27FC236}">
                    <a16:creationId xmlns:a16="http://schemas.microsoft.com/office/drawing/2014/main" id="{535994B6-2CA0-4E80-B6B6-6661B3A9FDCD}"/>
                  </a:ext>
                </a:extLst>
              </p:cNvPr>
              <p:cNvSpPr txBox="1"/>
              <p:nvPr/>
            </p:nvSpPr>
            <p:spPr>
              <a:xfrm>
                <a:off x="2188026" y="463419"/>
                <a:ext cx="7617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dirty="0">
                    <a:solidFill>
                      <a:schemeClr val="bg1"/>
                    </a:solidFill>
                  </a:rPr>
                  <a:t>CAMERA </a:t>
                </a:r>
                <a:r>
                  <a:rPr lang="de-DE" sz="1400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277" name="Rechteck: abgerundete Ecken 27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1247AFF-52E9-4B84-95CA-C6D7094FEE84}"/>
                  </a:ext>
                </a:extLst>
              </p:cNvPr>
              <p:cNvSpPr/>
              <p:nvPr/>
            </p:nvSpPr>
            <p:spPr>
              <a:xfrm>
                <a:off x="2246383" y="702969"/>
                <a:ext cx="1740387" cy="977598"/>
              </a:xfrm>
              <a:prstGeom prst="roundRect">
                <a:avLst>
                  <a:gd name="adj" fmla="val 5900"/>
                </a:avLst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D99576A-4D14-6743-AC05-C318BAE6D437}"/>
              </a:ext>
            </a:extLst>
          </p:cNvPr>
          <p:cNvGrpSpPr/>
          <p:nvPr/>
        </p:nvGrpSpPr>
        <p:grpSpPr>
          <a:xfrm>
            <a:off x="-59923" y="2690201"/>
            <a:ext cx="397288" cy="359230"/>
            <a:chOff x="-59923" y="2690201"/>
            <a:chExt cx="397288" cy="359230"/>
          </a:xfrm>
        </p:grpSpPr>
        <p:sp>
          <p:nvSpPr>
            <p:cNvPr id="49" name="Freihandform: Form 256">
              <a:extLst>
                <a:ext uri="{FF2B5EF4-FFF2-40B4-BE49-F238E27FC236}">
                  <a16:creationId xmlns:a16="http://schemas.microsoft.com/office/drawing/2014/main" id="{30029A94-D378-6749-91C1-F2AC9DF1CE71}"/>
                </a:ext>
              </a:extLst>
            </p:cNvPr>
            <p:cNvSpPr/>
            <p:nvPr/>
          </p:nvSpPr>
          <p:spPr>
            <a:xfrm rot="10800000">
              <a:off x="-59923" y="2690201"/>
              <a:ext cx="352466" cy="328944"/>
            </a:xfrm>
            <a:custGeom>
              <a:avLst/>
              <a:gdLst>
                <a:gd name="connsiteX0" fmla="*/ 352466 w 352466"/>
                <a:gd name="connsiteY0" fmla="*/ 328944 h 328944"/>
                <a:gd name="connsiteX1" fmla="*/ 106269 w 352466"/>
                <a:gd name="connsiteY1" fmla="*/ 328944 h 328944"/>
                <a:gd name="connsiteX2" fmla="*/ 1132 w 352466"/>
                <a:gd name="connsiteY2" fmla="*/ 223807 h 328944"/>
                <a:gd name="connsiteX3" fmla="*/ 1132 w 352466"/>
                <a:gd name="connsiteY3" fmla="*/ 220996 h 328944"/>
                <a:gd name="connsiteX4" fmla="*/ 0 w 352466"/>
                <a:gd name="connsiteY4" fmla="*/ 220996 h 328944"/>
                <a:gd name="connsiteX5" fmla="*/ 0 w 352466"/>
                <a:gd name="connsiteY5" fmla="*/ 106697 h 328944"/>
                <a:gd name="connsiteX6" fmla="*/ 198 w 352466"/>
                <a:gd name="connsiteY6" fmla="*/ 106697 h 328944"/>
                <a:gd name="connsiteX7" fmla="*/ 198 w 352466"/>
                <a:gd name="connsiteY7" fmla="*/ 105137 h 328944"/>
                <a:gd name="connsiteX8" fmla="*/ 105335 w 352466"/>
                <a:gd name="connsiteY8" fmla="*/ 0 h 328944"/>
                <a:gd name="connsiteX9" fmla="*/ 352466 w 352466"/>
                <a:gd name="connsiteY9" fmla="*/ 0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466" h="328944">
                  <a:moveTo>
                    <a:pt x="352466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35246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F06FC045-7430-1B4E-BDD6-52E48BB30ADC}"/>
                </a:ext>
              </a:extLst>
            </p:cNvPr>
            <p:cNvGrpSpPr/>
            <p:nvPr/>
          </p:nvGrpSpPr>
          <p:grpSpPr>
            <a:xfrm flipH="1">
              <a:off x="-49797" y="2699642"/>
              <a:ext cx="387162" cy="349789"/>
              <a:chOff x="1850194" y="2697284"/>
              <a:chExt cx="387162" cy="349789"/>
            </a:xfrm>
          </p:grpSpPr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8BC49B7-1717-504B-97DE-F4395C2BFB9F}"/>
                  </a:ext>
                </a:extLst>
              </p:cNvPr>
              <p:cNvSpPr txBox="1"/>
              <p:nvPr/>
            </p:nvSpPr>
            <p:spPr>
              <a:xfrm>
                <a:off x="1942092" y="2770074"/>
                <a:ext cx="19919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92E13B21-3DCF-EA4B-9342-F22B076528EA}"/>
                  </a:ext>
                </a:extLst>
              </p:cNvPr>
              <p:cNvSpPr txBox="1"/>
              <p:nvPr/>
            </p:nvSpPr>
            <p:spPr>
              <a:xfrm>
                <a:off x="1850194" y="2697284"/>
                <a:ext cx="387162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600" dirty="0">
                    <a:solidFill>
                      <a:schemeClr val="bg1"/>
                    </a:solidFill>
                  </a:rPr>
                  <a:t>CAM</a:t>
                </a:r>
              </a:p>
            </p:txBody>
          </p:sp>
        </p:grpSp>
      </p:grpSp>
      <p:sp>
        <p:nvSpPr>
          <p:cNvPr id="30" name="Freihandform 194">
            <a:hlinkClick r:id="rId9" action="ppaction://hlinksldjump"/>
            <a:extLst>
              <a:ext uri="{FF2B5EF4-FFF2-40B4-BE49-F238E27FC236}">
                <a16:creationId xmlns:a16="http://schemas.microsoft.com/office/drawing/2014/main" id="{FA2FC8EC-BA5E-4EE1-99E9-83FA39880B1F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35" name="Grafik 34">
            <a:hlinkClick r:id="rId9" action="ppaction://hlinksldjump"/>
            <a:extLst>
              <a:ext uri="{FF2B5EF4-FFF2-40B4-BE49-F238E27FC236}">
                <a16:creationId xmlns:a16="http://schemas.microsoft.com/office/drawing/2014/main" id="{104285DC-AB19-478D-8700-E3DFBB68A9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4B203740-20DD-4324-8D40-BB717CEFA9B6}"/>
              </a:ext>
            </a:extLst>
          </p:cNvPr>
          <p:cNvSpPr/>
          <p:nvPr/>
        </p:nvSpPr>
        <p:spPr>
          <a:xfrm>
            <a:off x="1" y="5590475"/>
            <a:ext cx="337443" cy="1103332"/>
          </a:xfrm>
          <a:custGeom>
            <a:avLst/>
            <a:gdLst>
              <a:gd name="connsiteX0" fmla="*/ 0 w 337443"/>
              <a:gd name="connsiteY0" fmla="*/ 0 h 1103332"/>
              <a:gd name="connsiteX1" fmla="*/ 4779 w 337443"/>
              <a:gd name="connsiteY1" fmla="*/ 23671 h 1103332"/>
              <a:gd name="connsiteX2" fmla="*/ 101654 w 337443"/>
              <a:gd name="connsiteY2" fmla="*/ 87884 h 1103332"/>
              <a:gd name="connsiteX3" fmla="*/ 122863 w 337443"/>
              <a:gd name="connsiteY3" fmla="*/ 87884 h 1103332"/>
              <a:gd name="connsiteX4" fmla="*/ 122863 w 337443"/>
              <a:gd name="connsiteY4" fmla="*/ 87886 h 1103332"/>
              <a:gd name="connsiteX5" fmla="*/ 153728 w 337443"/>
              <a:gd name="connsiteY5" fmla="*/ 87886 h 1103332"/>
              <a:gd name="connsiteX6" fmla="*/ 166150 w 337443"/>
              <a:gd name="connsiteY6" fmla="*/ 90394 h 1103332"/>
              <a:gd name="connsiteX7" fmla="*/ 183293 w 337443"/>
              <a:gd name="connsiteY7" fmla="*/ 90394 h 1103332"/>
              <a:gd name="connsiteX8" fmla="*/ 183293 w 337443"/>
              <a:gd name="connsiteY8" fmla="*/ 90264 h 1103332"/>
              <a:gd name="connsiteX9" fmla="*/ 201441 w 337443"/>
              <a:gd name="connsiteY9" fmla="*/ 90264 h 1103332"/>
              <a:gd name="connsiteX10" fmla="*/ 201441 w 337443"/>
              <a:gd name="connsiteY10" fmla="*/ 90266 h 1103332"/>
              <a:gd name="connsiteX11" fmla="*/ 232306 w 337443"/>
              <a:gd name="connsiteY11" fmla="*/ 90266 h 1103332"/>
              <a:gd name="connsiteX12" fmla="*/ 337443 w 337443"/>
              <a:gd name="connsiteY12" fmla="*/ 195403 h 1103332"/>
              <a:gd name="connsiteX13" fmla="*/ 337443 w 337443"/>
              <a:gd name="connsiteY13" fmla="*/ 615950 h 1103332"/>
              <a:gd name="connsiteX14" fmla="*/ 336600 w 337443"/>
              <a:gd name="connsiteY14" fmla="*/ 620126 h 1103332"/>
              <a:gd name="connsiteX15" fmla="*/ 336600 w 337443"/>
              <a:gd name="connsiteY15" fmla="*/ 676536 h 1103332"/>
              <a:gd name="connsiteX16" fmla="*/ 335606 w 337443"/>
              <a:gd name="connsiteY16" fmla="*/ 681460 h 1103332"/>
              <a:gd name="connsiteX17" fmla="*/ 335606 w 337443"/>
              <a:gd name="connsiteY17" fmla="*/ 728080 h 1103332"/>
              <a:gd name="connsiteX18" fmla="*/ 335594 w 337443"/>
              <a:gd name="connsiteY18" fmla="*/ 728080 h 1103332"/>
              <a:gd name="connsiteX19" fmla="*/ 335594 w 337443"/>
              <a:gd name="connsiteY19" fmla="*/ 998090 h 1103332"/>
              <a:gd name="connsiteX20" fmla="*/ 230457 w 337443"/>
              <a:gd name="connsiteY20" fmla="*/ 1103227 h 1103332"/>
              <a:gd name="connsiteX21" fmla="*/ 213977 w 337443"/>
              <a:gd name="connsiteY21" fmla="*/ 1103227 h 1103332"/>
              <a:gd name="connsiteX22" fmla="*/ 213459 w 337443"/>
              <a:gd name="connsiteY22" fmla="*/ 1103332 h 1103332"/>
              <a:gd name="connsiteX23" fmla="*/ 213459 w 337443"/>
              <a:gd name="connsiteY23" fmla="*/ 1102425 h 1103332"/>
              <a:gd name="connsiteX24" fmla="*/ 119002 w 337443"/>
              <a:gd name="connsiteY24" fmla="*/ 1102425 h 1103332"/>
              <a:gd name="connsiteX25" fmla="*/ 119002 w 337443"/>
              <a:gd name="connsiteY25" fmla="*/ 1102161 h 1103332"/>
              <a:gd name="connsiteX26" fmla="*/ 51406 w 337443"/>
              <a:gd name="connsiteY26" fmla="*/ 1102161 h 1103332"/>
              <a:gd name="connsiteX27" fmla="*/ 0 w 337443"/>
              <a:gd name="connsiteY27" fmla="*/ 1102161 h 110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7443" h="1103332">
                <a:moveTo>
                  <a:pt x="0" y="0"/>
                </a:moveTo>
                <a:lnTo>
                  <a:pt x="4779" y="23671"/>
                </a:lnTo>
                <a:cubicBezTo>
                  <a:pt x="20740" y="61407"/>
                  <a:pt x="58105" y="87884"/>
                  <a:pt x="101654" y="87884"/>
                </a:cubicBezTo>
                <a:lnTo>
                  <a:pt x="122863" y="87884"/>
                </a:lnTo>
                <a:lnTo>
                  <a:pt x="122863" y="87886"/>
                </a:lnTo>
                <a:lnTo>
                  <a:pt x="153728" y="87886"/>
                </a:lnTo>
                <a:lnTo>
                  <a:pt x="166150" y="90394"/>
                </a:lnTo>
                <a:lnTo>
                  <a:pt x="183293" y="90394"/>
                </a:lnTo>
                <a:lnTo>
                  <a:pt x="183293" y="90264"/>
                </a:lnTo>
                <a:lnTo>
                  <a:pt x="201441" y="90264"/>
                </a:lnTo>
                <a:lnTo>
                  <a:pt x="201441" y="90266"/>
                </a:lnTo>
                <a:lnTo>
                  <a:pt x="232306" y="90266"/>
                </a:lnTo>
                <a:cubicBezTo>
                  <a:pt x="290372" y="90266"/>
                  <a:pt x="337443" y="137337"/>
                  <a:pt x="337443" y="195403"/>
                </a:cubicBezTo>
                <a:lnTo>
                  <a:pt x="337443" y="615950"/>
                </a:lnTo>
                <a:lnTo>
                  <a:pt x="336600" y="620126"/>
                </a:lnTo>
                <a:lnTo>
                  <a:pt x="336600" y="676536"/>
                </a:lnTo>
                <a:lnTo>
                  <a:pt x="335606" y="681460"/>
                </a:lnTo>
                <a:lnTo>
                  <a:pt x="335606" y="728080"/>
                </a:lnTo>
                <a:lnTo>
                  <a:pt x="335594" y="728080"/>
                </a:lnTo>
                <a:lnTo>
                  <a:pt x="335594" y="998090"/>
                </a:lnTo>
                <a:cubicBezTo>
                  <a:pt x="335594" y="1056156"/>
                  <a:pt x="288523" y="1103227"/>
                  <a:pt x="230457" y="1103227"/>
                </a:cubicBezTo>
                <a:lnTo>
                  <a:pt x="213977" y="1103227"/>
                </a:lnTo>
                <a:lnTo>
                  <a:pt x="213459" y="1103332"/>
                </a:lnTo>
                <a:lnTo>
                  <a:pt x="213459" y="1102425"/>
                </a:lnTo>
                <a:lnTo>
                  <a:pt x="119002" y="1102425"/>
                </a:lnTo>
                <a:lnTo>
                  <a:pt x="119002" y="1102161"/>
                </a:lnTo>
                <a:lnTo>
                  <a:pt x="51406" y="1102161"/>
                </a:lnTo>
                <a:lnTo>
                  <a:pt x="0" y="11021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0A13FC39-FBC8-4D2F-80F7-0E00CD9F1D33}"/>
              </a:ext>
            </a:extLst>
          </p:cNvPr>
          <p:cNvGrpSpPr/>
          <p:nvPr/>
        </p:nvGrpSpPr>
        <p:grpSpPr>
          <a:xfrm>
            <a:off x="-21265" y="5949823"/>
            <a:ext cx="345114" cy="733931"/>
            <a:chOff x="-21265" y="5961728"/>
            <a:chExt cx="345114" cy="733931"/>
          </a:xfrm>
        </p:grpSpPr>
        <p:sp>
          <p:nvSpPr>
            <p:cNvPr id="235" name="Freihandform: Form 234">
              <a:extLst>
                <a:ext uri="{FF2B5EF4-FFF2-40B4-BE49-F238E27FC236}">
                  <a16:creationId xmlns:a16="http://schemas.microsoft.com/office/drawing/2014/main" id="{00E7451A-2FE5-4207-A079-B604D754503D}"/>
                </a:ext>
              </a:extLst>
            </p:cNvPr>
            <p:cNvSpPr/>
            <p:nvPr/>
          </p:nvSpPr>
          <p:spPr>
            <a:xfrm>
              <a:off x="-10633" y="5961728"/>
              <a:ext cx="334482" cy="733931"/>
            </a:xfrm>
            <a:custGeom>
              <a:avLst/>
              <a:gdLst>
                <a:gd name="connsiteX0" fmla="*/ 0 w 334482"/>
                <a:gd name="connsiteY0" fmla="*/ 0 h 733931"/>
                <a:gd name="connsiteX1" fmla="*/ 22400 w 334482"/>
                <a:gd name="connsiteY1" fmla="*/ 33224 h 733931"/>
                <a:gd name="connsiteX2" fmla="*/ 96743 w 334482"/>
                <a:gd name="connsiteY2" fmla="*/ 64017 h 733931"/>
                <a:gd name="connsiteX3" fmla="*/ 123400 w 334482"/>
                <a:gd name="connsiteY3" fmla="*/ 64017 h 733931"/>
                <a:gd name="connsiteX4" fmla="*/ 148473 w 334482"/>
                <a:gd name="connsiteY4" fmla="*/ 64017 h 733931"/>
                <a:gd name="connsiteX5" fmla="*/ 154412 w 334482"/>
                <a:gd name="connsiteY5" fmla="*/ 65216 h 733931"/>
                <a:gd name="connsiteX6" fmla="*/ 220183 w 334482"/>
                <a:gd name="connsiteY6" fmla="*/ 65216 h 733931"/>
                <a:gd name="connsiteX7" fmla="*/ 220183 w 334482"/>
                <a:gd name="connsiteY7" fmla="*/ 66397 h 733931"/>
                <a:gd name="connsiteX8" fmla="*/ 229345 w 334482"/>
                <a:gd name="connsiteY8" fmla="*/ 66397 h 733931"/>
                <a:gd name="connsiteX9" fmla="*/ 334482 w 334482"/>
                <a:gd name="connsiteY9" fmla="*/ 171534 h 733931"/>
                <a:gd name="connsiteX10" fmla="*/ 334482 w 334482"/>
                <a:gd name="connsiteY10" fmla="*/ 358341 h 733931"/>
                <a:gd name="connsiteX11" fmla="*/ 334470 w 334482"/>
                <a:gd name="connsiteY11" fmla="*/ 358341 h 733931"/>
                <a:gd name="connsiteX12" fmla="*/ 334470 w 334482"/>
                <a:gd name="connsiteY12" fmla="*/ 628351 h 733931"/>
                <a:gd name="connsiteX13" fmla="*/ 229333 w 334482"/>
                <a:gd name="connsiteY13" fmla="*/ 733488 h 733931"/>
                <a:gd name="connsiteX14" fmla="*/ 212853 w 334482"/>
                <a:gd name="connsiteY14" fmla="*/ 733488 h 733931"/>
                <a:gd name="connsiteX15" fmla="*/ 210658 w 334482"/>
                <a:gd name="connsiteY15" fmla="*/ 733931 h 733931"/>
                <a:gd name="connsiteX16" fmla="*/ 210658 w 334482"/>
                <a:gd name="connsiteY16" fmla="*/ 731965 h 733931"/>
                <a:gd name="connsiteX17" fmla="*/ 127736 w 334482"/>
                <a:gd name="connsiteY17" fmla="*/ 731965 h 733931"/>
                <a:gd name="connsiteX18" fmla="*/ 125472 w 334482"/>
                <a:gd name="connsiteY18" fmla="*/ 732422 h 733931"/>
                <a:gd name="connsiteX19" fmla="*/ 47988 w 334482"/>
                <a:gd name="connsiteY19" fmla="*/ 732422 h 733931"/>
                <a:gd name="connsiteX20" fmla="*/ 0 w 334482"/>
                <a:gd name="connsiteY20" fmla="*/ 732422 h 7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4482" h="733931">
                  <a:moveTo>
                    <a:pt x="0" y="0"/>
                  </a:moveTo>
                  <a:lnTo>
                    <a:pt x="22400" y="33224"/>
                  </a:lnTo>
                  <a:cubicBezTo>
                    <a:pt x="41426" y="52249"/>
                    <a:pt x="67710" y="64017"/>
                    <a:pt x="96743" y="64017"/>
                  </a:cubicBezTo>
                  <a:lnTo>
                    <a:pt x="123400" y="64017"/>
                  </a:lnTo>
                  <a:lnTo>
                    <a:pt x="148473" y="64017"/>
                  </a:lnTo>
                  <a:lnTo>
                    <a:pt x="154412" y="65216"/>
                  </a:lnTo>
                  <a:lnTo>
                    <a:pt x="220183" y="65216"/>
                  </a:lnTo>
                  <a:lnTo>
                    <a:pt x="220183" y="66397"/>
                  </a:lnTo>
                  <a:lnTo>
                    <a:pt x="229345" y="66397"/>
                  </a:lnTo>
                  <a:cubicBezTo>
                    <a:pt x="287411" y="66397"/>
                    <a:pt x="334482" y="113468"/>
                    <a:pt x="334482" y="171534"/>
                  </a:cubicBezTo>
                  <a:lnTo>
                    <a:pt x="334482" y="358341"/>
                  </a:lnTo>
                  <a:lnTo>
                    <a:pt x="334470" y="358341"/>
                  </a:lnTo>
                  <a:lnTo>
                    <a:pt x="334470" y="628351"/>
                  </a:lnTo>
                  <a:cubicBezTo>
                    <a:pt x="334470" y="686417"/>
                    <a:pt x="287399" y="733488"/>
                    <a:pt x="229333" y="733488"/>
                  </a:cubicBezTo>
                  <a:lnTo>
                    <a:pt x="212853" y="733488"/>
                  </a:lnTo>
                  <a:lnTo>
                    <a:pt x="210658" y="733931"/>
                  </a:lnTo>
                  <a:lnTo>
                    <a:pt x="210658" y="731965"/>
                  </a:lnTo>
                  <a:lnTo>
                    <a:pt x="127736" y="731965"/>
                  </a:lnTo>
                  <a:lnTo>
                    <a:pt x="125472" y="732422"/>
                  </a:lnTo>
                  <a:lnTo>
                    <a:pt x="47988" y="732422"/>
                  </a:lnTo>
                  <a:lnTo>
                    <a:pt x="0" y="732422"/>
                  </a:lnTo>
                  <a:close/>
                </a:path>
              </a:pathLst>
            </a:cu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55" name="Gruppieren 254">
              <a:extLst>
                <a:ext uri="{FF2B5EF4-FFF2-40B4-BE49-F238E27FC236}">
                  <a16:creationId xmlns:a16="http://schemas.microsoft.com/office/drawing/2014/main" id="{49C89FFD-98D0-4EF1-A234-2DDE10AAC77B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259" name="Grafik 25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63FAA84-F8C9-4EC4-BEBF-EFD89C276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261" name="Kreuz 260">
                <a:extLst>
                  <a:ext uri="{FF2B5EF4-FFF2-40B4-BE49-F238E27FC236}">
                    <a16:creationId xmlns:a16="http://schemas.microsoft.com/office/drawing/2014/main" id="{09CF90F3-2667-4E20-AFA6-A7642ED52732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56" name="Freihandform: Form 255">
              <a:extLst>
                <a:ext uri="{FF2B5EF4-FFF2-40B4-BE49-F238E27FC236}">
                  <a16:creationId xmlns:a16="http://schemas.microsoft.com/office/drawing/2014/main" id="{B65F11C6-B217-4B05-AD42-9000B7AA6E89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7" name="Grafik 256">
              <a:hlinkClick r:id="rId15" action="ppaction://hlinksldjump"/>
              <a:extLst>
                <a:ext uri="{FF2B5EF4-FFF2-40B4-BE49-F238E27FC236}">
                  <a16:creationId xmlns:a16="http://schemas.microsoft.com/office/drawing/2014/main" id="{5667A3B2-65E2-469B-AF0D-5C5550B6E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pic>
        <p:nvPicPr>
          <p:cNvPr id="38" name="Grafik 37">
            <a:extLst>
              <a:ext uri="{FF2B5EF4-FFF2-40B4-BE49-F238E27FC236}">
                <a16:creationId xmlns:a16="http://schemas.microsoft.com/office/drawing/2014/main" id="{7F6ED81D-D392-4AE0-B2BF-1E7937CA2B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577" y="5755784"/>
            <a:ext cx="210502" cy="21050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0898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Grafik 30" descr="Ein Bild, das Mann, haltend, Monitor, Fernsehen enthält.&#10;&#10;Automatisch generierte Beschreibung">
            <a:extLst>
              <a:ext uri="{FF2B5EF4-FFF2-40B4-BE49-F238E27FC236}">
                <a16:creationId xmlns:a16="http://schemas.microsoft.com/office/drawing/2014/main" id="{B58BAA52-0413-4235-8666-A5A0400A2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86" y="33075"/>
            <a:ext cx="9011060" cy="6805424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CA69942-5F87-44B6-91C7-0CAF2A6F4073}"/>
              </a:ext>
            </a:extLst>
          </p:cNvPr>
          <p:cNvGrpSpPr/>
          <p:nvPr/>
        </p:nvGrpSpPr>
        <p:grpSpPr>
          <a:xfrm>
            <a:off x="-227217" y="8315"/>
            <a:ext cx="2444292" cy="6675951"/>
            <a:chOff x="1925149" y="8315"/>
            <a:chExt cx="2444292" cy="6675951"/>
          </a:xfrm>
        </p:grpSpPr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A52337D2-0680-4E01-9BA1-985990042003}"/>
                </a:ext>
              </a:extLst>
            </p:cNvPr>
            <p:cNvSpPr/>
            <p:nvPr/>
          </p:nvSpPr>
          <p:spPr>
            <a:xfrm rot="10800000">
              <a:off x="1925149" y="8315"/>
              <a:ext cx="2444292" cy="6675951"/>
            </a:xfrm>
            <a:custGeom>
              <a:avLst/>
              <a:gdLst>
                <a:gd name="connsiteX0" fmla="*/ 2444292 w 2444292"/>
                <a:gd name="connsiteY0" fmla="*/ 6675951 h 6675951"/>
                <a:gd name="connsiteX1" fmla="*/ 280069 w 2444292"/>
                <a:gd name="connsiteY1" fmla="*/ 6675951 h 6675951"/>
                <a:gd name="connsiteX2" fmla="*/ 280069 w 2444292"/>
                <a:gd name="connsiteY2" fmla="*/ 3573724 h 6675951"/>
                <a:gd name="connsiteX3" fmla="*/ 106269 w 2444292"/>
                <a:gd name="connsiteY3" fmla="*/ 3573724 h 6675951"/>
                <a:gd name="connsiteX4" fmla="*/ 1132 w 2444292"/>
                <a:gd name="connsiteY4" fmla="*/ 3468587 h 6675951"/>
                <a:gd name="connsiteX5" fmla="*/ 1132 w 2444292"/>
                <a:gd name="connsiteY5" fmla="*/ 3465776 h 6675951"/>
                <a:gd name="connsiteX6" fmla="*/ 0 w 2444292"/>
                <a:gd name="connsiteY6" fmla="*/ 3465776 h 6675951"/>
                <a:gd name="connsiteX7" fmla="*/ 0 w 2444292"/>
                <a:gd name="connsiteY7" fmla="*/ 3351477 h 6675951"/>
                <a:gd name="connsiteX8" fmla="*/ 198 w 2444292"/>
                <a:gd name="connsiteY8" fmla="*/ 3351477 h 6675951"/>
                <a:gd name="connsiteX9" fmla="*/ 198 w 2444292"/>
                <a:gd name="connsiteY9" fmla="*/ 3349917 h 6675951"/>
                <a:gd name="connsiteX10" fmla="*/ 105335 w 2444292"/>
                <a:gd name="connsiteY10" fmla="*/ 3244780 h 6675951"/>
                <a:gd name="connsiteX11" fmla="*/ 280069 w 2444292"/>
                <a:gd name="connsiteY11" fmla="*/ 3244780 h 6675951"/>
                <a:gd name="connsiteX12" fmla="*/ 280069 w 2444292"/>
                <a:gd name="connsiteY12" fmla="*/ 442473 h 6675951"/>
                <a:gd name="connsiteX13" fmla="*/ 280325 w 2444292"/>
                <a:gd name="connsiteY13" fmla="*/ 442473 h 6675951"/>
                <a:gd name="connsiteX14" fmla="*/ 280325 w 2444292"/>
                <a:gd name="connsiteY14" fmla="*/ 105137 h 6675951"/>
                <a:gd name="connsiteX15" fmla="*/ 385462 w 2444292"/>
                <a:gd name="connsiteY15" fmla="*/ 0 h 6675951"/>
                <a:gd name="connsiteX16" fmla="*/ 1270913 w 2444292"/>
                <a:gd name="connsiteY16" fmla="*/ 0 h 6675951"/>
                <a:gd name="connsiteX17" fmla="*/ 1277387 w 2444292"/>
                <a:gd name="connsiteY17" fmla="*/ 1307 h 6675951"/>
                <a:gd name="connsiteX18" fmla="*/ 2444292 w 2444292"/>
                <a:gd name="connsiteY18" fmla="*/ 1307 h 667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44292" h="6675951">
                  <a:moveTo>
                    <a:pt x="2444292" y="6675951"/>
                  </a:moveTo>
                  <a:lnTo>
                    <a:pt x="280069" y="6675951"/>
                  </a:lnTo>
                  <a:lnTo>
                    <a:pt x="280069" y="3573724"/>
                  </a:lnTo>
                  <a:lnTo>
                    <a:pt x="106269" y="3573724"/>
                  </a:lnTo>
                  <a:cubicBezTo>
                    <a:pt x="48203" y="3573724"/>
                    <a:pt x="1132" y="3526653"/>
                    <a:pt x="1132" y="3468587"/>
                  </a:cubicBezTo>
                  <a:lnTo>
                    <a:pt x="1132" y="3465776"/>
                  </a:lnTo>
                  <a:lnTo>
                    <a:pt x="0" y="3465776"/>
                  </a:lnTo>
                  <a:lnTo>
                    <a:pt x="0" y="3351477"/>
                  </a:lnTo>
                  <a:lnTo>
                    <a:pt x="198" y="3351477"/>
                  </a:lnTo>
                  <a:lnTo>
                    <a:pt x="198" y="3349917"/>
                  </a:lnTo>
                  <a:cubicBezTo>
                    <a:pt x="198" y="3291851"/>
                    <a:pt x="47269" y="3244780"/>
                    <a:pt x="105335" y="3244780"/>
                  </a:cubicBezTo>
                  <a:lnTo>
                    <a:pt x="280069" y="3244780"/>
                  </a:lnTo>
                  <a:lnTo>
                    <a:pt x="280069" y="442473"/>
                  </a:lnTo>
                  <a:lnTo>
                    <a:pt x="280325" y="442473"/>
                  </a:lnTo>
                  <a:lnTo>
                    <a:pt x="280325" y="105137"/>
                  </a:lnTo>
                  <a:cubicBezTo>
                    <a:pt x="280325" y="47071"/>
                    <a:pt x="327396" y="0"/>
                    <a:pt x="385462" y="0"/>
                  </a:cubicBezTo>
                  <a:lnTo>
                    <a:pt x="1270913" y="0"/>
                  </a:lnTo>
                  <a:lnTo>
                    <a:pt x="1277387" y="1307"/>
                  </a:lnTo>
                  <a:lnTo>
                    <a:pt x="2444292" y="130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66" name="Grafik 265">
              <a:hlinkClick r:id="rId3" action="ppaction://hlinksldjump"/>
              <a:extLst>
                <a:ext uri="{FF2B5EF4-FFF2-40B4-BE49-F238E27FC236}">
                  <a16:creationId xmlns:a16="http://schemas.microsoft.com/office/drawing/2014/main" id="{3FC16C9B-80C9-481F-956E-D11184F68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4119973" y="3198706"/>
              <a:ext cx="173162" cy="173162"/>
            </a:xfrm>
            <a:prstGeom prst="rect">
              <a:avLst/>
            </a:prstGeom>
          </p:spPr>
        </p:pic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CD8F62F2-4D75-4B0D-8D9B-5AF3613512D9}"/>
                </a:ext>
              </a:extLst>
            </p:cNvPr>
            <p:cNvGrpSpPr/>
            <p:nvPr/>
          </p:nvGrpSpPr>
          <p:grpSpPr>
            <a:xfrm>
              <a:off x="2188026" y="542355"/>
              <a:ext cx="1798744" cy="1217148"/>
              <a:chOff x="2188026" y="463419"/>
              <a:chExt cx="1798744" cy="1217148"/>
            </a:xfrm>
          </p:grpSpPr>
          <p:sp>
            <p:nvSpPr>
              <p:cNvPr id="258" name="Textfeld 257">
                <a:extLst>
                  <a:ext uri="{FF2B5EF4-FFF2-40B4-BE49-F238E27FC236}">
                    <a16:creationId xmlns:a16="http://schemas.microsoft.com/office/drawing/2014/main" id="{BFE35717-6263-4E02-A9F9-4039218D3796}"/>
                  </a:ext>
                </a:extLst>
              </p:cNvPr>
              <p:cNvSpPr txBox="1"/>
              <p:nvPr/>
            </p:nvSpPr>
            <p:spPr>
              <a:xfrm>
                <a:off x="2188026" y="463419"/>
                <a:ext cx="7617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dirty="0">
                    <a:solidFill>
                      <a:schemeClr val="bg1"/>
                    </a:solidFill>
                  </a:rPr>
                  <a:t>CAMERA </a:t>
                </a:r>
                <a:r>
                  <a:rPr lang="de-DE" sz="1400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33" name="Rechteck: abgerundete Ecken 3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7228BDD-0BCA-4F9C-A58C-54B2C1632F65}"/>
                  </a:ext>
                </a:extLst>
              </p:cNvPr>
              <p:cNvSpPr/>
              <p:nvPr/>
            </p:nvSpPr>
            <p:spPr>
              <a:xfrm>
                <a:off x="2246383" y="702969"/>
                <a:ext cx="1740387" cy="977598"/>
              </a:xfrm>
              <a:prstGeom prst="roundRect">
                <a:avLst>
                  <a:gd name="adj" fmla="val 5900"/>
                </a:avLst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71" name="Gruppieren 270">
              <a:extLst>
                <a:ext uri="{FF2B5EF4-FFF2-40B4-BE49-F238E27FC236}">
                  <a16:creationId xmlns:a16="http://schemas.microsoft.com/office/drawing/2014/main" id="{F9805B14-85C4-4A27-B1E2-2FC99767F272}"/>
                </a:ext>
              </a:extLst>
            </p:cNvPr>
            <p:cNvGrpSpPr/>
            <p:nvPr/>
          </p:nvGrpSpPr>
          <p:grpSpPr>
            <a:xfrm>
              <a:off x="2186301" y="1788368"/>
              <a:ext cx="1798744" cy="1217148"/>
              <a:chOff x="2188026" y="463419"/>
              <a:chExt cx="1798744" cy="1217148"/>
            </a:xfrm>
          </p:grpSpPr>
          <p:sp>
            <p:nvSpPr>
              <p:cNvPr id="272" name="Textfeld 271">
                <a:extLst>
                  <a:ext uri="{FF2B5EF4-FFF2-40B4-BE49-F238E27FC236}">
                    <a16:creationId xmlns:a16="http://schemas.microsoft.com/office/drawing/2014/main" id="{6E80DFA2-AC88-474A-B628-2645C3D29CA3}"/>
                  </a:ext>
                </a:extLst>
              </p:cNvPr>
              <p:cNvSpPr txBox="1"/>
              <p:nvPr/>
            </p:nvSpPr>
            <p:spPr>
              <a:xfrm>
                <a:off x="2188026" y="463419"/>
                <a:ext cx="7617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dirty="0">
                    <a:solidFill>
                      <a:schemeClr val="bg1"/>
                    </a:solidFill>
                  </a:rPr>
                  <a:t>CAMERA </a:t>
                </a:r>
                <a:r>
                  <a:rPr lang="de-DE" sz="1400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73" name="Rechteck: abgerundete Ecken 272">
                <a:extLst>
                  <a:ext uri="{FF2B5EF4-FFF2-40B4-BE49-F238E27FC236}">
                    <a16:creationId xmlns:a16="http://schemas.microsoft.com/office/drawing/2014/main" id="{015F9653-3481-4BE6-8810-4B4629E628D0}"/>
                  </a:ext>
                </a:extLst>
              </p:cNvPr>
              <p:cNvSpPr/>
              <p:nvPr/>
            </p:nvSpPr>
            <p:spPr>
              <a:xfrm>
                <a:off x="2246383" y="702969"/>
                <a:ext cx="1740387" cy="977598"/>
              </a:xfrm>
              <a:prstGeom prst="roundRect">
                <a:avLst>
                  <a:gd name="adj" fmla="val 5900"/>
                </a:avLst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74" name="Gruppieren 273">
              <a:extLst>
                <a:ext uri="{FF2B5EF4-FFF2-40B4-BE49-F238E27FC236}">
                  <a16:creationId xmlns:a16="http://schemas.microsoft.com/office/drawing/2014/main" id="{1F2C39BD-96B8-4FF9-A033-C1CE4E4EC76D}"/>
                </a:ext>
              </a:extLst>
            </p:cNvPr>
            <p:cNvGrpSpPr/>
            <p:nvPr/>
          </p:nvGrpSpPr>
          <p:grpSpPr>
            <a:xfrm>
              <a:off x="2189435" y="3005516"/>
              <a:ext cx="1798744" cy="1217148"/>
              <a:chOff x="2188026" y="463419"/>
              <a:chExt cx="1798744" cy="1217148"/>
            </a:xfrm>
          </p:grpSpPr>
          <p:sp>
            <p:nvSpPr>
              <p:cNvPr id="275" name="Textfeld 274">
                <a:extLst>
                  <a:ext uri="{FF2B5EF4-FFF2-40B4-BE49-F238E27FC236}">
                    <a16:creationId xmlns:a16="http://schemas.microsoft.com/office/drawing/2014/main" id="{535994B6-2CA0-4E80-B6B6-6661B3A9FDCD}"/>
                  </a:ext>
                </a:extLst>
              </p:cNvPr>
              <p:cNvSpPr txBox="1"/>
              <p:nvPr/>
            </p:nvSpPr>
            <p:spPr>
              <a:xfrm>
                <a:off x="2188026" y="463419"/>
                <a:ext cx="7617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dirty="0">
                    <a:solidFill>
                      <a:schemeClr val="bg1"/>
                    </a:solidFill>
                  </a:rPr>
                  <a:t>CAMERA </a:t>
                </a:r>
                <a:r>
                  <a:rPr lang="de-DE" sz="1400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277" name="Rechteck: abgerundete Ecken 276">
                <a:extLst>
                  <a:ext uri="{FF2B5EF4-FFF2-40B4-BE49-F238E27FC236}">
                    <a16:creationId xmlns:a16="http://schemas.microsoft.com/office/drawing/2014/main" id="{01247AFF-52E9-4B84-95CA-C6D7094FEE84}"/>
                  </a:ext>
                </a:extLst>
              </p:cNvPr>
              <p:cNvSpPr/>
              <p:nvPr/>
            </p:nvSpPr>
            <p:spPr>
              <a:xfrm>
                <a:off x="2246383" y="702969"/>
                <a:ext cx="1740387" cy="977598"/>
              </a:xfrm>
              <a:prstGeom prst="roundRect">
                <a:avLst>
                  <a:gd name="adj" fmla="val 5900"/>
                </a:avLst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B4EF1D74-1B23-2F41-A2CD-46BA884DFDB8}"/>
              </a:ext>
            </a:extLst>
          </p:cNvPr>
          <p:cNvGrpSpPr/>
          <p:nvPr/>
        </p:nvGrpSpPr>
        <p:grpSpPr>
          <a:xfrm>
            <a:off x="-59923" y="2690201"/>
            <a:ext cx="397288" cy="359230"/>
            <a:chOff x="-59923" y="2690201"/>
            <a:chExt cx="397288" cy="359230"/>
          </a:xfrm>
        </p:grpSpPr>
        <p:sp>
          <p:nvSpPr>
            <p:cNvPr id="49" name="Freihandform: Form 256">
              <a:extLst>
                <a:ext uri="{FF2B5EF4-FFF2-40B4-BE49-F238E27FC236}">
                  <a16:creationId xmlns:a16="http://schemas.microsoft.com/office/drawing/2014/main" id="{3FE5BCA5-25DB-7941-9A9B-1DE3D47E4563}"/>
                </a:ext>
              </a:extLst>
            </p:cNvPr>
            <p:cNvSpPr/>
            <p:nvPr/>
          </p:nvSpPr>
          <p:spPr>
            <a:xfrm rot="10800000">
              <a:off x="-59923" y="2690201"/>
              <a:ext cx="352466" cy="328944"/>
            </a:xfrm>
            <a:custGeom>
              <a:avLst/>
              <a:gdLst>
                <a:gd name="connsiteX0" fmla="*/ 352466 w 352466"/>
                <a:gd name="connsiteY0" fmla="*/ 328944 h 328944"/>
                <a:gd name="connsiteX1" fmla="*/ 106269 w 352466"/>
                <a:gd name="connsiteY1" fmla="*/ 328944 h 328944"/>
                <a:gd name="connsiteX2" fmla="*/ 1132 w 352466"/>
                <a:gd name="connsiteY2" fmla="*/ 223807 h 328944"/>
                <a:gd name="connsiteX3" fmla="*/ 1132 w 352466"/>
                <a:gd name="connsiteY3" fmla="*/ 220996 h 328944"/>
                <a:gd name="connsiteX4" fmla="*/ 0 w 352466"/>
                <a:gd name="connsiteY4" fmla="*/ 220996 h 328944"/>
                <a:gd name="connsiteX5" fmla="*/ 0 w 352466"/>
                <a:gd name="connsiteY5" fmla="*/ 106697 h 328944"/>
                <a:gd name="connsiteX6" fmla="*/ 198 w 352466"/>
                <a:gd name="connsiteY6" fmla="*/ 106697 h 328944"/>
                <a:gd name="connsiteX7" fmla="*/ 198 w 352466"/>
                <a:gd name="connsiteY7" fmla="*/ 105137 h 328944"/>
                <a:gd name="connsiteX8" fmla="*/ 105335 w 352466"/>
                <a:gd name="connsiteY8" fmla="*/ 0 h 328944"/>
                <a:gd name="connsiteX9" fmla="*/ 352466 w 352466"/>
                <a:gd name="connsiteY9" fmla="*/ 0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466" h="328944">
                  <a:moveTo>
                    <a:pt x="352466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35246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F334BA2F-CB52-F349-A80E-94C47B296ED4}"/>
                </a:ext>
              </a:extLst>
            </p:cNvPr>
            <p:cNvGrpSpPr/>
            <p:nvPr/>
          </p:nvGrpSpPr>
          <p:grpSpPr>
            <a:xfrm flipH="1">
              <a:off x="-49797" y="2699642"/>
              <a:ext cx="387162" cy="349789"/>
              <a:chOff x="1850194" y="2697284"/>
              <a:chExt cx="387162" cy="349789"/>
            </a:xfrm>
          </p:grpSpPr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6F9A3297-BD62-9445-BA5B-93419958C03F}"/>
                  </a:ext>
                </a:extLst>
              </p:cNvPr>
              <p:cNvSpPr txBox="1"/>
              <p:nvPr/>
            </p:nvSpPr>
            <p:spPr>
              <a:xfrm>
                <a:off x="1942092" y="2770074"/>
                <a:ext cx="19919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8409633C-27CC-874B-8FB7-936F8E97840D}"/>
                  </a:ext>
                </a:extLst>
              </p:cNvPr>
              <p:cNvSpPr txBox="1"/>
              <p:nvPr/>
            </p:nvSpPr>
            <p:spPr>
              <a:xfrm>
                <a:off x="1850194" y="2697284"/>
                <a:ext cx="387162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600" dirty="0">
                    <a:solidFill>
                      <a:schemeClr val="bg1"/>
                    </a:solidFill>
                  </a:rPr>
                  <a:t>CAM</a:t>
                </a:r>
              </a:p>
            </p:txBody>
          </p:sp>
        </p:grpSp>
      </p:grpSp>
      <p:sp>
        <p:nvSpPr>
          <p:cNvPr id="30" name="Freihandform 194">
            <a:hlinkClick r:id="rId8" action="ppaction://hlinksldjump"/>
            <a:extLst>
              <a:ext uri="{FF2B5EF4-FFF2-40B4-BE49-F238E27FC236}">
                <a16:creationId xmlns:a16="http://schemas.microsoft.com/office/drawing/2014/main" id="{849B3869-BCA1-4F89-8587-A2E8992E1FC0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35" name="Grafik 34">
            <a:hlinkClick r:id="rId8" action="ppaction://hlinksldjump"/>
            <a:extLst>
              <a:ext uri="{FF2B5EF4-FFF2-40B4-BE49-F238E27FC236}">
                <a16:creationId xmlns:a16="http://schemas.microsoft.com/office/drawing/2014/main" id="{F2CDAE88-A76C-4136-9029-409B7C30A3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433E8641-BB63-44E8-ACD1-1ED01E8E5725}"/>
              </a:ext>
            </a:extLst>
          </p:cNvPr>
          <p:cNvSpPr/>
          <p:nvPr/>
        </p:nvSpPr>
        <p:spPr>
          <a:xfrm>
            <a:off x="1" y="5590475"/>
            <a:ext cx="337443" cy="1103332"/>
          </a:xfrm>
          <a:custGeom>
            <a:avLst/>
            <a:gdLst>
              <a:gd name="connsiteX0" fmla="*/ 0 w 337443"/>
              <a:gd name="connsiteY0" fmla="*/ 0 h 1103332"/>
              <a:gd name="connsiteX1" fmla="*/ 4779 w 337443"/>
              <a:gd name="connsiteY1" fmla="*/ 23671 h 1103332"/>
              <a:gd name="connsiteX2" fmla="*/ 101654 w 337443"/>
              <a:gd name="connsiteY2" fmla="*/ 87884 h 1103332"/>
              <a:gd name="connsiteX3" fmla="*/ 122863 w 337443"/>
              <a:gd name="connsiteY3" fmla="*/ 87884 h 1103332"/>
              <a:gd name="connsiteX4" fmla="*/ 122863 w 337443"/>
              <a:gd name="connsiteY4" fmla="*/ 87886 h 1103332"/>
              <a:gd name="connsiteX5" fmla="*/ 153728 w 337443"/>
              <a:gd name="connsiteY5" fmla="*/ 87886 h 1103332"/>
              <a:gd name="connsiteX6" fmla="*/ 166150 w 337443"/>
              <a:gd name="connsiteY6" fmla="*/ 90394 h 1103332"/>
              <a:gd name="connsiteX7" fmla="*/ 183293 w 337443"/>
              <a:gd name="connsiteY7" fmla="*/ 90394 h 1103332"/>
              <a:gd name="connsiteX8" fmla="*/ 183293 w 337443"/>
              <a:gd name="connsiteY8" fmla="*/ 90264 h 1103332"/>
              <a:gd name="connsiteX9" fmla="*/ 201441 w 337443"/>
              <a:gd name="connsiteY9" fmla="*/ 90264 h 1103332"/>
              <a:gd name="connsiteX10" fmla="*/ 201441 w 337443"/>
              <a:gd name="connsiteY10" fmla="*/ 90266 h 1103332"/>
              <a:gd name="connsiteX11" fmla="*/ 232306 w 337443"/>
              <a:gd name="connsiteY11" fmla="*/ 90266 h 1103332"/>
              <a:gd name="connsiteX12" fmla="*/ 337443 w 337443"/>
              <a:gd name="connsiteY12" fmla="*/ 195403 h 1103332"/>
              <a:gd name="connsiteX13" fmla="*/ 337443 w 337443"/>
              <a:gd name="connsiteY13" fmla="*/ 615950 h 1103332"/>
              <a:gd name="connsiteX14" fmla="*/ 336600 w 337443"/>
              <a:gd name="connsiteY14" fmla="*/ 620126 h 1103332"/>
              <a:gd name="connsiteX15" fmla="*/ 336600 w 337443"/>
              <a:gd name="connsiteY15" fmla="*/ 676536 h 1103332"/>
              <a:gd name="connsiteX16" fmla="*/ 335606 w 337443"/>
              <a:gd name="connsiteY16" fmla="*/ 681460 h 1103332"/>
              <a:gd name="connsiteX17" fmla="*/ 335606 w 337443"/>
              <a:gd name="connsiteY17" fmla="*/ 728080 h 1103332"/>
              <a:gd name="connsiteX18" fmla="*/ 335594 w 337443"/>
              <a:gd name="connsiteY18" fmla="*/ 728080 h 1103332"/>
              <a:gd name="connsiteX19" fmla="*/ 335594 w 337443"/>
              <a:gd name="connsiteY19" fmla="*/ 998090 h 1103332"/>
              <a:gd name="connsiteX20" fmla="*/ 230457 w 337443"/>
              <a:gd name="connsiteY20" fmla="*/ 1103227 h 1103332"/>
              <a:gd name="connsiteX21" fmla="*/ 213977 w 337443"/>
              <a:gd name="connsiteY21" fmla="*/ 1103227 h 1103332"/>
              <a:gd name="connsiteX22" fmla="*/ 213459 w 337443"/>
              <a:gd name="connsiteY22" fmla="*/ 1103332 h 1103332"/>
              <a:gd name="connsiteX23" fmla="*/ 213459 w 337443"/>
              <a:gd name="connsiteY23" fmla="*/ 1102425 h 1103332"/>
              <a:gd name="connsiteX24" fmla="*/ 119002 w 337443"/>
              <a:gd name="connsiteY24" fmla="*/ 1102425 h 1103332"/>
              <a:gd name="connsiteX25" fmla="*/ 119002 w 337443"/>
              <a:gd name="connsiteY25" fmla="*/ 1102161 h 1103332"/>
              <a:gd name="connsiteX26" fmla="*/ 51406 w 337443"/>
              <a:gd name="connsiteY26" fmla="*/ 1102161 h 1103332"/>
              <a:gd name="connsiteX27" fmla="*/ 0 w 337443"/>
              <a:gd name="connsiteY27" fmla="*/ 1102161 h 110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7443" h="1103332">
                <a:moveTo>
                  <a:pt x="0" y="0"/>
                </a:moveTo>
                <a:lnTo>
                  <a:pt x="4779" y="23671"/>
                </a:lnTo>
                <a:cubicBezTo>
                  <a:pt x="20740" y="61407"/>
                  <a:pt x="58105" y="87884"/>
                  <a:pt x="101654" y="87884"/>
                </a:cubicBezTo>
                <a:lnTo>
                  <a:pt x="122863" y="87884"/>
                </a:lnTo>
                <a:lnTo>
                  <a:pt x="122863" y="87886"/>
                </a:lnTo>
                <a:lnTo>
                  <a:pt x="153728" y="87886"/>
                </a:lnTo>
                <a:lnTo>
                  <a:pt x="166150" y="90394"/>
                </a:lnTo>
                <a:lnTo>
                  <a:pt x="183293" y="90394"/>
                </a:lnTo>
                <a:lnTo>
                  <a:pt x="183293" y="90264"/>
                </a:lnTo>
                <a:lnTo>
                  <a:pt x="201441" y="90264"/>
                </a:lnTo>
                <a:lnTo>
                  <a:pt x="201441" y="90266"/>
                </a:lnTo>
                <a:lnTo>
                  <a:pt x="232306" y="90266"/>
                </a:lnTo>
                <a:cubicBezTo>
                  <a:pt x="290372" y="90266"/>
                  <a:pt x="337443" y="137337"/>
                  <a:pt x="337443" y="195403"/>
                </a:cubicBezTo>
                <a:lnTo>
                  <a:pt x="337443" y="615950"/>
                </a:lnTo>
                <a:lnTo>
                  <a:pt x="336600" y="620126"/>
                </a:lnTo>
                <a:lnTo>
                  <a:pt x="336600" y="676536"/>
                </a:lnTo>
                <a:lnTo>
                  <a:pt x="335606" y="681460"/>
                </a:lnTo>
                <a:lnTo>
                  <a:pt x="335606" y="728080"/>
                </a:lnTo>
                <a:lnTo>
                  <a:pt x="335594" y="728080"/>
                </a:lnTo>
                <a:lnTo>
                  <a:pt x="335594" y="998090"/>
                </a:lnTo>
                <a:cubicBezTo>
                  <a:pt x="335594" y="1056156"/>
                  <a:pt x="288523" y="1103227"/>
                  <a:pt x="230457" y="1103227"/>
                </a:cubicBezTo>
                <a:lnTo>
                  <a:pt x="213977" y="1103227"/>
                </a:lnTo>
                <a:lnTo>
                  <a:pt x="213459" y="1103332"/>
                </a:lnTo>
                <a:lnTo>
                  <a:pt x="213459" y="1102425"/>
                </a:lnTo>
                <a:lnTo>
                  <a:pt x="119002" y="1102425"/>
                </a:lnTo>
                <a:lnTo>
                  <a:pt x="119002" y="1102161"/>
                </a:lnTo>
                <a:lnTo>
                  <a:pt x="51406" y="1102161"/>
                </a:lnTo>
                <a:lnTo>
                  <a:pt x="0" y="11021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0A13FC39-FBC8-4D2F-80F7-0E00CD9F1D33}"/>
              </a:ext>
            </a:extLst>
          </p:cNvPr>
          <p:cNvGrpSpPr/>
          <p:nvPr/>
        </p:nvGrpSpPr>
        <p:grpSpPr>
          <a:xfrm>
            <a:off x="-21265" y="5949823"/>
            <a:ext cx="345114" cy="733931"/>
            <a:chOff x="-21265" y="5961728"/>
            <a:chExt cx="345114" cy="733931"/>
          </a:xfrm>
        </p:grpSpPr>
        <p:sp>
          <p:nvSpPr>
            <p:cNvPr id="235" name="Freihandform: Form 234">
              <a:extLst>
                <a:ext uri="{FF2B5EF4-FFF2-40B4-BE49-F238E27FC236}">
                  <a16:creationId xmlns:a16="http://schemas.microsoft.com/office/drawing/2014/main" id="{00E7451A-2FE5-4207-A079-B604D754503D}"/>
                </a:ext>
              </a:extLst>
            </p:cNvPr>
            <p:cNvSpPr/>
            <p:nvPr/>
          </p:nvSpPr>
          <p:spPr>
            <a:xfrm>
              <a:off x="-10633" y="5961728"/>
              <a:ext cx="334482" cy="733931"/>
            </a:xfrm>
            <a:custGeom>
              <a:avLst/>
              <a:gdLst>
                <a:gd name="connsiteX0" fmla="*/ 0 w 334482"/>
                <a:gd name="connsiteY0" fmla="*/ 0 h 733931"/>
                <a:gd name="connsiteX1" fmla="*/ 22400 w 334482"/>
                <a:gd name="connsiteY1" fmla="*/ 33224 h 733931"/>
                <a:gd name="connsiteX2" fmla="*/ 96743 w 334482"/>
                <a:gd name="connsiteY2" fmla="*/ 64017 h 733931"/>
                <a:gd name="connsiteX3" fmla="*/ 123400 w 334482"/>
                <a:gd name="connsiteY3" fmla="*/ 64017 h 733931"/>
                <a:gd name="connsiteX4" fmla="*/ 148473 w 334482"/>
                <a:gd name="connsiteY4" fmla="*/ 64017 h 733931"/>
                <a:gd name="connsiteX5" fmla="*/ 154412 w 334482"/>
                <a:gd name="connsiteY5" fmla="*/ 65216 h 733931"/>
                <a:gd name="connsiteX6" fmla="*/ 220183 w 334482"/>
                <a:gd name="connsiteY6" fmla="*/ 65216 h 733931"/>
                <a:gd name="connsiteX7" fmla="*/ 220183 w 334482"/>
                <a:gd name="connsiteY7" fmla="*/ 66397 h 733931"/>
                <a:gd name="connsiteX8" fmla="*/ 229345 w 334482"/>
                <a:gd name="connsiteY8" fmla="*/ 66397 h 733931"/>
                <a:gd name="connsiteX9" fmla="*/ 334482 w 334482"/>
                <a:gd name="connsiteY9" fmla="*/ 171534 h 733931"/>
                <a:gd name="connsiteX10" fmla="*/ 334482 w 334482"/>
                <a:gd name="connsiteY10" fmla="*/ 358341 h 733931"/>
                <a:gd name="connsiteX11" fmla="*/ 334470 w 334482"/>
                <a:gd name="connsiteY11" fmla="*/ 358341 h 733931"/>
                <a:gd name="connsiteX12" fmla="*/ 334470 w 334482"/>
                <a:gd name="connsiteY12" fmla="*/ 628351 h 733931"/>
                <a:gd name="connsiteX13" fmla="*/ 229333 w 334482"/>
                <a:gd name="connsiteY13" fmla="*/ 733488 h 733931"/>
                <a:gd name="connsiteX14" fmla="*/ 212853 w 334482"/>
                <a:gd name="connsiteY14" fmla="*/ 733488 h 733931"/>
                <a:gd name="connsiteX15" fmla="*/ 210658 w 334482"/>
                <a:gd name="connsiteY15" fmla="*/ 733931 h 733931"/>
                <a:gd name="connsiteX16" fmla="*/ 210658 w 334482"/>
                <a:gd name="connsiteY16" fmla="*/ 731965 h 733931"/>
                <a:gd name="connsiteX17" fmla="*/ 127736 w 334482"/>
                <a:gd name="connsiteY17" fmla="*/ 731965 h 733931"/>
                <a:gd name="connsiteX18" fmla="*/ 125472 w 334482"/>
                <a:gd name="connsiteY18" fmla="*/ 732422 h 733931"/>
                <a:gd name="connsiteX19" fmla="*/ 47988 w 334482"/>
                <a:gd name="connsiteY19" fmla="*/ 732422 h 733931"/>
                <a:gd name="connsiteX20" fmla="*/ 0 w 334482"/>
                <a:gd name="connsiteY20" fmla="*/ 732422 h 7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4482" h="733931">
                  <a:moveTo>
                    <a:pt x="0" y="0"/>
                  </a:moveTo>
                  <a:lnTo>
                    <a:pt x="22400" y="33224"/>
                  </a:lnTo>
                  <a:cubicBezTo>
                    <a:pt x="41426" y="52249"/>
                    <a:pt x="67710" y="64017"/>
                    <a:pt x="96743" y="64017"/>
                  </a:cubicBezTo>
                  <a:lnTo>
                    <a:pt x="123400" y="64017"/>
                  </a:lnTo>
                  <a:lnTo>
                    <a:pt x="148473" y="64017"/>
                  </a:lnTo>
                  <a:lnTo>
                    <a:pt x="154412" y="65216"/>
                  </a:lnTo>
                  <a:lnTo>
                    <a:pt x="220183" y="65216"/>
                  </a:lnTo>
                  <a:lnTo>
                    <a:pt x="220183" y="66397"/>
                  </a:lnTo>
                  <a:lnTo>
                    <a:pt x="229345" y="66397"/>
                  </a:lnTo>
                  <a:cubicBezTo>
                    <a:pt x="287411" y="66397"/>
                    <a:pt x="334482" y="113468"/>
                    <a:pt x="334482" y="171534"/>
                  </a:cubicBezTo>
                  <a:lnTo>
                    <a:pt x="334482" y="358341"/>
                  </a:lnTo>
                  <a:lnTo>
                    <a:pt x="334470" y="358341"/>
                  </a:lnTo>
                  <a:lnTo>
                    <a:pt x="334470" y="628351"/>
                  </a:lnTo>
                  <a:cubicBezTo>
                    <a:pt x="334470" y="686417"/>
                    <a:pt x="287399" y="733488"/>
                    <a:pt x="229333" y="733488"/>
                  </a:cubicBezTo>
                  <a:lnTo>
                    <a:pt x="212853" y="733488"/>
                  </a:lnTo>
                  <a:lnTo>
                    <a:pt x="210658" y="733931"/>
                  </a:lnTo>
                  <a:lnTo>
                    <a:pt x="210658" y="731965"/>
                  </a:lnTo>
                  <a:lnTo>
                    <a:pt x="127736" y="731965"/>
                  </a:lnTo>
                  <a:lnTo>
                    <a:pt x="125472" y="732422"/>
                  </a:lnTo>
                  <a:lnTo>
                    <a:pt x="47988" y="732422"/>
                  </a:lnTo>
                  <a:lnTo>
                    <a:pt x="0" y="732422"/>
                  </a:lnTo>
                  <a:close/>
                </a:path>
              </a:pathLst>
            </a:cu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55" name="Gruppieren 254">
              <a:extLst>
                <a:ext uri="{FF2B5EF4-FFF2-40B4-BE49-F238E27FC236}">
                  <a16:creationId xmlns:a16="http://schemas.microsoft.com/office/drawing/2014/main" id="{49C89FFD-98D0-4EF1-A234-2DDE10AAC77B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259" name="Grafik 25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463FAA84-F8C9-4EC4-BEBF-EFD89C276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261" name="Kreuz 260">
                <a:extLst>
                  <a:ext uri="{FF2B5EF4-FFF2-40B4-BE49-F238E27FC236}">
                    <a16:creationId xmlns:a16="http://schemas.microsoft.com/office/drawing/2014/main" id="{09CF90F3-2667-4E20-AFA6-A7642ED52732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56" name="Freihandform: Form 255">
              <a:extLst>
                <a:ext uri="{FF2B5EF4-FFF2-40B4-BE49-F238E27FC236}">
                  <a16:creationId xmlns:a16="http://schemas.microsoft.com/office/drawing/2014/main" id="{B65F11C6-B217-4B05-AD42-9000B7AA6E89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7" name="Grafik 256">
              <a:hlinkClick r:id="rId14" action="ppaction://hlinksldjump"/>
              <a:extLst>
                <a:ext uri="{FF2B5EF4-FFF2-40B4-BE49-F238E27FC236}">
                  <a16:creationId xmlns:a16="http://schemas.microsoft.com/office/drawing/2014/main" id="{5667A3B2-65E2-469B-AF0D-5C5550B6E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pic>
        <p:nvPicPr>
          <p:cNvPr id="38" name="Grafik 37">
            <a:extLst>
              <a:ext uri="{FF2B5EF4-FFF2-40B4-BE49-F238E27FC236}">
                <a16:creationId xmlns:a16="http://schemas.microsoft.com/office/drawing/2014/main" id="{2EE1F8BB-B770-44F2-BC77-D811B246D8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577" y="5755784"/>
            <a:ext cx="210502" cy="21050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4450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8" name="Grafik 307" descr="Ein Bild, das Mann, haltend, Monitor, Fernsehen enthält.&#10;&#10;Automatisch generierte Beschreibung">
            <a:extLst>
              <a:ext uri="{FF2B5EF4-FFF2-40B4-BE49-F238E27FC236}">
                <a16:creationId xmlns:a16="http://schemas.microsoft.com/office/drawing/2014/main" id="{3AB53724-C07E-4B30-8F8F-D2ADCEF21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86" y="33075"/>
            <a:ext cx="9011060" cy="6805424"/>
          </a:xfrm>
          <a:prstGeom prst="rect">
            <a:avLst/>
          </a:prstGeom>
        </p:spPr>
      </p:pic>
      <p:grpSp>
        <p:nvGrpSpPr>
          <p:cNvPr id="212" name="Gruppieren 211">
            <a:extLst>
              <a:ext uri="{FF2B5EF4-FFF2-40B4-BE49-F238E27FC236}">
                <a16:creationId xmlns:a16="http://schemas.microsoft.com/office/drawing/2014/main" id="{2A50B56D-44B3-4D0D-AA74-4F0CC1E8E109}"/>
              </a:ext>
            </a:extLst>
          </p:cNvPr>
          <p:cNvGrpSpPr/>
          <p:nvPr/>
        </p:nvGrpSpPr>
        <p:grpSpPr>
          <a:xfrm>
            <a:off x="2428613" y="333070"/>
            <a:ext cx="1056576" cy="1301167"/>
            <a:chOff x="2428613" y="333070"/>
            <a:chExt cx="1056576" cy="1301167"/>
          </a:xfrm>
        </p:grpSpPr>
        <p:grpSp>
          <p:nvGrpSpPr>
            <p:cNvPr id="213" name="Gruppieren 212">
              <a:extLst>
                <a:ext uri="{FF2B5EF4-FFF2-40B4-BE49-F238E27FC236}">
                  <a16:creationId xmlns:a16="http://schemas.microsoft.com/office/drawing/2014/main" id="{B862A935-E8FE-4A37-A8FF-1FCDE1AB7C17}"/>
                </a:ext>
              </a:extLst>
            </p:cNvPr>
            <p:cNvGrpSpPr/>
            <p:nvPr/>
          </p:nvGrpSpPr>
          <p:grpSpPr>
            <a:xfrm>
              <a:off x="2663026" y="1353741"/>
              <a:ext cx="563993" cy="280496"/>
              <a:chOff x="4679615" y="2340032"/>
              <a:chExt cx="563993" cy="280496"/>
            </a:xfrm>
          </p:grpSpPr>
          <p:sp>
            <p:nvSpPr>
              <p:cNvPr id="234" name="Freihandform: Form 23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04CFF2E-47AF-4795-AFF1-08B090FB16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235" name="Grafik 23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EF7E580-95CB-4BC5-8033-4F24FB007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grpSp>
          <p:nvGrpSpPr>
            <p:cNvPr id="214" name="Gruppieren 213">
              <a:extLst>
                <a:ext uri="{FF2B5EF4-FFF2-40B4-BE49-F238E27FC236}">
                  <a16:creationId xmlns:a16="http://schemas.microsoft.com/office/drawing/2014/main" id="{3D0D5A60-767E-4270-8D39-B46AA26ADD16}"/>
                </a:ext>
              </a:extLst>
            </p:cNvPr>
            <p:cNvGrpSpPr/>
            <p:nvPr/>
          </p:nvGrpSpPr>
          <p:grpSpPr>
            <a:xfrm>
              <a:off x="2431626" y="333070"/>
              <a:ext cx="228284" cy="228284"/>
              <a:chOff x="3980708" y="305278"/>
              <a:chExt cx="339939" cy="339939"/>
            </a:xfrm>
          </p:grpSpPr>
          <p:sp>
            <p:nvSpPr>
              <p:cNvPr id="232" name="Flussdiagramm: Verbinder 231">
                <a:extLst>
                  <a:ext uri="{FF2B5EF4-FFF2-40B4-BE49-F238E27FC236}">
                    <a16:creationId xmlns:a16="http://schemas.microsoft.com/office/drawing/2014/main" id="{1E011F57-E456-4F72-A6C0-FCB955365A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6588" y="323416"/>
                <a:ext cx="307500" cy="307494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33" name="Grafik 232">
                <a:extLst>
                  <a:ext uri="{FF2B5EF4-FFF2-40B4-BE49-F238E27FC236}">
                    <a16:creationId xmlns:a16="http://schemas.microsoft.com/office/drawing/2014/main" id="{DD704F20-0078-48A8-BF43-5726E86C19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80708" y="305278"/>
                <a:ext cx="339939" cy="339939"/>
              </a:xfrm>
              <a:prstGeom prst="rect">
                <a:avLst/>
              </a:prstGeom>
            </p:spPr>
          </p:pic>
        </p:grpSp>
        <p:grpSp>
          <p:nvGrpSpPr>
            <p:cNvPr id="215" name="Gruppieren 214">
              <a:extLst>
                <a:ext uri="{FF2B5EF4-FFF2-40B4-BE49-F238E27FC236}">
                  <a16:creationId xmlns:a16="http://schemas.microsoft.com/office/drawing/2014/main" id="{BAFC7E2B-715C-4B9A-BF03-6BA9BA68FB9E}"/>
                </a:ext>
              </a:extLst>
            </p:cNvPr>
            <p:cNvGrpSpPr/>
            <p:nvPr/>
          </p:nvGrpSpPr>
          <p:grpSpPr>
            <a:xfrm>
              <a:off x="3256147" y="333856"/>
              <a:ext cx="229042" cy="229040"/>
              <a:chOff x="5318782" y="709462"/>
              <a:chExt cx="229042" cy="229040"/>
            </a:xfrm>
          </p:grpSpPr>
          <p:sp>
            <p:nvSpPr>
              <p:cNvPr id="230" name="Flussdiagramm: Verbinder 229">
                <a:extLst>
                  <a:ext uri="{FF2B5EF4-FFF2-40B4-BE49-F238E27FC236}">
                    <a16:creationId xmlns:a16="http://schemas.microsoft.com/office/drawing/2014/main" id="{1AE0B4E2-FB9C-47D5-A07C-CBF45DCD1B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31" name="Grafik 23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F69F2C3-A155-43F8-B185-FE56ADBF4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grpSp>
          <p:nvGrpSpPr>
            <p:cNvPr id="216" name="Gruppieren 215">
              <a:extLst>
                <a:ext uri="{FF2B5EF4-FFF2-40B4-BE49-F238E27FC236}">
                  <a16:creationId xmlns:a16="http://schemas.microsoft.com/office/drawing/2014/main" id="{CD5A1056-175A-4431-96E0-9A054B4AC16A}"/>
                </a:ext>
              </a:extLst>
            </p:cNvPr>
            <p:cNvGrpSpPr/>
            <p:nvPr/>
          </p:nvGrpSpPr>
          <p:grpSpPr>
            <a:xfrm>
              <a:off x="3234561" y="1161329"/>
              <a:ext cx="233114" cy="233110"/>
              <a:chOff x="5324793" y="1536935"/>
              <a:chExt cx="233114" cy="233110"/>
            </a:xfrm>
          </p:grpSpPr>
          <p:sp>
            <p:nvSpPr>
              <p:cNvPr id="226" name="Flussdiagramm: Verbinder 225">
                <a:extLst>
                  <a:ext uri="{FF2B5EF4-FFF2-40B4-BE49-F238E27FC236}">
                    <a16:creationId xmlns:a16="http://schemas.microsoft.com/office/drawing/2014/main" id="{C5BCDCD6-98D3-4199-A7DA-A7E4CAB258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27" name="Grafik 10">
                <a:extLst>
                  <a:ext uri="{FF2B5EF4-FFF2-40B4-BE49-F238E27FC236}">
                    <a16:creationId xmlns:a16="http://schemas.microsoft.com/office/drawing/2014/main" id="{A57BBC78-6B6D-41D3-8013-46E46F31C114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228" name="Freihandform: Form 227">
                  <a:extLst>
                    <a:ext uri="{FF2B5EF4-FFF2-40B4-BE49-F238E27FC236}">
                      <a16:creationId xmlns:a16="http://schemas.microsoft.com/office/drawing/2014/main" id="{EFA729ED-B7C3-49D0-82D6-7DDDD5D57F0D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29" name="Freihandform: Form 228">
                  <a:extLst>
                    <a:ext uri="{FF2B5EF4-FFF2-40B4-BE49-F238E27FC236}">
                      <a16:creationId xmlns:a16="http://schemas.microsoft.com/office/drawing/2014/main" id="{6842C9D4-7CA8-485A-A3C3-82862CB57F5A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217" name="Gruppieren 216">
              <a:extLst>
                <a:ext uri="{FF2B5EF4-FFF2-40B4-BE49-F238E27FC236}">
                  <a16:creationId xmlns:a16="http://schemas.microsoft.com/office/drawing/2014/main" id="{71163D01-9CE8-41D2-809E-203E47E1825D}"/>
                </a:ext>
              </a:extLst>
            </p:cNvPr>
            <p:cNvGrpSpPr/>
            <p:nvPr/>
          </p:nvGrpSpPr>
          <p:grpSpPr>
            <a:xfrm>
              <a:off x="2428613" y="1161322"/>
              <a:ext cx="233678" cy="233674"/>
              <a:chOff x="4518845" y="1536928"/>
              <a:chExt cx="233678" cy="233674"/>
            </a:xfrm>
          </p:grpSpPr>
          <p:sp>
            <p:nvSpPr>
              <p:cNvPr id="224" name="Flussdiagramm: Verbinder 223">
                <a:extLst>
                  <a:ext uri="{FF2B5EF4-FFF2-40B4-BE49-F238E27FC236}">
                    <a16:creationId xmlns:a16="http://schemas.microsoft.com/office/drawing/2014/main" id="{8F1B1EA6-BDC2-47AB-A3E5-907AD778B6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25" name="Grafik 224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12FF3BCF-FC75-4591-8A71-A92C2DBBC5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  <p:grpSp>
          <p:nvGrpSpPr>
            <p:cNvPr id="218" name="Gruppieren 217">
              <a:extLst>
                <a:ext uri="{FF2B5EF4-FFF2-40B4-BE49-F238E27FC236}">
                  <a16:creationId xmlns:a16="http://schemas.microsoft.com/office/drawing/2014/main" id="{942AC511-A91F-4F5B-876F-89906B5FF131}"/>
                </a:ext>
              </a:extLst>
            </p:cNvPr>
            <p:cNvGrpSpPr/>
            <p:nvPr/>
          </p:nvGrpSpPr>
          <p:grpSpPr>
            <a:xfrm>
              <a:off x="2453393" y="379576"/>
              <a:ext cx="981360" cy="982944"/>
              <a:chOff x="2453393" y="379576"/>
              <a:chExt cx="981360" cy="982944"/>
            </a:xfrm>
          </p:grpSpPr>
          <p:sp>
            <p:nvSpPr>
              <p:cNvPr id="219" name="Freihandform: Form 218">
                <a:extLst>
                  <a:ext uri="{FF2B5EF4-FFF2-40B4-BE49-F238E27FC236}">
                    <a16:creationId xmlns:a16="http://schemas.microsoft.com/office/drawing/2014/main" id="{AB5E98B1-B17F-4A2C-9A1C-F4D0A1F55E93}"/>
                  </a:ext>
                </a:extLst>
              </p:cNvPr>
              <p:cNvSpPr/>
              <p:nvPr/>
            </p:nvSpPr>
            <p:spPr>
              <a:xfrm>
                <a:off x="2453393" y="885572"/>
                <a:ext cx="979770" cy="476948"/>
              </a:xfrm>
              <a:custGeom>
                <a:avLst/>
                <a:gdLst>
                  <a:gd name="connsiteX0" fmla="*/ 0 w 979770"/>
                  <a:gd name="connsiteY0" fmla="*/ 0 h 476948"/>
                  <a:gd name="connsiteX1" fmla="*/ 979770 w 979770"/>
                  <a:gd name="connsiteY1" fmla="*/ 0 h 476948"/>
                  <a:gd name="connsiteX2" fmla="*/ 979770 w 979770"/>
                  <a:gd name="connsiteY2" fmla="*/ 284667 h 476948"/>
                  <a:gd name="connsiteX3" fmla="*/ 950895 w 979770"/>
                  <a:gd name="connsiteY3" fmla="*/ 265199 h 476948"/>
                  <a:gd name="connsiteX4" fmla="*/ 897564 w 979770"/>
                  <a:gd name="connsiteY4" fmla="*/ 254432 h 476948"/>
                  <a:gd name="connsiteX5" fmla="*/ 760554 w 979770"/>
                  <a:gd name="connsiteY5" fmla="*/ 391440 h 476948"/>
                  <a:gd name="connsiteX6" fmla="*/ 771321 w 979770"/>
                  <a:gd name="connsiteY6" fmla="*/ 444770 h 476948"/>
                  <a:gd name="connsiteX7" fmla="*/ 793017 w 979770"/>
                  <a:gd name="connsiteY7" fmla="*/ 476948 h 476948"/>
                  <a:gd name="connsiteX8" fmla="*/ 196925 w 979770"/>
                  <a:gd name="connsiteY8" fmla="*/ 476948 h 476948"/>
                  <a:gd name="connsiteX9" fmla="*/ 217847 w 979770"/>
                  <a:gd name="connsiteY9" fmla="*/ 445917 h 476948"/>
                  <a:gd name="connsiteX10" fmla="*/ 228614 w 979770"/>
                  <a:gd name="connsiteY10" fmla="*/ 392587 h 476948"/>
                  <a:gd name="connsiteX11" fmla="*/ 91604 w 979770"/>
                  <a:gd name="connsiteY11" fmla="*/ 255579 h 476948"/>
                  <a:gd name="connsiteX12" fmla="*/ 38274 w 979770"/>
                  <a:gd name="connsiteY12" fmla="*/ 266346 h 476948"/>
                  <a:gd name="connsiteX13" fmla="*/ 0 w 979770"/>
                  <a:gd name="connsiteY13" fmla="*/ 292150 h 4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9770" h="476948">
                    <a:moveTo>
                      <a:pt x="0" y="0"/>
                    </a:moveTo>
                    <a:lnTo>
                      <a:pt x="979770" y="0"/>
                    </a:lnTo>
                    <a:lnTo>
                      <a:pt x="979770" y="284667"/>
                    </a:lnTo>
                    <a:lnTo>
                      <a:pt x="950895" y="265199"/>
                    </a:lnTo>
                    <a:cubicBezTo>
                      <a:pt x="934503" y="258266"/>
                      <a:pt x="916481" y="254432"/>
                      <a:pt x="897564" y="254432"/>
                    </a:cubicBezTo>
                    <a:cubicBezTo>
                      <a:pt x="821895" y="254432"/>
                      <a:pt x="760554" y="315773"/>
                      <a:pt x="760554" y="391440"/>
                    </a:cubicBezTo>
                    <a:cubicBezTo>
                      <a:pt x="760554" y="410357"/>
                      <a:pt x="764388" y="428378"/>
                      <a:pt x="771321" y="444770"/>
                    </a:cubicBezTo>
                    <a:lnTo>
                      <a:pt x="793017" y="476948"/>
                    </a:lnTo>
                    <a:lnTo>
                      <a:pt x="196925" y="476948"/>
                    </a:lnTo>
                    <a:lnTo>
                      <a:pt x="217847" y="445917"/>
                    </a:lnTo>
                    <a:cubicBezTo>
                      <a:pt x="224780" y="429525"/>
                      <a:pt x="228614" y="411504"/>
                      <a:pt x="228614" y="392587"/>
                    </a:cubicBezTo>
                    <a:cubicBezTo>
                      <a:pt x="228614" y="316920"/>
                      <a:pt x="167273" y="255579"/>
                      <a:pt x="91604" y="255579"/>
                    </a:cubicBezTo>
                    <a:cubicBezTo>
                      <a:pt x="72687" y="255579"/>
                      <a:pt x="54665" y="259413"/>
                      <a:pt x="38274" y="266346"/>
                    </a:cubicBezTo>
                    <a:lnTo>
                      <a:pt x="0" y="292150"/>
                    </a:lnTo>
                    <a:close/>
                  </a:path>
                </a:pathLst>
              </a:custGeom>
              <a:solidFill>
                <a:srgbClr val="92D050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grpSp>
            <p:nvGrpSpPr>
              <p:cNvPr id="220" name="Gruppieren 219">
                <a:extLst>
                  <a:ext uri="{FF2B5EF4-FFF2-40B4-BE49-F238E27FC236}">
                    <a16:creationId xmlns:a16="http://schemas.microsoft.com/office/drawing/2014/main" id="{A6E56D3A-EA75-4725-A257-0539D23F67DF}"/>
                  </a:ext>
                </a:extLst>
              </p:cNvPr>
              <p:cNvGrpSpPr/>
              <p:nvPr/>
            </p:nvGrpSpPr>
            <p:grpSpPr>
              <a:xfrm>
                <a:off x="2453611" y="380570"/>
                <a:ext cx="979770" cy="529618"/>
                <a:chOff x="2453611" y="380570"/>
                <a:chExt cx="979770" cy="529618"/>
              </a:xfrm>
            </p:grpSpPr>
            <p:sp>
              <p:nvSpPr>
                <p:cNvPr id="222" name="Freihandform: Form 221">
                  <a:extLst>
                    <a:ext uri="{FF2B5EF4-FFF2-40B4-BE49-F238E27FC236}">
                      <a16:creationId xmlns:a16="http://schemas.microsoft.com/office/drawing/2014/main" id="{BC6BAD79-0EC8-4AC7-9968-E4BEF1FF2581}"/>
                    </a:ext>
                  </a:extLst>
                </p:cNvPr>
                <p:cNvSpPr/>
                <p:nvPr/>
              </p:nvSpPr>
              <p:spPr>
                <a:xfrm>
                  <a:off x="2453611" y="380570"/>
                  <a:ext cx="979770" cy="484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770" h="484822">
                      <a:moveTo>
                        <a:pt x="495115" y="271900"/>
                      </a:moveTo>
                      <a:cubicBezTo>
                        <a:pt x="493776" y="271900"/>
                        <a:pt x="492659" y="271918"/>
                        <a:pt x="491766" y="271956"/>
                      </a:cubicBezTo>
                      <a:cubicBezTo>
                        <a:pt x="490873" y="271993"/>
                        <a:pt x="490092" y="272086"/>
                        <a:pt x="489422" y="272235"/>
                      </a:cubicBezTo>
                      <a:cubicBezTo>
                        <a:pt x="488753" y="272383"/>
                        <a:pt x="488194" y="272532"/>
                        <a:pt x="487748" y="272681"/>
                      </a:cubicBezTo>
                      <a:cubicBezTo>
                        <a:pt x="487302" y="272830"/>
                        <a:pt x="486929" y="273016"/>
                        <a:pt x="486632" y="273239"/>
                      </a:cubicBezTo>
                      <a:lnTo>
                        <a:pt x="453369" y="294559"/>
                      </a:lnTo>
                      <a:cubicBezTo>
                        <a:pt x="452699" y="295005"/>
                        <a:pt x="452159" y="295452"/>
                        <a:pt x="451750" y="295898"/>
                      </a:cubicBezTo>
                      <a:cubicBezTo>
                        <a:pt x="451341" y="296345"/>
                        <a:pt x="451025" y="296866"/>
                        <a:pt x="450801" y="297461"/>
                      </a:cubicBezTo>
                      <a:cubicBezTo>
                        <a:pt x="450578" y="298056"/>
                        <a:pt x="450411" y="298800"/>
                        <a:pt x="450299" y="299693"/>
                      </a:cubicBezTo>
                      <a:cubicBezTo>
                        <a:pt x="450188" y="300586"/>
                        <a:pt x="450132" y="301665"/>
                        <a:pt x="450132" y="302930"/>
                      </a:cubicBezTo>
                      <a:cubicBezTo>
                        <a:pt x="450132" y="304642"/>
                        <a:pt x="450225" y="306056"/>
                        <a:pt x="450411" y="307172"/>
                      </a:cubicBezTo>
                      <a:cubicBezTo>
                        <a:pt x="450597" y="308288"/>
                        <a:pt x="450950" y="309088"/>
                        <a:pt x="451471" y="309572"/>
                      </a:cubicBezTo>
                      <a:cubicBezTo>
                        <a:pt x="451992" y="310056"/>
                        <a:pt x="452680" y="310223"/>
                        <a:pt x="453536" y="310074"/>
                      </a:cubicBezTo>
                      <a:cubicBezTo>
                        <a:pt x="454392" y="309925"/>
                        <a:pt x="455527" y="309479"/>
                        <a:pt x="456941" y="308735"/>
                      </a:cubicBezTo>
                      <a:lnTo>
                        <a:pt x="484846" y="292103"/>
                      </a:lnTo>
                      <a:lnTo>
                        <a:pt x="484846" y="401938"/>
                      </a:lnTo>
                      <a:lnTo>
                        <a:pt x="454708" y="401938"/>
                      </a:lnTo>
                      <a:cubicBezTo>
                        <a:pt x="454113" y="401938"/>
                        <a:pt x="453573" y="402106"/>
                        <a:pt x="453090" y="402441"/>
                      </a:cubicBezTo>
                      <a:cubicBezTo>
                        <a:pt x="452606" y="402775"/>
                        <a:pt x="452197" y="403259"/>
                        <a:pt x="451862" y="403892"/>
                      </a:cubicBezTo>
                      <a:cubicBezTo>
                        <a:pt x="451527" y="404524"/>
                        <a:pt x="451248" y="405324"/>
                        <a:pt x="451025" y="406292"/>
                      </a:cubicBezTo>
                      <a:cubicBezTo>
                        <a:pt x="450801" y="407259"/>
                        <a:pt x="450690" y="408412"/>
                        <a:pt x="450690" y="409752"/>
                      </a:cubicBezTo>
                      <a:cubicBezTo>
                        <a:pt x="450690" y="411166"/>
                        <a:pt x="450801" y="412356"/>
                        <a:pt x="451025" y="413324"/>
                      </a:cubicBezTo>
                      <a:cubicBezTo>
                        <a:pt x="451248" y="414291"/>
                        <a:pt x="451564" y="415072"/>
                        <a:pt x="451973" y="415668"/>
                      </a:cubicBezTo>
                      <a:cubicBezTo>
                        <a:pt x="452383" y="416263"/>
                        <a:pt x="452811" y="416691"/>
                        <a:pt x="453257" y="416951"/>
                      </a:cubicBezTo>
                      <a:cubicBezTo>
                        <a:pt x="453704" y="417212"/>
                        <a:pt x="454187" y="417342"/>
                        <a:pt x="454708" y="417342"/>
                      </a:cubicBezTo>
                      <a:lnTo>
                        <a:pt x="530164" y="417342"/>
                      </a:lnTo>
                      <a:cubicBezTo>
                        <a:pt x="530685" y="417342"/>
                        <a:pt x="531187" y="417212"/>
                        <a:pt x="531671" y="416951"/>
                      </a:cubicBezTo>
                      <a:cubicBezTo>
                        <a:pt x="532155" y="416691"/>
                        <a:pt x="532582" y="416263"/>
                        <a:pt x="532955" y="415668"/>
                      </a:cubicBezTo>
                      <a:cubicBezTo>
                        <a:pt x="533327" y="415072"/>
                        <a:pt x="533624" y="414291"/>
                        <a:pt x="533848" y="413324"/>
                      </a:cubicBezTo>
                      <a:cubicBezTo>
                        <a:pt x="534071" y="412356"/>
                        <a:pt x="534182" y="411166"/>
                        <a:pt x="534182" y="409752"/>
                      </a:cubicBezTo>
                      <a:cubicBezTo>
                        <a:pt x="534182" y="408412"/>
                        <a:pt x="534089" y="407259"/>
                        <a:pt x="533903" y="406292"/>
                      </a:cubicBezTo>
                      <a:cubicBezTo>
                        <a:pt x="533717" y="405324"/>
                        <a:pt x="533457" y="404524"/>
                        <a:pt x="533122" y="403892"/>
                      </a:cubicBezTo>
                      <a:cubicBezTo>
                        <a:pt x="532787" y="403259"/>
                        <a:pt x="532359" y="402775"/>
                        <a:pt x="531838" y="402441"/>
                      </a:cubicBezTo>
                      <a:cubicBezTo>
                        <a:pt x="531317" y="402106"/>
                        <a:pt x="530759" y="401938"/>
                        <a:pt x="530164" y="401938"/>
                      </a:cubicBezTo>
                      <a:lnTo>
                        <a:pt x="504045" y="401938"/>
                      </a:lnTo>
                      <a:lnTo>
                        <a:pt x="504045" y="275025"/>
                      </a:lnTo>
                      <a:cubicBezTo>
                        <a:pt x="504045" y="274579"/>
                        <a:pt x="503933" y="274151"/>
                        <a:pt x="503710" y="273742"/>
                      </a:cubicBezTo>
                      <a:cubicBezTo>
                        <a:pt x="503487" y="273332"/>
                        <a:pt x="503040" y="272997"/>
                        <a:pt x="502370" y="272737"/>
                      </a:cubicBezTo>
                      <a:cubicBezTo>
                        <a:pt x="501701" y="272476"/>
                        <a:pt x="500770" y="272272"/>
                        <a:pt x="499580" y="272123"/>
                      </a:cubicBezTo>
                      <a:cubicBezTo>
                        <a:pt x="498389" y="271974"/>
                        <a:pt x="496901" y="271900"/>
                        <a:pt x="495115" y="271900"/>
                      </a:cubicBezTo>
                      <a:close/>
                      <a:moveTo>
                        <a:pt x="209427" y="0"/>
                      </a:moveTo>
                      <a:lnTo>
                        <a:pt x="799465" y="0"/>
                      </a:lnTo>
                      <a:lnTo>
                        <a:pt x="789704" y="14477"/>
                      </a:lnTo>
                      <a:cubicBezTo>
                        <a:pt x="782771" y="30868"/>
                        <a:pt x="778937" y="48889"/>
                        <a:pt x="778937" y="67806"/>
                      </a:cubicBezTo>
                      <a:cubicBezTo>
                        <a:pt x="778937" y="143473"/>
                        <a:pt x="840278" y="204814"/>
                        <a:pt x="915947" y="204814"/>
                      </a:cubicBezTo>
                      <a:cubicBezTo>
                        <a:pt x="934865" y="204814"/>
                        <a:pt x="952886" y="200980"/>
                        <a:pt x="969278" y="194047"/>
                      </a:cubicBezTo>
                      <a:lnTo>
                        <a:pt x="979770" y="186973"/>
                      </a:lnTo>
                      <a:lnTo>
                        <a:pt x="979770" y="484822"/>
                      </a:lnTo>
                      <a:lnTo>
                        <a:pt x="0" y="484822"/>
                      </a:lnTo>
                      <a:lnTo>
                        <a:pt x="0" y="166041"/>
                      </a:lnTo>
                      <a:lnTo>
                        <a:pt x="38009" y="191666"/>
                      </a:lnTo>
                      <a:cubicBezTo>
                        <a:pt x="54400" y="198599"/>
                        <a:pt x="72422" y="202433"/>
                        <a:pt x="91339" y="202433"/>
                      </a:cubicBezTo>
                      <a:cubicBezTo>
                        <a:pt x="167008" y="202433"/>
                        <a:pt x="228349" y="141092"/>
                        <a:pt x="228349" y="65425"/>
                      </a:cubicBezTo>
                      <a:cubicBezTo>
                        <a:pt x="228349" y="46508"/>
                        <a:pt x="224515" y="28487"/>
                        <a:pt x="217582" y="12096"/>
                      </a:cubicBezTo>
                      <a:close/>
                    </a:path>
                  </a:pathLst>
                </a:custGeom>
                <a:solidFill>
                  <a:srgbClr val="92D05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3" name="Textfeld 222" hidden="1">
                  <a:extLst>
                    <a:ext uri="{FF2B5EF4-FFF2-40B4-BE49-F238E27FC236}">
                      <a16:creationId xmlns:a16="http://schemas.microsoft.com/office/drawing/2014/main" id="{21A83170-BE15-42F5-AC35-BC22EE992AF7}"/>
                    </a:ext>
                  </a:extLst>
                </p:cNvPr>
                <p:cNvSpPr txBox="1"/>
                <p:nvPr/>
              </p:nvSpPr>
              <p:spPr>
                <a:xfrm>
                  <a:off x="2791605" y="540856"/>
                  <a:ext cx="301685" cy="3693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de-DE" dirty="0">
                      <a:solidFill>
                        <a:srgbClr val="FF0000"/>
                      </a:solidFill>
                    </a:rPr>
                    <a:t>1</a:t>
                  </a:r>
                </a:p>
              </p:txBody>
            </p:sp>
          </p:grpSp>
          <p:sp>
            <p:nvSpPr>
              <p:cNvPr id="221" name="Freihandform: Form 220">
                <a:extLst>
                  <a:ext uri="{FF2B5EF4-FFF2-40B4-BE49-F238E27FC236}">
                    <a16:creationId xmlns:a16="http://schemas.microsoft.com/office/drawing/2014/main" id="{F6590797-44C6-407A-9E86-1BF61B7354FA}"/>
                  </a:ext>
                </a:extLst>
              </p:cNvPr>
              <p:cNvSpPr/>
              <p:nvPr/>
            </p:nvSpPr>
            <p:spPr>
              <a:xfrm>
                <a:off x="2453393" y="379576"/>
                <a:ext cx="981360" cy="982531"/>
              </a:xfrm>
              <a:custGeom>
                <a:avLst/>
                <a:gdLst>
                  <a:gd name="connsiteX0" fmla="*/ 209427 w 981360"/>
                  <a:gd name="connsiteY0" fmla="*/ 0 h 982531"/>
                  <a:gd name="connsiteX1" fmla="*/ 799465 w 981360"/>
                  <a:gd name="connsiteY1" fmla="*/ 0 h 982531"/>
                  <a:gd name="connsiteX2" fmla="*/ 789704 w 981360"/>
                  <a:gd name="connsiteY2" fmla="*/ 14477 h 982531"/>
                  <a:gd name="connsiteX3" fmla="*/ 778937 w 981360"/>
                  <a:gd name="connsiteY3" fmla="*/ 67806 h 982531"/>
                  <a:gd name="connsiteX4" fmla="*/ 915947 w 981360"/>
                  <a:gd name="connsiteY4" fmla="*/ 204814 h 982531"/>
                  <a:gd name="connsiteX5" fmla="*/ 969278 w 981360"/>
                  <a:gd name="connsiteY5" fmla="*/ 194047 h 982531"/>
                  <a:gd name="connsiteX6" fmla="*/ 979770 w 981360"/>
                  <a:gd name="connsiteY6" fmla="*/ 186973 h 982531"/>
                  <a:gd name="connsiteX7" fmla="*/ 979770 w 981360"/>
                  <a:gd name="connsiteY7" fmla="*/ 220990 h 982531"/>
                  <a:gd name="connsiteX8" fmla="*/ 981360 w 981360"/>
                  <a:gd name="connsiteY8" fmla="*/ 220990 h 982531"/>
                  <a:gd name="connsiteX9" fmla="*/ 981360 w 981360"/>
                  <a:gd name="connsiteY9" fmla="*/ 678235 h 982531"/>
                  <a:gd name="connsiteX10" fmla="*/ 980037 w 981360"/>
                  <a:gd name="connsiteY10" fmla="*/ 678235 h 982531"/>
                  <a:gd name="connsiteX11" fmla="*/ 980037 w 981360"/>
                  <a:gd name="connsiteY11" fmla="*/ 790250 h 982531"/>
                  <a:gd name="connsiteX12" fmla="*/ 951162 w 981360"/>
                  <a:gd name="connsiteY12" fmla="*/ 770782 h 982531"/>
                  <a:gd name="connsiteX13" fmla="*/ 897831 w 981360"/>
                  <a:gd name="connsiteY13" fmla="*/ 760015 h 982531"/>
                  <a:gd name="connsiteX14" fmla="*/ 760821 w 981360"/>
                  <a:gd name="connsiteY14" fmla="*/ 897023 h 982531"/>
                  <a:gd name="connsiteX15" fmla="*/ 771588 w 981360"/>
                  <a:gd name="connsiteY15" fmla="*/ 950353 h 982531"/>
                  <a:gd name="connsiteX16" fmla="*/ 793284 w 981360"/>
                  <a:gd name="connsiteY16" fmla="*/ 982531 h 982531"/>
                  <a:gd name="connsiteX17" fmla="*/ 197192 w 981360"/>
                  <a:gd name="connsiteY17" fmla="*/ 982531 h 982531"/>
                  <a:gd name="connsiteX18" fmla="*/ 218114 w 981360"/>
                  <a:gd name="connsiteY18" fmla="*/ 951500 h 982531"/>
                  <a:gd name="connsiteX19" fmla="*/ 228881 w 981360"/>
                  <a:gd name="connsiteY19" fmla="*/ 898170 h 982531"/>
                  <a:gd name="connsiteX20" fmla="*/ 91871 w 981360"/>
                  <a:gd name="connsiteY20" fmla="*/ 761162 h 982531"/>
                  <a:gd name="connsiteX21" fmla="*/ 38541 w 981360"/>
                  <a:gd name="connsiteY21" fmla="*/ 771929 h 982531"/>
                  <a:gd name="connsiteX22" fmla="*/ 267 w 981360"/>
                  <a:gd name="connsiteY22" fmla="*/ 797733 h 982531"/>
                  <a:gd name="connsiteX23" fmla="*/ 267 w 981360"/>
                  <a:gd name="connsiteY23" fmla="*/ 678235 h 982531"/>
                  <a:gd name="connsiteX24" fmla="*/ 0 w 981360"/>
                  <a:gd name="connsiteY24" fmla="*/ 678235 h 982531"/>
                  <a:gd name="connsiteX25" fmla="*/ 0 w 981360"/>
                  <a:gd name="connsiteY25" fmla="*/ 484822 h 982531"/>
                  <a:gd name="connsiteX26" fmla="*/ 0 w 981360"/>
                  <a:gd name="connsiteY26" fmla="*/ 220990 h 982531"/>
                  <a:gd name="connsiteX27" fmla="*/ 0 w 981360"/>
                  <a:gd name="connsiteY27" fmla="*/ 166041 h 982531"/>
                  <a:gd name="connsiteX28" fmla="*/ 38009 w 981360"/>
                  <a:gd name="connsiteY28" fmla="*/ 191666 h 982531"/>
                  <a:gd name="connsiteX29" fmla="*/ 91339 w 981360"/>
                  <a:gd name="connsiteY29" fmla="*/ 202433 h 982531"/>
                  <a:gd name="connsiteX30" fmla="*/ 228349 w 981360"/>
                  <a:gd name="connsiteY30" fmla="*/ 65425 h 982531"/>
                  <a:gd name="connsiteX31" fmla="*/ 217582 w 981360"/>
                  <a:gd name="connsiteY31" fmla="*/ 12096 h 982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81360" h="982531"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220990"/>
                    </a:lnTo>
                    <a:lnTo>
                      <a:pt x="981360" y="220990"/>
                    </a:lnTo>
                    <a:lnTo>
                      <a:pt x="981360" y="678235"/>
                    </a:lnTo>
                    <a:lnTo>
                      <a:pt x="980037" y="678235"/>
                    </a:lnTo>
                    <a:lnTo>
                      <a:pt x="980037" y="790250"/>
                    </a:lnTo>
                    <a:lnTo>
                      <a:pt x="951162" y="770782"/>
                    </a:lnTo>
                    <a:cubicBezTo>
                      <a:pt x="934770" y="763849"/>
                      <a:pt x="916748" y="760015"/>
                      <a:pt x="897831" y="760015"/>
                    </a:cubicBezTo>
                    <a:cubicBezTo>
                      <a:pt x="822162" y="760015"/>
                      <a:pt x="760821" y="821356"/>
                      <a:pt x="760821" y="897023"/>
                    </a:cubicBezTo>
                    <a:cubicBezTo>
                      <a:pt x="760821" y="915940"/>
                      <a:pt x="764655" y="933961"/>
                      <a:pt x="771588" y="950353"/>
                    </a:cubicBezTo>
                    <a:lnTo>
                      <a:pt x="793284" y="982531"/>
                    </a:lnTo>
                    <a:lnTo>
                      <a:pt x="197192" y="982531"/>
                    </a:lnTo>
                    <a:lnTo>
                      <a:pt x="218114" y="951500"/>
                    </a:lnTo>
                    <a:cubicBezTo>
                      <a:pt x="225047" y="935108"/>
                      <a:pt x="228881" y="917087"/>
                      <a:pt x="228881" y="898170"/>
                    </a:cubicBezTo>
                    <a:cubicBezTo>
                      <a:pt x="228881" y="822503"/>
                      <a:pt x="167540" y="761162"/>
                      <a:pt x="91871" y="761162"/>
                    </a:cubicBezTo>
                    <a:cubicBezTo>
                      <a:pt x="72954" y="761162"/>
                      <a:pt x="54932" y="764996"/>
                      <a:pt x="38541" y="771929"/>
                    </a:cubicBezTo>
                    <a:lnTo>
                      <a:pt x="267" y="797733"/>
                    </a:lnTo>
                    <a:lnTo>
                      <a:pt x="267" y="678235"/>
                    </a:lnTo>
                    <a:lnTo>
                      <a:pt x="0" y="678235"/>
                    </a:lnTo>
                    <a:lnTo>
                      <a:pt x="0" y="484822"/>
                    </a:lnTo>
                    <a:lnTo>
                      <a:pt x="0" y="220990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chemeClr val="accent4">
                  <a:alpha val="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1E214441-50D7-4572-B3BC-668554BAD2A9}"/>
              </a:ext>
            </a:extLst>
          </p:cNvPr>
          <p:cNvGrpSpPr/>
          <p:nvPr/>
        </p:nvGrpSpPr>
        <p:grpSpPr>
          <a:xfrm>
            <a:off x="1362426" y="3110541"/>
            <a:ext cx="1096857" cy="328944"/>
            <a:chOff x="1327256" y="3110541"/>
            <a:chExt cx="1096857" cy="328944"/>
          </a:xfrm>
        </p:grpSpPr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C373A2BC-72EC-4ECD-904A-6D364F63CAF3}"/>
                </a:ext>
              </a:extLst>
            </p:cNvPr>
            <p:cNvSpPr/>
            <p:nvPr/>
          </p:nvSpPr>
          <p:spPr>
            <a:xfrm rot="10800000">
              <a:off x="1327256" y="3110541"/>
              <a:ext cx="1096857" cy="328944"/>
            </a:xfrm>
            <a:custGeom>
              <a:avLst/>
              <a:gdLst>
                <a:gd name="connsiteX0" fmla="*/ 991720 w 1096857"/>
                <a:gd name="connsiteY0" fmla="*/ 328944 h 328944"/>
                <a:gd name="connsiteX1" fmla="*/ 106269 w 1096857"/>
                <a:gd name="connsiteY1" fmla="*/ 328944 h 328944"/>
                <a:gd name="connsiteX2" fmla="*/ 1132 w 1096857"/>
                <a:gd name="connsiteY2" fmla="*/ 223807 h 328944"/>
                <a:gd name="connsiteX3" fmla="*/ 1132 w 1096857"/>
                <a:gd name="connsiteY3" fmla="*/ 220996 h 328944"/>
                <a:gd name="connsiteX4" fmla="*/ 0 w 1096857"/>
                <a:gd name="connsiteY4" fmla="*/ 220996 h 328944"/>
                <a:gd name="connsiteX5" fmla="*/ 0 w 1096857"/>
                <a:gd name="connsiteY5" fmla="*/ 106697 h 328944"/>
                <a:gd name="connsiteX6" fmla="*/ 198 w 1096857"/>
                <a:gd name="connsiteY6" fmla="*/ 106697 h 328944"/>
                <a:gd name="connsiteX7" fmla="*/ 198 w 1096857"/>
                <a:gd name="connsiteY7" fmla="*/ 105137 h 328944"/>
                <a:gd name="connsiteX8" fmla="*/ 105335 w 1096857"/>
                <a:gd name="connsiteY8" fmla="*/ 0 h 328944"/>
                <a:gd name="connsiteX9" fmla="*/ 990786 w 1096857"/>
                <a:gd name="connsiteY9" fmla="*/ 0 h 328944"/>
                <a:gd name="connsiteX10" fmla="*/ 1095923 w 1096857"/>
                <a:gd name="connsiteY10" fmla="*/ 105137 h 328944"/>
                <a:gd name="connsiteX11" fmla="*/ 1095923 w 1096857"/>
                <a:gd name="connsiteY11" fmla="*/ 121953 h 328944"/>
                <a:gd name="connsiteX12" fmla="*/ 971550 w 1096857"/>
                <a:gd name="connsiteY12" fmla="*/ 121953 h 328944"/>
                <a:gd name="connsiteX13" fmla="*/ 971550 w 1096857"/>
                <a:gd name="connsiteY13" fmla="*/ 206991 h 328944"/>
                <a:gd name="connsiteX14" fmla="*/ 1096857 w 1096857"/>
                <a:gd name="connsiteY14" fmla="*/ 206991 h 328944"/>
                <a:gd name="connsiteX15" fmla="*/ 1096857 w 1096857"/>
                <a:gd name="connsiteY15" fmla="*/ 223807 h 328944"/>
                <a:gd name="connsiteX16" fmla="*/ 991720 w 1096857"/>
                <a:gd name="connsiteY16" fmla="*/ 328944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6857" h="328944">
                  <a:moveTo>
                    <a:pt x="991720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990786" y="0"/>
                  </a:lnTo>
                  <a:cubicBezTo>
                    <a:pt x="1048852" y="0"/>
                    <a:pt x="1095923" y="47071"/>
                    <a:pt x="1095923" y="105137"/>
                  </a:cubicBezTo>
                  <a:lnTo>
                    <a:pt x="1095923" y="121953"/>
                  </a:lnTo>
                  <a:lnTo>
                    <a:pt x="971550" y="121953"/>
                  </a:lnTo>
                  <a:lnTo>
                    <a:pt x="971550" y="206991"/>
                  </a:lnTo>
                  <a:lnTo>
                    <a:pt x="1096857" y="206991"/>
                  </a:lnTo>
                  <a:lnTo>
                    <a:pt x="1096857" y="223807"/>
                  </a:lnTo>
                  <a:cubicBezTo>
                    <a:pt x="1096857" y="281873"/>
                    <a:pt x="1049786" y="328944"/>
                    <a:pt x="991720" y="3289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05" name="Grafik 204">
              <a:extLst>
                <a:ext uri="{FF2B5EF4-FFF2-40B4-BE49-F238E27FC236}">
                  <a16:creationId xmlns:a16="http://schemas.microsoft.com/office/drawing/2014/main" id="{32A2CDC0-E86D-45F8-BB6A-2185D9ED2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07418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206" name="Freihandform: Form 205">
            <a:extLst>
              <a:ext uri="{FF2B5EF4-FFF2-40B4-BE49-F238E27FC236}">
                <a16:creationId xmlns:a16="http://schemas.microsoft.com/office/drawing/2014/main" id="{506C7ECB-CD80-432B-8451-9598755813C5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85BC9F2-7B93-4D4C-96AF-071AE286EAF6}"/>
              </a:ext>
            </a:extLst>
          </p:cNvPr>
          <p:cNvSpPr/>
          <p:nvPr/>
        </p:nvSpPr>
        <p:spPr>
          <a:xfrm>
            <a:off x="-19164" y="6239289"/>
            <a:ext cx="332580" cy="430474"/>
          </a:xfrm>
          <a:prstGeom prst="rect">
            <a:avLst/>
          </a:prstGeom>
          <a:solidFill>
            <a:srgbClr val="062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8" name="Gruppieren 207">
            <a:extLst>
              <a:ext uri="{FF2B5EF4-FFF2-40B4-BE49-F238E27FC236}">
                <a16:creationId xmlns:a16="http://schemas.microsoft.com/office/drawing/2014/main" id="{615D9452-604B-4C1C-879A-ABA7311C4179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12F26DC9-DDFD-4F79-9C2A-542D6AF42179}"/>
                </a:ext>
              </a:extLst>
            </p:cNvPr>
            <p:cNvGrpSpPr/>
            <p:nvPr/>
          </p:nvGrpSpPr>
          <p:grpSpPr>
            <a:xfrm>
              <a:off x="-2186285" y="0"/>
              <a:ext cx="2510134" cy="6695658"/>
              <a:chOff x="-2186285" y="0"/>
              <a:chExt cx="2510134" cy="6695658"/>
            </a:xfrm>
          </p:grpSpPr>
          <p:sp>
            <p:nvSpPr>
              <p:cNvPr id="239" name="Freihandform: Form 238">
                <a:extLst>
                  <a:ext uri="{FF2B5EF4-FFF2-40B4-BE49-F238E27FC236}">
                    <a16:creationId xmlns:a16="http://schemas.microsoft.com/office/drawing/2014/main" id="{D3B58B8F-DFFE-4996-812F-3CD651BBCB11}"/>
                  </a:ext>
                </a:extLst>
              </p:cNvPr>
              <p:cNvSpPr/>
              <p:nvPr/>
            </p:nvSpPr>
            <p:spPr>
              <a:xfrm>
                <a:off x="-2186285" y="0"/>
                <a:ext cx="2510134" cy="6695658"/>
              </a:xfrm>
              <a:custGeom>
                <a:avLst/>
                <a:gdLst>
                  <a:gd name="connsiteX0" fmla="*/ 0 w 2510134"/>
                  <a:gd name="connsiteY0" fmla="*/ 0 h 6695658"/>
                  <a:gd name="connsiteX1" fmla="*/ 2169551 w 2510134"/>
                  <a:gd name="connsiteY1" fmla="*/ 0 h 6695658"/>
                  <a:gd name="connsiteX2" fmla="*/ 2169551 w 2510134"/>
                  <a:gd name="connsiteY2" fmla="*/ 5488702 h 6695658"/>
                  <a:gd name="connsiteX3" fmla="*/ 2167258 w 2510134"/>
                  <a:gd name="connsiteY3" fmla="*/ 5500060 h 6695658"/>
                  <a:gd name="connsiteX4" fmla="*/ 2167258 w 2510134"/>
                  <a:gd name="connsiteY4" fmla="*/ 5920607 h 6695658"/>
                  <a:gd name="connsiteX5" fmla="*/ 2272395 w 2510134"/>
                  <a:gd name="connsiteY5" fmla="*/ 6025744 h 6695658"/>
                  <a:gd name="connsiteX6" fmla="*/ 2299052 w 2510134"/>
                  <a:gd name="connsiteY6" fmla="*/ 6025744 h 6695658"/>
                  <a:gd name="connsiteX7" fmla="*/ 2324125 w 2510134"/>
                  <a:gd name="connsiteY7" fmla="*/ 6025744 h 6695658"/>
                  <a:gd name="connsiteX8" fmla="*/ 2330064 w 2510134"/>
                  <a:gd name="connsiteY8" fmla="*/ 6026943 h 6695658"/>
                  <a:gd name="connsiteX9" fmla="*/ 2395835 w 2510134"/>
                  <a:gd name="connsiteY9" fmla="*/ 6026943 h 6695658"/>
                  <a:gd name="connsiteX10" fmla="*/ 2395835 w 2510134"/>
                  <a:gd name="connsiteY10" fmla="*/ 6028124 h 6695658"/>
                  <a:gd name="connsiteX11" fmla="*/ 2404997 w 2510134"/>
                  <a:gd name="connsiteY11" fmla="*/ 6028124 h 6695658"/>
                  <a:gd name="connsiteX12" fmla="*/ 2510134 w 2510134"/>
                  <a:gd name="connsiteY12" fmla="*/ 6133261 h 6695658"/>
                  <a:gd name="connsiteX13" fmla="*/ 2510134 w 2510134"/>
                  <a:gd name="connsiteY13" fmla="*/ 6320068 h 6695658"/>
                  <a:gd name="connsiteX14" fmla="*/ 2510122 w 2510134"/>
                  <a:gd name="connsiteY14" fmla="*/ 6320068 h 6695658"/>
                  <a:gd name="connsiteX15" fmla="*/ 2510122 w 2510134"/>
                  <a:gd name="connsiteY15" fmla="*/ 6590078 h 6695658"/>
                  <a:gd name="connsiteX16" fmla="*/ 2404985 w 2510134"/>
                  <a:gd name="connsiteY16" fmla="*/ 6695215 h 6695658"/>
                  <a:gd name="connsiteX17" fmla="*/ 2388505 w 2510134"/>
                  <a:gd name="connsiteY17" fmla="*/ 6695215 h 6695658"/>
                  <a:gd name="connsiteX18" fmla="*/ 2386310 w 2510134"/>
                  <a:gd name="connsiteY18" fmla="*/ 6695658 h 6695658"/>
                  <a:gd name="connsiteX19" fmla="*/ 2386310 w 2510134"/>
                  <a:gd name="connsiteY19" fmla="*/ 6693692 h 6695658"/>
                  <a:gd name="connsiteX20" fmla="*/ 2303388 w 2510134"/>
                  <a:gd name="connsiteY20" fmla="*/ 6693692 h 6695658"/>
                  <a:gd name="connsiteX21" fmla="*/ 2301124 w 2510134"/>
                  <a:gd name="connsiteY21" fmla="*/ 6694149 h 6695658"/>
                  <a:gd name="connsiteX22" fmla="*/ 2223640 w 2510134"/>
                  <a:gd name="connsiteY22" fmla="*/ 6694149 h 6695658"/>
                  <a:gd name="connsiteX23" fmla="*/ 1751564 w 2510134"/>
                  <a:gd name="connsiteY23" fmla="*/ 6694149 h 6695658"/>
                  <a:gd name="connsiteX24" fmla="*/ 1746771 w 2510134"/>
                  <a:gd name="connsiteY24" fmla="*/ 6695613 h 6695658"/>
                  <a:gd name="connsiteX25" fmla="*/ 1436568 w 2510134"/>
                  <a:gd name="connsiteY25" fmla="*/ 6695613 h 6695658"/>
                  <a:gd name="connsiteX26" fmla="*/ 1329378 w 2510134"/>
                  <a:gd name="connsiteY26" fmla="*/ 6695613 h 6695658"/>
                  <a:gd name="connsiteX27" fmla="*/ 104036 w 2510134"/>
                  <a:gd name="connsiteY27" fmla="*/ 6695613 h 6695658"/>
                  <a:gd name="connsiteX28" fmla="*/ 96240 w 2510134"/>
                  <a:gd name="connsiteY28" fmla="*/ 6694039 h 6695658"/>
                  <a:gd name="connsiteX29" fmla="*/ 2760 w 2510134"/>
                  <a:gd name="connsiteY29" fmla="*/ 6694039 h 6695658"/>
                  <a:gd name="connsiteX30" fmla="*/ 2760 w 2510134"/>
                  <a:gd name="connsiteY30" fmla="*/ 6597749 h 6695658"/>
                  <a:gd name="connsiteX31" fmla="*/ 1897 w 2510134"/>
                  <a:gd name="connsiteY31" fmla="*/ 6593474 h 6695658"/>
                  <a:gd name="connsiteX32" fmla="*/ 1897 w 2510134"/>
                  <a:gd name="connsiteY32" fmla="*/ 6224153 h 6695658"/>
                  <a:gd name="connsiteX33" fmla="*/ 0 w 2510134"/>
                  <a:gd name="connsiteY33" fmla="*/ 6224153 h 669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10134" h="6695658">
                    <a:moveTo>
                      <a:pt x="0" y="0"/>
                    </a:moveTo>
                    <a:lnTo>
                      <a:pt x="2169551" y="0"/>
                    </a:lnTo>
                    <a:lnTo>
                      <a:pt x="2169551" y="5488702"/>
                    </a:lnTo>
                    <a:lnTo>
                      <a:pt x="2167258" y="5500060"/>
                    </a:lnTo>
                    <a:lnTo>
                      <a:pt x="2167258" y="5920607"/>
                    </a:lnTo>
                    <a:cubicBezTo>
                      <a:pt x="2167258" y="5978673"/>
                      <a:pt x="2214329" y="6025744"/>
                      <a:pt x="2272395" y="6025744"/>
                    </a:cubicBezTo>
                    <a:lnTo>
                      <a:pt x="2299052" y="6025744"/>
                    </a:lnTo>
                    <a:lnTo>
                      <a:pt x="2324125" y="6025744"/>
                    </a:lnTo>
                    <a:lnTo>
                      <a:pt x="2330064" y="6026943"/>
                    </a:lnTo>
                    <a:lnTo>
                      <a:pt x="2395835" y="6026943"/>
                    </a:lnTo>
                    <a:lnTo>
                      <a:pt x="2395835" y="6028124"/>
                    </a:lnTo>
                    <a:lnTo>
                      <a:pt x="2404997" y="6028124"/>
                    </a:lnTo>
                    <a:cubicBezTo>
                      <a:pt x="2463063" y="6028124"/>
                      <a:pt x="2510134" y="6075195"/>
                      <a:pt x="2510134" y="6133261"/>
                    </a:cubicBezTo>
                    <a:lnTo>
                      <a:pt x="2510134" y="6320068"/>
                    </a:lnTo>
                    <a:lnTo>
                      <a:pt x="2510122" y="6320068"/>
                    </a:lnTo>
                    <a:lnTo>
                      <a:pt x="2510122" y="6590078"/>
                    </a:lnTo>
                    <a:cubicBezTo>
                      <a:pt x="2510122" y="6648144"/>
                      <a:pt x="2463051" y="6695215"/>
                      <a:pt x="2404985" y="6695215"/>
                    </a:cubicBezTo>
                    <a:lnTo>
                      <a:pt x="2388505" y="6695215"/>
                    </a:lnTo>
                    <a:lnTo>
                      <a:pt x="2386310" y="6695658"/>
                    </a:lnTo>
                    <a:lnTo>
                      <a:pt x="2386310" y="6693692"/>
                    </a:lnTo>
                    <a:lnTo>
                      <a:pt x="2303388" y="6693692"/>
                    </a:lnTo>
                    <a:lnTo>
                      <a:pt x="2301124" y="6694149"/>
                    </a:lnTo>
                    <a:lnTo>
                      <a:pt x="2223640" y="6694149"/>
                    </a:lnTo>
                    <a:lnTo>
                      <a:pt x="1751564" y="6694149"/>
                    </a:lnTo>
                    <a:lnTo>
                      <a:pt x="1746771" y="6695613"/>
                    </a:lnTo>
                    <a:lnTo>
                      <a:pt x="1436568" y="6695613"/>
                    </a:lnTo>
                    <a:lnTo>
                      <a:pt x="1329378" y="6695613"/>
                    </a:lnTo>
                    <a:lnTo>
                      <a:pt x="104036" y="6695613"/>
                    </a:lnTo>
                    <a:lnTo>
                      <a:pt x="96240" y="6694039"/>
                    </a:lnTo>
                    <a:lnTo>
                      <a:pt x="2760" y="6694039"/>
                    </a:lnTo>
                    <a:lnTo>
                      <a:pt x="2760" y="6597749"/>
                    </a:lnTo>
                    <a:lnTo>
                      <a:pt x="1897" y="6593474"/>
                    </a:lnTo>
                    <a:lnTo>
                      <a:pt x="1897" y="6224153"/>
                    </a:lnTo>
                    <a:lnTo>
                      <a:pt x="0" y="6224153"/>
                    </a:ln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240" name="Gruppieren 239">
                <a:extLst>
                  <a:ext uri="{FF2B5EF4-FFF2-40B4-BE49-F238E27FC236}">
                    <a16:creationId xmlns:a16="http://schemas.microsoft.com/office/drawing/2014/main" id="{921DA627-2D27-408E-B22E-38402FC5AD9F}"/>
                  </a:ext>
                </a:extLst>
              </p:cNvPr>
              <p:cNvGrpSpPr/>
              <p:nvPr/>
            </p:nvGrpSpPr>
            <p:grpSpPr>
              <a:xfrm>
                <a:off x="34655" y="6074482"/>
                <a:ext cx="218030" cy="225916"/>
                <a:chOff x="1548441" y="6548649"/>
                <a:chExt cx="249627" cy="258657"/>
              </a:xfrm>
            </p:grpSpPr>
            <p:pic>
              <p:nvPicPr>
                <p:cNvPr id="241" name="Grafik 240">
                  <a:extLst>
                    <a:ext uri="{FF2B5EF4-FFF2-40B4-BE49-F238E27FC236}">
                      <a16:creationId xmlns:a16="http://schemas.microsoft.com/office/drawing/2014/main" id="{12664393-2604-477D-8F40-82E2D76F03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441" y="6610839"/>
                  <a:ext cx="196467" cy="196467"/>
                </a:xfrm>
                <a:prstGeom prst="rect">
                  <a:avLst/>
                </a:prstGeom>
              </p:spPr>
            </p:pic>
            <p:sp>
              <p:nvSpPr>
                <p:cNvPr id="242" name="Kreuz 241">
                  <a:extLst>
                    <a:ext uri="{FF2B5EF4-FFF2-40B4-BE49-F238E27FC236}">
                      <a16:creationId xmlns:a16="http://schemas.microsoft.com/office/drawing/2014/main" id="{EDE7D1D9-5B20-4621-8B68-758D15472E28}"/>
                    </a:ext>
                  </a:extLst>
                </p:cNvPr>
                <p:cNvSpPr/>
                <p:nvPr/>
              </p:nvSpPr>
              <p:spPr>
                <a:xfrm>
                  <a:off x="1710815" y="6548649"/>
                  <a:ext cx="87253" cy="87253"/>
                </a:xfrm>
                <a:prstGeom prst="plus">
                  <a:avLst>
                    <a:gd name="adj" fmla="val 3543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210" name="Gruppieren 209">
              <a:extLst>
                <a:ext uri="{FF2B5EF4-FFF2-40B4-BE49-F238E27FC236}">
                  <a16:creationId xmlns:a16="http://schemas.microsoft.com/office/drawing/2014/main" id="{97BA0A9C-523C-4C68-9252-F671E92FD9BC}"/>
                </a:ext>
              </a:extLst>
            </p:cNvPr>
            <p:cNvGrpSpPr/>
            <p:nvPr/>
          </p:nvGrpSpPr>
          <p:grpSpPr>
            <a:xfrm>
              <a:off x="-2185551" y="0"/>
              <a:ext cx="2490316" cy="6674644"/>
              <a:chOff x="-2185551" y="0"/>
              <a:chExt cx="2490316" cy="6674644"/>
            </a:xfrm>
          </p:grpSpPr>
          <p:sp>
            <p:nvSpPr>
              <p:cNvPr id="211" name="Freihandform: Form 210">
                <a:extLst>
                  <a:ext uri="{FF2B5EF4-FFF2-40B4-BE49-F238E27FC236}">
                    <a16:creationId xmlns:a16="http://schemas.microsoft.com/office/drawing/2014/main" id="{197725F5-BEBD-40C5-9B60-E3D389B5F67F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rgbClr val="06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36" name="Grafik 235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D491CA95-DBA0-48AF-A528-E347723D19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</p:grpSp>
      <p:pic>
        <p:nvPicPr>
          <p:cNvPr id="243" name="Grafik 242">
            <a:extLst>
              <a:ext uri="{FF2B5EF4-FFF2-40B4-BE49-F238E27FC236}">
                <a16:creationId xmlns:a16="http://schemas.microsoft.com/office/drawing/2014/main" id="{56E9DD3E-3760-4438-B21B-32CF1E100166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245" name="Textfeld 244">
            <a:extLst>
              <a:ext uri="{FF2B5EF4-FFF2-40B4-BE49-F238E27FC236}">
                <a16:creationId xmlns:a16="http://schemas.microsoft.com/office/drawing/2014/main" id="{9CEF580B-B094-4628-ADA3-30BD25B0E335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sp>
        <p:nvSpPr>
          <p:cNvPr id="251" name="Flussdiagramm: Alternativer Prozess 250">
            <a:extLst>
              <a:ext uri="{FF2B5EF4-FFF2-40B4-BE49-F238E27FC236}">
                <a16:creationId xmlns:a16="http://schemas.microsoft.com/office/drawing/2014/main" id="{BCE9F011-6556-4D07-9695-E751DCFD6A61}"/>
              </a:ext>
            </a:extLst>
          </p:cNvPr>
          <p:cNvSpPr/>
          <p:nvPr/>
        </p:nvSpPr>
        <p:spPr>
          <a:xfrm>
            <a:off x="224092" y="6176459"/>
            <a:ext cx="1655036" cy="8845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122B4C"/>
                </a:solidFill>
              </a:rPr>
              <a:t>FRONT</a:t>
            </a:r>
          </a:p>
        </p:txBody>
      </p:sp>
      <p:grpSp>
        <p:nvGrpSpPr>
          <p:cNvPr id="252" name="Gruppieren 251">
            <a:extLst>
              <a:ext uri="{FF2B5EF4-FFF2-40B4-BE49-F238E27FC236}">
                <a16:creationId xmlns:a16="http://schemas.microsoft.com/office/drawing/2014/main" id="{09CFC722-2831-472D-B3AB-3454DFBD261A}"/>
              </a:ext>
            </a:extLst>
          </p:cNvPr>
          <p:cNvGrpSpPr/>
          <p:nvPr/>
        </p:nvGrpSpPr>
        <p:grpSpPr>
          <a:xfrm>
            <a:off x="152083" y="5091808"/>
            <a:ext cx="1788964" cy="992453"/>
            <a:chOff x="152083" y="5091808"/>
            <a:chExt cx="1788964" cy="992453"/>
          </a:xfrm>
        </p:grpSpPr>
        <p:grpSp>
          <p:nvGrpSpPr>
            <p:cNvPr id="260" name="Gruppieren 259">
              <a:extLst>
                <a:ext uri="{FF2B5EF4-FFF2-40B4-BE49-F238E27FC236}">
                  <a16:creationId xmlns:a16="http://schemas.microsoft.com/office/drawing/2014/main" id="{1FB67FEB-141C-403E-8E5B-52AB5828BBC7}"/>
                </a:ext>
              </a:extLst>
            </p:cNvPr>
            <p:cNvGrpSpPr/>
            <p:nvPr/>
          </p:nvGrpSpPr>
          <p:grpSpPr>
            <a:xfrm>
              <a:off x="232406" y="5130997"/>
              <a:ext cx="1619426" cy="138732"/>
              <a:chOff x="224874" y="5570811"/>
              <a:chExt cx="1705877" cy="146138"/>
            </a:xfrm>
            <a:solidFill>
              <a:srgbClr val="6780A2"/>
            </a:solidFill>
          </p:grpSpPr>
          <p:sp>
            <p:nvSpPr>
              <p:cNvPr id="368" name="Rechteck: abgerundete Ecken 367">
                <a:extLst>
                  <a:ext uri="{FF2B5EF4-FFF2-40B4-BE49-F238E27FC236}">
                    <a16:creationId xmlns:a16="http://schemas.microsoft.com/office/drawing/2014/main" id="{13A6C45E-6ED1-4FBD-B7C0-4B1A8676638D}"/>
                  </a:ext>
                </a:extLst>
              </p:cNvPr>
              <p:cNvSpPr/>
              <p:nvPr/>
            </p:nvSpPr>
            <p:spPr>
              <a:xfrm>
                <a:off x="224874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69" name="Rechteck: abgerundete Ecken 368">
                <a:extLst>
                  <a:ext uri="{FF2B5EF4-FFF2-40B4-BE49-F238E27FC236}">
                    <a16:creationId xmlns:a16="http://schemas.microsoft.com/office/drawing/2014/main" id="{BEA62F57-F754-4F95-9C6A-7229CBDE52A0}"/>
                  </a:ext>
                </a:extLst>
              </p:cNvPr>
              <p:cNvSpPr/>
              <p:nvPr/>
            </p:nvSpPr>
            <p:spPr>
              <a:xfrm>
                <a:off x="381886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70" name="Rechteck: abgerundete Ecken 369">
                <a:extLst>
                  <a:ext uri="{FF2B5EF4-FFF2-40B4-BE49-F238E27FC236}">
                    <a16:creationId xmlns:a16="http://schemas.microsoft.com/office/drawing/2014/main" id="{628C4F03-7AF8-47DE-8507-D986292366F1}"/>
                  </a:ext>
                </a:extLst>
              </p:cNvPr>
              <p:cNvSpPr/>
              <p:nvPr/>
            </p:nvSpPr>
            <p:spPr>
              <a:xfrm>
                <a:off x="539331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71" name="Rechteck: abgerundete Ecken 370">
                <a:extLst>
                  <a:ext uri="{FF2B5EF4-FFF2-40B4-BE49-F238E27FC236}">
                    <a16:creationId xmlns:a16="http://schemas.microsoft.com/office/drawing/2014/main" id="{61509E9B-4CE6-46BB-8BF5-889DEC290D2F}"/>
                  </a:ext>
                </a:extLst>
              </p:cNvPr>
              <p:cNvSpPr/>
              <p:nvPr/>
            </p:nvSpPr>
            <p:spPr>
              <a:xfrm>
                <a:off x="1788298" y="5570811"/>
                <a:ext cx="142453" cy="142453"/>
              </a:xfrm>
              <a:prstGeom prst="roundRect">
                <a:avLst/>
              </a:prstGeom>
              <a:solidFill>
                <a:srgbClr val="6780A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72" name="Rechteck: abgerundete Ecken 371">
                <a:extLst>
                  <a:ext uri="{FF2B5EF4-FFF2-40B4-BE49-F238E27FC236}">
                    <a16:creationId xmlns:a16="http://schemas.microsoft.com/office/drawing/2014/main" id="{001981F2-8EEF-411D-9ED3-7964014FFCD7}"/>
                  </a:ext>
                </a:extLst>
              </p:cNvPr>
              <p:cNvSpPr/>
              <p:nvPr/>
            </p:nvSpPr>
            <p:spPr>
              <a:xfrm>
                <a:off x="695375" y="557449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73" name="Rechteck: abgerundete Ecken 372">
                <a:extLst>
                  <a:ext uri="{FF2B5EF4-FFF2-40B4-BE49-F238E27FC236}">
                    <a16:creationId xmlns:a16="http://schemas.microsoft.com/office/drawing/2014/main" id="{E42645E5-AEA0-45D2-9B23-1D92B51CC9D9}"/>
                  </a:ext>
                </a:extLst>
              </p:cNvPr>
              <p:cNvSpPr/>
              <p:nvPr/>
            </p:nvSpPr>
            <p:spPr>
              <a:xfrm>
                <a:off x="852928" y="557449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74" name="Rechteck: abgerundete Ecken 373">
                <a:extLst>
                  <a:ext uri="{FF2B5EF4-FFF2-40B4-BE49-F238E27FC236}">
                    <a16:creationId xmlns:a16="http://schemas.microsoft.com/office/drawing/2014/main" id="{2528B3A4-6989-4679-AFDB-AFC150FCB72B}"/>
                  </a:ext>
                </a:extLst>
              </p:cNvPr>
              <p:cNvSpPr/>
              <p:nvPr/>
            </p:nvSpPr>
            <p:spPr>
              <a:xfrm>
                <a:off x="1008930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75" name="Rechteck: abgerundete Ecken 374">
                <a:extLst>
                  <a:ext uri="{FF2B5EF4-FFF2-40B4-BE49-F238E27FC236}">
                    <a16:creationId xmlns:a16="http://schemas.microsoft.com/office/drawing/2014/main" id="{7E818BA8-C2FA-41A2-B289-A4DD5CEC6F0D}"/>
                  </a:ext>
                </a:extLst>
              </p:cNvPr>
              <p:cNvSpPr/>
              <p:nvPr/>
            </p:nvSpPr>
            <p:spPr>
              <a:xfrm>
                <a:off x="1165395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76" name="Rechteck: abgerundete Ecken 375">
                <a:extLst>
                  <a:ext uri="{FF2B5EF4-FFF2-40B4-BE49-F238E27FC236}">
                    <a16:creationId xmlns:a16="http://schemas.microsoft.com/office/drawing/2014/main" id="{85C27357-37F2-4375-A03F-4B3D314615A2}"/>
                  </a:ext>
                </a:extLst>
              </p:cNvPr>
              <p:cNvSpPr/>
              <p:nvPr/>
            </p:nvSpPr>
            <p:spPr>
              <a:xfrm>
                <a:off x="1321159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77" name="Rechteck: abgerundete Ecken 376">
                <a:extLst>
                  <a:ext uri="{FF2B5EF4-FFF2-40B4-BE49-F238E27FC236}">
                    <a16:creationId xmlns:a16="http://schemas.microsoft.com/office/drawing/2014/main" id="{FF98962D-4D2A-4CD1-AA70-F7055E96338E}"/>
                  </a:ext>
                </a:extLst>
              </p:cNvPr>
              <p:cNvSpPr/>
              <p:nvPr/>
            </p:nvSpPr>
            <p:spPr>
              <a:xfrm>
                <a:off x="1476923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78" name="Rechteck: abgerundete Ecken 377">
                <a:extLst>
                  <a:ext uri="{FF2B5EF4-FFF2-40B4-BE49-F238E27FC236}">
                    <a16:creationId xmlns:a16="http://schemas.microsoft.com/office/drawing/2014/main" id="{A89BAF9E-6EC7-42A2-B169-0C24AAE574FD}"/>
                  </a:ext>
                </a:extLst>
              </p:cNvPr>
              <p:cNvSpPr/>
              <p:nvPr/>
            </p:nvSpPr>
            <p:spPr>
              <a:xfrm>
                <a:off x="1631833" y="557081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grpSp>
          <p:nvGrpSpPr>
            <p:cNvPr id="263" name="Gruppieren 262">
              <a:extLst>
                <a:ext uri="{FF2B5EF4-FFF2-40B4-BE49-F238E27FC236}">
                  <a16:creationId xmlns:a16="http://schemas.microsoft.com/office/drawing/2014/main" id="{AE67D7DE-40AC-47E6-A36C-CD156D3C0AD3}"/>
                </a:ext>
              </a:extLst>
            </p:cNvPr>
            <p:cNvGrpSpPr/>
            <p:nvPr/>
          </p:nvGrpSpPr>
          <p:grpSpPr>
            <a:xfrm>
              <a:off x="233460" y="5327097"/>
              <a:ext cx="1175960" cy="135757"/>
              <a:chOff x="709634" y="5734399"/>
              <a:chExt cx="1238738" cy="143004"/>
            </a:xfrm>
            <a:solidFill>
              <a:srgbClr val="6780A2"/>
            </a:solidFill>
          </p:grpSpPr>
          <p:sp>
            <p:nvSpPr>
              <p:cNvPr id="360" name="Rechteck: abgerundete Ecken 359">
                <a:extLst>
                  <a:ext uri="{FF2B5EF4-FFF2-40B4-BE49-F238E27FC236}">
                    <a16:creationId xmlns:a16="http://schemas.microsoft.com/office/drawing/2014/main" id="{36349A3A-FF19-46B3-8A7D-AA8563197AA0}"/>
                  </a:ext>
                </a:extLst>
              </p:cNvPr>
              <p:cNvSpPr/>
              <p:nvPr/>
            </p:nvSpPr>
            <p:spPr>
              <a:xfrm>
                <a:off x="709634" y="5734404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61" name="Rechteck: abgerundete Ecken 360">
                <a:extLst>
                  <a:ext uri="{FF2B5EF4-FFF2-40B4-BE49-F238E27FC236}">
                    <a16:creationId xmlns:a16="http://schemas.microsoft.com/office/drawing/2014/main" id="{D3003FA3-D5F8-4A73-BD35-DF951DAA2CA5}"/>
                  </a:ext>
                </a:extLst>
              </p:cNvPr>
              <p:cNvSpPr/>
              <p:nvPr/>
            </p:nvSpPr>
            <p:spPr>
              <a:xfrm>
                <a:off x="866646" y="5734404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62" name="Rechteck: abgerundete Ecken 361">
                <a:extLst>
                  <a:ext uri="{FF2B5EF4-FFF2-40B4-BE49-F238E27FC236}">
                    <a16:creationId xmlns:a16="http://schemas.microsoft.com/office/drawing/2014/main" id="{743E98CC-3E75-4EC0-B44E-6585481FDB85}"/>
                  </a:ext>
                </a:extLst>
              </p:cNvPr>
              <p:cNvSpPr/>
              <p:nvPr/>
            </p:nvSpPr>
            <p:spPr>
              <a:xfrm>
                <a:off x="1024091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63" name="Rechteck: abgerundete Ecken 362">
                <a:extLst>
                  <a:ext uri="{FF2B5EF4-FFF2-40B4-BE49-F238E27FC236}">
                    <a16:creationId xmlns:a16="http://schemas.microsoft.com/office/drawing/2014/main" id="{3CFE66E8-ED71-4A9F-806A-BB5E37461BBB}"/>
                  </a:ext>
                </a:extLst>
              </p:cNvPr>
              <p:cNvSpPr/>
              <p:nvPr/>
            </p:nvSpPr>
            <p:spPr>
              <a:xfrm>
                <a:off x="1180135" y="5734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64" name="Rechteck: abgerundete Ecken 363">
                <a:extLst>
                  <a:ext uri="{FF2B5EF4-FFF2-40B4-BE49-F238E27FC236}">
                    <a16:creationId xmlns:a16="http://schemas.microsoft.com/office/drawing/2014/main" id="{7644825F-7A33-4D3B-842C-A93004C60224}"/>
                  </a:ext>
                </a:extLst>
              </p:cNvPr>
              <p:cNvSpPr/>
              <p:nvPr/>
            </p:nvSpPr>
            <p:spPr>
              <a:xfrm>
                <a:off x="1337688" y="573494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65" name="Rechteck: abgerundete Ecken 364">
                <a:extLst>
                  <a:ext uri="{FF2B5EF4-FFF2-40B4-BE49-F238E27FC236}">
                    <a16:creationId xmlns:a16="http://schemas.microsoft.com/office/drawing/2014/main" id="{65F3C6B5-20EB-4FDC-ABAD-CC0150AE73A4}"/>
                  </a:ext>
                </a:extLst>
              </p:cNvPr>
              <p:cNvSpPr/>
              <p:nvPr/>
            </p:nvSpPr>
            <p:spPr>
              <a:xfrm>
                <a:off x="1493690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66" name="Rechteck: abgerundete Ecken 365">
                <a:extLst>
                  <a:ext uri="{FF2B5EF4-FFF2-40B4-BE49-F238E27FC236}">
                    <a16:creationId xmlns:a16="http://schemas.microsoft.com/office/drawing/2014/main" id="{2DEC7F8F-754E-4BDA-BA68-69F4B8494893}"/>
                  </a:ext>
                </a:extLst>
              </p:cNvPr>
              <p:cNvSpPr/>
              <p:nvPr/>
            </p:nvSpPr>
            <p:spPr>
              <a:xfrm>
                <a:off x="1650155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67" name="Rechteck: abgerundete Ecken 366">
                <a:extLst>
                  <a:ext uri="{FF2B5EF4-FFF2-40B4-BE49-F238E27FC236}">
                    <a16:creationId xmlns:a16="http://schemas.microsoft.com/office/drawing/2014/main" id="{F8C61BEC-E8F8-42B8-924C-7215F39EBC6E}"/>
                  </a:ext>
                </a:extLst>
              </p:cNvPr>
              <p:cNvSpPr/>
              <p:nvPr/>
            </p:nvSpPr>
            <p:spPr>
              <a:xfrm>
                <a:off x="1805919" y="573439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grpSp>
          <p:nvGrpSpPr>
            <p:cNvPr id="264" name="Gruppieren 263">
              <a:extLst>
                <a:ext uri="{FF2B5EF4-FFF2-40B4-BE49-F238E27FC236}">
                  <a16:creationId xmlns:a16="http://schemas.microsoft.com/office/drawing/2014/main" id="{3058F04A-0128-49EB-A998-C2CE7E3A6F2B}"/>
                </a:ext>
              </a:extLst>
            </p:cNvPr>
            <p:cNvGrpSpPr/>
            <p:nvPr/>
          </p:nvGrpSpPr>
          <p:grpSpPr>
            <a:xfrm>
              <a:off x="229928" y="5520560"/>
              <a:ext cx="1619426" cy="138732"/>
              <a:chOff x="224874" y="5570811"/>
              <a:chExt cx="1705877" cy="146138"/>
            </a:xfrm>
            <a:solidFill>
              <a:srgbClr val="6780A2"/>
            </a:solidFill>
          </p:grpSpPr>
          <p:sp>
            <p:nvSpPr>
              <p:cNvPr id="349" name="Rechteck: abgerundete Ecken 348">
                <a:extLst>
                  <a:ext uri="{FF2B5EF4-FFF2-40B4-BE49-F238E27FC236}">
                    <a16:creationId xmlns:a16="http://schemas.microsoft.com/office/drawing/2014/main" id="{15C11351-49E9-42E4-90AB-0E22514D10AF}"/>
                  </a:ext>
                </a:extLst>
              </p:cNvPr>
              <p:cNvSpPr/>
              <p:nvPr/>
            </p:nvSpPr>
            <p:spPr>
              <a:xfrm>
                <a:off x="224874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50" name="Rechteck: abgerundete Ecken 349">
                <a:extLst>
                  <a:ext uri="{FF2B5EF4-FFF2-40B4-BE49-F238E27FC236}">
                    <a16:creationId xmlns:a16="http://schemas.microsoft.com/office/drawing/2014/main" id="{EDCDD52C-86CF-4875-81D8-02C3719AE00B}"/>
                  </a:ext>
                </a:extLst>
              </p:cNvPr>
              <p:cNvSpPr/>
              <p:nvPr/>
            </p:nvSpPr>
            <p:spPr>
              <a:xfrm>
                <a:off x="381886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51" name="Rechteck: abgerundete Ecken 350">
                <a:extLst>
                  <a:ext uri="{FF2B5EF4-FFF2-40B4-BE49-F238E27FC236}">
                    <a16:creationId xmlns:a16="http://schemas.microsoft.com/office/drawing/2014/main" id="{A2E95BDC-57B5-457E-BB40-DB76E2972CE9}"/>
                  </a:ext>
                </a:extLst>
              </p:cNvPr>
              <p:cNvSpPr/>
              <p:nvPr/>
            </p:nvSpPr>
            <p:spPr>
              <a:xfrm>
                <a:off x="539331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52" name="Rechteck: abgerundete Ecken 351">
                <a:extLst>
                  <a:ext uri="{FF2B5EF4-FFF2-40B4-BE49-F238E27FC236}">
                    <a16:creationId xmlns:a16="http://schemas.microsoft.com/office/drawing/2014/main" id="{2EC0012F-A175-4229-ADF9-352EE73578CE}"/>
                  </a:ext>
                </a:extLst>
              </p:cNvPr>
              <p:cNvSpPr/>
              <p:nvPr/>
            </p:nvSpPr>
            <p:spPr>
              <a:xfrm>
                <a:off x="1788298" y="557081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53" name="Rechteck: abgerundete Ecken 352">
                <a:extLst>
                  <a:ext uri="{FF2B5EF4-FFF2-40B4-BE49-F238E27FC236}">
                    <a16:creationId xmlns:a16="http://schemas.microsoft.com/office/drawing/2014/main" id="{672BAE0A-A72C-4C04-84B2-EC1227CAC33C}"/>
                  </a:ext>
                </a:extLst>
              </p:cNvPr>
              <p:cNvSpPr/>
              <p:nvPr/>
            </p:nvSpPr>
            <p:spPr>
              <a:xfrm>
                <a:off x="695375" y="557449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54" name="Rechteck: abgerundete Ecken 353">
                <a:extLst>
                  <a:ext uri="{FF2B5EF4-FFF2-40B4-BE49-F238E27FC236}">
                    <a16:creationId xmlns:a16="http://schemas.microsoft.com/office/drawing/2014/main" id="{A6D5140F-C567-4652-9D2B-B27887578C64}"/>
                  </a:ext>
                </a:extLst>
              </p:cNvPr>
              <p:cNvSpPr/>
              <p:nvPr/>
            </p:nvSpPr>
            <p:spPr>
              <a:xfrm>
                <a:off x="852928" y="557449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55" name="Rechteck: abgerundete Ecken 354">
                <a:extLst>
                  <a:ext uri="{FF2B5EF4-FFF2-40B4-BE49-F238E27FC236}">
                    <a16:creationId xmlns:a16="http://schemas.microsoft.com/office/drawing/2014/main" id="{1B30825A-62AA-4ED9-A6E4-0F4DBC4D4B94}"/>
                  </a:ext>
                </a:extLst>
              </p:cNvPr>
              <p:cNvSpPr/>
              <p:nvPr/>
            </p:nvSpPr>
            <p:spPr>
              <a:xfrm>
                <a:off x="1008930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56" name="Rechteck: abgerundete Ecken 355">
                <a:extLst>
                  <a:ext uri="{FF2B5EF4-FFF2-40B4-BE49-F238E27FC236}">
                    <a16:creationId xmlns:a16="http://schemas.microsoft.com/office/drawing/2014/main" id="{9F4E0C22-7E12-4EB2-977C-34445918C256}"/>
                  </a:ext>
                </a:extLst>
              </p:cNvPr>
              <p:cNvSpPr/>
              <p:nvPr/>
            </p:nvSpPr>
            <p:spPr>
              <a:xfrm>
                <a:off x="1165395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57" name="Rechteck: abgerundete Ecken 356">
                <a:extLst>
                  <a:ext uri="{FF2B5EF4-FFF2-40B4-BE49-F238E27FC236}">
                    <a16:creationId xmlns:a16="http://schemas.microsoft.com/office/drawing/2014/main" id="{276694A9-AD94-44D2-B3EB-DED2AD192929}"/>
                  </a:ext>
                </a:extLst>
              </p:cNvPr>
              <p:cNvSpPr/>
              <p:nvPr/>
            </p:nvSpPr>
            <p:spPr>
              <a:xfrm>
                <a:off x="1321159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58" name="Rechteck: abgerundete Ecken 357">
                <a:extLst>
                  <a:ext uri="{FF2B5EF4-FFF2-40B4-BE49-F238E27FC236}">
                    <a16:creationId xmlns:a16="http://schemas.microsoft.com/office/drawing/2014/main" id="{ECCA9A3C-38B9-4FE0-9689-2077A7397E64}"/>
                  </a:ext>
                </a:extLst>
              </p:cNvPr>
              <p:cNvSpPr/>
              <p:nvPr/>
            </p:nvSpPr>
            <p:spPr>
              <a:xfrm>
                <a:off x="1476923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59" name="Rechteck: abgerundete Ecken 358">
                <a:extLst>
                  <a:ext uri="{FF2B5EF4-FFF2-40B4-BE49-F238E27FC236}">
                    <a16:creationId xmlns:a16="http://schemas.microsoft.com/office/drawing/2014/main" id="{F577537C-B3A0-4108-8BD1-E0A9623C4020}"/>
                  </a:ext>
                </a:extLst>
              </p:cNvPr>
              <p:cNvSpPr/>
              <p:nvPr/>
            </p:nvSpPr>
            <p:spPr>
              <a:xfrm>
                <a:off x="1631833" y="557081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sp>
          <p:nvSpPr>
            <p:cNvPr id="265" name="Rechteck: abgerundete Ecken 264">
              <a:extLst>
                <a:ext uri="{FF2B5EF4-FFF2-40B4-BE49-F238E27FC236}">
                  <a16:creationId xmlns:a16="http://schemas.microsoft.com/office/drawing/2014/main" id="{E90B7C76-54CA-40F3-AE28-14EF81FA858B}"/>
                </a:ext>
              </a:extLst>
            </p:cNvPr>
            <p:cNvSpPr/>
            <p:nvPr/>
          </p:nvSpPr>
          <p:spPr>
            <a:xfrm>
              <a:off x="230905" y="5715858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66" name="Rechteck: abgerundete Ecken 265">
              <a:extLst>
                <a:ext uri="{FF2B5EF4-FFF2-40B4-BE49-F238E27FC236}">
                  <a16:creationId xmlns:a16="http://schemas.microsoft.com/office/drawing/2014/main" id="{3B111B87-1FAD-4DE3-A17D-DDC361F29C76}"/>
                </a:ext>
              </a:extLst>
            </p:cNvPr>
            <p:cNvSpPr/>
            <p:nvPr/>
          </p:nvSpPr>
          <p:spPr>
            <a:xfrm>
              <a:off x="379960" y="5715858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67" name="Rechteck: abgerundete Ecken 266">
              <a:extLst>
                <a:ext uri="{FF2B5EF4-FFF2-40B4-BE49-F238E27FC236}">
                  <a16:creationId xmlns:a16="http://schemas.microsoft.com/office/drawing/2014/main" id="{B0C98B28-A69C-4606-BC54-2C54DF912A50}"/>
                </a:ext>
              </a:extLst>
            </p:cNvPr>
            <p:cNvSpPr/>
            <p:nvPr/>
          </p:nvSpPr>
          <p:spPr>
            <a:xfrm>
              <a:off x="529426" y="5715854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68" name="Rechteck: abgerundete Ecken 267">
              <a:extLst>
                <a:ext uri="{FF2B5EF4-FFF2-40B4-BE49-F238E27FC236}">
                  <a16:creationId xmlns:a16="http://schemas.microsoft.com/office/drawing/2014/main" id="{1837CE66-E383-4673-9C49-0C7E7CFE8BCF}"/>
                </a:ext>
              </a:extLst>
            </p:cNvPr>
            <p:cNvSpPr/>
            <p:nvPr/>
          </p:nvSpPr>
          <p:spPr>
            <a:xfrm>
              <a:off x="677562" y="5716376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69" name="Rechteck: abgerundete Ecken 268">
              <a:extLst>
                <a:ext uri="{FF2B5EF4-FFF2-40B4-BE49-F238E27FC236}">
                  <a16:creationId xmlns:a16="http://schemas.microsoft.com/office/drawing/2014/main" id="{A99D3094-C1CE-42D4-B325-584BD3EE24BF}"/>
                </a:ext>
              </a:extLst>
            </p:cNvPr>
            <p:cNvSpPr/>
            <p:nvPr/>
          </p:nvSpPr>
          <p:spPr>
            <a:xfrm>
              <a:off x="827130" y="5716375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70" name="Rechteck: abgerundete Ecken 269">
              <a:extLst>
                <a:ext uri="{FF2B5EF4-FFF2-40B4-BE49-F238E27FC236}">
                  <a16:creationId xmlns:a16="http://schemas.microsoft.com/office/drawing/2014/main" id="{F08B0C94-825D-4B9F-8A6F-EE7216BE0AEA}"/>
                </a:ext>
              </a:extLst>
            </p:cNvPr>
            <p:cNvSpPr/>
            <p:nvPr/>
          </p:nvSpPr>
          <p:spPr>
            <a:xfrm>
              <a:off x="975226" y="5715854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71" name="Rechteck: abgerundete Ecken 270">
              <a:extLst>
                <a:ext uri="{FF2B5EF4-FFF2-40B4-BE49-F238E27FC236}">
                  <a16:creationId xmlns:a16="http://schemas.microsoft.com/office/drawing/2014/main" id="{42B65258-A9FD-4FB4-982A-2EF066AA38B9}"/>
                </a:ext>
              </a:extLst>
            </p:cNvPr>
            <p:cNvSpPr/>
            <p:nvPr/>
          </p:nvSpPr>
          <p:spPr>
            <a:xfrm>
              <a:off x="1123762" y="5715854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72" name="Rechteck: abgerundete Ecken 271">
              <a:extLst>
                <a:ext uri="{FF2B5EF4-FFF2-40B4-BE49-F238E27FC236}">
                  <a16:creationId xmlns:a16="http://schemas.microsoft.com/office/drawing/2014/main" id="{185CEBA8-3A51-40B1-8DD8-3A2BBA667D83}"/>
                </a:ext>
              </a:extLst>
            </p:cNvPr>
            <p:cNvSpPr/>
            <p:nvPr/>
          </p:nvSpPr>
          <p:spPr>
            <a:xfrm>
              <a:off x="1271632" y="5715853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73" name="Rechteck: abgerundete Ecken 272">
              <a:extLst>
                <a:ext uri="{FF2B5EF4-FFF2-40B4-BE49-F238E27FC236}">
                  <a16:creationId xmlns:a16="http://schemas.microsoft.com/office/drawing/2014/main" id="{A3C47B26-F1FA-4918-AF41-FEC6CB6FB9E1}"/>
                </a:ext>
              </a:extLst>
            </p:cNvPr>
            <p:cNvSpPr/>
            <p:nvPr/>
          </p:nvSpPr>
          <p:spPr>
            <a:xfrm>
              <a:off x="1419502" y="5715853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74" name="Rechteck: abgerundete Ecken 273">
              <a:extLst>
                <a:ext uri="{FF2B5EF4-FFF2-40B4-BE49-F238E27FC236}">
                  <a16:creationId xmlns:a16="http://schemas.microsoft.com/office/drawing/2014/main" id="{6C2DE368-54AF-4364-8371-B6F79A6FC3C8}"/>
                </a:ext>
              </a:extLst>
            </p:cNvPr>
            <p:cNvSpPr/>
            <p:nvPr/>
          </p:nvSpPr>
          <p:spPr>
            <a:xfrm>
              <a:off x="1572171" y="5718489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grpSp>
          <p:nvGrpSpPr>
            <p:cNvPr id="275" name="Gruppieren 274">
              <a:extLst>
                <a:ext uri="{FF2B5EF4-FFF2-40B4-BE49-F238E27FC236}">
                  <a16:creationId xmlns:a16="http://schemas.microsoft.com/office/drawing/2014/main" id="{3D4B7C60-1BAC-40F3-9CB2-FD0B35D915E8}"/>
                </a:ext>
              </a:extLst>
            </p:cNvPr>
            <p:cNvGrpSpPr/>
            <p:nvPr/>
          </p:nvGrpSpPr>
          <p:grpSpPr>
            <a:xfrm>
              <a:off x="228822" y="5907571"/>
              <a:ext cx="1473553" cy="136068"/>
              <a:chOff x="228822" y="6241113"/>
              <a:chExt cx="1552217" cy="143332"/>
            </a:xfrm>
            <a:solidFill>
              <a:srgbClr val="6780A2"/>
            </a:solidFill>
          </p:grpSpPr>
          <p:sp>
            <p:nvSpPr>
              <p:cNvPr id="339" name="Rechteck: abgerundete Ecken 338">
                <a:extLst>
                  <a:ext uri="{FF2B5EF4-FFF2-40B4-BE49-F238E27FC236}">
                    <a16:creationId xmlns:a16="http://schemas.microsoft.com/office/drawing/2014/main" id="{47771DFE-77BA-4758-8A27-124D6E6986BB}"/>
                  </a:ext>
                </a:extLst>
              </p:cNvPr>
              <p:cNvSpPr/>
              <p:nvPr/>
            </p:nvSpPr>
            <p:spPr>
              <a:xfrm>
                <a:off x="228822" y="6241446"/>
                <a:ext cx="142453" cy="142453"/>
              </a:xfrm>
              <a:prstGeom prst="roundRect">
                <a:avLst/>
              </a:prstGeom>
              <a:solidFill>
                <a:srgbClr val="92D050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0" name="Rechteck: abgerundete Ecken 339">
                <a:extLst>
                  <a:ext uri="{FF2B5EF4-FFF2-40B4-BE49-F238E27FC236}">
                    <a16:creationId xmlns:a16="http://schemas.microsoft.com/office/drawing/2014/main" id="{12D1CEE3-6BD6-425F-9EB2-87692E36E846}"/>
                  </a:ext>
                </a:extLst>
              </p:cNvPr>
              <p:cNvSpPr/>
              <p:nvPr/>
            </p:nvSpPr>
            <p:spPr>
              <a:xfrm>
                <a:off x="385834" y="62414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1" name="Rechteck: abgerundete Ecken 340">
                <a:extLst>
                  <a:ext uri="{FF2B5EF4-FFF2-40B4-BE49-F238E27FC236}">
                    <a16:creationId xmlns:a16="http://schemas.microsoft.com/office/drawing/2014/main" id="{C0E35494-7B7F-42F8-BB2D-E2A0391AA866}"/>
                  </a:ext>
                </a:extLst>
              </p:cNvPr>
              <p:cNvSpPr/>
              <p:nvPr/>
            </p:nvSpPr>
            <p:spPr>
              <a:xfrm>
                <a:off x="543279" y="624144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2" name="Rechteck: abgerundete Ecken 341">
                <a:extLst>
                  <a:ext uri="{FF2B5EF4-FFF2-40B4-BE49-F238E27FC236}">
                    <a16:creationId xmlns:a16="http://schemas.microsoft.com/office/drawing/2014/main" id="{5CCB9612-77D1-45AD-864D-0841BA678A24}"/>
                  </a:ext>
                </a:extLst>
              </p:cNvPr>
              <p:cNvSpPr/>
              <p:nvPr/>
            </p:nvSpPr>
            <p:spPr>
              <a:xfrm>
                <a:off x="699323" y="624199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3" name="Rechteck: abgerundete Ecken 342">
                <a:extLst>
                  <a:ext uri="{FF2B5EF4-FFF2-40B4-BE49-F238E27FC236}">
                    <a16:creationId xmlns:a16="http://schemas.microsoft.com/office/drawing/2014/main" id="{18C3F02E-5533-4ECA-A449-B13ADA6039DF}"/>
                  </a:ext>
                </a:extLst>
              </p:cNvPr>
              <p:cNvSpPr/>
              <p:nvPr/>
            </p:nvSpPr>
            <p:spPr>
              <a:xfrm>
                <a:off x="856876" y="624199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4" name="Rechteck: abgerundete Ecken 343">
                <a:extLst>
                  <a:ext uri="{FF2B5EF4-FFF2-40B4-BE49-F238E27FC236}">
                    <a16:creationId xmlns:a16="http://schemas.microsoft.com/office/drawing/2014/main" id="{90ABF196-DC62-4DD2-8FEE-3172121807E8}"/>
                  </a:ext>
                </a:extLst>
              </p:cNvPr>
              <p:cNvSpPr/>
              <p:nvPr/>
            </p:nvSpPr>
            <p:spPr>
              <a:xfrm>
                <a:off x="1012878" y="624144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5" name="Rechteck: abgerundete Ecken 344">
                <a:extLst>
                  <a:ext uri="{FF2B5EF4-FFF2-40B4-BE49-F238E27FC236}">
                    <a16:creationId xmlns:a16="http://schemas.microsoft.com/office/drawing/2014/main" id="{ADCC4C27-607A-409B-ACD5-A9A37E0E62F7}"/>
                  </a:ext>
                </a:extLst>
              </p:cNvPr>
              <p:cNvSpPr/>
              <p:nvPr/>
            </p:nvSpPr>
            <p:spPr>
              <a:xfrm>
                <a:off x="1169343" y="624144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6" name="Rechteck: abgerundete Ecken 345">
                <a:extLst>
                  <a:ext uri="{FF2B5EF4-FFF2-40B4-BE49-F238E27FC236}">
                    <a16:creationId xmlns:a16="http://schemas.microsoft.com/office/drawing/2014/main" id="{89FF08ED-D35F-4C9A-ACCB-070FCD6213A2}"/>
                  </a:ext>
                </a:extLst>
              </p:cNvPr>
              <p:cNvSpPr/>
              <p:nvPr/>
            </p:nvSpPr>
            <p:spPr>
              <a:xfrm>
                <a:off x="1325107" y="624144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7" name="Rechteck: abgerundete Ecken 346">
                <a:extLst>
                  <a:ext uri="{FF2B5EF4-FFF2-40B4-BE49-F238E27FC236}">
                    <a16:creationId xmlns:a16="http://schemas.microsoft.com/office/drawing/2014/main" id="{E788B300-C4FE-422D-B269-4034D18A52C7}"/>
                  </a:ext>
                </a:extLst>
              </p:cNvPr>
              <p:cNvSpPr/>
              <p:nvPr/>
            </p:nvSpPr>
            <p:spPr>
              <a:xfrm>
                <a:off x="1480871" y="624144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8" name="Rechteck: abgerundete Ecken 347">
                <a:extLst>
                  <a:ext uri="{FF2B5EF4-FFF2-40B4-BE49-F238E27FC236}">
                    <a16:creationId xmlns:a16="http://schemas.microsoft.com/office/drawing/2014/main" id="{73D8DF64-C2B3-4D2A-AF6B-B4EC4EC82ACF}"/>
                  </a:ext>
                </a:extLst>
              </p:cNvPr>
              <p:cNvSpPr/>
              <p:nvPr/>
            </p:nvSpPr>
            <p:spPr>
              <a:xfrm>
                <a:off x="1638586" y="6241113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pic>
          <p:nvPicPr>
            <p:cNvPr id="276" name="Grafik 275">
              <a:extLst>
                <a:ext uri="{FF2B5EF4-FFF2-40B4-BE49-F238E27FC236}">
                  <a16:creationId xmlns:a16="http://schemas.microsoft.com/office/drawing/2014/main" id="{420FA689-20D7-473B-B902-30E3613C4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0054" y="5929890"/>
              <a:ext cx="90595" cy="90595"/>
            </a:xfrm>
            <a:prstGeom prst="rect">
              <a:avLst/>
            </a:prstGeom>
          </p:spPr>
        </p:pic>
        <p:sp>
          <p:nvSpPr>
            <p:cNvPr id="277" name="Textfeld 276">
              <a:extLst>
                <a:ext uri="{FF2B5EF4-FFF2-40B4-BE49-F238E27FC236}">
                  <a16:creationId xmlns:a16="http://schemas.microsoft.com/office/drawing/2014/main" id="{7780E772-2ACA-47C7-AD6C-982DA92F11A0}"/>
                </a:ext>
              </a:extLst>
            </p:cNvPr>
            <p:cNvSpPr txBox="1"/>
            <p:nvPr/>
          </p:nvSpPr>
          <p:spPr>
            <a:xfrm>
              <a:off x="158464" y="567612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11</a:t>
              </a:r>
            </a:p>
          </p:txBody>
        </p:sp>
        <p:sp>
          <p:nvSpPr>
            <p:cNvPr id="278" name="Textfeld 277">
              <a:extLst>
                <a:ext uri="{FF2B5EF4-FFF2-40B4-BE49-F238E27FC236}">
                  <a16:creationId xmlns:a16="http://schemas.microsoft.com/office/drawing/2014/main" id="{5B26D7F4-50E0-40A5-A1D3-BB6B7537D325}"/>
                </a:ext>
              </a:extLst>
            </p:cNvPr>
            <p:cNvSpPr txBox="1"/>
            <p:nvPr/>
          </p:nvSpPr>
          <p:spPr>
            <a:xfrm>
              <a:off x="303785" y="567797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12</a:t>
              </a:r>
            </a:p>
          </p:txBody>
        </p:sp>
        <p:sp>
          <p:nvSpPr>
            <p:cNvPr id="279" name="Textfeld 278">
              <a:extLst>
                <a:ext uri="{FF2B5EF4-FFF2-40B4-BE49-F238E27FC236}">
                  <a16:creationId xmlns:a16="http://schemas.microsoft.com/office/drawing/2014/main" id="{698FBFFD-E791-42B2-B29A-1E1D7ECD2D3C}"/>
                </a:ext>
              </a:extLst>
            </p:cNvPr>
            <p:cNvSpPr txBox="1"/>
            <p:nvPr/>
          </p:nvSpPr>
          <p:spPr>
            <a:xfrm>
              <a:off x="456530" y="567642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280" name="Textfeld 279">
              <a:extLst>
                <a:ext uri="{FF2B5EF4-FFF2-40B4-BE49-F238E27FC236}">
                  <a16:creationId xmlns:a16="http://schemas.microsoft.com/office/drawing/2014/main" id="{AF8B3332-ABA7-4ECA-8B13-07F549DD706D}"/>
                </a:ext>
              </a:extLst>
            </p:cNvPr>
            <p:cNvSpPr txBox="1"/>
            <p:nvPr/>
          </p:nvSpPr>
          <p:spPr>
            <a:xfrm>
              <a:off x="606021" y="567642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14</a:t>
              </a:r>
            </a:p>
          </p:txBody>
        </p:sp>
        <p:sp>
          <p:nvSpPr>
            <p:cNvPr id="281" name="Textfeld 280">
              <a:extLst>
                <a:ext uri="{FF2B5EF4-FFF2-40B4-BE49-F238E27FC236}">
                  <a16:creationId xmlns:a16="http://schemas.microsoft.com/office/drawing/2014/main" id="{594A20E5-5E6A-4BE4-9B75-E74444F040BD}"/>
                </a:ext>
              </a:extLst>
            </p:cNvPr>
            <p:cNvSpPr txBox="1"/>
            <p:nvPr/>
          </p:nvSpPr>
          <p:spPr>
            <a:xfrm>
              <a:off x="752931" y="5676504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15</a:t>
              </a:r>
            </a:p>
          </p:txBody>
        </p:sp>
        <p:sp>
          <p:nvSpPr>
            <p:cNvPr id="282" name="Textfeld 281">
              <a:extLst>
                <a:ext uri="{FF2B5EF4-FFF2-40B4-BE49-F238E27FC236}">
                  <a16:creationId xmlns:a16="http://schemas.microsoft.com/office/drawing/2014/main" id="{89EBA1D4-958E-4D64-BEE9-54B1E1B02091}"/>
                </a:ext>
              </a:extLst>
            </p:cNvPr>
            <p:cNvSpPr txBox="1"/>
            <p:nvPr/>
          </p:nvSpPr>
          <p:spPr>
            <a:xfrm>
              <a:off x="898263" y="567628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16</a:t>
              </a:r>
            </a:p>
          </p:txBody>
        </p:sp>
        <p:sp>
          <p:nvSpPr>
            <p:cNvPr id="283" name="Textfeld 282">
              <a:extLst>
                <a:ext uri="{FF2B5EF4-FFF2-40B4-BE49-F238E27FC236}">
                  <a16:creationId xmlns:a16="http://schemas.microsoft.com/office/drawing/2014/main" id="{7C89BC90-38B8-4069-85DD-81E9626F4616}"/>
                </a:ext>
              </a:extLst>
            </p:cNvPr>
            <p:cNvSpPr txBox="1"/>
            <p:nvPr/>
          </p:nvSpPr>
          <p:spPr>
            <a:xfrm>
              <a:off x="1045875" y="567797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17</a:t>
              </a:r>
            </a:p>
          </p:txBody>
        </p:sp>
        <p:sp>
          <p:nvSpPr>
            <p:cNvPr id="284" name="Textfeld 283">
              <a:extLst>
                <a:ext uri="{FF2B5EF4-FFF2-40B4-BE49-F238E27FC236}">
                  <a16:creationId xmlns:a16="http://schemas.microsoft.com/office/drawing/2014/main" id="{295AB7F8-E75C-4742-A990-338938AE6248}"/>
                </a:ext>
              </a:extLst>
            </p:cNvPr>
            <p:cNvSpPr txBox="1"/>
            <p:nvPr/>
          </p:nvSpPr>
          <p:spPr>
            <a:xfrm>
              <a:off x="1194261" y="567628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18</a:t>
              </a:r>
            </a:p>
          </p:txBody>
        </p:sp>
        <p:sp>
          <p:nvSpPr>
            <p:cNvPr id="285" name="Textfeld 284">
              <a:extLst>
                <a:ext uri="{FF2B5EF4-FFF2-40B4-BE49-F238E27FC236}">
                  <a16:creationId xmlns:a16="http://schemas.microsoft.com/office/drawing/2014/main" id="{9F03E2A8-1330-4F32-A3AB-C427C1E4F3A4}"/>
                </a:ext>
              </a:extLst>
            </p:cNvPr>
            <p:cNvSpPr txBox="1"/>
            <p:nvPr/>
          </p:nvSpPr>
          <p:spPr>
            <a:xfrm>
              <a:off x="1345149" y="5677223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19</a:t>
              </a:r>
            </a:p>
          </p:txBody>
        </p:sp>
        <p:sp>
          <p:nvSpPr>
            <p:cNvPr id="286" name="Textfeld 285">
              <a:extLst>
                <a:ext uri="{FF2B5EF4-FFF2-40B4-BE49-F238E27FC236}">
                  <a16:creationId xmlns:a16="http://schemas.microsoft.com/office/drawing/2014/main" id="{8137302B-5768-4F4A-8F18-EEAA1179B4F2}"/>
                </a:ext>
              </a:extLst>
            </p:cNvPr>
            <p:cNvSpPr txBox="1"/>
            <p:nvPr/>
          </p:nvSpPr>
          <p:spPr>
            <a:xfrm>
              <a:off x="1496026" y="567628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20</a:t>
              </a:r>
            </a:p>
          </p:txBody>
        </p:sp>
        <p:sp>
          <p:nvSpPr>
            <p:cNvPr id="287" name="Textfeld 286">
              <a:extLst>
                <a:ext uri="{FF2B5EF4-FFF2-40B4-BE49-F238E27FC236}">
                  <a16:creationId xmlns:a16="http://schemas.microsoft.com/office/drawing/2014/main" id="{75FEEB5B-43C6-4F70-82C8-F9677A80EEDE}"/>
                </a:ext>
              </a:extLst>
            </p:cNvPr>
            <p:cNvSpPr txBox="1"/>
            <p:nvPr/>
          </p:nvSpPr>
          <p:spPr>
            <a:xfrm>
              <a:off x="196595" y="5866811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88" name="Textfeld 287">
              <a:extLst>
                <a:ext uri="{FF2B5EF4-FFF2-40B4-BE49-F238E27FC236}">
                  <a16:creationId xmlns:a16="http://schemas.microsoft.com/office/drawing/2014/main" id="{91C226E1-A270-4688-BA46-26EED47C3CB2}"/>
                </a:ext>
              </a:extLst>
            </p:cNvPr>
            <p:cNvSpPr txBox="1"/>
            <p:nvPr/>
          </p:nvSpPr>
          <p:spPr>
            <a:xfrm>
              <a:off x="345319" y="5865632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89" name="Textfeld 288">
              <a:extLst>
                <a:ext uri="{FF2B5EF4-FFF2-40B4-BE49-F238E27FC236}">
                  <a16:creationId xmlns:a16="http://schemas.microsoft.com/office/drawing/2014/main" id="{14F71540-D009-44D8-A9D3-68E349F2BE01}"/>
                </a:ext>
              </a:extLst>
            </p:cNvPr>
            <p:cNvSpPr txBox="1"/>
            <p:nvPr/>
          </p:nvSpPr>
          <p:spPr>
            <a:xfrm>
              <a:off x="493692" y="5868300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90" name="Textfeld 289">
              <a:extLst>
                <a:ext uri="{FF2B5EF4-FFF2-40B4-BE49-F238E27FC236}">
                  <a16:creationId xmlns:a16="http://schemas.microsoft.com/office/drawing/2014/main" id="{1FE30D1A-81EB-44CF-866D-8A309C6E03B8}"/>
                </a:ext>
              </a:extLst>
            </p:cNvPr>
            <p:cNvSpPr txBox="1"/>
            <p:nvPr/>
          </p:nvSpPr>
          <p:spPr>
            <a:xfrm>
              <a:off x="641642" y="5868296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291" name="Textfeld 290">
              <a:extLst>
                <a:ext uri="{FF2B5EF4-FFF2-40B4-BE49-F238E27FC236}">
                  <a16:creationId xmlns:a16="http://schemas.microsoft.com/office/drawing/2014/main" id="{A9A1CBB4-2101-4254-A350-0245D19993D1}"/>
                </a:ext>
              </a:extLst>
            </p:cNvPr>
            <p:cNvSpPr txBox="1"/>
            <p:nvPr/>
          </p:nvSpPr>
          <p:spPr>
            <a:xfrm>
              <a:off x="794355" y="5868817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292" name="Textfeld 291">
              <a:extLst>
                <a:ext uri="{FF2B5EF4-FFF2-40B4-BE49-F238E27FC236}">
                  <a16:creationId xmlns:a16="http://schemas.microsoft.com/office/drawing/2014/main" id="{CE9095D1-E075-4DDA-BADC-52492D204424}"/>
                </a:ext>
              </a:extLst>
            </p:cNvPr>
            <p:cNvSpPr txBox="1"/>
            <p:nvPr/>
          </p:nvSpPr>
          <p:spPr>
            <a:xfrm>
              <a:off x="942940" y="5867071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293" name="Textfeld 292">
              <a:extLst>
                <a:ext uri="{FF2B5EF4-FFF2-40B4-BE49-F238E27FC236}">
                  <a16:creationId xmlns:a16="http://schemas.microsoft.com/office/drawing/2014/main" id="{DC5893B8-F9B6-4448-81E9-8266137C4B42}"/>
                </a:ext>
              </a:extLst>
            </p:cNvPr>
            <p:cNvSpPr txBox="1"/>
            <p:nvPr/>
          </p:nvSpPr>
          <p:spPr>
            <a:xfrm>
              <a:off x="1091580" y="5868672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294" name="Textfeld 293">
              <a:extLst>
                <a:ext uri="{FF2B5EF4-FFF2-40B4-BE49-F238E27FC236}">
                  <a16:creationId xmlns:a16="http://schemas.microsoft.com/office/drawing/2014/main" id="{377E7DB1-36A4-4FFC-B3C2-2058B8364E40}"/>
                </a:ext>
              </a:extLst>
            </p:cNvPr>
            <p:cNvSpPr txBox="1"/>
            <p:nvPr/>
          </p:nvSpPr>
          <p:spPr>
            <a:xfrm>
              <a:off x="1238602" y="5866430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295" name="Textfeld 294">
              <a:extLst>
                <a:ext uri="{FF2B5EF4-FFF2-40B4-BE49-F238E27FC236}">
                  <a16:creationId xmlns:a16="http://schemas.microsoft.com/office/drawing/2014/main" id="{0EA00A72-B9D7-4FBC-8437-E31AACEA91B6}"/>
                </a:ext>
              </a:extLst>
            </p:cNvPr>
            <p:cNvSpPr txBox="1"/>
            <p:nvPr/>
          </p:nvSpPr>
          <p:spPr>
            <a:xfrm>
              <a:off x="1387739" y="5865936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296" name="Textfeld 295">
              <a:extLst>
                <a:ext uri="{FF2B5EF4-FFF2-40B4-BE49-F238E27FC236}">
                  <a16:creationId xmlns:a16="http://schemas.microsoft.com/office/drawing/2014/main" id="{0C05A875-BA4A-4E4D-8958-A4374734EFCC}"/>
                </a:ext>
              </a:extLst>
            </p:cNvPr>
            <p:cNvSpPr txBox="1"/>
            <p:nvPr/>
          </p:nvSpPr>
          <p:spPr>
            <a:xfrm>
              <a:off x="152083" y="5482211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21</a:t>
              </a:r>
            </a:p>
          </p:txBody>
        </p:sp>
        <p:sp>
          <p:nvSpPr>
            <p:cNvPr id="297" name="Textfeld 296">
              <a:extLst>
                <a:ext uri="{FF2B5EF4-FFF2-40B4-BE49-F238E27FC236}">
                  <a16:creationId xmlns:a16="http://schemas.microsoft.com/office/drawing/2014/main" id="{59752F08-F8AC-49BE-8A5E-B2DC7AFDC29E}"/>
                </a:ext>
              </a:extLst>
            </p:cNvPr>
            <p:cNvSpPr txBox="1"/>
            <p:nvPr/>
          </p:nvSpPr>
          <p:spPr>
            <a:xfrm>
              <a:off x="304194" y="548389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22</a:t>
              </a:r>
            </a:p>
          </p:txBody>
        </p:sp>
        <p:sp>
          <p:nvSpPr>
            <p:cNvPr id="298" name="Textfeld 297">
              <a:extLst>
                <a:ext uri="{FF2B5EF4-FFF2-40B4-BE49-F238E27FC236}">
                  <a16:creationId xmlns:a16="http://schemas.microsoft.com/office/drawing/2014/main" id="{3FF0FD06-6A2B-4F68-8F0A-4167F5312AD8}"/>
                </a:ext>
              </a:extLst>
            </p:cNvPr>
            <p:cNvSpPr txBox="1"/>
            <p:nvPr/>
          </p:nvSpPr>
          <p:spPr>
            <a:xfrm>
              <a:off x="455124" y="5483283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23</a:t>
              </a:r>
            </a:p>
          </p:txBody>
        </p:sp>
        <p:sp>
          <p:nvSpPr>
            <p:cNvPr id="299" name="Textfeld 298">
              <a:extLst>
                <a:ext uri="{FF2B5EF4-FFF2-40B4-BE49-F238E27FC236}">
                  <a16:creationId xmlns:a16="http://schemas.microsoft.com/office/drawing/2014/main" id="{F512C44A-AECA-4ACE-A4AD-236315DF9C69}"/>
                </a:ext>
              </a:extLst>
            </p:cNvPr>
            <p:cNvSpPr txBox="1"/>
            <p:nvPr/>
          </p:nvSpPr>
          <p:spPr>
            <a:xfrm>
              <a:off x="603928" y="548396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24</a:t>
              </a:r>
            </a:p>
          </p:txBody>
        </p:sp>
        <p:sp>
          <p:nvSpPr>
            <p:cNvPr id="300" name="Textfeld 299">
              <a:extLst>
                <a:ext uri="{FF2B5EF4-FFF2-40B4-BE49-F238E27FC236}">
                  <a16:creationId xmlns:a16="http://schemas.microsoft.com/office/drawing/2014/main" id="{F1737549-263E-44B8-A4B7-768624F27E42}"/>
                </a:ext>
              </a:extLst>
            </p:cNvPr>
            <p:cNvSpPr txBox="1"/>
            <p:nvPr/>
          </p:nvSpPr>
          <p:spPr>
            <a:xfrm>
              <a:off x="753076" y="5481501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25</a:t>
              </a:r>
            </a:p>
          </p:txBody>
        </p:sp>
        <p:sp>
          <p:nvSpPr>
            <p:cNvPr id="301" name="Textfeld 300">
              <a:extLst>
                <a:ext uri="{FF2B5EF4-FFF2-40B4-BE49-F238E27FC236}">
                  <a16:creationId xmlns:a16="http://schemas.microsoft.com/office/drawing/2014/main" id="{8F4E77A2-307F-4F5F-AC47-50BE7B910901}"/>
                </a:ext>
              </a:extLst>
            </p:cNvPr>
            <p:cNvSpPr txBox="1"/>
            <p:nvPr/>
          </p:nvSpPr>
          <p:spPr>
            <a:xfrm>
              <a:off x="898606" y="5482464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26</a:t>
              </a:r>
            </a:p>
          </p:txBody>
        </p:sp>
        <p:sp>
          <p:nvSpPr>
            <p:cNvPr id="302" name="Textfeld 301">
              <a:extLst>
                <a:ext uri="{FF2B5EF4-FFF2-40B4-BE49-F238E27FC236}">
                  <a16:creationId xmlns:a16="http://schemas.microsoft.com/office/drawing/2014/main" id="{25722286-E33E-4BB7-A8BD-B5ADAF0BF183}"/>
                </a:ext>
              </a:extLst>
            </p:cNvPr>
            <p:cNvSpPr txBox="1"/>
            <p:nvPr/>
          </p:nvSpPr>
          <p:spPr>
            <a:xfrm>
              <a:off x="1046712" y="5481501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27</a:t>
              </a:r>
            </a:p>
          </p:txBody>
        </p:sp>
        <p:sp>
          <p:nvSpPr>
            <p:cNvPr id="303" name="Textfeld 302">
              <a:extLst>
                <a:ext uri="{FF2B5EF4-FFF2-40B4-BE49-F238E27FC236}">
                  <a16:creationId xmlns:a16="http://schemas.microsoft.com/office/drawing/2014/main" id="{A06DB178-88B9-4813-BA9E-9FC66974A7B1}"/>
                </a:ext>
              </a:extLst>
            </p:cNvPr>
            <p:cNvSpPr txBox="1"/>
            <p:nvPr/>
          </p:nvSpPr>
          <p:spPr>
            <a:xfrm>
              <a:off x="1195542" y="5482383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28</a:t>
              </a:r>
            </a:p>
          </p:txBody>
        </p:sp>
        <p:sp>
          <p:nvSpPr>
            <p:cNvPr id="304" name="Textfeld 303">
              <a:extLst>
                <a:ext uri="{FF2B5EF4-FFF2-40B4-BE49-F238E27FC236}">
                  <a16:creationId xmlns:a16="http://schemas.microsoft.com/office/drawing/2014/main" id="{EC90B7DB-C582-4096-BD7D-43B7C276FB9A}"/>
                </a:ext>
              </a:extLst>
            </p:cNvPr>
            <p:cNvSpPr txBox="1"/>
            <p:nvPr/>
          </p:nvSpPr>
          <p:spPr>
            <a:xfrm>
              <a:off x="1348190" y="5483319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29</a:t>
              </a:r>
            </a:p>
          </p:txBody>
        </p:sp>
        <p:sp>
          <p:nvSpPr>
            <p:cNvPr id="305" name="Textfeld 304">
              <a:extLst>
                <a:ext uri="{FF2B5EF4-FFF2-40B4-BE49-F238E27FC236}">
                  <a16:creationId xmlns:a16="http://schemas.microsoft.com/office/drawing/2014/main" id="{96D5FE9A-4A25-4F9D-AF26-EC5B44AEFA54}"/>
                </a:ext>
              </a:extLst>
            </p:cNvPr>
            <p:cNvSpPr txBox="1"/>
            <p:nvPr/>
          </p:nvSpPr>
          <p:spPr>
            <a:xfrm>
              <a:off x="1490585" y="547940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30</a:t>
              </a:r>
            </a:p>
          </p:txBody>
        </p:sp>
        <p:sp>
          <p:nvSpPr>
            <p:cNvPr id="306" name="Textfeld 305">
              <a:extLst>
                <a:ext uri="{FF2B5EF4-FFF2-40B4-BE49-F238E27FC236}">
                  <a16:creationId xmlns:a16="http://schemas.microsoft.com/office/drawing/2014/main" id="{16D7F2FE-B884-4167-AB76-9BC7EE2551CB}"/>
                </a:ext>
              </a:extLst>
            </p:cNvPr>
            <p:cNvSpPr txBox="1"/>
            <p:nvPr/>
          </p:nvSpPr>
          <p:spPr>
            <a:xfrm>
              <a:off x="1639389" y="548064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309" name="Textfeld 308">
              <a:extLst>
                <a:ext uri="{FF2B5EF4-FFF2-40B4-BE49-F238E27FC236}">
                  <a16:creationId xmlns:a16="http://schemas.microsoft.com/office/drawing/2014/main" id="{4E908133-DCF2-4593-83CA-F871E43D7E9B}"/>
                </a:ext>
              </a:extLst>
            </p:cNvPr>
            <p:cNvSpPr txBox="1"/>
            <p:nvPr/>
          </p:nvSpPr>
          <p:spPr>
            <a:xfrm>
              <a:off x="162243" y="528685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32</a:t>
              </a:r>
            </a:p>
          </p:txBody>
        </p:sp>
        <p:sp>
          <p:nvSpPr>
            <p:cNvPr id="310" name="Textfeld 309">
              <a:extLst>
                <a:ext uri="{FF2B5EF4-FFF2-40B4-BE49-F238E27FC236}">
                  <a16:creationId xmlns:a16="http://schemas.microsoft.com/office/drawing/2014/main" id="{6955165D-D81D-4805-9550-B22A9A5B6A1F}"/>
                </a:ext>
              </a:extLst>
            </p:cNvPr>
            <p:cNvSpPr txBox="1"/>
            <p:nvPr/>
          </p:nvSpPr>
          <p:spPr>
            <a:xfrm>
              <a:off x="307558" y="528730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33</a:t>
              </a:r>
            </a:p>
          </p:txBody>
        </p:sp>
        <p:sp>
          <p:nvSpPr>
            <p:cNvPr id="311" name="Textfeld 310">
              <a:extLst>
                <a:ext uri="{FF2B5EF4-FFF2-40B4-BE49-F238E27FC236}">
                  <a16:creationId xmlns:a16="http://schemas.microsoft.com/office/drawing/2014/main" id="{EDF40F55-281F-4DEB-B2E7-D6F050D83F91}"/>
                </a:ext>
              </a:extLst>
            </p:cNvPr>
            <p:cNvSpPr txBox="1"/>
            <p:nvPr/>
          </p:nvSpPr>
          <p:spPr>
            <a:xfrm>
              <a:off x="457238" y="528839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34</a:t>
              </a:r>
            </a:p>
          </p:txBody>
        </p:sp>
        <p:sp>
          <p:nvSpPr>
            <p:cNvPr id="312" name="Textfeld 311">
              <a:extLst>
                <a:ext uri="{FF2B5EF4-FFF2-40B4-BE49-F238E27FC236}">
                  <a16:creationId xmlns:a16="http://schemas.microsoft.com/office/drawing/2014/main" id="{7E6D3630-EAE2-4E55-AA9E-72C8EBD49C5B}"/>
                </a:ext>
              </a:extLst>
            </p:cNvPr>
            <p:cNvSpPr txBox="1"/>
            <p:nvPr/>
          </p:nvSpPr>
          <p:spPr>
            <a:xfrm>
              <a:off x="604708" y="528690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35</a:t>
              </a:r>
            </a:p>
          </p:txBody>
        </p:sp>
        <p:sp>
          <p:nvSpPr>
            <p:cNvPr id="313" name="Textfeld 312">
              <a:extLst>
                <a:ext uri="{FF2B5EF4-FFF2-40B4-BE49-F238E27FC236}">
                  <a16:creationId xmlns:a16="http://schemas.microsoft.com/office/drawing/2014/main" id="{E0CA3254-AD2B-4AFF-9DF6-A7F668795976}"/>
                </a:ext>
              </a:extLst>
            </p:cNvPr>
            <p:cNvSpPr txBox="1"/>
            <p:nvPr/>
          </p:nvSpPr>
          <p:spPr>
            <a:xfrm>
              <a:off x="753918" y="5287952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314" name="Textfeld 313">
              <a:extLst>
                <a:ext uri="{FF2B5EF4-FFF2-40B4-BE49-F238E27FC236}">
                  <a16:creationId xmlns:a16="http://schemas.microsoft.com/office/drawing/2014/main" id="{32BA44E8-908A-45B0-9C27-5E8AC4D69D5F}"/>
                </a:ext>
              </a:extLst>
            </p:cNvPr>
            <p:cNvSpPr txBox="1"/>
            <p:nvPr/>
          </p:nvSpPr>
          <p:spPr>
            <a:xfrm>
              <a:off x="900942" y="5288540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37</a:t>
              </a:r>
            </a:p>
          </p:txBody>
        </p:sp>
        <p:sp>
          <p:nvSpPr>
            <p:cNvPr id="315" name="Textfeld 314">
              <a:extLst>
                <a:ext uri="{FF2B5EF4-FFF2-40B4-BE49-F238E27FC236}">
                  <a16:creationId xmlns:a16="http://schemas.microsoft.com/office/drawing/2014/main" id="{2D966644-A34C-49A6-AE5F-3A0C99653863}"/>
                </a:ext>
              </a:extLst>
            </p:cNvPr>
            <p:cNvSpPr txBox="1"/>
            <p:nvPr/>
          </p:nvSpPr>
          <p:spPr>
            <a:xfrm>
              <a:off x="1049795" y="528912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38</a:t>
              </a:r>
            </a:p>
          </p:txBody>
        </p:sp>
        <p:sp>
          <p:nvSpPr>
            <p:cNvPr id="316" name="Textfeld 315">
              <a:extLst>
                <a:ext uri="{FF2B5EF4-FFF2-40B4-BE49-F238E27FC236}">
                  <a16:creationId xmlns:a16="http://schemas.microsoft.com/office/drawing/2014/main" id="{069B46A9-B529-4132-93F1-3577A33A45D2}"/>
                </a:ext>
              </a:extLst>
            </p:cNvPr>
            <p:cNvSpPr txBox="1"/>
            <p:nvPr/>
          </p:nvSpPr>
          <p:spPr>
            <a:xfrm>
              <a:off x="1198525" y="5289610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39</a:t>
              </a:r>
            </a:p>
          </p:txBody>
        </p:sp>
        <p:sp>
          <p:nvSpPr>
            <p:cNvPr id="317" name="Textfeld 316">
              <a:extLst>
                <a:ext uri="{FF2B5EF4-FFF2-40B4-BE49-F238E27FC236}">
                  <a16:creationId xmlns:a16="http://schemas.microsoft.com/office/drawing/2014/main" id="{85CF9CD5-21F5-4BAE-9D16-085824380605}"/>
                </a:ext>
              </a:extLst>
            </p:cNvPr>
            <p:cNvSpPr txBox="1"/>
            <p:nvPr/>
          </p:nvSpPr>
          <p:spPr>
            <a:xfrm>
              <a:off x="160904" y="509386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40</a:t>
              </a:r>
            </a:p>
          </p:txBody>
        </p:sp>
        <p:sp>
          <p:nvSpPr>
            <p:cNvPr id="326" name="Textfeld 325">
              <a:extLst>
                <a:ext uri="{FF2B5EF4-FFF2-40B4-BE49-F238E27FC236}">
                  <a16:creationId xmlns:a16="http://schemas.microsoft.com/office/drawing/2014/main" id="{90A4AFB8-9BC0-4750-A261-53E242C5A715}"/>
                </a:ext>
              </a:extLst>
            </p:cNvPr>
            <p:cNvSpPr txBox="1"/>
            <p:nvPr/>
          </p:nvSpPr>
          <p:spPr>
            <a:xfrm>
              <a:off x="309475" y="5094300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41</a:t>
              </a:r>
            </a:p>
          </p:txBody>
        </p:sp>
        <p:sp>
          <p:nvSpPr>
            <p:cNvPr id="330" name="Textfeld 329">
              <a:extLst>
                <a:ext uri="{FF2B5EF4-FFF2-40B4-BE49-F238E27FC236}">
                  <a16:creationId xmlns:a16="http://schemas.microsoft.com/office/drawing/2014/main" id="{296E3962-2D6F-4369-B0BA-55B97F6C04CC}"/>
                </a:ext>
              </a:extLst>
            </p:cNvPr>
            <p:cNvSpPr txBox="1"/>
            <p:nvPr/>
          </p:nvSpPr>
          <p:spPr>
            <a:xfrm>
              <a:off x="458327" y="509453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42</a:t>
              </a:r>
            </a:p>
          </p:txBody>
        </p:sp>
        <p:sp>
          <p:nvSpPr>
            <p:cNvPr id="331" name="Textfeld 330">
              <a:extLst>
                <a:ext uri="{FF2B5EF4-FFF2-40B4-BE49-F238E27FC236}">
                  <a16:creationId xmlns:a16="http://schemas.microsoft.com/office/drawing/2014/main" id="{484E55C2-A6AD-47AE-AEAC-4294D0853ABD}"/>
                </a:ext>
              </a:extLst>
            </p:cNvPr>
            <p:cNvSpPr txBox="1"/>
            <p:nvPr/>
          </p:nvSpPr>
          <p:spPr>
            <a:xfrm>
              <a:off x="604073" y="5095099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43</a:t>
              </a:r>
            </a:p>
          </p:txBody>
        </p:sp>
        <p:sp>
          <p:nvSpPr>
            <p:cNvPr id="332" name="Textfeld 331">
              <a:extLst>
                <a:ext uri="{FF2B5EF4-FFF2-40B4-BE49-F238E27FC236}">
                  <a16:creationId xmlns:a16="http://schemas.microsoft.com/office/drawing/2014/main" id="{15616D4F-880F-4704-8DCE-4E4C24417B6B}"/>
                </a:ext>
              </a:extLst>
            </p:cNvPr>
            <p:cNvSpPr txBox="1"/>
            <p:nvPr/>
          </p:nvSpPr>
          <p:spPr>
            <a:xfrm>
              <a:off x="753458" y="509570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44</a:t>
              </a:r>
            </a:p>
          </p:txBody>
        </p:sp>
        <p:sp>
          <p:nvSpPr>
            <p:cNvPr id="333" name="Textfeld 332">
              <a:extLst>
                <a:ext uri="{FF2B5EF4-FFF2-40B4-BE49-F238E27FC236}">
                  <a16:creationId xmlns:a16="http://schemas.microsoft.com/office/drawing/2014/main" id="{90FD3E94-55C8-4A73-8867-40786BE626D0}"/>
                </a:ext>
              </a:extLst>
            </p:cNvPr>
            <p:cNvSpPr txBox="1"/>
            <p:nvPr/>
          </p:nvSpPr>
          <p:spPr>
            <a:xfrm>
              <a:off x="902014" y="5096112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45</a:t>
              </a:r>
            </a:p>
          </p:txBody>
        </p:sp>
        <p:sp>
          <p:nvSpPr>
            <p:cNvPr id="334" name="Textfeld 333">
              <a:extLst>
                <a:ext uri="{FF2B5EF4-FFF2-40B4-BE49-F238E27FC236}">
                  <a16:creationId xmlns:a16="http://schemas.microsoft.com/office/drawing/2014/main" id="{94A8F351-EBD5-4DEE-AC51-D2185BA2157D}"/>
                </a:ext>
              </a:extLst>
            </p:cNvPr>
            <p:cNvSpPr txBox="1"/>
            <p:nvPr/>
          </p:nvSpPr>
          <p:spPr>
            <a:xfrm>
              <a:off x="1047616" y="5096064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46</a:t>
              </a:r>
            </a:p>
          </p:txBody>
        </p:sp>
        <p:sp>
          <p:nvSpPr>
            <p:cNvPr id="335" name="Textfeld 334">
              <a:extLst>
                <a:ext uri="{FF2B5EF4-FFF2-40B4-BE49-F238E27FC236}">
                  <a16:creationId xmlns:a16="http://schemas.microsoft.com/office/drawing/2014/main" id="{EF6788B2-59B9-4177-9CB8-C4214D4E815D}"/>
                </a:ext>
              </a:extLst>
            </p:cNvPr>
            <p:cNvSpPr txBox="1"/>
            <p:nvPr/>
          </p:nvSpPr>
          <p:spPr>
            <a:xfrm>
              <a:off x="1197148" y="509305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47</a:t>
              </a:r>
            </a:p>
          </p:txBody>
        </p:sp>
        <p:sp>
          <p:nvSpPr>
            <p:cNvPr id="336" name="Textfeld 335">
              <a:extLst>
                <a:ext uri="{FF2B5EF4-FFF2-40B4-BE49-F238E27FC236}">
                  <a16:creationId xmlns:a16="http://schemas.microsoft.com/office/drawing/2014/main" id="{098F5B5F-0853-4298-B5BA-10C2C1255416}"/>
                </a:ext>
              </a:extLst>
            </p:cNvPr>
            <p:cNvSpPr txBox="1"/>
            <p:nvPr/>
          </p:nvSpPr>
          <p:spPr>
            <a:xfrm>
              <a:off x="1346237" y="509180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48</a:t>
              </a:r>
            </a:p>
          </p:txBody>
        </p:sp>
        <p:sp>
          <p:nvSpPr>
            <p:cNvPr id="337" name="Textfeld 336">
              <a:extLst>
                <a:ext uri="{FF2B5EF4-FFF2-40B4-BE49-F238E27FC236}">
                  <a16:creationId xmlns:a16="http://schemas.microsoft.com/office/drawing/2014/main" id="{4E8C41D1-16EB-421C-AED0-98C0A0BFAEC7}"/>
                </a:ext>
              </a:extLst>
            </p:cNvPr>
            <p:cNvSpPr txBox="1"/>
            <p:nvPr/>
          </p:nvSpPr>
          <p:spPr>
            <a:xfrm>
              <a:off x="1495101" y="509244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49</a:t>
              </a:r>
            </a:p>
          </p:txBody>
        </p:sp>
        <p:sp>
          <p:nvSpPr>
            <p:cNvPr id="338" name="Textfeld 337">
              <a:extLst>
                <a:ext uri="{FF2B5EF4-FFF2-40B4-BE49-F238E27FC236}">
                  <a16:creationId xmlns:a16="http://schemas.microsoft.com/office/drawing/2014/main" id="{619102D9-D36D-4BA4-97E3-569317224630}"/>
                </a:ext>
              </a:extLst>
            </p:cNvPr>
            <p:cNvSpPr txBox="1"/>
            <p:nvPr/>
          </p:nvSpPr>
          <p:spPr>
            <a:xfrm>
              <a:off x="1643343" y="509219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50</a:t>
              </a:r>
            </a:p>
          </p:txBody>
        </p:sp>
      </p:grpSp>
      <p:grpSp>
        <p:nvGrpSpPr>
          <p:cNvPr id="379" name="Gruppieren 378">
            <a:extLst>
              <a:ext uri="{FF2B5EF4-FFF2-40B4-BE49-F238E27FC236}">
                <a16:creationId xmlns:a16="http://schemas.microsoft.com/office/drawing/2014/main" id="{A5589666-4D11-4836-BB97-BD99B6FCE64A}"/>
              </a:ext>
            </a:extLst>
          </p:cNvPr>
          <p:cNvGrpSpPr/>
          <p:nvPr/>
        </p:nvGrpSpPr>
        <p:grpSpPr>
          <a:xfrm>
            <a:off x="1861003" y="2518370"/>
            <a:ext cx="388617" cy="528703"/>
            <a:chOff x="1850194" y="2518370"/>
            <a:chExt cx="388617" cy="528703"/>
          </a:xfrm>
        </p:grpSpPr>
        <p:grpSp>
          <p:nvGrpSpPr>
            <p:cNvPr id="380" name="Gruppieren 379">
              <a:extLst>
                <a:ext uri="{FF2B5EF4-FFF2-40B4-BE49-F238E27FC236}">
                  <a16:creationId xmlns:a16="http://schemas.microsoft.com/office/drawing/2014/main" id="{C19F016B-FE76-4868-BC36-4A8CCEB3E498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383" name="Freihandform 321">
                <a:extLst>
                  <a:ext uri="{FF2B5EF4-FFF2-40B4-BE49-F238E27FC236}">
                    <a16:creationId xmlns:a16="http://schemas.microsoft.com/office/drawing/2014/main" id="{41A0B4B9-CA23-48A5-8065-F7273BB703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4" name="Freihandform 322">
                <a:extLst>
                  <a:ext uri="{FF2B5EF4-FFF2-40B4-BE49-F238E27FC236}">
                    <a16:creationId xmlns:a16="http://schemas.microsoft.com/office/drawing/2014/main" id="{1AEF0260-CC81-499A-A0F7-EFD503BDBA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81" name="Textfeld 380">
              <a:extLst>
                <a:ext uri="{FF2B5EF4-FFF2-40B4-BE49-F238E27FC236}">
                  <a16:creationId xmlns:a16="http://schemas.microsoft.com/office/drawing/2014/main" id="{D21F1E18-EAD1-46E9-8C6D-FA4F141C5E0F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82" name="Textfeld 381">
              <a:extLst>
                <a:ext uri="{FF2B5EF4-FFF2-40B4-BE49-F238E27FC236}">
                  <a16:creationId xmlns:a16="http://schemas.microsoft.com/office/drawing/2014/main" id="{96124B94-C9D5-4311-9086-761F72D343F0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sp>
        <p:nvSpPr>
          <p:cNvPr id="385" name="Textfeld 384">
            <a:extLst>
              <a:ext uri="{FF2B5EF4-FFF2-40B4-BE49-F238E27FC236}">
                <a16:creationId xmlns:a16="http://schemas.microsoft.com/office/drawing/2014/main" id="{927F07C0-737B-4500-88CE-BE1F418EEFCE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sp>
        <p:nvSpPr>
          <p:cNvPr id="388" name="Textfeld 387">
            <a:extLst>
              <a:ext uri="{FF2B5EF4-FFF2-40B4-BE49-F238E27FC236}">
                <a16:creationId xmlns:a16="http://schemas.microsoft.com/office/drawing/2014/main" id="{5964C5A0-DF57-457C-A329-9A1F67AC1744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389" name="Gruppieren 388">
            <a:extLst>
              <a:ext uri="{FF2B5EF4-FFF2-40B4-BE49-F238E27FC236}">
                <a16:creationId xmlns:a16="http://schemas.microsoft.com/office/drawing/2014/main" id="{ADB24A8F-0FD4-4073-838D-22637B8F47DA}"/>
              </a:ext>
            </a:extLst>
          </p:cNvPr>
          <p:cNvGrpSpPr/>
          <p:nvPr/>
        </p:nvGrpSpPr>
        <p:grpSpPr>
          <a:xfrm>
            <a:off x="254446" y="4199150"/>
            <a:ext cx="1627909" cy="246711"/>
            <a:chOff x="254446" y="4492757"/>
            <a:chExt cx="1627909" cy="246711"/>
          </a:xfrm>
        </p:grpSpPr>
        <p:grpSp>
          <p:nvGrpSpPr>
            <p:cNvPr id="390" name="Gruppieren 389">
              <a:extLst>
                <a:ext uri="{FF2B5EF4-FFF2-40B4-BE49-F238E27FC236}">
                  <a16:creationId xmlns:a16="http://schemas.microsoft.com/office/drawing/2014/main" id="{0D05571D-1998-4CFB-B565-DE16551CDEA4}"/>
                </a:ext>
              </a:extLst>
            </p:cNvPr>
            <p:cNvGrpSpPr/>
            <p:nvPr/>
          </p:nvGrpSpPr>
          <p:grpSpPr>
            <a:xfrm>
              <a:off x="254446" y="4508145"/>
              <a:ext cx="1627909" cy="231323"/>
              <a:chOff x="254446" y="4508145"/>
              <a:chExt cx="1627909" cy="231323"/>
            </a:xfrm>
          </p:grpSpPr>
          <p:pic>
            <p:nvPicPr>
              <p:cNvPr id="392" name="Grafik 391">
                <a:extLst>
                  <a:ext uri="{FF2B5EF4-FFF2-40B4-BE49-F238E27FC236}">
                    <a16:creationId xmlns:a16="http://schemas.microsoft.com/office/drawing/2014/main" id="{14D467C3-4C70-48B6-BA19-724FEC671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274" y="4508145"/>
                <a:ext cx="230081" cy="230081"/>
              </a:xfrm>
              <a:prstGeom prst="rect">
                <a:avLst/>
              </a:prstGeom>
            </p:spPr>
          </p:pic>
          <p:pic>
            <p:nvPicPr>
              <p:cNvPr id="393" name="Grafik 392">
                <a:extLst>
                  <a:ext uri="{FF2B5EF4-FFF2-40B4-BE49-F238E27FC236}">
                    <a16:creationId xmlns:a16="http://schemas.microsoft.com/office/drawing/2014/main" id="{FBDCD1F7-122C-46B2-9DB0-3E68AA23CD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46" y="4509387"/>
                <a:ext cx="230081" cy="230081"/>
              </a:xfrm>
              <a:prstGeom prst="rect">
                <a:avLst/>
              </a:prstGeom>
            </p:spPr>
          </p:pic>
          <p:cxnSp>
            <p:nvCxnSpPr>
              <p:cNvPr id="394" name="Gerader Verbinder 393">
                <a:extLst>
                  <a:ext uri="{FF2B5EF4-FFF2-40B4-BE49-F238E27FC236}">
                    <a16:creationId xmlns:a16="http://schemas.microsoft.com/office/drawing/2014/main" id="{1F3C682D-E79F-48D5-AFB6-93D841636F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90" y="4606429"/>
                <a:ext cx="13154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1" name="Flussdiagramm: Verbinder 390">
              <a:hlinkClick r:id="rId27" action="ppaction://hlinksldjump"/>
              <a:extLst>
                <a:ext uri="{FF2B5EF4-FFF2-40B4-BE49-F238E27FC236}">
                  <a16:creationId xmlns:a16="http://schemas.microsoft.com/office/drawing/2014/main" id="{897EB3E3-AF0A-4744-BFD8-23E22282BFDE}"/>
                </a:ext>
              </a:extLst>
            </p:cNvPr>
            <p:cNvSpPr/>
            <p:nvPr/>
          </p:nvSpPr>
          <p:spPr>
            <a:xfrm>
              <a:off x="520847" y="4492757"/>
              <a:ext cx="232667" cy="230911"/>
            </a:xfrm>
            <a:prstGeom prst="flowChartConnector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95" name="Textfeld 394">
            <a:extLst>
              <a:ext uri="{FF2B5EF4-FFF2-40B4-BE49-F238E27FC236}">
                <a16:creationId xmlns:a16="http://schemas.microsoft.com/office/drawing/2014/main" id="{A38DFE5F-1E15-4EC4-81A5-76E47966B3AC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401" name="Textfeld 400">
            <a:extLst>
              <a:ext uri="{FF2B5EF4-FFF2-40B4-BE49-F238E27FC236}">
                <a16:creationId xmlns:a16="http://schemas.microsoft.com/office/drawing/2014/main" id="{CF9F324D-94E8-4B6B-85B9-36E1FB54A3AB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2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49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sp>
        <p:nvSpPr>
          <p:cNvPr id="402" name="Textfeld 401">
            <a:extLst>
              <a:ext uri="{FF2B5EF4-FFF2-40B4-BE49-F238E27FC236}">
                <a16:creationId xmlns:a16="http://schemas.microsoft.com/office/drawing/2014/main" id="{55E70EF9-F93B-426B-952D-6BC6C8C9C5C8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grpSp>
        <p:nvGrpSpPr>
          <p:cNvPr id="403" name="Gruppieren 402">
            <a:extLst>
              <a:ext uri="{FF2B5EF4-FFF2-40B4-BE49-F238E27FC236}">
                <a16:creationId xmlns:a16="http://schemas.microsoft.com/office/drawing/2014/main" id="{D62A19DE-BAE1-4139-851D-DD4782A765D4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404" name="Rechteck: abgerundete Ecken 403">
              <a:extLst>
                <a:ext uri="{FF2B5EF4-FFF2-40B4-BE49-F238E27FC236}">
                  <a16:creationId xmlns:a16="http://schemas.microsoft.com/office/drawing/2014/main" id="{D35B9A5B-D5F3-44B1-B282-4835865BBE0C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405" name="Grafik 404">
              <a:extLst>
                <a:ext uri="{FF2B5EF4-FFF2-40B4-BE49-F238E27FC236}">
                  <a16:creationId xmlns:a16="http://schemas.microsoft.com/office/drawing/2014/main" id="{D0A4D251-B7AE-4F62-B4DA-985C9A1B8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406" name="Gruppieren 405">
            <a:extLst>
              <a:ext uri="{FF2B5EF4-FFF2-40B4-BE49-F238E27FC236}">
                <a16:creationId xmlns:a16="http://schemas.microsoft.com/office/drawing/2014/main" id="{AAF6D2E5-475A-4E45-9C01-9DECF42EFEF9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407" name="Rechteck: abgerundete Ecken 406">
              <a:extLst>
                <a:ext uri="{FF2B5EF4-FFF2-40B4-BE49-F238E27FC236}">
                  <a16:creationId xmlns:a16="http://schemas.microsoft.com/office/drawing/2014/main" id="{4FC5B4EA-6687-4066-8BC4-4BA1E1921398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408" name="Grafik 407">
              <a:extLst>
                <a:ext uri="{FF2B5EF4-FFF2-40B4-BE49-F238E27FC236}">
                  <a16:creationId xmlns:a16="http://schemas.microsoft.com/office/drawing/2014/main" id="{AD0FC76A-EC06-48EF-A3EB-B6A98F457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416" name="FREEZE FAME inaktiv">
            <a:extLst>
              <a:ext uri="{FF2B5EF4-FFF2-40B4-BE49-F238E27FC236}">
                <a16:creationId xmlns:a16="http://schemas.microsoft.com/office/drawing/2014/main" id="{EF11DBED-5280-4176-9F76-2858691973E5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sp>
        <p:nvSpPr>
          <p:cNvPr id="417" name="FREEZE FRAME aktiv">
            <a:extLst>
              <a:ext uri="{FF2B5EF4-FFF2-40B4-BE49-F238E27FC236}">
                <a16:creationId xmlns:a16="http://schemas.microsoft.com/office/drawing/2014/main" id="{165C71C7-39DA-44AA-A8D2-0D5E7EB0A7D1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  <p:sp>
        <p:nvSpPr>
          <p:cNvPr id="418" name="Rechteck: abgerundete Ecken 417">
            <a:extLst>
              <a:ext uri="{FF2B5EF4-FFF2-40B4-BE49-F238E27FC236}">
                <a16:creationId xmlns:a16="http://schemas.microsoft.com/office/drawing/2014/main" id="{DDC305C0-E8A9-4753-9E86-81C27FCC0EB8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419" name="Rechteck: abgerundete Ecken 418">
            <a:extLst>
              <a:ext uri="{FF2B5EF4-FFF2-40B4-BE49-F238E27FC236}">
                <a16:creationId xmlns:a16="http://schemas.microsoft.com/office/drawing/2014/main" id="{4E1E3B28-166E-4220-894A-F3CD9ABAA89A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420" name="Gruppieren 419">
            <a:extLst>
              <a:ext uri="{FF2B5EF4-FFF2-40B4-BE49-F238E27FC236}">
                <a16:creationId xmlns:a16="http://schemas.microsoft.com/office/drawing/2014/main" id="{039D6ADF-E4BB-4748-99FD-5D6097EED187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421" name="Rechteck: abgerundete Ecken 420">
              <a:hlinkClick r:id="rId3" action="ppaction://hlinksldjump"/>
              <a:extLst>
                <a:ext uri="{FF2B5EF4-FFF2-40B4-BE49-F238E27FC236}">
                  <a16:creationId xmlns:a16="http://schemas.microsoft.com/office/drawing/2014/main" id="{8ABCD7EB-2499-4BE4-A6CA-0F18233A5C7C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rgbClr val="6780A2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422" name="Kreuz 421">
              <a:extLst>
                <a:ext uri="{FF2B5EF4-FFF2-40B4-BE49-F238E27FC236}">
                  <a16:creationId xmlns:a16="http://schemas.microsoft.com/office/drawing/2014/main" id="{28B6B7C0-DC4D-4215-B70E-2062E3D3F344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47" name="Freihandform 306">
            <a:hlinkClick r:id="rId32" action="ppaction://hlinksldjump"/>
            <a:extLst>
              <a:ext uri="{FF2B5EF4-FFF2-40B4-BE49-F238E27FC236}">
                <a16:creationId xmlns:a16="http://schemas.microsoft.com/office/drawing/2014/main" id="{A82EFDA5-B47F-4DB2-A366-2AA6C48BC2E1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448" name="Grafik 447">
            <a:extLst>
              <a:ext uri="{FF2B5EF4-FFF2-40B4-BE49-F238E27FC236}">
                <a16:creationId xmlns:a16="http://schemas.microsoft.com/office/drawing/2014/main" id="{C12CEED9-D11E-4D87-8D94-A26B261224C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grpSp>
        <p:nvGrpSpPr>
          <p:cNvPr id="449" name="DELETE">
            <a:extLst>
              <a:ext uri="{FF2B5EF4-FFF2-40B4-BE49-F238E27FC236}">
                <a16:creationId xmlns:a16="http://schemas.microsoft.com/office/drawing/2014/main" id="{3AB64D4B-7E1D-4A37-9689-4270864C0631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450" name="Rechteck: abgerundete Ecken 449">
              <a:extLst>
                <a:ext uri="{FF2B5EF4-FFF2-40B4-BE49-F238E27FC236}">
                  <a16:creationId xmlns:a16="http://schemas.microsoft.com/office/drawing/2014/main" id="{60E4B9AC-09B5-4637-B77A-2136AEB7AAA3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451" name="Grafik 450">
              <a:extLst>
                <a:ext uri="{FF2B5EF4-FFF2-40B4-BE49-F238E27FC236}">
                  <a16:creationId xmlns:a16="http://schemas.microsoft.com/office/drawing/2014/main" id="{9D572EF9-BAE5-45BA-894B-7C772088A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452" name="Gruppieren 451">
            <a:extLst>
              <a:ext uri="{FF2B5EF4-FFF2-40B4-BE49-F238E27FC236}">
                <a16:creationId xmlns:a16="http://schemas.microsoft.com/office/drawing/2014/main" id="{6B7992BE-A58D-478B-898C-E00C3AEFBD4C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453" name="Gruppieren 452">
              <a:extLst>
                <a:ext uri="{FF2B5EF4-FFF2-40B4-BE49-F238E27FC236}">
                  <a16:creationId xmlns:a16="http://schemas.microsoft.com/office/drawing/2014/main" id="{0AE165DA-751C-4784-9B9A-6EC54DF7717C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456" name="Rechteck: abgerundete Ecken 455">
                <a:extLst>
                  <a:ext uri="{FF2B5EF4-FFF2-40B4-BE49-F238E27FC236}">
                    <a16:creationId xmlns:a16="http://schemas.microsoft.com/office/drawing/2014/main" id="{DF67FDE9-26DF-4A43-B4A8-819B1067BCA4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7" name="Textfeld 456">
                <a:extLst>
                  <a:ext uri="{FF2B5EF4-FFF2-40B4-BE49-F238E27FC236}">
                    <a16:creationId xmlns:a16="http://schemas.microsoft.com/office/drawing/2014/main" id="{2E438279-9455-4FA5-8F65-7CC3D2D55B49}"/>
                  </a:ext>
                </a:extLst>
              </p:cNvPr>
              <p:cNvSpPr txBox="1"/>
              <p:nvPr/>
            </p:nvSpPr>
            <p:spPr>
              <a:xfrm>
                <a:off x="4708140" y="2574784"/>
                <a:ext cx="2830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?</a:t>
                </a:r>
              </a:p>
            </p:txBody>
          </p:sp>
          <p:pic>
            <p:nvPicPr>
              <p:cNvPr id="458" name="Grafik 457">
                <a:extLst>
                  <a:ext uri="{FF2B5EF4-FFF2-40B4-BE49-F238E27FC236}">
                    <a16:creationId xmlns:a16="http://schemas.microsoft.com/office/drawing/2014/main" id="{721F2279-3A76-41DE-BDB0-002C5BD17E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454" name="Flussdiagramm: Alternativer Prozess 453">
              <a:hlinkClick r:id="rId8" action="ppaction://hlinksldjump"/>
              <a:extLst>
                <a:ext uri="{FF2B5EF4-FFF2-40B4-BE49-F238E27FC236}">
                  <a16:creationId xmlns:a16="http://schemas.microsoft.com/office/drawing/2014/main" id="{F0023FE5-283E-4227-9759-7BEDDC9AF3CA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455" name="Flussdiagramm: Alternativer Prozess 454">
              <a:hlinkClick r:id="rId39" action="ppaction://hlinksldjump"/>
              <a:extLst>
                <a:ext uri="{FF2B5EF4-FFF2-40B4-BE49-F238E27FC236}">
                  <a16:creationId xmlns:a16="http://schemas.microsoft.com/office/drawing/2014/main" id="{C5DCF931-650C-4F46-8D40-BCD04AC1C46A}"/>
                </a:ext>
              </a:extLst>
            </p:cNvPr>
            <p:cNvSpPr/>
            <p:nvPr/>
          </p:nvSpPr>
          <p:spPr>
            <a:xfrm>
              <a:off x="4754757" y="3584697"/>
              <a:ext cx="2741196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Seating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Map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Konfig</a:t>
              </a:r>
              <a:r>
                <a:rPr lang="de-DE" sz="12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459" name="CANCEL">
            <a:extLst>
              <a:ext uri="{FF2B5EF4-FFF2-40B4-BE49-F238E27FC236}">
                <a16:creationId xmlns:a16="http://schemas.microsoft.com/office/drawing/2014/main" id="{0DB2B54F-9A0E-4896-8FCC-BCD3132594F5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sp>
        <p:nvSpPr>
          <p:cNvPr id="460" name="Textfeld 459">
            <a:extLst>
              <a:ext uri="{FF2B5EF4-FFF2-40B4-BE49-F238E27FC236}">
                <a16:creationId xmlns:a16="http://schemas.microsoft.com/office/drawing/2014/main" id="{18DBD00A-10A8-4F94-A3D5-634F77E7CF88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pic>
        <p:nvPicPr>
          <p:cNvPr id="461" name="Grafik 460">
            <a:extLst>
              <a:ext uri="{FF2B5EF4-FFF2-40B4-BE49-F238E27FC236}">
                <a16:creationId xmlns:a16="http://schemas.microsoft.com/office/drawing/2014/main" id="{CD5C4955-73D1-4F38-A3CB-1F3C8A2A2AA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62" name="Grafik 461">
            <a:extLst>
              <a:ext uri="{FF2B5EF4-FFF2-40B4-BE49-F238E27FC236}">
                <a16:creationId xmlns:a16="http://schemas.microsoft.com/office/drawing/2014/main" id="{0FA3A475-C48B-428B-9370-8855BE75BD2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196" name="Gruppieren 195">
            <a:extLst>
              <a:ext uri="{FF2B5EF4-FFF2-40B4-BE49-F238E27FC236}">
                <a16:creationId xmlns:a16="http://schemas.microsoft.com/office/drawing/2014/main" id="{EE96CAA6-852F-4E24-A1DC-3A45D994C80B}"/>
              </a:ext>
            </a:extLst>
          </p:cNvPr>
          <p:cNvGrpSpPr/>
          <p:nvPr/>
        </p:nvGrpSpPr>
        <p:grpSpPr>
          <a:xfrm>
            <a:off x="9663546" y="2700716"/>
            <a:ext cx="2412274" cy="4187474"/>
            <a:chOff x="9663546" y="2700716"/>
            <a:chExt cx="2412274" cy="4187474"/>
          </a:xfrm>
        </p:grpSpPr>
        <p:sp>
          <p:nvSpPr>
            <p:cNvPr id="197" name="Rechteck: abgerundete Ecken 196">
              <a:extLst>
                <a:ext uri="{FF2B5EF4-FFF2-40B4-BE49-F238E27FC236}">
                  <a16:creationId xmlns:a16="http://schemas.microsoft.com/office/drawing/2014/main" id="{7A4F2B6F-95C8-470C-B596-081ABAB4E638}"/>
                </a:ext>
              </a:extLst>
            </p:cNvPr>
            <p:cNvSpPr/>
            <p:nvPr/>
          </p:nvSpPr>
          <p:spPr>
            <a:xfrm>
              <a:off x="9663546" y="2700716"/>
              <a:ext cx="2412274" cy="3985640"/>
            </a:xfrm>
            <a:prstGeom prst="roundRect">
              <a:avLst>
                <a:gd name="adj" fmla="val 5476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8" name="Grafik 197">
              <a:extLst>
                <a:ext uri="{FF2B5EF4-FFF2-40B4-BE49-F238E27FC236}">
                  <a16:creationId xmlns:a16="http://schemas.microsoft.com/office/drawing/2014/main" id="{2F0A78DD-6DFC-450F-87B6-A5F0A8481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9104" y="2756108"/>
              <a:ext cx="258194" cy="258194"/>
            </a:xfrm>
            <a:prstGeom prst="rect">
              <a:avLst/>
            </a:prstGeom>
          </p:spPr>
        </p:pic>
        <p:pic>
          <p:nvPicPr>
            <p:cNvPr id="199" name="Grafik 198" descr="Häkchen">
              <a:extLst>
                <a:ext uri="{FF2B5EF4-FFF2-40B4-BE49-F238E27FC236}">
                  <a16:creationId xmlns:a16="http://schemas.microsoft.com/office/drawing/2014/main" id="{9B1C4BC3-5A66-43B7-ABF8-5BA8EEADE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9884300" y="3240800"/>
              <a:ext cx="434542" cy="434542"/>
            </a:xfrm>
            <a:prstGeom prst="rect">
              <a:avLst/>
            </a:prstGeom>
          </p:spPr>
        </p:pic>
        <p:pic>
          <p:nvPicPr>
            <p:cNvPr id="200" name="Grafik 199" descr="Schließen">
              <a:extLst>
                <a:ext uri="{FF2B5EF4-FFF2-40B4-BE49-F238E27FC236}">
                  <a16:creationId xmlns:a16="http://schemas.microsoft.com/office/drawing/2014/main" id="{80F85357-3490-4584-8235-0AC135809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9894627" y="4463639"/>
              <a:ext cx="434543" cy="434543"/>
            </a:xfrm>
            <a:prstGeom prst="rect">
              <a:avLst/>
            </a:prstGeom>
          </p:spPr>
        </p:pic>
        <p:pic>
          <p:nvPicPr>
            <p:cNvPr id="201" name="Grafik 200" descr="Schließen">
              <a:extLst>
                <a:ext uri="{FF2B5EF4-FFF2-40B4-BE49-F238E27FC236}">
                  <a16:creationId xmlns:a16="http://schemas.microsoft.com/office/drawing/2014/main" id="{54A595B9-7F5F-4566-9441-E78DBA49B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10186280" y="5371400"/>
              <a:ext cx="224443" cy="224443"/>
            </a:xfrm>
            <a:prstGeom prst="rect">
              <a:avLst/>
            </a:prstGeom>
          </p:spPr>
        </p:pic>
        <p:sp>
          <p:nvSpPr>
            <p:cNvPr id="202" name="Rechteck: abgerundete Ecken 201">
              <a:extLst>
                <a:ext uri="{FF2B5EF4-FFF2-40B4-BE49-F238E27FC236}">
                  <a16:creationId xmlns:a16="http://schemas.microsoft.com/office/drawing/2014/main" id="{7FD1D0CE-10AA-484A-BC30-99C027688979}"/>
                </a:ext>
              </a:extLst>
            </p:cNvPr>
            <p:cNvSpPr/>
            <p:nvPr/>
          </p:nvSpPr>
          <p:spPr>
            <a:xfrm>
              <a:off x="9775124" y="4114701"/>
              <a:ext cx="2190750" cy="1128713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7" name="Rechteck: abgerundete Ecken 236">
              <a:extLst>
                <a:ext uri="{FF2B5EF4-FFF2-40B4-BE49-F238E27FC236}">
                  <a16:creationId xmlns:a16="http://schemas.microsoft.com/office/drawing/2014/main" id="{63ACDFB3-F359-4183-927E-FBB914619C86}"/>
                </a:ext>
              </a:extLst>
            </p:cNvPr>
            <p:cNvSpPr/>
            <p:nvPr/>
          </p:nvSpPr>
          <p:spPr>
            <a:xfrm>
              <a:off x="9779884" y="5360052"/>
              <a:ext cx="1028700" cy="1209677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38" name="Gruppieren 237">
              <a:extLst>
                <a:ext uri="{FF2B5EF4-FFF2-40B4-BE49-F238E27FC236}">
                  <a16:creationId xmlns:a16="http://schemas.microsoft.com/office/drawing/2014/main" id="{5A28096E-2E41-4C6C-A9C0-A69449302842}"/>
                </a:ext>
              </a:extLst>
            </p:cNvPr>
            <p:cNvGrpSpPr/>
            <p:nvPr/>
          </p:nvGrpSpPr>
          <p:grpSpPr>
            <a:xfrm>
              <a:off x="10600591" y="4991633"/>
              <a:ext cx="373387" cy="185700"/>
              <a:chOff x="4679615" y="2340032"/>
              <a:chExt cx="563993" cy="280496"/>
            </a:xfrm>
          </p:grpSpPr>
          <p:sp>
            <p:nvSpPr>
              <p:cNvPr id="542" name="Freihandform: Form 54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29C502B-1D52-4208-B862-73A90D6C0F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543" name="Grafik 54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89FE119-C589-4F09-9B6C-36B9CF7403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grpSp>
          <p:nvGrpSpPr>
            <p:cNvPr id="244" name="Gruppieren 243">
              <a:extLst>
                <a:ext uri="{FF2B5EF4-FFF2-40B4-BE49-F238E27FC236}">
                  <a16:creationId xmlns:a16="http://schemas.microsoft.com/office/drawing/2014/main" id="{E9452537-4656-41D7-8318-45C92AB9A9BF}"/>
                </a:ext>
              </a:extLst>
            </p:cNvPr>
            <p:cNvGrpSpPr/>
            <p:nvPr/>
          </p:nvGrpSpPr>
          <p:grpSpPr>
            <a:xfrm>
              <a:off x="10447395" y="4315907"/>
              <a:ext cx="151133" cy="151133"/>
              <a:chOff x="3980708" y="305278"/>
              <a:chExt cx="339939" cy="339939"/>
            </a:xfrm>
          </p:grpSpPr>
          <p:sp>
            <p:nvSpPr>
              <p:cNvPr id="540" name="Flussdiagramm: Verbinder 539">
                <a:extLst>
                  <a:ext uri="{FF2B5EF4-FFF2-40B4-BE49-F238E27FC236}">
                    <a16:creationId xmlns:a16="http://schemas.microsoft.com/office/drawing/2014/main" id="{C0478B2F-5D84-43D2-B50B-B33B9190DB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6588" y="323416"/>
                <a:ext cx="307500" cy="307494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541" name="Grafik 540">
                <a:extLst>
                  <a:ext uri="{FF2B5EF4-FFF2-40B4-BE49-F238E27FC236}">
                    <a16:creationId xmlns:a16="http://schemas.microsoft.com/office/drawing/2014/main" id="{AA8C5EEA-419F-4CE3-A06A-4A028F5ED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80708" y="305278"/>
                <a:ext cx="339939" cy="339939"/>
              </a:xfrm>
              <a:prstGeom prst="rect">
                <a:avLst/>
              </a:prstGeom>
            </p:spPr>
          </p:pic>
        </p:grpSp>
        <p:grpSp>
          <p:nvGrpSpPr>
            <p:cNvPr id="246" name="Gruppieren 245">
              <a:extLst>
                <a:ext uri="{FF2B5EF4-FFF2-40B4-BE49-F238E27FC236}">
                  <a16:creationId xmlns:a16="http://schemas.microsoft.com/office/drawing/2014/main" id="{852A881A-ABF8-47F3-A6DC-83BC64211BA5}"/>
                </a:ext>
              </a:extLst>
            </p:cNvPr>
            <p:cNvGrpSpPr/>
            <p:nvPr/>
          </p:nvGrpSpPr>
          <p:grpSpPr>
            <a:xfrm>
              <a:off x="10993262" y="4316427"/>
              <a:ext cx="151635" cy="151634"/>
              <a:chOff x="5318782" y="709462"/>
              <a:chExt cx="229042" cy="229040"/>
            </a:xfrm>
          </p:grpSpPr>
          <p:sp>
            <p:nvSpPr>
              <p:cNvPr id="538" name="Flussdiagramm: Verbinder 537">
                <a:extLst>
                  <a:ext uri="{FF2B5EF4-FFF2-40B4-BE49-F238E27FC236}">
                    <a16:creationId xmlns:a16="http://schemas.microsoft.com/office/drawing/2014/main" id="{405ECB91-470F-4831-83E9-5BECCB3E57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539" name="Grafik 53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F06B4B7D-2802-46FA-AC90-32ED93173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grpSp>
          <p:nvGrpSpPr>
            <p:cNvPr id="247" name="Gruppieren 246">
              <a:extLst>
                <a:ext uri="{FF2B5EF4-FFF2-40B4-BE49-F238E27FC236}">
                  <a16:creationId xmlns:a16="http://schemas.microsoft.com/office/drawing/2014/main" id="{6647F1F5-9122-4906-AE04-11381C690F08}"/>
                </a:ext>
              </a:extLst>
            </p:cNvPr>
            <p:cNvGrpSpPr/>
            <p:nvPr/>
          </p:nvGrpSpPr>
          <p:grpSpPr>
            <a:xfrm>
              <a:off x="10978971" y="4864248"/>
              <a:ext cx="154331" cy="154328"/>
              <a:chOff x="5324793" y="1536935"/>
              <a:chExt cx="233114" cy="233110"/>
            </a:xfrm>
          </p:grpSpPr>
          <p:sp>
            <p:nvSpPr>
              <p:cNvPr id="534" name="Flussdiagramm: Verbinder 533">
                <a:extLst>
                  <a:ext uri="{FF2B5EF4-FFF2-40B4-BE49-F238E27FC236}">
                    <a16:creationId xmlns:a16="http://schemas.microsoft.com/office/drawing/2014/main" id="{778DB202-B01C-4B26-8E10-4675F8055C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535" name="Grafik 10">
                <a:extLst>
                  <a:ext uri="{FF2B5EF4-FFF2-40B4-BE49-F238E27FC236}">
                    <a16:creationId xmlns:a16="http://schemas.microsoft.com/office/drawing/2014/main" id="{BA276E3D-B26F-4AFE-A8C0-C6D9B77CEB11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536" name="Freihandform: Form 535">
                  <a:extLst>
                    <a:ext uri="{FF2B5EF4-FFF2-40B4-BE49-F238E27FC236}">
                      <a16:creationId xmlns:a16="http://schemas.microsoft.com/office/drawing/2014/main" id="{55C0AC94-6B68-46D0-B1B2-E40661C6C6CA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37" name="Freihandform: Form 536">
                  <a:extLst>
                    <a:ext uri="{FF2B5EF4-FFF2-40B4-BE49-F238E27FC236}">
                      <a16:creationId xmlns:a16="http://schemas.microsoft.com/office/drawing/2014/main" id="{9438F512-D492-424E-8BB4-5798CBB7CE75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248" name="Gruppieren 247">
              <a:extLst>
                <a:ext uri="{FF2B5EF4-FFF2-40B4-BE49-F238E27FC236}">
                  <a16:creationId xmlns:a16="http://schemas.microsoft.com/office/drawing/2014/main" id="{8105856F-67A5-43C1-B008-6C00C854FBAF}"/>
                </a:ext>
              </a:extLst>
            </p:cNvPr>
            <p:cNvGrpSpPr/>
            <p:nvPr/>
          </p:nvGrpSpPr>
          <p:grpSpPr>
            <a:xfrm>
              <a:off x="10445400" y="4864244"/>
              <a:ext cx="154704" cy="154702"/>
              <a:chOff x="4518845" y="1536928"/>
              <a:chExt cx="233678" cy="233674"/>
            </a:xfrm>
          </p:grpSpPr>
          <p:sp>
            <p:nvSpPr>
              <p:cNvPr id="532" name="Flussdiagramm: Verbinder 531">
                <a:extLst>
                  <a:ext uri="{FF2B5EF4-FFF2-40B4-BE49-F238E27FC236}">
                    <a16:creationId xmlns:a16="http://schemas.microsoft.com/office/drawing/2014/main" id="{26583038-9CCE-4BA5-A54A-A34D156B6A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533" name="Grafik 532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3ECE20CA-B5E4-416D-8BBE-FCD2E0E366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  <p:sp>
          <p:nvSpPr>
            <p:cNvPr id="249" name="Freihandform: Form 248">
              <a:extLst>
                <a:ext uri="{FF2B5EF4-FFF2-40B4-BE49-F238E27FC236}">
                  <a16:creationId xmlns:a16="http://schemas.microsoft.com/office/drawing/2014/main" id="{0D57A54A-824D-4669-95DB-AF674E45518F}"/>
                </a:ext>
              </a:extLst>
            </p:cNvPr>
            <p:cNvSpPr/>
            <p:nvPr/>
          </p:nvSpPr>
          <p:spPr>
            <a:xfrm>
              <a:off x="10461805" y="4681686"/>
              <a:ext cx="648648" cy="315759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84667 h 476948"/>
                <a:gd name="connsiteX3" fmla="*/ 950895 w 979770"/>
                <a:gd name="connsiteY3" fmla="*/ 265199 h 476948"/>
                <a:gd name="connsiteX4" fmla="*/ 897564 w 979770"/>
                <a:gd name="connsiteY4" fmla="*/ 254432 h 476948"/>
                <a:gd name="connsiteX5" fmla="*/ 760554 w 979770"/>
                <a:gd name="connsiteY5" fmla="*/ 391440 h 476948"/>
                <a:gd name="connsiteX6" fmla="*/ 771321 w 979770"/>
                <a:gd name="connsiteY6" fmla="*/ 444770 h 476948"/>
                <a:gd name="connsiteX7" fmla="*/ 793017 w 979770"/>
                <a:gd name="connsiteY7" fmla="*/ 476948 h 476948"/>
                <a:gd name="connsiteX8" fmla="*/ 196925 w 979770"/>
                <a:gd name="connsiteY8" fmla="*/ 476948 h 476948"/>
                <a:gd name="connsiteX9" fmla="*/ 217847 w 979770"/>
                <a:gd name="connsiteY9" fmla="*/ 445917 h 476948"/>
                <a:gd name="connsiteX10" fmla="*/ 228614 w 979770"/>
                <a:gd name="connsiteY10" fmla="*/ 392587 h 476948"/>
                <a:gd name="connsiteX11" fmla="*/ 91604 w 979770"/>
                <a:gd name="connsiteY11" fmla="*/ 255579 h 476948"/>
                <a:gd name="connsiteX12" fmla="*/ 38274 w 979770"/>
                <a:gd name="connsiteY12" fmla="*/ 266346 h 476948"/>
                <a:gd name="connsiteX13" fmla="*/ 0 w 979770"/>
                <a:gd name="connsiteY13" fmla="*/ 292150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84667"/>
                  </a:lnTo>
                  <a:lnTo>
                    <a:pt x="950895" y="265199"/>
                  </a:lnTo>
                  <a:cubicBezTo>
                    <a:pt x="934503" y="258266"/>
                    <a:pt x="916481" y="254432"/>
                    <a:pt x="897564" y="254432"/>
                  </a:cubicBezTo>
                  <a:cubicBezTo>
                    <a:pt x="821895" y="254432"/>
                    <a:pt x="760554" y="315773"/>
                    <a:pt x="760554" y="391440"/>
                  </a:cubicBezTo>
                  <a:cubicBezTo>
                    <a:pt x="760554" y="410357"/>
                    <a:pt x="764388" y="428378"/>
                    <a:pt x="771321" y="444770"/>
                  </a:cubicBezTo>
                  <a:lnTo>
                    <a:pt x="793017" y="476948"/>
                  </a:lnTo>
                  <a:lnTo>
                    <a:pt x="196925" y="476948"/>
                  </a:lnTo>
                  <a:lnTo>
                    <a:pt x="217847" y="445917"/>
                  </a:lnTo>
                  <a:cubicBezTo>
                    <a:pt x="224780" y="429525"/>
                    <a:pt x="228614" y="411504"/>
                    <a:pt x="228614" y="392587"/>
                  </a:cubicBezTo>
                  <a:cubicBezTo>
                    <a:pt x="228614" y="316920"/>
                    <a:pt x="167273" y="255579"/>
                    <a:pt x="91604" y="255579"/>
                  </a:cubicBezTo>
                  <a:cubicBezTo>
                    <a:pt x="72687" y="255579"/>
                    <a:pt x="54665" y="259413"/>
                    <a:pt x="38274" y="266346"/>
                  </a:cubicBezTo>
                  <a:lnTo>
                    <a:pt x="0" y="292150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grpSp>
          <p:nvGrpSpPr>
            <p:cNvPr id="250" name="Gruppieren 249">
              <a:extLst>
                <a:ext uri="{FF2B5EF4-FFF2-40B4-BE49-F238E27FC236}">
                  <a16:creationId xmlns:a16="http://schemas.microsoft.com/office/drawing/2014/main" id="{2423A2C7-8D9E-4A45-98FF-854B7C86388F}"/>
                </a:ext>
              </a:extLst>
            </p:cNvPr>
            <p:cNvGrpSpPr/>
            <p:nvPr/>
          </p:nvGrpSpPr>
          <p:grpSpPr>
            <a:xfrm>
              <a:off x="10461949" y="4347354"/>
              <a:ext cx="648648" cy="350629"/>
              <a:chOff x="2453611" y="380570"/>
              <a:chExt cx="979770" cy="529618"/>
            </a:xfrm>
          </p:grpSpPr>
          <p:sp>
            <p:nvSpPr>
              <p:cNvPr id="530" name="Freihandform: Form 529">
                <a:extLst>
                  <a:ext uri="{FF2B5EF4-FFF2-40B4-BE49-F238E27FC236}">
                    <a16:creationId xmlns:a16="http://schemas.microsoft.com/office/drawing/2014/main" id="{DF05F0BD-0632-4BDF-A2A6-AE6B1EEBEC39}"/>
                  </a:ext>
                </a:extLst>
              </p:cNvPr>
              <p:cNvSpPr/>
              <p:nvPr/>
            </p:nvSpPr>
            <p:spPr>
              <a:xfrm>
                <a:off x="2453611" y="380570"/>
                <a:ext cx="979770" cy="484822"/>
              </a:xfrm>
              <a:custGeom>
                <a:avLst/>
                <a:gdLst/>
                <a:ahLst/>
                <a:cxnLst/>
                <a:rect l="l" t="t" r="r" b="b"/>
                <a:pathLst>
                  <a:path w="979770" h="484822">
                    <a:moveTo>
                      <a:pt x="495115" y="271900"/>
                    </a:moveTo>
                    <a:cubicBezTo>
                      <a:pt x="493776" y="271900"/>
                      <a:pt x="492659" y="271918"/>
                      <a:pt x="491766" y="271956"/>
                    </a:cubicBezTo>
                    <a:cubicBezTo>
                      <a:pt x="490873" y="271993"/>
                      <a:pt x="490092" y="272086"/>
                      <a:pt x="489422" y="272235"/>
                    </a:cubicBezTo>
                    <a:cubicBezTo>
                      <a:pt x="488753" y="272383"/>
                      <a:pt x="488194" y="272532"/>
                      <a:pt x="487748" y="272681"/>
                    </a:cubicBezTo>
                    <a:cubicBezTo>
                      <a:pt x="487302" y="272830"/>
                      <a:pt x="486929" y="273016"/>
                      <a:pt x="486632" y="273239"/>
                    </a:cubicBezTo>
                    <a:lnTo>
                      <a:pt x="453369" y="294559"/>
                    </a:lnTo>
                    <a:cubicBezTo>
                      <a:pt x="452699" y="295005"/>
                      <a:pt x="452159" y="295452"/>
                      <a:pt x="451750" y="295898"/>
                    </a:cubicBezTo>
                    <a:cubicBezTo>
                      <a:pt x="451341" y="296345"/>
                      <a:pt x="451025" y="296866"/>
                      <a:pt x="450801" y="297461"/>
                    </a:cubicBezTo>
                    <a:cubicBezTo>
                      <a:pt x="450578" y="298056"/>
                      <a:pt x="450411" y="298800"/>
                      <a:pt x="450299" y="299693"/>
                    </a:cubicBezTo>
                    <a:cubicBezTo>
                      <a:pt x="450188" y="300586"/>
                      <a:pt x="450132" y="301665"/>
                      <a:pt x="450132" y="302930"/>
                    </a:cubicBezTo>
                    <a:cubicBezTo>
                      <a:pt x="450132" y="304642"/>
                      <a:pt x="450225" y="306056"/>
                      <a:pt x="450411" y="307172"/>
                    </a:cubicBezTo>
                    <a:cubicBezTo>
                      <a:pt x="450597" y="308288"/>
                      <a:pt x="450950" y="309088"/>
                      <a:pt x="451471" y="309572"/>
                    </a:cubicBezTo>
                    <a:cubicBezTo>
                      <a:pt x="451992" y="310056"/>
                      <a:pt x="452680" y="310223"/>
                      <a:pt x="453536" y="310074"/>
                    </a:cubicBezTo>
                    <a:cubicBezTo>
                      <a:pt x="454392" y="309925"/>
                      <a:pt x="455527" y="309479"/>
                      <a:pt x="456941" y="308735"/>
                    </a:cubicBezTo>
                    <a:lnTo>
                      <a:pt x="484846" y="292103"/>
                    </a:lnTo>
                    <a:lnTo>
                      <a:pt x="484846" y="401938"/>
                    </a:lnTo>
                    <a:lnTo>
                      <a:pt x="454708" y="401938"/>
                    </a:lnTo>
                    <a:cubicBezTo>
                      <a:pt x="454113" y="401938"/>
                      <a:pt x="453573" y="402106"/>
                      <a:pt x="453090" y="402441"/>
                    </a:cubicBezTo>
                    <a:cubicBezTo>
                      <a:pt x="452606" y="402775"/>
                      <a:pt x="452197" y="403259"/>
                      <a:pt x="451862" y="403892"/>
                    </a:cubicBezTo>
                    <a:cubicBezTo>
                      <a:pt x="451527" y="404524"/>
                      <a:pt x="451248" y="405324"/>
                      <a:pt x="451025" y="406292"/>
                    </a:cubicBezTo>
                    <a:cubicBezTo>
                      <a:pt x="450801" y="407259"/>
                      <a:pt x="450690" y="408412"/>
                      <a:pt x="450690" y="409752"/>
                    </a:cubicBezTo>
                    <a:cubicBezTo>
                      <a:pt x="450690" y="411166"/>
                      <a:pt x="450801" y="412356"/>
                      <a:pt x="451025" y="413324"/>
                    </a:cubicBezTo>
                    <a:cubicBezTo>
                      <a:pt x="451248" y="414291"/>
                      <a:pt x="451564" y="415072"/>
                      <a:pt x="451973" y="415668"/>
                    </a:cubicBezTo>
                    <a:cubicBezTo>
                      <a:pt x="452383" y="416263"/>
                      <a:pt x="452811" y="416691"/>
                      <a:pt x="453257" y="416951"/>
                    </a:cubicBezTo>
                    <a:cubicBezTo>
                      <a:pt x="453704" y="417212"/>
                      <a:pt x="454187" y="417342"/>
                      <a:pt x="454708" y="417342"/>
                    </a:cubicBezTo>
                    <a:lnTo>
                      <a:pt x="530164" y="417342"/>
                    </a:lnTo>
                    <a:cubicBezTo>
                      <a:pt x="530685" y="417342"/>
                      <a:pt x="531187" y="417212"/>
                      <a:pt x="531671" y="416951"/>
                    </a:cubicBezTo>
                    <a:cubicBezTo>
                      <a:pt x="532155" y="416691"/>
                      <a:pt x="532582" y="416263"/>
                      <a:pt x="532955" y="415668"/>
                    </a:cubicBezTo>
                    <a:cubicBezTo>
                      <a:pt x="533327" y="415072"/>
                      <a:pt x="533624" y="414291"/>
                      <a:pt x="533848" y="413324"/>
                    </a:cubicBezTo>
                    <a:cubicBezTo>
                      <a:pt x="534071" y="412356"/>
                      <a:pt x="534182" y="411166"/>
                      <a:pt x="534182" y="409752"/>
                    </a:cubicBezTo>
                    <a:cubicBezTo>
                      <a:pt x="534182" y="408412"/>
                      <a:pt x="534089" y="407259"/>
                      <a:pt x="533903" y="406292"/>
                    </a:cubicBezTo>
                    <a:cubicBezTo>
                      <a:pt x="533717" y="405324"/>
                      <a:pt x="533457" y="404524"/>
                      <a:pt x="533122" y="403892"/>
                    </a:cubicBezTo>
                    <a:cubicBezTo>
                      <a:pt x="532787" y="403259"/>
                      <a:pt x="532359" y="402775"/>
                      <a:pt x="531838" y="402441"/>
                    </a:cubicBezTo>
                    <a:cubicBezTo>
                      <a:pt x="531317" y="402106"/>
                      <a:pt x="530759" y="401938"/>
                      <a:pt x="530164" y="401938"/>
                    </a:cubicBezTo>
                    <a:lnTo>
                      <a:pt x="504045" y="401938"/>
                    </a:lnTo>
                    <a:lnTo>
                      <a:pt x="504045" y="275025"/>
                    </a:lnTo>
                    <a:cubicBezTo>
                      <a:pt x="504045" y="274579"/>
                      <a:pt x="503933" y="274151"/>
                      <a:pt x="503710" y="273742"/>
                    </a:cubicBezTo>
                    <a:cubicBezTo>
                      <a:pt x="503487" y="273332"/>
                      <a:pt x="503040" y="272997"/>
                      <a:pt x="502370" y="272737"/>
                    </a:cubicBezTo>
                    <a:cubicBezTo>
                      <a:pt x="501701" y="272476"/>
                      <a:pt x="500770" y="272272"/>
                      <a:pt x="499580" y="272123"/>
                    </a:cubicBezTo>
                    <a:cubicBezTo>
                      <a:pt x="498389" y="271974"/>
                      <a:pt x="496901" y="271900"/>
                      <a:pt x="495115" y="271900"/>
                    </a:cubicBezTo>
                    <a:close/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484822"/>
                    </a:lnTo>
                    <a:lnTo>
                      <a:pt x="0" y="484822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rgbClr val="92D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531" name="Textfeld 530" hidden="1">
                <a:extLst>
                  <a:ext uri="{FF2B5EF4-FFF2-40B4-BE49-F238E27FC236}">
                    <a16:creationId xmlns:a16="http://schemas.microsoft.com/office/drawing/2014/main" id="{D931C002-DBB0-444A-836A-2C1C3D8CC12A}"/>
                  </a:ext>
                </a:extLst>
              </p:cNvPr>
              <p:cNvSpPr txBox="1"/>
              <p:nvPr/>
            </p:nvSpPr>
            <p:spPr>
              <a:xfrm>
                <a:off x="2791605" y="540856"/>
                <a:ext cx="30168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</p:grpSp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DF2814B7-B38C-42E7-84CC-2251B4157561}"/>
                </a:ext>
              </a:extLst>
            </p:cNvPr>
            <p:cNvGrpSpPr/>
            <p:nvPr/>
          </p:nvGrpSpPr>
          <p:grpSpPr>
            <a:xfrm>
              <a:off x="10598778" y="3766296"/>
              <a:ext cx="370440" cy="184234"/>
              <a:chOff x="4679615" y="2340032"/>
              <a:chExt cx="563993" cy="280496"/>
            </a:xfrm>
          </p:grpSpPr>
          <p:sp>
            <p:nvSpPr>
              <p:cNvPr id="528" name="Freihandform: Form 52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FA403CE-8C57-44E7-9EE5-5E61B2CADD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529" name="Grafik 52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CC32681-8667-49EA-9C37-AB01E8282C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A8961BC6-797E-415C-A896-FC78A3498240}"/>
                </a:ext>
              </a:extLst>
            </p:cNvPr>
            <p:cNvGrpSpPr/>
            <p:nvPr/>
          </p:nvGrpSpPr>
          <p:grpSpPr>
            <a:xfrm>
              <a:off x="10446791" y="3095902"/>
              <a:ext cx="149941" cy="149941"/>
              <a:chOff x="3980708" y="305278"/>
              <a:chExt cx="339939" cy="339939"/>
            </a:xfrm>
          </p:grpSpPr>
          <p:sp>
            <p:nvSpPr>
              <p:cNvPr id="526" name="Flussdiagramm: Verbinder 525">
                <a:extLst>
                  <a:ext uri="{FF2B5EF4-FFF2-40B4-BE49-F238E27FC236}">
                    <a16:creationId xmlns:a16="http://schemas.microsoft.com/office/drawing/2014/main" id="{1AFFB85D-05B0-44C6-88BC-4821C9EADC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6588" y="323416"/>
                <a:ext cx="307500" cy="307494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527" name="Grafik 526">
                <a:extLst>
                  <a:ext uri="{FF2B5EF4-FFF2-40B4-BE49-F238E27FC236}">
                    <a16:creationId xmlns:a16="http://schemas.microsoft.com/office/drawing/2014/main" id="{2DD048F8-99AD-4863-A759-CA2041C074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0"/>
                  </a:ext>
                </a:extLst>
              </a:blip>
              <a:stretch>
                <a:fillRect/>
              </a:stretch>
            </p:blipFill>
            <p:spPr>
              <a:xfrm>
                <a:off x="3980708" y="305278"/>
                <a:ext cx="339939" cy="339939"/>
              </a:xfrm>
              <a:prstGeom prst="rect">
                <a:avLst/>
              </a:prstGeom>
            </p:spPr>
          </p:pic>
        </p:grpSp>
        <p:grpSp>
          <p:nvGrpSpPr>
            <p:cNvPr id="255" name="Gruppieren 254">
              <a:extLst>
                <a:ext uri="{FF2B5EF4-FFF2-40B4-BE49-F238E27FC236}">
                  <a16:creationId xmlns:a16="http://schemas.microsoft.com/office/drawing/2014/main" id="{A1B130D3-1850-434F-94A2-932C92D43155}"/>
                </a:ext>
              </a:extLst>
            </p:cNvPr>
            <p:cNvGrpSpPr/>
            <p:nvPr/>
          </p:nvGrpSpPr>
          <p:grpSpPr>
            <a:xfrm>
              <a:off x="10988350" y="3096418"/>
              <a:ext cx="150439" cy="150437"/>
              <a:chOff x="5318782" y="709462"/>
              <a:chExt cx="229042" cy="229040"/>
            </a:xfrm>
          </p:grpSpPr>
          <p:sp>
            <p:nvSpPr>
              <p:cNvPr id="524" name="Flussdiagramm: Verbinder 523">
                <a:extLst>
                  <a:ext uri="{FF2B5EF4-FFF2-40B4-BE49-F238E27FC236}">
                    <a16:creationId xmlns:a16="http://schemas.microsoft.com/office/drawing/2014/main" id="{D79AE673-D50E-4B0E-A465-ACE533228A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525" name="Grafik 52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AC0DB52-A2F0-498B-BD5E-B35FAF0E9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grpSp>
          <p:nvGrpSpPr>
            <p:cNvPr id="256" name="Gruppieren 255">
              <a:extLst>
                <a:ext uri="{FF2B5EF4-FFF2-40B4-BE49-F238E27FC236}">
                  <a16:creationId xmlns:a16="http://schemas.microsoft.com/office/drawing/2014/main" id="{4D981C1A-D2F4-4A98-8BA8-BE2408A3E77F}"/>
                </a:ext>
              </a:extLst>
            </p:cNvPr>
            <p:cNvGrpSpPr/>
            <p:nvPr/>
          </p:nvGrpSpPr>
          <p:grpSpPr>
            <a:xfrm>
              <a:off x="10974172" y="3639916"/>
              <a:ext cx="153113" cy="153111"/>
              <a:chOff x="5324793" y="1536935"/>
              <a:chExt cx="233114" cy="233110"/>
            </a:xfrm>
          </p:grpSpPr>
          <p:sp>
            <p:nvSpPr>
              <p:cNvPr id="520" name="Flussdiagramm: Verbinder 519">
                <a:hlinkClick r:id="rId51" action="ppaction://hlinksldjump"/>
                <a:extLst>
                  <a:ext uri="{FF2B5EF4-FFF2-40B4-BE49-F238E27FC236}">
                    <a16:creationId xmlns:a16="http://schemas.microsoft.com/office/drawing/2014/main" id="{9222661E-EDA3-467C-9EF2-490917F515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521" name="Grafik 10">
                <a:extLst>
                  <a:ext uri="{FF2B5EF4-FFF2-40B4-BE49-F238E27FC236}">
                    <a16:creationId xmlns:a16="http://schemas.microsoft.com/office/drawing/2014/main" id="{DE9D87D7-BFF8-4CBC-884D-D4C1A8308601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522" name="Freihandform: Form 521">
                  <a:hlinkClick r:id="rId51" action="ppaction://hlinksldjump"/>
                  <a:extLst>
                    <a:ext uri="{FF2B5EF4-FFF2-40B4-BE49-F238E27FC236}">
                      <a16:creationId xmlns:a16="http://schemas.microsoft.com/office/drawing/2014/main" id="{2C9176F8-38F2-4E9A-B3DD-1346FDB56E16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23" name="Freihandform: Form 522">
                  <a:extLst>
                    <a:ext uri="{FF2B5EF4-FFF2-40B4-BE49-F238E27FC236}">
                      <a16:creationId xmlns:a16="http://schemas.microsoft.com/office/drawing/2014/main" id="{D0069094-DF5F-497B-9A13-E7099F09233A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257" name="Gruppieren 256">
              <a:extLst>
                <a:ext uri="{FF2B5EF4-FFF2-40B4-BE49-F238E27FC236}">
                  <a16:creationId xmlns:a16="http://schemas.microsoft.com/office/drawing/2014/main" id="{2C505D5D-4743-46BB-A261-1F6C63906479}"/>
                </a:ext>
              </a:extLst>
            </p:cNvPr>
            <p:cNvGrpSpPr/>
            <p:nvPr/>
          </p:nvGrpSpPr>
          <p:grpSpPr>
            <a:xfrm>
              <a:off x="10444812" y="3639912"/>
              <a:ext cx="153484" cy="153481"/>
              <a:chOff x="4518845" y="1536928"/>
              <a:chExt cx="233678" cy="233674"/>
            </a:xfrm>
          </p:grpSpPr>
          <p:sp>
            <p:nvSpPr>
              <p:cNvPr id="518" name="Flussdiagramm: Verbinder 517">
                <a:extLst>
                  <a:ext uri="{FF2B5EF4-FFF2-40B4-BE49-F238E27FC236}">
                    <a16:creationId xmlns:a16="http://schemas.microsoft.com/office/drawing/2014/main" id="{4988BB10-FE15-4B81-8EEB-42C3611B6E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519" name="Grafik 518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02E0EDCC-96FB-4263-B822-D23FE91C1F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  <p:sp>
          <p:nvSpPr>
            <p:cNvPr id="258" name="Freihandform: Form 257">
              <a:extLst>
                <a:ext uri="{FF2B5EF4-FFF2-40B4-BE49-F238E27FC236}">
                  <a16:creationId xmlns:a16="http://schemas.microsoft.com/office/drawing/2014/main" id="{4A8A1315-32D3-4E9C-B409-0F4B3BAB87D7}"/>
                </a:ext>
              </a:extLst>
            </p:cNvPr>
            <p:cNvSpPr/>
            <p:nvPr/>
          </p:nvSpPr>
          <p:spPr>
            <a:xfrm>
              <a:off x="10461088" y="3458795"/>
              <a:ext cx="643530" cy="313267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84667 h 476948"/>
                <a:gd name="connsiteX3" fmla="*/ 950895 w 979770"/>
                <a:gd name="connsiteY3" fmla="*/ 265199 h 476948"/>
                <a:gd name="connsiteX4" fmla="*/ 897564 w 979770"/>
                <a:gd name="connsiteY4" fmla="*/ 254432 h 476948"/>
                <a:gd name="connsiteX5" fmla="*/ 760554 w 979770"/>
                <a:gd name="connsiteY5" fmla="*/ 391440 h 476948"/>
                <a:gd name="connsiteX6" fmla="*/ 771321 w 979770"/>
                <a:gd name="connsiteY6" fmla="*/ 444770 h 476948"/>
                <a:gd name="connsiteX7" fmla="*/ 793017 w 979770"/>
                <a:gd name="connsiteY7" fmla="*/ 476948 h 476948"/>
                <a:gd name="connsiteX8" fmla="*/ 196925 w 979770"/>
                <a:gd name="connsiteY8" fmla="*/ 476948 h 476948"/>
                <a:gd name="connsiteX9" fmla="*/ 217847 w 979770"/>
                <a:gd name="connsiteY9" fmla="*/ 445917 h 476948"/>
                <a:gd name="connsiteX10" fmla="*/ 228614 w 979770"/>
                <a:gd name="connsiteY10" fmla="*/ 392587 h 476948"/>
                <a:gd name="connsiteX11" fmla="*/ 91604 w 979770"/>
                <a:gd name="connsiteY11" fmla="*/ 255579 h 476948"/>
                <a:gd name="connsiteX12" fmla="*/ 38274 w 979770"/>
                <a:gd name="connsiteY12" fmla="*/ 266346 h 476948"/>
                <a:gd name="connsiteX13" fmla="*/ 0 w 979770"/>
                <a:gd name="connsiteY13" fmla="*/ 292150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84667"/>
                  </a:lnTo>
                  <a:lnTo>
                    <a:pt x="950895" y="265199"/>
                  </a:lnTo>
                  <a:cubicBezTo>
                    <a:pt x="934503" y="258266"/>
                    <a:pt x="916481" y="254432"/>
                    <a:pt x="897564" y="254432"/>
                  </a:cubicBezTo>
                  <a:cubicBezTo>
                    <a:pt x="821895" y="254432"/>
                    <a:pt x="760554" y="315773"/>
                    <a:pt x="760554" y="391440"/>
                  </a:cubicBezTo>
                  <a:cubicBezTo>
                    <a:pt x="760554" y="410357"/>
                    <a:pt x="764388" y="428378"/>
                    <a:pt x="771321" y="444770"/>
                  </a:cubicBezTo>
                  <a:lnTo>
                    <a:pt x="793017" y="476948"/>
                  </a:lnTo>
                  <a:lnTo>
                    <a:pt x="196925" y="476948"/>
                  </a:lnTo>
                  <a:lnTo>
                    <a:pt x="217847" y="445917"/>
                  </a:lnTo>
                  <a:cubicBezTo>
                    <a:pt x="224780" y="429525"/>
                    <a:pt x="228614" y="411504"/>
                    <a:pt x="228614" y="392587"/>
                  </a:cubicBezTo>
                  <a:cubicBezTo>
                    <a:pt x="228614" y="316920"/>
                    <a:pt x="167273" y="255579"/>
                    <a:pt x="91604" y="255579"/>
                  </a:cubicBezTo>
                  <a:cubicBezTo>
                    <a:pt x="72687" y="255579"/>
                    <a:pt x="54665" y="259413"/>
                    <a:pt x="38274" y="266346"/>
                  </a:cubicBezTo>
                  <a:lnTo>
                    <a:pt x="0" y="292150"/>
                  </a:ln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grpSp>
          <p:nvGrpSpPr>
            <p:cNvPr id="259" name="Gruppieren 258">
              <a:extLst>
                <a:ext uri="{FF2B5EF4-FFF2-40B4-BE49-F238E27FC236}">
                  <a16:creationId xmlns:a16="http://schemas.microsoft.com/office/drawing/2014/main" id="{A85A63EA-4AB4-4DEB-868F-9557ACF12E11}"/>
                </a:ext>
              </a:extLst>
            </p:cNvPr>
            <p:cNvGrpSpPr/>
            <p:nvPr/>
          </p:nvGrpSpPr>
          <p:grpSpPr>
            <a:xfrm>
              <a:off x="10461231" y="3127101"/>
              <a:ext cx="643530" cy="347862"/>
              <a:chOff x="2453611" y="380570"/>
              <a:chExt cx="979770" cy="529618"/>
            </a:xfrm>
          </p:grpSpPr>
          <p:sp>
            <p:nvSpPr>
              <p:cNvPr id="516" name="Freihandform: Form 515">
                <a:extLst>
                  <a:ext uri="{FF2B5EF4-FFF2-40B4-BE49-F238E27FC236}">
                    <a16:creationId xmlns:a16="http://schemas.microsoft.com/office/drawing/2014/main" id="{1B86B0B0-B4CA-4960-83BC-CDCF30921F39}"/>
                  </a:ext>
                </a:extLst>
              </p:cNvPr>
              <p:cNvSpPr/>
              <p:nvPr/>
            </p:nvSpPr>
            <p:spPr>
              <a:xfrm>
                <a:off x="2453611" y="380570"/>
                <a:ext cx="979770" cy="484822"/>
              </a:xfrm>
              <a:custGeom>
                <a:avLst/>
                <a:gdLst/>
                <a:ahLst/>
                <a:cxnLst/>
                <a:rect l="l" t="t" r="r" b="b"/>
                <a:pathLst>
                  <a:path w="979770" h="484822">
                    <a:moveTo>
                      <a:pt x="495115" y="271900"/>
                    </a:moveTo>
                    <a:cubicBezTo>
                      <a:pt x="493776" y="271900"/>
                      <a:pt x="492659" y="271918"/>
                      <a:pt x="491766" y="271956"/>
                    </a:cubicBezTo>
                    <a:cubicBezTo>
                      <a:pt x="490873" y="271993"/>
                      <a:pt x="490092" y="272086"/>
                      <a:pt x="489422" y="272235"/>
                    </a:cubicBezTo>
                    <a:cubicBezTo>
                      <a:pt x="488753" y="272383"/>
                      <a:pt x="488194" y="272532"/>
                      <a:pt x="487748" y="272681"/>
                    </a:cubicBezTo>
                    <a:cubicBezTo>
                      <a:pt x="487302" y="272830"/>
                      <a:pt x="486929" y="273016"/>
                      <a:pt x="486632" y="273239"/>
                    </a:cubicBezTo>
                    <a:lnTo>
                      <a:pt x="453369" y="294559"/>
                    </a:lnTo>
                    <a:cubicBezTo>
                      <a:pt x="452699" y="295005"/>
                      <a:pt x="452159" y="295452"/>
                      <a:pt x="451750" y="295898"/>
                    </a:cubicBezTo>
                    <a:cubicBezTo>
                      <a:pt x="451341" y="296345"/>
                      <a:pt x="451025" y="296866"/>
                      <a:pt x="450801" y="297461"/>
                    </a:cubicBezTo>
                    <a:cubicBezTo>
                      <a:pt x="450578" y="298056"/>
                      <a:pt x="450411" y="298800"/>
                      <a:pt x="450299" y="299693"/>
                    </a:cubicBezTo>
                    <a:cubicBezTo>
                      <a:pt x="450188" y="300586"/>
                      <a:pt x="450132" y="301665"/>
                      <a:pt x="450132" y="302930"/>
                    </a:cubicBezTo>
                    <a:cubicBezTo>
                      <a:pt x="450132" y="304642"/>
                      <a:pt x="450225" y="306056"/>
                      <a:pt x="450411" y="307172"/>
                    </a:cubicBezTo>
                    <a:cubicBezTo>
                      <a:pt x="450597" y="308288"/>
                      <a:pt x="450950" y="309088"/>
                      <a:pt x="451471" y="309572"/>
                    </a:cubicBezTo>
                    <a:cubicBezTo>
                      <a:pt x="451992" y="310056"/>
                      <a:pt x="452680" y="310223"/>
                      <a:pt x="453536" y="310074"/>
                    </a:cubicBezTo>
                    <a:cubicBezTo>
                      <a:pt x="454392" y="309925"/>
                      <a:pt x="455527" y="309479"/>
                      <a:pt x="456941" y="308735"/>
                    </a:cubicBezTo>
                    <a:lnTo>
                      <a:pt x="484846" y="292103"/>
                    </a:lnTo>
                    <a:lnTo>
                      <a:pt x="484846" y="401938"/>
                    </a:lnTo>
                    <a:lnTo>
                      <a:pt x="454708" y="401938"/>
                    </a:lnTo>
                    <a:cubicBezTo>
                      <a:pt x="454113" y="401938"/>
                      <a:pt x="453573" y="402106"/>
                      <a:pt x="453090" y="402441"/>
                    </a:cubicBezTo>
                    <a:cubicBezTo>
                      <a:pt x="452606" y="402775"/>
                      <a:pt x="452197" y="403259"/>
                      <a:pt x="451862" y="403892"/>
                    </a:cubicBezTo>
                    <a:cubicBezTo>
                      <a:pt x="451527" y="404524"/>
                      <a:pt x="451248" y="405324"/>
                      <a:pt x="451025" y="406292"/>
                    </a:cubicBezTo>
                    <a:cubicBezTo>
                      <a:pt x="450801" y="407259"/>
                      <a:pt x="450690" y="408412"/>
                      <a:pt x="450690" y="409752"/>
                    </a:cubicBezTo>
                    <a:cubicBezTo>
                      <a:pt x="450690" y="411166"/>
                      <a:pt x="450801" y="412356"/>
                      <a:pt x="451025" y="413324"/>
                    </a:cubicBezTo>
                    <a:cubicBezTo>
                      <a:pt x="451248" y="414291"/>
                      <a:pt x="451564" y="415072"/>
                      <a:pt x="451973" y="415668"/>
                    </a:cubicBezTo>
                    <a:cubicBezTo>
                      <a:pt x="452383" y="416263"/>
                      <a:pt x="452811" y="416691"/>
                      <a:pt x="453257" y="416951"/>
                    </a:cubicBezTo>
                    <a:cubicBezTo>
                      <a:pt x="453704" y="417212"/>
                      <a:pt x="454187" y="417342"/>
                      <a:pt x="454708" y="417342"/>
                    </a:cubicBezTo>
                    <a:lnTo>
                      <a:pt x="530164" y="417342"/>
                    </a:lnTo>
                    <a:cubicBezTo>
                      <a:pt x="530685" y="417342"/>
                      <a:pt x="531187" y="417212"/>
                      <a:pt x="531671" y="416951"/>
                    </a:cubicBezTo>
                    <a:cubicBezTo>
                      <a:pt x="532155" y="416691"/>
                      <a:pt x="532582" y="416263"/>
                      <a:pt x="532955" y="415668"/>
                    </a:cubicBezTo>
                    <a:cubicBezTo>
                      <a:pt x="533327" y="415072"/>
                      <a:pt x="533624" y="414291"/>
                      <a:pt x="533848" y="413324"/>
                    </a:cubicBezTo>
                    <a:cubicBezTo>
                      <a:pt x="534071" y="412356"/>
                      <a:pt x="534182" y="411166"/>
                      <a:pt x="534182" y="409752"/>
                    </a:cubicBezTo>
                    <a:cubicBezTo>
                      <a:pt x="534182" y="408412"/>
                      <a:pt x="534089" y="407259"/>
                      <a:pt x="533903" y="406292"/>
                    </a:cubicBezTo>
                    <a:cubicBezTo>
                      <a:pt x="533717" y="405324"/>
                      <a:pt x="533457" y="404524"/>
                      <a:pt x="533122" y="403892"/>
                    </a:cubicBezTo>
                    <a:cubicBezTo>
                      <a:pt x="532787" y="403259"/>
                      <a:pt x="532359" y="402775"/>
                      <a:pt x="531838" y="402441"/>
                    </a:cubicBezTo>
                    <a:cubicBezTo>
                      <a:pt x="531317" y="402106"/>
                      <a:pt x="530759" y="401938"/>
                      <a:pt x="530164" y="401938"/>
                    </a:cubicBezTo>
                    <a:lnTo>
                      <a:pt x="504045" y="401938"/>
                    </a:lnTo>
                    <a:lnTo>
                      <a:pt x="504045" y="275025"/>
                    </a:lnTo>
                    <a:cubicBezTo>
                      <a:pt x="504045" y="274579"/>
                      <a:pt x="503933" y="274151"/>
                      <a:pt x="503710" y="273742"/>
                    </a:cubicBezTo>
                    <a:cubicBezTo>
                      <a:pt x="503487" y="273332"/>
                      <a:pt x="503040" y="272997"/>
                      <a:pt x="502370" y="272737"/>
                    </a:cubicBezTo>
                    <a:cubicBezTo>
                      <a:pt x="501701" y="272476"/>
                      <a:pt x="500770" y="272272"/>
                      <a:pt x="499580" y="272123"/>
                    </a:cubicBezTo>
                    <a:cubicBezTo>
                      <a:pt x="498389" y="271974"/>
                      <a:pt x="496901" y="271900"/>
                      <a:pt x="495115" y="271900"/>
                    </a:cubicBezTo>
                    <a:close/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484822"/>
                    </a:lnTo>
                    <a:lnTo>
                      <a:pt x="0" y="484822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rgbClr val="C0000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517" name="Textfeld 516" hidden="1">
                <a:extLst>
                  <a:ext uri="{FF2B5EF4-FFF2-40B4-BE49-F238E27FC236}">
                    <a16:creationId xmlns:a16="http://schemas.microsoft.com/office/drawing/2014/main" id="{4FDC8B02-525E-47E2-AAD8-ABAE7A05486B}"/>
                  </a:ext>
                </a:extLst>
              </p:cNvPr>
              <p:cNvSpPr txBox="1"/>
              <p:nvPr/>
            </p:nvSpPr>
            <p:spPr>
              <a:xfrm>
                <a:off x="2791605" y="540856"/>
                <a:ext cx="30168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</p:grpSp>
        <p:grpSp>
          <p:nvGrpSpPr>
            <p:cNvPr id="261" name="Gruppieren 260">
              <a:extLst>
                <a:ext uri="{FF2B5EF4-FFF2-40B4-BE49-F238E27FC236}">
                  <a16:creationId xmlns:a16="http://schemas.microsoft.com/office/drawing/2014/main" id="{C02AA62D-C6B3-4910-BB97-6B48F4456658}"/>
                </a:ext>
              </a:extLst>
            </p:cNvPr>
            <p:cNvGrpSpPr/>
            <p:nvPr/>
          </p:nvGrpSpPr>
          <p:grpSpPr>
            <a:xfrm>
              <a:off x="10600180" y="3232551"/>
              <a:ext cx="375305" cy="491528"/>
              <a:chOff x="10553838" y="856073"/>
              <a:chExt cx="375305" cy="491528"/>
            </a:xfrm>
          </p:grpSpPr>
          <p:pic>
            <p:nvPicPr>
              <p:cNvPr id="514" name="Grafik 513" descr="Ein Bild, das Zeichnung enthält.&#10;&#10;Automatisch generierte Beschreibung">
                <a:extLst>
                  <a:ext uri="{FF2B5EF4-FFF2-40B4-BE49-F238E27FC236}">
                    <a16:creationId xmlns:a16="http://schemas.microsoft.com/office/drawing/2014/main" id="{1CE1447C-B82E-4F98-A28B-430182215C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3838" y="863856"/>
                <a:ext cx="375305" cy="483745"/>
              </a:xfrm>
              <a:prstGeom prst="rect">
                <a:avLst/>
              </a:prstGeom>
            </p:spPr>
          </p:pic>
          <p:sp>
            <p:nvSpPr>
              <p:cNvPr id="515" name="Smiley 514">
                <a:extLst>
                  <a:ext uri="{FF2B5EF4-FFF2-40B4-BE49-F238E27FC236}">
                    <a16:creationId xmlns:a16="http://schemas.microsoft.com/office/drawing/2014/main" id="{AA11B266-F24C-45D7-85F2-E66B423D9B5B}"/>
                  </a:ext>
                </a:extLst>
              </p:cNvPr>
              <p:cNvSpPr/>
              <p:nvPr/>
            </p:nvSpPr>
            <p:spPr>
              <a:xfrm>
                <a:off x="10633209" y="856073"/>
                <a:ext cx="216364" cy="216364"/>
              </a:xfrm>
              <a:prstGeom prst="smileyFace">
                <a:avLst>
                  <a:gd name="adj" fmla="val 4653"/>
                </a:avLst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62" name="Gruppieren 261">
              <a:extLst>
                <a:ext uri="{FF2B5EF4-FFF2-40B4-BE49-F238E27FC236}">
                  <a16:creationId xmlns:a16="http://schemas.microsoft.com/office/drawing/2014/main" id="{6D056BA7-5AEB-47D1-B36F-9EEAC7C5FFDC}"/>
                </a:ext>
              </a:extLst>
            </p:cNvPr>
            <p:cNvGrpSpPr/>
            <p:nvPr/>
          </p:nvGrpSpPr>
          <p:grpSpPr>
            <a:xfrm>
              <a:off x="11227329" y="3103902"/>
              <a:ext cx="149941" cy="149941"/>
              <a:chOff x="3980708" y="305278"/>
              <a:chExt cx="339939" cy="339939"/>
            </a:xfrm>
          </p:grpSpPr>
          <p:sp>
            <p:nvSpPr>
              <p:cNvPr id="512" name="Flussdiagramm: Verbinder 511">
                <a:extLst>
                  <a:ext uri="{FF2B5EF4-FFF2-40B4-BE49-F238E27FC236}">
                    <a16:creationId xmlns:a16="http://schemas.microsoft.com/office/drawing/2014/main" id="{B0869FB4-93F3-47AA-846A-15071ACD49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6588" y="323416"/>
                <a:ext cx="307500" cy="307494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513" name="Grafik 512">
                <a:extLst>
                  <a:ext uri="{FF2B5EF4-FFF2-40B4-BE49-F238E27FC236}">
                    <a16:creationId xmlns:a16="http://schemas.microsoft.com/office/drawing/2014/main" id="{4419DB4D-4B62-4068-B395-4479BB30E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0"/>
                  </a:ext>
                </a:extLst>
              </a:blip>
              <a:stretch>
                <a:fillRect/>
              </a:stretch>
            </p:blipFill>
            <p:spPr>
              <a:xfrm>
                <a:off x="3980708" y="305278"/>
                <a:ext cx="339939" cy="339939"/>
              </a:xfrm>
              <a:prstGeom prst="rect">
                <a:avLst/>
              </a:prstGeom>
            </p:spPr>
          </p:pic>
        </p:grpSp>
        <p:grpSp>
          <p:nvGrpSpPr>
            <p:cNvPr id="307" name="Gruppieren 306">
              <a:extLst>
                <a:ext uri="{FF2B5EF4-FFF2-40B4-BE49-F238E27FC236}">
                  <a16:creationId xmlns:a16="http://schemas.microsoft.com/office/drawing/2014/main" id="{CA67C173-BF49-4903-B747-7355E9374196}"/>
                </a:ext>
              </a:extLst>
            </p:cNvPr>
            <p:cNvGrpSpPr/>
            <p:nvPr/>
          </p:nvGrpSpPr>
          <p:grpSpPr>
            <a:xfrm>
              <a:off x="11768888" y="3104418"/>
              <a:ext cx="150439" cy="150437"/>
              <a:chOff x="5318782" y="709462"/>
              <a:chExt cx="229042" cy="229040"/>
            </a:xfrm>
          </p:grpSpPr>
          <p:sp>
            <p:nvSpPr>
              <p:cNvPr id="510" name="Flussdiagramm: Verbinder 509">
                <a:extLst>
                  <a:ext uri="{FF2B5EF4-FFF2-40B4-BE49-F238E27FC236}">
                    <a16:creationId xmlns:a16="http://schemas.microsoft.com/office/drawing/2014/main" id="{6C648525-DDE9-42F6-A1C2-3017DC7AD7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511" name="Grafik 5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3462951-82BA-4C98-A92B-FEDB10D86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grpSp>
          <p:nvGrpSpPr>
            <p:cNvPr id="318" name="Gruppieren 317">
              <a:extLst>
                <a:ext uri="{FF2B5EF4-FFF2-40B4-BE49-F238E27FC236}">
                  <a16:creationId xmlns:a16="http://schemas.microsoft.com/office/drawing/2014/main" id="{A4E491FF-58C0-4235-A81D-3F9B383E51CE}"/>
                </a:ext>
              </a:extLst>
            </p:cNvPr>
            <p:cNvGrpSpPr/>
            <p:nvPr/>
          </p:nvGrpSpPr>
          <p:grpSpPr>
            <a:xfrm>
              <a:off x="11754710" y="3647916"/>
              <a:ext cx="153113" cy="153111"/>
              <a:chOff x="5324793" y="1536935"/>
              <a:chExt cx="233114" cy="233110"/>
            </a:xfrm>
          </p:grpSpPr>
          <p:sp>
            <p:nvSpPr>
              <p:cNvPr id="506" name="Flussdiagramm: Verbinder 505">
                <a:hlinkClick r:id="rId51" action="ppaction://hlinksldjump"/>
                <a:extLst>
                  <a:ext uri="{FF2B5EF4-FFF2-40B4-BE49-F238E27FC236}">
                    <a16:creationId xmlns:a16="http://schemas.microsoft.com/office/drawing/2014/main" id="{A883554B-498D-432C-9BF7-84B31C512A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507" name="Grafik 10">
                <a:extLst>
                  <a:ext uri="{FF2B5EF4-FFF2-40B4-BE49-F238E27FC236}">
                    <a16:creationId xmlns:a16="http://schemas.microsoft.com/office/drawing/2014/main" id="{1217FF31-0492-43CA-8948-E5CAA499D036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508" name="Freihandform: Form 507">
                  <a:hlinkClick r:id="rId51" action="ppaction://hlinksldjump"/>
                  <a:extLst>
                    <a:ext uri="{FF2B5EF4-FFF2-40B4-BE49-F238E27FC236}">
                      <a16:creationId xmlns:a16="http://schemas.microsoft.com/office/drawing/2014/main" id="{9E33CD0E-2815-4758-AC7E-33AA1942677E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9" name="Freihandform: Form 508">
                  <a:extLst>
                    <a:ext uri="{FF2B5EF4-FFF2-40B4-BE49-F238E27FC236}">
                      <a16:creationId xmlns:a16="http://schemas.microsoft.com/office/drawing/2014/main" id="{E9DBEEA8-7A18-466D-87F4-B6FAB555BF3B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319" name="Gruppieren 318">
              <a:extLst>
                <a:ext uri="{FF2B5EF4-FFF2-40B4-BE49-F238E27FC236}">
                  <a16:creationId xmlns:a16="http://schemas.microsoft.com/office/drawing/2014/main" id="{72E87BEC-4965-423F-8B2C-83AA9C6ADDB2}"/>
                </a:ext>
              </a:extLst>
            </p:cNvPr>
            <p:cNvGrpSpPr/>
            <p:nvPr/>
          </p:nvGrpSpPr>
          <p:grpSpPr>
            <a:xfrm>
              <a:off x="11225350" y="3647912"/>
              <a:ext cx="153484" cy="153481"/>
              <a:chOff x="4518845" y="1536928"/>
              <a:chExt cx="233678" cy="233674"/>
            </a:xfrm>
          </p:grpSpPr>
          <p:sp>
            <p:nvSpPr>
              <p:cNvPr id="504" name="Flussdiagramm: Verbinder 503">
                <a:extLst>
                  <a:ext uri="{FF2B5EF4-FFF2-40B4-BE49-F238E27FC236}">
                    <a16:creationId xmlns:a16="http://schemas.microsoft.com/office/drawing/2014/main" id="{6E93917C-998B-4CEB-94A9-D88E77522A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505" name="Grafik 504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65251189-163A-44B4-B116-8DDC811B0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  <p:sp>
          <p:nvSpPr>
            <p:cNvPr id="320" name="Freihandform: Form 319">
              <a:extLst>
                <a:ext uri="{FF2B5EF4-FFF2-40B4-BE49-F238E27FC236}">
                  <a16:creationId xmlns:a16="http://schemas.microsoft.com/office/drawing/2014/main" id="{6A8D7544-EA3E-4B49-8AAD-BD6C9DC80E34}"/>
                </a:ext>
              </a:extLst>
            </p:cNvPr>
            <p:cNvSpPr/>
            <p:nvPr/>
          </p:nvSpPr>
          <p:spPr>
            <a:xfrm>
              <a:off x="11241626" y="3466795"/>
              <a:ext cx="643530" cy="313267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84667 h 476948"/>
                <a:gd name="connsiteX3" fmla="*/ 950895 w 979770"/>
                <a:gd name="connsiteY3" fmla="*/ 265199 h 476948"/>
                <a:gd name="connsiteX4" fmla="*/ 897564 w 979770"/>
                <a:gd name="connsiteY4" fmla="*/ 254432 h 476948"/>
                <a:gd name="connsiteX5" fmla="*/ 760554 w 979770"/>
                <a:gd name="connsiteY5" fmla="*/ 391440 h 476948"/>
                <a:gd name="connsiteX6" fmla="*/ 771321 w 979770"/>
                <a:gd name="connsiteY6" fmla="*/ 444770 h 476948"/>
                <a:gd name="connsiteX7" fmla="*/ 793017 w 979770"/>
                <a:gd name="connsiteY7" fmla="*/ 476948 h 476948"/>
                <a:gd name="connsiteX8" fmla="*/ 196925 w 979770"/>
                <a:gd name="connsiteY8" fmla="*/ 476948 h 476948"/>
                <a:gd name="connsiteX9" fmla="*/ 217847 w 979770"/>
                <a:gd name="connsiteY9" fmla="*/ 445917 h 476948"/>
                <a:gd name="connsiteX10" fmla="*/ 228614 w 979770"/>
                <a:gd name="connsiteY10" fmla="*/ 392587 h 476948"/>
                <a:gd name="connsiteX11" fmla="*/ 91604 w 979770"/>
                <a:gd name="connsiteY11" fmla="*/ 255579 h 476948"/>
                <a:gd name="connsiteX12" fmla="*/ 38274 w 979770"/>
                <a:gd name="connsiteY12" fmla="*/ 266346 h 476948"/>
                <a:gd name="connsiteX13" fmla="*/ 0 w 979770"/>
                <a:gd name="connsiteY13" fmla="*/ 292150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84667"/>
                  </a:lnTo>
                  <a:lnTo>
                    <a:pt x="950895" y="265199"/>
                  </a:lnTo>
                  <a:cubicBezTo>
                    <a:pt x="934503" y="258266"/>
                    <a:pt x="916481" y="254432"/>
                    <a:pt x="897564" y="254432"/>
                  </a:cubicBezTo>
                  <a:cubicBezTo>
                    <a:pt x="821895" y="254432"/>
                    <a:pt x="760554" y="315773"/>
                    <a:pt x="760554" y="391440"/>
                  </a:cubicBezTo>
                  <a:cubicBezTo>
                    <a:pt x="760554" y="410357"/>
                    <a:pt x="764388" y="428378"/>
                    <a:pt x="771321" y="444770"/>
                  </a:cubicBezTo>
                  <a:lnTo>
                    <a:pt x="793017" y="476948"/>
                  </a:lnTo>
                  <a:lnTo>
                    <a:pt x="196925" y="476948"/>
                  </a:lnTo>
                  <a:lnTo>
                    <a:pt x="217847" y="445917"/>
                  </a:lnTo>
                  <a:cubicBezTo>
                    <a:pt x="224780" y="429525"/>
                    <a:pt x="228614" y="411504"/>
                    <a:pt x="228614" y="392587"/>
                  </a:cubicBezTo>
                  <a:cubicBezTo>
                    <a:pt x="228614" y="316920"/>
                    <a:pt x="167273" y="255579"/>
                    <a:pt x="91604" y="255579"/>
                  </a:cubicBezTo>
                  <a:cubicBezTo>
                    <a:pt x="72687" y="255579"/>
                    <a:pt x="54665" y="259413"/>
                    <a:pt x="38274" y="266346"/>
                  </a:cubicBezTo>
                  <a:lnTo>
                    <a:pt x="0" y="292150"/>
                  </a:ln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321" name="Freihandform: Form 320">
              <a:extLst>
                <a:ext uri="{FF2B5EF4-FFF2-40B4-BE49-F238E27FC236}">
                  <a16:creationId xmlns:a16="http://schemas.microsoft.com/office/drawing/2014/main" id="{A1A1C6DF-2158-4D4D-9752-8BBDF78E28EB}"/>
                </a:ext>
              </a:extLst>
            </p:cNvPr>
            <p:cNvSpPr/>
            <p:nvPr/>
          </p:nvSpPr>
          <p:spPr>
            <a:xfrm>
              <a:off x="11241769" y="3135101"/>
              <a:ext cx="643530" cy="318439"/>
            </a:xfrm>
            <a:custGeom>
              <a:avLst/>
              <a:gdLst>
                <a:gd name="connsiteX0" fmla="*/ 137555 w 643530"/>
                <a:gd name="connsiteY0" fmla="*/ 0 h 318439"/>
                <a:gd name="connsiteX1" fmla="*/ 525103 w 643530"/>
                <a:gd name="connsiteY1" fmla="*/ 0 h 318439"/>
                <a:gd name="connsiteX2" fmla="*/ 518691 w 643530"/>
                <a:gd name="connsiteY2" fmla="*/ 9509 h 318439"/>
                <a:gd name="connsiteX3" fmla="*/ 511619 w 643530"/>
                <a:gd name="connsiteY3" fmla="*/ 44536 h 318439"/>
                <a:gd name="connsiteX4" fmla="*/ 601610 w 643530"/>
                <a:gd name="connsiteY4" fmla="*/ 134525 h 318439"/>
                <a:gd name="connsiteX5" fmla="*/ 636639 w 643530"/>
                <a:gd name="connsiteY5" fmla="*/ 127453 h 318439"/>
                <a:gd name="connsiteX6" fmla="*/ 643530 w 643530"/>
                <a:gd name="connsiteY6" fmla="*/ 122807 h 318439"/>
                <a:gd name="connsiteX7" fmla="*/ 643530 w 643530"/>
                <a:gd name="connsiteY7" fmla="*/ 318439 h 318439"/>
                <a:gd name="connsiteX8" fmla="*/ 0 w 643530"/>
                <a:gd name="connsiteY8" fmla="*/ 318439 h 318439"/>
                <a:gd name="connsiteX9" fmla="*/ 0 w 643530"/>
                <a:gd name="connsiteY9" fmla="*/ 109059 h 318439"/>
                <a:gd name="connsiteX10" fmla="*/ 24965 w 643530"/>
                <a:gd name="connsiteY10" fmla="*/ 125889 h 318439"/>
                <a:gd name="connsiteX11" fmla="*/ 59993 w 643530"/>
                <a:gd name="connsiteY11" fmla="*/ 132961 h 318439"/>
                <a:gd name="connsiteX12" fmla="*/ 149984 w 643530"/>
                <a:gd name="connsiteY12" fmla="*/ 42972 h 318439"/>
                <a:gd name="connsiteX13" fmla="*/ 142912 w 643530"/>
                <a:gd name="connsiteY13" fmla="*/ 7945 h 31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530" h="318439">
                  <a:moveTo>
                    <a:pt x="137555" y="0"/>
                  </a:moveTo>
                  <a:lnTo>
                    <a:pt x="525103" y="0"/>
                  </a:lnTo>
                  <a:lnTo>
                    <a:pt x="518691" y="9509"/>
                  </a:lnTo>
                  <a:cubicBezTo>
                    <a:pt x="514138" y="20275"/>
                    <a:pt x="511619" y="32111"/>
                    <a:pt x="511619" y="44536"/>
                  </a:cubicBezTo>
                  <a:cubicBezTo>
                    <a:pt x="511619" y="94236"/>
                    <a:pt x="551909" y="134525"/>
                    <a:pt x="601610" y="134525"/>
                  </a:cubicBezTo>
                  <a:cubicBezTo>
                    <a:pt x="614036" y="134525"/>
                    <a:pt x="625872" y="132007"/>
                    <a:pt x="636639" y="127453"/>
                  </a:cubicBezTo>
                  <a:lnTo>
                    <a:pt x="643530" y="122807"/>
                  </a:lnTo>
                  <a:lnTo>
                    <a:pt x="643530" y="318439"/>
                  </a:lnTo>
                  <a:lnTo>
                    <a:pt x="0" y="318439"/>
                  </a:lnTo>
                  <a:lnTo>
                    <a:pt x="0" y="109059"/>
                  </a:lnTo>
                  <a:lnTo>
                    <a:pt x="24965" y="125889"/>
                  </a:lnTo>
                  <a:cubicBezTo>
                    <a:pt x="35731" y="130443"/>
                    <a:pt x="47568" y="132961"/>
                    <a:pt x="59993" y="132961"/>
                  </a:cubicBezTo>
                  <a:cubicBezTo>
                    <a:pt x="109694" y="132961"/>
                    <a:pt x="149984" y="92672"/>
                    <a:pt x="149984" y="42972"/>
                  </a:cubicBezTo>
                  <a:cubicBezTo>
                    <a:pt x="149984" y="30547"/>
                    <a:pt x="147465" y="18711"/>
                    <a:pt x="142912" y="7945"/>
                  </a:cubicBez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322" name="Gruppieren 321">
              <a:extLst>
                <a:ext uri="{FF2B5EF4-FFF2-40B4-BE49-F238E27FC236}">
                  <a16:creationId xmlns:a16="http://schemas.microsoft.com/office/drawing/2014/main" id="{C1B3D590-555B-4E6E-8E28-F41F15926C98}"/>
                </a:ext>
              </a:extLst>
            </p:cNvPr>
            <p:cNvGrpSpPr/>
            <p:nvPr/>
          </p:nvGrpSpPr>
          <p:grpSpPr>
            <a:xfrm>
              <a:off x="11387227" y="3478264"/>
              <a:ext cx="375305" cy="491528"/>
              <a:chOff x="10553838" y="856073"/>
              <a:chExt cx="375305" cy="491528"/>
            </a:xfrm>
          </p:grpSpPr>
          <p:pic>
            <p:nvPicPr>
              <p:cNvPr id="502" name="Grafik 501" descr="Ein Bild, das Zeichnung enthält.&#10;&#10;Automatisch generierte Beschreibung">
                <a:extLst>
                  <a:ext uri="{FF2B5EF4-FFF2-40B4-BE49-F238E27FC236}">
                    <a16:creationId xmlns:a16="http://schemas.microsoft.com/office/drawing/2014/main" id="{5D7BE7BA-FEF3-4218-A96E-9155FD3DD8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3838" y="863856"/>
                <a:ext cx="375305" cy="483745"/>
              </a:xfrm>
              <a:prstGeom prst="rect">
                <a:avLst/>
              </a:prstGeom>
            </p:spPr>
          </p:pic>
          <p:sp>
            <p:nvSpPr>
              <p:cNvPr id="503" name="Smiley 502">
                <a:extLst>
                  <a:ext uri="{FF2B5EF4-FFF2-40B4-BE49-F238E27FC236}">
                    <a16:creationId xmlns:a16="http://schemas.microsoft.com/office/drawing/2014/main" id="{B18BA910-598B-41C0-BB55-2AA023F3585A}"/>
                  </a:ext>
                </a:extLst>
              </p:cNvPr>
              <p:cNvSpPr/>
              <p:nvPr/>
            </p:nvSpPr>
            <p:spPr>
              <a:xfrm>
                <a:off x="10633209" y="856073"/>
                <a:ext cx="216364" cy="216364"/>
              </a:xfrm>
              <a:prstGeom prst="smileyFace">
                <a:avLst>
                  <a:gd name="adj" fmla="val 4653"/>
                </a:avLst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23" name="Freihandform: Form 322">
              <a:extLst>
                <a:ext uri="{FF2B5EF4-FFF2-40B4-BE49-F238E27FC236}">
                  <a16:creationId xmlns:a16="http://schemas.microsoft.com/office/drawing/2014/main" id="{3E7D135A-1481-4415-B5AF-FB4218181D80}"/>
                </a:ext>
              </a:extLst>
            </p:cNvPr>
            <p:cNvSpPr/>
            <p:nvPr/>
          </p:nvSpPr>
          <p:spPr>
            <a:xfrm>
              <a:off x="10461088" y="3126448"/>
              <a:ext cx="644574" cy="645343"/>
            </a:xfrm>
            <a:custGeom>
              <a:avLst/>
              <a:gdLst>
                <a:gd name="connsiteX0" fmla="*/ 209427 w 981360"/>
                <a:gd name="connsiteY0" fmla="*/ 0 h 982531"/>
                <a:gd name="connsiteX1" fmla="*/ 799465 w 981360"/>
                <a:gd name="connsiteY1" fmla="*/ 0 h 982531"/>
                <a:gd name="connsiteX2" fmla="*/ 789704 w 981360"/>
                <a:gd name="connsiteY2" fmla="*/ 14477 h 982531"/>
                <a:gd name="connsiteX3" fmla="*/ 778937 w 981360"/>
                <a:gd name="connsiteY3" fmla="*/ 67806 h 982531"/>
                <a:gd name="connsiteX4" fmla="*/ 915947 w 981360"/>
                <a:gd name="connsiteY4" fmla="*/ 204814 h 982531"/>
                <a:gd name="connsiteX5" fmla="*/ 969278 w 981360"/>
                <a:gd name="connsiteY5" fmla="*/ 194047 h 982531"/>
                <a:gd name="connsiteX6" fmla="*/ 979770 w 981360"/>
                <a:gd name="connsiteY6" fmla="*/ 186973 h 982531"/>
                <a:gd name="connsiteX7" fmla="*/ 979770 w 981360"/>
                <a:gd name="connsiteY7" fmla="*/ 220990 h 982531"/>
                <a:gd name="connsiteX8" fmla="*/ 981360 w 981360"/>
                <a:gd name="connsiteY8" fmla="*/ 220990 h 982531"/>
                <a:gd name="connsiteX9" fmla="*/ 981360 w 981360"/>
                <a:gd name="connsiteY9" fmla="*/ 678235 h 982531"/>
                <a:gd name="connsiteX10" fmla="*/ 980037 w 981360"/>
                <a:gd name="connsiteY10" fmla="*/ 678235 h 982531"/>
                <a:gd name="connsiteX11" fmla="*/ 980037 w 981360"/>
                <a:gd name="connsiteY11" fmla="*/ 790250 h 982531"/>
                <a:gd name="connsiteX12" fmla="*/ 951162 w 981360"/>
                <a:gd name="connsiteY12" fmla="*/ 770782 h 982531"/>
                <a:gd name="connsiteX13" fmla="*/ 897831 w 981360"/>
                <a:gd name="connsiteY13" fmla="*/ 760015 h 982531"/>
                <a:gd name="connsiteX14" fmla="*/ 760821 w 981360"/>
                <a:gd name="connsiteY14" fmla="*/ 897023 h 982531"/>
                <a:gd name="connsiteX15" fmla="*/ 771588 w 981360"/>
                <a:gd name="connsiteY15" fmla="*/ 950353 h 982531"/>
                <a:gd name="connsiteX16" fmla="*/ 793284 w 981360"/>
                <a:gd name="connsiteY16" fmla="*/ 982531 h 982531"/>
                <a:gd name="connsiteX17" fmla="*/ 197192 w 981360"/>
                <a:gd name="connsiteY17" fmla="*/ 982531 h 982531"/>
                <a:gd name="connsiteX18" fmla="*/ 218114 w 981360"/>
                <a:gd name="connsiteY18" fmla="*/ 951500 h 982531"/>
                <a:gd name="connsiteX19" fmla="*/ 228881 w 981360"/>
                <a:gd name="connsiteY19" fmla="*/ 898170 h 982531"/>
                <a:gd name="connsiteX20" fmla="*/ 91871 w 981360"/>
                <a:gd name="connsiteY20" fmla="*/ 761162 h 982531"/>
                <a:gd name="connsiteX21" fmla="*/ 38541 w 981360"/>
                <a:gd name="connsiteY21" fmla="*/ 771929 h 982531"/>
                <a:gd name="connsiteX22" fmla="*/ 267 w 981360"/>
                <a:gd name="connsiteY22" fmla="*/ 797733 h 982531"/>
                <a:gd name="connsiteX23" fmla="*/ 267 w 981360"/>
                <a:gd name="connsiteY23" fmla="*/ 678235 h 982531"/>
                <a:gd name="connsiteX24" fmla="*/ 0 w 981360"/>
                <a:gd name="connsiteY24" fmla="*/ 678235 h 982531"/>
                <a:gd name="connsiteX25" fmla="*/ 0 w 981360"/>
                <a:gd name="connsiteY25" fmla="*/ 484822 h 982531"/>
                <a:gd name="connsiteX26" fmla="*/ 0 w 981360"/>
                <a:gd name="connsiteY26" fmla="*/ 220990 h 982531"/>
                <a:gd name="connsiteX27" fmla="*/ 0 w 981360"/>
                <a:gd name="connsiteY27" fmla="*/ 166041 h 982531"/>
                <a:gd name="connsiteX28" fmla="*/ 38009 w 981360"/>
                <a:gd name="connsiteY28" fmla="*/ 191666 h 982531"/>
                <a:gd name="connsiteX29" fmla="*/ 91339 w 981360"/>
                <a:gd name="connsiteY29" fmla="*/ 202433 h 982531"/>
                <a:gd name="connsiteX30" fmla="*/ 228349 w 981360"/>
                <a:gd name="connsiteY30" fmla="*/ 65425 h 982531"/>
                <a:gd name="connsiteX31" fmla="*/ 217582 w 981360"/>
                <a:gd name="connsiteY31" fmla="*/ 12096 h 98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81360" h="982531">
                  <a:moveTo>
                    <a:pt x="209427" y="0"/>
                  </a:moveTo>
                  <a:lnTo>
                    <a:pt x="799465" y="0"/>
                  </a:lnTo>
                  <a:lnTo>
                    <a:pt x="789704" y="14477"/>
                  </a:lnTo>
                  <a:cubicBezTo>
                    <a:pt x="782771" y="30868"/>
                    <a:pt x="778937" y="48889"/>
                    <a:pt x="778937" y="67806"/>
                  </a:cubicBezTo>
                  <a:cubicBezTo>
                    <a:pt x="778937" y="143473"/>
                    <a:pt x="840278" y="204814"/>
                    <a:pt x="915947" y="204814"/>
                  </a:cubicBezTo>
                  <a:cubicBezTo>
                    <a:pt x="934865" y="204814"/>
                    <a:pt x="952886" y="200980"/>
                    <a:pt x="969278" y="194047"/>
                  </a:cubicBezTo>
                  <a:lnTo>
                    <a:pt x="979770" y="186973"/>
                  </a:lnTo>
                  <a:lnTo>
                    <a:pt x="979770" y="220990"/>
                  </a:lnTo>
                  <a:lnTo>
                    <a:pt x="981360" y="220990"/>
                  </a:lnTo>
                  <a:lnTo>
                    <a:pt x="981360" y="678235"/>
                  </a:lnTo>
                  <a:lnTo>
                    <a:pt x="980037" y="678235"/>
                  </a:lnTo>
                  <a:lnTo>
                    <a:pt x="980037" y="790250"/>
                  </a:lnTo>
                  <a:lnTo>
                    <a:pt x="951162" y="770782"/>
                  </a:lnTo>
                  <a:cubicBezTo>
                    <a:pt x="934770" y="763849"/>
                    <a:pt x="916748" y="760015"/>
                    <a:pt x="897831" y="760015"/>
                  </a:cubicBezTo>
                  <a:cubicBezTo>
                    <a:pt x="822162" y="760015"/>
                    <a:pt x="760821" y="821356"/>
                    <a:pt x="760821" y="897023"/>
                  </a:cubicBezTo>
                  <a:cubicBezTo>
                    <a:pt x="760821" y="915940"/>
                    <a:pt x="764655" y="933961"/>
                    <a:pt x="771588" y="950353"/>
                  </a:cubicBezTo>
                  <a:lnTo>
                    <a:pt x="793284" y="982531"/>
                  </a:lnTo>
                  <a:lnTo>
                    <a:pt x="197192" y="982531"/>
                  </a:lnTo>
                  <a:lnTo>
                    <a:pt x="218114" y="951500"/>
                  </a:lnTo>
                  <a:cubicBezTo>
                    <a:pt x="225047" y="935108"/>
                    <a:pt x="228881" y="917087"/>
                    <a:pt x="228881" y="898170"/>
                  </a:cubicBezTo>
                  <a:cubicBezTo>
                    <a:pt x="228881" y="822503"/>
                    <a:pt x="167540" y="761162"/>
                    <a:pt x="91871" y="761162"/>
                  </a:cubicBezTo>
                  <a:cubicBezTo>
                    <a:pt x="72954" y="761162"/>
                    <a:pt x="54932" y="764996"/>
                    <a:pt x="38541" y="771929"/>
                  </a:cubicBezTo>
                  <a:lnTo>
                    <a:pt x="267" y="797733"/>
                  </a:lnTo>
                  <a:lnTo>
                    <a:pt x="267" y="678235"/>
                  </a:lnTo>
                  <a:lnTo>
                    <a:pt x="0" y="678235"/>
                  </a:lnTo>
                  <a:lnTo>
                    <a:pt x="0" y="484822"/>
                  </a:lnTo>
                  <a:lnTo>
                    <a:pt x="0" y="220990"/>
                  </a:lnTo>
                  <a:lnTo>
                    <a:pt x="0" y="166041"/>
                  </a:lnTo>
                  <a:lnTo>
                    <a:pt x="38009" y="191666"/>
                  </a:lnTo>
                  <a:cubicBezTo>
                    <a:pt x="54400" y="198599"/>
                    <a:pt x="72422" y="202433"/>
                    <a:pt x="91339" y="202433"/>
                  </a:cubicBezTo>
                  <a:cubicBezTo>
                    <a:pt x="167008" y="202433"/>
                    <a:pt x="228349" y="141092"/>
                    <a:pt x="228349" y="65425"/>
                  </a:cubicBezTo>
                  <a:cubicBezTo>
                    <a:pt x="228349" y="46508"/>
                    <a:pt x="224515" y="28487"/>
                    <a:pt x="217582" y="12096"/>
                  </a:cubicBezTo>
                  <a:close/>
                </a:path>
              </a:pathLst>
            </a:custGeom>
            <a:solidFill>
              <a:schemeClr val="accent4">
                <a:alpha val="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324" name="Gruppieren 323">
              <a:extLst>
                <a:ext uri="{FF2B5EF4-FFF2-40B4-BE49-F238E27FC236}">
                  <a16:creationId xmlns:a16="http://schemas.microsoft.com/office/drawing/2014/main" id="{4ACAEB94-F430-46A8-A8DE-10561DA55BF1}"/>
                </a:ext>
              </a:extLst>
            </p:cNvPr>
            <p:cNvGrpSpPr/>
            <p:nvPr/>
          </p:nvGrpSpPr>
          <p:grpSpPr>
            <a:xfrm>
              <a:off x="11379316" y="3774296"/>
              <a:ext cx="370440" cy="184234"/>
              <a:chOff x="4679615" y="2340032"/>
              <a:chExt cx="563993" cy="280496"/>
            </a:xfrm>
          </p:grpSpPr>
          <p:sp>
            <p:nvSpPr>
              <p:cNvPr id="500" name="Freihandform: Form 49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2951661-8475-45B8-AEF4-4EB22C8C4B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501" name="Grafik 50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24A1F51-6319-4E53-B014-7ECFFF8F0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sp>
          <p:nvSpPr>
            <p:cNvPr id="325" name="Freihandform: Form 324">
              <a:extLst>
                <a:ext uri="{FF2B5EF4-FFF2-40B4-BE49-F238E27FC236}">
                  <a16:creationId xmlns:a16="http://schemas.microsoft.com/office/drawing/2014/main" id="{D01A996F-3DDD-43E1-9548-5AE9B853A609}"/>
                </a:ext>
              </a:extLst>
            </p:cNvPr>
            <p:cNvSpPr/>
            <p:nvPr/>
          </p:nvSpPr>
          <p:spPr>
            <a:xfrm>
              <a:off x="11241626" y="3134448"/>
              <a:ext cx="644574" cy="645343"/>
            </a:xfrm>
            <a:custGeom>
              <a:avLst/>
              <a:gdLst>
                <a:gd name="connsiteX0" fmla="*/ 209427 w 981360"/>
                <a:gd name="connsiteY0" fmla="*/ 0 h 982531"/>
                <a:gd name="connsiteX1" fmla="*/ 799465 w 981360"/>
                <a:gd name="connsiteY1" fmla="*/ 0 h 982531"/>
                <a:gd name="connsiteX2" fmla="*/ 789704 w 981360"/>
                <a:gd name="connsiteY2" fmla="*/ 14477 h 982531"/>
                <a:gd name="connsiteX3" fmla="*/ 778937 w 981360"/>
                <a:gd name="connsiteY3" fmla="*/ 67806 h 982531"/>
                <a:gd name="connsiteX4" fmla="*/ 915947 w 981360"/>
                <a:gd name="connsiteY4" fmla="*/ 204814 h 982531"/>
                <a:gd name="connsiteX5" fmla="*/ 969278 w 981360"/>
                <a:gd name="connsiteY5" fmla="*/ 194047 h 982531"/>
                <a:gd name="connsiteX6" fmla="*/ 979770 w 981360"/>
                <a:gd name="connsiteY6" fmla="*/ 186973 h 982531"/>
                <a:gd name="connsiteX7" fmla="*/ 979770 w 981360"/>
                <a:gd name="connsiteY7" fmla="*/ 220990 h 982531"/>
                <a:gd name="connsiteX8" fmla="*/ 981360 w 981360"/>
                <a:gd name="connsiteY8" fmla="*/ 220990 h 982531"/>
                <a:gd name="connsiteX9" fmla="*/ 981360 w 981360"/>
                <a:gd name="connsiteY9" fmla="*/ 678235 h 982531"/>
                <a:gd name="connsiteX10" fmla="*/ 980037 w 981360"/>
                <a:gd name="connsiteY10" fmla="*/ 678235 h 982531"/>
                <a:gd name="connsiteX11" fmla="*/ 980037 w 981360"/>
                <a:gd name="connsiteY11" fmla="*/ 790250 h 982531"/>
                <a:gd name="connsiteX12" fmla="*/ 951162 w 981360"/>
                <a:gd name="connsiteY12" fmla="*/ 770782 h 982531"/>
                <a:gd name="connsiteX13" fmla="*/ 897831 w 981360"/>
                <a:gd name="connsiteY13" fmla="*/ 760015 h 982531"/>
                <a:gd name="connsiteX14" fmla="*/ 760821 w 981360"/>
                <a:gd name="connsiteY14" fmla="*/ 897023 h 982531"/>
                <a:gd name="connsiteX15" fmla="*/ 771588 w 981360"/>
                <a:gd name="connsiteY15" fmla="*/ 950353 h 982531"/>
                <a:gd name="connsiteX16" fmla="*/ 793284 w 981360"/>
                <a:gd name="connsiteY16" fmla="*/ 982531 h 982531"/>
                <a:gd name="connsiteX17" fmla="*/ 197192 w 981360"/>
                <a:gd name="connsiteY17" fmla="*/ 982531 h 982531"/>
                <a:gd name="connsiteX18" fmla="*/ 218114 w 981360"/>
                <a:gd name="connsiteY18" fmla="*/ 951500 h 982531"/>
                <a:gd name="connsiteX19" fmla="*/ 228881 w 981360"/>
                <a:gd name="connsiteY19" fmla="*/ 898170 h 982531"/>
                <a:gd name="connsiteX20" fmla="*/ 91871 w 981360"/>
                <a:gd name="connsiteY20" fmla="*/ 761162 h 982531"/>
                <a:gd name="connsiteX21" fmla="*/ 38541 w 981360"/>
                <a:gd name="connsiteY21" fmla="*/ 771929 h 982531"/>
                <a:gd name="connsiteX22" fmla="*/ 267 w 981360"/>
                <a:gd name="connsiteY22" fmla="*/ 797733 h 982531"/>
                <a:gd name="connsiteX23" fmla="*/ 267 w 981360"/>
                <a:gd name="connsiteY23" fmla="*/ 678235 h 982531"/>
                <a:gd name="connsiteX24" fmla="*/ 0 w 981360"/>
                <a:gd name="connsiteY24" fmla="*/ 678235 h 982531"/>
                <a:gd name="connsiteX25" fmla="*/ 0 w 981360"/>
                <a:gd name="connsiteY25" fmla="*/ 484822 h 982531"/>
                <a:gd name="connsiteX26" fmla="*/ 0 w 981360"/>
                <a:gd name="connsiteY26" fmla="*/ 220990 h 982531"/>
                <a:gd name="connsiteX27" fmla="*/ 0 w 981360"/>
                <a:gd name="connsiteY27" fmla="*/ 166041 h 982531"/>
                <a:gd name="connsiteX28" fmla="*/ 38009 w 981360"/>
                <a:gd name="connsiteY28" fmla="*/ 191666 h 982531"/>
                <a:gd name="connsiteX29" fmla="*/ 91339 w 981360"/>
                <a:gd name="connsiteY29" fmla="*/ 202433 h 982531"/>
                <a:gd name="connsiteX30" fmla="*/ 228349 w 981360"/>
                <a:gd name="connsiteY30" fmla="*/ 65425 h 982531"/>
                <a:gd name="connsiteX31" fmla="*/ 217582 w 981360"/>
                <a:gd name="connsiteY31" fmla="*/ 12096 h 98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81360" h="982531">
                  <a:moveTo>
                    <a:pt x="209427" y="0"/>
                  </a:moveTo>
                  <a:lnTo>
                    <a:pt x="799465" y="0"/>
                  </a:lnTo>
                  <a:lnTo>
                    <a:pt x="789704" y="14477"/>
                  </a:lnTo>
                  <a:cubicBezTo>
                    <a:pt x="782771" y="30868"/>
                    <a:pt x="778937" y="48889"/>
                    <a:pt x="778937" y="67806"/>
                  </a:cubicBezTo>
                  <a:cubicBezTo>
                    <a:pt x="778937" y="143473"/>
                    <a:pt x="840278" y="204814"/>
                    <a:pt x="915947" y="204814"/>
                  </a:cubicBezTo>
                  <a:cubicBezTo>
                    <a:pt x="934865" y="204814"/>
                    <a:pt x="952886" y="200980"/>
                    <a:pt x="969278" y="194047"/>
                  </a:cubicBezTo>
                  <a:lnTo>
                    <a:pt x="979770" y="186973"/>
                  </a:lnTo>
                  <a:lnTo>
                    <a:pt x="979770" y="220990"/>
                  </a:lnTo>
                  <a:lnTo>
                    <a:pt x="981360" y="220990"/>
                  </a:lnTo>
                  <a:lnTo>
                    <a:pt x="981360" y="678235"/>
                  </a:lnTo>
                  <a:lnTo>
                    <a:pt x="980037" y="678235"/>
                  </a:lnTo>
                  <a:lnTo>
                    <a:pt x="980037" y="790250"/>
                  </a:lnTo>
                  <a:lnTo>
                    <a:pt x="951162" y="770782"/>
                  </a:lnTo>
                  <a:cubicBezTo>
                    <a:pt x="934770" y="763849"/>
                    <a:pt x="916748" y="760015"/>
                    <a:pt x="897831" y="760015"/>
                  </a:cubicBezTo>
                  <a:cubicBezTo>
                    <a:pt x="822162" y="760015"/>
                    <a:pt x="760821" y="821356"/>
                    <a:pt x="760821" y="897023"/>
                  </a:cubicBezTo>
                  <a:cubicBezTo>
                    <a:pt x="760821" y="915940"/>
                    <a:pt x="764655" y="933961"/>
                    <a:pt x="771588" y="950353"/>
                  </a:cubicBezTo>
                  <a:lnTo>
                    <a:pt x="793284" y="982531"/>
                  </a:lnTo>
                  <a:lnTo>
                    <a:pt x="197192" y="982531"/>
                  </a:lnTo>
                  <a:lnTo>
                    <a:pt x="218114" y="951500"/>
                  </a:lnTo>
                  <a:cubicBezTo>
                    <a:pt x="225047" y="935108"/>
                    <a:pt x="228881" y="917087"/>
                    <a:pt x="228881" y="898170"/>
                  </a:cubicBezTo>
                  <a:cubicBezTo>
                    <a:pt x="228881" y="822503"/>
                    <a:pt x="167540" y="761162"/>
                    <a:pt x="91871" y="761162"/>
                  </a:cubicBezTo>
                  <a:cubicBezTo>
                    <a:pt x="72954" y="761162"/>
                    <a:pt x="54932" y="764996"/>
                    <a:pt x="38541" y="771929"/>
                  </a:cubicBezTo>
                  <a:lnTo>
                    <a:pt x="267" y="797733"/>
                  </a:lnTo>
                  <a:lnTo>
                    <a:pt x="267" y="678235"/>
                  </a:lnTo>
                  <a:lnTo>
                    <a:pt x="0" y="678235"/>
                  </a:lnTo>
                  <a:lnTo>
                    <a:pt x="0" y="484822"/>
                  </a:lnTo>
                  <a:lnTo>
                    <a:pt x="0" y="220990"/>
                  </a:lnTo>
                  <a:lnTo>
                    <a:pt x="0" y="166041"/>
                  </a:lnTo>
                  <a:lnTo>
                    <a:pt x="38009" y="191666"/>
                  </a:lnTo>
                  <a:cubicBezTo>
                    <a:pt x="54400" y="198599"/>
                    <a:pt x="72422" y="202433"/>
                    <a:pt x="91339" y="202433"/>
                  </a:cubicBezTo>
                  <a:cubicBezTo>
                    <a:pt x="167008" y="202433"/>
                    <a:pt x="228349" y="141092"/>
                    <a:pt x="228349" y="65425"/>
                  </a:cubicBezTo>
                  <a:cubicBezTo>
                    <a:pt x="228349" y="46508"/>
                    <a:pt x="224515" y="28487"/>
                    <a:pt x="217582" y="12096"/>
                  </a:cubicBezTo>
                  <a:close/>
                </a:path>
              </a:pathLst>
            </a:custGeom>
            <a:solidFill>
              <a:schemeClr val="accent4">
                <a:alpha val="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327" name="Gruppieren 326">
              <a:extLst>
                <a:ext uri="{FF2B5EF4-FFF2-40B4-BE49-F238E27FC236}">
                  <a16:creationId xmlns:a16="http://schemas.microsoft.com/office/drawing/2014/main" id="{2C5B46AF-2AA2-40E0-A030-DE64D02B4593}"/>
                </a:ext>
              </a:extLst>
            </p:cNvPr>
            <p:cNvGrpSpPr/>
            <p:nvPr/>
          </p:nvGrpSpPr>
          <p:grpSpPr>
            <a:xfrm>
              <a:off x="10594988" y="4148412"/>
              <a:ext cx="375305" cy="491528"/>
              <a:chOff x="10553838" y="856073"/>
              <a:chExt cx="375305" cy="491528"/>
            </a:xfrm>
          </p:grpSpPr>
          <p:pic>
            <p:nvPicPr>
              <p:cNvPr id="498" name="Grafik 497" descr="Ein Bild, das Zeichnung enthält.&#10;&#10;Automatisch generierte Beschreibung">
                <a:extLst>
                  <a:ext uri="{FF2B5EF4-FFF2-40B4-BE49-F238E27FC236}">
                    <a16:creationId xmlns:a16="http://schemas.microsoft.com/office/drawing/2014/main" id="{D2E9BC06-8160-40A0-8DD7-BAA8356620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3838" y="863856"/>
                <a:ext cx="375305" cy="483745"/>
              </a:xfrm>
              <a:prstGeom prst="rect">
                <a:avLst/>
              </a:prstGeom>
            </p:spPr>
          </p:pic>
          <p:sp>
            <p:nvSpPr>
              <p:cNvPr id="499" name="Smiley 498">
                <a:extLst>
                  <a:ext uri="{FF2B5EF4-FFF2-40B4-BE49-F238E27FC236}">
                    <a16:creationId xmlns:a16="http://schemas.microsoft.com/office/drawing/2014/main" id="{58548668-BC81-440F-B3D0-61F25512D1EB}"/>
                  </a:ext>
                </a:extLst>
              </p:cNvPr>
              <p:cNvSpPr/>
              <p:nvPr/>
            </p:nvSpPr>
            <p:spPr>
              <a:xfrm>
                <a:off x="10633209" y="856073"/>
                <a:ext cx="216364" cy="216364"/>
              </a:xfrm>
              <a:prstGeom prst="smileyFace">
                <a:avLst>
                  <a:gd name="adj" fmla="val -4653"/>
                </a:avLst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28" name="Freihandform: Form 327">
              <a:extLst>
                <a:ext uri="{FF2B5EF4-FFF2-40B4-BE49-F238E27FC236}">
                  <a16:creationId xmlns:a16="http://schemas.microsoft.com/office/drawing/2014/main" id="{035EADD7-A361-4001-ACB7-CFA4DED9A651}"/>
                </a:ext>
              </a:extLst>
            </p:cNvPr>
            <p:cNvSpPr/>
            <p:nvPr/>
          </p:nvSpPr>
          <p:spPr>
            <a:xfrm>
              <a:off x="10461805" y="4346696"/>
              <a:ext cx="649701" cy="650476"/>
            </a:xfrm>
            <a:custGeom>
              <a:avLst/>
              <a:gdLst>
                <a:gd name="connsiteX0" fmla="*/ 209427 w 981360"/>
                <a:gd name="connsiteY0" fmla="*/ 0 h 982531"/>
                <a:gd name="connsiteX1" fmla="*/ 799465 w 981360"/>
                <a:gd name="connsiteY1" fmla="*/ 0 h 982531"/>
                <a:gd name="connsiteX2" fmla="*/ 789704 w 981360"/>
                <a:gd name="connsiteY2" fmla="*/ 14477 h 982531"/>
                <a:gd name="connsiteX3" fmla="*/ 778937 w 981360"/>
                <a:gd name="connsiteY3" fmla="*/ 67806 h 982531"/>
                <a:gd name="connsiteX4" fmla="*/ 915947 w 981360"/>
                <a:gd name="connsiteY4" fmla="*/ 204814 h 982531"/>
                <a:gd name="connsiteX5" fmla="*/ 969278 w 981360"/>
                <a:gd name="connsiteY5" fmla="*/ 194047 h 982531"/>
                <a:gd name="connsiteX6" fmla="*/ 979770 w 981360"/>
                <a:gd name="connsiteY6" fmla="*/ 186973 h 982531"/>
                <a:gd name="connsiteX7" fmla="*/ 979770 w 981360"/>
                <a:gd name="connsiteY7" fmla="*/ 220990 h 982531"/>
                <a:gd name="connsiteX8" fmla="*/ 981360 w 981360"/>
                <a:gd name="connsiteY8" fmla="*/ 220990 h 982531"/>
                <a:gd name="connsiteX9" fmla="*/ 981360 w 981360"/>
                <a:gd name="connsiteY9" fmla="*/ 678235 h 982531"/>
                <a:gd name="connsiteX10" fmla="*/ 980037 w 981360"/>
                <a:gd name="connsiteY10" fmla="*/ 678235 h 982531"/>
                <a:gd name="connsiteX11" fmla="*/ 980037 w 981360"/>
                <a:gd name="connsiteY11" fmla="*/ 790250 h 982531"/>
                <a:gd name="connsiteX12" fmla="*/ 951162 w 981360"/>
                <a:gd name="connsiteY12" fmla="*/ 770782 h 982531"/>
                <a:gd name="connsiteX13" fmla="*/ 897831 w 981360"/>
                <a:gd name="connsiteY13" fmla="*/ 760015 h 982531"/>
                <a:gd name="connsiteX14" fmla="*/ 760821 w 981360"/>
                <a:gd name="connsiteY14" fmla="*/ 897023 h 982531"/>
                <a:gd name="connsiteX15" fmla="*/ 771588 w 981360"/>
                <a:gd name="connsiteY15" fmla="*/ 950353 h 982531"/>
                <a:gd name="connsiteX16" fmla="*/ 793284 w 981360"/>
                <a:gd name="connsiteY16" fmla="*/ 982531 h 982531"/>
                <a:gd name="connsiteX17" fmla="*/ 197192 w 981360"/>
                <a:gd name="connsiteY17" fmla="*/ 982531 h 982531"/>
                <a:gd name="connsiteX18" fmla="*/ 218114 w 981360"/>
                <a:gd name="connsiteY18" fmla="*/ 951500 h 982531"/>
                <a:gd name="connsiteX19" fmla="*/ 228881 w 981360"/>
                <a:gd name="connsiteY19" fmla="*/ 898170 h 982531"/>
                <a:gd name="connsiteX20" fmla="*/ 91871 w 981360"/>
                <a:gd name="connsiteY20" fmla="*/ 761162 h 982531"/>
                <a:gd name="connsiteX21" fmla="*/ 38541 w 981360"/>
                <a:gd name="connsiteY21" fmla="*/ 771929 h 982531"/>
                <a:gd name="connsiteX22" fmla="*/ 267 w 981360"/>
                <a:gd name="connsiteY22" fmla="*/ 797733 h 982531"/>
                <a:gd name="connsiteX23" fmla="*/ 267 w 981360"/>
                <a:gd name="connsiteY23" fmla="*/ 678235 h 982531"/>
                <a:gd name="connsiteX24" fmla="*/ 0 w 981360"/>
                <a:gd name="connsiteY24" fmla="*/ 678235 h 982531"/>
                <a:gd name="connsiteX25" fmla="*/ 0 w 981360"/>
                <a:gd name="connsiteY25" fmla="*/ 484822 h 982531"/>
                <a:gd name="connsiteX26" fmla="*/ 0 w 981360"/>
                <a:gd name="connsiteY26" fmla="*/ 220990 h 982531"/>
                <a:gd name="connsiteX27" fmla="*/ 0 w 981360"/>
                <a:gd name="connsiteY27" fmla="*/ 166041 h 982531"/>
                <a:gd name="connsiteX28" fmla="*/ 38009 w 981360"/>
                <a:gd name="connsiteY28" fmla="*/ 191666 h 982531"/>
                <a:gd name="connsiteX29" fmla="*/ 91339 w 981360"/>
                <a:gd name="connsiteY29" fmla="*/ 202433 h 982531"/>
                <a:gd name="connsiteX30" fmla="*/ 228349 w 981360"/>
                <a:gd name="connsiteY30" fmla="*/ 65425 h 982531"/>
                <a:gd name="connsiteX31" fmla="*/ 217582 w 981360"/>
                <a:gd name="connsiteY31" fmla="*/ 12096 h 98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81360" h="982531">
                  <a:moveTo>
                    <a:pt x="209427" y="0"/>
                  </a:moveTo>
                  <a:lnTo>
                    <a:pt x="799465" y="0"/>
                  </a:lnTo>
                  <a:lnTo>
                    <a:pt x="789704" y="14477"/>
                  </a:lnTo>
                  <a:cubicBezTo>
                    <a:pt x="782771" y="30868"/>
                    <a:pt x="778937" y="48889"/>
                    <a:pt x="778937" y="67806"/>
                  </a:cubicBezTo>
                  <a:cubicBezTo>
                    <a:pt x="778937" y="143473"/>
                    <a:pt x="840278" y="204814"/>
                    <a:pt x="915947" y="204814"/>
                  </a:cubicBezTo>
                  <a:cubicBezTo>
                    <a:pt x="934865" y="204814"/>
                    <a:pt x="952886" y="200980"/>
                    <a:pt x="969278" y="194047"/>
                  </a:cubicBezTo>
                  <a:lnTo>
                    <a:pt x="979770" y="186973"/>
                  </a:lnTo>
                  <a:lnTo>
                    <a:pt x="979770" y="220990"/>
                  </a:lnTo>
                  <a:lnTo>
                    <a:pt x="981360" y="220990"/>
                  </a:lnTo>
                  <a:lnTo>
                    <a:pt x="981360" y="678235"/>
                  </a:lnTo>
                  <a:lnTo>
                    <a:pt x="980037" y="678235"/>
                  </a:lnTo>
                  <a:lnTo>
                    <a:pt x="980037" y="790250"/>
                  </a:lnTo>
                  <a:lnTo>
                    <a:pt x="951162" y="770782"/>
                  </a:lnTo>
                  <a:cubicBezTo>
                    <a:pt x="934770" y="763849"/>
                    <a:pt x="916748" y="760015"/>
                    <a:pt x="897831" y="760015"/>
                  </a:cubicBezTo>
                  <a:cubicBezTo>
                    <a:pt x="822162" y="760015"/>
                    <a:pt x="760821" y="821356"/>
                    <a:pt x="760821" y="897023"/>
                  </a:cubicBezTo>
                  <a:cubicBezTo>
                    <a:pt x="760821" y="915940"/>
                    <a:pt x="764655" y="933961"/>
                    <a:pt x="771588" y="950353"/>
                  </a:cubicBezTo>
                  <a:lnTo>
                    <a:pt x="793284" y="982531"/>
                  </a:lnTo>
                  <a:lnTo>
                    <a:pt x="197192" y="982531"/>
                  </a:lnTo>
                  <a:lnTo>
                    <a:pt x="218114" y="951500"/>
                  </a:lnTo>
                  <a:cubicBezTo>
                    <a:pt x="225047" y="935108"/>
                    <a:pt x="228881" y="917087"/>
                    <a:pt x="228881" y="898170"/>
                  </a:cubicBezTo>
                  <a:cubicBezTo>
                    <a:pt x="228881" y="822503"/>
                    <a:pt x="167540" y="761162"/>
                    <a:pt x="91871" y="761162"/>
                  </a:cubicBezTo>
                  <a:cubicBezTo>
                    <a:pt x="72954" y="761162"/>
                    <a:pt x="54932" y="764996"/>
                    <a:pt x="38541" y="771929"/>
                  </a:cubicBezTo>
                  <a:lnTo>
                    <a:pt x="267" y="797733"/>
                  </a:lnTo>
                  <a:lnTo>
                    <a:pt x="267" y="678235"/>
                  </a:lnTo>
                  <a:lnTo>
                    <a:pt x="0" y="678235"/>
                  </a:lnTo>
                  <a:lnTo>
                    <a:pt x="0" y="484822"/>
                  </a:lnTo>
                  <a:lnTo>
                    <a:pt x="0" y="220990"/>
                  </a:lnTo>
                  <a:lnTo>
                    <a:pt x="0" y="166041"/>
                  </a:lnTo>
                  <a:lnTo>
                    <a:pt x="38009" y="191666"/>
                  </a:lnTo>
                  <a:cubicBezTo>
                    <a:pt x="54400" y="198599"/>
                    <a:pt x="72422" y="202433"/>
                    <a:pt x="91339" y="202433"/>
                  </a:cubicBezTo>
                  <a:cubicBezTo>
                    <a:pt x="167008" y="202433"/>
                    <a:pt x="228349" y="141092"/>
                    <a:pt x="228349" y="65425"/>
                  </a:cubicBezTo>
                  <a:cubicBezTo>
                    <a:pt x="228349" y="46508"/>
                    <a:pt x="224515" y="28487"/>
                    <a:pt x="217582" y="12096"/>
                  </a:cubicBezTo>
                  <a:close/>
                </a:path>
              </a:pathLst>
            </a:custGeom>
            <a:solidFill>
              <a:schemeClr val="accent4">
                <a:alpha val="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329" name="Gruppieren 328">
              <a:extLst>
                <a:ext uri="{FF2B5EF4-FFF2-40B4-BE49-F238E27FC236}">
                  <a16:creationId xmlns:a16="http://schemas.microsoft.com/office/drawing/2014/main" id="{0F54C3CF-8533-48BE-A899-11BEF1B7C8C9}"/>
                </a:ext>
              </a:extLst>
            </p:cNvPr>
            <p:cNvGrpSpPr/>
            <p:nvPr/>
          </p:nvGrpSpPr>
          <p:grpSpPr>
            <a:xfrm>
              <a:off x="11235957" y="4313838"/>
              <a:ext cx="151133" cy="151133"/>
              <a:chOff x="3980708" y="305278"/>
              <a:chExt cx="339939" cy="339939"/>
            </a:xfrm>
          </p:grpSpPr>
          <p:sp>
            <p:nvSpPr>
              <p:cNvPr id="496" name="Flussdiagramm: Verbinder 495">
                <a:extLst>
                  <a:ext uri="{FF2B5EF4-FFF2-40B4-BE49-F238E27FC236}">
                    <a16:creationId xmlns:a16="http://schemas.microsoft.com/office/drawing/2014/main" id="{34DF64F1-B906-4E71-B832-ED3F6CB45C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6588" y="323416"/>
                <a:ext cx="307500" cy="307494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497" name="Grafik 496">
                <a:extLst>
                  <a:ext uri="{FF2B5EF4-FFF2-40B4-BE49-F238E27FC236}">
                    <a16:creationId xmlns:a16="http://schemas.microsoft.com/office/drawing/2014/main" id="{9BD7CB27-C1FE-4017-8AD4-044D6443DC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80708" y="305278"/>
                <a:ext cx="339939" cy="339939"/>
              </a:xfrm>
              <a:prstGeom prst="rect">
                <a:avLst/>
              </a:prstGeom>
            </p:spPr>
          </p:pic>
        </p:grpSp>
        <p:grpSp>
          <p:nvGrpSpPr>
            <p:cNvPr id="386" name="Gruppieren 385">
              <a:extLst>
                <a:ext uri="{FF2B5EF4-FFF2-40B4-BE49-F238E27FC236}">
                  <a16:creationId xmlns:a16="http://schemas.microsoft.com/office/drawing/2014/main" id="{4E9146FD-A67E-4A30-814C-7191F938671D}"/>
                </a:ext>
              </a:extLst>
            </p:cNvPr>
            <p:cNvGrpSpPr/>
            <p:nvPr/>
          </p:nvGrpSpPr>
          <p:grpSpPr>
            <a:xfrm>
              <a:off x="11781824" y="4314358"/>
              <a:ext cx="151635" cy="151634"/>
              <a:chOff x="5318782" y="709462"/>
              <a:chExt cx="229042" cy="229040"/>
            </a:xfrm>
          </p:grpSpPr>
          <p:sp>
            <p:nvSpPr>
              <p:cNvPr id="494" name="Flussdiagramm: Verbinder 493">
                <a:extLst>
                  <a:ext uri="{FF2B5EF4-FFF2-40B4-BE49-F238E27FC236}">
                    <a16:creationId xmlns:a16="http://schemas.microsoft.com/office/drawing/2014/main" id="{F694CD21-412A-4E51-BE83-2AFAFD1BE1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495" name="Grafik 49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24628E-629A-4CF7-97BA-C6D6BA0EDC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grpSp>
          <p:nvGrpSpPr>
            <p:cNvPr id="387" name="Gruppieren 386">
              <a:extLst>
                <a:ext uri="{FF2B5EF4-FFF2-40B4-BE49-F238E27FC236}">
                  <a16:creationId xmlns:a16="http://schemas.microsoft.com/office/drawing/2014/main" id="{C4F70A12-60A9-471B-95C8-0616322495E0}"/>
                </a:ext>
              </a:extLst>
            </p:cNvPr>
            <p:cNvGrpSpPr/>
            <p:nvPr/>
          </p:nvGrpSpPr>
          <p:grpSpPr>
            <a:xfrm>
              <a:off x="11767533" y="4862179"/>
              <a:ext cx="154331" cy="154328"/>
              <a:chOff x="5324793" y="1536935"/>
              <a:chExt cx="233114" cy="233110"/>
            </a:xfrm>
          </p:grpSpPr>
          <p:sp>
            <p:nvSpPr>
              <p:cNvPr id="490" name="Flussdiagramm: Verbinder 489">
                <a:extLst>
                  <a:ext uri="{FF2B5EF4-FFF2-40B4-BE49-F238E27FC236}">
                    <a16:creationId xmlns:a16="http://schemas.microsoft.com/office/drawing/2014/main" id="{8A9BAAED-CB40-4EC1-A6B5-D29A0CD8BC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491" name="Grafik 10">
                <a:extLst>
                  <a:ext uri="{FF2B5EF4-FFF2-40B4-BE49-F238E27FC236}">
                    <a16:creationId xmlns:a16="http://schemas.microsoft.com/office/drawing/2014/main" id="{BD53843B-4503-483F-8E77-86DC62E791AB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492" name="Freihandform: Form 491">
                  <a:extLst>
                    <a:ext uri="{FF2B5EF4-FFF2-40B4-BE49-F238E27FC236}">
                      <a16:creationId xmlns:a16="http://schemas.microsoft.com/office/drawing/2014/main" id="{D5F7F494-FB70-421B-9DAB-E233AAA7FB5A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3" name="Freihandform: Form 492">
                  <a:extLst>
                    <a:ext uri="{FF2B5EF4-FFF2-40B4-BE49-F238E27FC236}">
                      <a16:creationId xmlns:a16="http://schemas.microsoft.com/office/drawing/2014/main" id="{E803E781-E6DD-4075-B4CA-558B1E718230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396" name="Gruppieren 395">
              <a:extLst>
                <a:ext uri="{FF2B5EF4-FFF2-40B4-BE49-F238E27FC236}">
                  <a16:creationId xmlns:a16="http://schemas.microsoft.com/office/drawing/2014/main" id="{C8984039-CFD3-4F3B-A3ED-D3BDEB8A4E07}"/>
                </a:ext>
              </a:extLst>
            </p:cNvPr>
            <p:cNvGrpSpPr/>
            <p:nvPr/>
          </p:nvGrpSpPr>
          <p:grpSpPr>
            <a:xfrm>
              <a:off x="11233962" y="4862175"/>
              <a:ext cx="154704" cy="154702"/>
              <a:chOff x="4518845" y="1536928"/>
              <a:chExt cx="233678" cy="233674"/>
            </a:xfrm>
          </p:grpSpPr>
          <p:sp>
            <p:nvSpPr>
              <p:cNvPr id="488" name="Flussdiagramm: Verbinder 487">
                <a:extLst>
                  <a:ext uri="{FF2B5EF4-FFF2-40B4-BE49-F238E27FC236}">
                    <a16:creationId xmlns:a16="http://schemas.microsoft.com/office/drawing/2014/main" id="{5A2CBF07-3B88-44A5-881F-138C1976F8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489" name="Grafik 488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079B72FE-A774-4785-8452-7D8C23A3E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  <p:sp>
          <p:nvSpPr>
            <p:cNvPr id="397" name="Freihandform: Form 396">
              <a:extLst>
                <a:ext uri="{FF2B5EF4-FFF2-40B4-BE49-F238E27FC236}">
                  <a16:creationId xmlns:a16="http://schemas.microsoft.com/office/drawing/2014/main" id="{10702656-04DF-489D-950A-DA99A0E1C1E9}"/>
                </a:ext>
              </a:extLst>
            </p:cNvPr>
            <p:cNvSpPr/>
            <p:nvPr/>
          </p:nvSpPr>
          <p:spPr>
            <a:xfrm>
              <a:off x="11250367" y="4679617"/>
              <a:ext cx="648648" cy="315759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84667 h 476948"/>
                <a:gd name="connsiteX3" fmla="*/ 950895 w 979770"/>
                <a:gd name="connsiteY3" fmla="*/ 265199 h 476948"/>
                <a:gd name="connsiteX4" fmla="*/ 897564 w 979770"/>
                <a:gd name="connsiteY4" fmla="*/ 254432 h 476948"/>
                <a:gd name="connsiteX5" fmla="*/ 760554 w 979770"/>
                <a:gd name="connsiteY5" fmla="*/ 391440 h 476948"/>
                <a:gd name="connsiteX6" fmla="*/ 771321 w 979770"/>
                <a:gd name="connsiteY6" fmla="*/ 444770 h 476948"/>
                <a:gd name="connsiteX7" fmla="*/ 793017 w 979770"/>
                <a:gd name="connsiteY7" fmla="*/ 476948 h 476948"/>
                <a:gd name="connsiteX8" fmla="*/ 196925 w 979770"/>
                <a:gd name="connsiteY8" fmla="*/ 476948 h 476948"/>
                <a:gd name="connsiteX9" fmla="*/ 217847 w 979770"/>
                <a:gd name="connsiteY9" fmla="*/ 445917 h 476948"/>
                <a:gd name="connsiteX10" fmla="*/ 228614 w 979770"/>
                <a:gd name="connsiteY10" fmla="*/ 392587 h 476948"/>
                <a:gd name="connsiteX11" fmla="*/ 91604 w 979770"/>
                <a:gd name="connsiteY11" fmla="*/ 255579 h 476948"/>
                <a:gd name="connsiteX12" fmla="*/ 38274 w 979770"/>
                <a:gd name="connsiteY12" fmla="*/ 266346 h 476948"/>
                <a:gd name="connsiteX13" fmla="*/ 0 w 979770"/>
                <a:gd name="connsiteY13" fmla="*/ 292150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84667"/>
                  </a:lnTo>
                  <a:lnTo>
                    <a:pt x="950895" y="265199"/>
                  </a:lnTo>
                  <a:cubicBezTo>
                    <a:pt x="934503" y="258266"/>
                    <a:pt x="916481" y="254432"/>
                    <a:pt x="897564" y="254432"/>
                  </a:cubicBezTo>
                  <a:cubicBezTo>
                    <a:pt x="821895" y="254432"/>
                    <a:pt x="760554" y="315773"/>
                    <a:pt x="760554" y="391440"/>
                  </a:cubicBezTo>
                  <a:cubicBezTo>
                    <a:pt x="760554" y="410357"/>
                    <a:pt x="764388" y="428378"/>
                    <a:pt x="771321" y="444770"/>
                  </a:cubicBezTo>
                  <a:lnTo>
                    <a:pt x="793017" y="476948"/>
                  </a:lnTo>
                  <a:lnTo>
                    <a:pt x="196925" y="476948"/>
                  </a:lnTo>
                  <a:lnTo>
                    <a:pt x="217847" y="445917"/>
                  </a:lnTo>
                  <a:cubicBezTo>
                    <a:pt x="224780" y="429525"/>
                    <a:pt x="228614" y="411504"/>
                    <a:pt x="228614" y="392587"/>
                  </a:cubicBezTo>
                  <a:cubicBezTo>
                    <a:pt x="228614" y="316920"/>
                    <a:pt x="167273" y="255579"/>
                    <a:pt x="91604" y="255579"/>
                  </a:cubicBezTo>
                  <a:cubicBezTo>
                    <a:pt x="72687" y="255579"/>
                    <a:pt x="54665" y="259413"/>
                    <a:pt x="38274" y="266346"/>
                  </a:cubicBezTo>
                  <a:lnTo>
                    <a:pt x="0" y="292150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grpSp>
          <p:nvGrpSpPr>
            <p:cNvPr id="398" name="Gruppieren 397">
              <a:extLst>
                <a:ext uri="{FF2B5EF4-FFF2-40B4-BE49-F238E27FC236}">
                  <a16:creationId xmlns:a16="http://schemas.microsoft.com/office/drawing/2014/main" id="{91469475-D006-45E6-9D7C-B50E731767F0}"/>
                </a:ext>
              </a:extLst>
            </p:cNvPr>
            <p:cNvGrpSpPr/>
            <p:nvPr/>
          </p:nvGrpSpPr>
          <p:grpSpPr>
            <a:xfrm>
              <a:off x="11250511" y="4345285"/>
              <a:ext cx="648648" cy="350629"/>
              <a:chOff x="2453611" y="380570"/>
              <a:chExt cx="979770" cy="529618"/>
            </a:xfrm>
          </p:grpSpPr>
          <p:sp>
            <p:nvSpPr>
              <p:cNvPr id="486" name="Freihandform: Form 485">
                <a:extLst>
                  <a:ext uri="{FF2B5EF4-FFF2-40B4-BE49-F238E27FC236}">
                    <a16:creationId xmlns:a16="http://schemas.microsoft.com/office/drawing/2014/main" id="{77E71A32-B475-48DD-87D8-B362A327213F}"/>
                  </a:ext>
                </a:extLst>
              </p:cNvPr>
              <p:cNvSpPr/>
              <p:nvPr/>
            </p:nvSpPr>
            <p:spPr>
              <a:xfrm>
                <a:off x="2453611" y="380570"/>
                <a:ext cx="979770" cy="484822"/>
              </a:xfrm>
              <a:custGeom>
                <a:avLst/>
                <a:gdLst/>
                <a:ahLst/>
                <a:cxnLst/>
                <a:rect l="l" t="t" r="r" b="b"/>
                <a:pathLst>
                  <a:path w="979770" h="484822">
                    <a:moveTo>
                      <a:pt x="495115" y="271900"/>
                    </a:moveTo>
                    <a:cubicBezTo>
                      <a:pt x="493776" y="271900"/>
                      <a:pt x="492659" y="271918"/>
                      <a:pt x="491766" y="271956"/>
                    </a:cubicBezTo>
                    <a:cubicBezTo>
                      <a:pt x="490873" y="271993"/>
                      <a:pt x="490092" y="272086"/>
                      <a:pt x="489422" y="272235"/>
                    </a:cubicBezTo>
                    <a:cubicBezTo>
                      <a:pt x="488753" y="272383"/>
                      <a:pt x="488194" y="272532"/>
                      <a:pt x="487748" y="272681"/>
                    </a:cubicBezTo>
                    <a:cubicBezTo>
                      <a:pt x="487302" y="272830"/>
                      <a:pt x="486929" y="273016"/>
                      <a:pt x="486632" y="273239"/>
                    </a:cubicBezTo>
                    <a:lnTo>
                      <a:pt x="453369" y="294559"/>
                    </a:lnTo>
                    <a:cubicBezTo>
                      <a:pt x="452699" y="295005"/>
                      <a:pt x="452159" y="295452"/>
                      <a:pt x="451750" y="295898"/>
                    </a:cubicBezTo>
                    <a:cubicBezTo>
                      <a:pt x="451341" y="296345"/>
                      <a:pt x="451025" y="296866"/>
                      <a:pt x="450801" y="297461"/>
                    </a:cubicBezTo>
                    <a:cubicBezTo>
                      <a:pt x="450578" y="298056"/>
                      <a:pt x="450411" y="298800"/>
                      <a:pt x="450299" y="299693"/>
                    </a:cubicBezTo>
                    <a:cubicBezTo>
                      <a:pt x="450188" y="300586"/>
                      <a:pt x="450132" y="301665"/>
                      <a:pt x="450132" y="302930"/>
                    </a:cubicBezTo>
                    <a:cubicBezTo>
                      <a:pt x="450132" y="304642"/>
                      <a:pt x="450225" y="306056"/>
                      <a:pt x="450411" y="307172"/>
                    </a:cubicBezTo>
                    <a:cubicBezTo>
                      <a:pt x="450597" y="308288"/>
                      <a:pt x="450950" y="309088"/>
                      <a:pt x="451471" y="309572"/>
                    </a:cubicBezTo>
                    <a:cubicBezTo>
                      <a:pt x="451992" y="310056"/>
                      <a:pt x="452680" y="310223"/>
                      <a:pt x="453536" y="310074"/>
                    </a:cubicBezTo>
                    <a:cubicBezTo>
                      <a:pt x="454392" y="309925"/>
                      <a:pt x="455527" y="309479"/>
                      <a:pt x="456941" y="308735"/>
                    </a:cubicBezTo>
                    <a:lnTo>
                      <a:pt x="484846" y="292103"/>
                    </a:lnTo>
                    <a:lnTo>
                      <a:pt x="484846" y="401938"/>
                    </a:lnTo>
                    <a:lnTo>
                      <a:pt x="454708" y="401938"/>
                    </a:lnTo>
                    <a:cubicBezTo>
                      <a:pt x="454113" y="401938"/>
                      <a:pt x="453573" y="402106"/>
                      <a:pt x="453090" y="402441"/>
                    </a:cubicBezTo>
                    <a:cubicBezTo>
                      <a:pt x="452606" y="402775"/>
                      <a:pt x="452197" y="403259"/>
                      <a:pt x="451862" y="403892"/>
                    </a:cubicBezTo>
                    <a:cubicBezTo>
                      <a:pt x="451527" y="404524"/>
                      <a:pt x="451248" y="405324"/>
                      <a:pt x="451025" y="406292"/>
                    </a:cubicBezTo>
                    <a:cubicBezTo>
                      <a:pt x="450801" y="407259"/>
                      <a:pt x="450690" y="408412"/>
                      <a:pt x="450690" y="409752"/>
                    </a:cubicBezTo>
                    <a:cubicBezTo>
                      <a:pt x="450690" y="411166"/>
                      <a:pt x="450801" y="412356"/>
                      <a:pt x="451025" y="413324"/>
                    </a:cubicBezTo>
                    <a:cubicBezTo>
                      <a:pt x="451248" y="414291"/>
                      <a:pt x="451564" y="415072"/>
                      <a:pt x="451973" y="415668"/>
                    </a:cubicBezTo>
                    <a:cubicBezTo>
                      <a:pt x="452383" y="416263"/>
                      <a:pt x="452811" y="416691"/>
                      <a:pt x="453257" y="416951"/>
                    </a:cubicBezTo>
                    <a:cubicBezTo>
                      <a:pt x="453704" y="417212"/>
                      <a:pt x="454187" y="417342"/>
                      <a:pt x="454708" y="417342"/>
                    </a:cubicBezTo>
                    <a:lnTo>
                      <a:pt x="530164" y="417342"/>
                    </a:lnTo>
                    <a:cubicBezTo>
                      <a:pt x="530685" y="417342"/>
                      <a:pt x="531187" y="417212"/>
                      <a:pt x="531671" y="416951"/>
                    </a:cubicBezTo>
                    <a:cubicBezTo>
                      <a:pt x="532155" y="416691"/>
                      <a:pt x="532582" y="416263"/>
                      <a:pt x="532955" y="415668"/>
                    </a:cubicBezTo>
                    <a:cubicBezTo>
                      <a:pt x="533327" y="415072"/>
                      <a:pt x="533624" y="414291"/>
                      <a:pt x="533848" y="413324"/>
                    </a:cubicBezTo>
                    <a:cubicBezTo>
                      <a:pt x="534071" y="412356"/>
                      <a:pt x="534182" y="411166"/>
                      <a:pt x="534182" y="409752"/>
                    </a:cubicBezTo>
                    <a:cubicBezTo>
                      <a:pt x="534182" y="408412"/>
                      <a:pt x="534089" y="407259"/>
                      <a:pt x="533903" y="406292"/>
                    </a:cubicBezTo>
                    <a:cubicBezTo>
                      <a:pt x="533717" y="405324"/>
                      <a:pt x="533457" y="404524"/>
                      <a:pt x="533122" y="403892"/>
                    </a:cubicBezTo>
                    <a:cubicBezTo>
                      <a:pt x="532787" y="403259"/>
                      <a:pt x="532359" y="402775"/>
                      <a:pt x="531838" y="402441"/>
                    </a:cubicBezTo>
                    <a:cubicBezTo>
                      <a:pt x="531317" y="402106"/>
                      <a:pt x="530759" y="401938"/>
                      <a:pt x="530164" y="401938"/>
                    </a:cubicBezTo>
                    <a:lnTo>
                      <a:pt x="504045" y="401938"/>
                    </a:lnTo>
                    <a:lnTo>
                      <a:pt x="504045" y="275025"/>
                    </a:lnTo>
                    <a:cubicBezTo>
                      <a:pt x="504045" y="274579"/>
                      <a:pt x="503933" y="274151"/>
                      <a:pt x="503710" y="273742"/>
                    </a:cubicBezTo>
                    <a:cubicBezTo>
                      <a:pt x="503487" y="273332"/>
                      <a:pt x="503040" y="272997"/>
                      <a:pt x="502370" y="272737"/>
                    </a:cubicBezTo>
                    <a:cubicBezTo>
                      <a:pt x="501701" y="272476"/>
                      <a:pt x="500770" y="272272"/>
                      <a:pt x="499580" y="272123"/>
                    </a:cubicBezTo>
                    <a:cubicBezTo>
                      <a:pt x="498389" y="271974"/>
                      <a:pt x="496901" y="271900"/>
                      <a:pt x="495115" y="271900"/>
                    </a:cubicBezTo>
                    <a:close/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484822"/>
                    </a:lnTo>
                    <a:lnTo>
                      <a:pt x="0" y="484822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rgbClr val="92D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487" name="Textfeld 486" hidden="1">
                <a:extLst>
                  <a:ext uri="{FF2B5EF4-FFF2-40B4-BE49-F238E27FC236}">
                    <a16:creationId xmlns:a16="http://schemas.microsoft.com/office/drawing/2014/main" id="{0B83DF26-6D54-4908-BD7D-C9C1F2C4249B}"/>
                  </a:ext>
                </a:extLst>
              </p:cNvPr>
              <p:cNvSpPr txBox="1"/>
              <p:nvPr/>
            </p:nvSpPr>
            <p:spPr>
              <a:xfrm>
                <a:off x="2791605" y="540856"/>
                <a:ext cx="30168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</p:grpSp>
        <p:sp>
          <p:nvSpPr>
            <p:cNvPr id="399" name="Smiley 398">
              <a:extLst>
                <a:ext uri="{FF2B5EF4-FFF2-40B4-BE49-F238E27FC236}">
                  <a16:creationId xmlns:a16="http://schemas.microsoft.com/office/drawing/2014/main" id="{9A8A7450-9A15-4ABB-A568-E72D4D31427C}"/>
                </a:ext>
              </a:extLst>
            </p:cNvPr>
            <p:cNvSpPr/>
            <p:nvPr/>
          </p:nvSpPr>
          <p:spPr>
            <a:xfrm>
              <a:off x="11466280" y="4404484"/>
              <a:ext cx="216364" cy="216364"/>
            </a:xfrm>
            <a:prstGeom prst="smileyFace">
              <a:avLst>
                <a:gd name="adj" fmla="val -4653"/>
              </a:avLst>
            </a:prstGeom>
            <a:solidFill>
              <a:schemeClr val="tx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00" name="Grafik 399" descr="Couch">
              <a:extLst>
                <a:ext uri="{FF2B5EF4-FFF2-40B4-BE49-F238E27FC236}">
                  <a16:creationId xmlns:a16="http://schemas.microsoft.com/office/drawing/2014/main" id="{4DE50774-E74D-44E2-B8AF-3EF159292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11332462" y="4316938"/>
              <a:ext cx="490536" cy="1071546"/>
            </a:xfrm>
            <a:prstGeom prst="rect">
              <a:avLst/>
            </a:prstGeom>
          </p:spPr>
        </p:pic>
        <p:grpSp>
          <p:nvGrpSpPr>
            <p:cNvPr id="409" name="Gruppieren 408">
              <a:extLst>
                <a:ext uri="{FF2B5EF4-FFF2-40B4-BE49-F238E27FC236}">
                  <a16:creationId xmlns:a16="http://schemas.microsoft.com/office/drawing/2014/main" id="{6F9435BA-E166-4991-A701-2B0DABB53D22}"/>
                </a:ext>
              </a:extLst>
            </p:cNvPr>
            <p:cNvGrpSpPr/>
            <p:nvPr/>
          </p:nvGrpSpPr>
          <p:grpSpPr>
            <a:xfrm>
              <a:off x="11389153" y="4989564"/>
              <a:ext cx="373387" cy="185700"/>
              <a:chOff x="4679615" y="2340032"/>
              <a:chExt cx="563993" cy="280496"/>
            </a:xfrm>
          </p:grpSpPr>
          <p:sp>
            <p:nvSpPr>
              <p:cNvPr id="484" name="Freihandform: Form 48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79B92E7-A32D-45D3-95D1-84FDCCF9AE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485" name="Grafik 48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8E653C8-137C-49D6-B68D-6C7BA9E4D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sp>
          <p:nvSpPr>
            <p:cNvPr id="410" name="Freihandform: Form 409">
              <a:extLst>
                <a:ext uri="{FF2B5EF4-FFF2-40B4-BE49-F238E27FC236}">
                  <a16:creationId xmlns:a16="http://schemas.microsoft.com/office/drawing/2014/main" id="{7711BBFE-C5DD-492C-8A93-ABD02ED218F2}"/>
                </a:ext>
              </a:extLst>
            </p:cNvPr>
            <p:cNvSpPr/>
            <p:nvPr/>
          </p:nvSpPr>
          <p:spPr>
            <a:xfrm>
              <a:off x="11250367" y="4344627"/>
              <a:ext cx="649701" cy="650476"/>
            </a:xfrm>
            <a:custGeom>
              <a:avLst/>
              <a:gdLst>
                <a:gd name="connsiteX0" fmla="*/ 209427 w 981360"/>
                <a:gd name="connsiteY0" fmla="*/ 0 h 982531"/>
                <a:gd name="connsiteX1" fmla="*/ 799465 w 981360"/>
                <a:gd name="connsiteY1" fmla="*/ 0 h 982531"/>
                <a:gd name="connsiteX2" fmla="*/ 789704 w 981360"/>
                <a:gd name="connsiteY2" fmla="*/ 14477 h 982531"/>
                <a:gd name="connsiteX3" fmla="*/ 778937 w 981360"/>
                <a:gd name="connsiteY3" fmla="*/ 67806 h 982531"/>
                <a:gd name="connsiteX4" fmla="*/ 915947 w 981360"/>
                <a:gd name="connsiteY4" fmla="*/ 204814 h 982531"/>
                <a:gd name="connsiteX5" fmla="*/ 969278 w 981360"/>
                <a:gd name="connsiteY5" fmla="*/ 194047 h 982531"/>
                <a:gd name="connsiteX6" fmla="*/ 979770 w 981360"/>
                <a:gd name="connsiteY6" fmla="*/ 186973 h 982531"/>
                <a:gd name="connsiteX7" fmla="*/ 979770 w 981360"/>
                <a:gd name="connsiteY7" fmla="*/ 220990 h 982531"/>
                <a:gd name="connsiteX8" fmla="*/ 981360 w 981360"/>
                <a:gd name="connsiteY8" fmla="*/ 220990 h 982531"/>
                <a:gd name="connsiteX9" fmla="*/ 981360 w 981360"/>
                <a:gd name="connsiteY9" fmla="*/ 678235 h 982531"/>
                <a:gd name="connsiteX10" fmla="*/ 980037 w 981360"/>
                <a:gd name="connsiteY10" fmla="*/ 678235 h 982531"/>
                <a:gd name="connsiteX11" fmla="*/ 980037 w 981360"/>
                <a:gd name="connsiteY11" fmla="*/ 790250 h 982531"/>
                <a:gd name="connsiteX12" fmla="*/ 951162 w 981360"/>
                <a:gd name="connsiteY12" fmla="*/ 770782 h 982531"/>
                <a:gd name="connsiteX13" fmla="*/ 897831 w 981360"/>
                <a:gd name="connsiteY13" fmla="*/ 760015 h 982531"/>
                <a:gd name="connsiteX14" fmla="*/ 760821 w 981360"/>
                <a:gd name="connsiteY14" fmla="*/ 897023 h 982531"/>
                <a:gd name="connsiteX15" fmla="*/ 771588 w 981360"/>
                <a:gd name="connsiteY15" fmla="*/ 950353 h 982531"/>
                <a:gd name="connsiteX16" fmla="*/ 793284 w 981360"/>
                <a:gd name="connsiteY16" fmla="*/ 982531 h 982531"/>
                <a:gd name="connsiteX17" fmla="*/ 197192 w 981360"/>
                <a:gd name="connsiteY17" fmla="*/ 982531 h 982531"/>
                <a:gd name="connsiteX18" fmla="*/ 218114 w 981360"/>
                <a:gd name="connsiteY18" fmla="*/ 951500 h 982531"/>
                <a:gd name="connsiteX19" fmla="*/ 228881 w 981360"/>
                <a:gd name="connsiteY19" fmla="*/ 898170 h 982531"/>
                <a:gd name="connsiteX20" fmla="*/ 91871 w 981360"/>
                <a:gd name="connsiteY20" fmla="*/ 761162 h 982531"/>
                <a:gd name="connsiteX21" fmla="*/ 38541 w 981360"/>
                <a:gd name="connsiteY21" fmla="*/ 771929 h 982531"/>
                <a:gd name="connsiteX22" fmla="*/ 267 w 981360"/>
                <a:gd name="connsiteY22" fmla="*/ 797733 h 982531"/>
                <a:gd name="connsiteX23" fmla="*/ 267 w 981360"/>
                <a:gd name="connsiteY23" fmla="*/ 678235 h 982531"/>
                <a:gd name="connsiteX24" fmla="*/ 0 w 981360"/>
                <a:gd name="connsiteY24" fmla="*/ 678235 h 982531"/>
                <a:gd name="connsiteX25" fmla="*/ 0 w 981360"/>
                <a:gd name="connsiteY25" fmla="*/ 484822 h 982531"/>
                <a:gd name="connsiteX26" fmla="*/ 0 w 981360"/>
                <a:gd name="connsiteY26" fmla="*/ 220990 h 982531"/>
                <a:gd name="connsiteX27" fmla="*/ 0 w 981360"/>
                <a:gd name="connsiteY27" fmla="*/ 166041 h 982531"/>
                <a:gd name="connsiteX28" fmla="*/ 38009 w 981360"/>
                <a:gd name="connsiteY28" fmla="*/ 191666 h 982531"/>
                <a:gd name="connsiteX29" fmla="*/ 91339 w 981360"/>
                <a:gd name="connsiteY29" fmla="*/ 202433 h 982531"/>
                <a:gd name="connsiteX30" fmla="*/ 228349 w 981360"/>
                <a:gd name="connsiteY30" fmla="*/ 65425 h 982531"/>
                <a:gd name="connsiteX31" fmla="*/ 217582 w 981360"/>
                <a:gd name="connsiteY31" fmla="*/ 12096 h 98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81360" h="982531">
                  <a:moveTo>
                    <a:pt x="209427" y="0"/>
                  </a:moveTo>
                  <a:lnTo>
                    <a:pt x="799465" y="0"/>
                  </a:lnTo>
                  <a:lnTo>
                    <a:pt x="789704" y="14477"/>
                  </a:lnTo>
                  <a:cubicBezTo>
                    <a:pt x="782771" y="30868"/>
                    <a:pt x="778937" y="48889"/>
                    <a:pt x="778937" y="67806"/>
                  </a:cubicBezTo>
                  <a:cubicBezTo>
                    <a:pt x="778937" y="143473"/>
                    <a:pt x="840278" y="204814"/>
                    <a:pt x="915947" y="204814"/>
                  </a:cubicBezTo>
                  <a:cubicBezTo>
                    <a:pt x="934865" y="204814"/>
                    <a:pt x="952886" y="200980"/>
                    <a:pt x="969278" y="194047"/>
                  </a:cubicBezTo>
                  <a:lnTo>
                    <a:pt x="979770" y="186973"/>
                  </a:lnTo>
                  <a:lnTo>
                    <a:pt x="979770" y="220990"/>
                  </a:lnTo>
                  <a:lnTo>
                    <a:pt x="981360" y="220990"/>
                  </a:lnTo>
                  <a:lnTo>
                    <a:pt x="981360" y="678235"/>
                  </a:lnTo>
                  <a:lnTo>
                    <a:pt x="980037" y="678235"/>
                  </a:lnTo>
                  <a:lnTo>
                    <a:pt x="980037" y="790250"/>
                  </a:lnTo>
                  <a:lnTo>
                    <a:pt x="951162" y="770782"/>
                  </a:lnTo>
                  <a:cubicBezTo>
                    <a:pt x="934770" y="763849"/>
                    <a:pt x="916748" y="760015"/>
                    <a:pt x="897831" y="760015"/>
                  </a:cubicBezTo>
                  <a:cubicBezTo>
                    <a:pt x="822162" y="760015"/>
                    <a:pt x="760821" y="821356"/>
                    <a:pt x="760821" y="897023"/>
                  </a:cubicBezTo>
                  <a:cubicBezTo>
                    <a:pt x="760821" y="915940"/>
                    <a:pt x="764655" y="933961"/>
                    <a:pt x="771588" y="950353"/>
                  </a:cubicBezTo>
                  <a:lnTo>
                    <a:pt x="793284" y="982531"/>
                  </a:lnTo>
                  <a:lnTo>
                    <a:pt x="197192" y="982531"/>
                  </a:lnTo>
                  <a:lnTo>
                    <a:pt x="218114" y="951500"/>
                  </a:lnTo>
                  <a:cubicBezTo>
                    <a:pt x="225047" y="935108"/>
                    <a:pt x="228881" y="917087"/>
                    <a:pt x="228881" y="898170"/>
                  </a:cubicBezTo>
                  <a:cubicBezTo>
                    <a:pt x="228881" y="822503"/>
                    <a:pt x="167540" y="761162"/>
                    <a:pt x="91871" y="761162"/>
                  </a:cubicBezTo>
                  <a:cubicBezTo>
                    <a:pt x="72954" y="761162"/>
                    <a:pt x="54932" y="764996"/>
                    <a:pt x="38541" y="771929"/>
                  </a:cubicBezTo>
                  <a:lnTo>
                    <a:pt x="267" y="797733"/>
                  </a:lnTo>
                  <a:lnTo>
                    <a:pt x="267" y="678235"/>
                  </a:lnTo>
                  <a:lnTo>
                    <a:pt x="0" y="678235"/>
                  </a:lnTo>
                  <a:lnTo>
                    <a:pt x="0" y="484822"/>
                  </a:lnTo>
                  <a:lnTo>
                    <a:pt x="0" y="220990"/>
                  </a:lnTo>
                  <a:lnTo>
                    <a:pt x="0" y="166041"/>
                  </a:lnTo>
                  <a:lnTo>
                    <a:pt x="38009" y="191666"/>
                  </a:lnTo>
                  <a:cubicBezTo>
                    <a:pt x="54400" y="198599"/>
                    <a:pt x="72422" y="202433"/>
                    <a:pt x="91339" y="202433"/>
                  </a:cubicBezTo>
                  <a:cubicBezTo>
                    <a:pt x="167008" y="202433"/>
                    <a:pt x="228349" y="141092"/>
                    <a:pt x="228349" y="65425"/>
                  </a:cubicBezTo>
                  <a:cubicBezTo>
                    <a:pt x="228349" y="46508"/>
                    <a:pt x="224515" y="28487"/>
                    <a:pt x="217582" y="12096"/>
                  </a:cubicBezTo>
                  <a:close/>
                </a:path>
              </a:pathLst>
            </a:custGeom>
            <a:solidFill>
              <a:schemeClr val="accent4">
                <a:alpha val="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411" name="Gruppieren 410">
              <a:extLst>
                <a:ext uri="{FF2B5EF4-FFF2-40B4-BE49-F238E27FC236}">
                  <a16:creationId xmlns:a16="http://schemas.microsoft.com/office/drawing/2014/main" id="{DBEB39C5-1BCB-4268-BF52-CBE5133673C4}"/>
                </a:ext>
              </a:extLst>
            </p:cNvPr>
            <p:cNvGrpSpPr/>
            <p:nvPr/>
          </p:nvGrpSpPr>
          <p:grpSpPr>
            <a:xfrm>
              <a:off x="9959346" y="5642789"/>
              <a:ext cx="149941" cy="149941"/>
              <a:chOff x="3980708" y="305278"/>
              <a:chExt cx="339939" cy="339939"/>
            </a:xfrm>
          </p:grpSpPr>
          <p:sp>
            <p:nvSpPr>
              <p:cNvPr id="482" name="Flussdiagramm: Verbinder 481">
                <a:extLst>
                  <a:ext uri="{FF2B5EF4-FFF2-40B4-BE49-F238E27FC236}">
                    <a16:creationId xmlns:a16="http://schemas.microsoft.com/office/drawing/2014/main" id="{5B651CE7-507A-4262-B140-ADCED2E2B0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6588" y="323416"/>
                <a:ext cx="307500" cy="307494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483" name="Grafik 482">
                <a:extLst>
                  <a:ext uri="{FF2B5EF4-FFF2-40B4-BE49-F238E27FC236}">
                    <a16:creationId xmlns:a16="http://schemas.microsoft.com/office/drawing/2014/main" id="{6519BC5D-7B43-4C19-9BA7-B0AE5D6A2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0"/>
                  </a:ext>
                </a:extLst>
              </a:blip>
              <a:stretch>
                <a:fillRect/>
              </a:stretch>
            </p:blipFill>
            <p:spPr>
              <a:xfrm>
                <a:off x="3980708" y="305278"/>
                <a:ext cx="339939" cy="339939"/>
              </a:xfrm>
              <a:prstGeom prst="rect">
                <a:avLst/>
              </a:prstGeom>
            </p:spPr>
          </p:pic>
        </p:grpSp>
        <p:grpSp>
          <p:nvGrpSpPr>
            <p:cNvPr id="412" name="Gruppieren 411">
              <a:extLst>
                <a:ext uri="{FF2B5EF4-FFF2-40B4-BE49-F238E27FC236}">
                  <a16:creationId xmlns:a16="http://schemas.microsoft.com/office/drawing/2014/main" id="{8A487B58-3BFA-427E-9A16-80982BD0C8A2}"/>
                </a:ext>
              </a:extLst>
            </p:cNvPr>
            <p:cNvGrpSpPr/>
            <p:nvPr/>
          </p:nvGrpSpPr>
          <p:grpSpPr>
            <a:xfrm>
              <a:off x="10500905" y="5643305"/>
              <a:ext cx="150439" cy="150437"/>
              <a:chOff x="5318782" y="709462"/>
              <a:chExt cx="229042" cy="229040"/>
            </a:xfrm>
          </p:grpSpPr>
          <p:sp>
            <p:nvSpPr>
              <p:cNvPr id="480" name="Flussdiagramm: Verbinder 479">
                <a:extLst>
                  <a:ext uri="{FF2B5EF4-FFF2-40B4-BE49-F238E27FC236}">
                    <a16:creationId xmlns:a16="http://schemas.microsoft.com/office/drawing/2014/main" id="{52145212-1043-4F39-99E7-8BAC22D651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481" name="Grafik 48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14D333B-153C-4CC9-B6A8-8BFED2052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sp>
          <p:nvSpPr>
            <p:cNvPr id="413" name="Freihandform: Form 412">
              <a:extLst>
                <a:ext uri="{FF2B5EF4-FFF2-40B4-BE49-F238E27FC236}">
                  <a16:creationId xmlns:a16="http://schemas.microsoft.com/office/drawing/2014/main" id="{3F238B86-1E0A-4EFF-ABE0-22E996113B55}"/>
                </a:ext>
              </a:extLst>
            </p:cNvPr>
            <p:cNvSpPr/>
            <p:nvPr/>
          </p:nvSpPr>
          <p:spPr>
            <a:xfrm>
              <a:off x="9973643" y="6005682"/>
              <a:ext cx="643530" cy="313267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84667 h 476948"/>
                <a:gd name="connsiteX3" fmla="*/ 950895 w 979770"/>
                <a:gd name="connsiteY3" fmla="*/ 265199 h 476948"/>
                <a:gd name="connsiteX4" fmla="*/ 897564 w 979770"/>
                <a:gd name="connsiteY4" fmla="*/ 254432 h 476948"/>
                <a:gd name="connsiteX5" fmla="*/ 760554 w 979770"/>
                <a:gd name="connsiteY5" fmla="*/ 391440 h 476948"/>
                <a:gd name="connsiteX6" fmla="*/ 771321 w 979770"/>
                <a:gd name="connsiteY6" fmla="*/ 444770 h 476948"/>
                <a:gd name="connsiteX7" fmla="*/ 793017 w 979770"/>
                <a:gd name="connsiteY7" fmla="*/ 476948 h 476948"/>
                <a:gd name="connsiteX8" fmla="*/ 196925 w 979770"/>
                <a:gd name="connsiteY8" fmla="*/ 476948 h 476948"/>
                <a:gd name="connsiteX9" fmla="*/ 217847 w 979770"/>
                <a:gd name="connsiteY9" fmla="*/ 445917 h 476948"/>
                <a:gd name="connsiteX10" fmla="*/ 228614 w 979770"/>
                <a:gd name="connsiteY10" fmla="*/ 392587 h 476948"/>
                <a:gd name="connsiteX11" fmla="*/ 91604 w 979770"/>
                <a:gd name="connsiteY11" fmla="*/ 255579 h 476948"/>
                <a:gd name="connsiteX12" fmla="*/ 38274 w 979770"/>
                <a:gd name="connsiteY12" fmla="*/ 266346 h 476948"/>
                <a:gd name="connsiteX13" fmla="*/ 0 w 979770"/>
                <a:gd name="connsiteY13" fmla="*/ 292150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84667"/>
                  </a:lnTo>
                  <a:lnTo>
                    <a:pt x="950895" y="265199"/>
                  </a:lnTo>
                  <a:cubicBezTo>
                    <a:pt x="934503" y="258266"/>
                    <a:pt x="916481" y="254432"/>
                    <a:pt x="897564" y="254432"/>
                  </a:cubicBezTo>
                  <a:cubicBezTo>
                    <a:pt x="821895" y="254432"/>
                    <a:pt x="760554" y="315773"/>
                    <a:pt x="760554" y="391440"/>
                  </a:cubicBezTo>
                  <a:cubicBezTo>
                    <a:pt x="760554" y="410357"/>
                    <a:pt x="764388" y="428378"/>
                    <a:pt x="771321" y="444770"/>
                  </a:cubicBezTo>
                  <a:lnTo>
                    <a:pt x="793017" y="476948"/>
                  </a:lnTo>
                  <a:lnTo>
                    <a:pt x="196925" y="476948"/>
                  </a:lnTo>
                  <a:lnTo>
                    <a:pt x="217847" y="445917"/>
                  </a:lnTo>
                  <a:cubicBezTo>
                    <a:pt x="224780" y="429525"/>
                    <a:pt x="228614" y="411504"/>
                    <a:pt x="228614" y="392587"/>
                  </a:cubicBezTo>
                  <a:cubicBezTo>
                    <a:pt x="228614" y="316920"/>
                    <a:pt x="167273" y="255579"/>
                    <a:pt x="91604" y="255579"/>
                  </a:cubicBezTo>
                  <a:cubicBezTo>
                    <a:pt x="72687" y="255579"/>
                    <a:pt x="54665" y="259413"/>
                    <a:pt x="38274" y="266346"/>
                  </a:cubicBezTo>
                  <a:lnTo>
                    <a:pt x="0" y="292150"/>
                  </a:ln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grpSp>
          <p:nvGrpSpPr>
            <p:cNvPr id="414" name="Gruppieren 413">
              <a:extLst>
                <a:ext uri="{FF2B5EF4-FFF2-40B4-BE49-F238E27FC236}">
                  <a16:creationId xmlns:a16="http://schemas.microsoft.com/office/drawing/2014/main" id="{9AE0AB25-5272-4E61-BFA4-DD47B195386C}"/>
                </a:ext>
              </a:extLst>
            </p:cNvPr>
            <p:cNvGrpSpPr/>
            <p:nvPr/>
          </p:nvGrpSpPr>
          <p:grpSpPr>
            <a:xfrm>
              <a:off x="9880843" y="5650575"/>
              <a:ext cx="832364" cy="1237615"/>
              <a:chOff x="9961487" y="2687332"/>
              <a:chExt cx="720681" cy="1071546"/>
            </a:xfrm>
          </p:grpSpPr>
          <p:pic>
            <p:nvPicPr>
              <p:cNvPr id="477" name="Grafik 476" descr="Couch">
                <a:extLst>
                  <a:ext uri="{FF2B5EF4-FFF2-40B4-BE49-F238E27FC236}">
                    <a16:creationId xmlns:a16="http://schemas.microsoft.com/office/drawing/2014/main" id="{BF9DB4E8-FE06-4BC9-BD09-BA68BCA53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4"/>
                  </a:ext>
                </a:extLst>
              </a:blip>
              <a:stretch>
                <a:fillRect/>
              </a:stretch>
            </p:blipFill>
            <p:spPr>
              <a:xfrm>
                <a:off x="10074912" y="2687332"/>
                <a:ext cx="490536" cy="1071546"/>
              </a:xfrm>
              <a:prstGeom prst="rect">
                <a:avLst/>
              </a:prstGeom>
            </p:spPr>
          </p:pic>
          <p:pic>
            <p:nvPicPr>
              <p:cNvPr id="478" name="Grafik 477" descr="Kaffee">
                <a:extLst>
                  <a:ext uri="{FF2B5EF4-FFF2-40B4-BE49-F238E27FC236}">
                    <a16:creationId xmlns:a16="http://schemas.microsoft.com/office/drawing/2014/main" id="{AFB0433F-E3C2-4346-BEFC-F39D488921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6"/>
                  </a:ext>
                </a:extLst>
              </a:blip>
              <a:stretch>
                <a:fillRect/>
              </a:stretch>
            </p:blipFill>
            <p:spPr>
              <a:xfrm>
                <a:off x="10439207" y="2979760"/>
                <a:ext cx="242961" cy="242956"/>
              </a:xfrm>
              <a:prstGeom prst="rect">
                <a:avLst/>
              </a:prstGeom>
            </p:spPr>
          </p:pic>
          <p:pic>
            <p:nvPicPr>
              <p:cNvPr id="479" name="Grafik 478" descr="Kaffee">
                <a:extLst>
                  <a:ext uri="{FF2B5EF4-FFF2-40B4-BE49-F238E27FC236}">
                    <a16:creationId xmlns:a16="http://schemas.microsoft.com/office/drawing/2014/main" id="{6743482B-6937-424C-BE62-AB2AAB579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6"/>
                  </a:ext>
                </a:extLst>
              </a:blip>
              <a:stretch>
                <a:fillRect/>
              </a:stretch>
            </p:blipFill>
            <p:spPr>
              <a:xfrm flipH="1">
                <a:off x="9961487" y="2983570"/>
                <a:ext cx="242961" cy="242956"/>
              </a:xfrm>
              <a:prstGeom prst="rect">
                <a:avLst/>
              </a:prstGeom>
            </p:spPr>
          </p:pic>
        </p:grpSp>
        <p:grpSp>
          <p:nvGrpSpPr>
            <p:cNvPr id="415" name="Gruppieren 414">
              <a:extLst>
                <a:ext uri="{FF2B5EF4-FFF2-40B4-BE49-F238E27FC236}">
                  <a16:creationId xmlns:a16="http://schemas.microsoft.com/office/drawing/2014/main" id="{00AC8F2D-8D26-46F7-9393-A4708D7A2495}"/>
                </a:ext>
              </a:extLst>
            </p:cNvPr>
            <p:cNvGrpSpPr/>
            <p:nvPr/>
          </p:nvGrpSpPr>
          <p:grpSpPr>
            <a:xfrm>
              <a:off x="10486727" y="6186803"/>
              <a:ext cx="153113" cy="153111"/>
              <a:chOff x="5324793" y="1536935"/>
              <a:chExt cx="233114" cy="233110"/>
            </a:xfrm>
          </p:grpSpPr>
          <p:sp>
            <p:nvSpPr>
              <p:cNvPr id="473" name="Flussdiagramm: Verbinder 472">
                <a:hlinkClick r:id="rId51" action="ppaction://hlinksldjump"/>
                <a:extLst>
                  <a:ext uri="{FF2B5EF4-FFF2-40B4-BE49-F238E27FC236}">
                    <a16:creationId xmlns:a16="http://schemas.microsoft.com/office/drawing/2014/main" id="{EA6F27DA-9E3A-4F3F-9F70-5AFB6865CC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474" name="Grafik 10">
                <a:extLst>
                  <a:ext uri="{FF2B5EF4-FFF2-40B4-BE49-F238E27FC236}">
                    <a16:creationId xmlns:a16="http://schemas.microsoft.com/office/drawing/2014/main" id="{94DF5BFF-4DAE-46BB-B751-DF360A6C1428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475" name="Freihandform: Form 474">
                  <a:hlinkClick r:id="rId51" action="ppaction://hlinksldjump"/>
                  <a:extLst>
                    <a:ext uri="{FF2B5EF4-FFF2-40B4-BE49-F238E27FC236}">
                      <a16:creationId xmlns:a16="http://schemas.microsoft.com/office/drawing/2014/main" id="{8F510017-C8F9-4A87-B4CA-24C9BA6BCFBF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6" name="Freihandform: Form 475">
                  <a:extLst>
                    <a:ext uri="{FF2B5EF4-FFF2-40B4-BE49-F238E27FC236}">
                      <a16:creationId xmlns:a16="http://schemas.microsoft.com/office/drawing/2014/main" id="{0E53A18B-C418-45B3-892D-CBC002BE6BC9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423" name="Gruppieren 422">
              <a:extLst>
                <a:ext uri="{FF2B5EF4-FFF2-40B4-BE49-F238E27FC236}">
                  <a16:creationId xmlns:a16="http://schemas.microsoft.com/office/drawing/2014/main" id="{58CFF903-51E7-4A92-B0AF-2181E85B8C54}"/>
                </a:ext>
              </a:extLst>
            </p:cNvPr>
            <p:cNvGrpSpPr/>
            <p:nvPr/>
          </p:nvGrpSpPr>
          <p:grpSpPr>
            <a:xfrm>
              <a:off x="9957367" y="6186799"/>
              <a:ext cx="153484" cy="153481"/>
              <a:chOff x="4518845" y="1536928"/>
              <a:chExt cx="233678" cy="233674"/>
            </a:xfrm>
          </p:grpSpPr>
          <p:sp>
            <p:nvSpPr>
              <p:cNvPr id="471" name="Flussdiagramm: Verbinder 470">
                <a:extLst>
                  <a:ext uri="{FF2B5EF4-FFF2-40B4-BE49-F238E27FC236}">
                    <a16:creationId xmlns:a16="http://schemas.microsoft.com/office/drawing/2014/main" id="{F9F92ADE-ACB4-4DCD-9D0F-9A2A5C5845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472" name="Grafik 471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F0EECAFA-8375-438F-AEEE-7BE07D695F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  <p:sp>
          <p:nvSpPr>
            <p:cNvPr id="424" name="Freihandform: Form 423">
              <a:extLst>
                <a:ext uri="{FF2B5EF4-FFF2-40B4-BE49-F238E27FC236}">
                  <a16:creationId xmlns:a16="http://schemas.microsoft.com/office/drawing/2014/main" id="{41B41662-327C-4C4A-AEDC-523BA06DA319}"/>
                </a:ext>
              </a:extLst>
            </p:cNvPr>
            <p:cNvSpPr/>
            <p:nvPr/>
          </p:nvSpPr>
          <p:spPr>
            <a:xfrm>
              <a:off x="9973786" y="5673988"/>
              <a:ext cx="643530" cy="318439"/>
            </a:xfrm>
            <a:custGeom>
              <a:avLst/>
              <a:gdLst>
                <a:gd name="connsiteX0" fmla="*/ 137555 w 643530"/>
                <a:gd name="connsiteY0" fmla="*/ 0 h 318439"/>
                <a:gd name="connsiteX1" fmla="*/ 525103 w 643530"/>
                <a:gd name="connsiteY1" fmla="*/ 0 h 318439"/>
                <a:gd name="connsiteX2" fmla="*/ 518691 w 643530"/>
                <a:gd name="connsiteY2" fmla="*/ 9509 h 318439"/>
                <a:gd name="connsiteX3" fmla="*/ 511619 w 643530"/>
                <a:gd name="connsiteY3" fmla="*/ 44536 h 318439"/>
                <a:gd name="connsiteX4" fmla="*/ 601610 w 643530"/>
                <a:gd name="connsiteY4" fmla="*/ 134525 h 318439"/>
                <a:gd name="connsiteX5" fmla="*/ 636639 w 643530"/>
                <a:gd name="connsiteY5" fmla="*/ 127453 h 318439"/>
                <a:gd name="connsiteX6" fmla="*/ 643530 w 643530"/>
                <a:gd name="connsiteY6" fmla="*/ 122807 h 318439"/>
                <a:gd name="connsiteX7" fmla="*/ 643530 w 643530"/>
                <a:gd name="connsiteY7" fmla="*/ 318439 h 318439"/>
                <a:gd name="connsiteX8" fmla="*/ 0 w 643530"/>
                <a:gd name="connsiteY8" fmla="*/ 318439 h 318439"/>
                <a:gd name="connsiteX9" fmla="*/ 0 w 643530"/>
                <a:gd name="connsiteY9" fmla="*/ 109059 h 318439"/>
                <a:gd name="connsiteX10" fmla="*/ 24965 w 643530"/>
                <a:gd name="connsiteY10" fmla="*/ 125889 h 318439"/>
                <a:gd name="connsiteX11" fmla="*/ 59993 w 643530"/>
                <a:gd name="connsiteY11" fmla="*/ 132961 h 318439"/>
                <a:gd name="connsiteX12" fmla="*/ 149984 w 643530"/>
                <a:gd name="connsiteY12" fmla="*/ 42972 h 318439"/>
                <a:gd name="connsiteX13" fmla="*/ 142912 w 643530"/>
                <a:gd name="connsiteY13" fmla="*/ 7945 h 31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530" h="318439">
                  <a:moveTo>
                    <a:pt x="137555" y="0"/>
                  </a:moveTo>
                  <a:lnTo>
                    <a:pt x="525103" y="0"/>
                  </a:lnTo>
                  <a:lnTo>
                    <a:pt x="518691" y="9509"/>
                  </a:lnTo>
                  <a:cubicBezTo>
                    <a:pt x="514138" y="20275"/>
                    <a:pt x="511619" y="32111"/>
                    <a:pt x="511619" y="44536"/>
                  </a:cubicBezTo>
                  <a:cubicBezTo>
                    <a:pt x="511619" y="94236"/>
                    <a:pt x="551909" y="134525"/>
                    <a:pt x="601610" y="134525"/>
                  </a:cubicBezTo>
                  <a:cubicBezTo>
                    <a:pt x="614036" y="134525"/>
                    <a:pt x="625872" y="132007"/>
                    <a:pt x="636639" y="127453"/>
                  </a:cubicBezTo>
                  <a:lnTo>
                    <a:pt x="643530" y="122807"/>
                  </a:lnTo>
                  <a:lnTo>
                    <a:pt x="643530" y="318439"/>
                  </a:lnTo>
                  <a:lnTo>
                    <a:pt x="0" y="318439"/>
                  </a:lnTo>
                  <a:lnTo>
                    <a:pt x="0" y="109059"/>
                  </a:lnTo>
                  <a:lnTo>
                    <a:pt x="24965" y="125889"/>
                  </a:lnTo>
                  <a:cubicBezTo>
                    <a:pt x="35731" y="130443"/>
                    <a:pt x="47568" y="132961"/>
                    <a:pt x="59993" y="132961"/>
                  </a:cubicBezTo>
                  <a:cubicBezTo>
                    <a:pt x="109694" y="132961"/>
                    <a:pt x="149984" y="92672"/>
                    <a:pt x="149984" y="42972"/>
                  </a:cubicBezTo>
                  <a:cubicBezTo>
                    <a:pt x="149984" y="30547"/>
                    <a:pt x="147465" y="18711"/>
                    <a:pt x="142912" y="7945"/>
                  </a:cubicBez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425" name="Gruppieren 424">
              <a:extLst>
                <a:ext uri="{FF2B5EF4-FFF2-40B4-BE49-F238E27FC236}">
                  <a16:creationId xmlns:a16="http://schemas.microsoft.com/office/drawing/2014/main" id="{D4333E66-0E66-4AFD-95CD-CB34B9497D08}"/>
                </a:ext>
              </a:extLst>
            </p:cNvPr>
            <p:cNvGrpSpPr/>
            <p:nvPr/>
          </p:nvGrpSpPr>
          <p:grpSpPr>
            <a:xfrm>
              <a:off x="11038139" y="5408172"/>
              <a:ext cx="832364" cy="1475248"/>
              <a:chOff x="11038139" y="5408172"/>
              <a:chExt cx="832364" cy="1475248"/>
            </a:xfrm>
          </p:grpSpPr>
          <p:grpSp>
            <p:nvGrpSpPr>
              <p:cNvPr id="430" name="Gruppieren 429">
                <a:extLst>
                  <a:ext uri="{FF2B5EF4-FFF2-40B4-BE49-F238E27FC236}">
                    <a16:creationId xmlns:a16="http://schemas.microsoft.com/office/drawing/2014/main" id="{19C8710D-8848-4C59-B043-F93575053EBA}"/>
                  </a:ext>
                </a:extLst>
              </p:cNvPr>
              <p:cNvGrpSpPr/>
              <p:nvPr/>
            </p:nvGrpSpPr>
            <p:grpSpPr>
              <a:xfrm>
                <a:off x="11038139" y="5645807"/>
                <a:ext cx="832364" cy="1237613"/>
                <a:chOff x="9961487" y="2687332"/>
                <a:chExt cx="720681" cy="1071546"/>
              </a:xfrm>
            </p:grpSpPr>
            <p:pic>
              <p:nvPicPr>
                <p:cNvPr id="468" name="Grafik 467" descr="Couch">
                  <a:extLst>
                    <a:ext uri="{FF2B5EF4-FFF2-40B4-BE49-F238E27FC236}">
                      <a16:creationId xmlns:a16="http://schemas.microsoft.com/office/drawing/2014/main" id="{27A94F7E-5CB2-4FA9-BCD2-606E099C8D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74912" y="2687332"/>
                  <a:ext cx="490536" cy="1071546"/>
                </a:xfrm>
                <a:prstGeom prst="rect">
                  <a:avLst/>
                </a:prstGeom>
              </p:spPr>
            </p:pic>
            <p:pic>
              <p:nvPicPr>
                <p:cNvPr id="469" name="Grafik 468" descr="Kaffee">
                  <a:extLst>
                    <a:ext uri="{FF2B5EF4-FFF2-40B4-BE49-F238E27FC236}">
                      <a16:creationId xmlns:a16="http://schemas.microsoft.com/office/drawing/2014/main" id="{4333B54D-5D4E-4DBE-969E-521BCA12B3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39207" y="2979760"/>
                  <a:ext cx="242961" cy="242956"/>
                </a:xfrm>
                <a:prstGeom prst="rect">
                  <a:avLst/>
                </a:prstGeom>
              </p:spPr>
            </p:pic>
            <p:pic>
              <p:nvPicPr>
                <p:cNvPr id="470" name="Grafik 469" descr="Kaffee">
                  <a:extLst>
                    <a:ext uri="{FF2B5EF4-FFF2-40B4-BE49-F238E27FC236}">
                      <a16:creationId xmlns:a16="http://schemas.microsoft.com/office/drawing/2014/main" id="{053F8728-5D42-4F98-8ED9-B9B39C5EA2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6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9961487" y="2983570"/>
                  <a:ext cx="242961" cy="242956"/>
                </a:xfrm>
                <a:prstGeom prst="rect">
                  <a:avLst/>
                </a:prstGeom>
              </p:spPr>
            </p:pic>
          </p:grpSp>
          <p:pic>
            <p:nvPicPr>
              <p:cNvPr id="431" name="Grafik 430" descr="Häkchen">
                <a:extLst>
                  <a:ext uri="{FF2B5EF4-FFF2-40B4-BE49-F238E27FC236}">
                    <a16:creationId xmlns:a16="http://schemas.microsoft.com/office/drawing/2014/main" id="{9859D5F4-03A2-4EB6-B123-806F596243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6"/>
                  </a:ext>
                </a:extLst>
              </a:blip>
              <a:stretch>
                <a:fillRect/>
              </a:stretch>
            </p:blipFill>
            <p:spPr>
              <a:xfrm>
                <a:off x="11346385" y="5408172"/>
                <a:ext cx="224442" cy="224442"/>
              </a:xfrm>
              <a:prstGeom prst="rect">
                <a:avLst/>
              </a:prstGeom>
            </p:spPr>
          </p:pic>
          <p:grpSp>
            <p:nvGrpSpPr>
              <p:cNvPr id="432" name="Gruppieren 431">
                <a:extLst>
                  <a:ext uri="{FF2B5EF4-FFF2-40B4-BE49-F238E27FC236}">
                    <a16:creationId xmlns:a16="http://schemas.microsoft.com/office/drawing/2014/main" id="{E24251C5-30CB-4871-B083-46182119909E}"/>
                  </a:ext>
                </a:extLst>
              </p:cNvPr>
              <p:cNvGrpSpPr/>
              <p:nvPr/>
            </p:nvGrpSpPr>
            <p:grpSpPr>
              <a:xfrm>
                <a:off x="11265815" y="5765454"/>
                <a:ext cx="84776" cy="84776"/>
                <a:chOff x="3980708" y="305278"/>
                <a:chExt cx="339939" cy="339939"/>
              </a:xfrm>
            </p:grpSpPr>
            <p:sp>
              <p:nvSpPr>
                <p:cNvPr id="466" name="Flussdiagramm: Verbinder 465">
                  <a:extLst>
                    <a:ext uri="{FF2B5EF4-FFF2-40B4-BE49-F238E27FC236}">
                      <a16:creationId xmlns:a16="http://schemas.microsoft.com/office/drawing/2014/main" id="{0AB9B8B0-BA41-4A4E-A4E1-3265A19C5B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96588" y="323416"/>
                  <a:ext cx="307500" cy="307494"/>
                </a:xfrm>
                <a:prstGeom prst="flowChartConnector">
                  <a:avLst/>
                </a:prstGeom>
                <a:solidFill>
                  <a:schemeClr val="bg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467" name="Grafik 466">
                  <a:extLst>
                    <a:ext uri="{FF2B5EF4-FFF2-40B4-BE49-F238E27FC236}">
                      <a16:creationId xmlns:a16="http://schemas.microsoft.com/office/drawing/2014/main" id="{582A51B7-802E-401F-819D-B2FA45147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80708" y="305278"/>
                  <a:ext cx="339939" cy="339939"/>
                </a:xfrm>
                <a:prstGeom prst="rect">
                  <a:avLst/>
                </a:prstGeom>
              </p:spPr>
            </p:pic>
          </p:grpSp>
          <p:grpSp>
            <p:nvGrpSpPr>
              <p:cNvPr id="433" name="Gruppieren 432">
                <a:extLst>
                  <a:ext uri="{FF2B5EF4-FFF2-40B4-BE49-F238E27FC236}">
                    <a16:creationId xmlns:a16="http://schemas.microsoft.com/office/drawing/2014/main" id="{77D9B1F9-E1E3-4FE0-918E-30FF7304522B}"/>
                  </a:ext>
                </a:extLst>
              </p:cNvPr>
              <p:cNvGrpSpPr/>
              <p:nvPr/>
            </p:nvGrpSpPr>
            <p:grpSpPr>
              <a:xfrm>
                <a:off x="11572010" y="5765746"/>
                <a:ext cx="85057" cy="85057"/>
                <a:chOff x="5318782" y="709462"/>
                <a:chExt cx="229042" cy="229040"/>
              </a:xfrm>
            </p:grpSpPr>
            <p:sp>
              <p:nvSpPr>
                <p:cNvPr id="464" name="Flussdiagramm: Verbinder 463">
                  <a:extLst>
                    <a:ext uri="{FF2B5EF4-FFF2-40B4-BE49-F238E27FC236}">
                      <a16:creationId xmlns:a16="http://schemas.microsoft.com/office/drawing/2014/main" id="{4473D9A1-8984-419A-A9DA-D64A801B34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18782" y="709462"/>
                  <a:ext cx="229042" cy="229040"/>
                </a:xfrm>
                <a:prstGeom prst="flowChartConnector">
                  <a:avLst/>
                </a:prstGeom>
                <a:solidFill>
                  <a:srgbClr val="C0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465" name="Grafik 464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451D1CE0-4D2C-469A-BDFC-FF5D28A8E4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58945" y="750285"/>
                  <a:ext cx="145066" cy="145066"/>
                </a:xfrm>
                <a:prstGeom prst="rect">
                  <a:avLst/>
                </a:prstGeom>
              </p:spPr>
            </p:pic>
          </p:grpSp>
          <p:grpSp>
            <p:nvGrpSpPr>
              <p:cNvPr id="434" name="Gruppieren 433">
                <a:extLst>
                  <a:ext uri="{FF2B5EF4-FFF2-40B4-BE49-F238E27FC236}">
                    <a16:creationId xmlns:a16="http://schemas.microsoft.com/office/drawing/2014/main" id="{2432B33B-A487-4A48-927E-C6FAEAA9BB1A}"/>
                  </a:ext>
                </a:extLst>
              </p:cNvPr>
              <p:cNvGrpSpPr/>
              <p:nvPr/>
            </p:nvGrpSpPr>
            <p:grpSpPr>
              <a:xfrm>
                <a:off x="11563988" y="6073037"/>
                <a:ext cx="86570" cy="86568"/>
                <a:chOff x="5324793" y="1536935"/>
                <a:chExt cx="233114" cy="233110"/>
              </a:xfrm>
            </p:grpSpPr>
            <p:sp>
              <p:nvSpPr>
                <p:cNvPr id="444" name="Flussdiagramm: Verbinder 443">
                  <a:extLst>
                    <a:ext uri="{FF2B5EF4-FFF2-40B4-BE49-F238E27FC236}">
                      <a16:creationId xmlns:a16="http://schemas.microsoft.com/office/drawing/2014/main" id="{F53FB65B-372C-4F28-9476-847AF35BDC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24793" y="1536935"/>
                  <a:ext cx="233114" cy="233110"/>
                </a:xfrm>
                <a:prstGeom prst="flowChartConnector">
                  <a:avLst/>
                </a:prstGeom>
                <a:solidFill>
                  <a:srgbClr val="6780A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grpSp>
              <p:nvGrpSpPr>
                <p:cNvPr id="445" name="Grafik 10">
                  <a:extLst>
                    <a:ext uri="{FF2B5EF4-FFF2-40B4-BE49-F238E27FC236}">
                      <a16:creationId xmlns:a16="http://schemas.microsoft.com/office/drawing/2014/main" id="{AA3E50DD-27C2-488C-A0C7-D19FC5F8CB3A}"/>
                    </a:ext>
                  </a:extLst>
                </p:cNvPr>
                <p:cNvGrpSpPr/>
                <p:nvPr/>
              </p:nvGrpSpPr>
              <p:grpSpPr>
                <a:xfrm flipV="1">
                  <a:off x="5386453" y="1602406"/>
                  <a:ext cx="102328" cy="102328"/>
                  <a:chOff x="5391521" y="2724521"/>
                  <a:chExt cx="1405271" cy="1405271"/>
                </a:xfrm>
                <a:solidFill>
                  <a:schemeClr val="bg1"/>
                </a:solidFill>
              </p:grpSpPr>
              <p:sp>
                <p:nvSpPr>
                  <p:cNvPr id="446" name="Freihandform: Form 445">
                    <a:extLst>
                      <a:ext uri="{FF2B5EF4-FFF2-40B4-BE49-F238E27FC236}">
                        <a16:creationId xmlns:a16="http://schemas.microsoft.com/office/drawing/2014/main" id="{AF904F23-A497-4A94-9C67-C44B65AE9100}"/>
                      </a:ext>
                    </a:extLst>
                  </p:cNvPr>
                  <p:cNvSpPr/>
                  <p:nvPr/>
                </p:nvSpPr>
                <p:spPr>
                  <a:xfrm>
                    <a:off x="6008427" y="2724521"/>
                    <a:ext cx="788365" cy="788365"/>
                  </a:xfrm>
                  <a:custGeom>
                    <a:avLst/>
                    <a:gdLst>
                      <a:gd name="connsiteX0" fmla="*/ 702640 w 788365"/>
                      <a:gd name="connsiteY0" fmla="*/ 0 h 788365"/>
                      <a:gd name="connsiteX1" fmla="*/ 85725 w 788365"/>
                      <a:gd name="connsiteY1" fmla="*/ 0 h 788365"/>
                      <a:gd name="connsiteX2" fmla="*/ 0 w 788365"/>
                      <a:gd name="connsiteY2" fmla="*/ 85725 h 788365"/>
                      <a:gd name="connsiteX3" fmla="*/ 85725 w 788365"/>
                      <a:gd name="connsiteY3" fmla="*/ 171450 h 788365"/>
                      <a:gd name="connsiteX4" fmla="*/ 616915 w 788365"/>
                      <a:gd name="connsiteY4" fmla="*/ 171450 h 788365"/>
                      <a:gd name="connsiteX5" fmla="*/ 616915 w 788365"/>
                      <a:gd name="connsiteY5" fmla="*/ 702640 h 788365"/>
                      <a:gd name="connsiteX6" fmla="*/ 702640 w 788365"/>
                      <a:gd name="connsiteY6" fmla="*/ 788365 h 788365"/>
                      <a:gd name="connsiteX7" fmla="*/ 788365 w 788365"/>
                      <a:gd name="connsiteY7" fmla="*/ 702640 h 788365"/>
                      <a:gd name="connsiteX8" fmla="*/ 788365 w 788365"/>
                      <a:gd name="connsiteY8" fmla="*/ 85725 h 788365"/>
                      <a:gd name="connsiteX9" fmla="*/ 702640 w 788365"/>
                      <a:gd name="connsiteY9" fmla="*/ 0 h 788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88365" h="788365">
                        <a:moveTo>
                          <a:pt x="702640" y="0"/>
                        </a:moveTo>
                        <a:lnTo>
                          <a:pt x="85725" y="0"/>
                        </a:lnTo>
                        <a:cubicBezTo>
                          <a:pt x="38376" y="0"/>
                          <a:pt x="0" y="38376"/>
                          <a:pt x="0" y="85725"/>
                        </a:cubicBezTo>
                        <a:cubicBezTo>
                          <a:pt x="0" y="133074"/>
                          <a:pt x="38376" y="171450"/>
                          <a:pt x="85725" y="171450"/>
                        </a:cubicBezTo>
                        <a:lnTo>
                          <a:pt x="616915" y="171450"/>
                        </a:lnTo>
                        <a:lnTo>
                          <a:pt x="616915" y="702640"/>
                        </a:lnTo>
                        <a:cubicBezTo>
                          <a:pt x="616915" y="749989"/>
                          <a:pt x="655291" y="788365"/>
                          <a:pt x="702640" y="788365"/>
                        </a:cubicBezTo>
                        <a:cubicBezTo>
                          <a:pt x="749989" y="788365"/>
                          <a:pt x="788365" y="749989"/>
                          <a:pt x="788365" y="702640"/>
                        </a:cubicBezTo>
                        <a:lnTo>
                          <a:pt x="788365" y="85725"/>
                        </a:lnTo>
                        <a:cubicBezTo>
                          <a:pt x="788365" y="38376"/>
                          <a:pt x="749989" y="0"/>
                          <a:pt x="702640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63" name="Freihandform: Form 462">
                    <a:extLst>
                      <a:ext uri="{FF2B5EF4-FFF2-40B4-BE49-F238E27FC236}">
                        <a16:creationId xmlns:a16="http://schemas.microsoft.com/office/drawing/2014/main" id="{DC34E393-87EE-4DED-B8E1-D00A7114AC04}"/>
                      </a:ext>
                    </a:extLst>
                  </p:cNvPr>
                  <p:cNvSpPr/>
                  <p:nvPr/>
                </p:nvSpPr>
                <p:spPr>
                  <a:xfrm>
                    <a:off x="5391521" y="3341427"/>
                    <a:ext cx="788365" cy="788365"/>
                  </a:xfrm>
                  <a:custGeom>
                    <a:avLst/>
                    <a:gdLst>
                      <a:gd name="connsiteX0" fmla="*/ 702640 w 788365"/>
                      <a:gd name="connsiteY0" fmla="*/ 616915 h 788365"/>
                      <a:gd name="connsiteX1" fmla="*/ 171450 w 788365"/>
                      <a:gd name="connsiteY1" fmla="*/ 616915 h 788365"/>
                      <a:gd name="connsiteX2" fmla="*/ 171450 w 788365"/>
                      <a:gd name="connsiteY2" fmla="*/ 85725 h 788365"/>
                      <a:gd name="connsiteX3" fmla="*/ 85725 w 788365"/>
                      <a:gd name="connsiteY3" fmla="*/ 0 h 788365"/>
                      <a:gd name="connsiteX4" fmla="*/ 0 w 788365"/>
                      <a:gd name="connsiteY4" fmla="*/ 85725 h 788365"/>
                      <a:gd name="connsiteX5" fmla="*/ 0 w 788365"/>
                      <a:gd name="connsiteY5" fmla="*/ 702640 h 788365"/>
                      <a:gd name="connsiteX6" fmla="*/ 85725 w 788365"/>
                      <a:gd name="connsiteY6" fmla="*/ 788365 h 788365"/>
                      <a:gd name="connsiteX7" fmla="*/ 702640 w 788365"/>
                      <a:gd name="connsiteY7" fmla="*/ 788365 h 788365"/>
                      <a:gd name="connsiteX8" fmla="*/ 788365 w 788365"/>
                      <a:gd name="connsiteY8" fmla="*/ 702640 h 788365"/>
                      <a:gd name="connsiteX9" fmla="*/ 702640 w 788365"/>
                      <a:gd name="connsiteY9" fmla="*/ 616915 h 788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88365" h="788365">
                        <a:moveTo>
                          <a:pt x="702640" y="616915"/>
                        </a:moveTo>
                        <a:lnTo>
                          <a:pt x="171450" y="616915"/>
                        </a:lnTo>
                        <a:lnTo>
                          <a:pt x="171450" y="85725"/>
                        </a:lnTo>
                        <a:cubicBezTo>
                          <a:pt x="171450" y="38376"/>
                          <a:pt x="133074" y="0"/>
                          <a:pt x="85725" y="0"/>
                        </a:cubicBezTo>
                        <a:cubicBezTo>
                          <a:pt x="38376" y="0"/>
                          <a:pt x="0" y="38376"/>
                          <a:pt x="0" y="85725"/>
                        </a:cubicBezTo>
                        <a:lnTo>
                          <a:pt x="0" y="702640"/>
                        </a:lnTo>
                        <a:cubicBezTo>
                          <a:pt x="0" y="749989"/>
                          <a:pt x="38376" y="788365"/>
                          <a:pt x="85725" y="788365"/>
                        </a:cubicBezTo>
                        <a:lnTo>
                          <a:pt x="702640" y="788365"/>
                        </a:lnTo>
                        <a:cubicBezTo>
                          <a:pt x="749989" y="788365"/>
                          <a:pt x="788365" y="749989"/>
                          <a:pt x="788365" y="702640"/>
                        </a:cubicBezTo>
                        <a:cubicBezTo>
                          <a:pt x="788365" y="655291"/>
                          <a:pt x="749979" y="616915"/>
                          <a:pt x="702640" y="616915"/>
                        </a:cubicBezTo>
                        <a:close/>
                      </a:path>
                    </a:pathLst>
                  </a:custGeom>
                  <a:grpFill/>
                  <a:ln w="9525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</p:grpSp>
          </p:grpSp>
          <p:grpSp>
            <p:nvGrpSpPr>
              <p:cNvPr id="435" name="Gruppieren 434">
                <a:extLst>
                  <a:ext uri="{FF2B5EF4-FFF2-40B4-BE49-F238E27FC236}">
                    <a16:creationId xmlns:a16="http://schemas.microsoft.com/office/drawing/2014/main" id="{43DFE508-15E7-4E09-80BC-EC03808152F9}"/>
                  </a:ext>
                </a:extLst>
              </p:cNvPr>
              <p:cNvGrpSpPr/>
              <p:nvPr/>
            </p:nvGrpSpPr>
            <p:grpSpPr>
              <a:xfrm>
                <a:off x="11264689" y="6073035"/>
                <a:ext cx="86779" cy="86778"/>
                <a:chOff x="4518845" y="1536928"/>
                <a:chExt cx="233678" cy="233674"/>
              </a:xfrm>
            </p:grpSpPr>
            <p:sp>
              <p:nvSpPr>
                <p:cNvPr id="442" name="Flussdiagramm: Verbinder 441">
                  <a:extLst>
                    <a:ext uri="{FF2B5EF4-FFF2-40B4-BE49-F238E27FC236}">
                      <a16:creationId xmlns:a16="http://schemas.microsoft.com/office/drawing/2014/main" id="{A6913581-0F93-4102-AA31-A7496C00FB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18845" y="1536928"/>
                  <a:ext cx="233678" cy="233674"/>
                </a:xfrm>
                <a:prstGeom prst="flowChartConnector">
                  <a:avLst/>
                </a:prstGeom>
                <a:solidFill>
                  <a:schemeClr val="bg1">
                    <a:lumMod val="75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443" name="Grafik 442" descr="Ein Bild, das Rad, Uhr enthält.&#10;&#10;Automatisch generierte Beschreibung">
                  <a:extLst>
                    <a:ext uri="{FF2B5EF4-FFF2-40B4-BE49-F238E27FC236}">
                      <a16:creationId xmlns:a16="http://schemas.microsoft.com/office/drawing/2014/main" id="{5BCD3577-8EFA-4C18-82AC-A914D99A02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742" y="1590408"/>
                  <a:ext cx="126827" cy="126827"/>
                </a:xfrm>
                <a:prstGeom prst="rect">
                  <a:avLst/>
                </a:prstGeom>
              </p:spPr>
            </p:pic>
          </p:grpSp>
          <p:sp>
            <p:nvSpPr>
              <p:cNvPr id="436" name="Freihandform: Form 435">
                <a:extLst>
                  <a:ext uri="{FF2B5EF4-FFF2-40B4-BE49-F238E27FC236}">
                    <a16:creationId xmlns:a16="http://schemas.microsoft.com/office/drawing/2014/main" id="{7BD41F01-1742-49F3-8D9C-EBB40328F4D4}"/>
                  </a:ext>
                </a:extLst>
              </p:cNvPr>
              <p:cNvSpPr/>
              <p:nvPr/>
            </p:nvSpPr>
            <p:spPr>
              <a:xfrm>
                <a:off x="11273891" y="5970632"/>
                <a:ext cx="363848" cy="177120"/>
              </a:xfrm>
              <a:custGeom>
                <a:avLst/>
                <a:gdLst>
                  <a:gd name="connsiteX0" fmla="*/ 0 w 979770"/>
                  <a:gd name="connsiteY0" fmla="*/ 0 h 476948"/>
                  <a:gd name="connsiteX1" fmla="*/ 979770 w 979770"/>
                  <a:gd name="connsiteY1" fmla="*/ 0 h 476948"/>
                  <a:gd name="connsiteX2" fmla="*/ 979770 w 979770"/>
                  <a:gd name="connsiteY2" fmla="*/ 284667 h 476948"/>
                  <a:gd name="connsiteX3" fmla="*/ 950895 w 979770"/>
                  <a:gd name="connsiteY3" fmla="*/ 265199 h 476948"/>
                  <a:gd name="connsiteX4" fmla="*/ 897564 w 979770"/>
                  <a:gd name="connsiteY4" fmla="*/ 254432 h 476948"/>
                  <a:gd name="connsiteX5" fmla="*/ 760554 w 979770"/>
                  <a:gd name="connsiteY5" fmla="*/ 391440 h 476948"/>
                  <a:gd name="connsiteX6" fmla="*/ 771321 w 979770"/>
                  <a:gd name="connsiteY6" fmla="*/ 444770 h 476948"/>
                  <a:gd name="connsiteX7" fmla="*/ 793017 w 979770"/>
                  <a:gd name="connsiteY7" fmla="*/ 476948 h 476948"/>
                  <a:gd name="connsiteX8" fmla="*/ 196925 w 979770"/>
                  <a:gd name="connsiteY8" fmla="*/ 476948 h 476948"/>
                  <a:gd name="connsiteX9" fmla="*/ 217847 w 979770"/>
                  <a:gd name="connsiteY9" fmla="*/ 445917 h 476948"/>
                  <a:gd name="connsiteX10" fmla="*/ 228614 w 979770"/>
                  <a:gd name="connsiteY10" fmla="*/ 392587 h 476948"/>
                  <a:gd name="connsiteX11" fmla="*/ 91604 w 979770"/>
                  <a:gd name="connsiteY11" fmla="*/ 255579 h 476948"/>
                  <a:gd name="connsiteX12" fmla="*/ 38274 w 979770"/>
                  <a:gd name="connsiteY12" fmla="*/ 266346 h 476948"/>
                  <a:gd name="connsiteX13" fmla="*/ 0 w 979770"/>
                  <a:gd name="connsiteY13" fmla="*/ 292150 h 4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9770" h="476948">
                    <a:moveTo>
                      <a:pt x="0" y="0"/>
                    </a:moveTo>
                    <a:lnTo>
                      <a:pt x="979770" y="0"/>
                    </a:lnTo>
                    <a:lnTo>
                      <a:pt x="979770" y="284667"/>
                    </a:lnTo>
                    <a:lnTo>
                      <a:pt x="950895" y="265199"/>
                    </a:lnTo>
                    <a:cubicBezTo>
                      <a:pt x="934503" y="258266"/>
                      <a:pt x="916481" y="254432"/>
                      <a:pt x="897564" y="254432"/>
                    </a:cubicBezTo>
                    <a:cubicBezTo>
                      <a:pt x="821895" y="254432"/>
                      <a:pt x="760554" y="315773"/>
                      <a:pt x="760554" y="391440"/>
                    </a:cubicBezTo>
                    <a:cubicBezTo>
                      <a:pt x="760554" y="410357"/>
                      <a:pt x="764388" y="428378"/>
                      <a:pt x="771321" y="444770"/>
                    </a:cubicBezTo>
                    <a:lnTo>
                      <a:pt x="793017" y="476948"/>
                    </a:lnTo>
                    <a:lnTo>
                      <a:pt x="196925" y="476948"/>
                    </a:lnTo>
                    <a:lnTo>
                      <a:pt x="217847" y="445917"/>
                    </a:lnTo>
                    <a:cubicBezTo>
                      <a:pt x="224780" y="429525"/>
                      <a:pt x="228614" y="411504"/>
                      <a:pt x="228614" y="392587"/>
                    </a:cubicBezTo>
                    <a:cubicBezTo>
                      <a:pt x="228614" y="316920"/>
                      <a:pt x="167273" y="255579"/>
                      <a:pt x="91604" y="255579"/>
                    </a:cubicBezTo>
                    <a:cubicBezTo>
                      <a:pt x="72687" y="255579"/>
                      <a:pt x="54665" y="259413"/>
                      <a:pt x="38274" y="266346"/>
                    </a:cubicBezTo>
                    <a:lnTo>
                      <a:pt x="0" y="292150"/>
                    </a:lnTo>
                    <a:close/>
                  </a:path>
                </a:pathLst>
              </a:custGeom>
              <a:solidFill>
                <a:srgbClr val="92D050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sp>
            <p:nvSpPr>
              <p:cNvPr id="437" name="Freihandform: Form 436">
                <a:extLst>
                  <a:ext uri="{FF2B5EF4-FFF2-40B4-BE49-F238E27FC236}">
                    <a16:creationId xmlns:a16="http://schemas.microsoft.com/office/drawing/2014/main" id="{FC09BB4D-2673-4EF4-B34A-2133FE10179C}"/>
                  </a:ext>
                </a:extLst>
              </p:cNvPr>
              <p:cNvSpPr/>
              <p:nvPr/>
            </p:nvSpPr>
            <p:spPr>
              <a:xfrm>
                <a:off x="11273972" y="5783094"/>
                <a:ext cx="363848" cy="180044"/>
              </a:xfrm>
              <a:custGeom>
                <a:avLst/>
                <a:gdLst>
                  <a:gd name="connsiteX0" fmla="*/ 77773 w 363848"/>
                  <a:gd name="connsiteY0" fmla="*/ 0 h 180044"/>
                  <a:gd name="connsiteX1" fmla="*/ 296890 w 363848"/>
                  <a:gd name="connsiteY1" fmla="*/ 0 h 180044"/>
                  <a:gd name="connsiteX2" fmla="*/ 293265 w 363848"/>
                  <a:gd name="connsiteY2" fmla="*/ 5376 h 180044"/>
                  <a:gd name="connsiteX3" fmla="*/ 289267 w 363848"/>
                  <a:gd name="connsiteY3" fmla="*/ 25181 h 180044"/>
                  <a:gd name="connsiteX4" fmla="*/ 340147 w 363848"/>
                  <a:gd name="connsiteY4" fmla="*/ 76060 h 180044"/>
                  <a:gd name="connsiteX5" fmla="*/ 359952 w 363848"/>
                  <a:gd name="connsiteY5" fmla="*/ 72062 h 180044"/>
                  <a:gd name="connsiteX6" fmla="*/ 363848 w 363848"/>
                  <a:gd name="connsiteY6" fmla="*/ 69435 h 180044"/>
                  <a:gd name="connsiteX7" fmla="*/ 363848 w 363848"/>
                  <a:gd name="connsiteY7" fmla="*/ 180044 h 180044"/>
                  <a:gd name="connsiteX8" fmla="*/ 0 w 363848"/>
                  <a:gd name="connsiteY8" fmla="*/ 180044 h 180044"/>
                  <a:gd name="connsiteX9" fmla="*/ 0 w 363848"/>
                  <a:gd name="connsiteY9" fmla="*/ 61661 h 180044"/>
                  <a:gd name="connsiteX10" fmla="*/ 14115 w 363848"/>
                  <a:gd name="connsiteY10" fmla="*/ 71178 h 180044"/>
                  <a:gd name="connsiteX11" fmla="*/ 33920 w 363848"/>
                  <a:gd name="connsiteY11" fmla="*/ 75176 h 180044"/>
                  <a:gd name="connsiteX12" fmla="*/ 84800 w 363848"/>
                  <a:gd name="connsiteY12" fmla="*/ 24297 h 180044"/>
                  <a:gd name="connsiteX13" fmla="*/ 80801 w 363848"/>
                  <a:gd name="connsiteY13" fmla="*/ 4492 h 18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3848" h="180044">
                    <a:moveTo>
                      <a:pt x="77773" y="0"/>
                    </a:moveTo>
                    <a:lnTo>
                      <a:pt x="296890" y="0"/>
                    </a:lnTo>
                    <a:lnTo>
                      <a:pt x="293265" y="5376"/>
                    </a:lnTo>
                    <a:cubicBezTo>
                      <a:pt x="290690" y="11463"/>
                      <a:pt x="289267" y="18156"/>
                      <a:pt x="289267" y="25181"/>
                    </a:cubicBezTo>
                    <a:cubicBezTo>
                      <a:pt x="289267" y="53281"/>
                      <a:pt x="312046" y="76060"/>
                      <a:pt x="340147" y="76060"/>
                    </a:cubicBezTo>
                    <a:cubicBezTo>
                      <a:pt x="347172" y="76060"/>
                      <a:pt x="353864" y="74636"/>
                      <a:pt x="359952" y="72062"/>
                    </a:cubicBezTo>
                    <a:lnTo>
                      <a:pt x="363848" y="69435"/>
                    </a:lnTo>
                    <a:lnTo>
                      <a:pt x="363848" y="180044"/>
                    </a:lnTo>
                    <a:lnTo>
                      <a:pt x="0" y="180044"/>
                    </a:lnTo>
                    <a:lnTo>
                      <a:pt x="0" y="61661"/>
                    </a:lnTo>
                    <a:lnTo>
                      <a:pt x="14115" y="71178"/>
                    </a:lnTo>
                    <a:cubicBezTo>
                      <a:pt x="20202" y="73752"/>
                      <a:pt x="26895" y="75176"/>
                      <a:pt x="33920" y="75176"/>
                    </a:cubicBezTo>
                    <a:cubicBezTo>
                      <a:pt x="62020" y="75176"/>
                      <a:pt x="84800" y="52396"/>
                      <a:pt x="84800" y="24297"/>
                    </a:cubicBezTo>
                    <a:cubicBezTo>
                      <a:pt x="84800" y="17272"/>
                      <a:pt x="83376" y="10579"/>
                      <a:pt x="80801" y="4492"/>
                    </a:cubicBezTo>
                    <a:close/>
                  </a:path>
                </a:pathLst>
              </a:custGeom>
              <a:solidFill>
                <a:srgbClr val="92D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grpSp>
            <p:nvGrpSpPr>
              <p:cNvPr id="438" name="Gruppieren 437">
                <a:extLst>
                  <a:ext uri="{FF2B5EF4-FFF2-40B4-BE49-F238E27FC236}">
                    <a16:creationId xmlns:a16="http://schemas.microsoft.com/office/drawing/2014/main" id="{24B5C4FB-4544-4373-88A4-4271E536D70F}"/>
                  </a:ext>
                </a:extLst>
              </p:cNvPr>
              <p:cNvGrpSpPr/>
              <p:nvPr/>
            </p:nvGrpSpPr>
            <p:grpSpPr>
              <a:xfrm>
                <a:off x="11351741" y="6144493"/>
                <a:ext cx="209446" cy="104165"/>
                <a:chOff x="4679615" y="2340032"/>
                <a:chExt cx="563993" cy="280496"/>
              </a:xfrm>
            </p:grpSpPr>
            <p:sp>
              <p:nvSpPr>
                <p:cNvPr id="440" name="Freihandform: Form 439">
                  <a:hlinkClick r:id="rId3" action="ppaction://hlinksldjump"/>
                  <a:extLst>
                    <a:ext uri="{FF2B5EF4-FFF2-40B4-BE49-F238E27FC236}">
                      <a16:creationId xmlns:a16="http://schemas.microsoft.com/office/drawing/2014/main" id="{9D57FF0C-5481-4FC5-B2C6-A622DCDF69D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79615" y="2340032"/>
                  <a:ext cx="563993" cy="280496"/>
                </a:xfrm>
                <a:custGeom>
                  <a:avLst/>
                  <a:gdLst>
                    <a:gd name="connsiteX0" fmla="*/ 0 w 563993"/>
                    <a:gd name="connsiteY0" fmla="*/ 0 h 280496"/>
                    <a:gd name="connsiteX1" fmla="*/ 563993 w 563993"/>
                    <a:gd name="connsiteY1" fmla="*/ 0 h 280496"/>
                    <a:gd name="connsiteX2" fmla="*/ 558428 w 563993"/>
                    <a:gd name="connsiteY2" fmla="*/ 55201 h 280496"/>
                    <a:gd name="connsiteX3" fmla="*/ 281996 w 563993"/>
                    <a:gd name="connsiteY3" fmla="*/ 280496 h 280496"/>
                    <a:gd name="connsiteX4" fmla="*/ 5565 w 563993"/>
                    <a:gd name="connsiteY4" fmla="*/ 55201 h 280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3993" h="280496">
                      <a:moveTo>
                        <a:pt x="0" y="0"/>
                      </a:moveTo>
                      <a:lnTo>
                        <a:pt x="563993" y="0"/>
                      </a:lnTo>
                      <a:lnTo>
                        <a:pt x="558428" y="55201"/>
                      </a:lnTo>
                      <a:cubicBezTo>
                        <a:pt x="532117" y="183777"/>
                        <a:pt x="418352" y="280496"/>
                        <a:pt x="281996" y="280496"/>
                      </a:cubicBezTo>
                      <a:cubicBezTo>
                        <a:pt x="145641" y="280496"/>
                        <a:pt x="31876" y="183777"/>
                        <a:pt x="5565" y="55201"/>
                      </a:cubicBezTo>
                      <a:close/>
                    </a:path>
                  </a:pathLst>
                </a:custGeom>
                <a:solidFill>
                  <a:srgbClr val="062C5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441" name="Grafik 440">
                  <a:hlinkClick r:id="rId3" action="ppaction://hlinksldjump"/>
                  <a:extLst>
                    <a:ext uri="{FF2B5EF4-FFF2-40B4-BE49-F238E27FC236}">
                      <a16:creationId xmlns:a16="http://schemas.microsoft.com/office/drawing/2014/main" id="{2CEDBA25-1577-4E26-B12F-EBE63D522B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83901" y="2400683"/>
                  <a:ext cx="166998" cy="166998"/>
                </a:xfrm>
                <a:prstGeom prst="rect">
                  <a:avLst/>
                </a:prstGeom>
              </p:spPr>
            </p:pic>
          </p:grpSp>
          <p:sp>
            <p:nvSpPr>
              <p:cNvPr id="439" name="Freihandform: Form 438">
                <a:extLst>
                  <a:ext uri="{FF2B5EF4-FFF2-40B4-BE49-F238E27FC236}">
                    <a16:creationId xmlns:a16="http://schemas.microsoft.com/office/drawing/2014/main" id="{77E9877E-6F87-4CDE-A8FE-D635ED9BF019}"/>
                  </a:ext>
                </a:extLst>
              </p:cNvPr>
              <p:cNvSpPr/>
              <p:nvPr/>
            </p:nvSpPr>
            <p:spPr>
              <a:xfrm>
                <a:off x="11273886" y="5782726"/>
                <a:ext cx="364440" cy="364874"/>
              </a:xfrm>
              <a:custGeom>
                <a:avLst/>
                <a:gdLst>
                  <a:gd name="connsiteX0" fmla="*/ 209427 w 981360"/>
                  <a:gd name="connsiteY0" fmla="*/ 0 h 982531"/>
                  <a:gd name="connsiteX1" fmla="*/ 799465 w 981360"/>
                  <a:gd name="connsiteY1" fmla="*/ 0 h 982531"/>
                  <a:gd name="connsiteX2" fmla="*/ 789704 w 981360"/>
                  <a:gd name="connsiteY2" fmla="*/ 14477 h 982531"/>
                  <a:gd name="connsiteX3" fmla="*/ 778937 w 981360"/>
                  <a:gd name="connsiteY3" fmla="*/ 67806 h 982531"/>
                  <a:gd name="connsiteX4" fmla="*/ 915947 w 981360"/>
                  <a:gd name="connsiteY4" fmla="*/ 204814 h 982531"/>
                  <a:gd name="connsiteX5" fmla="*/ 969278 w 981360"/>
                  <a:gd name="connsiteY5" fmla="*/ 194047 h 982531"/>
                  <a:gd name="connsiteX6" fmla="*/ 979770 w 981360"/>
                  <a:gd name="connsiteY6" fmla="*/ 186973 h 982531"/>
                  <a:gd name="connsiteX7" fmla="*/ 979770 w 981360"/>
                  <a:gd name="connsiteY7" fmla="*/ 220990 h 982531"/>
                  <a:gd name="connsiteX8" fmla="*/ 981360 w 981360"/>
                  <a:gd name="connsiteY8" fmla="*/ 220990 h 982531"/>
                  <a:gd name="connsiteX9" fmla="*/ 981360 w 981360"/>
                  <a:gd name="connsiteY9" fmla="*/ 678235 h 982531"/>
                  <a:gd name="connsiteX10" fmla="*/ 980037 w 981360"/>
                  <a:gd name="connsiteY10" fmla="*/ 678235 h 982531"/>
                  <a:gd name="connsiteX11" fmla="*/ 980037 w 981360"/>
                  <a:gd name="connsiteY11" fmla="*/ 790250 h 982531"/>
                  <a:gd name="connsiteX12" fmla="*/ 951162 w 981360"/>
                  <a:gd name="connsiteY12" fmla="*/ 770782 h 982531"/>
                  <a:gd name="connsiteX13" fmla="*/ 897831 w 981360"/>
                  <a:gd name="connsiteY13" fmla="*/ 760015 h 982531"/>
                  <a:gd name="connsiteX14" fmla="*/ 760821 w 981360"/>
                  <a:gd name="connsiteY14" fmla="*/ 897023 h 982531"/>
                  <a:gd name="connsiteX15" fmla="*/ 771588 w 981360"/>
                  <a:gd name="connsiteY15" fmla="*/ 950353 h 982531"/>
                  <a:gd name="connsiteX16" fmla="*/ 793284 w 981360"/>
                  <a:gd name="connsiteY16" fmla="*/ 982531 h 982531"/>
                  <a:gd name="connsiteX17" fmla="*/ 197192 w 981360"/>
                  <a:gd name="connsiteY17" fmla="*/ 982531 h 982531"/>
                  <a:gd name="connsiteX18" fmla="*/ 218114 w 981360"/>
                  <a:gd name="connsiteY18" fmla="*/ 951500 h 982531"/>
                  <a:gd name="connsiteX19" fmla="*/ 228881 w 981360"/>
                  <a:gd name="connsiteY19" fmla="*/ 898170 h 982531"/>
                  <a:gd name="connsiteX20" fmla="*/ 91871 w 981360"/>
                  <a:gd name="connsiteY20" fmla="*/ 761162 h 982531"/>
                  <a:gd name="connsiteX21" fmla="*/ 38541 w 981360"/>
                  <a:gd name="connsiteY21" fmla="*/ 771929 h 982531"/>
                  <a:gd name="connsiteX22" fmla="*/ 267 w 981360"/>
                  <a:gd name="connsiteY22" fmla="*/ 797733 h 982531"/>
                  <a:gd name="connsiteX23" fmla="*/ 267 w 981360"/>
                  <a:gd name="connsiteY23" fmla="*/ 678235 h 982531"/>
                  <a:gd name="connsiteX24" fmla="*/ 0 w 981360"/>
                  <a:gd name="connsiteY24" fmla="*/ 678235 h 982531"/>
                  <a:gd name="connsiteX25" fmla="*/ 0 w 981360"/>
                  <a:gd name="connsiteY25" fmla="*/ 484822 h 982531"/>
                  <a:gd name="connsiteX26" fmla="*/ 0 w 981360"/>
                  <a:gd name="connsiteY26" fmla="*/ 220990 h 982531"/>
                  <a:gd name="connsiteX27" fmla="*/ 0 w 981360"/>
                  <a:gd name="connsiteY27" fmla="*/ 166041 h 982531"/>
                  <a:gd name="connsiteX28" fmla="*/ 38009 w 981360"/>
                  <a:gd name="connsiteY28" fmla="*/ 191666 h 982531"/>
                  <a:gd name="connsiteX29" fmla="*/ 91339 w 981360"/>
                  <a:gd name="connsiteY29" fmla="*/ 202433 h 982531"/>
                  <a:gd name="connsiteX30" fmla="*/ 228349 w 981360"/>
                  <a:gd name="connsiteY30" fmla="*/ 65425 h 982531"/>
                  <a:gd name="connsiteX31" fmla="*/ 217582 w 981360"/>
                  <a:gd name="connsiteY31" fmla="*/ 12096 h 982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81360" h="982531"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220990"/>
                    </a:lnTo>
                    <a:lnTo>
                      <a:pt x="981360" y="220990"/>
                    </a:lnTo>
                    <a:lnTo>
                      <a:pt x="981360" y="678235"/>
                    </a:lnTo>
                    <a:lnTo>
                      <a:pt x="980037" y="678235"/>
                    </a:lnTo>
                    <a:lnTo>
                      <a:pt x="980037" y="790250"/>
                    </a:lnTo>
                    <a:lnTo>
                      <a:pt x="951162" y="770782"/>
                    </a:lnTo>
                    <a:cubicBezTo>
                      <a:pt x="934770" y="763849"/>
                      <a:pt x="916748" y="760015"/>
                      <a:pt x="897831" y="760015"/>
                    </a:cubicBezTo>
                    <a:cubicBezTo>
                      <a:pt x="822162" y="760015"/>
                      <a:pt x="760821" y="821356"/>
                      <a:pt x="760821" y="897023"/>
                    </a:cubicBezTo>
                    <a:cubicBezTo>
                      <a:pt x="760821" y="915940"/>
                      <a:pt x="764655" y="933961"/>
                      <a:pt x="771588" y="950353"/>
                    </a:cubicBezTo>
                    <a:lnTo>
                      <a:pt x="793284" y="982531"/>
                    </a:lnTo>
                    <a:lnTo>
                      <a:pt x="197192" y="982531"/>
                    </a:lnTo>
                    <a:lnTo>
                      <a:pt x="218114" y="951500"/>
                    </a:lnTo>
                    <a:cubicBezTo>
                      <a:pt x="225047" y="935108"/>
                      <a:pt x="228881" y="917087"/>
                      <a:pt x="228881" y="898170"/>
                    </a:cubicBezTo>
                    <a:cubicBezTo>
                      <a:pt x="228881" y="822503"/>
                      <a:pt x="167540" y="761162"/>
                      <a:pt x="91871" y="761162"/>
                    </a:cubicBezTo>
                    <a:cubicBezTo>
                      <a:pt x="72954" y="761162"/>
                      <a:pt x="54932" y="764996"/>
                      <a:pt x="38541" y="771929"/>
                    </a:cubicBezTo>
                    <a:lnTo>
                      <a:pt x="267" y="797733"/>
                    </a:lnTo>
                    <a:lnTo>
                      <a:pt x="267" y="678235"/>
                    </a:lnTo>
                    <a:lnTo>
                      <a:pt x="0" y="678235"/>
                    </a:lnTo>
                    <a:lnTo>
                      <a:pt x="0" y="484822"/>
                    </a:lnTo>
                    <a:lnTo>
                      <a:pt x="0" y="220990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chemeClr val="accent4">
                  <a:alpha val="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26" name="Gruppieren 425">
              <a:extLst>
                <a:ext uri="{FF2B5EF4-FFF2-40B4-BE49-F238E27FC236}">
                  <a16:creationId xmlns:a16="http://schemas.microsoft.com/office/drawing/2014/main" id="{3B18FC24-2D15-4D1D-AD97-8922FC9C8469}"/>
                </a:ext>
              </a:extLst>
            </p:cNvPr>
            <p:cNvGrpSpPr/>
            <p:nvPr/>
          </p:nvGrpSpPr>
          <p:grpSpPr>
            <a:xfrm>
              <a:off x="10115143" y="6308999"/>
              <a:ext cx="370440" cy="184234"/>
              <a:chOff x="4679615" y="2340032"/>
              <a:chExt cx="563993" cy="280496"/>
            </a:xfrm>
          </p:grpSpPr>
          <p:sp>
            <p:nvSpPr>
              <p:cNvPr id="428" name="Freihandform: Form 42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87A8A14-A035-479A-A71A-8C220A38E1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429" name="Grafik 42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4F87AFF-C3A8-4FCF-9835-B6C2717D5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sp>
          <p:nvSpPr>
            <p:cNvPr id="427" name="Freihandform: Form 426">
              <a:extLst>
                <a:ext uri="{FF2B5EF4-FFF2-40B4-BE49-F238E27FC236}">
                  <a16:creationId xmlns:a16="http://schemas.microsoft.com/office/drawing/2014/main" id="{11A5EF4B-FD13-4B4E-AC44-99905D8C1813}"/>
                </a:ext>
              </a:extLst>
            </p:cNvPr>
            <p:cNvSpPr/>
            <p:nvPr/>
          </p:nvSpPr>
          <p:spPr>
            <a:xfrm>
              <a:off x="9973643" y="5673335"/>
              <a:ext cx="644574" cy="645343"/>
            </a:xfrm>
            <a:custGeom>
              <a:avLst/>
              <a:gdLst>
                <a:gd name="connsiteX0" fmla="*/ 209427 w 981360"/>
                <a:gd name="connsiteY0" fmla="*/ 0 h 982531"/>
                <a:gd name="connsiteX1" fmla="*/ 799465 w 981360"/>
                <a:gd name="connsiteY1" fmla="*/ 0 h 982531"/>
                <a:gd name="connsiteX2" fmla="*/ 789704 w 981360"/>
                <a:gd name="connsiteY2" fmla="*/ 14477 h 982531"/>
                <a:gd name="connsiteX3" fmla="*/ 778937 w 981360"/>
                <a:gd name="connsiteY3" fmla="*/ 67806 h 982531"/>
                <a:gd name="connsiteX4" fmla="*/ 915947 w 981360"/>
                <a:gd name="connsiteY4" fmla="*/ 204814 h 982531"/>
                <a:gd name="connsiteX5" fmla="*/ 969278 w 981360"/>
                <a:gd name="connsiteY5" fmla="*/ 194047 h 982531"/>
                <a:gd name="connsiteX6" fmla="*/ 979770 w 981360"/>
                <a:gd name="connsiteY6" fmla="*/ 186973 h 982531"/>
                <a:gd name="connsiteX7" fmla="*/ 979770 w 981360"/>
                <a:gd name="connsiteY7" fmla="*/ 220990 h 982531"/>
                <a:gd name="connsiteX8" fmla="*/ 981360 w 981360"/>
                <a:gd name="connsiteY8" fmla="*/ 220990 h 982531"/>
                <a:gd name="connsiteX9" fmla="*/ 981360 w 981360"/>
                <a:gd name="connsiteY9" fmla="*/ 678235 h 982531"/>
                <a:gd name="connsiteX10" fmla="*/ 980037 w 981360"/>
                <a:gd name="connsiteY10" fmla="*/ 678235 h 982531"/>
                <a:gd name="connsiteX11" fmla="*/ 980037 w 981360"/>
                <a:gd name="connsiteY11" fmla="*/ 790250 h 982531"/>
                <a:gd name="connsiteX12" fmla="*/ 951162 w 981360"/>
                <a:gd name="connsiteY12" fmla="*/ 770782 h 982531"/>
                <a:gd name="connsiteX13" fmla="*/ 897831 w 981360"/>
                <a:gd name="connsiteY13" fmla="*/ 760015 h 982531"/>
                <a:gd name="connsiteX14" fmla="*/ 760821 w 981360"/>
                <a:gd name="connsiteY14" fmla="*/ 897023 h 982531"/>
                <a:gd name="connsiteX15" fmla="*/ 771588 w 981360"/>
                <a:gd name="connsiteY15" fmla="*/ 950353 h 982531"/>
                <a:gd name="connsiteX16" fmla="*/ 793284 w 981360"/>
                <a:gd name="connsiteY16" fmla="*/ 982531 h 982531"/>
                <a:gd name="connsiteX17" fmla="*/ 197192 w 981360"/>
                <a:gd name="connsiteY17" fmla="*/ 982531 h 982531"/>
                <a:gd name="connsiteX18" fmla="*/ 218114 w 981360"/>
                <a:gd name="connsiteY18" fmla="*/ 951500 h 982531"/>
                <a:gd name="connsiteX19" fmla="*/ 228881 w 981360"/>
                <a:gd name="connsiteY19" fmla="*/ 898170 h 982531"/>
                <a:gd name="connsiteX20" fmla="*/ 91871 w 981360"/>
                <a:gd name="connsiteY20" fmla="*/ 761162 h 982531"/>
                <a:gd name="connsiteX21" fmla="*/ 38541 w 981360"/>
                <a:gd name="connsiteY21" fmla="*/ 771929 h 982531"/>
                <a:gd name="connsiteX22" fmla="*/ 267 w 981360"/>
                <a:gd name="connsiteY22" fmla="*/ 797733 h 982531"/>
                <a:gd name="connsiteX23" fmla="*/ 267 w 981360"/>
                <a:gd name="connsiteY23" fmla="*/ 678235 h 982531"/>
                <a:gd name="connsiteX24" fmla="*/ 0 w 981360"/>
                <a:gd name="connsiteY24" fmla="*/ 678235 h 982531"/>
                <a:gd name="connsiteX25" fmla="*/ 0 w 981360"/>
                <a:gd name="connsiteY25" fmla="*/ 484822 h 982531"/>
                <a:gd name="connsiteX26" fmla="*/ 0 w 981360"/>
                <a:gd name="connsiteY26" fmla="*/ 220990 h 982531"/>
                <a:gd name="connsiteX27" fmla="*/ 0 w 981360"/>
                <a:gd name="connsiteY27" fmla="*/ 166041 h 982531"/>
                <a:gd name="connsiteX28" fmla="*/ 38009 w 981360"/>
                <a:gd name="connsiteY28" fmla="*/ 191666 h 982531"/>
                <a:gd name="connsiteX29" fmla="*/ 91339 w 981360"/>
                <a:gd name="connsiteY29" fmla="*/ 202433 h 982531"/>
                <a:gd name="connsiteX30" fmla="*/ 228349 w 981360"/>
                <a:gd name="connsiteY30" fmla="*/ 65425 h 982531"/>
                <a:gd name="connsiteX31" fmla="*/ 217582 w 981360"/>
                <a:gd name="connsiteY31" fmla="*/ 12096 h 98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81360" h="982531">
                  <a:moveTo>
                    <a:pt x="209427" y="0"/>
                  </a:moveTo>
                  <a:lnTo>
                    <a:pt x="799465" y="0"/>
                  </a:lnTo>
                  <a:lnTo>
                    <a:pt x="789704" y="14477"/>
                  </a:lnTo>
                  <a:cubicBezTo>
                    <a:pt x="782771" y="30868"/>
                    <a:pt x="778937" y="48889"/>
                    <a:pt x="778937" y="67806"/>
                  </a:cubicBezTo>
                  <a:cubicBezTo>
                    <a:pt x="778937" y="143473"/>
                    <a:pt x="840278" y="204814"/>
                    <a:pt x="915947" y="204814"/>
                  </a:cubicBezTo>
                  <a:cubicBezTo>
                    <a:pt x="934865" y="204814"/>
                    <a:pt x="952886" y="200980"/>
                    <a:pt x="969278" y="194047"/>
                  </a:cubicBezTo>
                  <a:lnTo>
                    <a:pt x="979770" y="186973"/>
                  </a:lnTo>
                  <a:lnTo>
                    <a:pt x="979770" y="220990"/>
                  </a:lnTo>
                  <a:lnTo>
                    <a:pt x="981360" y="220990"/>
                  </a:lnTo>
                  <a:lnTo>
                    <a:pt x="981360" y="678235"/>
                  </a:lnTo>
                  <a:lnTo>
                    <a:pt x="980037" y="678235"/>
                  </a:lnTo>
                  <a:lnTo>
                    <a:pt x="980037" y="790250"/>
                  </a:lnTo>
                  <a:lnTo>
                    <a:pt x="951162" y="770782"/>
                  </a:lnTo>
                  <a:cubicBezTo>
                    <a:pt x="934770" y="763849"/>
                    <a:pt x="916748" y="760015"/>
                    <a:pt x="897831" y="760015"/>
                  </a:cubicBezTo>
                  <a:cubicBezTo>
                    <a:pt x="822162" y="760015"/>
                    <a:pt x="760821" y="821356"/>
                    <a:pt x="760821" y="897023"/>
                  </a:cubicBezTo>
                  <a:cubicBezTo>
                    <a:pt x="760821" y="915940"/>
                    <a:pt x="764655" y="933961"/>
                    <a:pt x="771588" y="950353"/>
                  </a:cubicBezTo>
                  <a:lnTo>
                    <a:pt x="793284" y="982531"/>
                  </a:lnTo>
                  <a:lnTo>
                    <a:pt x="197192" y="982531"/>
                  </a:lnTo>
                  <a:lnTo>
                    <a:pt x="218114" y="951500"/>
                  </a:lnTo>
                  <a:cubicBezTo>
                    <a:pt x="225047" y="935108"/>
                    <a:pt x="228881" y="917087"/>
                    <a:pt x="228881" y="898170"/>
                  </a:cubicBezTo>
                  <a:cubicBezTo>
                    <a:pt x="228881" y="822503"/>
                    <a:pt x="167540" y="761162"/>
                    <a:pt x="91871" y="761162"/>
                  </a:cubicBezTo>
                  <a:cubicBezTo>
                    <a:pt x="72954" y="761162"/>
                    <a:pt x="54932" y="764996"/>
                    <a:pt x="38541" y="771929"/>
                  </a:cubicBezTo>
                  <a:lnTo>
                    <a:pt x="267" y="797733"/>
                  </a:lnTo>
                  <a:lnTo>
                    <a:pt x="267" y="678235"/>
                  </a:lnTo>
                  <a:lnTo>
                    <a:pt x="0" y="678235"/>
                  </a:lnTo>
                  <a:lnTo>
                    <a:pt x="0" y="484822"/>
                  </a:lnTo>
                  <a:lnTo>
                    <a:pt x="0" y="220990"/>
                  </a:lnTo>
                  <a:lnTo>
                    <a:pt x="0" y="166041"/>
                  </a:lnTo>
                  <a:lnTo>
                    <a:pt x="38009" y="191666"/>
                  </a:lnTo>
                  <a:cubicBezTo>
                    <a:pt x="54400" y="198599"/>
                    <a:pt x="72422" y="202433"/>
                    <a:pt x="91339" y="202433"/>
                  </a:cubicBezTo>
                  <a:cubicBezTo>
                    <a:pt x="167008" y="202433"/>
                    <a:pt x="228349" y="141092"/>
                    <a:pt x="228349" y="65425"/>
                  </a:cubicBezTo>
                  <a:cubicBezTo>
                    <a:pt x="228349" y="46508"/>
                    <a:pt x="224515" y="28487"/>
                    <a:pt x="217582" y="12096"/>
                  </a:cubicBezTo>
                  <a:close/>
                </a:path>
              </a:pathLst>
            </a:custGeom>
            <a:solidFill>
              <a:schemeClr val="accent4">
                <a:alpha val="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544" name="DELETE2">
            <a:extLst>
              <a:ext uri="{FF2B5EF4-FFF2-40B4-BE49-F238E27FC236}">
                <a16:creationId xmlns:a16="http://schemas.microsoft.com/office/drawing/2014/main" id="{2EA5D549-8D96-4D43-BE7E-640384033ECB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545" name="Rechteck: abgerundete Ecken 544">
              <a:extLst>
                <a:ext uri="{FF2B5EF4-FFF2-40B4-BE49-F238E27FC236}">
                  <a16:creationId xmlns:a16="http://schemas.microsoft.com/office/drawing/2014/main" id="{8F52A5A1-E5A2-4F56-9821-1076414C8883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546" name="Grafik 545">
              <a:extLst>
                <a:ext uri="{FF2B5EF4-FFF2-40B4-BE49-F238E27FC236}">
                  <a16:creationId xmlns:a16="http://schemas.microsoft.com/office/drawing/2014/main" id="{46A62418-CE9A-44B6-94DB-A40ED4696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577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6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7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9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9"/>
                  </p:tgtEl>
                </p:cond>
              </p:nextCondLst>
            </p:seq>
          </p:childTnLst>
        </p:cTn>
      </p:par>
    </p:tnLst>
    <p:bldLst>
      <p:bldP spid="417" grpId="0" animBg="1"/>
      <p:bldP spid="417" grpId="1" animBg="1"/>
      <p:bldP spid="459" grpId="0" animBg="1"/>
      <p:bldP spid="45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2" name="Gruppieren 211">
            <a:extLst>
              <a:ext uri="{FF2B5EF4-FFF2-40B4-BE49-F238E27FC236}">
                <a16:creationId xmlns:a16="http://schemas.microsoft.com/office/drawing/2014/main" id="{EF48A7F2-73EA-44EA-9638-0A68E3CC03A0}"/>
              </a:ext>
            </a:extLst>
          </p:cNvPr>
          <p:cNvGrpSpPr/>
          <p:nvPr/>
        </p:nvGrpSpPr>
        <p:grpSpPr>
          <a:xfrm>
            <a:off x="1" y="5590475"/>
            <a:ext cx="337443" cy="1103332"/>
            <a:chOff x="1" y="5590475"/>
            <a:chExt cx="337443" cy="1103332"/>
          </a:xfrm>
        </p:grpSpPr>
        <p:sp>
          <p:nvSpPr>
            <p:cNvPr id="214" name="Freihandform: Form 213">
              <a:extLst>
                <a:ext uri="{FF2B5EF4-FFF2-40B4-BE49-F238E27FC236}">
                  <a16:creationId xmlns:a16="http://schemas.microsoft.com/office/drawing/2014/main" id="{3DA71D5E-F1E6-4066-8B6A-EADE26CF9268}"/>
                </a:ext>
              </a:extLst>
            </p:cNvPr>
            <p:cNvSpPr/>
            <p:nvPr/>
          </p:nvSpPr>
          <p:spPr>
            <a:xfrm>
              <a:off x="1" y="5590475"/>
              <a:ext cx="337443" cy="1103332"/>
            </a:xfrm>
            <a:custGeom>
              <a:avLst/>
              <a:gdLst>
                <a:gd name="connsiteX0" fmla="*/ 0 w 337443"/>
                <a:gd name="connsiteY0" fmla="*/ 0 h 1103332"/>
                <a:gd name="connsiteX1" fmla="*/ 4779 w 337443"/>
                <a:gd name="connsiteY1" fmla="*/ 23671 h 1103332"/>
                <a:gd name="connsiteX2" fmla="*/ 101654 w 337443"/>
                <a:gd name="connsiteY2" fmla="*/ 87884 h 1103332"/>
                <a:gd name="connsiteX3" fmla="*/ 122863 w 337443"/>
                <a:gd name="connsiteY3" fmla="*/ 87884 h 1103332"/>
                <a:gd name="connsiteX4" fmla="*/ 122863 w 337443"/>
                <a:gd name="connsiteY4" fmla="*/ 87886 h 1103332"/>
                <a:gd name="connsiteX5" fmla="*/ 153728 w 337443"/>
                <a:gd name="connsiteY5" fmla="*/ 87886 h 1103332"/>
                <a:gd name="connsiteX6" fmla="*/ 166150 w 337443"/>
                <a:gd name="connsiteY6" fmla="*/ 90394 h 1103332"/>
                <a:gd name="connsiteX7" fmla="*/ 183293 w 337443"/>
                <a:gd name="connsiteY7" fmla="*/ 90394 h 1103332"/>
                <a:gd name="connsiteX8" fmla="*/ 183293 w 337443"/>
                <a:gd name="connsiteY8" fmla="*/ 90264 h 1103332"/>
                <a:gd name="connsiteX9" fmla="*/ 201441 w 337443"/>
                <a:gd name="connsiteY9" fmla="*/ 90264 h 1103332"/>
                <a:gd name="connsiteX10" fmla="*/ 201441 w 337443"/>
                <a:gd name="connsiteY10" fmla="*/ 90266 h 1103332"/>
                <a:gd name="connsiteX11" fmla="*/ 232306 w 337443"/>
                <a:gd name="connsiteY11" fmla="*/ 90266 h 1103332"/>
                <a:gd name="connsiteX12" fmla="*/ 337443 w 337443"/>
                <a:gd name="connsiteY12" fmla="*/ 195403 h 1103332"/>
                <a:gd name="connsiteX13" fmla="*/ 337443 w 337443"/>
                <a:gd name="connsiteY13" fmla="*/ 615950 h 1103332"/>
                <a:gd name="connsiteX14" fmla="*/ 336600 w 337443"/>
                <a:gd name="connsiteY14" fmla="*/ 620126 h 1103332"/>
                <a:gd name="connsiteX15" fmla="*/ 336600 w 337443"/>
                <a:gd name="connsiteY15" fmla="*/ 676536 h 1103332"/>
                <a:gd name="connsiteX16" fmla="*/ 335606 w 337443"/>
                <a:gd name="connsiteY16" fmla="*/ 681460 h 1103332"/>
                <a:gd name="connsiteX17" fmla="*/ 335606 w 337443"/>
                <a:gd name="connsiteY17" fmla="*/ 728080 h 1103332"/>
                <a:gd name="connsiteX18" fmla="*/ 335594 w 337443"/>
                <a:gd name="connsiteY18" fmla="*/ 728080 h 1103332"/>
                <a:gd name="connsiteX19" fmla="*/ 335594 w 337443"/>
                <a:gd name="connsiteY19" fmla="*/ 998090 h 1103332"/>
                <a:gd name="connsiteX20" fmla="*/ 230457 w 337443"/>
                <a:gd name="connsiteY20" fmla="*/ 1103227 h 1103332"/>
                <a:gd name="connsiteX21" fmla="*/ 213977 w 337443"/>
                <a:gd name="connsiteY21" fmla="*/ 1103227 h 1103332"/>
                <a:gd name="connsiteX22" fmla="*/ 213459 w 337443"/>
                <a:gd name="connsiteY22" fmla="*/ 1103332 h 1103332"/>
                <a:gd name="connsiteX23" fmla="*/ 213459 w 337443"/>
                <a:gd name="connsiteY23" fmla="*/ 1102425 h 1103332"/>
                <a:gd name="connsiteX24" fmla="*/ 119002 w 337443"/>
                <a:gd name="connsiteY24" fmla="*/ 1102425 h 1103332"/>
                <a:gd name="connsiteX25" fmla="*/ 119002 w 337443"/>
                <a:gd name="connsiteY25" fmla="*/ 1102161 h 1103332"/>
                <a:gd name="connsiteX26" fmla="*/ 51406 w 337443"/>
                <a:gd name="connsiteY26" fmla="*/ 1102161 h 1103332"/>
                <a:gd name="connsiteX27" fmla="*/ 0 w 337443"/>
                <a:gd name="connsiteY27" fmla="*/ 1102161 h 1103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37443" h="1103332">
                  <a:moveTo>
                    <a:pt x="0" y="0"/>
                  </a:moveTo>
                  <a:lnTo>
                    <a:pt x="4779" y="23671"/>
                  </a:lnTo>
                  <a:cubicBezTo>
                    <a:pt x="20740" y="61407"/>
                    <a:pt x="58105" y="87884"/>
                    <a:pt x="101654" y="87884"/>
                  </a:cubicBezTo>
                  <a:lnTo>
                    <a:pt x="122863" y="87884"/>
                  </a:lnTo>
                  <a:lnTo>
                    <a:pt x="122863" y="87886"/>
                  </a:lnTo>
                  <a:lnTo>
                    <a:pt x="153728" y="87886"/>
                  </a:lnTo>
                  <a:lnTo>
                    <a:pt x="166150" y="90394"/>
                  </a:lnTo>
                  <a:lnTo>
                    <a:pt x="183293" y="90394"/>
                  </a:lnTo>
                  <a:lnTo>
                    <a:pt x="183293" y="90264"/>
                  </a:lnTo>
                  <a:lnTo>
                    <a:pt x="201441" y="90264"/>
                  </a:lnTo>
                  <a:lnTo>
                    <a:pt x="201441" y="90266"/>
                  </a:lnTo>
                  <a:lnTo>
                    <a:pt x="232306" y="90266"/>
                  </a:lnTo>
                  <a:cubicBezTo>
                    <a:pt x="290372" y="90266"/>
                    <a:pt x="337443" y="137337"/>
                    <a:pt x="337443" y="195403"/>
                  </a:cubicBezTo>
                  <a:lnTo>
                    <a:pt x="337443" y="615950"/>
                  </a:lnTo>
                  <a:lnTo>
                    <a:pt x="336600" y="620126"/>
                  </a:lnTo>
                  <a:lnTo>
                    <a:pt x="336600" y="676536"/>
                  </a:lnTo>
                  <a:lnTo>
                    <a:pt x="335606" y="681460"/>
                  </a:lnTo>
                  <a:lnTo>
                    <a:pt x="335606" y="728080"/>
                  </a:lnTo>
                  <a:lnTo>
                    <a:pt x="335594" y="728080"/>
                  </a:lnTo>
                  <a:lnTo>
                    <a:pt x="335594" y="998090"/>
                  </a:lnTo>
                  <a:cubicBezTo>
                    <a:pt x="335594" y="1056156"/>
                    <a:pt x="288523" y="1103227"/>
                    <a:pt x="230457" y="1103227"/>
                  </a:cubicBezTo>
                  <a:lnTo>
                    <a:pt x="213977" y="1103227"/>
                  </a:lnTo>
                  <a:lnTo>
                    <a:pt x="213459" y="1103332"/>
                  </a:lnTo>
                  <a:lnTo>
                    <a:pt x="213459" y="1102425"/>
                  </a:lnTo>
                  <a:lnTo>
                    <a:pt x="119002" y="1102425"/>
                  </a:lnTo>
                  <a:lnTo>
                    <a:pt x="119002" y="1102161"/>
                  </a:lnTo>
                  <a:lnTo>
                    <a:pt x="51406" y="1102161"/>
                  </a:lnTo>
                  <a:lnTo>
                    <a:pt x="0" y="11021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15" name="Freihandform: Form 214">
              <a:extLst>
                <a:ext uri="{FF2B5EF4-FFF2-40B4-BE49-F238E27FC236}">
                  <a16:creationId xmlns:a16="http://schemas.microsoft.com/office/drawing/2014/main" id="{E9F61AE4-1F2C-4710-BE04-353CD101F891}"/>
                </a:ext>
              </a:extLst>
            </p:cNvPr>
            <p:cNvSpPr/>
            <p:nvPr/>
          </p:nvSpPr>
          <p:spPr>
            <a:xfrm>
              <a:off x="87398" y="5751958"/>
              <a:ext cx="130108" cy="204960"/>
            </a:xfrm>
            <a:custGeom>
              <a:avLst/>
              <a:gdLst>
                <a:gd name="connsiteX0" fmla="*/ 82614 w 130108"/>
                <a:gd name="connsiteY0" fmla="*/ 102491 h 204960"/>
                <a:gd name="connsiteX1" fmla="*/ 126568 w 130108"/>
                <a:gd name="connsiteY1" fmla="*/ 58353 h 204960"/>
                <a:gd name="connsiteX2" fmla="*/ 130052 w 130108"/>
                <a:gd name="connsiteY2" fmla="*/ 48591 h 204960"/>
                <a:gd name="connsiteX3" fmla="*/ 124732 w 130108"/>
                <a:gd name="connsiteY3" fmla="*/ 39688 h 204960"/>
                <a:gd name="connsiteX4" fmla="*/ 68839 w 130108"/>
                <a:gd name="connsiteY4" fmla="*/ 2076 h 204960"/>
                <a:gd name="connsiteX5" fmla="*/ 56296 w 130108"/>
                <a:gd name="connsiteY5" fmla="*/ 1426 h 204960"/>
                <a:gd name="connsiteX6" fmla="*/ 49771 w 130108"/>
                <a:gd name="connsiteY6" fmla="*/ 12156 h 204960"/>
                <a:gd name="connsiteX7" fmla="*/ 49771 w 130108"/>
                <a:gd name="connsiteY7" fmla="*/ 70583 h 204960"/>
                <a:gd name="connsiteX8" fmla="*/ 20712 w 130108"/>
                <a:gd name="connsiteY8" fmla="*/ 41206 h 204960"/>
                <a:gd name="connsiteX9" fmla="*/ 3596 w 130108"/>
                <a:gd name="connsiteY9" fmla="*/ 41130 h 204960"/>
                <a:gd name="connsiteX10" fmla="*/ 3524 w 130108"/>
                <a:gd name="connsiteY10" fmla="*/ 58322 h 204960"/>
                <a:gd name="connsiteX11" fmla="*/ 47321 w 130108"/>
                <a:gd name="connsiteY11" fmla="*/ 102482 h 204960"/>
                <a:gd name="connsiteX12" fmla="*/ 3524 w 130108"/>
                <a:gd name="connsiteY12" fmla="*/ 146637 h 204960"/>
                <a:gd name="connsiteX13" fmla="*/ 3596 w 130108"/>
                <a:gd name="connsiteY13" fmla="*/ 163833 h 204960"/>
                <a:gd name="connsiteX14" fmla="*/ 20712 w 130108"/>
                <a:gd name="connsiteY14" fmla="*/ 163757 h 204960"/>
                <a:gd name="connsiteX15" fmla="*/ 49771 w 130108"/>
                <a:gd name="connsiteY15" fmla="*/ 134380 h 204960"/>
                <a:gd name="connsiteX16" fmla="*/ 49771 w 130108"/>
                <a:gd name="connsiteY16" fmla="*/ 192803 h 204960"/>
                <a:gd name="connsiteX17" fmla="*/ 56296 w 130108"/>
                <a:gd name="connsiteY17" fmla="*/ 203533 h 204960"/>
                <a:gd name="connsiteX18" fmla="*/ 68839 w 130108"/>
                <a:gd name="connsiteY18" fmla="*/ 202879 h 204960"/>
                <a:gd name="connsiteX19" fmla="*/ 124727 w 130108"/>
                <a:gd name="connsiteY19" fmla="*/ 165280 h 204960"/>
                <a:gd name="connsiteX20" fmla="*/ 130048 w 130108"/>
                <a:gd name="connsiteY20" fmla="*/ 156377 h 204960"/>
                <a:gd name="connsiteX21" fmla="*/ 126563 w 130108"/>
                <a:gd name="connsiteY21" fmla="*/ 146610 h 204960"/>
                <a:gd name="connsiteX22" fmla="*/ 82614 w 130108"/>
                <a:gd name="connsiteY22" fmla="*/ 102491 h 204960"/>
                <a:gd name="connsiteX23" fmla="*/ 74437 w 130108"/>
                <a:gd name="connsiteY23" fmla="*/ 34999 h 204960"/>
                <a:gd name="connsiteX24" fmla="*/ 99143 w 130108"/>
                <a:gd name="connsiteY24" fmla="*/ 51627 h 204960"/>
                <a:gd name="connsiteX25" fmla="*/ 74437 w 130108"/>
                <a:gd name="connsiteY25" fmla="*/ 76432 h 204960"/>
                <a:gd name="connsiteX26" fmla="*/ 74437 w 130108"/>
                <a:gd name="connsiteY26" fmla="*/ 34999 h 204960"/>
                <a:gd name="connsiteX27" fmla="*/ 74437 w 130108"/>
                <a:gd name="connsiteY27" fmla="*/ 169986 h 204960"/>
                <a:gd name="connsiteX28" fmla="*/ 74437 w 130108"/>
                <a:gd name="connsiteY28" fmla="*/ 128554 h 204960"/>
                <a:gd name="connsiteX29" fmla="*/ 99143 w 130108"/>
                <a:gd name="connsiteY29" fmla="*/ 153359 h 204960"/>
                <a:gd name="connsiteX30" fmla="*/ 74437 w 130108"/>
                <a:gd name="connsiteY30" fmla="*/ 169986 h 20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0108" h="204960">
                  <a:moveTo>
                    <a:pt x="82614" y="102491"/>
                  </a:moveTo>
                  <a:lnTo>
                    <a:pt x="126568" y="58353"/>
                  </a:lnTo>
                  <a:cubicBezTo>
                    <a:pt x="129130" y="55787"/>
                    <a:pt x="130401" y="52200"/>
                    <a:pt x="130052" y="48591"/>
                  </a:cubicBezTo>
                  <a:cubicBezTo>
                    <a:pt x="129694" y="44977"/>
                    <a:pt x="127732" y="41712"/>
                    <a:pt x="124732" y="39688"/>
                  </a:cubicBezTo>
                  <a:lnTo>
                    <a:pt x="68839" y="2076"/>
                  </a:lnTo>
                  <a:cubicBezTo>
                    <a:pt x="65109" y="-441"/>
                    <a:pt x="60259" y="-683"/>
                    <a:pt x="56296" y="1426"/>
                  </a:cubicBezTo>
                  <a:cubicBezTo>
                    <a:pt x="52328" y="3540"/>
                    <a:pt x="49771" y="7669"/>
                    <a:pt x="49771" y="12156"/>
                  </a:cubicBezTo>
                  <a:lnTo>
                    <a:pt x="49771" y="70583"/>
                  </a:lnTo>
                  <a:lnTo>
                    <a:pt x="20712" y="41206"/>
                  </a:lnTo>
                  <a:cubicBezTo>
                    <a:pt x="15983" y="36441"/>
                    <a:pt x="8361" y="36410"/>
                    <a:pt x="3596" y="41130"/>
                  </a:cubicBezTo>
                  <a:cubicBezTo>
                    <a:pt x="-1169" y="45859"/>
                    <a:pt x="-1205" y="53557"/>
                    <a:pt x="3524" y="58322"/>
                  </a:cubicBezTo>
                  <a:lnTo>
                    <a:pt x="47321" y="102482"/>
                  </a:lnTo>
                  <a:lnTo>
                    <a:pt x="3524" y="146637"/>
                  </a:lnTo>
                  <a:cubicBezTo>
                    <a:pt x="-1205" y="151397"/>
                    <a:pt x="-1169" y="159095"/>
                    <a:pt x="3596" y="163833"/>
                  </a:cubicBezTo>
                  <a:cubicBezTo>
                    <a:pt x="8361" y="168558"/>
                    <a:pt x="15987" y="168531"/>
                    <a:pt x="20712" y="163757"/>
                  </a:cubicBezTo>
                  <a:lnTo>
                    <a:pt x="49771" y="134380"/>
                  </a:lnTo>
                  <a:lnTo>
                    <a:pt x="49771" y="192803"/>
                  </a:lnTo>
                  <a:cubicBezTo>
                    <a:pt x="49771" y="197294"/>
                    <a:pt x="52328" y="201423"/>
                    <a:pt x="56296" y="203533"/>
                  </a:cubicBezTo>
                  <a:cubicBezTo>
                    <a:pt x="60259" y="205646"/>
                    <a:pt x="65109" y="205400"/>
                    <a:pt x="68839" y="202879"/>
                  </a:cubicBezTo>
                  <a:lnTo>
                    <a:pt x="124727" y="165280"/>
                  </a:lnTo>
                  <a:cubicBezTo>
                    <a:pt x="127737" y="163251"/>
                    <a:pt x="129694" y="159982"/>
                    <a:pt x="130048" y="156377"/>
                  </a:cubicBezTo>
                  <a:cubicBezTo>
                    <a:pt x="130397" y="152763"/>
                    <a:pt x="129125" y="149185"/>
                    <a:pt x="126563" y="146610"/>
                  </a:cubicBezTo>
                  <a:lnTo>
                    <a:pt x="82614" y="102491"/>
                  </a:lnTo>
                  <a:close/>
                  <a:moveTo>
                    <a:pt x="74437" y="34999"/>
                  </a:moveTo>
                  <a:lnTo>
                    <a:pt x="99143" y="51627"/>
                  </a:lnTo>
                  <a:lnTo>
                    <a:pt x="74437" y="76432"/>
                  </a:lnTo>
                  <a:lnTo>
                    <a:pt x="74437" y="34999"/>
                  </a:lnTo>
                  <a:close/>
                  <a:moveTo>
                    <a:pt x="74437" y="169986"/>
                  </a:moveTo>
                  <a:lnTo>
                    <a:pt x="74437" y="128554"/>
                  </a:lnTo>
                  <a:lnTo>
                    <a:pt x="99143" y="153359"/>
                  </a:lnTo>
                  <a:lnTo>
                    <a:pt x="74437" y="169986"/>
                  </a:lnTo>
                  <a:close/>
                </a:path>
              </a:pathLst>
            </a:custGeom>
            <a:solidFill>
              <a:srgbClr val="6780A2"/>
            </a:solidFill>
            <a:ln w="4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pic>
        <p:nvPicPr>
          <p:cNvPr id="144" name="Grafik 143" descr="Ein Bild, das Mann, haltend, Monitor, Fernsehen enthält.&#10;&#10;Automatisch generierte Beschreibung">
            <a:extLst>
              <a:ext uri="{FF2B5EF4-FFF2-40B4-BE49-F238E27FC236}">
                <a16:creationId xmlns:a16="http://schemas.microsoft.com/office/drawing/2014/main" id="{0BF9C5E9-3822-45F5-B7F5-B4789A504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86" y="33075"/>
            <a:ext cx="9011060" cy="6805424"/>
          </a:xfrm>
          <a:prstGeom prst="rect">
            <a:avLst/>
          </a:prstGeom>
        </p:spPr>
      </p:pic>
      <p:grpSp>
        <p:nvGrpSpPr>
          <p:cNvPr id="376" name="Gruppieren 375">
            <a:extLst>
              <a:ext uri="{FF2B5EF4-FFF2-40B4-BE49-F238E27FC236}">
                <a16:creationId xmlns:a16="http://schemas.microsoft.com/office/drawing/2014/main" id="{2187562E-F603-4EAB-BCAE-4EEBE6F68299}"/>
              </a:ext>
            </a:extLst>
          </p:cNvPr>
          <p:cNvGrpSpPr/>
          <p:nvPr/>
        </p:nvGrpSpPr>
        <p:grpSpPr>
          <a:xfrm>
            <a:off x="-21265" y="5949823"/>
            <a:ext cx="345114" cy="733931"/>
            <a:chOff x="-21265" y="5961728"/>
            <a:chExt cx="345114" cy="733931"/>
          </a:xfrm>
        </p:grpSpPr>
        <p:sp>
          <p:nvSpPr>
            <p:cNvPr id="379" name="Freihandform: Form 378">
              <a:extLst>
                <a:ext uri="{FF2B5EF4-FFF2-40B4-BE49-F238E27FC236}">
                  <a16:creationId xmlns:a16="http://schemas.microsoft.com/office/drawing/2014/main" id="{54E7A5A6-A7AB-4BEE-ADBF-B6DA4141A18E}"/>
                </a:ext>
              </a:extLst>
            </p:cNvPr>
            <p:cNvSpPr/>
            <p:nvPr/>
          </p:nvSpPr>
          <p:spPr>
            <a:xfrm>
              <a:off x="-10633" y="5961728"/>
              <a:ext cx="334482" cy="733931"/>
            </a:xfrm>
            <a:custGeom>
              <a:avLst/>
              <a:gdLst>
                <a:gd name="connsiteX0" fmla="*/ 0 w 334482"/>
                <a:gd name="connsiteY0" fmla="*/ 0 h 733931"/>
                <a:gd name="connsiteX1" fmla="*/ 22400 w 334482"/>
                <a:gd name="connsiteY1" fmla="*/ 33224 h 733931"/>
                <a:gd name="connsiteX2" fmla="*/ 96743 w 334482"/>
                <a:gd name="connsiteY2" fmla="*/ 64017 h 733931"/>
                <a:gd name="connsiteX3" fmla="*/ 123400 w 334482"/>
                <a:gd name="connsiteY3" fmla="*/ 64017 h 733931"/>
                <a:gd name="connsiteX4" fmla="*/ 148473 w 334482"/>
                <a:gd name="connsiteY4" fmla="*/ 64017 h 733931"/>
                <a:gd name="connsiteX5" fmla="*/ 154412 w 334482"/>
                <a:gd name="connsiteY5" fmla="*/ 65216 h 733931"/>
                <a:gd name="connsiteX6" fmla="*/ 220183 w 334482"/>
                <a:gd name="connsiteY6" fmla="*/ 65216 h 733931"/>
                <a:gd name="connsiteX7" fmla="*/ 220183 w 334482"/>
                <a:gd name="connsiteY7" fmla="*/ 66397 h 733931"/>
                <a:gd name="connsiteX8" fmla="*/ 229345 w 334482"/>
                <a:gd name="connsiteY8" fmla="*/ 66397 h 733931"/>
                <a:gd name="connsiteX9" fmla="*/ 334482 w 334482"/>
                <a:gd name="connsiteY9" fmla="*/ 171534 h 733931"/>
                <a:gd name="connsiteX10" fmla="*/ 334482 w 334482"/>
                <a:gd name="connsiteY10" fmla="*/ 358341 h 733931"/>
                <a:gd name="connsiteX11" fmla="*/ 334470 w 334482"/>
                <a:gd name="connsiteY11" fmla="*/ 358341 h 733931"/>
                <a:gd name="connsiteX12" fmla="*/ 334470 w 334482"/>
                <a:gd name="connsiteY12" fmla="*/ 628351 h 733931"/>
                <a:gd name="connsiteX13" fmla="*/ 229333 w 334482"/>
                <a:gd name="connsiteY13" fmla="*/ 733488 h 733931"/>
                <a:gd name="connsiteX14" fmla="*/ 212853 w 334482"/>
                <a:gd name="connsiteY14" fmla="*/ 733488 h 733931"/>
                <a:gd name="connsiteX15" fmla="*/ 210658 w 334482"/>
                <a:gd name="connsiteY15" fmla="*/ 733931 h 733931"/>
                <a:gd name="connsiteX16" fmla="*/ 210658 w 334482"/>
                <a:gd name="connsiteY16" fmla="*/ 731965 h 733931"/>
                <a:gd name="connsiteX17" fmla="*/ 127736 w 334482"/>
                <a:gd name="connsiteY17" fmla="*/ 731965 h 733931"/>
                <a:gd name="connsiteX18" fmla="*/ 125472 w 334482"/>
                <a:gd name="connsiteY18" fmla="*/ 732422 h 733931"/>
                <a:gd name="connsiteX19" fmla="*/ 47988 w 334482"/>
                <a:gd name="connsiteY19" fmla="*/ 732422 h 733931"/>
                <a:gd name="connsiteX20" fmla="*/ 0 w 334482"/>
                <a:gd name="connsiteY20" fmla="*/ 732422 h 7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4482" h="733931">
                  <a:moveTo>
                    <a:pt x="0" y="0"/>
                  </a:moveTo>
                  <a:lnTo>
                    <a:pt x="22400" y="33224"/>
                  </a:lnTo>
                  <a:cubicBezTo>
                    <a:pt x="41426" y="52249"/>
                    <a:pt x="67710" y="64017"/>
                    <a:pt x="96743" y="64017"/>
                  </a:cubicBezTo>
                  <a:lnTo>
                    <a:pt x="123400" y="64017"/>
                  </a:lnTo>
                  <a:lnTo>
                    <a:pt x="148473" y="64017"/>
                  </a:lnTo>
                  <a:lnTo>
                    <a:pt x="154412" y="65216"/>
                  </a:lnTo>
                  <a:lnTo>
                    <a:pt x="220183" y="65216"/>
                  </a:lnTo>
                  <a:lnTo>
                    <a:pt x="220183" y="66397"/>
                  </a:lnTo>
                  <a:lnTo>
                    <a:pt x="229345" y="66397"/>
                  </a:lnTo>
                  <a:cubicBezTo>
                    <a:pt x="287411" y="66397"/>
                    <a:pt x="334482" y="113468"/>
                    <a:pt x="334482" y="171534"/>
                  </a:cubicBezTo>
                  <a:lnTo>
                    <a:pt x="334482" y="358341"/>
                  </a:lnTo>
                  <a:lnTo>
                    <a:pt x="334470" y="358341"/>
                  </a:lnTo>
                  <a:lnTo>
                    <a:pt x="334470" y="628351"/>
                  </a:lnTo>
                  <a:cubicBezTo>
                    <a:pt x="334470" y="686417"/>
                    <a:pt x="287399" y="733488"/>
                    <a:pt x="229333" y="733488"/>
                  </a:cubicBezTo>
                  <a:lnTo>
                    <a:pt x="212853" y="733488"/>
                  </a:lnTo>
                  <a:lnTo>
                    <a:pt x="210658" y="733931"/>
                  </a:lnTo>
                  <a:lnTo>
                    <a:pt x="210658" y="731965"/>
                  </a:lnTo>
                  <a:lnTo>
                    <a:pt x="127736" y="731965"/>
                  </a:lnTo>
                  <a:lnTo>
                    <a:pt x="125472" y="732422"/>
                  </a:lnTo>
                  <a:lnTo>
                    <a:pt x="47988" y="732422"/>
                  </a:lnTo>
                  <a:lnTo>
                    <a:pt x="0" y="732422"/>
                  </a:lnTo>
                  <a:close/>
                </a:path>
              </a:pathLst>
            </a:cu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80" name="Gruppieren 379">
              <a:extLst>
                <a:ext uri="{FF2B5EF4-FFF2-40B4-BE49-F238E27FC236}">
                  <a16:creationId xmlns:a16="http://schemas.microsoft.com/office/drawing/2014/main" id="{240C4A07-AB42-4FCE-A378-D827F96BCCAB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404" name="Grafik 40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8659CD8-1A84-44E9-B8D3-CDB5FB97C5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407" name="Kreuz 406">
                <a:extLst>
                  <a:ext uri="{FF2B5EF4-FFF2-40B4-BE49-F238E27FC236}">
                    <a16:creationId xmlns:a16="http://schemas.microsoft.com/office/drawing/2014/main" id="{47EDE482-6453-4473-BE5D-572251E83A4F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84" name="Freihandform: Form 383">
              <a:extLst>
                <a:ext uri="{FF2B5EF4-FFF2-40B4-BE49-F238E27FC236}">
                  <a16:creationId xmlns:a16="http://schemas.microsoft.com/office/drawing/2014/main" id="{8FF42711-2595-4785-8520-10EBB24B5021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03" name="Grafik 402">
              <a:hlinkClick r:id="rId6" action="ppaction://hlinksldjump"/>
              <a:extLst>
                <a:ext uri="{FF2B5EF4-FFF2-40B4-BE49-F238E27FC236}">
                  <a16:creationId xmlns:a16="http://schemas.microsoft.com/office/drawing/2014/main" id="{256C63D5-7221-4A71-AC4D-2A6A3A5DC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grpSp>
        <p:nvGrpSpPr>
          <p:cNvPr id="411" name="Gruppieren 410">
            <a:extLst>
              <a:ext uri="{FF2B5EF4-FFF2-40B4-BE49-F238E27FC236}">
                <a16:creationId xmlns:a16="http://schemas.microsoft.com/office/drawing/2014/main" id="{1D21993B-876E-4FD5-BA99-7735191AC560}"/>
              </a:ext>
            </a:extLst>
          </p:cNvPr>
          <p:cNvGrpSpPr/>
          <p:nvPr/>
        </p:nvGrpSpPr>
        <p:grpSpPr>
          <a:xfrm>
            <a:off x="-62211" y="3110541"/>
            <a:ext cx="352466" cy="328944"/>
            <a:chOff x="-21267" y="3110541"/>
            <a:chExt cx="352466" cy="328944"/>
          </a:xfrm>
        </p:grpSpPr>
        <p:sp>
          <p:nvSpPr>
            <p:cNvPr id="412" name="Freihandform: Form 411">
              <a:extLst>
                <a:ext uri="{FF2B5EF4-FFF2-40B4-BE49-F238E27FC236}">
                  <a16:creationId xmlns:a16="http://schemas.microsoft.com/office/drawing/2014/main" id="{94FC3652-9661-4B72-8A61-360A8CBF2EFB}"/>
                </a:ext>
              </a:extLst>
            </p:cNvPr>
            <p:cNvSpPr/>
            <p:nvPr/>
          </p:nvSpPr>
          <p:spPr>
            <a:xfrm rot="10800000">
              <a:off x="-21267" y="3110541"/>
              <a:ext cx="352466" cy="328944"/>
            </a:xfrm>
            <a:custGeom>
              <a:avLst/>
              <a:gdLst>
                <a:gd name="connsiteX0" fmla="*/ 352466 w 352466"/>
                <a:gd name="connsiteY0" fmla="*/ 328944 h 328944"/>
                <a:gd name="connsiteX1" fmla="*/ 106269 w 352466"/>
                <a:gd name="connsiteY1" fmla="*/ 328944 h 328944"/>
                <a:gd name="connsiteX2" fmla="*/ 1132 w 352466"/>
                <a:gd name="connsiteY2" fmla="*/ 223807 h 328944"/>
                <a:gd name="connsiteX3" fmla="*/ 1132 w 352466"/>
                <a:gd name="connsiteY3" fmla="*/ 220996 h 328944"/>
                <a:gd name="connsiteX4" fmla="*/ 0 w 352466"/>
                <a:gd name="connsiteY4" fmla="*/ 220996 h 328944"/>
                <a:gd name="connsiteX5" fmla="*/ 0 w 352466"/>
                <a:gd name="connsiteY5" fmla="*/ 106697 h 328944"/>
                <a:gd name="connsiteX6" fmla="*/ 198 w 352466"/>
                <a:gd name="connsiteY6" fmla="*/ 106697 h 328944"/>
                <a:gd name="connsiteX7" fmla="*/ 198 w 352466"/>
                <a:gd name="connsiteY7" fmla="*/ 105137 h 328944"/>
                <a:gd name="connsiteX8" fmla="*/ 105335 w 352466"/>
                <a:gd name="connsiteY8" fmla="*/ 0 h 328944"/>
                <a:gd name="connsiteX9" fmla="*/ 352466 w 352466"/>
                <a:gd name="connsiteY9" fmla="*/ 0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466" h="328944">
                  <a:moveTo>
                    <a:pt x="352466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3524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413" name="Grafik 412">
              <a:hlinkClick r:id="rId9" action="ppaction://hlinksldjump"/>
              <a:extLst>
                <a:ext uri="{FF2B5EF4-FFF2-40B4-BE49-F238E27FC236}">
                  <a16:creationId xmlns:a16="http://schemas.microsoft.com/office/drawing/2014/main" id="{71279871-631D-4416-A324-19390EDBD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4505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143" name="Freihandform 142">
            <a:hlinkClick r:id="rId12" action="ppaction://hlinksldjump"/>
            <a:extLst>
              <a:ext uri="{FF2B5EF4-FFF2-40B4-BE49-F238E27FC236}">
                <a16:creationId xmlns:a16="http://schemas.microsoft.com/office/drawing/2014/main" id="{46512098-7327-FE4C-A480-440F1506D726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C0DAE13B-3C83-0D44-9731-0D63264F0142}"/>
              </a:ext>
            </a:extLst>
          </p:cNvPr>
          <p:cNvGrpSpPr/>
          <p:nvPr/>
        </p:nvGrpSpPr>
        <p:grpSpPr>
          <a:xfrm>
            <a:off x="-59923" y="2690201"/>
            <a:ext cx="397288" cy="359230"/>
            <a:chOff x="-59923" y="2690201"/>
            <a:chExt cx="397288" cy="359230"/>
          </a:xfrm>
        </p:grpSpPr>
        <p:sp>
          <p:nvSpPr>
            <p:cNvPr id="173" name="Freihandform: Form 256">
              <a:extLst>
                <a:ext uri="{FF2B5EF4-FFF2-40B4-BE49-F238E27FC236}">
                  <a16:creationId xmlns:a16="http://schemas.microsoft.com/office/drawing/2014/main" id="{399F4061-2398-4545-8E3E-2A4F26584143}"/>
                </a:ext>
              </a:extLst>
            </p:cNvPr>
            <p:cNvSpPr/>
            <p:nvPr/>
          </p:nvSpPr>
          <p:spPr>
            <a:xfrm rot="10800000">
              <a:off x="-59923" y="2690201"/>
              <a:ext cx="352466" cy="328944"/>
            </a:xfrm>
            <a:custGeom>
              <a:avLst/>
              <a:gdLst>
                <a:gd name="connsiteX0" fmla="*/ 352466 w 352466"/>
                <a:gd name="connsiteY0" fmla="*/ 328944 h 328944"/>
                <a:gd name="connsiteX1" fmla="*/ 106269 w 352466"/>
                <a:gd name="connsiteY1" fmla="*/ 328944 h 328944"/>
                <a:gd name="connsiteX2" fmla="*/ 1132 w 352466"/>
                <a:gd name="connsiteY2" fmla="*/ 223807 h 328944"/>
                <a:gd name="connsiteX3" fmla="*/ 1132 w 352466"/>
                <a:gd name="connsiteY3" fmla="*/ 220996 h 328944"/>
                <a:gd name="connsiteX4" fmla="*/ 0 w 352466"/>
                <a:gd name="connsiteY4" fmla="*/ 220996 h 328944"/>
                <a:gd name="connsiteX5" fmla="*/ 0 w 352466"/>
                <a:gd name="connsiteY5" fmla="*/ 106697 h 328944"/>
                <a:gd name="connsiteX6" fmla="*/ 198 w 352466"/>
                <a:gd name="connsiteY6" fmla="*/ 106697 h 328944"/>
                <a:gd name="connsiteX7" fmla="*/ 198 w 352466"/>
                <a:gd name="connsiteY7" fmla="*/ 105137 h 328944"/>
                <a:gd name="connsiteX8" fmla="*/ 105335 w 352466"/>
                <a:gd name="connsiteY8" fmla="*/ 0 h 328944"/>
                <a:gd name="connsiteX9" fmla="*/ 352466 w 352466"/>
                <a:gd name="connsiteY9" fmla="*/ 0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466" h="328944">
                  <a:moveTo>
                    <a:pt x="352466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35246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grpSp>
          <p:nvGrpSpPr>
            <p:cNvPr id="174" name="Gruppieren 173">
              <a:extLst>
                <a:ext uri="{FF2B5EF4-FFF2-40B4-BE49-F238E27FC236}">
                  <a16:creationId xmlns:a16="http://schemas.microsoft.com/office/drawing/2014/main" id="{AEFB5FE4-E39E-4E41-B080-96E4BE2CBF03}"/>
                </a:ext>
              </a:extLst>
            </p:cNvPr>
            <p:cNvGrpSpPr/>
            <p:nvPr/>
          </p:nvGrpSpPr>
          <p:grpSpPr>
            <a:xfrm flipH="1">
              <a:off x="-49797" y="2699642"/>
              <a:ext cx="387162" cy="349789"/>
              <a:chOff x="1850194" y="2697284"/>
              <a:chExt cx="387162" cy="349789"/>
            </a:xfrm>
          </p:grpSpPr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DE7C0089-0DFE-2846-8BA2-BED3DD4C1E86}"/>
                  </a:ext>
                </a:extLst>
              </p:cNvPr>
              <p:cNvSpPr txBox="1"/>
              <p:nvPr/>
            </p:nvSpPr>
            <p:spPr>
              <a:xfrm>
                <a:off x="1942092" y="2770074"/>
                <a:ext cx="19919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8DC8C29C-2A4B-C04E-8505-2A22B125A100}"/>
                  </a:ext>
                </a:extLst>
              </p:cNvPr>
              <p:cNvSpPr txBox="1"/>
              <p:nvPr/>
            </p:nvSpPr>
            <p:spPr>
              <a:xfrm>
                <a:off x="1850194" y="2697284"/>
                <a:ext cx="387162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600" dirty="0">
                    <a:solidFill>
                      <a:schemeClr val="bg1"/>
                    </a:solidFill>
                  </a:rPr>
                  <a:t>CAM</a:t>
                </a:r>
              </a:p>
            </p:txBody>
          </p:sp>
        </p:grpSp>
      </p:grpSp>
      <p:grpSp>
        <p:nvGrpSpPr>
          <p:cNvPr id="150" name="Gruppieren 149">
            <a:extLst>
              <a:ext uri="{FF2B5EF4-FFF2-40B4-BE49-F238E27FC236}">
                <a16:creationId xmlns:a16="http://schemas.microsoft.com/office/drawing/2014/main" id="{85ABA859-44FD-4ED3-82D6-24063C57BA89}"/>
              </a:ext>
            </a:extLst>
          </p:cNvPr>
          <p:cNvGrpSpPr/>
          <p:nvPr/>
        </p:nvGrpSpPr>
        <p:grpSpPr>
          <a:xfrm>
            <a:off x="2428613" y="333070"/>
            <a:ext cx="1056576" cy="1301167"/>
            <a:chOff x="2428613" y="333070"/>
            <a:chExt cx="1056576" cy="1301167"/>
          </a:xfrm>
        </p:grpSpPr>
        <p:grpSp>
          <p:nvGrpSpPr>
            <p:cNvPr id="177" name="Gruppieren 176">
              <a:extLst>
                <a:ext uri="{FF2B5EF4-FFF2-40B4-BE49-F238E27FC236}">
                  <a16:creationId xmlns:a16="http://schemas.microsoft.com/office/drawing/2014/main" id="{2F836A6C-60E6-42E4-ABDC-0AC3D669F920}"/>
                </a:ext>
              </a:extLst>
            </p:cNvPr>
            <p:cNvGrpSpPr/>
            <p:nvPr/>
          </p:nvGrpSpPr>
          <p:grpSpPr>
            <a:xfrm>
              <a:off x="2663026" y="1353741"/>
              <a:ext cx="563993" cy="280496"/>
              <a:chOff x="4679615" y="2340032"/>
              <a:chExt cx="563993" cy="280496"/>
            </a:xfrm>
          </p:grpSpPr>
          <p:sp>
            <p:nvSpPr>
              <p:cNvPr id="210" name="Freihandform: Form 209">
                <a:extLst>
                  <a:ext uri="{FF2B5EF4-FFF2-40B4-BE49-F238E27FC236}">
                    <a16:creationId xmlns:a16="http://schemas.microsoft.com/office/drawing/2014/main" id="{5BDD81AF-75F5-4FA3-91C0-828E87EF0B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211" name="Grafik 210">
                <a:extLst>
                  <a:ext uri="{FF2B5EF4-FFF2-40B4-BE49-F238E27FC236}">
                    <a16:creationId xmlns:a16="http://schemas.microsoft.com/office/drawing/2014/main" id="{D83C8E4C-5E21-4D58-8819-58EAFEDBB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59C4657B-A791-4840-905B-57C1F114F90C}"/>
                </a:ext>
              </a:extLst>
            </p:cNvPr>
            <p:cNvGrpSpPr/>
            <p:nvPr/>
          </p:nvGrpSpPr>
          <p:grpSpPr>
            <a:xfrm>
              <a:off x="2431626" y="333070"/>
              <a:ext cx="228284" cy="228284"/>
              <a:chOff x="3980708" y="305278"/>
              <a:chExt cx="339939" cy="339939"/>
            </a:xfrm>
          </p:grpSpPr>
          <p:sp>
            <p:nvSpPr>
              <p:cNvPr id="208" name="Flussdiagramm: Verbinder 207">
                <a:extLst>
                  <a:ext uri="{FF2B5EF4-FFF2-40B4-BE49-F238E27FC236}">
                    <a16:creationId xmlns:a16="http://schemas.microsoft.com/office/drawing/2014/main" id="{FF27C292-8D76-4AB4-823D-B751245451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6588" y="323416"/>
                <a:ext cx="307500" cy="307494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09" name="Grafik 208">
                <a:extLst>
                  <a:ext uri="{FF2B5EF4-FFF2-40B4-BE49-F238E27FC236}">
                    <a16:creationId xmlns:a16="http://schemas.microsoft.com/office/drawing/2014/main" id="{01B0AEAF-7CC6-41EE-B35D-3DAEF3048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980708" y="305278"/>
                <a:ext cx="339939" cy="339939"/>
              </a:xfrm>
              <a:prstGeom prst="rect">
                <a:avLst/>
              </a:prstGeom>
            </p:spPr>
          </p:pic>
        </p:grpSp>
        <p:grpSp>
          <p:nvGrpSpPr>
            <p:cNvPr id="179" name="Gruppieren 178">
              <a:extLst>
                <a:ext uri="{FF2B5EF4-FFF2-40B4-BE49-F238E27FC236}">
                  <a16:creationId xmlns:a16="http://schemas.microsoft.com/office/drawing/2014/main" id="{80ACD2EB-882B-41D6-B862-A6388BCFCBB3}"/>
                </a:ext>
              </a:extLst>
            </p:cNvPr>
            <p:cNvGrpSpPr/>
            <p:nvPr/>
          </p:nvGrpSpPr>
          <p:grpSpPr>
            <a:xfrm>
              <a:off x="3256147" y="333856"/>
              <a:ext cx="229042" cy="229040"/>
              <a:chOff x="5318782" y="709462"/>
              <a:chExt cx="229042" cy="229040"/>
            </a:xfrm>
          </p:grpSpPr>
          <p:sp>
            <p:nvSpPr>
              <p:cNvPr id="206" name="Flussdiagramm: Verbinder 205">
                <a:extLst>
                  <a:ext uri="{FF2B5EF4-FFF2-40B4-BE49-F238E27FC236}">
                    <a16:creationId xmlns:a16="http://schemas.microsoft.com/office/drawing/2014/main" id="{9B8AC829-A56C-48F5-9E76-72CC97525B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07" name="Grafik 206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C1F9DA0E-0A64-43C8-B109-3108EDA57A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grpSp>
          <p:nvGrpSpPr>
            <p:cNvPr id="180" name="Gruppieren 179">
              <a:extLst>
                <a:ext uri="{FF2B5EF4-FFF2-40B4-BE49-F238E27FC236}">
                  <a16:creationId xmlns:a16="http://schemas.microsoft.com/office/drawing/2014/main" id="{CA8EBB80-31ED-4514-9491-284D30BD29F5}"/>
                </a:ext>
              </a:extLst>
            </p:cNvPr>
            <p:cNvGrpSpPr/>
            <p:nvPr/>
          </p:nvGrpSpPr>
          <p:grpSpPr>
            <a:xfrm>
              <a:off x="3234561" y="1161329"/>
              <a:ext cx="233114" cy="233110"/>
              <a:chOff x="5324793" y="1536935"/>
              <a:chExt cx="233114" cy="233110"/>
            </a:xfrm>
          </p:grpSpPr>
          <p:sp>
            <p:nvSpPr>
              <p:cNvPr id="202" name="Flussdiagramm: Verbinder 201">
                <a:extLst>
                  <a:ext uri="{FF2B5EF4-FFF2-40B4-BE49-F238E27FC236}">
                    <a16:creationId xmlns:a16="http://schemas.microsoft.com/office/drawing/2014/main" id="{AB23227E-B015-406D-8EBD-78170C0AFB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03" name="Grafik 10">
                <a:extLst>
                  <a:ext uri="{FF2B5EF4-FFF2-40B4-BE49-F238E27FC236}">
                    <a16:creationId xmlns:a16="http://schemas.microsoft.com/office/drawing/2014/main" id="{4D880F15-ED23-4D05-915A-E81C97BF0B77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204" name="Freihandform: Form 203">
                  <a:extLst>
                    <a:ext uri="{FF2B5EF4-FFF2-40B4-BE49-F238E27FC236}">
                      <a16:creationId xmlns:a16="http://schemas.microsoft.com/office/drawing/2014/main" id="{D181FF9B-4D56-4C47-B69E-A8F404E5BB36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05" name="Freihandform: Form 204">
                  <a:extLst>
                    <a:ext uri="{FF2B5EF4-FFF2-40B4-BE49-F238E27FC236}">
                      <a16:creationId xmlns:a16="http://schemas.microsoft.com/office/drawing/2014/main" id="{0BBBF60D-7FCE-43ED-B646-C63676D79E97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181" name="Gruppieren 180">
              <a:extLst>
                <a:ext uri="{FF2B5EF4-FFF2-40B4-BE49-F238E27FC236}">
                  <a16:creationId xmlns:a16="http://schemas.microsoft.com/office/drawing/2014/main" id="{FDAB0459-8D70-4CE1-A0A5-0007784CA233}"/>
                </a:ext>
              </a:extLst>
            </p:cNvPr>
            <p:cNvGrpSpPr/>
            <p:nvPr/>
          </p:nvGrpSpPr>
          <p:grpSpPr>
            <a:xfrm>
              <a:off x="2428613" y="1161322"/>
              <a:ext cx="233678" cy="233674"/>
              <a:chOff x="4518845" y="1536928"/>
              <a:chExt cx="233678" cy="233674"/>
            </a:xfrm>
          </p:grpSpPr>
          <p:sp>
            <p:nvSpPr>
              <p:cNvPr id="200" name="Flussdiagramm: Verbinder 199">
                <a:extLst>
                  <a:ext uri="{FF2B5EF4-FFF2-40B4-BE49-F238E27FC236}">
                    <a16:creationId xmlns:a16="http://schemas.microsoft.com/office/drawing/2014/main" id="{7CDF4762-BA7C-446A-AE4A-CF102F8DA1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01" name="Grafik 200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C40345D2-E0DC-4AC4-B000-1FCA48B36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1257C842-C5BD-4142-877F-0A3A2F983566}"/>
                </a:ext>
              </a:extLst>
            </p:cNvPr>
            <p:cNvGrpSpPr/>
            <p:nvPr/>
          </p:nvGrpSpPr>
          <p:grpSpPr>
            <a:xfrm>
              <a:off x="2453393" y="379576"/>
              <a:ext cx="981360" cy="982944"/>
              <a:chOff x="2453393" y="379576"/>
              <a:chExt cx="981360" cy="982944"/>
            </a:xfrm>
          </p:grpSpPr>
          <p:sp>
            <p:nvSpPr>
              <p:cNvPr id="194" name="Freihandform: Form 193">
                <a:extLst>
                  <a:ext uri="{FF2B5EF4-FFF2-40B4-BE49-F238E27FC236}">
                    <a16:creationId xmlns:a16="http://schemas.microsoft.com/office/drawing/2014/main" id="{44B787EC-BEC5-4325-9A2A-31D23247722E}"/>
                  </a:ext>
                </a:extLst>
              </p:cNvPr>
              <p:cNvSpPr/>
              <p:nvPr/>
            </p:nvSpPr>
            <p:spPr>
              <a:xfrm>
                <a:off x="2453393" y="885572"/>
                <a:ext cx="979770" cy="476948"/>
              </a:xfrm>
              <a:custGeom>
                <a:avLst/>
                <a:gdLst>
                  <a:gd name="connsiteX0" fmla="*/ 0 w 979770"/>
                  <a:gd name="connsiteY0" fmla="*/ 0 h 476948"/>
                  <a:gd name="connsiteX1" fmla="*/ 979770 w 979770"/>
                  <a:gd name="connsiteY1" fmla="*/ 0 h 476948"/>
                  <a:gd name="connsiteX2" fmla="*/ 979770 w 979770"/>
                  <a:gd name="connsiteY2" fmla="*/ 284667 h 476948"/>
                  <a:gd name="connsiteX3" fmla="*/ 950895 w 979770"/>
                  <a:gd name="connsiteY3" fmla="*/ 265199 h 476948"/>
                  <a:gd name="connsiteX4" fmla="*/ 897564 w 979770"/>
                  <a:gd name="connsiteY4" fmla="*/ 254432 h 476948"/>
                  <a:gd name="connsiteX5" fmla="*/ 760554 w 979770"/>
                  <a:gd name="connsiteY5" fmla="*/ 391440 h 476948"/>
                  <a:gd name="connsiteX6" fmla="*/ 771321 w 979770"/>
                  <a:gd name="connsiteY6" fmla="*/ 444770 h 476948"/>
                  <a:gd name="connsiteX7" fmla="*/ 793017 w 979770"/>
                  <a:gd name="connsiteY7" fmla="*/ 476948 h 476948"/>
                  <a:gd name="connsiteX8" fmla="*/ 196925 w 979770"/>
                  <a:gd name="connsiteY8" fmla="*/ 476948 h 476948"/>
                  <a:gd name="connsiteX9" fmla="*/ 217847 w 979770"/>
                  <a:gd name="connsiteY9" fmla="*/ 445917 h 476948"/>
                  <a:gd name="connsiteX10" fmla="*/ 228614 w 979770"/>
                  <a:gd name="connsiteY10" fmla="*/ 392587 h 476948"/>
                  <a:gd name="connsiteX11" fmla="*/ 91604 w 979770"/>
                  <a:gd name="connsiteY11" fmla="*/ 255579 h 476948"/>
                  <a:gd name="connsiteX12" fmla="*/ 38274 w 979770"/>
                  <a:gd name="connsiteY12" fmla="*/ 266346 h 476948"/>
                  <a:gd name="connsiteX13" fmla="*/ 0 w 979770"/>
                  <a:gd name="connsiteY13" fmla="*/ 292150 h 4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9770" h="476948">
                    <a:moveTo>
                      <a:pt x="0" y="0"/>
                    </a:moveTo>
                    <a:lnTo>
                      <a:pt x="979770" y="0"/>
                    </a:lnTo>
                    <a:lnTo>
                      <a:pt x="979770" y="284667"/>
                    </a:lnTo>
                    <a:lnTo>
                      <a:pt x="950895" y="265199"/>
                    </a:lnTo>
                    <a:cubicBezTo>
                      <a:pt x="934503" y="258266"/>
                      <a:pt x="916481" y="254432"/>
                      <a:pt x="897564" y="254432"/>
                    </a:cubicBezTo>
                    <a:cubicBezTo>
                      <a:pt x="821895" y="254432"/>
                      <a:pt x="760554" y="315773"/>
                      <a:pt x="760554" y="391440"/>
                    </a:cubicBezTo>
                    <a:cubicBezTo>
                      <a:pt x="760554" y="410357"/>
                      <a:pt x="764388" y="428378"/>
                      <a:pt x="771321" y="444770"/>
                    </a:cubicBezTo>
                    <a:lnTo>
                      <a:pt x="793017" y="476948"/>
                    </a:lnTo>
                    <a:lnTo>
                      <a:pt x="196925" y="476948"/>
                    </a:lnTo>
                    <a:lnTo>
                      <a:pt x="217847" y="445917"/>
                    </a:lnTo>
                    <a:cubicBezTo>
                      <a:pt x="224780" y="429525"/>
                      <a:pt x="228614" y="411504"/>
                      <a:pt x="228614" y="392587"/>
                    </a:cubicBezTo>
                    <a:cubicBezTo>
                      <a:pt x="228614" y="316920"/>
                      <a:pt x="167273" y="255579"/>
                      <a:pt x="91604" y="255579"/>
                    </a:cubicBezTo>
                    <a:cubicBezTo>
                      <a:pt x="72687" y="255579"/>
                      <a:pt x="54665" y="259413"/>
                      <a:pt x="38274" y="266346"/>
                    </a:cubicBezTo>
                    <a:lnTo>
                      <a:pt x="0" y="292150"/>
                    </a:lnTo>
                    <a:close/>
                  </a:path>
                </a:pathLst>
              </a:custGeom>
              <a:solidFill>
                <a:srgbClr val="92D050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grpSp>
            <p:nvGrpSpPr>
              <p:cNvPr id="196" name="Gruppieren 195">
                <a:extLst>
                  <a:ext uri="{FF2B5EF4-FFF2-40B4-BE49-F238E27FC236}">
                    <a16:creationId xmlns:a16="http://schemas.microsoft.com/office/drawing/2014/main" id="{D4BF632B-3974-4643-BEC8-F41455F443F7}"/>
                  </a:ext>
                </a:extLst>
              </p:cNvPr>
              <p:cNvGrpSpPr/>
              <p:nvPr/>
            </p:nvGrpSpPr>
            <p:grpSpPr>
              <a:xfrm>
                <a:off x="2453611" y="380570"/>
                <a:ext cx="979770" cy="529618"/>
                <a:chOff x="2453611" y="380570"/>
                <a:chExt cx="979770" cy="529618"/>
              </a:xfrm>
            </p:grpSpPr>
            <p:sp>
              <p:nvSpPr>
                <p:cNvPr id="198" name="Freihandform: Form 197">
                  <a:extLst>
                    <a:ext uri="{FF2B5EF4-FFF2-40B4-BE49-F238E27FC236}">
                      <a16:creationId xmlns:a16="http://schemas.microsoft.com/office/drawing/2014/main" id="{D10EF468-236C-4792-98A8-9D76F2198AB2}"/>
                    </a:ext>
                  </a:extLst>
                </p:cNvPr>
                <p:cNvSpPr/>
                <p:nvPr/>
              </p:nvSpPr>
              <p:spPr>
                <a:xfrm>
                  <a:off x="2453611" y="380570"/>
                  <a:ext cx="979770" cy="484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770" h="484822">
                      <a:moveTo>
                        <a:pt x="495115" y="271900"/>
                      </a:moveTo>
                      <a:cubicBezTo>
                        <a:pt x="493776" y="271900"/>
                        <a:pt x="492659" y="271918"/>
                        <a:pt x="491766" y="271956"/>
                      </a:cubicBezTo>
                      <a:cubicBezTo>
                        <a:pt x="490873" y="271993"/>
                        <a:pt x="490092" y="272086"/>
                        <a:pt x="489422" y="272235"/>
                      </a:cubicBezTo>
                      <a:cubicBezTo>
                        <a:pt x="488753" y="272383"/>
                        <a:pt x="488194" y="272532"/>
                        <a:pt x="487748" y="272681"/>
                      </a:cubicBezTo>
                      <a:cubicBezTo>
                        <a:pt x="487302" y="272830"/>
                        <a:pt x="486929" y="273016"/>
                        <a:pt x="486632" y="273239"/>
                      </a:cubicBezTo>
                      <a:lnTo>
                        <a:pt x="453369" y="294559"/>
                      </a:lnTo>
                      <a:cubicBezTo>
                        <a:pt x="452699" y="295005"/>
                        <a:pt x="452159" y="295452"/>
                        <a:pt x="451750" y="295898"/>
                      </a:cubicBezTo>
                      <a:cubicBezTo>
                        <a:pt x="451341" y="296345"/>
                        <a:pt x="451025" y="296866"/>
                        <a:pt x="450801" y="297461"/>
                      </a:cubicBezTo>
                      <a:cubicBezTo>
                        <a:pt x="450578" y="298056"/>
                        <a:pt x="450411" y="298800"/>
                        <a:pt x="450299" y="299693"/>
                      </a:cubicBezTo>
                      <a:cubicBezTo>
                        <a:pt x="450188" y="300586"/>
                        <a:pt x="450132" y="301665"/>
                        <a:pt x="450132" y="302930"/>
                      </a:cubicBezTo>
                      <a:cubicBezTo>
                        <a:pt x="450132" y="304642"/>
                        <a:pt x="450225" y="306056"/>
                        <a:pt x="450411" y="307172"/>
                      </a:cubicBezTo>
                      <a:cubicBezTo>
                        <a:pt x="450597" y="308288"/>
                        <a:pt x="450950" y="309088"/>
                        <a:pt x="451471" y="309572"/>
                      </a:cubicBezTo>
                      <a:cubicBezTo>
                        <a:pt x="451992" y="310056"/>
                        <a:pt x="452680" y="310223"/>
                        <a:pt x="453536" y="310074"/>
                      </a:cubicBezTo>
                      <a:cubicBezTo>
                        <a:pt x="454392" y="309925"/>
                        <a:pt x="455527" y="309479"/>
                        <a:pt x="456941" y="308735"/>
                      </a:cubicBezTo>
                      <a:lnTo>
                        <a:pt x="484846" y="292103"/>
                      </a:lnTo>
                      <a:lnTo>
                        <a:pt x="484846" y="401938"/>
                      </a:lnTo>
                      <a:lnTo>
                        <a:pt x="454708" y="401938"/>
                      </a:lnTo>
                      <a:cubicBezTo>
                        <a:pt x="454113" y="401938"/>
                        <a:pt x="453573" y="402106"/>
                        <a:pt x="453090" y="402441"/>
                      </a:cubicBezTo>
                      <a:cubicBezTo>
                        <a:pt x="452606" y="402775"/>
                        <a:pt x="452197" y="403259"/>
                        <a:pt x="451862" y="403892"/>
                      </a:cubicBezTo>
                      <a:cubicBezTo>
                        <a:pt x="451527" y="404524"/>
                        <a:pt x="451248" y="405324"/>
                        <a:pt x="451025" y="406292"/>
                      </a:cubicBezTo>
                      <a:cubicBezTo>
                        <a:pt x="450801" y="407259"/>
                        <a:pt x="450690" y="408412"/>
                        <a:pt x="450690" y="409752"/>
                      </a:cubicBezTo>
                      <a:cubicBezTo>
                        <a:pt x="450690" y="411166"/>
                        <a:pt x="450801" y="412356"/>
                        <a:pt x="451025" y="413324"/>
                      </a:cubicBezTo>
                      <a:cubicBezTo>
                        <a:pt x="451248" y="414291"/>
                        <a:pt x="451564" y="415072"/>
                        <a:pt x="451973" y="415668"/>
                      </a:cubicBezTo>
                      <a:cubicBezTo>
                        <a:pt x="452383" y="416263"/>
                        <a:pt x="452811" y="416691"/>
                        <a:pt x="453257" y="416951"/>
                      </a:cubicBezTo>
                      <a:cubicBezTo>
                        <a:pt x="453704" y="417212"/>
                        <a:pt x="454187" y="417342"/>
                        <a:pt x="454708" y="417342"/>
                      </a:cubicBezTo>
                      <a:lnTo>
                        <a:pt x="530164" y="417342"/>
                      </a:lnTo>
                      <a:cubicBezTo>
                        <a:pt x="530685" y="417342"/>
                        <a:pt x="531187" y="417212"/>
                        <a:pt x="531671" y="416951"/>
                      </a:cubicBezTo>
                      <a:cubicBezTo>
                        <a:pt x="532155" y="416691"/>
                        <a:pt x="532582" y="416263"/>
                        <a:pt x="532955" y="415668"/>
                      </a:cubicBezTo>
                      <a:cubicBezTo>
                        <a:pt x="533327" y="415072"/>
                        <a:pt x="533624" y="414291"/>
                        <a:pt x="533848" y="413324"/>
                      </a:cubicBezTo>
                      <a:cubicBezTo>
                        <a:pt x="534071" y="412356"/>
                        <a:pt x="534182" y="411166"/>
                        <a:pt x="534182" y="409752"/>
                      </a:cubicBezTo>
                      <a:cubicBezTo>
                        <a:pt x="534182" y="408412"/>
                        <a:pt x="534089" y="407259"/>
                        <a:pt x="533903" y="406292"/>
                      </a:cubicBezTo>
                      <a:cubicBezTo>
                        <a:pt x="533717" y="405324"/>
                        <a:pt x="533457" y="404524"/>
                        <a:pt x="533122" y="403892"/>
                      </a:cubicBezTo>
                      <a:cubicBezTo>
                        <a:pt x="532787" y="403259"/>
                        <a:pt x="532359" y="402775"/>
                        <a:pt x="531838" y="402441"/>
                      </a:cubicBezTo>
                      <a:cubicBezTo>
                        <a:pt x="531317" y="402106"/>
                        <a:pt x="530759" y="401938"/>
                        <a:pt x="530164" y="401938"/>
                      </a:cubicBezTo>
                      <a:lnTo>
                        <a:pt x="504045" y="401938"/>
                      </a:lnTo>
                      <a:lnTo>
                        <a:pt x="504045" y="275025"/>
                      </a:lnTo>
                      <a:cubicBezTo>
                        <a:pt x="504045" y="274579"/>
                        <a:pt x="503933" y="274151"/>
                        <a:pt x="503710" y="273742"/>
                      </a:cubicBezTo>
                      <a:cubicBezTo>
                        <a:pt x="503487" y="273332"/>
                        <a:pt x="503040" y="272997"/>
                        <a:pt x="502370" y="272737"/>
                      </a:cubicBezTo>
                      <a:cubicBezTo>
                        <a:pt x="501701" y="272476"/>
                        <a:pt x="500770" y="272272"/>
                        <a:pt x="499580" y="272123"/>
                      </a:cubicBezTo>
                      <a:cubicBezTo>
                        <a:pt x="498389" y="271974"/>
                        <a:pt x="496901" y="271900"/>
                        <a:pt x="495115" y="271900"/>
                      </a:cubicBezTo>
                      <a:close/>
                      <a:moveTo>
                        <a:pt x="209427" y="0"/>
                      </a:moveTo>
                      <a:lnTo>
                        <a:pt x="799465" y="0"/>
                      </a:lnTo>
                      <a:lnTo>
                        <a:pt x="789704" y="14477"/>
                      </a:lnTo>
                      <a:cubicBezTo>
                        <a:pt x="782771" y="30868"/>
                        <a:pt x="778937" y="48889"/>
                        <a:pt x="778937" y="67806"/>
                      </a:cubicBezTo>
                      <a:cubicBezTo>
                        <a:pt x="778937" y="143473"/>
                        <a:pt x="840278" y="204814"/>
                        <a:pt x="915947" y="204814"/>
                      </a:cubicBezTo>
                      <a:cubicBezTo>
                        <a:pt x="934865" y="204814"/>
                        <a:pt x="952886" y="200980"/>
                        <a:pt x="969278" y="194047"/>
                      </a:cubicBezTo>
                      <a:lnTo>
                        <a:pt x="979770" y="186973"/>
                      </a:lnTo>
                      <a:lnTo>
                        <a:pt x="979770" y="484822"/>
                      </a:lnTo>
                      <a:lnTo>
                        <a:pt x="0" y="484822"/>
                      </a:lnTo>
                      <a:lnTo>
                        <a:pt x="0" y="166041"/>
                      </a:lnTo>
                      <a:lnTo>
                        <a:pt x="38009" y="191666"/>
                      </a:lnTo>
                      <a:cubicBezTo>
                        <a:pt x="54400" y="198599"/>
                        <a:pt x="72422" y="202433"/>
                        <a:pt x="91339" y="202433"/>
                      </a:cubicBezTo>
                      <a:cubicBezTo>
                        <a:pt x="167008" y="202433"/>
                        <a:pt x="228349" y="141092"/>
                        <a:pt x="228349" y="65425"/>
                      </a:cubicBezTo>
                      <a:cubicBezTo>
                        <a:pt x="228349" y="46508"/>
                        <a:pt x="224515" y="28487"/>
                        <a:pt x="217582" y="12096"/>
                      </a:cubicBezTo>
                      <a:close/>
                    </a:path>
                  </a:pathLst>
                </a:custGeom>
                <a:solidFill>
                  <a:srgbClr val="92D05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9" name="Textfeld 198" hidden="1">
                  <a:extLst>
                    <a:ext uri="{FF2B5EF4-FFF2-40B4-BE49-F238E27FC236}">
                      <a16:creationId xmlns:a16="http://schemas.microsoft.com/office/drawing/2014/main" id="{EEA8E4B0-0A64-426E-AA02-2F9678ECA79A}"/>
                    </a:ext>
                  </a:extLst>
                </p:cNvPr>
                <p:cNvSpPr txBox="1"/>
                <p:nvPr/>
              </p:nvSpPr>
              <p:spPr>
                <a:xfrm>
                  <a:off x="2791605" y="540856"/>
                  <a:ext cx="301685" cy="3693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de-DE" dirty="0">
                      <a:solidFill>
                        <a:srgbClr val="FF0000"/>
                      </a:solidFill>
                    </a:rPr>
                    <a:t>1</a:t>
                  </a:r>
                </a:p>
              </p:txBody>
            </p:sp>
          </p:grpSp>
          <p:sp>
            <p:nvSpPr>
              <p:cNvPr id="197" name="Freihandform: Form 196">
                <a:extLst>
                  <a:ext uri="{FF2B5EF4-FFF2-40B4-BE49-F238E27FC236}">
                    <a16:creationId xmlns:a16="http://schemas.microsoft.com/office/drawing/2014/main" id="{A9521990-5A52-4F96-93F0-846AA1632C8F}"/>
                  </a:ext>
                </a:extLst>
              </p:cNvPr>
              <p:cNvSpPr/>
              <p:nvPr/>
            </p:nvSpPr>
            <p:spPr>
              <a:xfrm>
                <a:off x="2453393" y="379576"/>
                <a:ext cx="981360" cy="982531"/>
              </a:xfrm>
              <a:custGeom>
                <a:avLst/>
                <a:gdLst>
                  <a:gd name="connsiteX0" fmla="*/ 209427 w 981360"/>
                  <a:gd name="connsiteY0" fmla="*/ 0 h 982531"/>
                  <a:gd name="connsiteX1" fmla="*/ 799465 w 981360"/>
                  <a:gd name="connsiteY1" fmla="*/ 0 h 982531"/>
                  <a:gd name="connsiteX2" fmla="*/ 789704 w 981360"/>
                  <a:gd name="connsiteY2" fmla="*/ 14477 h 982531"/>
                  <a:gd name="connsiteX3" fmla="*/ 778937 w 981360"/>
                  <a:gd name="connsiteY3" fmla="*/ 67806 h 982531"/>
                  <a:gd name="connsiteX4" fmla="*/ 915947 w 981360"/>
                  <a:gd name="connsiteY4" fmla="*/ 204814 h 982531"/>
                  <a:gd name="connsiteX5" fmla="*/ 969278 w 981360"/>
                  <a:gd name="connsiteY5" fmla="*/ 194047 h 982531"/>
                  <a:gd name="connsiteX6" fmla="*/ 979770 w 981360"/>
                  <a:gd name="connsiteY6" fmla="*/ 186973 h 982531"/>
                  <a:gd name="connsiteX7" fmla="*/ 979770 w 981360"/>
                  <a:gd name="connsiteY7" fmla="*/ 220990 h 982531"/>
                  <a:gd name="connsiteX8" fmla="*/ 981360 w 981360"/>
                  <a:gd name="connsiteY8" fmla="*/ 220990 h 982531"/>
                  <a:gd name="connsiteX9" fmla="*/ 981360 w 981360"/>
                  <a:gd name="connsiteY9" fmla="*/ 678235 h 982531"/>
                  <a:gd name="connsiteX10" fmla="*/ 980037 w 981360"/>
                  <a:gd name="connsiteY10" fmla="*/ 678235 h 982531"/>
                  <a:gd name="connsiteX11" fmla="*/ 980037 w 981360"/>
                  <a:gd name="connsiteY11" fmla="*/ 790250 h 982531"/>
                  <a:gd name="connsiteX12" fmla="*/ 951162 w 981360"/>
                  <a:gd name="connsiteY12" fmla="*/ 770782 h 982531"/>
                  <a:gd name="connsiteX13" fmla="*/ 897831 w 981360"/>
                  <a:gd name="connsiteY13" fmla="*/ 760015 h 982531"/>
                  <a:gd name="connsiteX14" fmla="*/ 760821 w 981360"/>
                  <a:gd name="connsiteY14" fmla="*/ 897023 h 982531"/>
                  <a:gd name="connsiteX15" fmla="*/ 771588 w 981360"/>
                  <a:gd name="connsiteY15" fmla="*/ 950353 h 982531"/>
                  <a:gd name="connsiteX16" fmla="*/ 793284 w 981360"/>
                  <a:gd name="connsiteY16" fmla="*/ 982531 h 982531"/>
                  <a:gd name="connsiteX17" fmla="*/ 197192 w 981360"/>
                  <a:gd name="connsiteY17" fmla="*/ 982531 h 982531"/>
                  <a:gd name="connsiteX18" fmla="*/ 218114 w 981360"/>
                  <a:gd name="connsiteY18" fmla="*/ 951500 h 982531"/>
                  <a:gd name="connsiteX19" fmla="*/ 228881 w 981360"/>
                  <a:gd name="connsiteY19" fmla="*/ 898170 h 982531"/>
                  <a:gd name="connsiteX20" fmla="*/ 91871 w 981360"/>
                  <a:gd name="connsiteY20" fmla="*/ 761162 h 982531"/>
                  <a:gd name="connsiteX21" fmla="*/ 38541 w 981360"/>
                  <a:gd name="connsiteY21" fmla="*/ 771929 h 982531"/>
                  <a:gd name="connsiteX22" fmla="*/ 267 w 981360"/>
                  <a:gd name="connsiteY22" fmla="*/ 797733 h 982531"/>
                  <a:gd name="connsiteX23" fmla="*/ 267 w 981360"/>
                  <a:gd name="connsiteY23" fmla="*/ 678235 h 982531"/>
                  <a:gd name="connsiteX24" fmla="*/ 0 w 981360"/>
                  <a:gd name="connsiteY24" fmla="*/ 678235 h 982531"/>
                  <a:gd name="connsiteX25" fmla="*/ 0 w 981360"/>
                  <a:gd name="connsiteY25" fmla="*/ 484822 h 982531"/>
                  <a:gd name="connsiteX26" fmla="*/ 0 w 981360"/>
                  <a:gd name="connsiteY26" fmla="*/ 220990 h 982531"/>
                  <a:gd name="connsiteX27" fmla="*/ 0 w 981360"/>
                  <a:gd name="connsiteY27" fmla="*/ 166041 h 982531"/>
                  <a:gd name="connsiteX28" fmla="*/ 38009 w 981360"/>
                  <a:gd name="connsiteY28" fmla="*/ 191666 h 982531"/>
                  <a:gd name="connsiteX29" fmla="*/ 91339 w 981360"/>
                  <a:gd name="connsiteY29" fmla="*/ 202433 h 982531"/>
                  <a:gd name="connsiteX30" fmla="*/ 228349 w 981360"/>
                  <a:gd name="connsiteY30" fmla="*/ 65425 h 982531"/>
                  <a:gd name="connsiteX31" fmla="*/ 217582 w 981360"/>
                  <a:gd name="connsiteY31" fmla="*/ 12096 h 982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81360" h="982531"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220990"/>
                    </a:lnTo>
                    <a:lnTo>
                      <a:pt x="981360" y="220990"/>
                    </a:lnTo>
                    <a:lnTo>
                      <a:pt x="981360" y="678235"/>
                    </a:lnTo>
                    <a:lnTo>
                      <a:pt x="980037" y="678235"/>
                    </a:lnTo>
                    <a:lnTo>
                      <a:pt x="980037" y="790250"/>
                    </a:lnTo>
                    <a:lnTo>
                      <a:pt x="951162" y="770782"/>
                    </a:lnTo>
                    <a:cubicBezTo>
                      <a:pt x="934770" y="763849"/>
                      <a:pt x="916748" y="760015"/>
                      <a:pt x="897831" y="760015"/>
                    </a:cubicBezTo>
                    <a:cubicBezTo>
                      <a:pt x="822162" y="760015"/>
                      <a:pt x="760821" y="821356"/>
                      <a:pt x="760821" y="897023"/>
                    </a:cubicBezTo>
                    <a:cubicBezTo>
                      <a:pt x="760821" y="915940"/>
                      <a:pt x="764655" y="933961"/>
                      <a:pt x="771588" y="950353"/>
                    </a:cubicBezTo>
                    <a:lnTo>
                      <a:pt x="793284" y="982531"/>
                    </a:lnTo>
                    <a:lnTo>
                      <a:pt x="197192" y="982531"/>
                    </a:lnTo>
                    <a:lnTo>
                      <a:pt x="218114" y="951500"/>
                    </a:lnTo>
                    <a:cubicBezTo>
                      <a:pt x="225047" y="935108"/>
                      <a:pt x="228881" y="917087"/>
                      <a:pt x="228881" y="898170"/>
                    </a:cubicBezTo>
                    <a:cubicBezTo>
                      <a:pt x="228881" y="822503"/>
                      <a:pt x="167540" y="761162"/>
                      <a:pt x="91871" y="761162"/>
                    </a:cubicBezTo>
                    <a:cubicBezTo>
                      <a:pt x="72954" y="761162"/>
                      <a:pt x="54932" y="764996"/>
                      <a:pt x="38541" y="771929"/>
                    </a:cubicBezTo>
                    <a:lnTo>
                      <a:pt x="267" y="797733"/>
                    </a:lnTo>
                    <a:lnTo>
                      <a:pt x="267" y="678235"/>
                    </a:lnTo>
                    <a:lnTo>
                      <a:pt x="0" y="678235"/>
                    </a:lnTo>
                    <a:lnTo>
                      <a:pt x="0" y="484822"/>
                    </a:lnTo>
                    <a:lnTo>
                      <a:pt x="0" y="220990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chemeClr val="accent4">
                  <a:alpha val="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</p:grpSp>
      </p:grpSp>
      <p:pic>
        <p:nvPicPr>
          <p:cNvPr id="213" name="Grafik 212">
            <a:extLst>
              <a:ext uri="{FF2B5EF4-FFF2-40B4-BE49-F238E27FC236}">
                <a16:creationId xmlns:a16="http://schemas.microsoft.com/office/drawing/2014/main" id="{4EBFA996-9AA8-4F18-A93C-E40836D9D8C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grpSp>
        <p:nvGrpSpPr>
          <p:cNvPr id="263" name="Gruppieren 262">
            <a:extLst>
              <a:ext uri="{FF2B5EF4-FFF2-40B4-BE49-F238E27FC236}">
                <a16:creationId xmlns:a16="http://schemas.microsoft.com/office/drawing/2014/main" id="{D0B8FA4D-9ECA-4D4C-85D9-3E2D7511E4CD}"/>
              </a:ext>
            </a:extLst>
          </p:cNvPr>
          <p:cNvGrpSpPr/>
          <p:nvPr/>
        </p:nvGrpSpPr>
        <p:grpSpPr>
          <a:xfrm>
            <a:off x="9663546" y="2700716"/>
            <a:ext cx="2412274" cy="4187474"/>
            <a:chOff x="9663546" y="2700716"/>
            <a:chExt cx="2412274" cy="4187474"/>
          </a:xfrm>
        </p:grpSpPr>
        <p:sp>
          <p:nvSpPr>
            <p:cNvPr id="268" name="Rechteck: abgerundete Ecken 267">
              <a:extLst>
                <a:ext uri="{FF2B5EF4-FFF2-40B4-BE49-F238E27FC236}">
                  <a16:creationId xmlns:a16="http://schemas.microsoft.com/office/drawing/2014/main" id="{2CF8CDCB-9F5D-4A3A-BAB2-6A3FA331B636}"/>
                </a:ext>
              </a:extLst>
            </p:cNvPr>
            <p:cNvSpPr/>
            <p:nvPr/>
          </p:nvSpPr>
          <p:spPr>
            <a:xfrm>
              <a:off x="9663546" y="2700716"/>
              <a:ext cx="2412274" cy="3985640"/>
            </a:xfrm>
            <a:prstGeom prst="roundRect">
              <a:avLst>
                <a:gd name="adj" fmla="val 5476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51" name="Grafik 350">
              <a:extLst>
                <a:ext uri="{FF2B5EF4-FFF2-40B4-BE49-F238E27FC236}">
                  <a16:creationId xmlns:a16="http://schemas.microsoft.com/office/drawing/2014/main" id="{0722D3ED-8EA2-4134-AA03-98E0315E0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9104" y="2756108"/>
              <a:ext cx="258194" cy="258194"/>
            </a:xfrm>
            <a:prstGeom prst="rect">
              <a:avLst/>
            </a:prstGeom>
          </p:spPr>
        </p:pic>
        <p:pic>
          <p:nvPicPr>
            <p:cNvPr id="352" name="Grafik 351" descr="Häkchen">
              <a:extLst>
                <a:ext uri="{FF2B5EF4-FFF2-40B4-BE49-F238E27FC236}">
                  <a16:creationId xmlns:a16="http://schemas.microsoft.com/office/drawing/2014/main" id="{95203610-50F7-4554-BC08-C2016B283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884300" y="3240800"/>
              <a:ext cx="434542" cy="434542"/>
            </a:xfrm>
            <a:prstGeom prst="rect">
              <a:avLst/>
            </a:prstGeom>
          </p:spPr>
        </p:pic>
        <p:pic>
          <p:nvPicPr>
            <p:cNvPr id="353" name="Grafik 352" descr="Schließen">
              <a:extLst>
                <a:ext uri="{FF2B5EF4-FFF2-40B4-BE49-F238E27FC236}">
                  <a16:creationId xmlns:a16="http://schemas.microsoft.com/office/drawing/2014/main" id="{D68A4535-30BA-4466-BC78-72CFF12A1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94627" y="4463639"/>
              <a:ext cx="434543" cy="434543"/>
            </a:xfrm>
            <a:prstGeom prst="rect">
              <a:avLst/>
            </a:prstGeom>
          </p:spPr>
        </p:pic>
        <p:pic>
          <p:nvPicPr>
            <p:cNvPr id="354" name="Grafik 353" descr="Schließen">
              <a:extLst>
                <a:ext uri="{FF2B5EF4-FFF2-40B4-BE49-F238E27FC236}">
                  <a16:creationId xmlns:a16="http://schemas.microsoft.com/office/drawing/2014/main" id="{A635B2FC-DA88-4FDD-9E07-DB507E4B3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186280" y="5371400"/>
              <a:ext cx="224443" cy="224443"/>
            </a:xfrm>
            <a:prstGeom prst="rect">
              <a:avLst/>
            </a:prstGeom>
          </p:spPr>
        </p:pic>
        <p:sp>
          <p:nvSpPr>
            <p:cNvPr id="355" name="Rechteck: abgerundete Ecken 354">
              <a:extLst>
                <a:ext uri="{FF2B5EF4-FFF2-40B4-BE49-F238E27FC236}">
                  <a16:creationId xmlns:a16="http://schemas.microsoft.com/office/drawing/2014/main" id="{55ED09A8-D3C0-4CA7-BB82-DE8A06B543A5}"/>
                </a:ext>
              </a:extLst>
            </p:cNvPr>
            <p:cNvSpPr/>
            <p:nvPr/>
          </p:nvSpPr>
          <p:spPr>
            <a:xfrm>
              <a:off x="9775124" y="4114701"/>
              <a:ext cx="2190750" cy="1128713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6" name="Rechteck: abgerundete Ecken 355">
              <a:extLst>
                <a:ext uri="{FF2B5EF4-FFF2-40B4-BE49-F238E27FC236}">
                  <a16:creationId xmlns:a16="http://schemas.microsoft.com/office/drawing/2014/main" id="{DFF1538F-A879-43B3-87C6-F54C05101824}"/>
                </a:ext>
              </a:extLst>
            </p:cNvPr>
            <p:cNvSpPr/>
            <p:nvPr/>
          </p:nvSpPr>
          <p:spPr>
            <a:xfrm>
              <a:off x="9779884" y="5360052"/>
              <a:ext cx="1028700" cy="1209677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57" name="Gruppieren 356">
              <a:extLst>
                <a:ext uri="{FF2B5EF4-FFF2-40B4-BE49-F238E27FC236}">
                  <a16:creationId xmlns:a16="http://schemas.microsoft.com/office/drawing/2014/main" id="{82120382-3CE0-4129-AAA9-955113F34576}"/>
                </a:ext>
              </a:extLst>
            </p:cNvPr>
            <p:cNvGrpSpPr/>
            <p:nvPr/>
          </p:nvGrpSpPr>
          <p:grpSpPr>
            <a:xfrm>
              <a:off x="10600591" y="4991633"/>
              <a:ext cx="373387" cy="185700"/>
              <a:chOff x="4679615" y="2340032"/>
              <a:chExt cx="563993" cy="280496"/>
            </a:xfrm>
          </p:grpSpPr>
          <p:sp>
            <p:nvSpPr>
              <p:cNvPr id="512" name="Freihandform: Form 5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43E958E-91AC-49F4-A39B-44604A6866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513" name="Grafik 51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EDE5D00-F5D5-4A69-ADFB-DC0E507E76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grpSp>
          <p:nvGrpSpPr>
            <p:cNvPr id="358" name="Gruppieren 357">
              <a:extLst>
                <a:ext uri="{FF2B5EF4-FFF2-40B4-BE49-F238E27FC236}">
                  <a16:creationId xmlns:a16="http://schemas.microsoft.com/office/drawing/2014/main" id="{7EFEF7BB-4FC8-4539-8EF0-2F3BEF7970D7}"/>
                </a:ext>
              </a:extLst>
            </p:cNvPr>
            <p:cNvGrpSpPr/>
            <p:nvPr/>
          </p:nvGrpSpPr>
          <p:grpSpPr>
            <a:xfrm>
              <a:off x="10447395" y="4315907"/>
              <a:ext cx="151133" cy="151133"/>
              <a:chOff x="3980708" y="305278"/>
              <a:chExt cx="339939" cy="339939"/>
            </a:xfrm>
          </p:grpSpPr>
          <p:sp>
            <p:nvSpPr>
              <p:cNvPr id="510" name="Flussdiagramm: Verbinder 509">
                <a:extLst>
                  <a:ext uri="{FF2B5EF4-FFF2-40B4-BE49-F238E27FC236}">
                    <a16:creationId xmlns:a16="http://schemas.microsoft.com/office/drawing/2014/main" id="{F61C3C3E-DEA1-4021-BE73-277CFD179B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6588" y="323416"/>
                <a:ext cx="307500" cy="307494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511" name="Grafik 510">
                <a:extLst>
                  <a:ext uri="{FF2B5EF4-FFF2-40B4-BE49-F238E27FC236}">
                    <a16:creationId xmlns:a16="http://schemas.microsoft.com/office/drawing/2014/main" id="{B12DD62B-EEFF-4356-B812-BD0F945DA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980708" y="305278"/>
                <a:ext cx="339939" cy="339939"/>
              </a:xfrm>
              <a:prstGeom prst="rect">
                <a:avLst/>
              </a:prstGeom>
            </p:spPr>
          </p:pic>
        </p:grpSp>
        <p:grpSp>
          <p:nvGrpSpPr>
            <p:cNvPr id="359" name="Gruppieren 358">
              <a:extLst>
                <a:ext uri="{FF2B5EF4-FFF2-40B4-BE49-F238E27FC236}">
                  <a16:creationId xmlns:a16="http://schemas.microsoft.com/office/drawing/2014/main" id="{FC199198-93E6-4D6C-8316-A722463FB9D3}"/>
                </a:ext>
              </a:extLst>
            </p:cNvPr>
            <p:cNvGrpSpPr/>
            <p:nvPr/>
          </p:nvGrpSpPr>
          <p:grpSpPr>
            <a:xfrm>
              <a:off x="10993262" y="4316427"/>
              <a:ext cx="151635" cy="151634"/>
              <a:chOff x="5318782" y="709462"/>
              <a:chExt cx="229042" cy="229040"/>
            </a:xfrm>
          </p:grpSpPr>
          <p:sp>
            <p:nvSpPr>
              <p:cNvPr id="508" name="Flussdiagramm: Verbinder 507">
                <a:extLst>
                  <a:ext uri="{FF2B5EF4-FFF2-40B4-BE49-F238E27FC236}">
                    <a16:creationId xmlns:a16="http://schemas.microsoft.com/office/drawing/2014/main" id="{751BAE7A-F848-4E30-8E6B-66F461E8BF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509" name="Grafik 508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E2FACE54-6F14-4B7E-AE6C-106EAC784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grpSp>
          <p:nvGrpSpPr>
            <p:cNvPr id="360" name="Gruppieren 359">
              <a:extLst>
                <a:ext uri="{FF2B5EF4-FFF2-40B4-BE49-F238E27FC236}">
                  <a16:creationId xmlns:a16="http://schemas.microsoft.com/office/drawing/2014/main" id="{9B11550C-4EAC-442E-B2DF-85C0B5B55CBF}"/>
                </a:ext>
              </a:extLst>
            </p:cNvPr>
            <p:cNvGrpSpPr/>
            <p:nvPr/>
          </p:nvGrpSpPr>
          <p:grpSpPr>
            <a:xfrm>
              <a:off x="10978971" y="4864248"/>
              <a:ext cx="154331" cy="154328"/>
              <a:chOff x="5324793" y="1536935"/>
              <a:chExt cx="233114" cy="233110"/>
            </a:xfrm>
          </p:grpSpPr>
          <p:sp>
            <p:nvSpPr>
              <p:cNvPr id="504" name="Flussdiagramm: Verbinder 503">
                <a:extLst>
                  <a:ext uri="{FF2B5EF4-FFF2-40B4-BE49-F238E27FC236}">
                    <a16:creationId xmlns:a16="http://schemas.microsoft.com/office/drawing/2014/main" id="{3B4EABA1-7284-4CB3-A614-8250CFCCC2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505" name="Grafik 10">
                <a:extLst>
                  <a:ext uri="{FF2B5EF4-FFF2-40B4-BE49-F238E27FC236}">
                    <a16:creationId xmlns:a16="http://schemas.microsoft.com/office/drawing/2014/main" id="{CA5DE6ED-57E6-4097-AA38-B921D38EAA3B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506" name="Freihandform: Form 505">
                  <a:extLst>
                    <a:ext uri="{FF2B5EF4-FFF2-40B4-BE49-F238E27FC236}">
                      <a16:creationId xmlns:a16="http://schemas.microsoft.com/office/drawing/2014/main" id="{22A056DF-F4FA-4A41-9D14-8874B426CF3E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07" name="Freihandform: Form 506">
                  <a:extLst>
                    <a:ext uri="{FF2B5EF4-FFF2-40B4-BE49-F238E27FC236}">
                      <a16:creationId xmlns:a16="http://schemas.microsoft.com/office/drawing/2014/main" id="{E1DA13C3-F542-4DDB-9C17-48CB66697FD4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361" name="Gruppieren 360">
              <a:extLst>
                <a:ext uri="{FF2B5EF4-FFF2-40B4-BE49-F238E27FC236}">
                  <a16:creationId xmlns:a16="http://schemas.microsoft.com/office/drawing/2014/main" id="{625D0943-D36B-410B-8202-53200791BABE}"/>
                </a:ext>
              </a:extLst>
            </p:cNvPr>
            <p:cNvGrpSpPr/>
            <p:nvPr/>
          </p:nvGrpSpPr>
          <p:grpSpPr>
            <a:xfrm>
              <a:off x="10445400" y="4864244"/>
              <a:ext cx="154704" cy="154702"/>
              <a:chOff x="4518845" y="1536928"/>
              <a:chExt cx="233678" cy="233674"/>
            </a:xfrm>
          </p:grpSpPr>
          <p:sp>
            <p:nvSpPr>
              <p:cNvPr id="502" name="Flussdiagramm: Verbinder 501">
                <a:extLst>
                  <a:ext uri="{FF2B5EF4-FFF2-40B4-BE49-F238E27FC236}">
                    <a16:creationId xmlns:a16="http://schemas.microsoft.com/office/drawing/2014/main" id="{2664515D-9D20-4C3C-8970-58812C0D52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503" name="Grafik 502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44EDEB61-811A-4893-B04A-51145E552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  <p:sp>
          <p:nvSpPr>
            <p:cNvPr id="362" name="Freihandform: Form 361">
              <a:extLst>
                <a:ext uri="{FF2B5EF4-FFF2-40B4-BE49-F238E27FC236}">
                  <a16:creationId xmlns:a16="http://schemas.microsoft.com/office/drawing/2014/main" id="{C09FBE42-B214-4B73-8B18-04E6C992916B}"/>
                </a:ext>
              </a:extLst>
            </p:cNvPr>
            <p:cNvSpPr/>
            <p:nvPr/>
          </p:nvSpPr>
          <p:spPr>
            <a:xfrm>
              <a:off x="10461805" y="4681686"/>
              <a:ext cx="648648" cy="315759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84667 h 476948"/>
                <a:gd name="connsiteX3" fmla="*/ 950895 w 979770"/>
                <a:gd name="connsiteY3" fmla="*/ 265199 h 476948"/>
                <a:gd name="connsiteX4" fmla="*/ 897564 w 979770"/>
                <a:gd name="connsiteY4" fmla="*/ 254432 h 476948"/>
                <a:gd name="connsiteX5" fmla="*/ 760554 w 979770"/>
                <a:gd name="connsiteY5" fmla="*/ 391440 h 476948"/>
                <a:gd name="connsiteX6" fmla="*/ 771321 w 979770"/>
                <a:gd name="connsiteY6" fmla="*/ 444770 h 476948"/>
                <a:gd name="connsiteX7" fmla="*/ 793017 w 979770"/>
                <a:gd name="connsiteY7" fmla="*/ 476948 h 476948"/>
                <a:gd name="connsiteX8" fmla="*/ 196925 w 979770"/>
                <a:gd name="connsiteY8" fmla="*/ 476948 h 476948"/>
                <a:gd name="connsiteX9" fmla="*/ 217847 w 979770"/>
                <a:gd name="connsiteY9" fmla="*/ 445917 h 476948"/>
                <a:gd name="connsiteX10" fmla="*/ 228614 w 979770"/>
                <a:gd name="connsiteY10" fmla="*/ 392587 h 476948"/>
                <a:gd name="connsiteX11" fmla="*/ 91604 w 979770"/>
                <a:gd name="connsiteY11" fmla="*/ 255579 h 476948"/>
                <a:gd name="connsiteX12" fmla="*/ 38274 w 979770"/>
                <a:gd name="connsiteY12" fmla="*/ 266346 h 476948"/>
                <a:gd name="connsiteX13" fmla="*/ 0 w 979770"/>
                <a:gd name="connsiteY13" fmla="*/ 292150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84667"/>
                  </a:lnTo>
                  <a:lnTo>
                    <a:pt x="950895" y="265199"/>
                  </a:lnTo>
                  <a:cubicBezTo>
                    <a:pt x="934503" y="258266"/>
                    <a:pt x="916481" y="254432"/>
                    <a:pt x="897564" y="254432"/>
                  </a:cubicBezTo>
                  <a:cubicBezTo>
                    <a:pt x="821895" y="254432"/>
                    <a:pt x="760554" y="315773"/>
                    <a:pt x="760554" y="391440"/>
                  </a:cubicBezTo>
                  <a:cubicBezTo>
                    <a:pt x="760554" y="410357"/>
                    <a:pt x="764388" y="428378"/>
                    <a:pt x="771321" y="444770"/>
                  </a:cubicBezTo>
                  <a:lnTo>
                    <a:pt x="793017" y="476948"/>
                  </a:lnTo>
                  <a:lnTo>
                    <a:pt x="196925" y="476948"/>
                  </a:lnTo>
                  <a:lnTo>
                    <a:pt x="217847" y="445917"/>
                  </a:lnTo>
                  <a:cubicBezTo>
                    <a:pt x="224780" y="429525"/>
                    <a:pt x="228614" y="411504"/>
                    <a:pt x="228614" y="392587"/>
                  </a:cubicBezTo>
                  <a:cubicBezTo>
                    <a:pt x="228614" y="316920"/>
                    <a:pt x="167273" y="255579"/>
                    <a:pt x="91604" y="255579"/>
                  </a:cubicBezTo>
                  <a:cubicBezTo>
                    <a:pt x="72687" y="255579"/>
                    <a:pt x="54665" y="259413"/>
                    <a:pt x="38274" y="266346"/>
                  </a:cubicBezTo>
                  <a:lnTo>
                    <a:pt x="0" y="292150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grpSp>
          <p:nvGrpSpPr>
            <p:cNvPr id="363" name="Gruppieren 362">
              <a:extLst>
                <a:ext uri="{FF2B5EF4-FFF2-40B4-BE49-F238E27FC236}">
                  <a16:creationId xmlns:a16="http://schemas.microsoft.com/office/drawing/2014/main" id="{1594DACD-81BC-4AEA-8D60-23250A71D9A7}"/>
                </a:ext>
              </a:extLst>
            </p:cNvPr>
            <p:cNvGrpSpPr/>
            <p:nvPr/>
          </p:nvGrpSpPr>
          <p:grpSpPr>
            <a:xfrm>
              <a:off x="10461949" y="4347354"/>
              <a:ext cx="648648" cy="350629"/>
              <a:chOff x="2453611" y="380570"/>
              <a:chExt cx="979770" cy="529618"/>
            </a:xfrm>
          </p:grpSpPr>
          <p:sp>
            <p:nvSpPr>
              <p:cNvPr id="500" name="Freihandform: Form 499">
                <a:extLst>
                  <a:ext uri="{FF2B5EF4-FFF2-40B4-BE49-F238E27FC236}">
                    <a16:creationId xmlns:a16="http://schemas.microsoft.com/office/drawing/2014/main" id="{794220A6-7682-441D-920B-FF6B5FFA2B70}"/>
                  </a:ext>
                </a:extLst>
              </p:cNvPr>
              <p:cNvSpPr/>
              <p:nvPr/>
            </p:nvSpPr>
            <p:spPr>
              <a:xfrm>
                <a:off x="2453611" y="380570"/>
                <a:ext cx="979770" cy="484822"/>
              </a:xfrm>
              <a:custGeom>
                <a:avLst/>
                <a:gdLst/>
                <a:ahLst/>
                <a:cxnLst/>
                <a:rect l="l" t="t" r="r" b="b"/>
                <a:pathLst>
                  <a:path w="979770" h="484822">
                    <a:moveTo>
                      <a:pt x="495115" y="271900"/>
                    </a:moveTo>
                    <a:cubicBezTo>
                      <a:pt x="493776" y="271900"/>
                      <a:pt x="492659" y="271918"/>
                      <a:pt x="491766" y="271956"/>
                    </a:cubicBezTo>
                    <a:cubicBezTo>
                      <a:pt x="490873" y="271993"/>
                      <a:pt x="490092" y="272086"/>
                      <a:pt x="489422" y="272235"/>
                    </a:cubicBezTo>
                    <a:cubicBezTo>
                      <a:pt x="488753" y="272383"/>
                      <a:pt x="488194" y="272532"/>
                      <a:pt x="487748" y="272681"/>
                    </a:cubicBezTo>
                    <a:cubicBezTo>
                      <a:pt x="487302" y="272830"/>
                      <a:pt x="486929" y="273016"/>
                      <a:pt x="486632" y="273239"/>
                    </a:cubicBezTo>
                    <a:lnTo>
                      <a:pt x="453369" y="294559"/>
                    </a:lnTo>
                    <a:cubicBezTo>
                      <a:pt x="452699" y="295005"/>
                      <a:pt x="452159" y="295452"/>
                      <a:pt x="451750" y="295898"/>
                    </a:cubicBezTo>
                    <a:cubicBezTo>
                      <a:pt x="451341" y="296345"/>
                      <a:pt x="451025" y="296866"/>
                      <a:pt x="450801" y="297461"/>
                    </a:cubicBezTo>
                    <a:cubicBezTo>
                      <a:pt x="450578" y="298056"/>
                      <a:pt x="450411" y="298800"/>
                      <a:pt x="450299" y="299693"/>
                    </a:cubicBezTo>
                    <a:cubicBezTo>
                      <a:pt x="450188" y="300586"/>
                      <a:pt x="450132" y="301665"/>
                      <a:pt x="450132" y="302930"/>
                    </a:cubicBezTo>
                    <a:cubicBezTo>
                      <a:pt x="450132" y="304642"/>
                      <a:pt x="450225" y="306056"/>
                      <a:pt x="450411" y="307172"/>
                    </a:cubicBezTo>
                    <a:cubicBezTo>
                      <a:pt x="450597" y="308288"/>
                      <a:pt x="450950" y="309088"/>
                      <a:pt x="451471" y="309572"/>
                    </a:cubicBezTo>
                    <a:cubicBezTo>
                      <a:pt x="451992" y="310056"/>
                      <a:pt x="452680" y="310223"/>
                      <a:pt x="453536" y="310074"/>
                    </a:cubicBezTo>
                    <a:cubicBezTo>
                      <a:pt x="454392" y="309925"/>
                      <a:pt x="455527" y="309479"/>
                      <a:pt x="456941" y="308735"/>
                    </a:cubicBezTo>
                    <a:lnTo>
                      <a:pt x="484846" y="292103"/>
                    </a:lnTo>
                    <a:lnTo>
                      <a:pt x="484846" y="401938"/>
                    </a:lnTo>
                    <a:lnTo>
                      <a:pt x="454708" y="401938"/>
                    </a:lnTo>
                    <a:cubicBezTo>
                      <a:pt x="454113" y="401938"/>
                      <a:pt x="453573" y="402106"/>
                      <a:pt x="453090" y="402441"/>
                    </a:cubicBezTo>
                    <a:cubicBezTo>
                      <a:pt x="452606" y="402775"/>
                      <a:pt x="452197" y="403259"/>
                      <a:pt x="451862" y="403892"/>
                    </a:cubicBezTo>
                    <a:cubicBezTo>
                      <a:pt x="451527" y="404524"/>
                      <a:pt x="451248" y="405324"/>
                      <a:pt x="451025" y="406292"/>
                    </a:cubicBezTo>
                    <a:cubicBezTo>
                      <a:pt x="450801" y="407259"/>
                      <a:pt x="450690" y="408412"/>
                      <a:pt x="450690" y="409752"/>
                    </a:cubicBezTo>
                    <a:cubicBezTo>
                      <a:pt x="450690" y="411166"/>
                      <a:pt x="450801" y="412356"/>
                      <a:pt x="451025" y="413324"/>
                    </a:cubicBezTo>
                    <a:cubicBezTo>
                      <a:pt x="451248" y="414291"/>
                      <a:pt x="451564" y="415072"/>
                      <a:pt x="451973" y="415668"/>
                    </a:cubicBezTo>
                    <a:cubicBezTo>
                      <a:pt x="452383" y="416263"/>
                      <a:pt x="452811" y="416691"/>
                      <a:pt x="453257" y="416951"/>
                    </a:cubicBezTo>
                    <a:cubicBezTo>
                      <a:pt x="453704" y="417212"/>
                      <a:pt x="454187" y="417342"/>
                      <a:pt x="454708" y="417342"/>
                    </a:cubicBezTo>
                    <a:lnTo>
                      <a:pt x="530164" y="417342"/>
                    </a:lnTo>
                    <a:cubicBezTo>
                      <a:pt x="530685" y="417342"/>
                      <a:pt x="531187" y="417212"/>
                      <a:pt x="531671" y="416951"/>
                    </a:cubicBezTo>
                    <a:cubicBezTo>
                      <a:pt x="532155" y="416691"/>
                      <a:pt x="532582" y="416263"/>
                      <a:pt x="532955" y="415668"/>
                    </a:cubicBezTo>
                    <a:cubicBezTo>
                      <a:pt x="533327" y="415072"/>
                      <a:pt x="533624" y="414291"/>
                      <a:pt x="533848" y="413324"/>
                    </a:cubicBezTo>
                    <a:cubicBezTo>
                      <a:pt x="534071" y="412356"/>
                      <a:pt x="534182" y="411166"/>
                      <a:pt x="534182" y="409752"/>
                    </a:cubicBezTo>
                    <a:cubicBezTo>
                      <a:pt x="534182" y="408412"/>
                      <a:pt x="534089" y="407259"/>
                      <a:pt x="533903" y="406292"/>
                    </a:cubicBezTo>
                    <a:cubicBezTo>
                      <a:pt x="533717" y="405324"/>
                      <a:pt x="533457" y="404524"/>
                      <a:pt x="533122" y="403892"/>
                    </a:cubicBezTo>
                    <a:cubicBezTo>
                      <a:pt x="532787" y="403259"/>
                      <a:pt x="532359" y="402775"/>
                      <a:pt x="531838" y="402441"/>
                    </a:cubicBezTo>
                    <a:cubicBezTo>
                      <a:pt x="531317" y="402106"/>
                      <a:pt x="530759" y="401938"/>
                      <a:pt x="530164" y="401938"/>
                    </a:cubicBezTo>
                    <a:lnTo>
                      <a:pt x="504045" y="401938"/>
                    </a:lnTo>
                    <a:lnTo>
                      <a:pt x="504045" y="275025"/>
                    </a:lnTo>
                    <a:cubicBezTo>
                      <a:pt x="504045" y="274579"/>
                      <a:pt x="503933" y="274151"/>
                      <a:pt x="503710" y="273742"/>
                    </a:cubicBezTo>
                    <a:cubicBezTo>
                      <a:pt x="503487" y="273332"/>
                      <a:pt x="503040" y="272997"/>
                      <a:pt x="502370" y="272737"/>
                    </a:cubicBezTo>
                    <a:cubicBezTo>
                      <a:pt x="501701" y="272476"/>
                      <a:pt x="500770" y="272272"/>
                      <a:pt x="499580" y="272123"/>
                    </a:cubicBezTo>
                    <a:cubicBezTo>
                      <a:pt x="498389" y="271974"/>
                      <a:pt x="496901" y="271900"/>
                      <a:pt x="495115" y="271900"/>
                    </a:cubicBezTo>
                    <a:close/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484822"/>
                    </a:lnTo>
                    <a:lnTo>
                      <a:pt x="0" y="484822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rgbClr val="92D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501" name="Textfeld 500" hidden="1">
                <a:extLst>
                  <a:ext uri="{FF2B5EF4-FFF2-40B4-BE49-F238E27FC236}">
                    <a16:creationId xmlns:a16="http://schemas.microsoft.com/office/drawing/2014/main" id="{9A833BF1-60A2-4738-B291-FDE1E1EAB345}"/>
                  </a:ext>
                </a:extLst>
              </p:cNvPr>
              <p:cNvSpPr txBox="1"/>
              <p:nvPr/>
            </p:nvSpPr>
            <p:spPr>
              <a:xfrm>
                <a:off x="2791605" y="540856"/>
                <a:ext cx="30168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</p:grpSp>
        <p:grpSp>
          <p:nvGrpSpPr>
            <p:cNvPr id="364" name="Gruppieren 363">
              <a:extLst>
                <a:ext uri="{FF2B5EF4-FFF2-40B4-BE49-F238E27FC236}">
                  <a16:creationId xmlns:a16="http://schemas.microsoft.com/office/drawing/2014/main" id="{6206B965-3E5D-471B-8E36-C0DE316D91CA}"/>
                </a:ext>
              </a:extLst>
            </p:cNvPr>
            <p:cNvGrpSpPr/>
            <p:nvPr/>
          </p:nvGrpSpPr>
          <p:grpSpPr>
            <a:xfrm>
              <a:off x="10598778" y="3766296"/>
              <a:ext cx="370440" cy="184234"/>
              <a:chOff x="4679615" y="2340032"/>
              <a:chExt cx="563993" cy="280496"/>
            </a:xfrm>
          </p:grpSpPr>
          <p:sp>
            <p:nvSpPr>
              <p:cNvPr id="498" name="Freihandform: Form 49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1751B2F-9EAF-473D-844B-20B23B31E3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499" name="Grafik 49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081168B-9226-4E3E-93F5-070C1EB52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grpSp>
          <p:nvGrpSpPr>
            <p:cNvPr id="365" name="Gruppieren 364">
              <a:extLst>
                <a:ext uri="{FF2B5EF4-FFF2-40B4-BE49-F238E27FC236}">
                  <a16:creationId xmlns:a16="http://schemas.microsoft.com/office/drawing/2014/main" id="{C8CC839E-5B7E-4E74-93D2-0FDC63A010E6}"/>
                </a:ext>
              </a:extLst>
            </p:cNvPr>
            <p:cNvGrpSpPr/>
            <p:nvPr/>
          </p:nvGrpSpPr>
          <p:grpSpPr>
            <a:xfrm>
              <a:off x="10446791" y="3095902"/>
              <a:ext cx="149941" cy="149941"/>
              <a:chOff x="3980708" y="305278"/>
              <a:chExt cx="339939" cy="339939"/>
            </a:xfrm>
          </p:grpSpPr>
          <p:sp>
            <p:nvSpPr>
              <p:cNvPr id="496" name="Flussdiagramm: Verbinder 495">
                <a:extLst>
                  <a:ext uri="{FF2B5EF4-FFF2-40B4-BE49-F238E27FC236}">
                    <a16:creationId xmlns:a16="http://schemas.microsoft.com/office/drawing/2014/main" id="{F529B8A5-E926-4A35-86B3-7E409E73F4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6588" y="323416"/>
                <a:ext cx="307500" cy="307494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497" name="Grafik 496">
                <a:extLst>
                  <a:ext uri="{FF2B5EF4-FFF2-40B4-BE49-F238E27FC236}">
                    <a16:creationId xmlns:a16="http://schemas.microsoft.com/office/drawing/2014/main" id="{43A6462C-B0A9-414A-8740-59FDAD0BF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3980708" y="305278"/>
                <a:ext cx="339939" cy="339939"/>
              </a:xfrm>
              <a:prstGeom prst="rect">
                <a:avLst/>
              </a:prstGeom>
            </p:spPr>
          </p:pic>
        </p:grpSp>
        <p:grpSp>
          <p:nvGrpSpPr>
            <p:cNvPr id="366" name="Gruppieren 365">
              <a:extLst>
                <a:ext uri="{FF2B5EF4-FFF2-40B4-BE49-F238E27FC236}">
                  <a16:creationId xmlns:a16="http://schemas.microsoft.com/office/drawing/2014/main" id="{DAB88A04-1EC3-4393-94C0-DF19A186CDE5}"/>
                </a:ext>
              </a:extLst>
            </p:cNvPr>
            <p:cNvGrpSpPr/>
            <p:nvPr/>
          </p:nvGrpSpPr>
          <p:grpSpPr>
            <a:xfrm>
              <a:off x="10988350" y="3096418"/>
              <a:ext cx="150439" cy="150437"/>
              <a:chOff x="5318782" y="709462"/>
              <a:chExt cx="229042" cy="229040"/>
            </a:xfrm>
          </p:grpSpPr>
          <p:sp>
            <p:nvSpPr>
              <p:cNvPr id="494" name="Flussdiagramm: Verbinder 493">
                <a:extLst>
                  <a:ext uri="{FF2B5EF4-FFF2-40B4-BE49-F238E27FC236}">
                    <a16:creationId xmlns:a16="http://schemas.microsoft.com/office/drawing/2014/main" id="{F68559B0-B920-4007-888E-CA003274E2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495" name="Grafik 494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8319E13B-9852-4146-B9B2-06070C1F3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grpSp>
          <p:nvGrpSpPr>
            <p:cNvPr id="367" name="Gruppieren 366">
              <a:extLst>
                <a:ext uri="{FF2B5EF4-FFF2-40B4-BE49-F238E27FC236}">
                  <a16:creationId xmlns:a16="http://schemas.microsoft.com/office/drawing/2014/main" id="{6B498512-033F-4E28-B18B-E4B55C1088D0}"/>
                </a:ext>
              </a:extLst>
            </p:cNvPr>
            <p:cNvGrpSpPr/>
            <p:nvPr/>
          </p:nvGrpSpPr>
          <p:grpSpPr>
            <a:xfrm>
              <a:off x="10974172" y="3639916"/>
              <a:ext cx="153113" cy="153111"/>
              <a:chOff x="5324793" y="1536935"/>
              <a:chExt cx="233114" cy="233110"/>
            </a:xfrm>
          </p:grpSpPr>
          <p:sp>
            <p:nvSpPr>
              <p:cNvPr id="490" name="Flussdiagramm: Verbinder 489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D93867C1-14FE-4232-8CED-C211195628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491" name="Grafik 10">
                <a:extLst>
                  <a:ext uri="{FF2B5EF4-FFF2-40B4-BE49-F238E27FC236}">
                    <a16:creationId xmlns:a16="http://schemas.microsoft.com/office/drawing/2014/main" id="{D250406C-3C36-44FA-BE20-A85668B0438C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492" name="Freihandform: Form 491">
                  <a:hlinkClick r:id="rId30" action="ppaction://hlinksldjump"/>
                  <a:extLst>
                    <a:ext uri="{FF2B5EF4-FFF2-40B4-BE49-F238E27FC236}">
                      <a16:creationId xmlns:a16="http://schemas.microsoft.com/office/drawing/2014/main" id="{6CF7ACA3-079B-4646-A709-9FC0E097C040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93" name="Freihandform: Form 492">
                  <a:extLst>
                    <a:ext uri="{FF2B5EF4-FFF2-40B4-BE49-F238E27FC236}">
                      <a16:creationId xmlns:a16="http://schemas.microsoft.com/office/drawing/2014/main" id="{C2389D6D-4821-410D-B9A1-B7E90EA56279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368" name="Gruppieren 367">
              <a:extLst>
                <a:ext uri="{FF2B5EF4-FFF2-40B4-BE49-F238E27FC236}">
                  <a16:creationId xmlns:a16="http://schemas.microsoft.com/office/drawing/2014/main" id="{C9A38F81-E6AE-425F-83BF-44B44790D6F6}"/>
                </a:ext>
              </a:extLst>
            </p:cNvPr>
            <p:cNvGrpSpPr/>
            <p:nvPr/>
          </p:nvGrpSpPr>
          <p:grpSpPr>
            <a:xfrm>
              <a:off x="10444812" y="3639912"/>
              <a:ext cx="153484" cy="153481"/>
              <a:chOff x="4518845" y="1536928"/>
              <a:chExt cx="233678" cy="233674"/>
            </a:xfrm>
          </p:grpSpPr>
          <p:sp>
            <p:nvSpPr>
              <p:cNvPr id="488" name="Flussdiagramm: Verbinder 487">
                <a:extLst>
                  <a:ext uri="{FF2B5EF4-FFF2-40B4-BE49-F238E27FC236}">
                    <a16:creationId xmlns:a16="http://schemas.microsoft.com/office/drawing/2014/main" id="{6478F704-AB98-4A60-9F58-D7E302246E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489" name="Grafik 488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0EB77027-3A48-4C3F-ACF7-34A92E724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BA461F0E-590F-4F2A-9B1F-C7795A197604}"/>
                </a:ext>
              </a:extLst>
            </p:cNvPr>
            <p:cNvSpPr/>
            <p:nvPr/>
          </p:nvSpPr>
          <p:spPr>
            <a:xfrm>
              <a:off x="10461088" y="3458795"/>
              <a:ext cx="643530" cy="313267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84667 h 476948"/>
                <a:gd name="connsiteX3" fmla="*/ 950895 w 979770"/>
                <a:gd name="connsiteY3" fmla="*/ 265199 h 476948"/>
                <a:gd name="connsiteX4" fmla="*/ 897564 w 979770"/>
                <a:gd name="connsiteY4" fmla="*/ 254432 h 476948"/>
                <a:gd name="connsiteX5" fmla="*/ 760554 w 979770"/>
                <a:gd name="connsiteY5" fmla="*/ 391440 h 476948"/>
                <a:gd name="connsiteX6" fmla="*/ 771321 w 979770"/>
                <a:gd name="connsiteY6" fmla="*/ 444770 h 476948"/>
                <a:gd name="connsiteX7" fmla="*/ 793017 w 979770"/>
                <a:gd name="connsiteY7" fmla="*/ 476948 h 476948"/>
                <a:gd name="connsiteX8" fmla="*/ 196925 w 979770"/>
                <a:gd name="connsiteY8" fmla="*/ 476948 h 476948"/>
                <a:gd name="connsiteX9" fmla="*/ 217847 w 979770"/>
                <a:gd name="connsiteY9" fmla="*/ 445917 h 476948"/>
                <a:gd name="connsiteX10" fmla="*/ 228614 w 979770"/>
                <a:gd name="connsiteY10" fmla="*/ 392587 h 476948"/>
                <a:gd name="connsiteX11" fmla="*/ 91604 w 979770"/>
                <a:gd name="connsiteY11" fmla="*/ 255579 h 476948"/>
                <a:gd name="connsiteX12" fmla="*/ 38274 w 979770"/>
                <a:gd name="connsiteY12" fmla="*/ 266346 h 476948"/>
                <a:gd name="connsiteX13" fmla="*/ 0 w 979770"/>
                <a:gd name="connsiteY13" fmla="*/ 292150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84667"/>
                  </a:lnTo>
                  <a:lnTo>
                    <a:pt x="950895" y="265199"/>
                  </a:lnTo>
                  <a:cubicBezTo>
                    <a:pt x="934503" y="258266"/>
                    <a:pt x="916481" y="254432"/>
                    <a:pt x="897564" y="254432"/>
                  </a:cubicBezTo>
                  <a:cubicBezTo>
                    <a:pt x="821895" y="254432"/>
                    <a:pt x="760554" y="315773"/>
                    <a:pt x="760554" y="391440"/>
                  </a:cubicBezTo>
                  <a:cubicBezTo>
                    <a:pt x="760554" y="410357"/>
                    <a:pt x="764388" y="428378"/>
                    <a:pt x="771321" y="444770"/>
                  </a:cubicBezTo>
                  <a:lnTo>
                    <a:pt x="793017" y="476948"/>
                  </a:lnTo>
                  <a:lnTo>
                    <a:pt x="196925" y="476948"/>
                  </a:lnTo>
                  <a:lnTo>
                    <a:pt x="217847" y="445917"/>
                  </a:lnTo>
                  <a:cubicBezTo>
                    <a:pt x="224780" y="429525"/>
                    <a:pt x="228614" y="411504"/>
                    <a:pt x="228614" y="392587"/>
                  </a:cubicBezTo>
                  <a:cubicBezTo>
                    <a:pt x="228614" y="316920"/>
                    <a:pt x="167273" y="255579"/>
                    <a:pt x="91604" y="255579"/>
                  </a:cubicBezTo>
                  <a:cubicBezTo>
                    <a:pt x="72687" y="255579"/>
                    <a:pt x="54665" y="259413"/>
                    <a:pt x="38274" y="266346"/>
                  </a:cubicBezTo>
                  <a:lnTo>
                    <a:pt x="0" y="292150"/>
                  </a:ln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grpSp>
          <p:nvGrpSpPr>
            <p:cNvPr id="370" name="Gruppieren 369">
              <a:extLst>
                <a:ext uri="{FF2B5EF4-FFF2-40B4-BE49-F238E27FC236}">
                  <a16:creationId xmlns:a16="http://schemas.microsoft.com/office/drawing/2014/main" id="{0DE8619D-C540-432B-9A05-6B27440ED04E}"/>
                </a:ext>
              </a:extLst>
            </p:cNvPr>
            <p:cNvGrpSpPr/>
            <p:nvPr/>
          </p:nvGrpSpPr>
          <p:grpSpPr>
            <a:xfrm>
              <a:off x="10461231" y="3127101"/>
              <a:ext cx="643530" cy="347862"/>
              <a:chOff x="2453611" y="380570"/>
              <a:chExt cx="979770" cy="529618"/>
            </a:xfrm>
          </p:grpSpPr>
          <p:sp>
            <p:nvSpPr>
              <p:cNvPr id="486" name="Freihandform: Form 485">
                <a:extLst>
                  <a:ext uri="{FF2B5EF4-FFF2-40B4-BE49-F238E27FC236}">
                    <a16:creationId xmlns:a16="http://schemas.microsoft.com/office/drawing/2014/main" id="{256A2D19-E45F-4F05-974F-0E498CC19A20}"/>
                  </a:ext>
                </a:extLst>
              </p:cNvPr>
              <p:cNvSpPr/>
              <p:nvPr/>
            </p:nvSpPr>
            <p:spPr>
              <a:xfrm>
                <a:off x="2453611" y="380570"/>
                <a:ext cx="979770" cy="484822"/>
              </a:xfrm>
              <a:custGeom>
                <a:avLst/>
                <a:gdLst/>
                <a:ahLst/>
                <a:cxnLst/>
                <a:rect l="l" t="t" r="r" b="b"/>
                <a:pathLst>
                  <a:path w="979770" h="484822">
                    <a:moveTo>
                      <a:pt x="495115" y="271900"/>
                    </a:moveTo>
                    <a:cubicBezTo>
                      <a:pt x="493776" y="271900"/>
                      <a:pt x="492659" y="271918"/>
                      <a:pt x="491766" y="271956"/>
                    </a:cubicBezTo>
                    <a:cubicBezTo>
                      <a:pt x="490873" y="271993"/>
                      <a:pt x="490092" y="272086"/>
                      <a:pt x="489422" y="272235"/>
                    </a:cubicBezTo>
                    <a:cubicBezTo>
                      <a:pt x="488753" y="272383"/>
                      <a:pt x="488194" y="272532"/>
                      <a:pt x="487748" y="272681"/>
                    </a:cubicBezTo>
                    <a:cubicBezTo>
                      <a:pt x="487302" y="272830"/>
                      <a:pt x="486929" y="273016"/>
                      <a:pt x="486632" y="273239"/>
                    </a:cubicBezTo>
                    <a:lnTo>
                      <a:pt x="453369" y="294559"/>
                    </a:lnTo>
                    <a:cubicBezTo>
                      <a:pt x="452699" y="295005"/>
                      <a:pt x="452159" y="295452"/>
                      <a:pt x="451750" y="295898"/>
                    </a:cubicBezTo>
                    <a:cubicBezTo>
                      <a:pt x="451341" y="296345"/>
                      <a:pt x="451025" y="296866"/>
                      <a:pt x="450801" y="297461"/>
                    </a:cubicBezTo>
                    <a:cubicBezTo>
                      <a:pt x="450578" y="298056"/>
                      <a:pt x="450411" y="298800"/>
                      <a:pt x="450299" y="299693"/>
                    </a:cubicBezTo>
                    <a:cubicBezTo>
                      <a:pt x="450188" y="300586"/>
                      <a:pt x="450132" y="301665"/>
                      <a:pt x="450132" y="302930"/>
                    </a:cubicBezTo>
                    <a:cubicBezTo>
                      <a:pt x="450132" y="304642"/>
                      <a:pt x="450225" y="306056"/>
                      <a:pt x="450411" y="307172"/>
                    </a:cubicBezTo>
                    <a:cubicBezTo>
                      <a:pt x="450597" y="308288"/>
                      <a:pt x="450950" y="309088"/>
                      <a:pt x="451471" y="309572"/>
                    </a:cubicBezTo>
                    <a:cubicBezTo>
                      <a:pt x="451992" y="310056"/>
                      <a:pt x="452680" y="310223"/>
                      <a:pt x="453536" y="310074"/>
                    </a:cubicBezTo>
                    <a:cubicBezTo>
                      <a:pt x="454392" y="309925"/>
                      <a:pt x="455527" y="309479"/>
                      <a:pt x="456941" y="308735"/>
                    </a:cubicBezTo>
                    <a:lnTo>
                      <a:pt x="484846" y="292103"/>
                    </a:lnTo>
                    <a:lnTo>
                      <a:pt x="484846" y="401938"/>
                    </a:lnTo>
                    <a:lnTo>
                      <a:pt x="454708" y="401938"/>
                    </a:lnTo>
                    <a:cubicBezTo>
                      <a:pt x="454113" y="401938"/>
                      <a:pt x="453573" y="402106"/>
                      <a:pt x="453090" y="402441"/>
                    </a:cubicBezTo>
                    <a:cubicBezTo>
                      <a:pt x="452606" y="402775"/>
                      <a:pt x="452197" y="403259"/>
                      <a:pt x="451862" y="403892"/>
                    </a:cubicBezTo>
                    <a:cubicBezTo>
                      <a:pt x="451527" y="404524"/>
                      <a:pt x="451248" y="405324"/>
                      <a:pt x="451025" y="406292"/>
                    </a:cubicBezTo>
                    <a:cubicBezTo>
                      <a:pt x="450801" y="407259"/>
                      <a:pt x="450690" y="408412"/>
                      <a:pt x="450690" y="409752"/>
                    </a:cubicBezTo>
                    <a:cubicBezTo>
                      <a:pt x="450690" y="411166"/>
                      <a:pt x="450801" y="412356"/>
                      <a:pt x="451025" y="413324"/>
                    </a:cubicBezTo>
                    <a:cubicBezTo>
                      <a:pt x="451248" y="414291"/>
                      <a:pt x="451564" y="415072"/>
                      <a:pt x="451973" y="415668"/>
                    </a:cubicBezTo>
                    <a:cubicBezTo>
                      <a:pt x="452383" y="416263"/>
                      <a:pt x="452811" y="416691"/>
                      <a:pt x="453257" y="416951"/>
                    </a:cubicBezTo>
                    <a:cubicBezTo>
                      <a:pt x="453704" y="417212"/>
                      <a:pt x="454187" y="417342"/>
                      <a:pt x="454708" y="417342"/>
                    </a:cubicBezTo>
                    <a:lnTo>
                      <a:pt x="530164" y="417342"/>
                    </a:lnTo>
                    <a:cubicBezTo>
                      <a:pt x="530685" y="417342"/>
                      <a:pt x="531187" y="417212"/>
                      <a:pt x="531671" y="416951"/>
                    </a:cubicBezTo>
                    <a:cubicBezTo>
                      <a:pt x="532155" y="416691"/>
                      <a:pt x="532582" y="416263"/>
                      <a:pt x="532955" y="415668"/>
                    </a:cubicBezTo>
                    <a:cubicBezTo>
                      <a:pt x="533327" y="415072"/>
                      <a:pt x="533624" y="414291"/>
                      <a:pt x="533848" y="413324"/>
                    </a:cubicBezTo>
                    <a:cubicBezTo>
                      <a:pt x="534071" y="412356"/>
                      <a:pt x="534182" y="411166"/>
                      <a:pt x="534182" y="409752"/>
                    </a:cubicBezTo>
                    <a:cubicBezTo>
                      <a:pt x="534182" y="408412"/>
                      <a:pt x="534089" y="407259"/>
                      <a:pt x="533903" y="406292"/>
                    </a:cubicBezTo>
                    <a:cubicBezTo>
                      <a:pt x="533717" y="405324"/>
                      <a:pt x="533457" y="404524"/>
                      <a:pt x="533122" y="403892"/>
                    </a:cubicBezTo>
                    <a:cubicBezTo>
                      <a:pt x="532787" y="403259"/>
                      <a:pt x="532359" y="402775"/>
                      <a:pt x="531838" y="402441"/>
                    </a:cubicBezTo>
                    <a:cubicBezTo>
                      <a:pt x="531317" y="402106"/>
                      <a:pt x="530759" y="401938"/>
                      <a:pt x="530164" y="401938"/>
                    </a:cubicBezTo>
                    <a:lnTo>
                      <a:pt x="504045" y="401938"/>
                    </a:lnTo>
                    <a:lnTo>
                      <a:pt x="504045" y="275025"/>
                    </a:lnTo>
                    <a:cubicBezTo>
                      <a:pt x="504045" y="274579"/>
                      <a:pt x="503933" y="274151"/>
                      <a:pt x="503710" y="273742"/>
                    </a:cubicBezTo>
                    <a:cubicBezTo>
                      <a:pt x="503487" y="273332"/>
                      <a:pt x="503040" y="272997"/>
                      <a:pt x="502370" y="272737"/>
                    </a:cubicBezTo>
                    <a:cubicBezTo>
                      <a:pt x="501701" y="272476"/>
                      <a:pt x="500770" y="272272"/>
                      <a:pt x="499580" y="272123"/>
                    </a:cubicBezTo>
                    <a:cubicBezTo>
                      <a:pt x="498389" y="271974"/>
                      <a:pt x="496901" y="271900"/>
                      <a:pt x="495115" y="271900"/>
                    </a:cubicBezTo>
                    <a:close/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484822"/>
                    </a:lnTo>
                    <a:lnTo>
                      <a:pt x="0" y="484822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rgbClr val="C0000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487" name="Textfeld 486" hidden="1">
                <a:extLst>
                  <a:ext uri="{FF2B5EF4-FFF2-40B4-BE49-F238E27FC236}">
                    <a16:creationId xmlns:a16="http://schemas.microsoft.com/office/drawing/2014/main" id="{921F4CC4-07ED-4E3A-B2EF-705EB6BED9BA}"/>
                  </a:ext>
                </a:extLst>
              </p:cNvPr>
              <p:cNvSpPr txBox="1"/>
              <p:nvPr/>
            </p:nvSpPr>
            <p:spPr>
              <a:xfrm>
                <a:off x="2791605" y="540856"/>
                <a:ext cx="30168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</p:grpSp>
        <p:grpSp>
          <p:nvGrpSpPr>
            <p:cNvPr id="371" name="Gruppieren 370">
              <a:extLst>
                <a:ext uri="{FF2B5EF4-FFF2-40B4-BE49-F238E27FC236}">
                  <a16:creationId xmlns:a16="http://schemas.microsoft.com/office/drawing/2014/main" id="{3E169E16-567A-4AD1-A7FE-2406A1A2CB6E}"/>
                </a:ext>
              </a:extLst>
            </p:cNvPr>
            <p:cNvGrpSpPr/>
            <p:nvPr/>
          </p:nvGrpSpPr>
          <p:grpSpPr>
            <a:xfrm>
              <a:off x="10600180" y="3232551"/>
              <a:ext cx="375305" cy="491528"/>
              <a:chOff x="10553838" y="856073"/>
              <a:chExt cx="375305" cy="491528"/>
            </a:xfrm>
          </p:grpSpPr>
          <p:pic>
            <p:nvPicPr>
              <p:cNvPr id="484" name="Grafik 483" descr="Ein Bild, das Zeichnung enthält.&#10;&#10;Automatisch generierte Beschreibung">
                <a:extLst>
                  <a:ext uri="{FF2B5EF4-FFF2-40B4-BE49-F238E27FC236}">
                    <a16:creationId xmlns:a16="http://schemas.microsoft.com/office/drawing/2014/main" id="{09A7CF0F-56B6-409D-8AA0-22772F0CD4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3838" y="863856"/>
                <a:ext cx="375305" cy="483745"/>
              </a:xfrm>
              <a:prstGeom prst="rect">
                <a:avLst/>
              </a:prstGeom>
            </p:spPr>
          </p:pic>
          <p:sp>
            <p:nvSpPr>
              <p:cNvPr id="485" name="Smiley 484">
                <a:extLst>
                  <a:ext uri="{FF2B5EF4-FFF2-40B4-BE49-F238E27FC236}">
                    <a16:creationId xmlns:a16="http://schemas.microsoft.com/office/drawing/2014/main" id="{EF1C9435-BB29-4853-9AB0-69B9E4D59BD6}"/>
                  </a:ext>
                </a:extLst>
              </p:cNvPr>
              <p:cNvSpPr/>
              <p:nvPr/>
            </p:nvSpPr>
            <p:spPr>
              <a:xfrm>
                <a:off x="10633209" y="856073"/>
                <a:ext cx="216364" cy="216364"/>
              </a:xfrm>
              <a:prstGeom prst="smileyFace">
                <a:avLst>
                  <a:gd name="adj" fmla="val 4653"/>
                </a:avLst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72" name="Gruppieren 371">
              <a:extLst>
                <a:ext uri="{FF2B5EF4-FFF2-40B4-BE49-F238E27FC236}">
                  <a16:creationId xmlns:a16="http://schemas.microsoft.com/office/drawing/2014/main" id="{96AEDF0F-725B-42A5-8388-BE7DD81E1666}"/>
                </a:ext>
              </a:extLst>
            </p:cNvPr>
            <p:cNvGrpSpPr/>
            <p:nvPr/>
          </p:nvGrpSpPr>
          <p:grpSpPr>
            <a:xfrm>
              <a:off x="11227329" y="3103902"/>
              <a:ext cx="149941" cy="149941"/>
              <a:chOff x="3980708" y="305278"/>
              <a:chExt cx="339939" cy="339939"/>
            </a:xfrm>
          </p:grpSpPr>
          <p:sp>
            <p:nvSpPr>
              <p:cNvPr id="482" name="Flussdiagramm: Verbinder 481">
                <a:extLst>
                  <a:ext uri="{FF2B5EF4-FFF2-40B4-BE49-F238E27FC236}">
                    <a16:creationId xmlns:a16="http://schemas.microsoft.com/office/drawing/2014/main" id="{66E0A2B7-076B-4FB9-9331-A604F0B57C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6588" y="323416"/>
                <a:ext cx="307500" cy="307494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483" name="Grafik 482">
                <a:extLst>
                  <a:ext uri="{FF2B5EF4-FFF2-40B4-BE49-F238E27FC236}">
                    <a16:creationId xmlns:a16="http://schemas.microsoft.com/office/drawing/2014/main" id="{6B64A72E-6176-492C-BE3E-F4EE6661D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3980708" y="305278"/>
                <a:ext cx="339939" cy="339939"/>
              </a:xfrm>
              <a:prstGeom prst="rect">
                <a:avLst/>
              </a:prstGeom>
            </p:spPr>
          </p:pic>
        </p:grpSp>
        <p:grpSp>
          <p:nvGrpSpPr>
            <p:cNvPr id="373" name="Gruppieren 372">
              <a:extLst>
                <a:ext uri="{FF2B5EF4-FFF2-40B4-BE49-F238E27FC236}">
                  <a16:creationId xmlns:a16="http://schemas.microsoft.com/office/drawing/2014/main" id="{0C0C3F80-DB28-4B8D-B82D-51EC7E1479DB}"/>
                </a:ext>
              </a:extLst>
            </p:cNvPr>
            <p:cNvGrpSpPr/>
            <p:nvPr/>
          </p:nvGrpSpPr>
          <p:grpSpPr>
            <a:xfrm>
              <a:off x="11768888" y="3104418"/>
              <a:ext cx="150439" cy="150437"/>
              <a:chOff x="5318782" y="709462"/>
              <a:chExt cx="229042" cy="229040"/>
            </a:xfrm>
          </p:grpSpPr>
          <p:sp>
            <p:nvSpPr>
              <p:cNvPr id="480" name="Flussdiagramm: Verbinder 479">
                <a:extLst>
                  <a:ext uri="{FF2B5EF4-FFF2-40B4-BE49-F238E27FC236}">
                    <a16:creationId xmlns:a16="http://schemas.microsoft.com/office/drawing/2014/main" id="{539F77AA-0756-4C7E-90F9-E593BF4278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481" name="Grafik 480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6048DC96-09B6-4CA7-987B-D1A66303D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grpSp>
          <p:nvGrpSpPr>
            <p:cNvPr id="374" name="Gruppieren 373">
              <a:extLst>
                <a:ext uri="{FF2B5EF4-FFF2-40B4-BE49-F238E27FC236}">
                  <a16:creationId xmlns:a16="http://schemas.microsoft.com/office/drawing/2014/main" id="{78941B59-D0B3-451A-92EB-348ECC7376DE}"/>
                </a:ext>
              </a:extLst>
            </p:cNvPr>
            <p:cNvGrpSpPr/>
            <p:nvPr/>
          </p:nvGrpSpPr>
          <p:grpSpPr>
            <a:xfrm>
              <a:off x="11754710" y="3647916"/>
              <a:ext cx="153113" cy="153111"/>
              <a:chOff x="5324793" y="1536935"/>
              <a:chExt cx="233114" cy="233110"/>
            </a:xfrm>
          </p:grpSpPr>
          <p:sp>
            <p:nvSpPr>
              <p:cNvPr id="476" name="Flussdiagramm: Verbinder 475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F16B92DE-E422-4650-BED3-6C1A5B615D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477" name="Grafik 10">
                <a:extLst>
                  <a:ext uri="{FF2B5EF4-FFF2-40B4-BE49-F238E27FC236}">
                    <a16:creationId xmlns:a16="http://schemas.microsoft.com/office/drawing/2014/main" id="{39D25842-3C5C-4D02-BAAF-CB73714EBCA2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478" name="Freihandform: Form 477">
                  <a:hlinkClick r:id="rId30" action="ppaction://hlinksldjump"/>
                  <a:extLst>
                    <a:ext uri="{FF2B5EF4-FFF2-40B4-BE49-F238E27FC236}">
                      <a16:creationId xmlns:a16="http://schemas.microsoft.com/office/drawing/2014/main" id="{92323FAF-E01D-4A3F-9168-DBB516E42A71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79" name="Freihandform: Form 478">
                  <a:extLst>
                    <a:ext uri="{FF2B5EF4-FFF2-40B4-BE49-F238E27FC236}">
                      <a16:creationId xmlns:a16="http://schemas.microsoft.com/office/drawing/2014/main" id="{720D9E21-752F-4666-B751-7F47F6DA90B4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375" name="Gruppieren 374">
              <a:extLst>
                <a:ext uri="{FF2B5EF4-FFF2-40B4-BE49-F238E27FC236}">
                  <a16:creationId xmlns:a16="http://schemas.microsoft.com/office/drawing/2014/main" id="{CC891F98-B66B-48D7-9407-9AA67F4EC3B8}"/>
                </a:ext>
              </a:extLst>
            </p:cNvPr>
            <p:cNvGrpSpPr/>
            <p:nvPr/>
          </p:nvGrpSpPr>
          <p:grpSpPr>
            <a:xfrm>
              <a:off x="11225350" y="3647912"/>
              <a:ext cx="153484" cy="153481"/>
              <a:chOff x="4518845" y="1536928"/>
              <a:chExt cx="233678" cy="233674"/>
            </a:xfrm>
          </p:grpSpPr>
          <p:sp>
            <p:nvSpPr>
              <p:cNvPr id="474" name="Flussdiagramm: Verbinder 473">
                <a:extLst>
                  <a:ext uri="{FF2B5EF4-FFF2-40B4-BE49-F238E27FC236}">
                    <a16:creationId xmlns:a16="http://schemas.microsoft.com/office/drawing/2014/main" id="{9B1A3F39-92F0-4194-847F-DCB55A7C1A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475" name="Grafik 474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766D151E-B68B-459E-ADA2-E7EC6D4BF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  <p:sp>
          <p:nvSpPr>
            <p:cNvPr id="377" name="Freihandform: Form 376">
              <a:extLst>
                <a:ext uri="{FF2B5EF4-FFF2-40B4-BE49-F238E27FC236}">
                  <a16:creationId xmlns:a16="http://schemas.microsoft.com/office/drawing/2014/main" id="{419080EA-52BD-40FE-9371-7180FBA50FC3}"/>
                </a:ext>
              </a:extLst>
            </p:cNvPr>
            <p:cNvSpPr/>
            <p:nvPr/>
          </p:nvSpPr>
          <p:spPr>
            <a:xfrm>
              <a:off x="11241626" y="3466795"/>
              <a:ext cx="643530" cy="313267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84667 h 476948"/>
                <a:gd name="connsiteX3" fmla="*/ 950895 w 979770"/>
                <a:gd name="connsiteY3" fmla="*/ 265199 h 476948"/>
                <a:gd name="connsiteX4" fmla="*/ 897564 w 979770"/>
                <a:gd name="connsiteY4" fmla="*/ 254432 h 476948"/>
                <a:gd name="connsiteX5" fmla="*/ 760554 w 979770"/>
                <a:gd name="connsiteY5" fmla="*/ 391440 h 476948"/>
                <a:gd name="connsiteX6" fmla="*/ 771321 w 979770"/>
                <a:gd name="connsiteY6" fmla="*/ 444770 h 476948"/>
                <a:gd name="connsiteX7" fmla="*/ 793017 w 979770"/>
                <a:gd name="connsiteY7" fmla="*/ 476948 h 476948"/>
                <a:gd name="connsiteX8" fmla="*/ 196925 w 979770"/>
                <a:gd name="connsiteY8" fmla="*/ 476948 h 476948"/>
                <a:gd name="connsiteX9" fmla="*/ 217847 w 979770"/>
                <a:gd name="connsiteY9" fmla="*/ 445917 h 476948"/>
                <a:gd name="connsiteX10" fmla="*/ 228614 w 979770"/>
                <a:gd name="connsiteY10" fmla="*/ 392587 h 476948"/>
                <a:gd name="connsiteX11" fmla="*/ 91604 w 979770"/>
                <a:gd name="connsiteY11" fmla="*/ 255579 h 476948"/>
                <a:gd name="connsiteX12" fmla="*/ 38274 w 979770"/>
                <a:gd name="connsiteY12" fmla="*/ 266346 h 476948"/>
                <a:gd name="connsiteX13" fmla="*/ 0 w 979770"/>
                <a:gd name="connsiteY13" fmla="*/ 292150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84667"/>
                  </a:lnTo>
                  <a:lnTo>
                    <a:pt x="950895" y="265199"/>
                  </a:lnTo>
                  <a:cubicBezTo>
                    <a:pt x="934503" y="258266"/>
                    <a:pt x="916481" y="254432"/>
                    <a:pt x="897564" y="254432"/>
                  </a:cubicBezTo>
                  <a:cubicBezTo>
                    <a:pt x="821895" y="254432"/>
                    <a:pt x="760554" y="315773"/>
                    <a:pt x="760554" y="391440"/>
                  </a:cubicBezTo>
                  <a:cubicBezTo>
                    <a:pt x="760554" y="410357"/>
                    <a:pt x="764388" y="428378"/>
                    <a:pt x="771321" y="444770"/>
                  </a:cubicBezTo>
                  <a:lnTo>
                    <a:pt x="793017" y="476948"/>
                  </a:lnTo>
                  <a:lnTo>
                    <a:pt x="196925" y="476948"/>
                  </a:lnTo>
                  <a:lnTo>
                    <a:pt x="217847" y="445917"/>
                  </a:lnTo>
                  <a:cubicBezTo>
                    <a:pt x="224780" y="429525"/>
                    <a:pt x="228614" y="411504"/>
                    <a:pt x="228614" y="392587"/>
                  </a:cubicBezTo>
                  <a:cubicBezTo>
                    <a:pt x="228614" y="316920"/>
                    <a:pt x="167273" y="255579"/>
                    <a:pt x="91604" y="255579"/>
                  </a:cubicBezTo>
                  <a:cubicBezTo>
                    <a:pt x="72687" y="255579"/>
                    <a:pt x="54665" y="259413"/>
                    <a:pt x="38274" y="266346"/>
                  </a:cubicBezTo>
                  <a:lnTo>
                    <a:pt x="0" y="292150"/>
                  </a:ln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378" name="Freihandform: Form 377">
              <a:extLst>
                <a:ext uri="{FF2B5EF4-FFF2-40B4-BE49-F238E27FC236}">
                  <a16:creationId xmlns:a16="http://schemas.microsoft.com/office/drawing/2014/main" id="{E3D7EAC0-B2C4-49FD-B7F3-739EC97E9BAA}"/>
                </a:ext>
              </a:extLst>
            </p:cNvPr>
            <p:cNvSpPr/>
            <p:nvPr/>
          </p:nvSpPr>
          <p:spPr>
            <a:xfrm>
              <a:off x="11241769" y="3135101"/>
              <a:ext cx="643530" cy="318439"/>
            </a:xfrm>
            <a:custGeom>
              <a:avLst/>
              <a:gdLst>
                <a:gd name="connsiteX0" fmla="*/ 137555 w 643530"/>
                <a:gd name="connsiteY0" fmla="*/ 0 h 318439"/>
                <a:gd name="connsiteX1" fmla="*/ 525103 w 643530"/>
                <a:gd name="connsiteY1" fmla="*/ 0 h 318439"/>
                <a:gd name="connsiteX2" fmla="*/ 518691 w 643530"/>
                <a:gd name="connsiteY2" fmla="*/ 9509 h 318439"/>
                <a:gd name="connsiteX3" fmla="*/ 511619 w 643530"/>
                <a:gd name="connsiteY3" fmla="*/ 44536 h 318439"/>
                <a:gd name="connsiteX4" fmla="*/ 601610 w 643530"/>
                <a:gd name="connsiteY4" fmla="*/ 134525 h 318439"/>
                <a:gd name="connsiteX5" fmla="*/ 636639 w 643530"/>
                <a:gd name="connsiteY5" fmla="*/ 127453 h 318439"/>
                <a:gd name="connsiteX6" fmla="*/ 643530 w 643530"/>
                <a:gd name="connsiteY6" fmla="*/ 122807 h 318439"/>
                <a:gd name="connsiteX7" fmla="*/ 643530 w 643530"/>
                <a:gd name="connsiteY7" fmla="*/ 318439 h 318439"/>
                <a:gd name="connsiteX8" fmla="*/ 0 w 643530"/>
                <a:gd name="connsiteY8" fmla="*/ 318439 h 318439"/>
                <a:gd name="connsiteX9" fmla="*/ 0 w 643530"/>
                <a:gd name="connsiteY9" fmla="*/ 109059 h 318439"/>
                <a:gd name="connsiteX10" fmla="*/ 24965 w 643530"/>
                <a:gd name="connsiteY10" fmla="*/ 125889 h 318439"/>
                <a:gd name="connsiteX11" fmla="*/ 59993 w 643530"/>
                <a:gd name="connsiteY11" fmla="*/ 132961 h 318439"/>
                <a:gd name="connsiteX12" fmla="*/ 149984 w 643530"/>
                <a:gd name="connsiteY12" fmla="*/ 42972 h 318439"/>
                <a:gd name="connsiteX13" fmla="*/ 142912 w 643530"/>
                <a:gd name="connsiteY13" fmla="*/ 7945 h 31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530" h="318439">
                  <a:moveTo>
                    <a:pt x="137555" y="0"/>
                  </a:moveTo>
                  <a:lnTo>
                    <a:pt x="525103" y="0"/>
                  </a:lnTo>
                  <a:lnTo>
                    <a:pt x="518691" y="9509"/>
                  </a:lnTo>
                  <a:cubicBezTo>
                    <a:pt x="514138" y="20275"/>
                    <a:pt x="511619" y="32111"/>
                    <a:pt x="511619" y="44536"/>
                  </a:cubicBezTo>
                  <a:cubicBezTo>
                    <a:pt x="511619" y="94236"/>
                    <a:pt x="551909" y="134525"/>
                    <a:pt x="601610" y="134525"/>
                  </a:cubicBezTo>
                  <a:cubicBezTo>
                    <a:pt x="614036" y="134525"/>
                    <a:pt x="625872" y="132007"/>
                    <a:pt x="636639" y="127453"/>
                  </a:cubicBezTo>
                  <a:lnTo>
                    <a:pt x="643530" y="122807"/>
                  </a:lnTo>
                  <a:lnTo>
                    <a:pt x="643530" y="318439"/>
                  </a:lnTo>
                  <a:lnTo>
                    <a:pt x="0" y="318439"/>
                  </a:lnTo>
                  <a:lnTo>
                    <a:pt x="0" y="109059"/>
                  </a:lnTo>
                  <a:lnTo>
                    <a:pt x="24965" y="125889"/>
                  </a:lnTo>
                  <a:cubicBezTo>
                    <a:pt x="35731" y="130443"/>
                    <a:pt x="47568" y="132961"/>
                    <a:pt x="59993" y="132961"/>
                  </a:cubicBezTo>
                  <a:cubicBezTo>
                    <a:pt x="109694" y="132961"/>
                    <a:pt x="149984" y="92672"/>
                    <a:pt x="149984" y="42972"/>
                  </a:cubicBezTo>
                  <a:cubicBezTo>
                    <a:pt x="149984" y="30547"/>
                    <a:pt x="147465" y="18711"/>
                    <a:pt x="142912" y="7945"/>
                  </a:cubicBez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381" name="Gruppieren 380">
              <a:extLst>
                <a:ext uri="{FF2B5EF4-FFF2-40B4-BE49-F238E27FC236}">
                  <a16:creationId xmlns:a16="http://schemas.microsoft.com/office/drawing/2014/main" id="{2935BA31-5EC6-4C70-8D85-B2F295CFB79A}"/>
                </a:ext>
              </a:extLst>
            </p:cNvPr>
            <p:cNvGrpSpPr/>
            <p:nvPr/>
          </p:nvGrpSpPr>
          <p:grpSpPr>
            <a:xfrm>
              <a:off x="11387227" y="3478264"/>
              <a:ext cx="375305" cy="491528"/>
              <a:chOff x="10553838" y="856073"/>
              <a:chExt cx="375305" cy="491528"/>
            </a:xfrm>
          </p:grpSpPr>
          <p:pic>
            <p:nvPicPr>
              <p:cNvPr id="472" name="Grafik 471" descr="Ein Bild, das Zeichnung enthält.&#10;&#10;Automatisch generierte Beschreibung">
                <a:extLst>
                  <a:ext uri="{FF2B5EF4-FFF2-40B4-BE49-F238E27FC236}">
                    <a16:creationId xmlns:a16="http://schemas.microsoft.com/office/drawing/2014/main" id="{3AD1DEEC-BDB2-4833-87ED-2B6A52371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3838" y="863856"/>
                <a:ext cx="375305" cy="483745"/>
              </a:xfrm>
              <a:prstGeom prst="rect">
                <a:avLst/>
              </a:prstGeom>
            </p:spPr>
          </p:pic>
          <p:sp>
            <p:nvSpPr>
              <p:cNvPr id="473" name="Smiley 472">
                <a:extLst>
                  <a:ext uri="{FF2B5EF4-FFF2-40B4-BE49-F238E27FC236}">
                    <a16:creationId xmlns:a16="http://schemas.microsoft.com/office/drawing/2014/main" id="{8869FC90-9408-4B80-BFC8-3156B39E6B22}"/>
                  </a:ext>
                </a:extLst>
              </p:cNvPr>
              <p:cNvSpPr/>
              <p:nvPr/>
            </p:nvSpPr>
            <p:spPr>
              <a:xfrm>
                <a:off x="10633209" y="856073"/>
                <a:ext cx="216364" cy="216364"/>
              </a:xfrm>
              <a:prstGeom prst="smileyFace">
                <a:avLst>
                  <a:gd name="adj" fmla="val 4653"/>
                </a:avLst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82" name="Freihandform: Form 381">
              <a:extLst>
                <a:ext uri="{FF2B5EF4-FFF2-40B4-BE49-F238E27FC236}">
                  <a16:creationId xmlns:a16="http://schemas.microsoft.com/office/drawing/2014/main" id="{814A4691-4753-4EAB-B127-962FED3B3022}"/>
                </a:ext>
              </a:extLst>
            </p:cNvPr>
            <p:cNvSpPr/>
            <p:nvPr/>
          </p:nvSpPr>
          <p:spPr>
            <a:xfrm>
              <a:off x="10461088" y="3126448"/>
              <a:ext cx="644574" cy="645343"/>
            </a:xfrm>
            <a:custGeom>
              <a:avLst/>
              <a:gdLst>
                <a:gd name="connsiteX0" fmla="*/ 209427 w 981360"/>
                <a:gd name="connsiteY0" fmla="*/ 0 h 982531"/>
                <a:gd name="connsiteX1" fmla="*/ 799465 w 981360"/>
                <a:gd name="connsiteY1" fmla="*/ 0 h 982531"/>
                <a:gd name="connsiteX2" fmla="*/ 789704 w 981360"/>
                <a:gd name="connsiteY2" fmla="*/ 14477 h 982531"/>
                <a:gd name="connsiteX3" fmla="*/ 778937 w 981360"/>
                <a:gd name="connsiteY3" fmla="*/ 67806 h 982531"/>
                <a:gd name="connsiteX4" fmla="*/ 915947 w 981360"/>
                <a:gd name="connsiteY4" fmla="*/ 204814 h 982531"/>
                <a:gd name="connsiteX5" fmla="*/ 969278 w 981360"/>
                <a:gd name="connsiteY5" fmla="*/ 194047 h 982531"/>
                <a:gd name="connsiteX6" fmla="*/ 979770 w 981360"/>
                <a:gd name="connsiteY6" fmla="*/ 186973 h 982531"/>
                <a:gd name="connsiteX7" fmla="*/ 979770 w 981360"/>
                <a:gd name="connsiteY7" fmla="*/ 220990 h 982531"/>
                <a:gd name="connsiteX8" fmla="*/ 981360 w 981360"/>
                <a:gd name="connsiteY8" fmla="*/ 220990 h 982531"/>
                <a:gd name="connsiteX9" fmla="*/ 981360 w 981360"/>
                <a:gd name="connsiteY9" fmla="*/ 678235 h 982531"/>
                <a:gd name="connsiteX10" fmla="*/ 980037 w 981360"/>
                <a:gd name="connsiteY10" fmla="*/ 678235 h 982531"/>
                <a:gd name="connsiteX11" fmla="*/ 980037 w 981360"/>
                <a:gd name="connsiteY11" fmla="*/ 790250 h 982531"/>
                <a:gd name="connsiteX12" fmla="*/ 951162 w 981360"/>
                <a:gd name="connsiteY12" fmla="*/ 770782 h 982531"/>
                <a:gd name="connsiteX13" fmla="*/ 897831 w 981360"/>
                <a:gd name="connsiteY13" fmla="*/ 760015 h 982531"/>
                <a:gd name="connsiteX14" fmla="*/ 760821 w 981360"/>
                <a:gd name="connsiteY14" fmla="*/ 897023 h 982531"/>
                <a:gd name="connsiteX15" fmla="*/ 771588 w 981360"/>
                <a:gd name="connsiteY15" fmla="*/ 950353 h 982531"/>
                <a:gd name="connsiteX16" fmla="*/ 793284 w 981360"/>
                <a:gd name="connsiteY16" fmla="*/ 982531 h 982531"/>
                <a:gd name="connsiteX17" fmla="*/ 197192 w 981360"/>
                <a:gd name="connsiteY17" fmla="*/ 982531 h 982531"/>
                <a:gd name="connsiteX18" fmla="*/ 218114 w 981360"/>
                <a:gd name="connsiteY18" fmla="*/ 951500 h 982531"/>
                <a:gd name="connsiteX19" fmla="*/ 228881 w 981360"/>
                <a:gd name="connsiteY19" fmla="*/ 898170 h 982531"/>
                <a:gd name="connsiteX20" fmla="*/ 91871 w 981360"/>
                <a:gd name="connsiteY20" fmla="*/ 761162 h 982531"/>
                <a:gd name="connsiteX21" fmla="*/ 38541 w 981360"/>
                <a:gd name="connsiteY21" fmla="*/ 771929 h 982531"/>
                <a:gd name="connsiteX22" fmla="*/ 267 w 981360"/>
                <a:gd name="connsiteY22" fmla="*/ 797733 h 982531"/>
                <a:gd name="connsiteX23" fmla="*/ 267 w 981360"/>
                <a:gd name="connsiteY23" fmla="*/ 678235 h 982531"/>
                <a:gd name="connsiteX24" fmla="*/ 0 w 981360"/>
                <a:gd name="connsiteY24" fmla="*/ 678235 h 982531"/>
                <a:gd name="connsiteX25" fmla="*/ 0 w 981360"/>
                <a:gd name="connsiteY25" fmla="*/ 484822 h 982531"/>
                <a:gd name="connsiteX26" fmla="*/ 0 w 981360"/>
                <a:gd name="connsiteY26" fmla="*/ 220990 h 982531"/>
                <a:gd name="connsiteX27" fmla="*/ 0 w 981360"/>
                <a:gd name="connsiteY27" fmla="*/ 166041 h 982531"/>
                <a:gd name="connsiteX28" fmla="*/ 38009 w 981360"/>
                <a:gd name="connsiteY28" fmla="*/ 191666 h 982531"/>
                <a:gd name="connsiteX29" fmla="*/ 91339 w 981360"/>
                <a:gd name="connsiteY29" fmla="*/ 202433 h 982531"/>
                <a:gd name="connsiteX30" fmla="*/ 228349 w 981360"/>
                <a:gd name="connsiteY30" fmla="*/ 65425 h 982531"/>
                <a:gd name="connsiteX31" fmla="*/ 217582 w 981360"/>
                <a:gd name="connsiteY31" fmla="*/ 12096 h 98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81360" h="982531">
                  <a:moveTo>
                    <a:pt x="209427" y="0"/>
                  </a:moveTo>
                  <a:lnTo>
                    <a:pt x="799465" y="0"/>
                  </a:lnTo>
                  <a:lnTo>
                    <a:pt x="789704" y="14477"/>
                  </a:lnTo>
                  <a:cubicBezTo>
                    <a:pt x="782771" y="30868"/>
                    <a:pt x="778937" y="48889"/>
                    <a:pt x="778937" y="67806"/>
                  </a:cubicBezTo>
                  <a:cubicBezTo>
                    <a:pt x="778937" y="143473"/>
                    <a:pt x="840278" y="204814"/>
                    <a:pt x="915947" y="204814"/>
                  </a:cubicBezTo>
                  <a:cubicBezTo>
                    <a:pt x="934865" y="204814"/>
                    <a:pt x="952886" y="200980"/>
                    <a:pt x="969278" y="194047"/>
                  </a:cubicBezTo>
                  <a:lnTo>
                    <a:pt x="979770" y="186973"/>
                  </a:lnTo>
                  <a:lnTo>
                    <a:pt x="979770" y="220990"/>
                  </a:lnTo>
                  <a:lnTo>
                    <a:pt x="981360" y="220990"/>
                  </a:lnTo>
                  <a:lnTo>
                    <a:pt x="981360" y="678235"/>
                  </a:lnTo>
                  <a:lnTo>
                    <a:pt x="980037" y="678235"/>
                  </a:lnTo>
                  <a:lnTo>
                    <a:pt x="980037" y="790250"/>
                  </a:lnTo>
                  <a:lnTo>
                    <a:pt x="951162" y="770782"/>
                  </a:lnTo>
                  <a:cubicBezTo>
                    <a:pt x="934770" y="763849"/>
                    <a:pt x="916748" y="760015"/>
                    <a:pt x="897831" y="760015"/>
                  </a:cubicBezTo>
                  <a:cubicBezTo>
                    <a:pt x="822162" y="760015"/>
                    <a:pt x="760821" y="821356"/>
                    <a:pt x="760821" y="897023"/>
                  </a:cubicBezTo>
                  <a:cubicBezTo>
                    <a:pt x="760821" y="915940"/>
                    <a:pt x="764655" y="933961"/>
                    <a:pt x="771588" y="950353"/>
                  </a:cubicBezTo>
                  <a:lnTo>
                    <a:pt x="793284" y="982531"/>
                  </a:lnTo>
                  <a:lnTo>
                    <a:pt x="197192" y="982531"/>
                  </a:lnTo>
                  <a:lnTo>
                    <a:pt x="218114" y="951500"/>
                  </a:lnTo>
                  <a:cubicBezTo>
                    <a:pt x="225047" y="935108"/>
                    <a:pt x="228881" y="917087"/>
                    <a:pt x="228881" y="898170"/>
                  </a:cubicBezTo>
                  <a:cubicBezTo>
                    <a:pt x="228881" y="822503"/>
                    <a:pt x="167540" y="761162"/>
                    <a:pt x="91871" y="761162"/>
                  </a:cubicBezTo>
                  <a:cubicBezTo>
                    <a:pt x="72954" y="761162"/>
                    <a:pt x="54932" y="764996"/>
                    <a:pt x="38541" y="771929"/>
                  </a:cubicBezTo>
                  <a:lnTo>
                    <a:pt x="267" y="797733"/>
                  </a:lnTo>
                  <a:lnTo>
                    <a:pt x="267" y="678235"/>
                  </a:lnTo>
                  <a:lnTo>
                    <a:pt x="0" y="678235"/>
                  </a:lnTo>
                  <a:lnTo>
                    <a:pt x="0" y="484822"/>
                  </a:lnTo>
                  <a:lnTo>
                    <a:pt x="0" y="220990"/>
                  </a:lnTo>
                  <a:lnTo>
                    <a:pt x="0" y="166041"/>
                  </a:lnTo>
                  <a:lnTo>
                    <a:pt x="38009" y="191666"/>
                  </a:lnTo>
                  <a:cubicBezTo>
                    <a:pt x="54400" y="198599"/>
                    <a:pt x="72422" y="202433"/>
                    <a:pt x="91339" y="202433"/>
                  </a:cubicBezTo>
                  <a:cubicBezTo>
                    <a:pt x="167008" y="202433"/>
                    <a:pt x="228349" y="141092"/>
                    <a:pt x="228349" y="65425"/>
                  </a:cubicBezTo>
                  <a:cubicBezTo>
                    <a:pt x="228349" y="46508"/>
                    <a:pt x="224515" y="28487"/>
                    <a:pt x="217582" y="12096"/>
                  </a:cubicBezTo>
                  <a:close/>
                </a:path>
              </a:pathLst>
            </a:custGeom>
            <a:solidFill>
              <a:schemeClr val="accent4">
                <a:alpha val="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383" name="Gruppieren 382">
              <a:extLst>
                <a:ext uri="{FF2B5EF4-FFF2-40B4-BE49-F238E27FC236}">
                  <a16:creationId xmlns:a16="http://schemas.microsoft.com/office/drawing/2014/main" id="{A480C924-D0AA-471D-8E79-2E21EAFEE975}"/>
                </a:ext>
              </a:extLst>
            </p:cNvPr>
            <p:cNvGrpSpPr/>
            <p:nvPr/>
          </p:nvGrpSpPr>
          <p:grpSpPr>
            <a:xfrm>
              <a:off x="11379316" y="3774296"/>
              <a:ext cx="370440" cy="184234"/>
              <a:chOff x="4679615" y="2340032"/>
              <a:chExt cx="563993" cy="280496"/>
            </a:xfrm>
          </p:grpSpPr>
          <p:sp>
            <p:nvSpPr>
              <p:cNvPr id="470" name="Freihandform: Form 46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4DB67C3-3BA6-4978-B28B-0FA77A883A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471" name="Grafik 47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5DF9074-EBC0-464C-A477-C1CEBFFD8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sp>
          <p:nvSpPr>
            <p:cNvPr id="385" name="Freihandform: Form 384">
              <a:extLst>
                <a:ext uri="{FF2B5EF4-FFF2-40B4-BE49-F238E27FC236}">
                  <a16:creationId xmlns:a16="http://schemas.microsoft.com/office/drawing/2014/main" id="{0CA3113C-6BF5-4DEA-88E0-7830AFD21D78}"/>
                </a:ext>
              </a:extLst>
            </p:cNvPr>
            <p:cNvSpPr/>
            <p:nvPr/>
          </p:nvSpPr>
          <p:spPr>
            <a:xfrm>
              <a:off x="11241626" y="3134448"/>
              <a:ext cx="644574" cy="645343"/>
            </a:xfrm>
            <a:custGeom>
              <a:avLst/>
              <a:gdLst>
                <a:gd name="connsiteX0" fmla="*/ 209427 w 981360"/>
                <a:gd name="connsiteY0" fmla="*/ 0 h 982531"/>
                <a:gd name="connsiteX1" fmla="*/ 799465 w 981360"/>
                <a:gd name="connsiteY1" fmla="*/ 0 h 982531"/>
                <a:gd name="connsiteX2" fmla="*/ 789704 w 981360"/>
                <a:gd name="connsiteY2" fmla="*/ 14477 h 982531"/>
                <a:gd name="connsiteX3" fmla="*/ 778937 w 981360"/>
                <a:gd name="connsiteY3" fmla="*/ 67806 h 982531"/>
                <a:gd name="connsiteX4" fmla="*/ 915947 w 981360"/>
                <a:gd name="connsiteY4" fmla="*/ 204814 h 982531"/>
                <a:gd name="connsiteX5" fmla="*/ 969278 w 981360"/>
                <a:gd name="connsiteY5" fmla="*/ 194047 h 982531"/>
                <a:gd name="connsiteX6" fmla="*/ 979770 w 981360"/>
                <a:gd name="connsiteY6" fmla="*/ 186973 h 982531"/>
                <a:gd name="connsiteX7" fmla="*/ 979770 w 981360"/>
                <a:gd name="connsiteY7" fmla="*/ 220990 h 982531"/>
                <a:gd name="connsiteX8" fmla="*/ 981360 w 981360"/>
                <a:gd name="connsiteY8" fmla="*/ 220990 h 982531"/>
                <a:gd name="connsiteX9" fmla="*/ 981360 w 981360"/>
                <a:gd name="connsiteY9" fmla="*/ 678235 h 982531"/>
                <a:gd name="connsiteX10" fmla="*/ 980037 w 981360"/>
                <a:gd name="connsiteY10" fmla="*/ 678235 h 982531"/>
                <a:gd name="connsiteX11" fmla="*/ 980037 w 981360"/>
                <a:gd name="connsiteY11" fmla="*/ 790250 h 982531"/>
                <a:gd name="connsiteX12" fmla="*/ 951162 w 981360"/>
                <a:gd name="connsiteY12" fmla="*/ 770782 h 982531"/>
                <a:gd name="connsiteX13" fmla="*/ 897831 w 981360"/>
                <a:gd name="connsiteY13" fmla="*/ 760015 h 982531"/>
                <a:gd name="connsiteX14" fmla="*/ 760821 w 981360"/>
                <a:gd name="connsiteY14" fmla="*/ 897023 h 982531"/>
                <a:gd name="connsiteX15" fmla="*/ 771588 w 981360"/>
                <a:gd name="connsiteY15" fmla="*/ 950353 h 982531"/>
                <a:gd name="connsiteX16" fmla="*/ 793284 w 981360"/>
                <a:gd name="connsiteY16" fmla="*/ 982531 h 982531"/>
                <a:gd name="connsiteX17" fmla="*/ 197192 w 981360"/>
                <a:gd name="connsiteY17" fmla="*/ 982531 h 982531"/>
                <a:gd name="connsiteX18" fmla="*/ 218114 w 981360"/>
                <a:gd name="connsiteY18" fmla="*/ 951500 h 982531"/>
                <a:gd name="connsiteX19" fmla="*/ 228881 w 981360"/>
                <a:gd name="connsiteY19" fmla="*/ 898170 h 982531"/>
                <a:gd name="connsiteX20" fmla="*/ 91871 w 981360"/>
                <a:gd name="connsiteY20" fmla="*/ 761162 h 982531"/>
                <a:gd name="connsiteX21" fmla="*/ 38541 w 981360"/>
                <a:gd name="connsiteY21" fmla="*/ 771929 h 982531"/>
                <a:gd name="connsiteX22" fmla="*/ 267 w 981360"/>
                <a:gd name="connsiteY22" fmla="*/ 797733 h 982531"/>
                <a:gd name="connsiteX23" fmla="*/ 267 w 981360"/>
                <a:gd name="connsiteY23" fmla="*/ 678235 h 982531"/>
                <a:gd name="connsiteX24" fmla="*/ 0 w 981360"/>
                <a:gd name="connsiteY24" fmla="*/ 678235 h 982531"/>
                <a:gd name="connsiteX25" fmla="*/ 0 w 981360"/>
                <a:gd name="connsiteY25" fmla="*/ 484822 h 982531"/>
                <a:gd name="connsiteX26" fmla="*/ 0 w 981360"/>
                <a:gd name="connsiteY26" fmla="*/ 220990 h 982531"/>
                <a:gd name="connsiteX27" fmla="*/ 0 w 981360"/>
                <a:gd name="connsiteY27" fmla="*/ 166041 h 982531"/>
                <a:gd name="connsiteX28" fmla="*/ 38009 w 981360"/>
                <a:gd name="connsiteY28" fmla="*/ 191666 h 982531"/>
                <a:gd name="connsiteX29" fmla="*/ 91339 w 981360"/>
                <a:gd name="connsiteY29" fmla="*/ 202433 h 982531"/>
                <a:gd name="connsiteX30" fmla="*/ 228349 w 981360"/>
                <a:gd name="connsiteY30" fmla="*/ 65425 h 982531"/>
                <a:gd name="connsiteX31" fmla="*/ 217582 w 981360"/>
                <a:gd name="connsiteY31" fmla="*/ 12096 h 98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81360" h="982531">
                  <a:moveTo>
                    <a:pt x="209427" y="0"/>
                  </a:moveTo>
                  <a:lnTo>
                    <a:pt x="799465" y="0"/>
                  </a:lnTo>
                  <a:lnTo>
                    <a:pt x="789704" y="14477"/>
                  </a:lnTo>
                  <a:cubicBezTo>
                    <a:pt x="782771" y="30868"/>
                    <a:pt x="778937" y="48889"/>
                    <a:pt x="778937" y="67806"/>
                  </a:cubicBezTo>
                  <a:cubicBezTo>
                    <a:pt x="778937" y="143473"/>
                    <a:pt x="840278" y="204814"/>
                    <a:pt x="915947" y="204814"/>
                  </a:cubicBezTo>
                  <a:cubicBezTo>
                    <a:pt x="934865" y="204814"/>
                    <a:pt x="952886" y="200980"/>
                    <a:pt x="969278" y="194047"/>
                  </a:cubicBezTo>
                  <a:lnTo>
                    <a:pt x="979770" y="186973"/>
                  </a:lnTo>
                  <a:lnTo>
                    <a:pt x="979770" y="220990"/>
                  </a:lnTo>
                  <a:lnTo>
                    <a:pt x="981360" y="220990"/>
                  </a:lnTo>
                  <a:lnTo>
                    <a:pt x="981360" y="678235"/>
                  </a:lnTo>
                  <a:lnTo>
                    <a:pt x="980037" y="678235"/>
                  </a:lnTo>
                  <a:lnTo>
                    <a:pt x="980037" y="790250"/>
                  </a:lnTo>
                  <a:lnTo>
                    <a:pt x="951162" y="770782"/>
                  </a:lnTo>
                  <a:cubicBezTo>
                    <a:pt x="934770" y="763849"/>
                    <a:pt x="916748" y="760015"/>
                    <a:pt x="897831" y="760015"/>
                  </a:cubicBezTo>
                  <a:cubicBezTo>
                    <a:pt x="822162" y="760015"/>
                    <a:pt x="760821" y="821356"/>
                    <a:pt x="760821" y="897023"/>
                  </a:cubicBezTo>
                  <a:cubicBezTo>
                    <a:pt x="760821" y="915940"/>
                    <a:pt x="764655" y="933961"/>
                    <a:pt x="771588" y="950353"/>
                  </a:cubicBezTo>
                  <a:lnTo>
                    <a:pt x="793284" y="982531"/>
                  </a:lnTo>
                  <a:lnTo>
                    <a:pt x="197192" y="982531"/>
                  </a:lnTo>
                  <a:lnTo>
                    <a:pt x="218114" y="951500"/>
                  </a:lnTo>
                  <a:cubicBezTo>
                    <a:pt x="225047" y="935108"/>
                    <a:pt x="228881" y="917087"/>
                    <a:pt x="228881" y="898170"/>
                  </a:cubicBezTo>
                  <a:cubicBezTo>
                    <a:pt x="228881" y="822503"/>
                    <a:pt x="167540" y="761162"/>
                    <a:pt x="91871" y="761162"/>
                  </a:cubicBezTo>
                  <a:cubicBezTo>
                    <a:pt x="72954" y="761162"/>
                    <a:pt x="54932" y="764996"/>
                    <a:pt x="38541" y="771929"/>
                  </a:cubicBezTo>
                  <a:lnTo>
                    <a:pt x="267" y="797733"/>
                  </a:lnTo>
                  <a:lnTo>
                    <a:pt x="267" y="678235"/>
                  </a:lnTo>
                  <a:lnTo>
                    <a:pt x="0" y="678235"/>
                  </a:lnTo>
                  <a:lnTo>
                    <a:pt x="0" y="484822"/>
                  </a:lnTo>
                  <a:lnTo>
                    <a:pt x="0" y="220990"/>
                  </a:lnTo>
                  <a:lnTo>
                    <a:pt x="0" y="166041"/>
                  </a:lnTo>
                  <a:lnTo>
                    <a:pt x="38009" y="191666"/>
                  </a:lnTo>
                  <a:cubicBezTo>
                    <a:pt x="54400" y="198599"/>
                    <a:pt x="72422" y="202433"/>
                    <a:pt x="91339" y="202433"/>
                  </a:cubicBezTo>
                  <a:cubicBezTo>
                    <a:pt x="167008" y="202433"/>
                    <a:pt x="228349" y="141092"/>
                    <a:pt x="228349" y="65425"/>
                  </a:cubicBezTo>
                  <a:cubicBezTo>
                    <a:pt x="228349" y="46508"/>
                    <a:pt x="224515" y="28487"/>
                    <a:pt x="217582" y="12096"/>
                  </a:cubicBezTo>
                  <a:close/>
                </a:path>
              </a:pathLst>
            </a:custGeom>
            <a:solidFill>
              <a:schemeClr val="accent4">
                <a:alpha val="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386" name="Gruppieren 385">
              <a:extLst>
                <a:ext uri="{FF2B5EF4-FFF2-40B4-BE49-F238E27FC236}">
                  <a16:creationId xmlns:a16="http://schemas.microsoft.com/office/drawing/2014/main" id="{F7968E35-E309-4A83-9D12-FA7877D796E0}"/>
                </a:ext>
              </a:extLst>
            </p:cNvPr>
            <p:cNvGrpSpPr/>
            <p:nvPr/>
          </p:nvGrpSpPr>
          <p:grpSpPr>
            <a:xfrm>
              <a:off x="10594988" y="4148412"/>
              <a:ext cx="375305" cy="491528"/>
              <a:chOff x="10553838" y="856073"/>
              <a:chExt cx="375305" cy="491528"/>
            </a:xfrm>
          </p:grpSpPr>
          <p:pic>
            <p:nvPicPr>
              <p:cNvPr id="468" name="Grafik 467" descr="Ein Bild, das Zeichnung enthält.&#10;&#10;Automatisch generierte Beschreibung">
                <a:extLst>
                  <a:ext uri="{FF2B5EF4-FFF2-40B4-BE49-F238E27FC236}">
                    <a16:creationId xmlns:a16="http://schemas.microsoft.com/office/drawing/2014/main" id="{C4AFF7DE-6901-4618-AA92-76E6158D30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3838" y="863856"/>
                <a:ext cx="375305" cy="483745"/>
              </a:xfrm>
              <a:prstGeom prst="rect">
                <a:avLst/>
              </a:prstGeom>
            </p:spPr>
          </p:pic>
          <p:sp>
            <p:nvSpPr>
              <p:cNvPr id="469" name="Smiley 468">
                <a:extLst>
                  <a:ext uri="{FF2B5EF4-FFF2-40B4-BE49-F238E27FC236}">
                    <a16:creationId xmlns:a16="http://schemas.microsoft.com/office/drawing/2014/main" id="{E29CC05C-D990-48A7-B4E8-439203E9ADAC}"/>
                  </a:ext>
                </a:extLst>
              </p:cNvPr>
              <p:cNvSpPr/>
              <p:nvPr/>
            </p:nvSpPr>
            <p:spPr>
              <a:xfrm>
                <a:off x="10633209" y="856073"/>
                <a:ext cx="216364" cy="216364"/>
              </a:xfrm>
              <a:prstGeom prst="smileyFace">
                <a:avLst>
                  <a:gd name="adj" fmla="val -4653"/>
                </a:avLst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87" name="Freihandform: Form 386">
              <a:extLst>
                <a:ext uri="{FF2B5EF4-FFF2-40B4-BE49-F238E27FC236}">
                  <a16:creationId xmlns:a16="http://schemas.microsoft.com/office/drawing/2014/main" id="{701C8A31-15B8-4BD5-B901-CD181392CBA3}"/>
                </a:ext>
              </a:extLst>
            </p:cNvPr>
            <p:cNvSpPr/>
            <p:nvPr/>
          </p:nvSpPr>
          <p:spPr>
            <a:xfrm>
              <a:off x="10461805" y="4346696"/>
              <a:ext cx="649701" cy="650476"/>
            </a:xfrm>
            <a:custGeom>
              <a:avLst/>
              <a:gdLst>
                <a:gd name="connsiteX0" fmla="*/ 209427 w 981360"/>
                <a:gd name="connsiteY0" fmla="*/ 0 h 982531"/>
                <a:gd name="connsiteX1" fmla="*/ 799465 w 981360"/>
                <a:gd name="connsiteY1" fmla="*/ 0 h 982531"/>
                <a:gd name="connsiteX2" fmla="*/ 789704 w 981360"/>
                <a:gd name="connsiteY2" fmla="*/ 14477 h 982531"/>
                <a:gd name="connsiteX3" fmla="*/ 778937 w 981360"/>
                <a:gd name="connsiteY3" fmla="*/ 67806 h 982531"/>
                <a:gd name="connsiteX4" fmla="*/ 915947 w 981360"/>
                <a:gd name="connsiteY4" fmla="*/ 204814 h 982531"/>
                <a:gd name="connsiteX5" fmla="*/ 969278 w 981360"/>
                <a:gd name="connsiteY5" fmla="*/ 194047 h 982531"/>
                <a:gd name="connsiteX6" fmla="*/ 979770 w 981360"/>
                <a:gd name="connsiteY6" fmla="*/ 186973 h 982531"/>
                <a:gd name="connsiteX7" fmla="*/ 979770 w 981360"/>
                <a:gd name="connsiteY7" fmla="*/ 220990 h 982531"/>
                <a:gd name="connsiteX8" fmla="*/ 981360 w 981360"/>
                <a:gd name="connsiteY8" fmla="*/ 220990 h 982531"/>
                <a:gd name="connsiteX9" fmla="*/ 981360 w 981360"/>
                <a:gd name="connsiteY9" fmla="*/ 678235 h 982531"/>
                <a:gd name="connsiteX10" fmla="*/ 980037 w 981360"/>
                <a:gd name="connsiteY10" fmla="*/ 678235 h 982531"/>
                <a:gd name="connsiteX11" fmla="*/ 980037 w 981360"/>
                <a:gd name="connsiteY11" fmla="*/ 790250 h 982531"/>
                <a:gd name="connsiteX12" fmla="*/ 951162 w 981360"/>
                <a:gd name="connsiteY12" fmla="*/ 770782 h 982531"/>
                <a:gd name="connsiteX13" fmla="*/ 897831 w 981360"/>
                <a:gd name="connsiteY13" fmla="*/ 760015 h 982531"/>
                <a:gd name="connsiteX14" fmla="*/ 760821 w 981360"/>
                <a:gd name="connsiteY14" fmla="*/ 897023 h 982531"/>
                <a:gd name="connsiteX15" fmla="*/ 771588 w 981360"/>
                <a:gd name="connsiteY15" fmla="*/ 950353 h 982531"/>
                <a:gd name="connsiteX16" fmla="*/ 793284 w 981360"/>
                <a:gd name="connsiteY16" fmla="*/ 982531 h 982531"/>
                <a:gd name="connsiteX17" fmla="*/ 197192 w 981360"/>
                <a:gd name="connsiteY17" fmla="*/ 982531 h 982531"/>
                <a:gd name="connsiteX18" fmla="*/ 218114 w 981360"/>
                <a:gd name="connsiteY18" fmla="*/ 951500 h 982531"/>
                <a:gd name="connsiteX19" fmla="*/ 228881 w 981360"/>
                <a:gd name="connsiteY19" fmla="*/ 898170 h 982531"/>
                <a:gd name="connsiteX20" fmla="*/ 91871 w 981360"/>
                <a:gd name="connsiteY20" fmla="*/ 761162 h 982531"/>
                <a:gd name="connsiteX21" fmla="*/ 38541 w 981360"/>
                <a:gd name="connsiteY21" fmla="*/ 771929 h 982531"/>
                <a:gd name="connsiteX22" fmla="*/ 267 w 981360"/>
                <a:gd name="connsiteY22" fmla="*/ 797733 h 982531"/>
                <a:gd name="connsiteX23" fmla="*/ 267 w 981360"/>
                <a:gd name="connsiteY23" fmla="*/ 678235 h 982531"/>
                <a:gd name="connsiteX24" fmla="*/ 0 w 981360"/>
                <a:gd name="connsiteY24" fmla="*/ 678235 h 982531"/>
                <a:gd name="connsiteX25" fmla="*/ 0 w 981360"/>
                <a:gd name="connsiteY25" fmla="*/ 484822 h 982531"/>
                <a:gd name="connsiteX26" fmla="*/ 0 w 981360"/>
                <a:gd name="connsiteY26" fmla="*/ 220990 h 982531"/>
                <a:gd name="connsiteX27" fmla="*/ 0 w 981360"/>
                <a:gd name="connsiteY27" fmla="*/ 166041 h 982531"/>
                <a:gd name="connsiteX28" fmla="*/ 38009 w 981360"/>
                <a:gd name="connsiteY28" fmla="*/ 191666 h 982531"/>
                <a:gd name="connsiteX29" fmla="*/ 91339 w 981360"/>
                <a:gd name="connsiteY29" fmla="*/ 202433 h 982531"/>
                <a:gd name="connsiteX30" fmla="*/ 228349 w 981360"/>
                <a:gd name="connsiteY30" fmla="*/ 65425 h 982531"/>
                <a:gd name="connsiteX31" fmla="*/ 217582 w 981360"/>
                <a:gd name="connsiteY31" fmla="*/ 12096 h 98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81360" h="982531">
                  <a:moveTo>
                    <a:pt x="209427" y="0"/>
                  </a:moveTo>
                  <a:lnTo>
                    <a:pt x="799465" y="0"/>
                  </a:lnTo>
                  <a:lnTo>
                    <a:pt x="789704" y="14477"/>
                  </a:lnTo>
                  <a:cubicBezTo>
                    <a:pt x="782771" y="30868"/>
                    <a:pt x="778937" y="48889"/>
                    <a:pt x="778937" y="67806"/>
                  </a:cubicBezTo>
                  <a:cubicBezTo>
                    <a:pt x="778937" y="143473"/>
                    <a:pt x="840278" y="204814"/>
                    <a:pt x="915947" y="204814"/>
                  </a:cubicBezTo>
                  <a:cubicBezTo>
                    <a:pt x="934865" y="204814"/>
                    <a:pt x="952886" y="200980"/>
                    <a:pt x="969278" y="194047"/>
                  </a:cubicBezTo>
                  <a:lnTo>
                    <a:pt x="979770" y="186973"/>
                  </a:lnTo>
                  <a:lnTo>
                    <a:pt x="979770" y="220990"/>
                  </a:lnTo>
                  <a:lnTo>
                    <a:pt x="981360" y="220990"/>
                  </a:lnTo>
                  <a:lnTo>
                    <a:pt x="981360" y="678235"/>
                  </a:lnTo>
                  <a:lnTo>
                    <a:pt x="980037" y="678235"/>
                  </a:lnTo>
                  <a:lnTo>
                    <a:pt x="980037" y="790250"/>
                  </a:lnTo>
                  <a:lnTo>
                    <a:pt x="951162" y="770782"/>
                  </a:lnTo>
                  <a:cubicBezTo>
                    <a:pt x="934770" y="763849"/>
                    <a:pt x="916748" y="760015"/>
                    <a:pt x="897831" y="760015"/>
                  </a:cubicBezTo>
                  <a:cubicBezTo>
                    <a:pt x="822162" y="760015"/>
                    <a:pt x="760821" y="821356"/>
                    <a:pt x="760821" y="897023"/>
                  </a:cubicBezTo>
                  <a:cubicBezTo>
                    <a:pt x="760821" y="915940"/>
                    <a:pt x="764655" y="933961"/>
                    <a:pt x="771588" y="950353"/>
                  </a:cubicBezTo>
                  <a:lnTo>
                    <a:pt x="793284" y="982531"/>
                  </a:lnTo>
                  <a:lnTo>
                    <a:pt x="197192" y="982531"/>
                  </a:lnTo>
                  <a:lnTo>
                    <a:pt x="218114" y="951500"/>
                  </a:lnTo>
                  <a:cubicBezTo>
                    <a:pt x="225047" y="935108"/>
                    <a:pt x="228881" y="917087"/>
                    <a:pt x="228881" y="898170"/>
                  </a:cubicBezTo>
                  <a:cubicBezTo>
                    <a:pt x="228881" y="822503"/>
                    <a:pt x="167540" y="761162"/>
                    <a:pt x="91871" y="761162"/>
                  </a:cubicBezTo>
                  <a:cubicBezTo>
                    <a:pt x="72954" y="761162"/>
                    <a:pt x="54932" y="764996"/>
                    <a:pt x="38541" y="771929"/>
                  </a:cubicBezTo>
                  <a:lnTo>
                    <a:pt x="267" y="797733"/>
                  </a:lnTo>
                  <a:lnTo>
                    <a:pt x="267" y="678235"/>
                  </a:lnTo>
                  <a:lnTo>
                    <a:pt x="0" y="678235"/>
                  </a:lnTo>
                  <a:lnTo>
                    <a:pt x="0" y="484822"/>
                  </a:lnTo>
                  <a:lnTo>
                    <a:pt x="0" y="220990"/>
                  </a:lnTo>
                  <a:lnTo>
                    <a:pt x="0" y="166041"/>
                  </a:lnTo>
                  <a:lnTo>
                    <a:pt x="38009" y="191666"/>
                  </a:lnTo>
                  <a:cubicBezTo>
                    <a:pt x="54400" y="198599"/>
                    <a:pt x="72422" y="202433"/>
                    <a:pt x="91339" y="202433"/>
                  </a:cubicBezTo>
                  <a:cubicBezTo>
                    <a:pt x="167008" y="202433"/>
                    <a:pt x="228349" y="141092"/>
                    <a:pt x="228349" y="65425"/>
                  </a:cubicBezTo>
                  <a:cubicBezTo>
                    <a:pt x="228349" y="46508"/>
                    <a:pt x="224515" y="28487"/>
                    <a:pt x="217582" y="12096"/>
                  </a:cubicBezTo>
                  <a:close/>
                </a:path>
              </a:pathLst>
            </a:custGeom>
            <a:solidFill>
              <a:schemeClr val="accent4">
                <a:alpha val="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388" name="Gruppieren 387">
              <a:extLst>
                <a:ext uri="{FF2B5EF4-FFF2-40B4-BE49-F238E27FC236}">
                  <a16:creationId xmlns:a16="http://schemas.microsoft.com/office/drawing/2014/main" id="{A16A7004-8879-448E-8A23-E8D9A2EC7438}"/>
                </a:ext>
              </a:extLst>
            </p:cNvPr>
            <p:cNvGrpSpPr/>
            <p:nvPr/>
          </p:nvGrpSpPr>
          <p:grpSpPr>
            <a:xfrm>
              <a:off x="11235957" y="4313838"/>
              <a:ext cx="151133" cy="151133"/>
              <a:chOff x="3980708" y="305278"/>
              <a:chExt cx="339939" cy="339939"/>
            </a:xfrm>
          </p:grpSpPr>
          <p:sp>
            <p:nvSpPr>
              <p:cNvPr id="466" name="Flussdiagramm: Verbinder 465">
                <a:extLst>
                  <a:ext uri="{FF2B5EF4-FFF2-40B4-BE49-F238E27FC236}">
                    <a16:creationId xmlns:a16="http://schemas.microsoft.com/office/drawing/2014/main" id="{AC9E7F6D-6608-457F-A5FD-67B17647CD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6588" y="323416"/>
                <a:ext cx="307500" cy="307494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467" name="Grafik 466">
                <a:extLst>
                  <a:ext uri="{FF2B5EF4-FFF2-40B4-BE49-F238E27FC236}">
                    <a16:creationId xmlns:a16="http://schemas.microsoft.com/office/drawing/2014/main" id="{BCCFE14A-F6DB-40A6-8CCB-DFB37776E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980708" y="305278"/>
                <a:ext cx="339939" cy="339939"/>
              </a:xfrm>
              <a:prstGeom prst="rect">
                <a:avLst/>
              </a:prstGeom>
            </p:spPr>
          </p:pic>
        </p:grpSp>
        <p:grpSp>
          <p:nvGrpSpPr>
            <p:cNvPr id="389" name="Gruppieren 388">
              <a:extLst>
                <a:ext uri="{FF2B5EF4-FFF2-40B4-BE49-F238E27FC236}">
                  <a16:creationId xmlns:a16="http://schemas.microsoft.com/office/drawing/2014/main" id="{D0BFFE81-8431-49D1-B0B1-D75A01FE1E50}"/>
                </a:ext>
              </a:extLst>
            </p:cNvPr>
            <p:cNvGrpSpPr/>
            <p:nvPr/>
          </p:nvGrpSpPr>
          <p:grpSpPr>
            <a:xfrm>
              <a:off x="11781824" y="4314358"/>
              <a:ext cx="151635" cy="151634"/>
              <a:chOff x="5318782" y="709462"/>
              <a:chExt cx="229042" cy="229040"/>
            </a:xfrm>
          </p:grpSpPr>
          <p:sp>
            <p:nvSpPr>
              <p:cNvPr id="464" name="Flussdiagramm: Verbinder 463">
                <a:extLst>
                  <a:ext uri="{FF2B5EF4-FFF2-40B4-BE49-F238E27FC236}">
                    <a16:creationId xmlns:a16="http://schemas.microsoft.com/office/drawing/2014/main" id="{E4EE9637-2A32-4709-A4DC-E9AFF6041D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465" name="Grafik 464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F8C7E5F6-78E3-4FD5-8F30-FF90ED5B2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grpSp>
          <p:nvGrpSpPr>
            <p:cNvPr id="390" name="Gruppieren 389">
              <a:extLst>
                <a:ext uri="{FF2B5EF4-FFF2-40B4-BE49-F238E27FC236}">
                  <a16:creationId xmlns:a16="http://schemas.microsoft.com/office/drawing/2014/main" id="{D12B2194-D905-4DA2-BA88-C17460C9DA9A}"/>
                </a:ext>
              </a:extLst>
            </p:cNvPr>
            <p:cNvGrpSpPr/>
            <p:nvPr/>
          </p:nvGrpSpPr>
          <p:grpSpPr>
            <a:xfrm>
              <a:off x="11767533" y="4862179"/>
              <a:ext cx="154331" cy="154328"/>
              <a:chOff x="5324793" y="1536935"/>
              <a:chExt cx="233114" cy="233110"/>
            </a:xfrm>
          </p:grpSpPr>
          <p:sp>
            <p:nvSpPr>
              <p:cNvPr id="460" name="Flussdiagramm: Verbinder 459">
                <a:extLst>
                  <a:ext uri="{FF2B5EF4-FFF2-40B4-BE49-F238E27FC236}">
                    <a16:creationId xmlns:a16="http://schemas.microsoft.com/office/drawing/2014/main" id="{D43545F9-3314-4D7B-93CE-FDAC3BB601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461" name="Grafik 10">
                <a:extLst>
                  <a:ext uri="{FF2B5EF4-FFF2-40B4-BE49-F238E27FC236}">
                    <a16:creationId xmlns:a16="http://schemas.microsoft.com/office/drawing/2014/main" id="{4C6E620E-5F5A-4BDB-B00E-698187B64289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462" name="Freihandform: Form 461">
                  <a:extLst>
                    <a:ext uri="{FF2B5EF4-FFF2-40B4-BE49-F238E27FC236}">
                      <a16:creationId xmlns:a16="http://schemas.microsoft.com/office/drawing/2014/main" id="{A98AD0E4-41BF-4A57-9AC4-3333549306D4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63" name="Freihandform: Form 462">
                  <a:extLst>
                    <a:ext uri="{FF2B5EF4-FFF2-40B4-BE49-F238E27FC236}">
                      <a16:creationId xmlns:a16="http://schemas.microsoft.com/office/drawing/2014/main" id="{A3A68CF7-58FE-4E8F-9086-206983C89E5B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391" name="Gruppieren 390">
              <a:extLst>
                <a:ext uri="{FF2B5EF4-FFF2-40B4-BE49-F238E27FC236}">
                  <a16:creationId xmlns:a16="http://schemas.microsoft.com/office/drawing/2014/main" id="{11FE1DF9-F13C-4C0A-B99D-E5595B91634A}"/>
                </a:ext>
              </a:extLst>
            </p:cNvPr>
            <p:cNvGrpSpPr/>
            <p:nvPr/>
          </p:nvGrpSpPr>
          <p:grpSpPr>
            <a:xfrm>
              <a:off x="11233962" y="4862175"/>
              <a:ext cx="154704" cy="154702"/>
              <a:chOff x="4518845" y="1536928"/>
              <a:chExt cx="233678" cy="233674"/>
            </a:xfrm>
          </p:grpSpPr>
          <p:sp>
            <p:nvSpPr>
              <p:cNvPr id="458" name="Flussdiagramm: Verbinder 457">
                <a:extLst>
                  <a:ext uri="{FF2B5EF4-FFF2-40B4-BE49-F238E27FC236}">
                    <a16:creationId xmlns:a16="http://schemas.microsoft.com/office/drawing/2014/main" id="{DC016CA3-D1F3-43CE-AE2D-2C36464DAD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459" name="Grafik 458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6E1F26B3-381A-4202-94EF-607B021F6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  <p:sp>
          <p:nvSpPr>
            <p:cNvPr id="392" name="Freihandform: Form 391">
              <a:extLst>
                <a:ext uri="{FF2B5EF4-FFF2-40B4-BE49-F238E27FC236}">
                  <a16:creationId xmlns:a16="http://schemas.microsoft.com/office/drawing/2014/main" id="{B30D5217-FC63-40F1-958F-EF737F222796}"/>
                </a:ext>
              </a:extLst>
            </p:cNvPr>
            <p:cNvSpPr/>
            <p:nvPr/>
          </p:nvSpPr>
          <p:spPr>
            <a:xfrm>
              <a:off x="11250367" y="4679617"/>
              <a:ext cx="648648" cy="315759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84667 h 476948"/>
                <a:gd name="connsiteX3" fmla="*/ 950895 w 979770"/>
                <a:gd name="connsiteY3" fmla="*/ 265199 h 476948"/>
                <a:gd name="connsiteX4" fmla="*/ 897564 w 979770"/>
                <a:gd name="connsiteY4" fmla="*/ 254432 h 476948"/>
                <a:gd name="connsiteX5" fmla="*/ 760554 w 979770"/>
                <a:gd name="connsiteY5" fmla="*/ 391440 h 476948"/>
                <a:gd name="connsiteX6" fmla="*/ 771321 w 979770"/>
                <a:gd name="connsiteY6" fmla="*/ 444770 h 476948"/>
                <a:gd name="connsiteX7" fmla="*/ 793017 w 979770"/>
                <a:gd name="connsiteY7" fmla="*/ 476948 h 476948"/>
                <a:gd name="connsiteX8" fmla="*/ 196925 w 979770"/>
                <a:gd name="connsiteY8" fmla="*/ 476948 h 476948"/>
                <a:gd name="connsiteX9" fmla="*/ 217847 w 979770"/>
                <a:gd name="connsiteY9" fmla="*/ 445917 h 476948"/>
                <a:gd name="connsiteX10" fmla="*/ 228614 w 979770"/>
                <a:gd name="connsiteY10" fmla="*/ 392587 h 476948"/>
                <a:gd name="connsiteX11" fmla="*/ 91604 w 979770"/>
                <a:gd name="connsiteY11" fmla="*/ 255579 h 476948"/>
                <a:gd name="connsiteX12" fmla="*/ 38274 w 979770"/>
                <a:gd name="connsiteY12" fmla="*/ 266346 h 476948"/>
                <a:gd name="connsiteX13" fmla="*/ 0 w 979770"/>
                <a:gd name="connsiteY13" fmla="*/ 292150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84667"/>
                  </a:lnTo>
                  <a:lnTo>
                    <a:pt x="950895" y="265199"/>
                  </a:lnTo>
                  <a:cubicBezTo>
                    <a:pt x="934503" y="258266"/>
                    <a:pt x="916481" y="254432"/>
                    <a:pt x="897564" y="254432"/>
                  </a:cubicBezTo>
                  <a:cubicBezTo>
                    <a:pt x="821895" y="254432"/>
                    <a:pt x="760554" y="315773"/>
                    <a:pt x="760554" y="391440"/>
                  </a:cubicBezTo>
                  <a:cubicBezTo>
                    <a:pt x="760554" y="410357"/>
                    <a:pt x="764388" y="428378"/>
                    <a:pt x="771321" y="444770"/>
                  </a:cubicBezTo>
                  <a:lnTo>
                    <a:pt x="793017" y="476948"/>
                  </a:lnTo>
                  <a:lnTo>
                    <a:pt x="196925" y="476948"/>
                  </a:lnTo>
                  <a:lnTo>
                    <a:pt x="217847" y="445917"/>
                  </a:lnTo>
                  <a:cubicBezTo>
                    <a:pt x="224780" y="429525"/>
                    <a:pt x="228614" y="411504"/>
                    <a:pt x="228614" y="392587"/>
                  </a:cubicBezTo>
                  <a:cubicBezTo>
                    <a:pt x="228614" y="316920"/>
                    <a:pt x="167273" y="255579"/>
                    <a:pt x="91604" y="255579"/>
                  </a:cubicBezTo>
                  <a:cubicBezTo>
                    <a:pt x="72687" y="255579"/>
                    <a:pt x="54665" y="259413"/>
                    <a:pt x="38274" y="266346"/>
                  </a:cubicBezTo>
                  <a:lnTo>
                    <a:pt x="0" y="292150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grpSp>
          <p:nvGrpSpPr>
            <p:cNvPr id="393" name="Gruppieren 392">
              <a:extLst>
                <a:ext uri="{FF2B5EF4-FFF2-40B4-BE49-F238E27FC236}">
                  <a16:creationId xmlns:a16="http://schemas.microsoft.com/office/drawing/2014/main" id="{B01D1543-4B8C-4CDA-8202-9A65E916A971}"/>
                </a:ext>
              </a:extLst>
            </p:cNvPr>
            <p:cNvGrpSpPr/>
            <p:nvPr/>
          </p:nvGrpSpPr>
          <p:grpSpPr>
            <a:xfrm>
              <a:off x="11250511" y="4345285"/>
              <a:ext cx="648648" cy="350629"/>
              <a:chOff x="2453611" y="380570"/>
              <a:chExt cx="979770" cy="529618"/>
            </a:xfrm>
          </p:grpSpPr>
          <p:sp>
            <p:nvSpPr>
              <p:cNvPr id="456" name="Freihandform: Form 455">
                <a:extLst>
                  <a:ext uri="{FF2B5EF4-FFF2-40B4-BE49-F238E27FC236}">
                    <a16:creationId xmlns:a16="http://schemas.microsoft.com/office/drawing/2014/main" id="{545359F0-4E4E-4251-A9C0-E7B3ED9C8EAA}"/>
                  </a:ext>
                </a:extLst>
              </p:cNvPr>
              <p:cNvSpPr/>
              <p:nvPr/>
            </p:nvSpPr>
            <p:spPr>
              <a:xfrm>
                <a:off x="2453611" y="380570"/>
                <a:ext cx="979770" cy="484822"/>
              </a:xfrm>
              <a:custGeom>
                <a:avLst/>
                <a:gdLst/>
                <a:ahLst/>
                <a:cxnLst/>
                <a:rect l="l" t="t" r="r" b="b"/>
                <a:pathLst>
                  <a:path w="979770" h="484822">
                    <a:moveTo>
                      <a:pt x="495115" y="271900"/>
                    </a:moveTo>
                    <a:cubicBezTo>
                      <a:pt x="493776" y="271900"/>
                      <a:pt x="492659" y="271918"/>
                      <a:pt x="491766" y="271956"/>
                    </a:cubicBezTo>
                    <a:cubicBezTo>
                      <a:pt x="490873" y="271993"/>
                      <a:pt x="490092" y="272086"/>
                      <a:pt x="489422" y="272235"/>
                    </a:cubicBezTo>
                    <a:cubicBezTo>
                      <a:pt x="488753" y="272383"/>
                      <a:pt x="488194" y="272532"/>
                      <a:pt x="487748" y="272681"/>
                    </a:cubicBezTo>
                    <a:cubicBezTo>
                      <a:pt x="487302" y="272830"/>
                      <a:pt x="486929" y="273016"/>
                      <a:pt x="486632" y="273239"/>
                    </a:cubicBezTo>
                    <a:lnTo>
                      <a:pt x="453369" y="294559"/>
                    </a:lnTo>
                    <a:cubicBezTo>
                      <a:pt x="452699" y="295005"/>
                      <a:pt x="452159" y="295452"/>
                      <a:pt x="451750" y="295898"/>
                    </a:cubicBezTo>
                    <a:cubicBezTo>
                      <a:pt x="451341" y="296345"/>
                      <a:pt x="451025" y="296866"/>
                      <a:pt x="450801" y="297461"/>
                    </a:cubicBezTo>
                    <a:cubicBezTo>
                      <a:pt x="450578" y="298056"/>
                      <a:pt x="450411" y="298800"/>
                      <a:pt x="450299" y="299693"/>
                    </a:cubicBezTo>
                    <a:cubicBezTo>
                      <a:pt x="450188" y="300586"/>
                      <a:pt x="450132" y="301665"/>
                      <a:pt x="450132" y="302930"/>
                    </a:cubicBezTo>
                    <a:cubicBezTo>
                      <a:pt x="450132" y="304642"/>
                      <a:pt x="450225" y="306056"/>
                      <a:pt x="450411" y="307172"/>
                    </a:cubicBezTo>
                    <a:cubicBezTo>
                      <a:pt x="450597" y="308288"/>
                      <a:pt x="450950" y="309088"/>
                      <a:pt x="451471" y="309572"/>
                    </a:cubicBezTo>
                    <a:cubicBezTo>
                      <a:pt x="451992" y="310056"/>
                      <a:pt x="452680" y="310223"/>
                      <a:pt x="453536" y="310074"/>
                    </a:cubicBezTo>
                    <a:cubicBezTo>
                      <a:pt x="454392" y="309925"/>
                      <a:pt x="455527" y="309479"/>
                      <a:pt x="456941" y="308735"/>
                    </a:cubicBezTo>
                    <a:lnTo>
                      <a:pt x="484846" y="292103"/>
                    </a:lnTo>
                    <a:lnTo>
                      <a:pt x="484846" y="401938"/>
                    </a:lnTo>
                    <a:lnTo>
                      <a:pt x="454708" y="401938"/>
                    </a:lnTo>
                    <a:cubicBezTo>
                      <a:pt x="454113" y="401938"/>
                      <a:pt x="453573" y="402106"/>
                      <a:pt x="453090" y="402441"/>
                    </a:cubicBezTo>
                    <a:cubicBezTo>
                      <a:pt x="452606" y="402775"/>
                      <a:pt x="452197" y="403259"/>
                      <a:pt x="451862" y="403892"/>
                    </a:cubicBezTo>
                    <a:cubicBezTo>
                      <a:pt x="451527" y="404524"/>
                      <a:pt x="451248" y="405324"/>
                      <a:pt x="451025" y="406292"/>
                    </a:cubicBezTo>
                    <a:cubicBezTo>
                      <a:pt x="450801" y="407259"/>
                      <a:pt x="450690" y="408412"/>
                      <a:pt x="450690" y="409752"/>
                    </a:cubicBezTo>
                    <a:cubicBezTo>
                      <a:pt x="450690" y="411166"/>
                      <a:pt x="450801" y="412356"/>
                      <a:pt x="451025" y="413324"/>
                    </a:cubicBezTo>
                    <a:cubicBezTo>
                      <a:pt x="451248" y="414291"/>
                      <a:pt x="451564" y="415072"/>
                      <a:pt x="451973" y="415668"/>
                    </a:cubicBezTo>
                    <a:cubicBezTo>
                      <a:pt x="452383" y="416263"/>
                      <a:pt x="452811" y="416691"/>
                      <a:pt x="453257" y="416951"/>
                    </a:cubicBezTo>
                    <a:cubicBezTo>
                      <a:pt x="453704" y="417212"/>
                      <a:pt x="454187" y="417342"/>
                      <a:pt x="454708" y="417342"/>
                    </a:cubicBezTo>
                    <a:lnTo>
                      <a:pt x="530164" y="417342"/>
                    </a:lnTo>
                    <a:cubicBezTo>
                      <a:pt x="530685" y="417342"/>
                      <a:pt x="531187" y="417212"/>
                      <a:pt x="531671" y="416951"/>
                    </a:cubicBezTo>
                    <a:cubicBezTo>
                      <a:pt x="532155" y="416691"/>
                      <a:pt x="532582" y="416263"/>
                      <a:pt x="532955" y="415668"/>
                    </a:cubicBezTo>
                    <a:cubicBezTo>
                      <a:pt x="533327" y="415072"/>
                      <a:pt x="533624" y="414291"/>
                      <a:pt x="533848" y="413324"/>
                    </a:cubicBezTo>
                    <a:cubicBezTo>
                      <a:pt x="534071" y="412356"/>
                      <a:pt x="534182" y="411166"/>
                      <a:pt x="534182" y="409752"/>
                    </a:cubicBezTo>
                    <a:cubicBezTo>
                      <a:pt x="534182" y="408412"/>
                      <a:pt x="534089" y="407259"/>
                      <a:pt x="533903" y="406292"/>
                    </a:cubicBezTo>
                    <a:cubicBezTo>
                      <a:pt x="533717" y="405324"/>
                      <a:pt x="533457" y="404524"/>
                      <a:pt x="533122" y="403892"/>
                    </a:cubicBezTo>
                    <a:cubicBezTo>
                      <a:pt x="532787" y="403259"/>
                      <a:pt x="532359" y="402775"/>
                      <a:pt x="531838" y="402441"/>
                    </a:cubicBezTo>
                    <a:cubicBezTo>
                      <a:pt x="531317" y="402106"/>
                      <a:pt x="530759" y="401938"/>
                      <a:pt x="530164" y="401938"/>
                    </a:cubicBezTo>
                    <a:lnTo>
                      <a:pt x="504045" y="401938"/>
                    </a:lnTo>
                    <a:lnTo>
                      <a:pt x="504045" y="275025"/>
                    </a:lnTo>
                    <a:cubicBezTo>
                      <a:pt x="504045" y="274579"/>
                      <a:pt x="503933" y="274151"/>
                      <a:pt x="503710" y="273742"/>
                    </a:cubicBezTo>
                    <a:cubicBezTo>
                      <a:pt x="503487" y="273332"/>
                      <a:pt x="503040" y="272997"/>
                      <a:pt x="502370" y="272737"/>
                    </a:cubicBezTo>
                    <a:cubicBezTo>
                      <a:pt x="501701" y="272476"/>
                      <a:pt x="500770" y="272272"/>
                      <a:pt x="499580" y="272123"/>
                    </a:cubicBezTo>
                    <a:cubicBezTo>
                      <a:pt x="498389" y="271974"/>
                      <a:pt x="496901" y="271900"/>
                      <a:pt x="495115" y="271900"/>
                    </a:cubicBezTo>
                    <a:close/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484822"/>
                    </a:lnTo>
                    <a:lnTo>
                      <a:pt x="0" y="484822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rgbClr val="92D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457" name="Textfeld 456" hidden="1">
                <a:extLst>
                  <a:ext uri="{FF2B5EF4-FFF2-40B4-BE49-F238E27FC236}">
                    <a16:creationId xmlns:a16="http://schemas.microsoft.com/office/drawing/2014/main" id="{1B967BC2-CEA9-4DBF-9E6C-132330FA25E5}"/>
                  </a:ext>
                </a:extLst>
              </p:cNvPr>
              <p:cNvSpPr txBox="1"/>
              <p:nvPr/>
            </p:nvSpPr>
            <p:spPr>
              <a:xfrm>
                <a:off x="2791605" y="540856"/>
                <a:ext cx="30168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</p:grpSp>
        <p:sp>
          <p:nvSpPr>
            <p:cNvPr id="394" name="Smiley 393">
              <a:extLst>
                <a:ext uri="{FF2B5EF4-FFF2-40B4-BE49-F238E27FC236}">
                  <a16:creationId xmlns:a16="http://schemas.microsoft.com/office/drawing/2014/main" id="{34E7DA50-BEE9-4154-85FC-00B453BCF4E2}"/>
                </a:ext>
              </a:extLst>
            </p:cNvPr>
            <p:cNvSpPr/>
            <p:nvPr/>
          </p:nvSpPr>
          <p:spPr>
            <a:xfrm>
              <a:off x="11466280" y="4404484"/>
              <a:ext cx="216364" cy="216364"/>
            </a:xfrm>
            <a:prstGeom prst="smileyFace">
              <a:avLst>
                <a:gd name="adj" fmla="val -4653"/>
              </a:avLst>
            </a:prstGeom>
            <a:solidFill>
              <a:schemeClr val="tx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95" name="Grafik 394" descr="Couch">
              <a:extLst>
                <a:ext uri="{FF2B5EF4-FFF2-40B4-BE49-F238E27FC236}">
                  <a16:creationId xmlns:a16="http://schemas.microsoft.com/office/drawing/2014/main" id="{F24804BE-FB67-4E28-AAD3-995B18DE8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332462" y="4316938"/>
              <a:ext cx="490536" cy="1071546"/>
            </a:xfrm>
            <a:prstGeom prst="rect">
              <a:avLst/>
            </a:prstGeom>
          </p:spPr>
        </p:pic>
        <p:grpSp>
          <p:nvGrpSpPr>
            <p:cNvPr id="396" name="Gruppieren 395">
              <a:extLst>
                <a:ext uri="{FF2B5EF4-FFF2-40B4-BE49-F238E27FC236}">
                  <a16:creationId xmlns:a16="http://schemas.microsoft.com/office/drawing/2014/main" id="{B0C2415A-82BF-4F06-8426-39A36CD944A5}"/>
                </a:ext>
              </a:extLst>
            </p:cNvPr>
            <p:cNvGrpSpPr/>
            <p:nvPr/>
          </p:nvGrpSpPr>
          <p:grpSpPr>
            <a:xfrm>
              <a:off x="11389153" y="4989564"/>
              <a:ext cx="373387" cy="185700"/>
              <a:chOff x="4679615" y="2340032"/>
              <a:chExt cx="563993" cy="280496"/>
            </a:xfrm>
          </p:grpSpPr>
          <p:sp>
            <p:nvSpPr>
              <p:cNvPr id="454" name="Freihandform: Form 45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8F06613-9B6D-43BE-A84E-70D8A05522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455" name="Grafik 45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F9F20DB-36F9-4C14-9530-2FBB8B12A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sp>
          <p:nvSpPr>
            <p:cNvPr id="397" name="Freihandform: Form 396">
              <a:extLst>
                <a:ext uri="{FF2B5EF4-FFF2-40B4-BE49-F238E27FC236}">
                  <a16:creationId xmlns:a16="http://schemas.microsoft.com/office/drawing/2014/main" id="{035BF00F-D8EF-4C9E-855F-29D9D71CF996}"/>
                </a:ext>
              </a:extLst>
            </p:cNvPr>
            <p:cNvSpPr/>
            <p:nvPr/>
          </p:nvSpPr>
          <p:spPr>
            <a:xfrm>
              <a:off x="11250367" y="4344627"/>
              <a:ext cx="649701" cy="650476"/>
            </a:xfrm>
            <a:custGeom>
              <a:avLst/>
              <a:gdLst>
                <a:gd name="connsiteX0" fmla="*/ 209427 w 981360"/>
                <a:gd name="connsiteY0" fmla="*/ 0 h 982531"/>
                <a:gd name="connsiteX1" fmla="*/ 799465 w 981360"/>
                <a:gd name="connsiteY1" fmla="*/ 0 h 982531"/>
                <a:gd name="connsiteX2" fmla="*/ 789704 w 981360"/>
                <a:gd name="connsiteY2" fmla="*/ 14477 h 982531"/>
                <a:gd name="connsiteX3" fmla="*/ 778937 w 981360"/>
                <a:gd name="connsiteY3" fmla="*/ 67806 h 982531"/>
                <a:gd name="connsiteX4" fmla="*/ 915947 w 981360"/>
                <a:gd name="connsiteY4" fmla="*/ 204814 h 982531"/>
                <a:gd name="connsiteX5" fmla="*/ 969278 w 981360"/>
                <a:gd name="connsiteY5" fmla="*/ 194047 h 982531"/>
                <a:gd name="connsiteX6" fmla="*/ 979770 w 981360"/>
                <a:gd name="connsiteY6" fmla="*/ 186973 h 982531"/>
                <a:gd name="connsiteX7" fmla="*/ 979770 w 981360"/>
                <a:gd name="connsiteY7" fmla="*/ 220990 h 982531"/>
                <a:gd name="connsiteX8" fmla="*/ 981360 w 981360"/>
                <a:gd name="connsiteY8" fmla="*/ 220990 h 982531"/>
                <a:gd name="connsiteX9" fmla="*/ 981360 w 981360"/>
                <a:gd name="connsiteY9" fmla="*/ 678235 h 982531"/>
                <a:gd name="connsiteX10" fmla="*/ 980037 w 981360"/>
                <a:gd name="connsiteY10" fmla="*/ 678235 h 982531"/>
                <a:gd name="connsiteX11" fmla="*/ 980037 w 981360"/>
                <a:gd name="connsiteY11" fmla="*/ 790250 h 982531"/>
                <a:gd name="connsiteX12" fmla="*/ 951162 w 981360"/>
                <a:gd name="connsiteY12" fmla="*/ 770782 h 982531"/>
                <a:gd name="connsiteX13" fmla="*/ 897831 w 981360"/>
                <a:gd name="connsiteY13" fmla="*/ 760015 h 982531"/>
                <a:gd name="connsiteX14" fmla="*/ 760821 w 981360"/>
                <a:gd name="connsiteY14" fmla="*/ 897023 h 982531"/>
                <a:gd name="connsiteX15" fmla="*/ 771588 w 981360"/>
                <a:gd name="connsiteY15" fmla="*/ 950353 h 982531"/>
                <a:gd name="connsiteX16" fmla="*/ 793284 w 981360"/>
                <a:gd name="connsiteY16" fmla="*/ 982531 h 982531"/>
                <a:gd name="connsiteX17" fmla="*/ 197192 w 981360"/>
                <a:gd name="connsiteY17" fmla="*/ 982531 h 982531"/>
                <a:gd name="connsiteX18" fmla="*/ 218114 w 981360"/>
                <a:gd name="connsiteY18" fmla="*/ 951500 h 982531"/>
                <a:gd name="connsiteX19" fmla="*/ 228881 w 981360"/>
                <a:gd name="connsiteY19" fmla="*/ 898170 h 982531"/>
                <a:gd name="connsiteX20" fmla="*/ 91871 w 981360"/>
                <a:gd name="connsiteY20" fmla="*/ 761162 h 982531"/>
                <a:gd name="connsiteX21" fmla="*/ 38541 w 981360"/>
                <a:gd name="connsiteY21" fmla="*/ 771929 h 982531"/>
                <a:gd name="connsiteX22" fmla="*/ 267 w 981360"/>
                <a:gd name="connsiteY22" fmla="*/ 797733 h 982531"/>
                <a:gd name="connsiteX23" fmla="*/ 267 w 981360"/>
                <a:gd name="connsiteY23" fmla="*/ 678235 h 982531"/>
                <a:gd name="connsiteX24" fmla="*/ 0 w 981360"/>
                <a:gd name="connsiteY24" fmla="*/ 678235 h 982531"/>
                <a:gd name="connsiteX25" fmla="*/ 0 w 981360"/>
                <a:gd name="connsiteY25" fmla="*/ 484822 h 982531"/>
                <a:gd name="connsiteX26" fmla="*/ 0 w 981360"/>
                <a:gd name="connsiteY26" fmla="*/ 220990 h 982531"/>
                <a:gd name="connsiteX27" fmla="*/ 0 w 981360"/>
                <a:gd name="connsiteY27" fmla="*/ 166041 h 982531"/>
                <a:gd name="connsiteX28" fmla="*/ 38009 w 981360"/>
                <a:gd name="connsiteY28" fmla="*/ 191666 h 982531"/>
                <a:gd name="connsiteX29" fmla="*/ 91339 w 981360"/>
                <a:gd name="connsiteY29" fmla="*/ 202433 h 982531"/>
                <a:gd name="connsiteX30" fmla="*/ 228349 w 981360"/>
                <a:gd name="connsiteY30" fmla="*/ 65425 h 982531"/>
                <a:gd name="connsiteX31" fmla="*/ 217582 w 981360"/>
                <a:gd name="connsiteY31" fmla="*/ 12096 h 98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81360" h="982531">
                  <a:moveTo>
                    <a:pt x="209427" y="0"/>
                  </a:moveTo>
                  <a:lnTo>
                    <a:pt x="799465" y="0"/>
                  </a:lnTo>
                  <a:lnTo>
                    <a:pt x="789704" y="14477"/>
                  </a:lnTo>
                  <a:cubicBezTo>
                    <a:pt x="782771" y="30868"/>
                    <a:pt x="778937" y="48889"/>
                    <a:pt x="778937" y="67806"/>
                  </a:cubicBezTo>
                  <a:cubicBezTo>
                    <a:pt x="778937" y="143473"/>
                    <a:pt x="840278" y="204814"/>
                    <a:pt x="915947" y="204814"/>
                  </a:cubicBezTo>
                  <a:cubicBezTo>
                    <a:pt x="934865" y="204814"/>
                    <a:pt x="952886" y="200980"/>
                    <a:pt x="969278" y="194047"/>
                  </a:cubicBezTo>
                  <a:lnTo>
                    <a:pt x="979770" y="186973"/>
                  </a:lnTo>
                  <a:lnTo>
                    <a:pt x="979770" y="220990"/>
                  </a:lnTo>
                  <a:lnTo>
                    <a:pt x="981360" y="220990"/>
                  </a:lnTo>
                  <a:lnTo>
                    <a:pt x="981360" y="678235"/>
                  </a:lnTo>
                  <a:lnTo>
                    <a:pt x="980037" y="678235"/>
                  </a:lnTo>
                  <a:lnTo>
                    <a:pt x="980037" y="790250"/>
                  </a:lnTo>
                  <a:lnTo>
                    <a:pt x="951162" y="770782"/>
                  </a:lnTo>
                  <a:cubicBezTo>
                    <a:pt x="934770" y="763849"/>
                    <a:pt x="916748" y="760015"/>
                    <a:pt x="897831" y="760015"/>
                  </a:cubicBezTo>
                  <a:cubicBezTo>
                    <a:pt x="822162" y="760015"/>
                    <a:pt x="760821" y="821356"/>
                    <a:pt x="760821" y="897023"/>
                  </a:cubicBezTo>
                  <a:cubicBezTo>
                    <a:pt x="760821" y="915940"/>
                    <a:pt x="764655" y="933961"/>
                    <a:pt x="771588" y="950353"/>
                  </a:cubicBezTo>
                  <a:lnTo>
                    <a:pt x="793284" y="982531"/>
                  </a:lnTo>
                  <a:lnTo>
                    <a:pt x="197192" y="982531"/>
                  </a:lnTo>
                  <a:lnTo>
                    <a:pt x="218114" y="951500"/>
                  </a:lnTo>
                  <a:cubicBezTo>
                    <a:pt x="225047" y="935108"/>
                    <a:pt x="228881" y="917087"/>
                    <a:pt x="228881" y="898170"/>
                  </a:cubicBezTo>
                  <a:cubicBezTo>
                    <a:pt x="228881" y="822503"/>
                    <a:pt x="167540" y="761162"/>
                    <a:pt x="91871" y="761162"/>
                  </a:cubicBezTo>
                  <a:cubicBezTo>
                    <a:pt x="72954" y="761162"/>
                    <a:pt x="54932" y="764996"/>
                    <a:pt x="38541" y="771929"/>
                  </a:cubicBezTo>
                  <a:lnTo>
                    <a:pt x="267" y="797733"/>
                  </a:lnTo>
                  <a:lnTo>
                    <a:pt x="267" y="678235"/>
                  </a:lnTo>
                  <a:lnTo>
                    <a:pt x="0" y="678235"/>
                  </a:lnTo>
                  <a:lnTo>
                    <a:pt x="0" y="484822"/>
                  </a:lnTo>
                  <a:lnTo>
                    <a:pt x="0" y="220990"/>
                  </a:lnTo>
                  <a:lnTo>
                    <a:pt x="0" y="166041"/>
                  </a:lnTo>
                  <a:lnTo>
                    <a:pt x="38009" y="191666"/>
                  </a:lnTo>
                  <a:cubicBezTo>
                    <a:pt x="54400" y="198599"/>
                    <a:pt x="72422" y="202433"/>
                    <a:pt x="91339" y="202433"/>
                  </a:cubicBezTo>
                  <a:cubicBezTo>
                    <a:pt x="167008" y="202433"/>
                    <a:pt x="228349" y="141092"/>
                    <a:pt x="228349" y="65425"/>
                  </a:cubicBezTo>
                  <a:cubicBezTo>
                    <a:pt x="228349" y="46508"/>
                    <a:pt x="224515" y="28487"/>
                    <a:pt x="217582" y="12096"/>
                  </a:cubicBezTo>
                  <a:close/>
                </a:path>
              </a:pathLst>
            </a:custGeom>
            <a:solidFill>
              <a:schemeClr val="accent4">
                <a:alpha val="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398" name="Gruppieren 397">
              <a:extLst>
                <a:ext uri="{FF2B5EF4-FFF2-40B4-BE49-F238E27FC236}">
                  <a16:creationId xmlns:a16="http://schemas.microsoft.com/office/drawing/2014/main" id="{8142820A-DA88-4D8C-916F-1BD2F5D173F8}"/>
                </a:ext>
              </a:extLst>
            </p:cNvPr>
            <p:cNvGrpSpPr/>
            <p:nvPr/>
          </p:nvGrpSpPr>
          <p:grpSpPr>
            <a:xfrm>
              <a:off x="9959346" y="5642789"/>
              <a:ext cx="149941" cy="149941"/>
              <a:chOff x="3980708" y="305278"/>
              <a:chExt cx="339939" cy="339939"/>
            </a:xfrm>
          </p:grpSpPr>
          <p:sp>
            <p:nvSpPr>
              <p:cNvPr id="452" name="Flussdiagramm: Verbinder 451">
                <a:extLst>
                  <a:ext uri="{FF2B5EF4-FFF2-40B4-BE49-F238E27FC236}">
                    <a16:creationId xmlns:a16="http://schemas.microsoft.com/office/drawing/2014/main" id="{A09C3C97-ECCA-40B4-B7CF-EB185671D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6588" y="323416"/>
                <a:ext cx="307500" cy="307494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453" name="Grafik 452">
                <a:extLst>
                  <a:ext uri="{FF2B5EF4-FFF2-40B4-BE49-F238E27FC236}">
                    <a16:creationId xmlns:a16="http://schemas.microsoft.com/office/drawing/2014/main" id="{AD92F247-95BC-40CA-AA96-FA0538A100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3980708" y="305278"/>
                <a:ext cx="339939" cy="339939"/>
              </a:xfrm>
              <a:prstGeom prst="rect">
                <a:avLst/>
              </a:prstGeom>
            </p:spPr>
          </p:pic>
        </p:grpSp>
        <p:grpSp>
          <p:nvGrpSpPr>
            <p:cNvPr id="399" name="Gruppieren 398">
              <a:extLst>
                <a:ext uri="{FF2B5EF4-FFF2-40B4-BE49-F238E27FC236}">
                  <a16:creationId xmlns:a16="http://schemas.microsoft.com/office/drawing/2014/main" id="{CF3B1A20-EDE5-4D9A-80D1-8683357CF4DD}"/>
                </a:ext>
              </a:extLst>
            </p:cNvPr>
            <p:cNvGrpSpPr/>
            <p:nvPr/>
          </p:nvGrpSpPr>
          <p:grpSpPr>
            <a:xfrm>
              <a:off x="10500905" y="5643305"/>
              <a:ext cx="150439" cy="150437"/>
              <a:chOff x="5318782" y="709462"/>
              <a:chExt cx="229042" cy="229040"/>
            </a:xfrm>
          </p:grpSpPr>
          <p:sp>
            <p:nvSpPr>
              <p:cNvPr id="450" name="Flussdiagramm: Verbinder 449">
                <a:extLst>
                  <a:ext uri="{FF2B5EF4-FFF2-40B4-BE49-F238E27FC236}">
                    <a16:creationId xmlns:a16="http://schemas.microsoft.com/office/drawing/2014/main" id="{CCA82C79-17F3-423F-9520-4ADAD5223C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451" name="Grafik 450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0B313130-E412-4960-A3C2-FE1D1F9738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sp>
          <p:nvSpPr>
            <p:cNvPr id="400" name="Freihandform: Form 399">
              <a:extLst>
                <a:ext uri="{FF2B5EF4-FFF2-40B4-BE49-F238E27FC236}">
                  <a16:creationId xmlns:a16="http://schemas.microsoft.com/office/drawing/2014/main" id="{EEDA8A53-2C7E-41DC-A177-43F18BD34E85}"/>
                </a:ext>
              </a:extLst>
            </p:cNvPr>
            <p:cNvSpPr/>
            <p:nvPr/>
          </p:nvSpPr>
          <p:spPr>
            <a:xfrm>
              <a:off x="9973643" y="6005682"/>
              <a:ext cx="643530" cy="313267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84667 h 476948"/>
                <a:gd name="connsiteX3" fmla="*/ 950895 w 979770"/>
                <a:gd name="connsiteY3" fmla="*/ 265199 h 476948"/>
                <a:gd name="connsiteX4" fmla="*/ 897564 w 979770"/>
                <a:gd name="connsiteY4" fmla="*/ 254432 h 476948"/>
                <a:gd name="connsiteX5" fmla="*/ 760554 w 979770"/>
                <a:gd name="connsiteY5" fmla="*/ 391440 h 476948"/>
                <a:gd name="connsiteX6" fmla="*/ 771321 w 979770"/>
                <a:gd name="connsiteY6" fmla="*/ 444770 h 476948"/>
                <a:gd name="connsiteX7" fmla="*/ 793017 w 979770"/>
                <a:gd name="connsiteY7" fmla="*/ 476948 h 476948"/>
                <a:gd name="connsiteX8" fmla="*/ 196925 w 979770"/>
                <a:gd name="connsiteY8" fmla="*/ 476948 h 476948"/>
                <a:gd name="connsiteX9" fmla="*/ 217847 w 979770"/>
                <a:gd name="connsiteY9" fmla="*/ 445917 h 476948"/>
                <a:gd name="connsiteX10" fmla="*/ 228614 w 979770"/>
                <a:gd name="connsiteY10" fmla="*/ 392587 h 476948"/>
                <a:gd name="connsiteX11" fmla="*/ 91604 w 979770"/>
                <a:gd name="connsiteY11" fmla="*/ 255579 h 476948"/>
                <a:gd name="connsiteX12" fmla="*/ 38274 w 979770"/>
                <a:gd name="connsiteY12" fmla="*/ 266346 h 476948"/>
                <a:gd name="connsiteX13" fmla="*/ 0 w 979770"/>
                <a:gd name="connsiteY13" fmla="*/ 292150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84667"/>
                  </a:lnTo>
                  <a:lnTo>
                    <a:pt x="950895" y="265199"/>
                  </a:lnTo>
                  <a:cubicBezTo>
                    <a:pt x="934503" y="258266"/>
                    <a:pt x="916481" y="254432"/>
                    <a:pt x="897564" y="254432"/>
                  </a:cubicBezTo>
                  <a:cubicBezTo>
                    <a:pt x="821895" y="254432"/>
                    <a:pt x="760554" y="315773"/>
                    <a:pt x="760554" y="391440"/>
                  </a:cubicBezTo>
                  <a:cubicBezTo>
                    <a:pt x="760554" y="410357"/>
                    <a:pt x="764388" y="428378"/>
                    <a:pt x="771321" y="444770"/>
                  </a:cubicBezTo>
                  <a:lnTo>
                    <a:pt x="793017" y="476948"/>
                  </a:lnTo>
                  <a:lnTo>
                    <a:pt x="196925" y="476948"/>
                  </a:lnTo>
                  <a:lnTo>
                    <a:pt x="217847" y="445917"/>
                  </a:lnTo>
                  <a:cubicBezTo>
                    <a:pt x="224780" y="429525"/>
                    <a:pt x="228614" y="411504"/>
                    <a:pt x="228614" y="392587"/>
                  </a:cubicBezTo>
                  <a:cubicBezTo>
                    <a:pt x="228614" y="316920"/>
                    <a:pt x="167273" y="255579"/>
                    <a:pt x="91604" y="255579"/>
                  </a:cubicBezTo>
                  <a:cubicBezTo>
                    <a:pt x="72687" y="255579"/>
                    <a:pt x="54665" y="259413"/>
                    <a:pt x="38274" y="266346"/>
                  </a:cubicBezTo>
                  <a:lnTo>
                    <a:pt x="0" y="292150"/>
                  </a:ln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grpSp>
          <p:nvGrpSpPr>
            <p:cNvPr id="401" name="Gruppieren 400">
              <a:extLst>
                <a:ext uri="{FF2B5EF4-FFF2-40B4-BE49-F238E27FC236}">
                  <a16:creationId xmlns:a16="http://schemas.microsoft.com/office/drawing/2014/main" id="{116E4248-D812-4F21-B0E1-F6DBC6FBED76}"/>
                </a:ext>
              </a:extLst>
            </p:cNvPr>
            <p:cNvGrpSpPr/>
            <p:nvPr/>
          </p:nvGrpSpPr>
          <p:grpSpPr>
            <a:xfrm>
              <a:off x="9880843" y="5650575"/>
              <a:ext cx="832364" cy="1237615"/>
              <a:chOff x="9961487" y="2687332"/>
              <a:chExt cx="720681" cy="1071546"/>
            </a:xfrm>
          </p:grpSpPr>
          <p:pic>
            <p:nvPicPr>
              <p:cNvPr id="447" name="Grafik 446" descr="Couch">
                <a:extLst>
                  <a:ext uri="{FF2B5EF4-FFF2-40B4-BE49-F238E27FC236}">
                    <a16:creationId xmlns:a16="http://schemas.microsoft.com/office/drawing/2014/main" id="{065791BE-B9D5-4906-A3E0-16C2BE1CE8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10074912" y="2687332"/>
                <a:ext cx="490536" cy="1071546"/>
              </a:xfrm>
              <a:prstGeom prst="rect">
                <a:avLst/>
              </a:prstGeom>
            </p:spPr>
          </p:pic>
          <p:pic>
            <p:nvPicPr>
              <p:cNvPr id="448" name="Grafik 447" descr="Kaffee">
                <a:extLst>
                  <a:ext uri="{FF2B5EF4-FFF2-40B4-BE49-F238E27FC236}">
                    <a16:creationId xmlns:a16="http://schemas.microsoft.com/office/drawing/2014/main" id="{65F8F849-463E-4643-8533-A1BBD6EA01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10439207" y="2979760"/>
                <a:ext cx="242961" cy="242956"/>
              </a:xfrm>
              <a:prstGeom prst="rect">
                <a:avLst/>
              </a:prstGeom>
            </p:spPr>
          </p:pic>
          <p:pic>
            <p:nvPicPr>
              <p:cNvPr id="449" name="Grafik 448" descr="Kaffee">
                <a:extLst>
                  <a:ext uri="{FF2B5EF4-FFF2-40B4-BE49-F238E27FC236}">
                    <a16:creationId xmlns:a16="http://schemas.microsoft.com/office/drawing/2014/main" id="{A873CE6B-9321-4D4F-A2C6-468C80C10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 flipH="1">
                <a:off x="9961487" y="2983570"/>
                <a:ext cx="242961" cy="242956"/>
              </a:xfrm>
              <a:prstGeom prst="rect">
                <a:avLst/>
              </a:prstGeom>
            </p:spPr>
          </p:pic>
        </p:grpSp>
        <p:grpSp>
          <p:nvGrpSpPr>
            <p:cNvPr id="402" name="Gruppieren 401">
              <a:extLst>
                <a:ext uri="{FF2B5EF4-FFF2-40B4-BE49-F238E27FC236}">
                  <a16:creationId xmlns:a16="http://schemas.microsoft.com/office/drawing/2014/main" id="{0FF0A1C7-15B6-4EA6-8B85-EF965CA0D153}"/>
                </a:ext>
              </a:extLst>
            </p:cNvPr>
            <p:cNvGrpSpPr/>
            <p:nvPr/>
          </p:nvGrpSpPr>
          <p:grpSpPr>
            <a:xfrm>
              <a:off x="10486727" y="6186803"/>
              <a:ext cx="153113" cy="153111"/>
              <a:chOff x="5324793" y="1536935"/>
              <a:chExt cx="233114" cy="233110"/>
            </a:xfrm>
          </p:grpSpPr>
          <p:sp>
            <p:nvSpPr>
              <p:cNvPr id="443" name="Flussdiagramm: Verbinder 442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2A0F06B3-8019-4DAB-B7AF-52939F31C2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444" name="Grafik 10">
                <a:extLst>
                  <a:ext uri="{FF2B5EF4-FFF2-40B4-BE49-F238E27FC236}">
                    <a16:creationId xmlns:a16="http://schemas.microsoft.com/office/drawing/2014/main" id="{6D8B2674-2C13-4395-8FC8-D8D3B015E96C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445" name="Freihandform: Form 444">
                  <a:hlinkClick r:id="rId30" action="ppaction://hlinksldjump"/>
                  <a:extLst>
                    <a:ext uri="{FF2B5EF4-FFF2-40B4-BE49-F238E27FC236}">
                      <a16:creationId xmlns:a16="http://schemas.microsoft.com/office/drawing/2014/main" id="{718C3166-DE9A-47B3-A8FC-29F1F3A8CB1F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446" name="Freihandform: Form 445">
                  <a:extLst>
                    <a:ext uri="{FF2B5EF4-FFF2-40B4-BE49-F238E27FC236}">
                      <a16:creationId xmlns:a16="http://schemas.microsoft.com/office/drawing/2014/main" id="{424A9A6A-BB5D-4778-8EB6-A7FF21425203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405" name="Gruppieren 404">
              <a:extLst>
                <a:ext uri="{FF2B5EF4-FFF2-40B4-BE49-F238E27FC236}">
                  <a16:creationId xmlns:a16="http://schemas.microsoft.com/office/drawing/2014/main" id="{6CABB8A8-DA64-4993-995C-70AB53E56CDA}"/>
                </a:ext>
              </a:extLst>
            </p:cNvPr>
            <p:cNvGrpSpPr/>
            <p:nvPr/>
          </p:nvGrpSpPr>
          <p:grpSpPr>
            <a:xfrm>
              <a:off x="9957367" y="6186799"/>
              <a:ext cx="153484" cy="153481"/>
              <a:chOff x="4518845" y="1536928"/>
              <a:chExt cx="233678" cy="233674"/>
            </a:xfrm>
          </p:grpSpPr>
          <p:sp>
            <p:nvSpPr>
              <p:cNvPr id="441" name="Flussdiagramm: Verbinder 440">
                <a:extLst>
                  <a:ext uri="{FF2B5EF4-FFF2-40B4-BE49-F238E27FC236}">
                    <a16:creationId xmlns:a16="http://schemas.microsoft.com/office/drawing/2014/main" id="{66418360-ADDA-4D0C-A4AD-260B53D828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442" name="Grafik 441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D1003E53-80A4-4E39-BAD0-31D70E85C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  <p:sp>
          <p:nvSpPr>
            <p:cNvPr id="406" name="Freihandform: Form 405">
              <a:extLst>
                <a:ext uri="{FF2B5EF4-FFF2-40B4-BE49-F238E27FC236}">
                  <a16:creationId xmlns:a16="http://schemas.microsoft.com/office/drawing/2014/main" id="{F2A09846-AA24-4782-BA44-24EB456F1B80}"/>
                </a:ext>
              </a:extLst>
            </p:cNvPr>
            <p:cNvSpPr/>
            <p:nvPr/>
          </p:nvSpPr>
          <p:spPr>
            <a:xfrm>
              <a:off x="9973786" y="5673988"/>
              <a:ext cx="643530" cy="318439"/>
            </a:xfrm>
            <a:custGeom>
              <a:avLst/>
              <a:gdLst>
                <a:gd name="connsiteX0" fmla="*/ 137555 w 643530"/>
                <a:gd name="connsiteY0" fmla="*/ 0 h 318439"/>
                <a:gd name="connsiteX1" fmla="*/ 525103 w 643530"/>
                <a:gd name="connsiteY1" fmla="*/ 0 h 318439"/>
                <a:gd name="connsiteX2" fmla="*/ 518691 w 643530"/>
                <a:gd name="connsiteY2" fmla="*/ 9509 h 318439"/>
                <a:gd name="connsiteX3" fmla="*/ 511619 w 643530"/>
                <a:gd name="connsiteY3" fmla="*/ 44536 h 318439"/>
                <a:gd name="connsiteX4" fmla="*/ 601610 w 643530"/>
                <a:gd name="connsiteY4" fmla="*/ 134525 h 318439"/>
                <a:gd name="connsiteX5" fmla="*/ 636639 w 643530"/>
                <a:gd name="connsiteY5" fmla="*/ 127453 h 318439"/>
                <a:gd name="connsiteX6" fmla="*/ 643530 w 643530"/>
                <a:gd name="connsiteY6" fmla="*/ 122807 h 318439"/>
                <a:gd name="connsiteX7" fmla="*/ 643530 w 643530"/>
                <a:gd name="connsiteY7" fmla="*/ 318439 h 318439"/>
                <a:gd name="connsiteX8" fmla="*/ 0 w 643530"/>
                <a:gd name="connsiteY8" fmla="*/ 318439 h 318439"/>
                <a:gd name="connsiteX9" fmla="*/ 0 w 643530"/>
                <a:gd name="connsiteY9" fmla="*/ 109059 h 318439"/>
                <a:gd name="connsiteX10" fmla="*/ 24965 w 643530"/>
                <a:gd name="connsiteY10" fmla="*/ 125889 h 318439"/>
                <a:gd name="connsiteX11" fmla="*/ 59993 w 643530"/>
                <a:gd name="connsiteY11" fmla="*/ 132961 h 318439"/>
                <a:gd name="connsiteX12" fmla="*/ 149984 w 643530"/>
                <a:gd name="connsiteY12" fmla="*/ 42972 h 318439"/>
                <a:gd name="connsiteX13" fmla="*/ 142912 w 643530"/>
                <a:gd name="connsiteY13" fmla="*/ 7945 h 31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530" h="318439">
                  <a:moveTo>
                    <a:pt x="137555" y="0"/>
                  </a:moveTo>
                  <a:lnTo>
                    <a:pt x="525103" y="0"/>
                  </a:lnTo>
                  <a:lnTo>
                    <a:pt x="518691" y="9509"/>
                  </a:lnTo>
                  <a:cubicBezTo>
                    <a:pt x="514138" y="20275"/>
                    <a:pt x="511619" y="32111"/>
                    <a:pt x="511619" y="44536"/>
                  </a:cubicBezTo>
                  <a:cubicBezTo>
                    <a:pt x="511619" y="94236"/>
                    <a:pt x="551909" y="134525"/>
                    <a:pt x="601610" y="134525"/>
                  </a:cubicBezTo>
                  <a:cubicBezTo>
                    <a:pt x="614036" y="134525"/>
                    <a:pt x="625872" y="132007"/>
                    <a:pt x="636639" y="127453"/>
                  </a:cubicBezTo>
                  <a:lnTo>
                    <a:pt x="643530" y="122807"/>
                  </a:lnTo>
                  <a:lnTo>
                    <a:pt x="643530" y="318439"/>
                  </a:lnTo>
                  <a:lnTo>
                    <a:pt x="0" y="318439"/>
                  </a:lnTo>
                  <a:lnTo>
                    <a:pt x="0" y="109059"/>
                  </a:lnTo>
                  <a:lnTo>
                    <a:pt x="24965" y="125889"/>
                  </a:lnTo>
                  <a:cubicBezTo>
                    <a:pt x="35731" y="130443"/>
                    <a:pt x="47568" y="132961"/>
                    <a:pt x="59993" y="132961"/>
                  </a:cubicBezTo>
                  <a:cubicBezTo>
                    <a:pt x="109694" y="132961"/>
                    <a:pt x="149984" y="92672"/>
                    <a:pt x="149984" y="42972"/>
                  </a:cubicBezTo>
                  <a:cubicBezTo>
                    <a:pt x="149984" y="30547"/>
                    <a:pt x="147465" y="18711"/>
                    <a:pt x="142912" y="7945"/>
                  </a:cubicBez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408" name="Gruppieren 407">
              <a:extLst>
                <a:ext uri="{FF2B5EF4-FFF2-40B4-BE49-F238E27FC236}">
                  <a16:creationId xmlns:a16="http://schemas.microsoft.com/office/drawing/2014/main" id="{BE25DC67-116F-4810-82BB-716B24AB18E4}"/>
                </a:ext>
              </a:extLst>
            </p:cNvPr>
            <p:cNvGrpSpPr/>
            <p:nvPr/>
          </p:nvGrpSpPr>
          <p:grpSpPr>
            <a:xfrm>
              <a:off x="11038139" y="5408172"/>
              <a:ext cx="832364" cy="1475248"/>
              <a:chOff x="11038139" y="5408172"/>
              <a:chExt cx="832364" cy="1475248"/>
            </a:xfrm>
          </p:grpSpPr>
          <p:grpSp>
            <p:nvGrpSpPr>
              <p:cNvPr id="416" name="Gruppieren 415">
                <a:extLst>
                  <a:ext uri="{FF2B5EF4-FFF2-40B4-BE49-F238E27FC236}">
                    <a16:creationId xmlns:a16="http://schemas.microsoft.com/office/drawing/2014/main" id="{FB3C0EB4-9EAA-460C-9F01-D4C5FCABB65B}"/>
                  </a:ext>
                </a:extLst>
              </p:cNvPr>
              <p:cNvGrpSpPr/>
              <p:nvPr/>
            </p:nvGrpSpPr>
            <p:grpSpPr>
              <a:xfrm>
                <a:off x="11038139" y="5645807"/>
                <a:ext cx="832364" cy="1237613"/>
                <a:chOff x="9961487" y="2687332"/>
                <a:chExt cx="720681" cy="1071546"/>
              </a:xfrm>
            </p:grpSpPr>
            <p:pic>
              <p:nvPicPr>
                <p:cNvPr id="438" name="Grafik 437" descr="Couch">
                  <a:extLst>
                    <a:ext uri="{FF2B5EF4-FFF2-40B4-BE49-F238E27FC236}">
                      <a16:creationId xmlns:a16="http://schemas.microsoft.com/office/drawing/2014/main" id="{1FA6E8CB-DE54-4278-B72B-C2E36303A5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74912" y="2687332"/>
                  <a:ext cx="490536" cy="1071546"/>
                </a:xfrm>
                <a:prstGeom prst="rect">
                  <a:avLst/>
                </a:prstGeom>
              </p:spPr>
            </p:pic>
            <p:pic>
              <p:nvPicPr>
                <p:cNvPr id="439" name="Grafik 438" descr="Kaffee">
                  <a:extLst>
                    <a:ext uri="{FF2B5EF4-FFF2-40B4-BE49-F238E27FC236}">
                      <a16:creationId xmlns:a16="http://schemas.microsoft.com/office/drawing/2014/main" id="{A718B456-4EC6-4C8F-BF00-2A52F2A3D5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39207" y="2979760"/>
                  <a:ext cx="242961" cy="242956"/>
                </a:xfrm>
                <a:prstGeom prst="rect">
                  <a:avLst/>
                </a:prstGeom>
              </p:spPr>
            </p:pic>
            <p:pic>
              <p:nvPicPr>
                <p:cNvPr id="440" name="Grafik 439" descr="Kaffee">
                  <a:extLst>
                    <a:ext uri="{FF2B5EF4-FFF2-40B4-BE49-F238E27FC236}">
                      <a16:creationId xmlns:a16="http://schemas.microsoft.com/office/drawing/2014/main" id="{7EA7BEA6-7F3D-4361-8C4E-FB8E30846B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9961487" y="2983570"/>
                  <a:ext cx="242961" cy="242956"/>
                </a:xfrm>
                <a:prstGeom prst="rect">
                  <a:avLst/>
                </a:prstGeom>
              </p:spPr>
            </p:pic>
          </p:grpSp>
          <p:pic>
            <p:nvPicPr>
              <p:cNvPr id="417" name="Grafik 416" descr="Häkchen">
                <a:extLst>
                  <a:ext uri="{FF2B5EF4-FFF2-40B4-BE49-F238E27FC236}">
                    <a16:creationId xmlns:a16="http://schemas.microsoft.com/office/drawing/2014/main" id="{1214512D-4825-427F-AD3E-5B4B571005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11346385" y="5408172"/>
                <a:ext cx="224442" cy="224442"/>
              </a:xfrm>
              <a:prstGeom prst="rect">
                <a:avLst/>
              </a:prstGeom>
            </p:spPr>
          </p:pic>
          <p:grpSp>
            <p:nvGrpSpPr>
              <p:cNvPr id="418" name="Gruppieren 417">
                <a:extLst>
                  <a:ext uri="{FF2B5EF4-FFF2-40B4-BE49-F238E27FC236}">
                    <a16:creationId xmlns:a16="http://schemas.microsoft.com/office/drawing/2014/main" id="{3DAABCFE-CD56-4F7C-B299-54B97135213F}"/>
                  </a:ext>
                </a:extLst>
              </p:cNvPr>
              <p:cNvGrpSpPr/>
              <p:nvPr/>
            </p:nvGrpSpPr>
            <p:grpSpPr>
              <a:xfrm>
                <a:off x="11265815" y="5765454"/>
                <a:ext cx="84776" cy="84776"/>
                <a:chOff x="3980708" y="305278"/>
                <a:chExt cx="339939" cy="339939"/>
              </a:xfrm>
            </p:grpSpPr>
            <p:sp>
              <p:nvSpPr>
                <p:cNvPr id="436" name="Flussdiagramm: Verbinder 435">
                  <a:extLst>
                    <a:ext uri="{FF2B5EF4-FFF2-40B4-BE49-F238E27FC236}">
                      <a16:creationId xmlns:a16="http://schemas.microsoft.com/office/drawing/2014/main" id="{69612991-C0EA-4419-8B24-C01F9AF358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96588" y="323416"/>
                  <a:ext cx="307500" cy="307494"/>
                </a:xfrm>
                <a:prstGeom prst="flowChartConnector">
                  <a:avLst/>
                </a:prstGeom>
                <a:solidFill>
                  <a:schemeClr val="bg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437" name="Grafik 436">
                  <a:extLst>
                    <a:ext uri="{FF2B5EF4-FFF2-40B4-BE49-F238E27FC236}">
                      <a16:creationId xmlns:a16="http://schemas.microsoft.com/office/drawing/2014/main" id="{EC3A4FCD-AF6A-4BF7-B3CA-06C49D8F00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80708" y="305278"/>
                  <a:ext cx="339939" cy="339939"/>
                </a:xfrm>
                <a:prstGeom prst="rect">
                  <a:avLst/>
                </a:prstGeom>
              </p:spPr>
            </p:pic>
          </p:grpSp>
          <p:grpSp>
            <p:nvGrpSpPr>
              <p:cNvPr id="419" name="Gruppieren 418">
                <a:extLst>
                  <a:ext uri="{FF2B5EF4-FFF2-40B4-BE49-F238E27FC236}">
                    <a16:creationId xmlns:a16="http://schemas.microsoft.com/office/drawing/2014/main" id="{DC3BF29C-A4CD-4A37-A6A0-2605A48B787C}"/>
                  </a:ext>
                </a:extLst>
              </p:cNvPr>
              <p:cNvGrpSpPr/>
              <p:nvPr/>
            </p:nvGrpSpPr>
            <p:grpSpPr>
              <a:xfrm>
                <a:off x="11572010" y="5765746"/>
                <a:ext cx="85057" cy="85057"/>
                <a:chOff x="5318782" y="709462"/>
                <a:chExt cx="229042" cy="229040"/>
              </a:xfrm>
            </p:grpSpPr>
            <p:sp>
              <p:nvSpPr>
                <p:cNvPr id="434" name="Flussdiagramm: Verbinder 433">
                  <a:extLst>
                    <a:ext uri="{FF2B5EF4-FFF2-40B4-BE49-F238E27FC236}">
                      <a16:creationId xmlns:a16="http://schemas.microsoft.com/office/drawing/2014/main" id="{2125F387-65F6-4E23-8225-302C686ADC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18782" y="709462"/>
                  <a:ext cx="229042" cy="229040"/>
                </a:xfrm>
                <a:prstGeom prst="flowChartConnector">
                  <a:avLst/>
                </a:prstGeom>
                <a:solidFill>
                  <a:srgbClr val="C0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435" name="Grafik 434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65CA0B84-9ACB-4B50-8D4D-B33E8809B8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58945" y="750285"/>
                  <a:ext cx="145066" cy="145066"/>
                </a:xfrm>
                <a:prstGeom prst="rect">
                  <a:avLst/>
                </a:prstGeom>
              </p:spPr>
            </p:pic>
          </p:grpSp>
          <p:grpSp>
            <p:nvGrpSpPr>
              <p:cNvPr id="420" name="Gruppieren 419">
                <a:extLst>
                  <a:ext uri="{FF2B5EF4-FFF2-40B4-BE49-F238E27FC236}">
                    <a16:creationId xmlns:a16="http://schemas.microsoft.com/office/drawing/2014/main" id="{2D17889D-CB04-4CB2-9961-C4583DE77923}"/>
                  </a:ext>
                </a:extLst>
              </p:cNvPr>
              <p:cNvGrpSpPr/>
              <p:nvPr/>
            </p:nvGrpSpPr>
            <p:grpSpPr>
              <a:xfrm>
                <a:off x="11563988" y="6073037"/>
                <a:ext cx="86570" cy="86568"/>
                <a:chOff x="5324793" y="1536935"/>
                <a:chExt cx="233114" cy="233110"/>
              </a:xfrm>
            </p:grpSpPr>
            <p:sp>
              <p:nvSpPr>
                <p:cNvPr id="430" name="Flussdiagramm: Verbinder 429">
                  <a:extLst>
                    <a:ext uri="{FF2B5EF4-FFF2-40B4-BE49-F238E27FC236}">
                      <a16:creationId xmlns:a16="http://schemas.microsoft.com/office/drawing/2014/main" id="{5CB373ED-2C69-422F-B587-B5BF67836B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24793" y="1536935"/>
                  <a:ext cx="233114" cy="233110"/>
                </a:xfrm>
                <a:prstGeom prst="flowChartConnector">
                  <a:avLst/>
                </a:prstGeom>
                <a:solidFill>
                  <a:srgbClr val="6780A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grpSp>
              <p:nvGrpSpPr>
                <p:cNvPr id="431" name="Grafik 10">
                  <a:extLst>
                    <a:ext uri="{FF2B5EF4-FFF2-40B4-BE49-F238E27FC236}">
                      <a16:creationId xmlns:a16="http://schemas.microsoft.com/office/drawing/2014/main" id="{B2A56DD7-DF38-4D12-B1F5-05991DC21576}"/>
                    </a:ext>
                  </a:extLst>
                </p:cNvPr>
                <p:cNvGrpSpPr/>
                <p:nvPr/>
              </p:nvGrpSpPr>
              <p:grpSpPr>
                <a:xfrm flipV="1">
                  <a:off x="5386453" y="1602406"/>
                  <a:ext cx="102328" cy="102328"/>
                  <a:chOff x="5391521" y="2724521"/>
                  <a:chExt cx="1405271" cy="1405271"/>
                </a:xfrm>
                <a:solidFill>
                  <a:schemeClr val="bg1"/>
                </a:solidFill>
              </p:grpSpPr>
              <p:sp>
                <p:nvSpPr>
                  <p:cNvPr id="432" name="Freihandform: Form 431">
                    <a:extLst>
                      <a:ext uri="{FF2B5EF4-FFF2-40B4-BE49-F238E27FC236}">
                        <a16:creationId xmlns:a16="http://schemas.microsoft.com/office/drawing/2014/main" id="{835ABF21-AEC4-44EC-A268-9A414063EF55}"/>
                      </a:ext>
                    </a:extLst>
                  </p:cNvPr>
                  <p:cNvSpPr/>
                  <p:nvPr/>
                </p:nvSpPr>
                <p:spPr>
                  <a:xfrm>
                    <a:off x="6008427" y="2724521"/>
                    <a:ext cx="788365" cy="788365"/>
                  </a:xfrm>
                  <a:custGeom>
                    <a:avLst/>
                    <a:gdLst>
                      <a:gd name="connsiteX0" fmla="*/ 702640 w 788365"/>
                      <a:gd name="connsiteY0" fmla="*/ 0 h 788365"/>
                      <a:gd name="connsiteX1" fmla="*/ 85725 w 788365"/>
                      <a:gd name="connsiteY1" fmla="*/ 0 h 788365"/>
                      <a:gd name="connsiteX2" fmla="*/ 0 w 788365"/>
                      <a:gd name="connsiteY2" fmla="*/ 85725 h 788365"/>
                      <a:gd name="connsiteX3" fmla="*/ 85725 w 788365"/>
                      <a:gd name="connsiteY3" fmla="*/ 171450 h 788365"/>
                      <a:gd name="connsiteX4" fmla="*/ 616915 w 788365"/>
                      <a:gd name="connsiteY4" fmla="*/ 171450 h 788365"/>
                      <a:gd name="connsiteX5" fmla="*/ 616915 w 788365"/>
                      <a:gd name="connsiteY5" fmla="*/ 702640 h 788365"/>
                      <a:gd name="connsiteX6" fmla="*/ 702640 w 788365"/>
                      <a:gd name="connsiteY6" fmla="*/ 788365 h 788365"/>
                      <a:gd name="connsiteX7" fmla="*/ 788365 w 788365"/>
                      <a:gd name="connsiteY7" fmla="*/ 702640 h 788365"/>
                      <a:gd name="connsiteX8" fmla="*/ 788365 w 788365"/>
                      <a:gd name="connsiteY8" fmla="*/ 85725 h 788365"/>
                      <a:gd name="connsiteX9" fmla="*/ 702640 w 788365"/>
                      <a:gd name="connsiteY9" fmla="*/ 0 h 788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88365" h="788365">
                        <a:moveTo>
                          <a:pt x="702640" y="0"/>
                        </a:moveTo>
                        <a:lnTo>
                          <a:pt x="85725" y="0"/>
                        </a:lnTo>
                        <a:cubicBezTo>
                          <a:pt x="38376" y="0"/>
                          <a:pt x="0" y="38376"/>
                          <a:pt x="0" y="85725"/>
                        </a:cubicBezTo>
                        <a:cubicBezTo>
                          <a:pt x="0" y="133074"/>
                          <a:pt x="38376" y="171450"/>
                          <a:pt x="85725" y="171450"/>
                        </a:cubicBezTo>
                        <a:lnTo>
                          <a:pt x="616915" y="171450"/>
                        </a:lnTo>
                        <a:lnTo>
                          <a:pt x="616915" y="702640"/>
                        </a:lnTo>
                        <a:cubicBezTo>
                          <a:pt x="616915" y="749989"/>
                          <a:pt x="655291" y="788365"/>
                          <a:pt x="702640" y="788365"/>
                        </a:cubicBezTo>
                        <a:cubicBezTo>
                          <a:pt x="749989" y="788365"/>
                          <a:pt x="788365" y="749989"/>
                          <a:pt x="788365" y="702640"/>
                        </a:cubicBezTo>
                        <a:lnTo>
                          <a:pt x="788365" y="85725"/>
                        </a:lnTo>
                        <a:cubicBezTo>
                          <a:pt x="788365" y="38376"/>
                          <a:pt x="749989" y="0"/>
                          <a:pt x="702640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33" name="Freihandform: Form 432">
                    <a:extLst>
                      <a:ext uri="{FF2B5EF4-FFF2-40B4-BE49-F238E27FC236}">
                        <a16:creationId xmlns:a16="http://schemas.microsoft.com/office/drawing/2014/main" id="{B7C455D2-DB4A-4E4B-A7F3-8134F243872D}"/>
                      </a:ext>
                    </a:extLst>
                  </p:cNvPr>
                  <p:cNvSpPr/>
                  <p:nvPr/>
                </p:nvSpPr>
                <p:spPr>
                  <a:xfrm>
                    <a:off x="5391521" y="3341427"/>
                    <a:ext cx="788365" cy="788365"/>
                  </a:xfrm>
                  <a:custGeom>
                    <a:avLst/>
                    <a:gdLst>
                      <a:gd name="connsiteX0" fmla="*/ 702640 w 788365"/>
                      <a:gd name="connsiteY0" fmla="*/ 616915 h 788365"/>
                      <a:gd name="connsiteX1" fmla="*/ 171450 w 788365"/>
                      <a:gd name="connsiteY1" fmla="*/ 616915 h 788365"/>
                      <a:gd name="connsiteX2" fmla="*/ 171450 w 788365"/>
                      <a:gd name="connsiteY2" fmla="*/ 85725 h 788365"/>
                      <a:gd name="connsiteX3" fmla="*/ 85725 w 788365"/>
                      <a:gd name="connsiteY3" fmla="*/ 0 h 788365"/>
                      <a:gd name="connsiteX4" fmla="*/ 0 w 788365"/>
                      <a:gd name="connsiteY4" fmla="*/ 85725 h 788365"/>
                      <a:gd name="connsiteX5" fmla="*/ 0 w 788365"/>
                      <a:gd name="connsiteY5" fmla="*/ 702640 h 788365"/>
                      <a:gd name="connsiteX6" fmla="*/ 85725 w 788365"/>
                      <a:gd name="connsiteY6" fmla="*/ 788365 h 788365"/>
                      <a:gd name="connsiteX7" fmla="*/ 702640 w 788365"/>
                      <a:gd name="connsiteY7" fmla="*/ 788365 h 788365"/>
                      <a:gd name="connsiteX8" fmla="*/ 788365 w 788365"/>
                      <a:gd name="connsiteY8" fmla="*/ 702640 h 788365"/>
                      <a:gd name="connsiteX9" fmla="*/ 702640 w 788365"/>
                      <a:gd name="connsiteY9" fmla="*/ 616915 h 788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88365" h="788365">
                        <a:moveTo>
                          <a:pt x="702640" y="616915"/>
                        </a:moveTo>
                        <a:lnTo>
                          <a:pt x="171450" y="616915"/>
                        </a:lnTo>
                        <a:lnTo>
                          <a:pt x="171450" y="85725"/>
                        </a:lnTo>
                        <a:cubicBezTo>
                          <a:pt x="171450" y="38376"/>
                          <a:pt x="133074" y="0"/>
                          <a:pt x="85725" y="0"/>
                        </a:cubicBezTo>
                        <a:cubicBezTo>
                          <a:pt x="38376" y="0"/>
                          <a:pt x="0" y="38376"/>
                          <a:pt x="0" y="85725"/>
                        </a:cubicBezTo>
                        <a:lnTo>
                          <a:pt x="0" y="702640"/>
                        </a:lnTo>
                        <a:cubicBezTo>
                          <a:pt x="0" y="749989"/>
                          <a:pt x="38376" y="788365"/>
                          <a:pt x="85725" y="788365"/>
                        </a:cubicBezTo>
                        <a:lnTo>
                          <a:pt x="702640" y="788365"/>
                        </a:lnTo>
                        <a:cubicBezTo>
                          <a:pt x="749989" y="788365"/>
                          <a:pt x="788365" y="749989"/>
                          <a:pt x="788365" y="702640"/>
                        </a:cubicBezTo>
                        <a:cubicBezTo>
                          <a:pt x="788365" y="655291"/>
                          <a:pt x="749979" y="616915"/>
                          <a:pt x="702640" y="616915"/>
                        </a:cubicBezTo>
                        <a:close/>
                      </a:path>
                    </a:pathLst>
                  </a:custGeom>
                  <a:grpFill/>
                  <a:ln w="9525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</p:grpSp>
          </p:grpSp>
          <p:grpSp>
            <p:nvGrpSpPr>
              <p:cNvPr id="421" name="Gruppieren 420">
                <a:extLst>
                  <a:ext uri="{FF2B5EF4-FFF2-40B4-BE49-F238E27FC236}">
                    <a16:creationId xmlns:a16="http://schemas.microsoft.com/office/drawing/2014/main" id="{C303C6E1-55FD-4472-A657-81BF0F2E2755}"/>
                  </a:ext>
                </a:extLst>
              </p:cNvPr>
              <p:cNvGrpSpPr/>
              <p:nvPr/>
            </p:nvGrpSpPr>
            <p:grpSpPr>
              <a:xfrm>
                <a:off x="11264689" y="6073035"/>
                <a:ext cx="86779" cy="86778"/>
                <a:chOff x="4518845" y="1536928"/>
                <a:chExt cx="233678" cy="233674"/>
              </a:xfrm>
            </p:grpSpPr>
            <p:sp>
              <p:nvSpPr>
                <p:cNvPr id="428" name="Flussdiagramm: Verbinder 427">
                  <a:extLst>
                    <a:ext uri="{FF2B5EF4-FFF2-40B4-BE49-F238E27FC236}">
                      <a16:creationId xmlns:a16="http://schemas.microsoft.com/office/drawing/2014/main" id="{63B1519C-1378-4F01-A456-C4A4F024FD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18845" y="1536928"/>
                  <a:ext cx="233678" cy="233674"/>
                </a:xfrm>
                <a:prstGeom prst="flowChartConnector">
                  <a:avLst/>
                </a:prstGeom>
                <a:solidFill>
                  <a:schemeClr val="bg1">
                    <a:lumMod val="75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429" name="Grafik 428" descr="Ein Bild, das Rad, Uhr enthält.&#10;&#10;Automatisch generierte Beschreibung">
                  <a:extLst>
                    <a:ext uri="{FF2B5EF4-FFF2-40B4-BE49-F238E27FC236}">
                      <a16:creationId xmlns:a16="http://schemas.microsoft.com/office/drawing/2014/main" id="{B7A1B4C2-3AFD-4D65-8B25-77F6EB1228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742" y="1590408"/>
                  <a:ext cx="126827" cy="126827"/>
                </a:xfrm>
                <a:prstGeom prst="rect">
                  <a:avLst/>
                </a:prstGeom>
              </p:spPr>
            </p:pic>
          </p:grpSp>
          <p:sp>
            <p:nvSpPr>
              <p:cNvPr id="422" name="Freihandform: Form 421">
                <a:extLst>
                  <a:ext uri="{FF2B5EF4-FFF2-40B4-BE49-F238E27FC236}">
                    <a16:creationId xmlns:a16="http://schemas.microsoft.com/office/drawing/2014/main" id="{FF5B60F8-5B91-45E1-9E0C-0ABAF9A50B0F}"/>
                  </a:ext>
                </a:extLst>
              </p:cNvPr>
              <p:cNvSpPr/>
              <p:nvPr/>
            </p:nvSpPr>
            <p:spPr>
              <a:xfrm>
                <a:off x="11273891" y="5970632"/>
                <a:ext cx="363848" cy="177120"/>
              </a:xfrm>
              <a:custGeom>
                <a:avLst/>
                <a:gdLst>
                  <a:gd name="connsiteX0" fmla="*/ 0 w 979770"/>
                  <a:gd name="connsiteY0" fmla="*/ 0 h 476948"/>
                  <a:gd name="connsiteX1" fmla="*/ 979770 w 979770"/>
                  <a:gd name="connsiteY1" fmla="*/ 0 h 476948"/>
                  <a:gd name="connsiteX2" fmla="*/ 979770 w 979770"/>
                  <a:gd name="connsiteY2" fmla="*/ 284667 h 476948"/>
                  <a:gd name="connsiteX3" fmla="*/ 950895 w 979770"/>
                  <a:gd name="connsiteY3" fmla="*/ 265199 h 476948"/>
                  <a:gd name="connsiteX4" fmla="*/ 897564 w 979770"/>
                  <a:gd name="connsiteY4" fmla="*/ 254432 h 476948"/>
                  <a:gd name="connsiteX5" fmla="*/ 760554 w 979770"/>
                  <a:gd name="connsiteY5" fmla="*/ 391440 h 476948"/>
                  <a:gd name="connsiteX6" fmla="*/ 771321 w 979770"/>
                  <a:gd name="connsiteY6" fmla="*/ 444770 h 476948"/>
                  <a:gd name="connsiteX7" fmla="*/ 793017 w 979770"/>
                  <a:gd name="connsiteY7" fmla="*/ 476948 h 476948"/>
                  <a:gd name="connsiteX8" fmla="*/ 196925 w 979770"/>
                  <a:gd name="connsiteY8" fmla="*/ 476948 h 476948"/>
                  <a:gd name="connsiteX9" fmla="*/ 217847 w 979770"/>
                  <a:gd name="connsiteY9" fmla="*/ 445917 h 476948"/>
                  <a:gd name="connsiteX10" fmla="*/ 228614 w 979770"/>
                  <a:gd name="connsiteY10" fmla="*/ 392587 h 476948"/>
                  <a:gd name="connsiteX11" fmla="*/ 91604 w 979770"/>
                  <a:gd name="connsiteY11" fmla="*/ 255579 h 476948"/>
                  <a:gd name="connsiteX12" fmla="*/ 38274 w 979770"/>
                  <a:gd name="connsiteY12" fmla="*/ 266346 h 476948"/>
                  <a:gd name="connsiteX13" fmla="*/ 0 w 979770"/>
                  <a:gd name="connsiteY13" fmla="*/ 292150 h 4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9770" h="476948">
                    <a:moveTo>
                      <a:pt x="0" y="0"/>
                    </a:moveTo>
                    <a:lnTo>
                      <a:pt x="979770" y="0"/>
                    </a:lnTo>
                    <a:lnTo>
                      <a:pt x="979770" y="284667"/>
                    </a:lnTo>
                    <a:lnTo>
                      <a:pt x="950895" y="265199"/>
                    </a:lnTo>
                    <a:cubicBezTo>
                      <a:pt x="934503" y="258266"/>
                      <a:pt x="916481" y="254432"/>
                      <a:pt x="897564" y="254432"/>
                    </a:cubicBezTo>
                    <a:cubicBezTo>
                      <a:pt x="821895" y="254432"/>
                      <a:pt x="760554" y="315773"/>
                      <a:pt x="760554" y="391440"/>
                    </a:cubicBezTo>
                    <a:cubicBezTo>
                      <a:pt x="760554" y="410357"/>
                      <a:pt x="764388" y="428378"/>
                      <a:pt x="771321" y="444770"/>
                    </a:cubicBezTo>
                    <a:lnTo>
                      <a:pt x="793017" y="476948"/>
                    </a:lnTo>
                    <a:lnTo>
                      <a:pt x="196925" y="476948"/>
                    </a:lnTo>
                    <a:lnTo>
                      <a:pt x="217847" y="445917"/>
                    </a:lnTo>
                    <a:cubicBezTo>
                      <a:pt x="224780" y="429525"/>
                      <a:pt x="228614" y="411504"/>
                      <a:pt x="228614" y="392587"/>
                    </a:cubicBezTo>
                    <a:cubicBezTo>
                      <a:pt x="228614" y="316920"/>
                      <a:pt x="167273" y="255579"/>
                      <a:pt x="91604" y="255579"/>
                    </a:cubicBezTo>
                    <a:cubicBezTo>
                      <a:pt x="72687" y="255579"/>
                      <a:pt x="54665" y="259413"/>
                      <a:pt x="38274" y="266346"/>
                    </a:cubicBezTo>
                    <a:lnTo>
                      <a:pt x="0" y="292150"/>
                    </a:lnTo>
                    <a:close/>
                  </a:path>
                </a:pathLst>
              </a:custGeom>
              <a:solidFill>
                <a:srgbClr val="92D050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sp>
            <p:nvSpPr>
              <p:cNvPr id="423" name="Freihandform: Form 422">
                <a:extLst>
                  <a:ext uri="{FF2B5EF4-FFF2-40B4-BE49-F238E27FC236}">
                    <a16:creationId xmlns:a16="http://schemas.microsoft.com/office/drawing/2014/main" id="{DC46A83B-5DDE-4E49-BD7C-25E36B4F47FF}"/>
                  </a:ext>
                </a:extLst>
              </p:cNvPr>
              <p:cNvSpPr/>
              <p:nvPr/>
            </p:nvSpPr>
            <p:spPr>
              <a:xfrm>
                <a:off x="11273972" y="5783094"/>
                <a:ext cx="363848" cy="180044"/>
              </a:xfrm>
              <a:custGeom>
                <a:avLst/>
                <a:gdLst>
                  <a:gd name="connsiteX0" fmla="*/ 77773 w 363848"/>
                  <a:gd name="connsiteY0" fmla="*/ 0 h 180044"/>
                  <a:gd name="connsiteX1" fmla="*/ 296890 w 363848"/>
                  <a:gd name="connsiteY1" fmla="*/ 0 h 180044"/>
                  <a:gd name="connsiteX2" fmla="*/ 293265 w 363848"/>
                  <a:gd name="connsiteY2" fmla="*/ 5376 h 180044"/>
                  <a:gd name="connsiteX3" fmla="*/ 289267 w 363848"/>
                  <a:gd name="connsiteY3" fmla="*/ 25181 h 180044"/>
                  <a:gd name="connsiteX4" fmla="*/ 340147 w 363848"/>
                  <a:gd name="connsiteY4" fmla="*/ 76060 h 180044"/>
                  <a:gd name="connsiteX5" fmla="*/ 359952 w 363848"/>
                  <a:gd name="connsiteY5" fmla="*/ 72062 h 180044"/>
                  <a:gd name="connsiteX6" fmla="*/ 363848 w 363848"/>
                  <a:gd name="connsiteY6" fmla="*/ 69435 h 180044"/>
                  <a:gd name="connsiteX7" fmla="*/ 363848 w 363848"/>
                  <a:gd name="connsiteY7" fmla="*/ 180044 h 180044"/>
                  <a:gd name="connsiteX8" fmla="*/ 0 w 363848"/>
                  <a:gd name="connsiteY8" fmla="*/ 180044 h 180044"/>
                  <a:gd name="connsiteX9" fmla="*/ 0 w 363848"/>
                  <a:gd name="connsiteY9" fmla="*/ 61661 h 180044"/>
                  <a:gd name="connsiteX10" fmla="*/ 14115 w 363848"/>
                  <a:gd name="connsiteY10" fmla="*/ 71178 h 180044"/>
                  <a:gd name="connsiteX11" fmla="*/ 33920 w 363848"/>
                  <a:gd name="connsiteY11" fmla="*/ 75176 h 180044"/>
                  <a:gd name="connsiteX12" fmla="*/ 84800 w 363848"/>
                  <a:gd name="connsiteY12" fmla="*/ 24297 h 180044"/>
                  <a:gd name="connsiteX13" fmla="*/ 80801 w 363848"/>
                  <a:gd name="connsiteY13" fmla="*/ 4492 h 18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3848" h="180044">
                    <a:moveTo>
                      <a:pt x="77773" y="0"/>
                    </a:moveTo>
                    <a:lnTo>
                      <a:pt x="296890" y="0"/>
                    </a:lnTo>
                    <a:lnTo>
                      <a:pt x="293265" y="5376"/>
                    </a:lnTo>
                    <a:cubicBezTo>
                      <a:pt x="290690" y="11463"/>
                      <a:pt x="289267" y="18156"/>
                      <a:pt x="289267" y="25181"/>
                    </a:cubicBezTo>
                    <a:cubicBezTo>
                      <a:pt x="289267" y="53281"/>
                      <a:pt x="312046" y="76060"/>
                      <a:pt x="340147" y="76060"/>
                    </a:cubicBezTo>
                    <a:cubicBezTo>
                      <a:pt x="347172" y="76060"/>
                      <a:pt x="353864" y="74636"/>
                      <a:pt x="359952" y="72062"/>
                    </a:cubicBezTo>
                    <a:lnTo>
                      <a:pt x="363848" y="69435"/>
                    </a:lnTo>
                    <a:lnTo>
                      <a:pt x="363848" y="180044"/>
                    </a:lnTo>
                    <a:lnTo>
                      <a:pt x="0" y="180044"/>
                    </a:lnTo>
                    <a:lnTo>
                      <a:pt x="0" y="61661"/>
                    </a:lnTo>
                    <a:lnTo>
                      <a:pt x="14115" y="71178"/>
                    </a:lnTo>
                    <a:cubicBezTo>
                      <a:pt x="20202" y="73752"/>
                      <a:pt x="26895" y="75176"/>
                      <a:pt x="33920" y="75176"/>
                    </a:cubicBezTo>
                    <a:cubicBezTo>
                      <a:pt x="62020" y="75176"/>
                      <a:pt x="84800" y="52396"/>
                      <a:pt x="84800" y="24297"/>
                    </a:cubicBezTo>
                    <a:cubicBezTo>
                      <a:pt x="84800" y="17272"/>
                      <a:pt x="83376" y="10579"/>
                      <a:pt x="80801" y="4492"/>
                    </a:cubicBezTo>
                    <a:close/>
                  </a:path>
                </a:pathLst>
              </a:custGeom>
              <a:solidFill>
                <a:srgbClr val="92D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grpSp>
            <p:nvGrpSpPr>
              <p:cNvPr id="424" name="Gruppieren 423">
                <a:extLst>
                  <a:ext uri="{FF2B5EF4-FFF2-40B4-BE49-F238E27FC236}">
                    <a16:creationId xmlns:a16="http://schemas.microsoft.com/office/drawing/2014/main" id="{AD9C162B-283D-4460-9E17-2E7599F0A202}"/>
                  </a:ext>
                </a:extLst>
              </p:cNvPr>
              <p:cNvGrpSpPr/>
              <p:nvPr/>
            </p:nvGrpSpPr>
            <p:grpSpPr>
              <a:xfrm>
                <a:off x="11351741" y="6144493"/>
                <a:ext cx="209446" cy="104165"/>
                <a:chOff x="4679615" y="2340032"/>
                <a:chExt cx="563993" cy="280496"/>
              </a:xfrm>
            </p:grpSpPr>
            <p:sp>
              <p:nvSpPr>
                <p:cNvPr id="426" name="Freihandform: Form 425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E8BFF7C6-3DB1-4E4D-857D-1EE1A4340B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79615" y="2340032"/>
                  <a:ext cx="563993" cy="280496"/>
                </a:xfrm>
                <a:custGeom>
                  <a:avLst/>
                  <a:gdLst>
                    <a:gd name="connsiteX0" fmla="*/ 0 w 563993"/>
                    <a:gd name="connsiteY0" fmla="*/ 0 h 280496"/>
                    <a:gd name="connsiteX1" fmla="*/ 563993 w 563993"/>
                    <a:gd name="connsiteY1" fmla="*/ 0 h 280496"/>
                    <a:gd name="connsiteX2" fmla="*/ 558428 w 563993"/>
                    <a:gd name="connsiteY2" fmla="*/ 55201 h 280496"/>
                    <a:gd name="connsiteX3" fmla="*/ 281996 w 563993"/>
                    <a:gd name="connsiteY3" fmla="*/ 280496 h 280496"/>
                    <a:gd name="connsiteX4" fmla="*/ 5565 w 563993"/>
                    <a:gd name="connsiteY4" fmla="*/ 55201 h 280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3993" h="280496">
                      <a:moveTo>
                        <a:pt x="0" y="0"/>
                      </a:moveTo>
                      <a:lnTo>
                        <a:pt x="563993" y="0"/>
                      </a:lnTo>
                      <a:lnTo>
                        <a:pt x="558428" y="55201"/>
                      </a:lnTo>
                      <a:cubicBezTo>
                        <a:pt x="532117" y="183777"/>
                        <a:pt x="418352" y="280496"/>
                        <a:pt x="281996" y="280496"/>
                      </a:cubicBezTo>
                      <a:cubicBezTo>
                        <a:pt x="145641" y="280496"/>
                        <a:pt x="31876" y="183777"/>
                        <a:pt x="5565" y="55201"/>
                      </a:cubicBezTo>
                      <a:close/>
                    </a:path>
                  </a:pathLst>
                </a:custGeom>
                <a:solidFill>
                  <a:srgbClr val="062C5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427" name="Grafik 42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D1B20BEF-D0F1-4A41-8EE7-1F91CD77FD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83901" y="2400683"/>
                  <a:ext cx="166998" cy="166998"/>
                </a:xfrm>
                <a:prstGeom prst="rect">
                  <a:avLst/>
                </a:prstGeom>
              </p:spPr>
            </p:pic>
          </p:grpSp>
          <p:sp>
            <p:nvSpPr>
              <p:cNvPr id="425" name="Freihandform: Form 424">
                <a:extLst>
                  <a:ext uri="{FF2B5EF4-FFF2-40B4-BE49-F238E27FC236}">
                    <a16:creationId xmlns:a16="http://schemas.microsoft.com/office/drawing/2014/main" id="{930C55C3-AB10-42EC-B264-77764D8A7161}"/>
                  </a:ext>
                </a:extLst>
              </p:cNvPr>
              <p:cNvSpPr/>
              <p:nvPr/>
            </p:nvSpPr>
            <p:spPr>
              <a:xfrm>
                <a:off x="11273886" y="5782726"/>
                <a:ext cx="364440" cy="364874"/>
              </a:xfrm>
              <a:custGeom>
                <a:avLst/>
                <a:gdLst>
                  <a:gd name="connsiteX0" fmla="*/ 209427 w 981360"/>
                  <a:gd name="connsiteY0" fmla="*/ 0 h 982531"/>
                  <a:gd name="connsiteX1" fmla="*/ 799465 w 981360"/>
                  <a:gd name="connsiteY1" fmla="*/ 0 h 982531"/>
                  <a:gd name="connsiteX2" fmla="*/ 789704 w 981360"/>
                  <a:gd name="connsiteY2" fmla="*/ 14477 h 982531"/>
                  <a:gd name="connsiteX3" fmla="*/ 778937 w 981360"/>
                  <a:gd name="connsiteY3" fmla="*/ 67806 h 982531"/>
                  <a:gd name="connsiteX4" fmla="*/ 915947 w 981360"/>
                  <a:gd name="connsiteY4" fmla="*/ 204814 h 982531"/>
                  <a:gd name="connsiteX5" fmla="*/ 969278 w 981360"/>
                  <a:gd name="connsiteY5" fmla="*/ 194047 h 982531"/>
                  <a:gd name="connsiteX6" fmla="*/ 979770 w 981360"/>
                  <a:gd name="connsiteY6" fmla="*/ 186973 h 982531"/>
                  <a:gd name="connsiteX7" fmla="*/ 979770 w 981360"/>
                  <a:gd name="connsiteY7" fmla="*/ 220990 h 982531"/>
                  <a:gd name="connsiteX8" fmla="*/ 981360 w 981360"/>
                  <a:gd name="connsiteY8" fmla="*/ 220990 h 982531"/>
                  <a:gd name="connsiteX9" fmla="*/ 981360 w 981360"/>
                  <a:gd name="connsiteY9" fmla="*/ 678235 h 982531"/>
                  <a:gd name="connsiteX10" fmla="*/ 980037 w 981360"/>
                  <a:gd name="connsiteY10" fmla="*/ 678235 h 982531"/>
                  <a:gd name="connsiteX11" fmla="*/ 980037 w 981360"/>
                  <a:gd name="connsiteY11" fmla="*/ 790250 h 982531"/>
                  <a:gd name="connsiteX12" fmla="*/ 951162 w 981360"/>
                  <a:gd name="connsiteY12" fmla="*/ 770782 h 982531"/>
                  <a:gd name="connsiteX13" fmla="*/ 897831 w 981360"/>
                  <a:gd name="connsiteY13" fmla="*/ 760015 h 982531"/>
                  <a:gd name="connsiteX14" fmla="*/ 760821 w 981360"/>
                  <a:gd name="connsiteY14" fmla="*/ 897023 h 982531"/>
                  <a:gd name="connsiteX15" fmla="*/ 771588 w 981360"/>
                  <a:gd name="connsiteY15" fmla="*/ 950353 h 982531"/>
                  <a:gd name="connsiteX16" fmla="*/ 793284 w 981360"/>
                  <a:gd name="connsiteY16" fmla="*/ 982531 h 982531"/>
                  <a:gd name="connsiteX17" fmla="*/ 197192 w 981360"/>
                  <a:gd name="connsiteY17" fmla="*/ 982531 h 982531"/>
                  <a:gd name="connsiteX18" fmla="*/ 218114 w 981360"/>
                  <a:gd name="connsiteY18" fmla="*/ 951500 h 982531"/>
                  <a:gd name="connsiteX19" fmla="*/ 228881 w 981360"/>
                  <a:gd name="connsiteY19" fmla="*/ 898170 h 982531"/>
                  <a:gd name="connsiteX20" fmla="*/ 91871 w 981360"/>
                  <a:gd name="connsiteY20" fmla="*/ 761162 h 982531"/>
                  <a:gd name="connsiteX21" fmla="*/ 38541 w 981360"/>
                  <a:gd name="connsiteY21" fmla="*/ 771929 h 982531"/>
                  <a:gd name="connsiteX22" fmla="*/ 267 w 981360"/>
                  <a:gd name="connsiteY22" fmla="*/ 797733 h 982531"/>
                  <a:gd name="connsiteX23" fmla="*/ 267 w 981360"/>
                  <a:gd name="connsiteY23" fmla="*/ 678235 h 982531"/>
                  <a:gd name="connsiteX24" fmla="*/ 0 w 981360"/>
                  <a:gd name="connsiteY24" fmla="*/ 678235 h 982531"/>
                  <a:gd name="connsiteX25" fmla="*/ 0 w 981360"/>
                  <a:gd name="connsiteY25" fmla="*/ 484822 h 982531"/>
                  <a:gd name="connsiteX26" fmla="*/ 0 w 981360"/>
                  <a:gd name="connsiteY26" fmla="*/ 220990 h 982531"/>
                  <a:gd name="connsiteX27" fmla="*/ 0 w 981360"/>
                  <a:gd name="connsiteY27" fmla="*/ 166041 h 982531"/>
                  <a:gd name="connsiteX28" fmla="*/ 38009 w 981360"/>
                  <a:gd name="connsiteY28" fmla="*/ 191666 h 982531"/>
                  <a:gd name="connsiteX29" fmla="*/ 91339 w 981360"/>
                  <a:gd name="connsiteY29" fmla="*/ 202433 h 982531"/>
                  <a:gd name="connsiteX30" fmla="*/ 228349 w 981360"/>
                  <a:gd name="connsiteY30" fmla="*/ 65425 h 982531"/>
                  <a:gd name="connsiteX31" fmla="*/ 217582 w 981360"/>
                  <a:gd name="connsiteY31" fmla="*/ 12096 h 982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81360" h="982531"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220990"/>
                    </a:lnTo>
                    <a:lnTo>
                      <a:pt x="981360" y="220990"/>
                    </a:lnTo>
                    <a:lnTo>
                      <a:pt x="981360" y="678235"/>
                    </a:lnTo>
                    <a:lnTo>
                      <a:pt x="980037" y="678235"/>
                    </a:lnTo>
                    <a:lnTo>
                      <a:pt x="980037" y="790250"/>
                    </a:lnTo>
                    <a:lnTo>
                      <a:pt x="951162" y="770782"/>
                    </a:lnTo>
                    <a:cubicBezTo>
                      <a:pt x="934770" y="763849"/>
                      <a:pt x="916748" y="760015"/>
                      <a:pt x="897831" y="760015"/>
                    </a:cubicBezTo>
                    <a:cubicBezTo>
                      <a:pt x="822162" y="760015"/>
                      <a:pt x="760821" y="821356"/>
                      <a:pt x="760821" y="897023"/>
                    </a:cubicBezTo>
                    <a:cubicBezTo>
                      <a:pt x="760821" y="915940"/>
                      <a:pt x="764655" y="933961"/>
                      <a:pt x="771588" y="950353"/>
                    </a:cubicBezTo>
                    <a:lnTo>
                      <a:pt x="793284" y="982531"/>
                    </a:lnTo>
                    <a:lnTo>
                      <a:pt x="197192" y="982531"/>
                    </a:lnTo>
                    <a:lnTo>
                      <a:pt x="218114" y="951500"/>
                    </a:lnTo>
                    <a:cubicBezTo>
                      <a:pt x="225047" y="935108"/>
                      <a:pt x="228881" y="917087"/>
                      <a:pt x="228881" y="898170"/>
                    </a:cubicBezTo>
                    <a:cubicBezTo>
                      <a:pt x="228881" y="822503"/>
                      <a:pt x="167540" y="761162"/>
                      <a:pt x="91871" y="761162"/>
                    </a:cubicBezTo>
                    <a:cubicBezTo>
                      <a:pt x="72954" y="761162"/>
                      <a:pt x="54932" y="764996"/>
                      <a:pt x="38541" y="771929"/>
                    </a:cubicBezTo>
                    <a:lnTo>
                      <a:pt x="267" y="797733"/>
                    </a:lnTo>
                    <a:lnTo>
                      <a:pt x="267" y="678235"/>
                    </a:lnTo>
                    <a:lnTo>
                      <a:pt x="0" y="678235"/>
                    </a:lnTo>
                    <a:lnTo>
                      <a:pt x="0" y="484822"/>
                    </a:lnTo>
                    <a:lnTo>
                      <a:pt x="0" y="220990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chemeClr val="accent4">
                  <a:alpha val="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09" name="Gruppieren 408">
              <a:extLst>
                <a:ext uri="{FF2B5EF4-FFF2-40B4-BE49-F238E27FC236}">
                  <a16:creationId xmlns:a16="http://schemas.microsoft.com/office/drawing/2014/main" id="{AF469ADC-1BCB-41AA-9BA2-54BF346E6EC3}"/>
                </a:ext>
              </a:extLst>
            </p:cNvPr>
            <p:cNvGrpSpPr/>
            <p:nvPr/>
          </p:nvGrpSpPr>
          <p:grpSpPr>
            <a:xfrm>
              <a:off x="10115143" y="6308999"/>
              <a:ext cx="370440" cy="184234"/>
              <a:chOff x="4679615" y="2340032"/>
              <a:chExt cx="563993" cy="280496"/>
            </a:xfrm>
          </p:grpSpPr>
          <p:sp>
            <p:nvSpPr>
              <p:cNvPr id="414" name="Freihandform: Form 41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E4BAA11-F3F8-468D-9E6A-132B0E48EF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415" name="Grafik 4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11BC92E-A1F1-45F9-B57C-7397FAB42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sp>
          <p:nvSpPr>
            <p:cNvPr id="410" name="Freihandform: Form 409">
              <a:extLst>
                <a:ext uri="{FF2B5EF4-FFF2-40B4-BE49-F238E27FC236}">
                  <a16:creationId xmlns:a16="http://schemas.microsoft.com/office/drawing/2014/main" id="{3B4C82B6-A50F-4C4C-9960-C17DE3AB29AD}"/>
                </a:ext>
              </a:extLst>
            </p:cNvPr>
            <p:cNvSpPr/>
            <p:nvPr/>
          </p:nvSpPr>
          <p:spPr>
            <a:xfrm>
              <a:off x="9973643" y="5673335"/>
              <a:ext cx="644574" cy="645343"/>
            </a:xfrm>
            <a:custGeom>
              <a:avLst/>
              <a:gdLst>
                <a:gd name="connsiteX0" fmla="*/ 209427 w 981360"/>
                <a:gd name="connsiteY0" fmla="*/ 0 h 982531"/>
                <a:gd name="connsiteX1" fmla="*/ 799465 w 981360"/>
                <a:gd name="connsiteY1" fmla="*/ 0 h 982531"/>
                <a:gd name="connsiteX2" fmla="*/ 789704 w 981360"/>
                <a:gd name="connsiteY2" fmla="*/ 14477 h 982531"/>
                <a:gd name="connsiteX3" fmla="*/ 778937 w 981360"/>
                <a:gd name="connsiteY3" fmla="*/ 67806 h 982531"/>
                <a:gd name="connsiteX4" fmla="*/ 915947 w 981360"/>
                <a:gd name="connsiteY4" fmla="*/ 204814 h 982531"/>
                <a:gd name="connsiteX5" fmla="*/ 969278 w 981360"/>
                <a:gd name="connsiteY5" fmla="*/ 194047 h 982531"/>
                <a:gd name="connsiteX6" fmla="*/ 979770 w 981360"/>
                <a:gd name="connsiteY6" fmla="*/ 186973 h 982531"/>
                <a:gd name="connsiteX7" fmla="*/ 979770 w 981360"/>
                <a:gd name="connsiteY7" fmla="*/ 220990 h 982531"/>
                <a:gd name="connsiteX8" fmla="*/ 981360 w 981360"/>
                <a:gd name="connsiteY8" fmla="*/ 220990 h 982531"/>
                <a:gd name="connsiteX9" fmla="*/ 981360 w 981360"/>
                <a:gd name="connsiteY9" fmla="*/ 678235 h 982531"/>
                <a:gd name="connsiteX10" fmla="*/ 980037 w 981360"/>
                <a:gd name="connsiteY10" fmla="*/ 678235 h 982531"/>
                <a:gd name="connsiteX11" fmla="*/ 980037 w 981360"/>
                <a:gd name="connsiteY11" fmla="*/ 790250 h 982531"/>
                <a:gd name="connsiteX12" fmla="*/ 951162 w 981360"/>
                <a:gd name="connsiteY12" fmla="*/ 770782 h 982531"/>
                <a:gd name="connsiteX13" fmla="*/ 897831 w 981360"/>
                <a:gd name="connsiteY13" fmla="*/ 760015 h 982531"/>
                <a:gd name="connsiteX14" fmla="*/ 760821 w 981360"/>
                <a:gd name="connsiteY14" fmla="*/ 897023 h 982531"/>
                <a:gd name="connsiteX15" fmla="*/ 771588 w 981360"/>
                <a:gd name="connsiteY15" fmla="*/ 950353 h 982531"/>
                <a:gd name="connsiteX16" fmla="*/ 793284 w 981360"/>
                <a:gd name="connsiteY16" fmla="*/ 982531 h 982531"/>
                <a:gd name="connsiteX17" fmla="*/ 197192 w 981360"/>
                <a:gd name="connsiteY17" fmla="*/ 982531 h 982531"/>
                <a:gd name="connsiteX18" fmla="*/ 218114 w 981360"/>
                <a:gd name="connsiteY18" fmla="*/ 951500 h 982531"/>
                <a:gd name="connsiteX19" fmla="*/ 228881 w 981360"/>
                <a:gd name="connsiteY19" fmla="*/ 898170 h 982531"/>
                <a:gd name="connsiteX20" fmla="*/ 91871 w 981360"/>
                <a:gd name="connsiteY20" fmla="*/ 761162 h 982531"/>
                <a:gd name="connsiteX21" fmla="*/ 38541 w 981360"/>
                <a:gd name="connsiteY21" fmla="*/ 771929 h 982531"/>
                <a:gd name="connsiteX22" fmla="*/ 267 w 981360"/>
                <a:gd name="connsiteY22" fmla="*/ 797733 h 982531"/>
                <a:gd name="connsiteX23" fmla="*/ 267 w 981360"/>
                <a:gd name="connsiteY23" fmla="*/ 678235 h 982531"/>
                <a:gd name="connsiteX24" fmla="*/ 0 w 981360"/>
                <a:gd name="connsiteY24" fmla="*/ 678235 h 982531"/>
                <a:gd name="connsiteX25" fmla="*/ 0 w 981360"/>
                <a:gd name="connsiteY25" fmla="*/ 484822 h 982531"/>
                <a:gd name="connsiteX26" fmla="*/ 0 w 981360"/>
                <a:gd name="connsiteY26" fmla="*/ 220990 h 982531"/>
                <a:gd name="connsiteX27" fmla="*/ 0 w 981360"/>
                <a:gd name="connsiteY27" fmla="*/ 166041 h 982531"/>
                <a:gd name="connsiteX28" fmla="*/ 38009 w 981360"/>
                <a:gd name="connsiteY28" fmla="*/ 191666 h 982531"/>
                <a:gd name="connsiteX29" fmla="*/ 91339 w 981360"/>
                <a:gd name="connsiteY29" fmla="*/ 202433 h 982531"/>
                <a:gd name="connsiteX30" fmla="*/ 228349 w 981360"/>
                <a:gd name="connsiteY30" fmla="*/ 65425 h 982531"/>
                <a:gd name="connsiteX31" fmla="*/ 217582 w 981360"/>
                <a:gd name="connsiteY31" fmla="*/ 12096 h 98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81360" h="982531">
                  <a:moveTo>
                    <a:pt x="209427" y="0"/>
                  </a:moveTo>
                  <a:lnTo>
                    <a:pt x="799465" y="0"/>
                  </a:lnTo>
                  <a:lnTo>
                    <a:pt x="789704" y="14477"/>
                  </a:lnTo>
                  <a:cubicBezTo>
                    <a:pt x="782771" y="30868"/>
                    <a:pt x="778937" y="48889"/>
                    <a:pt x="778937" y="67806"/>
                  </a:cubicBezTo>
                  <a:cubicBezTo>
                    <a:pt x="778937" y="143473"/>
                    <a:pt x="840278" y="204814"/>
                    <a:pt x="915947" y="204814"/>
                  </a:cubicBezTo>
                  <a:cubicBezTo>
                    <a:pt x="934865" y="204814"/>
                    <a:pt x="952886" y="200980"/>
                    <a:pt x="969278" y="194047"/>
                  </a:cubicBezTo>
                  <a:lnTo>
                    <a:pt x="979770" y="186973"/>
                  </a:lnTo>
                  <a:lnTo>
                    <a:pt x="979770" y="220990"/>
                  </a:lnTo>
                  <a:lnTo>
                    <a:pt x="981360" y="220990"/>
                  </a:lnTo>
                  <a:lnTo>
                    <a:pt x="981360" y="678235"/>
                  </a:lnTo>
                  <a:lnTo>
                    <a:pt x="980037" y="678235"/>
                  </a:lnTo>
                  <a:lnTo>
                    <a:pt x="980037" y="790250"/>
                  </a:lnTo>
                  <a:lnTo>
                    <a:pt x="951162" y="770782"/>
                  </a:lnTo>
                  <a:cubicBezTo>
                    <a:pt x="934770" y="763849"/>
                    <a:pt x="916748" y="760015"/>
                    <a:pt x="897831" y="760015"/>
                  </a:cubicBezTo>
                  <a:cubicBezTo>
                    <a:pt x="822162" y="760015"/>
                    <a:pt x="760821" y="821356"/>
                    <a:pt x="760821" y="897023"/>
                  </a:cubicBezTo>
                  <a:cubicBezTo>
                    <a:pt x="760821" y="915940"/>
                    <a:pt x="764655" y="933961"/>
                    <a:pt x="771588" y="950353"/>
                  </a:cubicBezTo>
                  <a:lnTo>
                    <a:pt x="793284" y="982531"/>
                  </a:lnTo>
                  <a:lnTo>
                    <a:pt x="197192" y="982531"/>
                  </a:lnTo>
                  <a:lnTo>
                    <a:pt x="218114" y="951500"/>
                  </a:lnTo>
                  <a:cubicBezTo>
                    <a:pt x="225047" y="935108"/>
                    <a:pt x="228881" y="917087"/>
                    <a:pt x="228881" y="898170"/>
                  </a:cubicBezTo>
                  <a:cubicBezTo>
                    <a:pt x="228881" y="822503"/>
                    <a:pt x="167540" y="761162"/>
                    <a:pt x="91871" y="761162"/>
                  </a:cubicBezTo>
                  <a:cubicBezTo>
                    <a:pt x="72954" y="761162"/>
                    <a:pt x="54932" y="764996"/>
                    <a:pt x="38541" y="771929"/>
                  </a:cubicBezTo>
                  <a:lnTo>
                    <a:pt x="267" y="797733"/>
                  </a:lnTo>
                  <a:lnTo>
                    <a:pt x="267" y="678235"/>
                  </a:lnTo>
                  <a:lnTo>
                    <a:pt x="0" y="678235"/>
                  </a:lnTo>
                  <a:lnTo>
                    <a:pt x="0" y="484822"/>
                  </a:lnTo>
                  <a:lnTo>
                    <a:pt x="0" y="220990"/>
                  </a:lnTo>
                  <a:lnTo>
                    <a:pt x="0" y="166041"/>
                  </a:lnTo>
                  <a:lnTo>
                    <a:pt x="38009" y="191666"/>
                  </a:lnTo>
                  <a:cubicBezTo>
                    <a:pt x="54400" y="198599"/>
                    <a:pt x="72422" y="202433"/>
                    <a:pt x="91339" y="202433"/>
                  </a:cubicBezTo>
                  <a:cubicBezTo>
                    <a:pt x="167008" y="202433"/>
                    <a:pt x="228349" y="141092"/>
                    <a:pt x="228349" y="65425"/>
                  </a:cubicBezTo>
                  <a:cubicBezTo>
                    <a:pt x="228349" y="46508"/>
                    <a:pt x="224515" y="28487"/>
                    <a:pt x="217582" y="12096"/>
                  </a:cubicBezTo>
                  <a:close/>
                </a:path>
              </a:pathLst>
            </a:custGeom>
            <a:solidFill>
              <a:schemeClr val="accent4">
                <a:alpha val="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3638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3" name="Grafik 212" descr="Ein Bild, das Mann, haltend, Monitor, Fernsehen enthält.&#10;&#10;Automatisch generierte Beschreibung">
            <a:hlinkClick r:id="rId2" action="ppaction://hlinksldjump"/>
            <a:extLst>
              <a:ext uri="{FF2B5EF4-FFF2-40B4-BE49-F238E27FC236}">
                <a16:creationId xmlns:a16="http://schemas.microsoft.com/office/drawing/2014/main" id="{3912734E-8303-4DDA-909D-27FB5CB07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58" y="-857287"/>
            <a:ext cx="11368916" cy="8586148"/>
          </a:xfrm>
          <a:prstGeom prst="rect">
            <a:avLst/>
          </a:prstGeom>
        </p:spPr>
      </p:pic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A55976F8-A740-4C01-A99F-B56FF893F0BE}"/>
              </a:ext>
            </a:extLst>
          </p:cNvPr>
          <p:cNvGrpSpPr/>
          <p:nvPr/>
        </p:nvGrpSpPr>
        <p:grpSpPr>
          <a:xfrm>
            <a:off x="2488129" y="99577"/>
            <a:ext cx="1338149" cy="1647923"/>
            <a:chOff x="2428613" y="333070"/>
            <a:chExt cx="1056576" cy="1301167"/>
          </a:xfrm>
        </p:grpSpPr>
        <p:grpSp>
          <p:nvGrpSpPr>
            <p:cNvPr id="240" name="Gruppieren 239">
              <a:extLst>
                <a:ext uri="{FF2B5EF4-FFF2-40B4-BE49-F238E27FC236}">
                  <a16:creationId xmlns:a16="http://schemas.microsoft.com/office/drawing/2014/main" id="{ED300904-2CB8-4622-B40C-09EF463743C8}"/>
                </a:ext>
              </a:extLst>
            </p:cNvPr>
            <p:cNvGrpSpPr/>
            <p:nvPr/>
          </p:nvGrpSpPr>
          <p:grpSpPr>
            <a:xfrm>
              <a:off x="2663026" y="1353741"/>
              <a:ext cx="563993" cy="280496"/>
              <a:chOff x="4679615" y="2340032"/>
              <a:chExt cx="563993" cy="280496"/>
            </a:xfrm>
          </p:grpSpPr>
          <p:sp>
            <p:nvSpPr>
              <p:cNvPr id="276" name="Freihandform: Form 275">
                <a:extLst>
                  <a:ext uri="{FF2B5EF4-FFF2-40B4-BE49-F238E27FC236}">
                    <a16:creationId xmlns:a16="http://schemas.microsoft.com/office/drawing/2014/main" id="{BAC26603-3F70-4DCC-B875-FDB0E3251C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277" name="Grafik 276">
                <a:extLst>
                  <a:ext uri="{FF2B5EF4-FFF2-40B4-BE49-F238E27FC236}">
                    <a16:creationId xmlns:a16="http://schemas.microsoft.com/office/drawing/2014/main" id="{FF501E69-53E5-41D6-ABF7-0B54E86D54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grpSp>
          <p:nvGrpSpPr>
            <p:cNvPr id="241" name="Gruppieren 240">
              <a:extLst>
                <a:ext uri="{FF2B5EF4-FFF2-40B4-BE49-F238E27FC236}">
                  <a16:creationId xmlns:a16="http://schemas.microsoft.com/office/drawing/2014/main" id="{E78AFF5A-A013-4775-BB27-B1AFCCDDCCE4}"/>
                </a:ext>
              </a:extLst>
            </p:cNvPr>
            <p:cNvGrpSpPr/>
            <p:nvPr/>
          </p:nvGrpSpPr>
          <p:grpSpPr>
            <a:xfrm>
              <a:off x="2431626" y="333070"/>
              <a:ext cx="228284" cy="228284"/>
              <a:chOff x="3980708" y="305278"/>
              <a:chExt cx="339939" cy="339939"/>
            </a:xfrm>
          </p:grpSpPr>
          <p:sp>
            <p:nvSpPr>
              <p:cNvPr id="274" name="Flussdiagramm: Verbinder 273">
                <a:extLst>
                  <a:ext uri="{FF2B5EF4-FFF2-40B4-BE49-F238E27FC236}">
                    <a16:creationId xmlns:a16="http://schemas.microsoft.com/office/drawing/2014/main" id="{7C979A32-F61A-4E7E-82A1-55033D08AC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6588" y="323416"/>
                <a:ext cx="307500" cy="307494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75" name="Grafik 274">
                <a:extLst>
                  <a:ext uri="{FF2B5EF4-FFF2-40B4-BE49-F238E27FC236}">
                    <a16:creationId xmlns:a16="http://schemas.microsoft.com/office/drawing/2014/main" id="{1ACB3026-C518-4117-8481-FA730103BE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80708" y="305278"/>
                <a:ext cx="339939" cy="339939"/>
              </a:xfrm>
              <a:prstGeom prst="rect">
                <a:avLst/>
              </a:prstGeom>
            </p:spPr>
          </p:pic>
        </p:grpSp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DE9E5A59-F449-457C-955C-B60F74A50539}"/>
                </a:ext>
              </a:extLst>
            </p:cNvPr>
            <p:cNvGrpSpPr/>
            <p:nvPr/>
          </p:nvGrpSpPr>
          <p:grpSpPr>
            <a:xfrm>
              <a:off x="3256147" y="333856"/>
              <a:ext cx="229042" cy="229040"/>
              <a:chOff x="5318782" y="709462"/>
              <a:chExt cx="229042" cy="229040"/>
            </a:xfrm>
          </p:grpSpPr>
          <p:sp>
            <p:nvSpPr>
              <p:cNvPr id="272" name="Flussdiagramm: Verbinder 271">
                <a:extLst>
                  <a:ext uri="{FF2B5EF4-FFF2-40B4-BE49-F238E27FC236}">
                    <a16:creationId xmlns:a16="http://schemas.microsoft.com/office/drawing/2014/main" id="{A348B1AB-9529-444A-9C0B-1FC38F7509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73" name="Grafik 272">
                <a:extLst>
                  <a:ext uri="{FF2B5EF4-FFF2-40B4-BE49-F238E27FC236}">
                    <a16:creationId xmlns:a16="http://schemas.microsoft.com/office/drawing/2014/main" id="{CEE901E3-46D9-457B-888D-034D2675CF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grpSp>
          <p:nvGrpSpPr>
            <p:cNvPr id="243" name="Gruppieren 242">
              <a:extLst>
                <a:ext uri="{FF2B5EF4-FFF2-40B4-BE49-F238E27FC236}">
                  <a16:creationId xmlns:a16="http://schemas.microsoft.com/office/drawing/2014/main" id="{4513C45A-6FC2-4BE8-918B-42814021F6B9}"/>
                </a:ext>
              </a:extLst>
            </p:cNvPr>
            <p:cNvGrpSpPr/>
            <p:nvPr/>
          </p:nvGrpSpPr>
          <p:grpSpPr>
            <a:xfrm>
              <a:off x="3234561" y="1161329"/>
              <a:ext cx="233114" cy="233110"/>
              <a:chOff x="5324793" y="1536935"/>
              <a:chExt cx="233114" cy="233110"/>
            </a:xfrm>
          </p:grpSpPr>
          <p:sp>
            <p:nvSpPr>
              <p:cNvPr id="268" name="Flussdiagramm: Verbinder 267">
                <a:extLst>
                  <a:ext uri="{FF2B5EF4-FFF2-40B4-BE49-F238E27FC236}">
                    <a16:creationId xmlns:a16="http://schemas.microsoft.com/office/drawing/2014/main" id="{18DCECF4-648D-4115-AB8F-7558DFADFD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69" name="Grafik 10">
                <a:extLst>
                  <a:ext uri="{FF2B5EF4-FFF2-40B4-BE49-F238E27FC236}">
                    <a16:creationId xmlns:a16="http://schemas.microsoft.com/office/drawing/2014/main" id="{5C473390-9B28-4AE5-9A57-77BBE3964507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270" name="Freihandform: Form 269">
                  <a:extLst>
                    <a:ext uri="{FF2B5EF4-FFF2-40B4-BE49-F238E27FC236}">
                      <a16:creationId xmlns:a16="http://schemas.microsoft.com/office/drawing/2014/main" id="{255640AF-03D3-484F-B61C-9D7A3B248F27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71" name="Freihandform: Form 270">
                  <a:extLst>
                    <a:ext uri="{FF2B5EF4-FFF2-40B4-BE49-F238E27FC236}">
                      <a16:creationId xmlns:a16="http://schemas.microsoft.com/office/drawing/2014/main" id="{19C7EE5B-E1C2-4C25-856E-97B3DC057F72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244" name="Gruppieren 243">
              <a:extLst>
                <a:ext uri="{FF2B5EF4-FFF2-40B4-BE49-F238E27FC236}">
                  <a16:creationId xmlns:a16="http://schemas.microsoft.com/office/drawing/2014/main" id="{AAA0A53A-B795-4508-B980-C7D14483F929}"/>
                </a:ext>
              </a:extLst>
            </p:cNvPr>
            <p:cNvGrpSpPr/>
            <p:nvPr/>
          </p:nvGrpSpPr>
          <p:grpSpPr>
            <a:xfrm>
              <a:off x="2428613" y="1161322"/>
              <a:ext cx="233678" cy="233674"/>
              <a:chOff x="4518845" y="1536928"/>
              <a:chExt cx="233678" cy="233674"/>
            </a:xfrm>
          </p:grpSpPr>
          <p:sp>
            <p:nvSpPr>
              <p:cNvPr id="264" name="Flussdiagramm: Verbinder 263">
                <a:extLst>
                  <a:ext uri="{FF2B5EF4-FFF2-40B4-BE49-F238E27FC236}">
                    <a16:creationId xmlns:a16="http://schemas.microsoft.com/office/drawing/2014/main" id="{A9F1085B-BF51-42A7-A186-DD7A2CAFE1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66" name="Grafik 265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1D360F14-1D2D-42AD-B6F8-4C5C80289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  <p:grpSp>
          <p:nvGrpSpPr>
            <p:cNvPr id="245" name="Gruppieren 244">
              <a:extLst>
                <a:ext uri="{FF2B5EF4-FFF2-40B4-BE49-F238E27FC236}">
                  <a16:creationId xmlns:a16="http://schemas.microsoft.com/office/drawing/2014/main" id="{63053207-70AA-4120-9732-1F746640BED5}"/>
                </a:ext>
              </a:extLst>
            </p:cNvPr>
            <p:cNvGrpSpPr/>
            <p:nvPr/>
          </p:nvGrpSpPr>
          <p:grpSpPr>
            <a:xfrm>
              <a:off x="2453393" y="379576"/>
              <a:ext cx="981360" cy="982944"/>
              <a:chOff x="2453393" y="379576"/>
              <a:chExt cx="981360" cy="982944"/>
            </a:xfrm>
          </p:grpSpPr>
          <p:sp>
            <p:nvSpPr>
              <p:cNvPr id="252" name="Freihandform: Form 251">
                <a:extLst>
                  <a:ext uri="{FF2B5EF4-FFF2-40B4-BE49-F238E27FC236}">
                    <a16:creationId xmlns:a16="http://schemas.microsoft.com/office/drawing/2014/main" id="{134C563E-6D5D-4B7E-BB3C-CA144E541469}"/>
                  </a:ext>
                </a:extLst>
              </p:cNvPr>
              <p:cNvSpPr/>
              <p:nvPr/>
            </p:nvSpPr>
            <p:spPr>
              <a:xfrm>
                <a:off x="2453393" y="885572"/>
                <a:ext cx="979770" cy="476948"/>
              </a:xfrm>
              <a:custGeom>
                <a:avLst/>
                <a:gdLst>
                  <a:gd name="connsiteX0" fmla="*/ 0 w 979770"/>
                  <a:gd name="connsiteY0" fmla="*/ 0 h 476948"/>
                  <a:gd name="connsiteX1" fmla="*/ 979770 w 979770"/>
                  <a:gd name="connsiteY1" fmla="*/ 0 h 476948"/>
                  <a:gd name="connsiteX2" fmla="*/ 979770 w 979770"/>
                  <a:gd name="connsiteY2" fmla="*/ 284667 h 476948"/>
                  <a:gd name="connsiteX3" fmla="*/ 950895 w 979770"/>
                  <a:gd name="connsiteY3" fmla="*/ 265199 h 476948"/>
                  <a:gd name="connsiteX4" fmla="*/ 897564 w 979770"/>
                  <a:gd name="connsiteY4" fmla="*/ 254432 h 476948"/>
                  <a:gd name="connsiteX5" fmla="*/ 760554 w 979770"/>
                  <a:gd name="connsiteY5" fmla="*/ 391440 h 476948"/>
                  <a:gd name="connsiteX6" fmla="*/ 771321 w 979770"/>
                  <a:gd name="connsiteY6" fmla="*/ 444770 h 476948"/>
                  <a:gd name="connsiteX7" fmla="*/ 793017 w 979770"/>
                  <a:gd name="connsiteY7" fmla="*/ 476948 h 476948"/>
                  <a:gd name="connsiteX8" fmla="*/ 196925 w 979770"/>
                  <a:gd name="connsiteY8" fmla="*/ 476948 h 476948"/>
                  <a:gd name="connsiteX9" fmla="*/ 217847 w 979770"/>
                  <a:gd name="connsiteY9" fmla="*/ 445917 h 476948"/>
                  <a:gd name="connsiteX10" fmla="*/ 228614 w 979770"/>
                  <a:gd name="connsiteY10" fmla="*/ 392587 h 476948"/>
                  <a:gd name="connsiteX11" fmla="*/ 91604 w 979770"/>
                  <a:gd name="connsiteY11" fmla="*/ 255579 h 476948"/>
                  <a:gd name="connsiteX12" fmla="*/ 38274 w 979770"/>
                  <a:gd name="connsiteY12" fmla="*/ 266346 h 476948"/>
                  <a:gd name="connsiteX13" fmla="*/ 0 w 979770"/>
                  <a:gd name="connsiteY13" fmla="*/ 292150 h 4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9770" h="476948">
                    <a:moveTo>
                      <a:pt x="0" y="0"/>
                    </a:moveTo>
                    <a:lnTo>
                      <a:pt x="979770" y="0"/>
                    </a:lnTo>
                    <a:lnTo>
                      <a:pt x="979770" y="284667"/>
                    </a:lnTo>
                    <a:lnTo>
                      <a:pt x="950895" y="265199"/>
                    </a:lnTo>
                    <a:cubicBezTo>
                      <a:pt x="934503" y="258266"/>
                      <a:pt x="916481" y="254432"/>
                      <a:pt x="897564" y="254432"/>
                    </a:cubicBezTo>
                    <a:cubicBezTo>
                      <a:pt x="821895" y="254432"/>
                      <a:pt x="760554" y="315773"/>
                      <a:pt x="760554" y="391440"/>
                    </a:cubicBezTo>
                    <a:cubicBezTo>
                      <a:pt x="760554" y="410357"/>
                      <a:pt x="764388" y="428378"/>
                      <a:pt x="771321" y="444770"/>
                    </a:cubicBezTo>
                    <a:lnTo>
                      <a:pt x="793017" y="476948"/>
                    </a:lnTo>
                    <a:lnTo>
                      <a:pt x="196925" y="476948"/>
                    </a:lnTo>
                    <a:lnTo>
                      <a:pt x="217847" y="445917"/>
                    </a:lnTo>
                    <a:cubicBezTo>
                      <a:pt x="224780" y="429525"/>
                      <a:pt x="228614" y="411504"/>
                      <a:pt x="228614" y="392587"/>
                    </a:cubicBezTo>
                    <a:cubicBezTo>
                      <a:pt x="228614" y="316920"/>
                      <a:pt x="167273" y="255579"/>
                      <a:pt x="91604" y="255579"/>
                    </a:cubicBezTo>
                    <a:cubicBezTo>
                      <a:pt x="72687" y="255579"/>
                      <a:pt x="54665" y="259413"/>
                      <a:pt x="38274" y="266346"/>
                    </a:cubicBezTo>
                    <a:lnTo>
                      <a:pt x="0" y="292150"/>
                    </a:lnTo>
                    <a:close/>
                  </a:path>
                </a:pathLst>
              </a:custGeom>
              <a:solidFill>
                <a:srgbClr val="92D050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grpSp>
            <p:nvGrpSpPr>
              <p:cNvPr id="259" name="Gruppieren 258">
                <a:extLst>
                  <a:ext uri="{FF2B5EF4-FFF2-40B4-BE49-F238E27FC236}">
                    <a16:creationId xmlns:a16="http://schemas.microsoft.com/office/drawing/2014/main" id="{53068768-884E-4468-BA25-30A73B292993}"/>
                  </a:ext>
                </a:extLst>
              </p:cNvPr>
              <p:cNvGrpSpPr/>
              <p:nvPr/>
            </p:nvGrpSpPr>
            <p:grpSpPr>
              <a:xfrm>
                <a:off x="2453611" y="380570"/>
                <a:ext cx="979770" cy="529618"/>
                <a:chOff x="2453611" y="380570"/>
                <a:chExt cx="979770" cy="529618"/>
              </a:xfrm>
            </p:grpSpPr>
            <p:sp>
              <p:nvSpPr>
                <p:cNvPr id="262" name="Freihandform: Form 261">
                  <a:extLst>
                    <a:ext uri="{FF2B5EF4-FFF2-40B4-BE49-F238E27FC236}">
                      <a16:creationId xmlns:a16="http://schemas.microsoft.com/office/drawing/2014/main" id="{3974E2C7-06B7-42F0-86B1-481DE911B648}"/>
                    </a:ext>
                  </a:extLst>
                </p:cNvPr>
                <p:cNvSpPr/>
                <p:nvPr/>
              </p:nvSpPr>
              <p:spPr>
                <a:xfrm>
                  <a:off x="2453611" y="380570"/>
                  <a:ext cx="979770" cy="484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770" h="484822">
                      <a:moveTo>
                        <a:pt x="495115" y="271900"/>
                      </a:moveTo>
                      <a:cubicBezTo>
                        <a:pt x="493776" y="271900"/>
                        <a:pt x="492659" y="271918"/>
                        <a:pt x="491766" y="271956"/>
                      </a:cubicBezTo>
                      <a:cubicBezTo>
                        <a:pt x="490873" y="271993"/>
                        <a:pt x="490092" y="272086"/>
                        <a:pt x="489422" y="272235"/>
                      </a:cubicBezTo>
                      <a:cubicBezTo>
                        <a:pt x="488753" y="272383"/>
                        <a:pt x="488194" y="272532"/>
                        <a:pt x="487748" y="272681"/>
                      </a:cubicBezTo>
                      <a:cubicBezTo>
                        <a:pt x="487302" y="272830"/>
                        <a:pt x="486929" y="273016"/>
                        <a:pt x="486632" y="273239"/>
                      </a:cubicBezTo>
                      <a:lnTo>
                        <a:pt x="453369" y="294559"/>
                      </a:lnTo>
                      <a:cubicBezTo>
                        <a:pt x="452699" y="295005"/>
                        <a:pt x="452159" y="295452"/>
                        <a:pt x="451750" y="295898"/>
                      </a:cubicBezTo>
                      <a:cubicBezTo>
                        <a:pt x="451341" y="296345"/>
                        <a:pt x="451025" y="296866"/>
                        <a:pt x="450801" y="297461"/>
                      </a:cubicBezTo>
                      <a:cubicBezTo>
                        <a:pt x="450578" y="298056"/>
                        <a:pt x="450411" y="298800"/>
                        <a:pt x="450299" y="299693"/>
                      </a:cubicBezTo>
                      <a:cubicBezTo>
                        <a:pt x="450188" y="300586"/>
                        <a:pt x="450132" y="301665"/>
                        <a:pt x="450132" y="302930"/>
                      </a:cubicBezTo>
                      <a:cubicBezTo>
                        <a:pt x="450132" y="304642"/>
                        <a:pt x="450225" y="306056"/>
                        <a:pt x="450411" y="307172"/>
                      </a:cubicBezTo>
                      <a:cubicBezTo>
                        <a:pt x="450597" y="308288"/>
                        <a:pt x="450950" y="309088"/>
                        <a:pt x="451471" y="309572"/>
                      </a:cubicBezTo>
                      <a:cubicBezTo>
                        <a:pt x="451992" y="310056"/>
                        <a:pt x="452680" y="310223"/>
                        <a:pt x="453536" y="310074"/>
                      </a:cubicBezTo>
                      <a:cubicBezTo>
                        <a:pt x="454392" y="309925"/>
                        <a:pt x="455527" y="309479"/>
                        <a:pt x="456941" y="308735"/>
                      </a:cubicBezTo>
                      <a:lnTo>
                        <a:pt x="484846" y="292103"/>
                      </a:lnTo>
                      <a:lnTo>
                        <a:pt x="484846" y="401938"/>
                      </a:lnTo>
                      <a:lnTo>
                        <a:pt x="454708" y="401938"/>
                      </a:lnTo>
                      <a:cubicBezTo>
                        <a:pt x="454113" y="401938"/>
                        <a:pt x="453573" y="402106"/>
                        <a:pt x="453090" y="402441"/>
                      </a:cubicBezTo>
                      <a:cubicBezTo>
                        <a:pt x="452606" y="402775"/>
                        <a:pt x="452197" y="403259"/>
                        <a:pt x="451862" y="403892"/>
                      </a:cubicBezTo>
                      <a:cubicBezTo>
                        <a:pt x="451527" y="404524"/>
                        <a:pt x="451248" y="405324"/>
                        <a:pt x="451025" y="406292"/>
                      </a:cubicBezTo>
                      <a:cubicBezTo>
                        <a:pt x="450801" y="407259"/>
                        <a:pt x="450690" y="408412"/>
                        <a:pt x="450690" y="409752"/>
                      </a:cubicBezTo>
                      <a:cubicBezTo>
                        <a:pt x="450690" y="411166"/>
                        <a:pt x="450801" y="412356"/>
                        <a:pt x="451025" y="413324"/>
                      </a:cubicBezTo>
                      <a:cubicBezTo>
                        <a:pt x="451248" y="414291"/>
                        <a:pt x="451564" y="415072"/>
                        <a:pt x="451973" y="415668"/>
                      </a:cubicBezTo>
                      <a:cubicBezTo>
                        <a:pt x="452383" y="416263"/>
                        <a:pt x="452811" y="416691"/>
                        <a:pt x="453257" y="416951"/>
                      </a:cubicBezTo>
                      <a:cubicBezTo>
                        <a:pt x="453704" y="417212"/>
                        <a:pt x="454187" y="417342"/>
                        <a:pt x="454708" y="417342"/>
                      </a:cubicBezTo>
                      <a:lnTo>
                        <a:pt x="530164" y="417342"/>
                      </a:lnTo>
                      <a:cubicBezTo>
                        <a:pt x="530685" y="417342"/>
                        <a:pt x="531187" y="417212"/>
                        <a:pt x="531671" y="416951"/>
                      </a:cubicBezTo>
                      <a:cubicBezTo>
                        <a:pt x="532155" y="416691"/>
                        <a:pt x="532582" y="416263"/>
                        <a:pt x="532955" y="415668"/>
                      </a:cubicBezTo>
                      <a:cubicBezTo>
                        <a:pt x="533327" y="415072"/>
                        <a:pt x="533624" y="414291"/>
                        <a:pt x="533848" y="413324"/>
                      </a:cubicBezTo>
                      <a:cubicBezTo>
                        <a:pt x="534071" y="412356"/>
                        <a:pt x="534182" y="411166"/>
                        <a:pt x="534182" y="409752"/>
                      </a:cubicBezTo>
                      <a:cubicBezTo>
                        <a:pt x="534182" y="408412"/>
                        <a:pt x="534089" y="407259"/>
                        <a:pt x="533903" y="406292"/>
                      </a:cubicBezTo>
                      <a:cubicBezTo>
                        <a:pt x="533717" y="405324"/>
                        <a:pt x="533457" y="404524"/>
                        <a:pt x="533122" y="403892"/>
                      </a:cubicBezTo>
                      <a:cubicBezTo>
                        <a:pt x="532787" y="403259"/>
                        <a:pt x="532359" y="402775"/>
                        <a:pt x="531838" y="402441"/>
                      </a:cubicBezTo>
                      <a:cubicBezTo>
                        <a:pt x="531317" y="402106"/>
                        <a:pt x="530759" y="401938"/>
                        <a:pt x="530164" y="401938"/>
                      </a:cubicBezTo>
                      <a:lnTo>
                        <a:pt x="504045" y="401938"/>
                      </a:lnTo>
                      <a:lnTo>
                        <a:pt x="504045" y="275025"/>
                      </a:lnTo>
                      <a:cubicBezTo>
                        <a:pt x="504045" y="274579"/>
                        <a:pt x="503933" y="274151"/>
                        <a:pt x="503710" y="273742"/>
                      </a:cubicBezTo>
                      <a:cubicBezTo>
                        <a:pt x="503487" y="273332"/>
                        <a:pt x="503040" y="272997"/>
                        <a:pt x="502370" y="272737"/>
                      </a:cubicBezTo>
                      <a:cubicBezTo>
                        <a:pt x="501701" y="272476"/>
                        <a:pt x="500770" y="272272"/>
                        <a:pt x="499580" y="272123"/>
                      </a:cubicBezTo>
                      <a:cubicBezTo>
                        <a:pt x="498389" y="271974"/>
                        <a:pt x="496901" y="271900"/>
                        <a:pt x="495115" y="271900"/>
                      </a:cubicBezTo>
                      <a:close/>
                      <a:moveTo>
                        <a:pt x="209427" y="0"/>
                      </a:moveTo>
                      <a:lnTo>
                        <a:pt x="799465" y="0"/>
                      </a:lnTo>
                      <a:lnTo>
                        <a:pt x="789704" y="14477"/>
                      </a:lnTo>
                      <a:cubicBezTo>
                        <a:pt x="782771" y="30868"/>
                        <a:pt x="778937" y="48889"/>
                        <a:pt x="778937" y="67806"/>
                      </a:cubicBezTo>
                      <a:cubicBezTo>
                        <a:pt x="778937" y="143473"/>
                        <a:pt x="840278" y="204814"/>
                        <a:pt x="915947" y="204814"/>
                      </a:cubicBezTo>
                      <a:cubicBezTo>
                        <a:pt x="934865" y="204814"/>
                        <a:pt x="952886" y="200980"/>
                        <a:pt x="969278" y="194047"/>
                      </a:cubicBezTo>
                      <a:lnTo>
                        <a:pt x="979770" y="186973"/>
                      </a:lnTo>
                      <a:lnTo>
                        <a:pt x="979770" y="484822"/>
                      </a:lnTo>
                      <a:lnTo>
                        <a:pt x="0" y="484822"/>
                      </a:lnTo>
                      <a:lnTo>
                        <a:pt x="0" y="166041"/>
                      </a:lnTo>
                      <a:lnTo>
                        <a:pt x="38009" y="191666"/>
                      </a:lnTo>
                      <a:cubicBezTo>
                        <a:pt x="54400" y="198599"/>
                        <a:pt x="72422" y="202433"/>
                        <a:pt x="91339" y="202433"/>
                      </a:cubicBezTo>
                      <a:cubicBezTo>
                        <a:pt x="167008" y="202433"/>
                        <a:pt x="228349" y="141092"/>
                        <a:pt x="228349" y="65425"/>
                      </a:cubicBezTo>
                      <a:cubicBezTo>
                        <a:pt x="228349" y="46508"/>
                        <a:pt x="224515" y="28487"/>
                        <a:pt x="217582" y="12096"/>
                      </a:cubicBezTo>
                      <a:close/>
                    </a:path>
                  </a:pathLst>
                </a:custGeom>
                <a:solidFill>
                  <a:srgbClr val="92D05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3" name="Textfeld 262" hidden="1">
                  <a:extLst>
                    <a:ext uri="{FF2B5EF4-FFF2-40B4-BE49-F238E27FC236}">
                      <a16:creationId xmlns:a16="http://schemas.microsoft.com/office/drawing/2014/main" id="{242FEF45-F620-429F-BB5C-E74C5BA9D5C5}"/>
                    </a:ext>
                  </a:extLst>
                </p:cNvPr>
                <p:cNvSpPr txBox="1"/>
                <p:nvPr/>
              </p:nvSpPr>
              <p:spPr>
                <a:xfrm>
                  <a:off x="2791605" y="540856"/>
                  <a:ext cx="301685" cy="3693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de-DE" dirty="0">
                      <a:solidFill>
                        <a:srgbClr val="FF0000"/>
                      </a:solidFill>
                    </a:rPr>
                    <a:t>1</a:t>
                  </a:r>
                </a:p>
              </p:txBody>
            </p:sp>
          </p:grpSp>
          <p:sp>
            <p:nvSpPr>
              <p:cNvPr id="261" name="Freihandform: Form 260">
                <a:extLst>
                  <a:ext uri="{FF2B5EF4-FFF2-40B4-BE49-F238E27FC236}">
                    <a16:creationId xmlns:a16="http://schemas.microsoft.com/office/drawing/2014/main" id="{EBEEE551-D685-4823-8417-20E921DBFC21}"/>
                  </a:ext>
                </a:extLst>
              </p:cNvPr>
              <p:cNvSpPr/>
              <p:nvPr/>
            </p:nvSpPr>
            <p:spPr>
              <a:xfrm>
                <a:off x="2453393" y="379576"/>
                <a:ext cx="981360" cy="982531"/>
              </a:xfrm>
              <a:custGeom>
                <a:avLst/>
                <a:gdLst>
                  <a:gd name="connsiteX0" fmla="*/ 209427 w 981360"/>
                  <a:gd name="connsiteY0" fmla="*/ 0 h 982531"/>
                  <a:gd name="connsiteX1" fmla="*/ 799465 w 981360"/>
                  <a:gd name="connsiteY1" fmla="*/ 0 h 982531"/>
                  <a:gd name="connsiteX2" fmla="*/ 789704 w 981360"/>
                  <a:gd name="connsiteY2" fmla="*/ 14477 h 982531"/>
                  <a:gd name="connsiteX3" fmla="*/ 778937 w 981360"/>
                  <a:gd name="connsiteY3" fmla="*/ 67806 h 982531"/>
                  <a:gd name="connsiteX4" fmla="*/ 915947 w 981360"/>
                  <a:gd name="connsiteY4" fmla="*/ 204814 h 982531"/>
                  <a:gd name="connsiteX5" fmla="*/ 969278 w 981360"/>
                  <a:gd name="connsiteY5" fmla="*/ 194047 h 982531"/>
                  <a:gd name="connsiteX6" fmla="*/ 979770 w 981360"/>
                  <a:gd name="connsiteY6" fmla="*/ 186973 h 982531"/>
                  <a:gd name="connsiteX7" fmla="*/ 979770 w 981360"/>
                  <a:gd name="connsiteY7" fmla="*/ 220990 h 982531"/>
                  <a:gd name="connsiteX8" fmla="*/ 981360 w 981360"/>
                  <a:gd name="connsiteY8" fmla="*/ 220990 h 982531"/>
                  <a:gd name="connsiteX9" fmla="*/ 981360 w 981360"/>
                  <a:gd name="connsiteY9" fmla="*/ 678235 h 982531"/>
                  <a:gd name="connsiteX10" fmla="*/ 980037 w 981360"/>
                  <a:gd name="connsiteY10" fmla="*/ 678235 h 982531"/>
                  <a:gd name="connsiteX11" fmla="*/ 980037 w 981360"/>
                  <a:gd name="connsiteY11" fmla="*/ 790250 h 982531"/>
                  <a:gd name="connsiteX12" fmla="*/ 951162 w 981360"/>
                  <a:gd name="connsiteY12" fmla="*/ 770782 h 982531"/>
                  <a:gd name="connsiteX13" fmla="*/ 897831 w 981360"/>
                  <a:gd name="connsiteY13" fmla="*/ 760015 h 982531"/>
                  <a:gd name="connsiteX14" fmla="*/ 760821 w 981360"/>
                  <a:gd name="connsiteY14" fmla="*/ 897023 h 982531"/>
                  <a:gd name="connsiteX15" fmla="*/ 771588 w 981360"/>
                  <a:gd name="connsiteY15" fmla="*/ 950353 h 982531"/>
                  <a:gd name="connsiteX16" fmla="*/ 793284 w 981360"/>
                  <a:gd name="connsiteY16" fmla="*/ 982531 h 982531"/>
                  <a:gd name="connsiteX17" fmla="*/ 197192 w 981360"/>
                  <a:gd name="connsiteY17" fmla="*/ 982531 h 982531"/>
                  <a:gd name="connsiteX18" fmla="*/ 218114 w 981360"/>
                  <a:gd name="connsiteY18" fmla="*/ 951500 h 982531"/>
                  <a:gd name="connsiteX19" fmla="*/ 228881 w 981360"/>
                  <a:gd name="connsiteY19" fmla="*/ 898170 h 982531"/>
                  <a:gd name="connsiteX20" fmla="*/ 91871 w 981360"/>
                  <a:gd name="connsiteY20" fmla="*/ 761162 h 982531"/>
                  <a:gd name="connsiteX21" fmla="*/ 38541 w 981360"/>
                  <a:gd name="connsiteY21" fmla="*/ 771929 h 982531"/>
                  <a:gd name="connsiteX22" fmla="*/ 267 w 981360"/>
                  <a:gd name="connsiteY22" fmla="*/ 797733 h 982531"/>
                  <a:gd name="connsiteX23" fmla="*/ 267 w 981360"/>
                  <a:gd name="connsiteY23" fmla="*/ 678235 h 982531"/>
                  <a:gd name="connsiteX24" fmla="*/ 0 w 981360"/>
                  <a:gd name="connsiteY24" fmla="*/ 678235 h 982531"/>
                  <a:gd name="connsiteX25" fmla="*/ 0 w 981360"/>
                  <a:gd name="connsiteY25" fmla="*/ 484822 h 982531"/>
                  <a:gd name="connsiteX26" fmla="*/ 0 w 981360"/>
                  <a:gd name="connsiteY26" fmla="*/ 220990 h 982531"/>
                  <a:gd name="connsiteX27" fmla="*/ 0 w 981360"/>
                  <a:gd name="connsiteY27" fmla="*/ 166041 h 982531"/>
                  <a:gd name="connsiteX28" fmla="*/ 38009 w 981360"/>
                  <a:gd name="connsiteY28" fmla="*/ 191666 h 982531"/>
                  <a:gd name="connsiteX29" fmla="*/ 91339 w 981360"/>
                  <a:gd name="connsiteY29" fmla="*/ 202433 h 982531"/>
                  <a:gd name="connsiteX30" fmla="*/ 228349 w 981360"/>
                  <a:gd name="connsiteY30" fmla="*/ 65425 h 982531"/>
                  <a:gd name="connsiteX31" fmla="*/ 217582 w 981360"/>
                  <a:gd name="connsiteY31" fmla="*/ 12096 h 982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81360" h="982531"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220990"/>
                    </a:lnTo>
                    <a:lnTo>
                      <a:pt x="981360" y="220990"/>
                    </a:lnTo>
                    <a:lnTo>
                      <a:pt x="981360" y="678235"/>
                    </a:lnTo>
                    <a:lnTo>
                      <a:pt x="980037" y="678235"/>
                    </a:lnTo>
                    <a:lnTo>
                      <a:pt x="980037" y="790250"/>
                    </a:lnTo>
                    <a:lnTo>
                      <a:pt x="951162" y="770782"/>
                    </a:lnTo>
                    <a:cubicBezTo>
                      <a:pt x="934770" y="763849"/>
                      <a:pt x="916748" y="760015"/>
                      <a:pt x="897831" y="760015"/>
                    </a:cubicBezTo>
                    <a:cubicBezTo>
                      <a:pt x="822162" y="760015"/>
                      <a:pt x="760821" y="821356"/>
                      <a:pt x="760821" y="897023"/>
                    </a:cubicBezTo>
                    <a:cubicBezTo>
                      <a:pt x="760821" y="915940"/>
                      <a:pt x="764655" y="933961"/>
                      <a:pt x="771588" y="950353"/>
                    </a:cubicBezTo>
                    <a:lnTo>
                      <a:pt x="793284" y="982531"/>
                    </a:lnTo>
                    <a:lnTo>
                      <a:pt x="197192" y="982531"/>
                    </a:lnTo>
                    <a:lnTo>
                      <a:pt x="218114" y="951500"/>
                    </a:lnTo>
                    <a:cubicBezTo>
                      <a:pt x="225047" y="935108"/>
                      <a:pt x="228881" y="917087"/>
                      <a:pt x="228881" y="898170"/>
                    </a:cubicBezTo>
                    <a:cubicBezTo>
                      <a:pt x="228881" y="822503"/>
                      <a:pt x="167540" y="761162"/>
                      <a:pt x="91871" y="761162"/>
                    </a:cubicBezTo>
                    <a:cubicBezTo>
                      <a:pt x="72954" y="761162"/>
                      <a:pt x="54932" y="764996"/>
                      <a:pt x="38541" y="771929"/>
                    </a:cubicBezTo>
                    <a:lnTo>
                      <a:pt x="267" y="797733"/>
                    </a:lnTo>
                    <a:lnTo>
                      <a:pt x="267" y="678235"/>
                    </a:lnTo>
                    <a:lnTo>
                      <a:pt x="0" y="678235"/>
                    </a:lnTo>
                    <a:lnTo>
                      <a:pt x="0" y="484822"/>
                    </a:lnTo>
                    <a:lnTo>
                      <a:pt x="0" y="220990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chemeClr val="accent4">
                  <a:alpha val="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93" name="Gruppieren 192">
            <a:extLst>
              <a:ext uri="{FF2B5EF4-FFF2-40B4-BE49-F238E27FC236}">
                <a16:creationId xmlns:a16="http://schemas.microsoft.com/office/drawing/2014/main" id="{FFC3B12F-7552-43A0-B383-EDCBAFA6C6F0}"/>
              </a:ext>
            </a:extLst>
          </p:cNvPr>
          <p:cNvGrpSpPr/>
          <p:nvPr/>
        </p:nvGrpSpPr>
        <p:grpSpPr>
          <a:xfrm>
            <a:off x="1362426" y="3110541"/>
            <a:ext cx="1096857" cy="328944"/>
            <a:chOff x="1327256" y="3110541"/>
            <a:chExt cx="1096857" cy="328944"/>
          </a:xfrm>
        </p:grpSpPr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0D40450A-1A15-45F5-A97D-A7F4E2A18CD2}"/>
                </a:ext>
              </a:extLst>
            </p:cNvPr>
            <p:cNvSpPr/>
            <p:nvPr/>
          </p:nvSpPr>
          <p:spPr>
            <a:xfrm rot="10800000">
              <a:off x="1327256" y="3110541"/>
              <a:ext cx="1096857" cy="328944"/>
            </a:xfrm>
            <a:custGeom>
              <a:avLst/>
              <a:gdLst>
                <a:gd name="connsiteX0" fmla="*/ 991720 w 1096857"/>
                <a:gd name="connsiteY0" fmla="*/ 328944 h 328944"/>
                <a:gd name="connsiteX1" fmla="*/ 106269 w 1096857"/>
                <a:gd name="connsiteY1" fmla="*/ 328944 h 328944"/>
                <a:gd name="connsiteX2" fmla="*/ 1132 w 1096857"/>
                <a:gd name="connsiteY2" fmla="*/ 223807 h 328944"/>
                <a:gd name="connsiteX3" fmla="*/ 1132 w 1096857"/>
                <a:gd name="connsiteY3" fmla="*/ 220996 h 328944"/>
                <a:gd name="connsiteX4" fmla="*/ 0 w 1096857"/>
                <a:gd name="connsiteY4" fmla="*/ 220996 h 328944"/>
                <a:gd name="connsiteX5" fmla="*/ 0 w 1096857"/>
                <a:gd name="connsiteY5" fmla="*/ 106697 h 328944"/>
                <a:gd name="connsiteX6" fmla="*/ 198 w 1096857"/>
                <a:gd name="connsiteY6" fmla="*/ 106697 h 328944"/>
                <a:gd name="connsiteX7" fmla="*/ 198 w 1096857"/>
                <a:gd name="connsiteY7" fmla="*/ 105137 h 328944"/>
                <a:gd name="connsiteX8" fmla="*/ 105335 w 1096857"/>
                <a:gd name="connsiteY8" fmla="*/ 0 h 328944"/>
                <a:gd name="connsiteX9" fmla="*/ 990786 w 1096857"/>
                <a:gd name="connsiteY9" fmla="*/ 0 h 328944"/>
                <a:gd name="connsiteX10" fmla="*/ 1095923 w 1096857"/>
                <a:gd name="connsiteY10" fmla="*/ 105137 h 328944"/>
                <a:gd name="connsiteX11" fmla="*/ 1095923 w 1096857"/>
                <a:gd name="connsiteY11" fmla="*/ 121953 h 328944"/>
                <a:gd name="connsiteX12" fmla="*/ 971550 w 1096857"/>
                <a:gd name="connsiteY12" fmla="*/ 121953 h 328944"/>
                <a:gd name="connsiteX13" fmla="*/ 971550 w 1096857"/>
                <a:gd name="connsiteY13" fmla="*/ 206991 h 328944"/>
                <a:gd name="connsiteX14" fmla="*/ 1096857 w 1096857"/>
                <a:gd name="connsiteY14" fmla="*/ 206991 h 328944"/>
                <a:gd name="connsiteX15" fmla="*/ 1096857 w 1096857"/>
                <a:gd name="connsiteY15" fmla="*/ 223807 h 328944"/>
                <a:gd name="connsiteX16" fmla="*/ 991720 w 1096857"/>
                <a:gd name="connsiteY16" fmla="*/ 328944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6857" h="328944">
                  <a:moveTo>
                    <a:pt x="991720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990786" y="0"/>
                  </a:lnTo>
                  <a:cubicBezTo>
                    <a:pt x="1048852" y="0"/>
                    <a:pt x="1095923" y="47071"/>
                    <a:pt x="1095923" y="105137"/>
                  </a:cubicBezTo>
                  <a:lnTo>
                    <a:pt x="1095923" y="121953"/>
                  </a:lnTo>
                  <a:lnTo>
                    <a:pt x="971550" y="121953"/>
                  </a:lnTo>
                  <a:lnTo>
                    <a:pt x="971550" y="206991"/>
                  </a:lnTo>
                  <a:lnTo>
                    <a:pt x="1096857" y="206991"/>
                  </a:lnTo>
                  <a:lnTo>
                    <a:pt x="1096857" y="223807"/>
                  </a:lnTo>
                  <a:cubicBezTo>
                    <a:pt x="1096857" y="281873"/>
                    <a:pt x="1049786" y="328944"/>
                    <a:pt x="991720" y="3289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99" name="Grafik 198">
              <a:extLst>
                <a:ext uri="{FF2B5EF4-FFF2-40B4-BE49-F238E27FC236}">
                  <a16:creationId xmlns:a16="http://schemas.microsoft.com/office/drawing/2014/main" id="{B7F11084-88D6-4FC5-A81F-7B4AE333C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07418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201" name="Freihandform: Form 200">
            <a:extLst>
              <a:ext uri="{FF2B5EF4-FFF2-40B4-BE49-F238E27FC236}">
                <a16:creationId xmlns:a16="http://schemas.microsoft.com/office/drawing/2014/main" id="{F823EC6A-DF50-4C6B-9314-9DD264F0CBA1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202" name="Rechteck 201">
            <a:extLst>
              <a:ext uri="{FF2B5EF4-FFF2-40B4-BE49-F238E27FC236}">
                <a16:creationId xmlns:a16="http://schemas.microsoft.com/office/drawing/2014/main" id="{E9613F48-FF39-453D-BD12-3A5968ADC790}"/>
              </a:ext>
            </a:extLst>
          </p:cNvPr>
          <p:cNvSpPr/>
          <p:nvPr/>
        </p:nvSpPr>
        <p:spPr>
          <a:xfrm>
            <a:off x="-19164" y="6239289"/>
            <a:ext cx="332580" cy="430474"/>
          </a:xfrm>
          <a:prstGeom prst="rect">
            <a:avLst/>
          </a:prstGeom>
          <a:solidFill>
            <a:srgbClr val="062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623408CB-8DEB-45CC-B283-7DD82DE8626E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grpSp>
          <p:nvGrpSpPr>
            <p:cNvPr id="204" name="Gruppieren 203">
              <a:extLst>
                <a:ext uri="{FF2B5EF4-FFF2-40B4-BE49-F238E27FC236}">
                  <a16:creationId xmlns:a16="http://schemas.microsoft.com/office/drawing/2014/main" id="{D1539624-C403-473D-AB96-F846E6242149}"/>
                </a:ext>
              </a:extLst>
            </p:cNvPr>
            <p:cNvGrpSpPr/>
            <p:nvPr/>
          </p:nvGrpSpPr>
          <p:grpSpPr>
            <a:xfrm>
              <a:off x="-2186285" y="0"/>
              <a:ext cx="2510134" cy="6695658"/>
              <a:chOff x="-2186285" y="0"/>
              <a:chExt cx="2510134" cy="6695658"/>
            </a:xfrm>
          </p:grpSpPr>
          <p:sp>
            <p:nvSpPr>
              <p:cNvPr id="220" name="Freihandform: Form 219">
                <a:extLst>
                  <a:ext uri="{FF2B5EF4-FFF2-40B4-BE49-F238E27FC236}">
                    <a16:creationId xmlns:a16="http://schemas.microsoft.com/office/drawing/2014/main" id="{59DFBB92-8E73-4CB1-84BE-FC591A72AE07}"/>
                  </a:ext>
                </a:extLst>
              </p:cNvPr>
              <p:cNvSpPr/>
              <p:nvPr/>
            </p:nvSpPr>
            <p:spPr>
              <a:xfrm>
                <a:off x="-2186285" y="0"/>
                <a:ext cx="2510134" cy="6695658"/>
              </a:xfrm>
              <a:custGeom>
                <a:avLst/>
                <a:gdLst>
                  <a:gd name="connsiteX0" fmla="*/ 0 w 2510134"/>
                  <a:gd name="connsiteY0" fmla="*/ 0 h 6695658"/>
                  <a:gd name="connsiteX1" fmla="*/ 2169551 w 2510134"/>
                  <a:gd name="connsiteY1" fmla="*/ 0 h 6695658"/>
                  <a:gd name="connsiteX2" fmla="*/ 2169551 w 2510134"/>
                  <a:gd name="connsiteY2" fmla="*/ 5488702 h 6695658"/>
                  <a:gd name="connsiteX3" fmla="*/ 2167258 w 2510134"/>
                  <a:gd name="connsiteY3" fmla="*/ 5500060 h 6695658"/>
                  <a:gd name="connsiteX4" fmla="*/ 2167258 w 2510134"/>
                  <a:gd name="connsiteY4" fmla="*/ 5920607 h 6695658"/>
                  <a:gd name="connsiteX5" fmla="*/ 2272395 w 2510134"/>
                  <a:gd name="connsiteY5" fmla="*/ 6025744 h 6695658"/>
                  <a:gd name="connsiteX6" fmla="*/ 2299052 w 2510134"/>
                  <a:gd name="connsiteY6" fmla="*/ 6025744 h 6695658"/>
                  <a:gd name="connsiteX7" fmla="*/ 2324125 w 2510134"/>
                  <a:gd name="connsiteY7" fmla="*/ 6025744 h 6695658"/>
                  <a:gd name="connsiteX8" fmla="*/ 2330064 w 2510134"/>
                  <a:gd name="connsiteY8" fmla="*/ 6026943 h 6695658"/>
                  <a:gd name="connsiteX9" fmla="*/ 2395835 w 2510134"/>
                  <a:gd name="connsiteY9" fmla="*/ 6026943 h 6695658"/>
                  <a:gd name="connsiteX10" fmla="*/ 2395835 w 2510134"/>
                  <a:gd name="connsiteY10" fmla="*/ 6028124 h 6695658"/>
                  <a:gd name="connsiteX11" fmla="*/ 2404997 w 2510134"/>
                  <a:gd name="connsiteY11" fmla="*/ 6028124 h 6695658"/>
                  <a:gd name="connsiteX12" fmla="*/ 2510134 w 2510134"/>
                  <a:gd name="connsiteY12" fmla="*/ 6133261 h 6695658"/>
                  <a:gd name="connsiteX13" fmla="*/ 2510134 w 2510134"/>
                  <a:gd name="connsiteY13" fmla="*/ 6320068 h 6695658"/>
                  <a:gd name="connsiteX14" fmla="*/ 2510122 w 2510134"/>
                  <a:gd name="connsiteY14" fmla="*/ 6320068 h 6695658"/>
                  <a:gd name="connsiteX15" fmla="*/ 2510122 w 2510134"/>
                  <a:gd name="connsiteY15" fmla="*/ 6590078 h 6695658"/>
                  <a:gd name="connsiteX16" fmla="*/ 2404985 w 2510134"/>
                  <a:gd name="connsiteY16" fmla="*/ 6695215 h 6695658"/>
                  <a:gd name="connsiteX17" fmla="*/ 2388505 w 2510134"/>
                  <a:gd name="connsiteY17" fmla="*/ 6695215 h 6695658"/>
                  <a:gd name="connsiteX18" fmla="*/ 2386310 w 2510134"/>
                  <a:gd name="connsiteY18" fmla="*/ 6695658 h 6695658"/>
                  <a:gd name="connsiteX19" fmla="*/ 2386310 w 2510134"/>
                  <a:gd name="connsiteY19" fmla="*/ 6693692 h 6695658"/>
                  <a:gd name="connsiteX20" fmla="*/ 2303388 w 2510134"/>
                  <a:gd name="connsiteY20" fmla="*/ 6693692 h 6695658"/>
                  <a:gd name="connsiteX21" fmla="*/ 2301124 w 2510134"/>
                  <a:gd name="connsiteY21" fmla="*/ 6694149 h 6695658"/>
                  <a:gd name="connsiteX22" fmla="*/ 2223640 w 2510134"/>
                  <a:gd name="connsiteY22" fmla="*/ 6694149 h 6695658"/>
                  <a:gd name="connsiteX23" fmla="*/ 1751564 w 2510134"/>
                  <a:gd name="connsiteY23" fmla="*/ 6694149 h 6695658"/>
                  <a:gd name="connsiteX24" fmla="*/ 1746771 w 2510134"/>
                  <a:gd name="connsiteY24" fmla="*/ 6695613 h 6695658"/>
                  <a:gd name="connsiteX25" fmla="*/ 1436568 w 2510134"/>
                  <a:gd name="connsiteY25" fmla="*/ 6695613 h 6695658"/>
                  <a:gd name="connsiteX26" fmla="*/ 1329378 w 2510134"/>
                  <a:gd name="connsiteY26" fmla="*/ 6695613 h 6695658"/>
                  <a:gd name="connsiteX27" fmla="*/ 104036 w 2510134"/>
                  <a:gd name="connsiteY27" fmla="*/ 6695613 h 6695658"/>
                  <a:gd name="connsiteX28" fmla="*/ 96240 w 2510134"/>
                  <a:gd name="connsiteY28" fmla="*/ 6694039 h 6695658"/>
                  <a:gd name="connsiteX29" fmla="*/ 2760 w 2510134"/>
                  <a:gd name="connsiteY29" fmla="*/ 6694039 h 6695658"/>
                  <a:gd name="connsiteX30" fmla="*/ 2760 w 2510134"/>
                  <a:gd name="connsiteY30" fmla="*/ 6597749 h 6695658"/>
                  <a:gd name="connsiteX31" fmla="*/ 1897 w 2510134"/>
                  <a:gd name="connsiteY31" fmla="*/ 6593474 h 6695658"/>
                  <a:gd name="connsiteX32" fmla="*/ 1897 w 2510134"/>
                  <a:gd name="connsiteY32" fmla="*/ 6224153 h 6695658"/>
                  <a:gd name="connsiteX33" fmla="*/ 0 w 2510134"/>
                  <a:gd name="connsiteY33" fmla="*/ 6224153 h 669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10134" h="6695658">
                    <a:moveTo>
                      <a:pt x="0" y="0"/>
                    </a:moveTo>
                    <a:lnTo>
                      <a:pt x="2169551" y="0"/>
                    </a:lnTo>
                    <a:lnTo>
                      <a:pt x="2169551" y="5488702"/>
                    </a:lnTo>
                    <a:lnTo>
                      <a:pt x="2167258" y="5500060"/>
                    </a:lnTo>
                    <a:lnTo>
                      <a:pt x="2167258" y="5920607"/>
                    </a:lnTo>
                    <a:cubicBezTo>
                      <a:pt x="2167258" y="5978673"/>
                      <a:pt x="2214329" y="6025744"/>
                      <a:pt x="2272395" y="6025744"/>
                    </a:cubicBezTo>
                    <a:lnTo>
                      <a:pt x="2299052" y="6025744"/>
                    </a:lnTo>
                    <a:lnTo>
                      <a:pt x="2324125" y="6025744"/>
                    </a:lnTo>
                    <a:lnTo>
                      <a:pt x="2330064" y="6026943"/>
                    </a:lnTo>
                    <a:lnTo>
                      <a:pt x="2395835" y="6026943"/>
                    </a:lnTo>
                    <a:lnTo>
                      <a:pt x="2395835" y="6028124"/>
                    </a:lnTo>
                    <a:lnTo>
                      <a:pt x="2404997" y="6028124"/>
                    </a:lnTo>
                    <a:cubicBezTo>
                      <a:pt x="2463063" y="6028124"/>
                      <a:pt x="2510134" y="6075195"/>
                      <a:pt x="2510134" y="6133261"/>
                    </a:cubicBezTo>
                    <a:lnTo>
                      <a:pt x="2510134" y="6320068"/>
                    </a:lnTo>
                    <a:lnTo>
                      <a:pt x="2510122" y="6320068"/>
                    </a:lnTo>
                    <a:lnTo>
                      <a:pt x="2510122" y="6590078"/>
                    </a:lnTo>
                    <a:cubicBezTo>
                      <a:pt x="2510122" y="6648144"/>
                      <a:pt x="2463051" y="6695215"/>
                      <a:pt x="2404985" y="6695215"/>
                    </a:cubicBezTo>
                    <a:lnTo>
                      <a:pt x="2388505" y="6695215"/>
                    </a:lnTo>
                    <a:lnTo>
                      <a:pt x="2386310" y="6695658"/>
                    </a:lnTo>
                    <a:lnTo>
                      <a:pt x="2386310" y="6693692"/>
                    </a:lnTo>
                    <a:lnTo>
                      <a:pt x="2303388" y="6693692"/>
                    </a:lnTo>
                    <a:lnTo>
                      <a:pt x="2301124" y="6694149"/>
                    </a:lnTo>
                    <a:lnTo>
                      <a:pt x="2223640" y="6694149"/>
                    </a:lnTo>
                    <a:lnTo>
                      <a:pt x="1751564" y="6694149"/>
                    </a:lnTo>
                    <a:lnTo>
                      <a:pt x="1746771" y="6695613"/>
                    </a:lnTo>
                    <a:lnTo>
                      <a:pt x="1436568" y="6695613"/>
                    </a:lnTo>
                    <a:lnTo>
                      <a:pt x="1329378" y="6695613"/>
                    </a:lnTo>
                    <a:lnTo>
                      <a:pt x="104036" y="6695613"/>
                    </a:lnTo>
                    <a:lnTo>
                      <a:pt x="96240" y="6694039"/>
                    </a:lnTo>
                    <a:lnTo>
                      <a:pt x="2760" y="6694039"/>
                    </a:lnTo>
                    <a:lnTo>
                      <a:pt x="2760" y="6597749"/>
                    </a:lnTo>
                    <a:lnTo>
                      <a:pt x="1897" y="6593474"/>
                    </a:lnTo>
                    <a:lnTo>
                      <a:pt x="1897" y="6224153"/>
                    </a:lnTo>
                    <a:lnTo>
                      <a:pt x="0" y="6224153"/>
                    </a:ln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221" name="Gruppieren 220">
                <a:extLst>
                  <a:ext uri="{FF2B5EF4-FFF2-40B4-BE49-F238E27FC236}">
                    <a16:creationId xmlns:a16="http://schemas.microsoft.com/office/drawing/2014/main" id="{074D3E8A-81B4-4302-9935-2C92168F1AE2}"/>
                  </a:ext>
                </a:extLst>
              </p:cNvPr>
              <p:cNvGrpSpPr/>
              <p:nvPr/>
            </p:nvGrpSpPr>
            <p:grpSpPr>
              <a:xfrm>
                <a:off x="34655" y="6074482"/>
                <a:ext cx="218030" cy="225916"/>
                <a:chOff x="1548441" y="6548649"/>
                <a:chExt cx="249627" cy="258657"/>
              </a:xfrm>
            </p:grpSpPr>
            <p:pic>
              <p:nvPicPr>
                <p:cNvPr id="222" name="Grafik 221">
                  <a:extLst>
                    <a:ext uri="{FF2B5EF4-FFF2-40B4-BE49-F238E27FC236}">
                      <a16:creationId xmlns:a16="http://schemas.microsoft.com/office/drawing/2014/main" id="{1E950443-27DF-4A99-9AAB-D6B0CF6D33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441" y="6610839"/>
                  <a:ext cx="196467" cy="196467"/>
                </a:xfrm>
                <a:prstGeom prst="rect">
                  <a:avLst/>
                </a:prstGeom>
              </p:spPr>
            </p:pic>
            <p:sp>
              <p:nvSpPr>
                <p:cNvPr id="224" name="Kreuz 223">
                  <a:extLst>
                    <a:ext uri="{FF2B5EF4-FFF2-40B4-BE49-F238E27FC236}">
                      <a16:creationId xmlns:a16="http://schemas.microsoft.com/office/drawing/2014/main" id="{143AE3FF-EB0B-4A01-914B-E028D493A2E8}"/>
                    </a:ext>
                  </a:extLst>
                </p:cNvPr>
                <p:cNvSpPr/>
                <p:nvPr/>
              </p:nvSpPr>
              <p:spPr>
                <a:xfrm>
                  <a:off x="1710815" y="6548649"/>
                  <a:ext cx="87253" cy="87253"/>
                </a:xfrm>
                <a:prstGeom prst="plus">
                  <a:avLst>
                    <a:gd name="adj" fmla="val 3543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205" name="Gruppieren 204">
              <a:extLst>
                <a:ext uri="{FF2B5EF4-FFF2-40B4-BE49-F238E27FC236}">
                  <a16:creationId xmlns:a16="http://schemas.microsoft.com/office/drawing/2014/main" id="{1ED6F8F8-5C65-4E89-9EEA-271A648B731A}"/>
                </a:ext>
              </a:extLst>
            </p:cNvPr>
            <p:cNvGrpSpPr/>
            <p:nvPr/>
          </p:nvGrpSpPr>
          <p:grpSpPr>
            <a:xfrm>
              <a:off x="-2185551" y="0"/>
              <a:ext cx="2490316" cy="6674644"/>
              <a:chOff x="-2185551" y="0"/>
              <a:chExt cx="2490316" cy="6674644"/>
            </a:xfrm>
          </p:grpSpPr>
          <p:sp>
            <p:nvSpPr>
              <p:cNvPr id="218" name="Freihandform: Form 217">
                <a:extLst>
                  <a:ext uri="{FF2B5EF4-FFF2-40B4-BE49-F238E27FC236}">
                    <a16:creationId xmlns:a16="http://schemas.microsoft.com/office/drawing/2014/main" id="{1CEF5E76-D118-4E9B-92CD-223B91D6F88A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rgbClr val="06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19" name="Grafik 218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9185456F-A4CA-40FF-8510-3A825640AA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</p:grpSp>
      <p:pic>
        <p:nvPicPr>
          <p:cNvPr id="225" name="Grafik 224">
            <a:extLst>
              <a:ext uri="{FF2B5EF4-FFF2-40B4-BE49-F238E27FC236}">
                <a16:creationId xmlns:a16="http://schemas.microsoft.com/office/drawing/2014/main" id="{1818C407-F943-4369-BB18-EA089BD70A2A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228" name="Textfeld 227">
            <a:extLst>
              <a:ext uri="{FF2B5EF4-FFF2-40B4-BE49-F238E27FC236}">
                <a16:creationId xmlns:a16="http://schemas.microsoft.com/office/drawing/2014/main" id="{BA22A269-13B9-4244-9A0C-9E24B5A9CCB7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sp>
        <p:nvSpPr>
          <p:cNvPr id="229" name="Flussdiagramm: Alternativer Prozess 228">
            <a:extLst>
              <a:ext uri="{FF2B5EF4-FFF2-40B4-BE49-F238E27FC236}">
                <a16:creationId xmlns:a16="http://schemas.microsoft.com/office/drawing/2014/main" id="{77DE9B81-1DAD-43BD-BD0E-7B4B60BC8E90}"/>
              </a:ext>
            </a:extLst>
          </p:cNvPr>
          <p:cNvSpPr/>
          <p:nvPr/>
        </p:nvSpPr>
        <p:spPr>
          <a:xfrm>
            <a:off x="224092" y="6176459"/>
            <a:ext cx="1655036" cy="8845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122B4C"/>
                </a:solidFill>
              </a:rPr>
              <a:t>FRONT</a:t>
            </a:r>
          </a:p>
        </p:txBody>
      </p:sp>
      <p:grpSp>
        <p:nvGrpSpPr>
          <p:cNvPr id="230" name="Gruppieren 229">
            <a:extLst>
              <a:ext uri="{FF2B5EF4-FFF2-40B4-BE49-F238E27FC236}">
                <a16:creationId xmlns:a16="http://schemas.microsoft.com/office/drawing/2014/main" id="{EE187AE1-FB6B-4055-AA18-E6AB69C50266}"/>
              </a:ext>
            </a:extLst>
          </p:cNvPr>
          <p:cNvGrpSpPr/>
          <p:nvPr/>
        </p:nvGrpSpPr>
        <p:grpSpPr>
          <a:xfrm>
            <a:off x="152083" y="5091808"/>
            <a:ext cx="1788964" cy="992453"/>
            <a:chOff x="152083" y="5091808"/>
            <a:chExt cx="1788964" cy="992453"/>
          </a:xfrm>
        </p:grpSpPr>
        <p:grpSp>
          <p:nvGrpSpPr>
            <p:cNvPr id="260" name="Gruppieren 259">
              <a:extLst>
                <a:ext uri="{FF2B5EF4-FFF2-40B4-BE49-F238E27FC236}">
                  <a16:creationId xmlns:a16="http://schemas.microsoft.com/office/drawing/2014/main" id="{2169CBDF-3BBD-4006-BD16-5F616B6AC0A0}"/>
                </a:ext>
              </a:extLst>
            </p:cNvPr>
            <p:cNvGrpSpPr/>
            <p:nvPr/>
          </p:nvGrpSpPr>
          <p:grpSpPr>
            <a:xfrm>
              <a:off x="232406" y="5130997"/>
              <a:ext cx="1619426" cy="138732"/>
              <a:chOff x="224874" y="5570811"/>
              <a:chExt cx="1705877" cy="146138"/>
            </a:xfrm>
            <a:solidFill>
              <a:srgbClr val="6780A2"/>
            </a:solidFill>
          </p:grpSpPr>
          <p:sp>
            <p:nvSpPr>
              <p:cNvPr id="477" name="Rechteck: abgerundete Ecken 476">
                <a:extLst>
                  <a:ext uri="{FF2B5EF4-FFF2-40B4-BE49-F238E27FC236}">
                    <a16:creationId xmlns:a16="http://schemas.microsoft.com/office/drawing/2014/main" id="{05D25983-3CA2-4A38-B5D8-95D8A332AFF8}"/>
                  </a:ext>
                </a:extLst>
              </p:cNvPr>
              <p:cNvSpPr/>
              <p:nvPr/>
            </p:nvSpPr>
            <p:spPr>
              <a:xfrm>
                <a:off x="224874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78" name="Rechteck: abgerundete Ecken 477">
                <a:extLst>
                  <a:ext uri="{FF2B5EF4-FFF2-40B4-BE49-F238E27FC236}">
                    <a16:creationId xmlns:a16="http://schemas.microsoft.com/office/drawing/2014/main" id="{389BBD20-B421-4CE1-9810-D92304494566}"/>
                  </a:ext>
                </a:extLst>
              </p:cNvPr>
              <p:cNvSpPr/>
              <p:nvPr/>
            </p:nvSpPr>
            <p:spPr>
              <a:xfrm>
                <a:off x="381886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79" name="Rechteck: abgerundete Ecken 478">
                <a:extLst>
                  <a:ext uri="{FF2B5EF4-FFF2-40B4-BE49-F238E27FC236}">
                    <a16:creationId xmlns:a16="http://schemas.microsoft.com/office/drawing/2014/main" id="{5BBB8975-2B2E-4FDA-9EE7-12FEA6EA7FDD}"/>
                  </a:ext>
                </a:extLst>
              </p:cNvPr>
              <p:cNvSpPr/>
              <p:nvPr/>
            </p:nvSpPr>
            <p:spPr>
              <a:xfrm>
                <a:off x="539331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80" name="Rechteck: abgerundete Ecken 479">
                <a:extLst>
                  <a:ext uri="{FF2B5EF4-FFF2-40B4-BE49-F238E27FC236}">
                    <a16:creationId xmlns:a16="http://schemas.microsoft.com/office/drawing/2014/main" id="{F989C00D-256B-454C-8DDD-17BED82D41AD}"/>
                  </a:ext>
                </a:extLst>
              </p:cNvPr>
              <p:cNvSpPr/>
              <p:nvPr/>
            </p:nvSpPr>
            <p:spPr>
              <a:xfrm>
                <a:off x="1788298" y="5570811"/>
                <a:ext cx="142453" cy="142453"/>
              </a:xfrm>
              <a:prstGeom prst="roundRect">
                <a:avLst/>
              </a:prstGeom>
              <a:solidFill>
                <a:srgbClr val="6780A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81" name="Rechteck: abgerundete Ecken 480">
                <a:extLst>
                  <a:ext uri="{FF2B5EF4-FFF2-40B4-BE49-F238E27FC236}">
                    <a16:creationId xmlns:a16="http://schemas.microsoft.com/office/drawing/2014/main" id="{D008214C-F45E-46C4-9188-63D134D8F750}"/>
                  </a:ext>
                </a:extLst>
              </p:cNvPr>
              <p:cNvSpPr/>
              <p:nvPr/>
            </p:nvSpPr>
            <p:spPr>
              <a:xfrm>
                <a:off x="695375" y="557449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82" name="Rechteck: abgerundete Ecken 481">
                <a:extLst>
                  <a:ext uri="{FF2B5EF4-FFF2-40B4-BE49-F238E27FC236}">
                    <a16:creationId xmlns:a16="http://schemas.microsoft.com/office/drawing/2014/main" id="{53115928-8AC5-44EC-BBED-CB9030A5F9DF}"/>
                  </a:ext>
                </a:extLst>
              </p:cNvPr>
              <p:cNvSpPr/>
              <p:nvPr/>
            </p:nvSpPr>
            <p:spPr>
              <a:xfrm>
                <a:off x="852928" y="557449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83" name="Rechteck: abgerundete Ecken 482">
                <a:extLst>
                  <a:ext uri="{FF2B5EF4-FFF2-40B4-BE49-F238E27FC236}">
                    <a16:creationId xmlns:a16="http://schemas.microsoft.com/office/drawing/2014/main" id="{B0073A92-849E-44A5-A183-C3B3FA13CBE1}"/>
                  </a:ext>
                </a:extLst>
              </p:cNvPr>
              <p:cNvSpPr/>
              <p:nvPr/>
            </p:nvSpPr>
            <p:spPr>
              <a:xfrm>
                <a:off x="1008930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84" name="Rechteck: abgerundete Ecken 483">
                <a:extLst>
                  <a:ext uri="{FF2B5EF4-FFF2-40B4-BE49-F238E27FC236}">
                    <a16:creationId xmlns:a16="http://schemas.microsoft.com/office/drawing/2014/main" id="{D67228CA-C52A-4A5A-A9CE-70CFE606076E}"/>
                  </a:ext>
                </a:extLst>
              </p:cNvPr>
              <p:cNvSpPr/>
              <p:nvPr/>
            </p:nvSpPr>
            <p:spPr>
              <a:xfrm>
                <a:off x="1165395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85" name="Rechteck: abgerundete Ecken 484">
                <a:extLst>
                  <a:ext uri="{FF2B5EF4-FFF2-40B4-BE49-F238E27FC236}">
                    <a16:creationId xmlns:a16="http://schemas.microsoft.com/office/drawing/2014/main" id="{5ACDC629-375D-4B1B-88AA-9C8FC9874D18}"/>
                  </a:ext>
                </a:extLst>
              </p:cNvPr>
              <p:cNvSpPr/>
              <p:nvPr/>
            </p:nvSpPr>
            <p:spPr>
              <a:xfrm>
                <a:off x="1321159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86" name="Rechteck: abgerundete Ecken 485">
                <a:extLst>
                  <a:ext uri="{FF2B5EF4-FFF2-40B4-BE49-F238E27FC236}">
                    <a16:creationId xmlns:a16="http://schemas.microsoft.com/office/drawing/2014/main" id="{F7FE396D-8D10-46F1-8119-0163C4A10AAD}"/>
                  </a:ext>
                </a:extLst>
              </p:cNvPr>
              <p:cNvSpPr/>
              <p:nvPr/>
            </p:nvSpPr>
            <p:spPr>
              <a:xfrm>
                <a:off x="1476923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87" name="Rechteck: abgerundete Ecken 486">
                <a:extLst>
                  <a:ext uri="{FF2B5EF4-FFF2-40B4-BE49-F238E27FC236}">
                    <a16:creationId xmlns:a16="http://schemas.microsoft.com/office/drawing/2014/main" id="{23F68000-6E2A-44D7-9156-B307E6836864}"/>
                  </a:ext>
                </a:extLst>
              </p:cNvPr>
              <p:cNvSpPr/>
              <p:nvPr/>
            </p:nvSpPr>
            <p:spPr>
              <a:xfrm>
                <a:off x="1631833" y="557081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68000D7-DC90-459F-8109-D8F2D4472CDC}"/>
                </a:ext>
              </a:extLst>
            </p:cNvPr>
            <p:cNvGrpSpPr/>
            <p:nvPr/>
          </p:nvGrpSpPr>
          <p:grpSpPr>
            <a:xfrm>
              <a:off x="233460" y="5327097"/>
              <a:ext cx="1175960" cy="135757"/>
              <a:chOff x="709634" y="5734399"/>
              <a:chExt cx="1238738" cy="143004"/>
            </a:xfrm>
            <a:solidFill>
              <a:srgbClr val="6780A2"/>
            </a:solidFill>
          </p:grpSpPr>
          <p:sp>
            <p:nvSpPr>
              <p:cNvPr id="469" name="Rechteck: abgerundete Ecken 468">
                <a:extLst>
                  <a:ext uri="{FF2B5EF4-FFF2-40B4-BE49-F238E27FC236}">
                    <a16:creationId xmlns:a16="http://schemas.microsoft.com/office/drawing/2014/main" id="{35262071-A219-486A-9D85-0E2D57CCEBAA}"/>
                  </a:ext>
                </a:extLst>
              </p:cNvPr>
              <p:cNvSpPr/>
              <p:nvPr/>
            </p:nvSpPr>
            <p:spPr>
              <a:xfrm>
                <a:off x="709634" y="5734404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70" name="Rechteck: abgerundete Ecken 469">
                <a:extLst>
                  <a:ext uri="{FF2B5EF4-FFF2-40B4-BE49-F238E27FC236}">
                    <a16:creationId xmlns:a16="http://schemas.microsoft.com/office/drawing/2014/main" id="{BF99B05E-2939-4DCE-9E93-91FF06A3399D}"/>
                  </a:ext>
                </a:extLst>
              </p:cNvPr>
              <p:cNvSpPr/>
              <p:nvPr/>
            </p:nvSpPr>
            <p:spPr>
              <a:xfrm>
                <a:off x="866646" y="5734404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71" name="Rechteck: abgerundete Ecken 470">
                <a:extLst>
                  <a:ext uri="{FF2B5EF4-FFF2-40B4-BE49-F238E27FC236}">
                    <a16:creationId xmlns:a16="http://schemas.microsoft.com/office/drawing/2014/main" id="{9645321F-1800-4490-AC52-8198004E8BDE}"/>
                  </a:ext>
                </a:extLst>
              </p:cNvPr>
              <p:cNvSpPr/>
              <p:nvPr/>
            </p:nvSpPr>
            <p:spPr>
              <a:xfrm>
                <a:off x="1024091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72" name="Rechteck: abgerundete Ecken 471">
                <a:extLst>
                  <a:ext uri="{FF2B5EF4-FFF2-40B4-BE49-F238E27FC236}">
                    <a16:creationId xmlns:a16="http://schemas.microsoft.com/office/drawing/2014/main" id="{95B5C689-0455-4159-97E9-8E4D61883941}"/>
                  </a:ext>
                </a:extLst>
              </p:cNvPr>
              <p:cNvSpPr/>
              <p:nvPr/>
            </p:nvSpPr>
            <p:spPr>
              <a:xfrm>
                <a:off x="1180135" y="5734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73" name="Rechteck: abgerundete Ecken 472">
                <a:extLst>
                  <a:ext uri="{FF2B5EF4-FFF2-40B4-BE49-F238E27FC236}">
                    <a16:creationId xmlns:a16="http://schemas.microsoft.com/office/drawing/2014/main" id="{5DFBBE5E-42AB-408B-9422-2543FB4EF35B}"/>
                  </a:ext>
                </a:extLst>
              </p:cNvPr>
              <p:cNvSpPr/>
              <p:nvPr/>
            </p:nvSpPr>
            <p:spPr>
              <a:xfrm>
                <a:off x="1337688" y="573494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74" name="Rechteck: abgerundete Ecken 473">
                <a:extLst>
                  <a:ext uri="{FF2B5EF4-FFF2-40B4-BE49-F238E27FC236}">
                    <a16:creationId xmlns:a16="http://schemas.microsoft.com/office/drawing/2014/main" id="{AA66E70B-4EB9-4080-9553-CD39F9ECDBC2}"/>
                  </a:ext>
                </a:extLst>
              </p:cNvPr>
              <p:cNvSpPr/>
              <p:nvPr/>
            </p:nvSpPr>
            <p:spPr>
              <a:xfrm>
                <a:off x="1493690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75" name="Rechteck: abgerundete Ecken 474">
                <a:extLst>
                  <a:ext uri="{FF2B5EF4-FFF2-40B4-BE49-F238E27FC236}">
                    <a16:creationId xmlns:a16="http://schemas.microsoft.com/office/drawing/2014/main" id="{54E8E3D6-691C-476E-88FC-8B9B412B3B8F}"/>
                  </a:ext>
                </a:extLst>
              </p:cNvPr>
              <p:cNvSpPr/>
              <p:nvPr/>
            </p:nvSpPr>
            <p:spPr>
              <a:xfrm>
                <a:off x="1650155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76" name="Rechteck: abgerundete Ecken 475">
                <a:extLst>
                  <a:ext uri="{FF2B5EF4-FFF2-40B4-BE49-F238E27FC236}">
                    <a16:creationId xmlns:a16="http://schemas.microsoft.com/office/drawing/2014/main" id="{80D24798-FB2F-4299-BB45-400ECF5ABC94}"/>
                  </a:ext>
                </a:extLst>
              </p:cNvPr>
              <p:cNvSpPr/>
              <p:nvPr/>
            </p:nvSpPr>
            <p:spPr>
              <a:xfrm>
                <a:off x="1805919" y="573439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grpSp>
          <p:nvGrpSpPr>
            <p:cNvPr id="267" name="Gruppieren 266">
              <a:extLst>
                <a:ext uri="{FF2B5EF4-FFF2-40B4-BE49-F238E27FC236}">
                  <a16:creationId xmlns:a16="http://schemas.microsoft.com/office/drawing/2014/main" id="{28667FAC-FF00-43AB-8B99-6CC20DB5F20D}"/>
                </a:ext>
              </a:extLst>
            </p:cNvPr>
            <p:cNvGrpSpPr/>
            <p:nvPr/>
          </p:nvGrpSpPr>
          <p:grpSpPr>
            <a:xfrm>
              <a:off x="229928" y="5520560"/>
              <a:ext cx="1619426" cy="138732"/>
              <a:chOff x="224874" y="5570811"/>
              <a:chExt cx="1705877" cy="146138"/>
            </a:xfrm>
            <a:solidFill>
              <a:srgbClr val="6780A2"/>
            </a:solidFill>
          </p:grpSpPr>
          <p:sp>
            <p:nvSpPr>
              <p:cNvPr id="458" name="Rechteck: abgerundete Ecken 457">
                <a:extLst>
                  <a:ext uri="{FF2B5EF4-FFF2-40B4-BE49-F238E27FC236}">
                    <a16:creationId xmlns:a16="http://schemas.microsoft.com/office/drawing/2014/main" id="{33642BC9-7677-4517-A6EC-708888883B56}"/>
                  </a:ext>
                </a:extLst>
              </p:cNvPr>
              <p:cNvSpPr/>
              <p:nvPr/>
            </p:nvSpPr>
            <p:spPr>
              <a:xfrm>
                <a:off x="224874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59" name="Rechteck: abgerundete Ecken 458">
                <a:extLst>
                  <a:ext uri="{FF2B5EF4-FFF2-40B4-BE49-F238E27FC236}">
                    <a16:creationId xmlns:a16="http://schemas.microsoft.com/office/drawing/2014/main" id="{A1ACE58C-CE9B-4DAD-AD48-0CC304862C0A}"/>
                  </a:ext>
                </a:extLst>
              </p:cNvPr>
              <p:cNvSpPr/>
              <p:nvPr/>
            </p:nvSpPr>
            <p:spPr>
              <a:xfrm>
                <a:off x="381886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60" name="Rechteck: abgerundete Ecken 459">
                <a:extLst>
                  <a:ext uri="{FF2B5EF4-FFF2-40B4-BE49-F238E27FC236}">
                    <a16:creationId xmlns:a16="http://schemas.microsoft.com/office/drawing/2014/main" id="{3985E07C-48C6-4E74-9007-FEB4F0746A43}"/>
                  </a:ext>
                </a:extLst>
              </p:cNvPr>
              <p:cNvSpPr/>
              <p:nvPr/>
            </p:nvSpPr>
            <p:spPr>
              <a:xfrm>
                <a:off x="539331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61" name="Rechteck: abgerundete Ecken 460">
                <a:extLst>
                  <a:ext uri="{FF2B5EF4-FFF2-40B4-BE49-F238E27FC236}">
                    <a16:creationId xmlns:a16="http://schemas.microsoft.com/office/drawing/2014/main" id="{C164FF01-0EBB-4059-AFB8-DEBFD5641E8F}"/>
                  </a:ext>
                </a:extLst>
              </p:cNvPr>
              <p:cNvSpPr/>
              <p:nvPr/>
            </p:nvSpPr>
            <p:spPr>
              <a:xfrm>
                <a:off x="1788298" y="557081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62" name="Rechteck: abgerundete Ecken 461">
                <a:extLst>
                  <a:ext uri="{FF2B5EF4-FFF2-40B4-BE49-F238E27FC236}">
                    <a16:creationId xmlns:a16="http://schemas.microsoft.com/office/drawing/2014/main" id="{D686DA7B-7D53-45B2-9EA9-C7BE23AD0CA3}"/>
                  </a:ext>
                </a:extLst>
              </p:cNvPr>
              <p:cNvSpPr/>
              <p:nvPr/>
            </p:nvSpPr>
            <p:spPr>
              <a:xfrm>
                <a:off x="695375" y="557449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63" name="Rechteck: abgerundete Ecken 462">
                <a:extLst>
                  <a:ext uri="{FF2B5EF4-FFF2-40B4-BE49-F238E27FC236}">
                    <a16:creationId xmlns:a16="http://schemas.microsoft.com/office/drawing/2014/main" id="{FE1CCF54-31F1-455C-98F7-02050BFCCD90}"/>
                  </a:ext>
                </a:extLst>
              </p:cNvPr>
              <p:cNvSpPr/>
              <p:nvPr/>
            </p:nvSpPr>
            <p:spPr>
              <a:xfrm>
                <a:off x="852928" y="557449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64" name="Rechteck: abgerundete Ecken 463">
                <a:extLst>
                  <a:ext uri="{FF2B5EF4-FFF2-40B4-BE49-F238E27FC236}">
                    <a16:creationId xmlns:a16="http://schemas.microsoft.com/office/drawing/2014/main" id="{46C2ED06-E384-493B-896F-D82AD1AEC502}"/>
                  </a:ext>
                </a:extLst>
              </p:cNvPr>
              <p:cNvSpPr/>
              <p:nvPr/>
            </p:nvSpPr>
            <p:spPr>
              <a:xfrm>
                <a:off x="1008930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65" name="Rechteck: abgerundete Ecken 464">
                <a:extLst>
                  <a:ext uri="{FF2B5EF4-FFF2-40B4-BE49-F238E27FC236}">
                    <a16:creationId xmlns:a16="http://schemas.microsoft.com/office/drawing/2014/main" id="{EF4520B6-2764-4198-AF63-48BDDE84CC83}"/>
                  </a:ext>
                </a:extLst>
              </p:cNvPr>
              <p:cNvSpPr/>
              <p:nvPr/>
            </p:nvSpPr>
            <p:spPr>
              <a:xfrm>
                <a:off x="1165395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66" name="Rechteck: abgerundete Ecken 465">
                <a:extLst>
                  <a:ext uri="{FF2B5EF4-FFF2-40B4-BE49-F238E27FC236}">
                    <a16:creationId xmlns:a16="http://schemas.microsoft.com/office/drawing/2014/main" id="{F7B1B638-4D85-4C58-8D27-09E890577B34}"/>
                  </a:ext>
                </a:extLst>
              </p:cNvPr>
              <p:cNvSpPr/>
              <p:nvPr/>
            </p:nvSpPr>
            <p:spPr>
              <a:xfrm>
                <a:off x="1321159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67" name="Rechteck: abgerundete Ecken 466">
                <a:extLst>
                  <a:ext uri="{FF2B5EF4-FFF2-40B4-BE49-F238E27FC236}">
                    <a16:creationId xmlns:a16="http://schemas.microsoft.com/office/drawing/2014/main" id="{92A80A83-B6DE-4E01-956C-0D34AAFD4BF5}"/>
                  </a:ext>
                </a:extLst>
              </p:cNvPr>
              <p:cNvSpPr/>
              <p:nvPr/>
            </p:nvSpPr>
            <p:spPr>
              <a:xfrm>
                <a:off x="1476923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68" name="Rechteck: abgerundete Ecken 467">
                <a:extLst>
                  <a:ext uri="{FF2B5EF4-FFF2-40B4-BE49-F238E27FC236}">
                    <a16:creationId xmlns:a16="http://schemas.microsoft.com/office/drawing/2014/main" id="{8872E598-424B-484D-96D7-DC5B47494E9B}"/>
                  </a:ext>
                </a:extLst>
              </p:cNvPr>
              <p:cNvSpPr/>
              <p:nvPr/>
            </p:nvSpPr>
            <p:spPr>
              <a:xfrm>
                <a:off x="1631833" y="557081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sp>
          <p:nvSpPr>
            <p:cNvPr id="278" name="Rechteck: abgerundete Ecken 277">
              <a:extLst>
                <a:ext uri="{FF2B5EF4-FFF2-40B4-BE49-F238E27FC236}">
                  <a16:creationId xmlns:a16="http://schemas.microsoft.com/office/drawing/2014/main" id="{AC39C217-08AB-4552-B655-CA324C45152C}"/>
                </a:ext>
              </a:extLst>
            </p:cNvPr>
            <p:cNvSpPr/>
            <p:nvPr/>
          </p:nvSpPr>
          <p:spPr>
            <a:xfrm>
              <a:off x="230905" y="5715858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80" name="Rechteck: abgerundete Ecken 279">
              <a:extLst>
                <a:ext uri="{FF2B5EF4-FFF2-40B4-BE49-F238E27FC236}">
                  <a16:creationId xmlns:a16="http://schemas.microsoft.com/office/drawing/2014/main" id="{315F895A-7AA3-4D59-A312-5510B695A5FE}"/>
                </a:ext>
              </a:extLst>
            </p:cNvPr>
            <p:cNvSpPr/>
            <p:nvPr/>
          </p:nvSpPr>
          <p:spPr>
            <a:xfrm>
              <a:off x="379960" y="5715858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81" name="Rechteck: abgerundete Ecken 280">
              <a:extLst>
                <a:ext uri="{FF2B5EF4-FFF2-40B4-BE49-F238E27FC236}">
                  <a16:creationId xmlns:a16="http://schemas.microsoft.com/office/drawing/2014/main" id="{61213A7D-421D-47CA-BE6C-E117CDD9A7F8}"/>
                </a:ext>
              </a:extLst>
            </p:cNvPr>
            <p:cNvSpPr/>
            <p:nvPr/>
          </p:nvSpPr>
          <p:spPr>
            <a:xfrm>
              <a:off x="529426" y="5715854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97" name="Rechteck: abgerundete Ecken 296">
              <a:extLst>
                <a:ext uri="{FF2B5EF4-FFF2-40B4-BE49-F238E27FC236}">
                  <a16:creationId xmlns:a16="http://schemas.microsoft.com/office/drawing/2014/main" id="{5C7ED6E8-7E9D-46FC-B6BF-F416B6D16B0C}"/>
                </a:ext>
              </a:extLst>
            </p:cNvPr>
            <p:cNvSpPr/>
            <p:nvPr/>
          </p:nvSpPr>
          <p:spPr>
            <a:xfrm>
              <a:off x="677562" y="5716376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98" name="Rechteck: abgerundete Ecken 297">
              <a:extLst>
                <a:ext uri="{FF2B5EF4-FFF2-40B4-BE49-F238E27FC236}">
                  <a16:creationId xmlns:a16="http://schemas.microsoft.com/office/drawing/2014/main" id="{F94DCE08-21E6-4E68-9D48-15590717547E}"/>
                </a:ext>
              </a:extLst>
            </p:cNvPr>
            <p:cNvSpPr/>
            <p:nvPr/>
          </p:nvSpPr>
          <p:spPr>
            <a:xfrm>
              <a:off x="827130" y="5716375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99" name="Rechteck: abgerundete Ecken 298">
              <a:extLst>
                <a:ext uri="{FF2B5EF4-FFF2-40B4-BE49-F238E27FC236}">
                  <a16:creationId xmlns:a16="http://schemas.microsoft.com/office/drawing/2014/main" id="{E74A5A77-3BB6-4D6A-ADFE-7563B7C185AF}"/>
                </a:ext>
              </a:extLst>
            </p:cNvPr>
            <p:cNvSpPr/>
            <p:nvPr/>
          </p:nvSpPr>
          <p:spPr>
            <a:xfrm>
              <a:off x="975226" y="5715854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300" name="Rechteck: abgerundete Ecken 299">
              <a:extLst>
                <a:ext uri="{FF2B5EF4-FFF2-40B4-BE49-F238E27FC236}">
                  <a16:creationId xmlns:a16="http://schemas.microsoft.com/office/drawing/2014/main" id="{EE7FE23F-CA05-4013-80F0-F804C47A865E}"/>
                </a:ext>
              </a:extLst>
            </p:cNvPr>
            <p:cNvSpPr/>
            <p:nvPr/>
          </p:nvSpPr>
          <p:spPr>
            <a:xfrm>
              <a:off x="1123762" y="5715854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301" name="Rechteck: abgerundete Ecken 300">
              <a:extLst>
                <a:ext uri="{FF2B5EF4-FFF2-40B4-BE49-F238E27FC236}">
                  <a16:creationId xmlns:a16="http://schemas.microsoft.com/office/drawing/2014/main" id="{0EE535C8-EB73-4C3E-A4B5-E15A213067D3}"/>
                </a:ext>
              </a:extLst>
            </p:cNvPr>
            <p:cNvSpPr/>
            <p:nvPr/>
          </p:nvSpPr>
          <p:spPr>
            <a:xfrm>
              <a:off x="1271632" y="5715853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302" name="Rechteck: abgerundete Ecken 301">
              <a:extLst>
                <a:ext uri="{FF2B5EF4-FFF2-40B4-BE49-F238E27FC236}">
                  <a16:creationId xmlns:a16="http://schemas.microsoft.com/office/drawing/2014/main" id="{8B55D06A-FD21-4A12-9FD2-E92BBB25A88B}"/>
                </a:ext>
              </a:extLst>
            </p:cNvPr>
            <p:cNvSpPr/>
            <p:nvPr/>
          </p:nvSpPr>
          <p:spPr>
            <a:xfrm>
              <a:off x="1419502" y="5715853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303" name="Rechteck: abgerundete Ecken 302">
              <a:extLst>
                <a:ext uri="{FF2B5EF4-FFF2-40B4-BE49-F238E27FC236}">
                  <a16:creationId xmlns:a16="http://schemas.microsoft.com/office/drawing/2014/main" id="{7169B0B4-C673-47C3-A573-63355E8985FC}"/>
                </a:ext>
              </a:extLst>
            </p:cNvPr>
            <p:cNvSpPr/>
            <p:nvPr/>
          </p:nvSpPr>
          <p:spPr>
            <a:xfrm>
              <a:off x="1572171" y="5718489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grpSp>
          <p:nvGrpSpPr>
            <p:cNvPr id="304" name="Gruppieren 303">
              <a:extLst>
                <a:ext uri="{FF2B5EF4-FFF2-40B4-BE49-F238E27FC236}">
                  <a16:creationId xmlns:a16="http://schemas.microsoft.com/office/drawing/2014/main" id="{A1EC51C2-22DF-4FE3-8619-C3B84E5816E0}"/>
                </a:ext>
              </a:extLst>
            </p:cNvPr>
            <p:cNvGrpSpPr/>
            <p:nvPr/>
          </p:nvGrpSpPr>
          <p:grpSpPr>
            <a:xfrm>
              <a:off x="228822" y="5907571"/>
              <a:ext cx="1473553" cy="136068"/>
              <a:chOff x="228822" y="6241113"/>
              <a:chExt cx="1552217" cy="143332"/>
            </a:xfrm>
            <a:solidFill>
              <a:srgbClr val="6780A2"/>
            </a:solidFill>
          </p:grpSpPr>
          <p:sp>
            <p:nvSpPr>
              <p:cNvPr id="448" name="Rechteck: abgerundete Ecken 447">
                <a:extLst>
                  <a:ext uri="{FF2B5EF4-FFF2-40B4-BE49-F238E27FC236}">
                    <a16:creationId xmlns:a16="http://schemas.microsoft.com/office/drawing/2014/main" id="{BA4C81EB-4292-4C16-A3E7-57ED94DBFC60}"/>
                  </a:ext>
                </a:extLst>
              </p:cNvPr>
              <p:cNvSpPr/>
              <p:nvPr/>
            </p:nvSpPr>
            <p:spPr>
              <a:xfrm>
                <a:off x="228822" y="6241446"/>
                <a:ext cx="142453" cy="142453"/>
              </a:xfrm>
              <a:prstGeom prst="roundRect">
                <a:avLst/>
              </a:prstGeom>
              <a:solidFill>
                <a:srgbClr val="92D050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9" name="Rechteck: abgerundete Ecken 448">
                <a:extLst>
                  <a:ext uri="{FF2B5EF4-FFF2-40B4-BE49-F238E27FC236}">
                    <a16:creationId xmlns:a16="http://schemas.microsoft.com/office/drawing/2014/main" id="{728508AA-9878-4649-B001-F8AE7CFC1750}"/>
                  </a:ext>
                </a:extLst>
              </p:cNvPr>
              <p:cNvSpPr/>
              <p:nvPr/>
            </p:nvSpPr>
            <p:spPr>
              <a:xfrm>
                <a:off x="385834" y="62414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0" name="Rechteck: abgerundete Ecken 449">
                <a:extLst>
                  <a:ext uri="{FF2B5EF4-FFF2-40B4-BE49-F238E27FC236}">
                    <a16:creationId xmlns:a16="http://schemas.microsoft.com/office/drawing/2014/main" id="{325DF59B-ED8A-4E37-B780-C49ACEED797C}"/>
                  </a:ext>
                </a:extLst>
              </p:cNvPr>
              <p:cNvSpPr/>
              <p:nvPr/>
            </p:nvSpPr>
            <p:spPr>
              <a:xfrm>
                <a:off x="543279" y="624144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1" name="Rechteck: abgerundete Ecken 450">
                <a:extLst>
                  <a:ext uri="{FF2B5EF4-FFF2-40B4-BE49-F238E27FC236}">
                    <a16:creationId xmlns:a16="http://schemas.microsoft.com/office/drawing/2014/main" id="{2E36D855-C2FE-4B4D-86EB-500CD9043195}"/>
                  </a:ext>
                </a:extLst>
              </p:cNvPr>
              <p:cNvSpPr/>
              <p:nvPr/>
            </p:nvSpPr>
            <p:spPr>
              <a:xfrm>
                <a:off x="699323" y="624199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2" name="Rechteck: abgerundete Ecken 451">
                <a:extLst>
                  <a:ext uri="{FF2B5EF4-FFF2-40B4-BE49-F238E27FC236}">
                    <a16:creationId xmlns:a16="http://schemas.microsoft.com/office/drawing/2014/main" id="{9E5A28E4-6942-4222-B0A5-4D645D14FDB2}"/>
                  </a:ext>
                </a:extLst>
              </p:cNvPr>
              <p:cNvSpPr/>
              <p:nvPr/>
            </p:nvSpPr>
            <p:spPr>
              <a:xfrm>
                <a:off x="856876" y="624199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3" name="Rechteck: abgerundete Ecken 452">
                <a:extLst>
                  <a:ext uri="{FF2B5EF4-FFF2-40B4-BE49-F238E27FC236}">
                    <a16:creationId xmlns:a16="http://schemas.microsoft.com/office/drawing/2014/main" id="{5B5C07B2-3AD6-4A1F-B4DF-2FB7EE965D84}"/>
                  </a:ext>
                </a:extLst>
              </p:cNvPr>
              <p:cNvSpPr/>
              <p:nvPr/>
            </p:nvSpPr>
            <p:spPr>
              <a:xfrm>
                <a:off x="1012878" y="624144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4" name="Rechteck: abgerundete Ecken 453">
                <a:extLst>
                  <a:ext uri="{FF2B5EF4-FFF2-40B4-BE49-F238E27FC236}">
                    <a16:creationId xmlns:a16="http://schemas.microsoft.com/office/drawing/2014/main" id="{8BC5DAC4-2704-46A0-894D-FC7B7A43B8E1}"/>
                  </a:ext>
                </a:extLst>
              </p:cNvPr>
              <p:cNvSpPr/>
              <p:nvPr/>
            </p:nvSpPr>
            <p:spPr>
              <a:xfrm>
                <a:off x="1169343" y="624144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5" name="Rechteck: abgerundete Ecken 454">
                <a:extLst>
                  <a:ext uri="{FF2B5EF4-FFF2-40B4-BE49-F238E27FC236}">
                    <a16:creationId xmlns:a16="http://schemas.microsoft.com/office/drawing/2014/main" id="{A70E3E36-A71D-4D11-BD1C-98891819D72A}"/>
                  </a:ext>
                </a:extLst>
              </p:cNvPr>
              <p:cNvSpPr/>
              <p:nvPr/>
            </p:nvSpPr>
            <p:spPr>
              <a:xfrm>
                <a:off x="1325107" y="624144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6" name="Rechteck: abgerundete Ecken 455">
                <a:extLst>
                  <a:ext uri="{FF2B5EF4-FFF2-40B4-BE49-F238E27FC236}">
                    <a16:creationId xmlns:a16="http://schemas.microsoft.com/office/drawing/2014/main" id="{8DA4E821-82F5-4D2B-9548-484E77A1B527}"/>
                  </a:ext>
                </a:extLst>
              </p:cNvPr>
              <p:cNvSpPr/>
              <p:nvPr/>
            </p:nvSpPr>
            <p:spPr>
              <a:xfrm>
                <a:off x="1480871" y="624144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7" name="Rechteck: abgerundete Ecken 456">
                <a:extLst>
                  <a:ext uri="{FF2B5EF4-FFF2-40B4-BE49-F238E27FC236}">
                    <a16:creationId xmlns:a16="http://schemas.microsoft.com/office/drawing/2014/main" id="{8F9AE10A-2476-4024-AC83-11AE4901649A}"/>
                  </a:ext>
                </a:extLst>
              </p:cNvPr>
              <p:cNvSpPr/>
              <p:nvPr/>
            </p:nvSpPr>
            <p:spPr>
              <a:xfrm>
                <a:off x="1638586" y="6241113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pic>
          <p:nvPicPr>
            <p:cNvPr id="305" name="Grafik 304">
              <a:extLst>
                <a:ext uri="{FF2B5EF4-FFF2-40B4-BE49-F238E27FC236}">
                  <a16:creationId xmlns:a16="http://schemas.microsoft.com/office/drawing/2014/main" id="{7FB754CE-7A12-4FD8-98E4-B446761CD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0054" y="5929890"/>
              <a:ext cx="90595" cy="90595"/>
            </a:xfrm>
            <a:prstGeom prst="rect">
              <a:avLst/>
            </a:prstGeom>
          </p:spPr>
        </p:pic>
        <p:sp>
          <p:nvSpPr>
            <p:cNvPr id="306" name="Textfeld 305">
              <a:extLst>
                <a:ext uri="{FF2B5EF4-FFF2-40B4-BE49-F238E27FC236}">
                  <a16:creationId xmlns:a16="http://schemas.microsoft.com/office/drawing/2014/main" id="{ED7A4E63-8E19-4265-8308-A239755C792A}"/>
                </a:ext>
              </a:extLst>
            </p:cNvPr>
            <p:cNvSpPr txBox="1"/>
            <p:nvPr/>
          </p:nvSpPr>
          <p:spPr>
            <a:xfrm>
              <a:off x="158464" y="567612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11</a:t>
              </a:r>
            </a:p>
          </p:txBody>
        </p:sp>
        <p:sp>
          <p:nvSpPr>
            <p:cNvPr id="307" name="Textfeld 306">
              <a:extLst>
                <a:ext uri="{FF2B5EF4-FFF2-40B4-BE49-F238E27FC236}">
                  <a16:creationId xmlns:a16="http://schemas.microsoft.com/office/drawing/2014/main" id="{1E451CDD-00CE-4A69-A9A0-1EC07D27A85C}"/>
                </a:ext>
              </a:extLst>
            </p:cNvPr>
            <p:cNvSpPr txBox="1"/>
            <p:nvPr/>
          </p:nvSpPr>
          <p:spPr>
            <a:xfrm>
              <a:off x="303785" y="567797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12</a:t>
              </a:r>
            </a:p>
          </p:txBody>
        </p:sp>
        <p:sp>
          <p:nvSpPr>
            <p:cNvPr id="308" name="Textfeld 307">
              <a:extLst>
                <a:ext uri="{FF2B5EF4-FFF2-40B4-BE49-F238E27FC236}">
                  <a16:creationId xmlns:a16="http://schemas.microsoft.com/office/drawing/2014/main" id="{B1654065-5C07-4534-A735-EADE532104FE}"/>
                </a:ext>
              </a:extLst>
            </p:cNvPr>
            <p:cNvSpPr txBox="1"/>
            <p:nvPr/>
          </p:nvSpPr>
          <p:spPr>
            <a:xfrm>
              <a:off x="456530" y="567642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309" name="Textfeld 308">
              <a:extLst>
                <a:ext uri="{FF2B5EF4-FFF2-40B4-BE49-F238E27FC236}">
                  <a16:creationId xmlns:a16="http://schemas.microsoft.com/office/drawing/2014/main" id="{B5860849-B3F0-44F3-8CDC-D03FA9F1D2D9}"/>
                </a:ext>
              </a:extLst>
            </p:cNvPr>
            <p:cNvSpPr txBox="1"/>
            <p:nvPr/>
          </p:nvSpPr>
          <p:spPr>
            <a:xfrm>
              <a:off x="606021" y="567642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14</a:t>
              </a:r>
            </a:p>
          </p:txBody>
        </p:sp>
        <p:sp>
          <p:nvSpPr>
            <p:cNvPr id="310" name="Textfeld 309">
              <a:extLst>
                <a:ext uri="{FF2B5EF4-FFF2-40B4-BE49-F238E27FC236}">
                  <a16:creationId xmlns:a16="http://schemas.microsoft.com/office/drawing/2014/main" id="{6CEB826F-EF5D-421D-AEAF-9A280E9F34BB}"/>
                </a:ext>
              </a:extLst>
            </p:cNvPr>
            <p:cNvSpPr txBox="1"/>
            <p:nvPr/>
          </p:nvSpPr>
          <p:spPr>
            <a:xfrm>
              <a:off x="752931" y="5676504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15</a:t>
              </a:r>
            </a:p>
          </p:txBody>
        </p:sp>
        <p:sp>
          <p:nvSpPr>
            <p:cNvPr id="311" name="Textfeld 310">
              <a:extLst>
                <a:ext uri="{FF2B5EF4-FFF2-40B4-BE49-F238E27FC236}">
                  <a16:creationId xmlns:a16="http://schemas.microsoft.com/office/drawing/2014/main" id="{406EB53E-CF10-4C34-9B49-97D2DE94DCA8}"/>
                </a:ext>
              </a:extLst>
            </p:cNvPr>
            <p:cNvSpPr txBox="1"/>
            <p:nvPr/>
          </p:nvSpPr>
          <p:spPr>
            <a:xfrm>
              <a:off x="898263" y="567628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16</a:t>
              </a:r>
            </a:p>
          </p:txBody>
        </p:sp>
        <p:sp>
          <p:nvSpPr>
            <p:cNvPr id="312" name="Textfeld 311">
              <a:extLst>
                <a:ext uri="{FF2B5EF4-FFF2-40B4-BE49-F238E27FC236}">
                  <a16:creationId xmlns:a16="http://schemas.microsoft.com/office/drawing/2014/main" id="{B8C4292D-4EF4-416F-A461-5F67F7E67C26}"/>
                </a:ext>
              </a:extLst>
            </p:cNvPr>
            <p:cNvSpPr txBox="1"/>
            <p:nvPr/>
          </p:nvSpPr>
          <p:spPr>
            <a:xfrm>
              <a:off x="1045875" y="567797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17</a:t>
              </a:r>
            </a:p>
          </p:txBody>
        </p:sp>
        <p:sp>
          <p:nvSpPr>
            <p:cNvPr id="313" name="Textfeld 312">
              <a:extLst>
                <a:ext uri="{FF2B5EF4-FFF2-40B4-BE49-F238E27FC236}">
                  <a16:creationId xmlns:a16="http://schemas.microsoft.com/office/drawing/2014/main" id="{FAD95F3F-EFE7-4BB5-BD43-C338836FEE5D}"/>
                </a:ext>
              </a:extLst>
            </p:cNvPr>
            <p:cNvSpPr txBox="1"/>
            <p:nvPr/>
          </p:nvSpPr>
          <p:spPr>
            <a:xfrm>
              <a:off x="1194261" y="567628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18</a:t>
              </a:r>
            </a:p>
          </p:txBody>
        </p:sp>
        <p:sp>
          <p:nvSpPr>
            <p:cNvPr id="314" name="Textfeld 313">
              <a:extLst>
                <a:ext uri="{FF2B5EF4-FFF2-40B4-BE49-F238E27FC236}">
                  <a16:creationId xmlns:a16="http://schemas.microsoft.com/office/drawing/2014/main" id="{E4596111-9F13-4B18-97A0-9237F64141F7}"/>
                </a:ext>
              </a:extLst>
            </p:cNvPr>
            <p:cNvSpPr txBox="1"/>
            <p:nvPr/>
          </p:nvSpPr>
          <p:spPr>
            <a:xfrm>
              <a:off x="1345149" y="5677223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19</a:t>
              </a:r>
            </a:p>
          </p:txBody>
        </p:sp>
        <p:sp>
          <p:nvSpPr>
            <p:cNvPr id="315" name="Textfeld 314">
              <a:extLst>
                <a:ext uri="{FF2B5EF4-FFF2-40B4-BE49-F238E27FC236}">
                  <a16:creationId xmlns:a16="http://schemas.microsoft.com/office/drawing/2014/main" id="{B62558B9-2F44-4BBC-B78C-A38352AA2163}"/>
                </a:ext>
              </a:extLst>
            </p:cNvPr>
            <p:cNvSpPr txBox="1"/>
            <p:nvPr/>
          </p:nvSpPr>
          <p:spPr>
            <a:xfrm>
              <a:off x="1496026" y="567628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20</a:t>
              </a:r>
            </a:p>
          </p:txBody>
        </p:sp>
        <p:sp>
          <p:nvSpPr>
            <p:cNvPr id="317" name="Textfeld 316">
              <a:extLst>
                <a:ext uri="{FF2B5EF4-FFF2-40B4-BE49-F238E27FC236}">
                  <a16:creationId xmlns:a16="http://schemas.microsoft.com/office/drawing/2014/main" id="{B66431AC-594B-4B52-9663-625671965545}"/>
                </a:ext>
              </a:extLst>
            </p:cNvPr>
            <p:cNvSpPr txBox="1"/>
            <p:nvPr/>
          </p:nvSpPr>
          <p:spPr>
            <a:xfrm>
              <a:off x="196595" y="5866811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18" name="Textfeld 317">
              <a:extLst>
                <a:ext uri="{FF2B5EF4-FFF2-40B4-BE49-F238E27FC236}">
                  <a16:creationId xmlns:a16="http://schemas.microsoft.com/office/drawing/2014/main" id="{10E0CE89-76F8-45A9-AE58-4CF6F807B7D5}"/>
                </a:ext>
              </a:extLst>
            </p:cNvPr>
            <p:cNvSpPr txBox="1"/>
            <p:nvPr/>
          </p:nvSpPr>
          <p:spPr>
            <a:xfrm>
              <a:off x="345319" y="5865632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19" name="Textfeld 318">
              <a:extLst>
                <a:ext uri="{FF2B5EF4-FFF2-40B4-BE49-F238E27FC236}">
                  <a16:creationId xmlns:a16="http://schemas.microsoft.com/office/drawing/2014/main" id="{6B0F45C4-5F8D-40D7-B136-7AE0533C2E01}"/>
                </a:ext>
              </a:extLst>
            </p:cNvPr>
            <p:cNvSpPr txBox="1"/>
            <p:nvPr/>
          </p:nvSpPr>
          <p:spPr>
            <a:xfrm>
              <a:off x="493692" y="5868300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20" name="Textfeld 319">
              <a:extLst>
                <a:ext uri="{FF2B5EF4-FFF2-40B4-BE49-F238E27FC236}">
                  <a16:creationId xmlns:a16="http://schemas.microsoft.com/office/drawing/2014/main" id="{5498498D-8430-4BD4-AD90-8230EF3CCA51}"/>
                </a:ext>
              </a:extLst>
            </p:cNvPr>
            <p:cNvSpPr txBox="1"/>
            <p:nvPr/>
          </p:nvSpPr>
          <p:spPr>
            <a:xfrm>
              <a:off x="641642" y="5868296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21" name="Textfeld 320">
              <a:extLst>
                <a:ext uri="{FF2B5EF4-FFF2-40B4-BE49-F238E27FC236}">
                  <a16:creationId xmlns:a16="http://schemas.microsoft.com/office/drawing/2014/main" id="{48A5DF4D-218E-432D-B6E2-D174540B8F48}"/>
                </a:ext>
              </a:extLst>
            </p:cNvPr>
            <p:cNvSpPr txBox="1"/>
            <p:nvPr/>
          </p:nvSpPr>
          <p:spPr>
            <a:xfrm>
              <a:off x="794355" y="5868817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322" name="Textfeld 321">
              <a:extLst>
                <a:ext uri="{FF2B5EF4-FFF2-40B4-BE49-F238E27FC236}">
                  <a16:creationId xmlns:a16="http://schemas.microsoft.com/office/drawing/2014/main" id="{D0826B30-0153-4154-9F75-627C31B378F0}"/>
                </a:ext>
              </a:extLst>
            </p:cNvPr>
            <p:cNvSpPr txBox="1"/>
            <p:nvPr/>
          </p:nvSpPr>
          <p:spPr>
            <a:xfrm>
              <a:off x="942940" y="5867071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323" name="Textfeld 322">
              <a:extLst>
                <a:ext uri="{FF2B5EF4-FFF2-40B4-BE49-F238E27FC236}">
                  <a16:creationId xmlns:a16="http://schemas.microsoft.com/office/drawing/2014/main" id="{F4797B40-AC9B-4814-9C2F-D316C40446C7}"/>
                </a:ext>
              </a:extLst>
            </p:cNvPr>
            <p:cNvSpPr txBox="1"/>
            <p:nvPr/>
          </p:nvSpPr>
          <p:spPr>
            <a:xfrm>
              <a:off x="1091580" y="5868672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24" name="Textfeld 323">
              <a:extLst>
                <a:ext uri="{FF2B5EF4-FFF2-40B4-BE49-F238E27FC236}">
                  <a16:creationId xmlns:a16="http://schemas.microsoft.com/office/drawing/2014/main" id="{9597DF82-7FB0-42F1-801D-10D8B9F3F7ED}"/>
                </a:ext>
              </a:extLst>
            </p:cNvPr>
            <p:cNvSpPr txBox="1"/>
            <p:nvPr/>
          </p:nvSpPr>
          <p:spPr>
            <a:xfrm>
              <a:off x="1238602" y="5866430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325" name="Textfeld 324">
              <a:extLst>
                <a:ext uri="{FF2B5EF4-FFF2-40B4-BE49-F238E27FC236}">
                  <a16:creationId xmlns:a16="http://schemas.microsoft.com/office/drawing/2014/main" id="{CA4893B9-0CBB-499D-822D-07923FA9147C}"/>
                </a:ext>
              </a:extLst>
            </p:cNvPr>
            <p:cNvSpPr txBox="1"/>
            <p:nvPr/>
          </p:nvSpPr>
          <p:spPr>
            <a:xfrm>
              <a:off x="1387739" y="5865936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326" name="Textfeld 325">
              <a:extLst>
                <a:ext uri="{FF2B5EF4-FFF2-40B4-BE49-F238E27FC236}">
                  <a16:creationId xmlns:a16="http://schemas.microsoft.com/office/drawing/2014/main" id="{F720DA39-2F49-41C1-91E9-8273E0C72DEC}"/>
                </a:ext>
              </a:extLst>
            </p:cNvPr>
            <p:cNvSpPr txBox="1"/>
            <p:nvPr/>
          </p:nvSpPr>
          <p:spPr>
            <a:xfrm>
              <a:off x="152083" y="5482211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21</a:t>
              </a:r>
            </a:p>
          </p:txBody>
        </p:sp>
        <p:sp>
          <p:nvSpPr>
            <p:cNvPr id="327" name="Textfeld 326">
              <a:extLst>
                <a:ext uri="{FF2B5EF4-FFF2-40B4-BE49-F238E27FC236}">
                  <a16:creationId xmlns:a16="http://schemas.microsoft.com/office/drawing/2014/main" id="{9EC846C2-6E87-4557-B185-C0B0B1D31F9C}"/>
                </a:ext>
              </a:extLst>
            </p:cNvPr>
            <p:cNvSpPr txBox="1"/>
            <p:nvPr/>
          </p:nvSpPr>
          <p:spPr>
            <a:xfrm>
              <a:off x="304194" y="548389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22</a:t>
              </a:r>
            </a:p>
          </p:txBody>
        </p:sp>
        <p:sp>
          <p:nvSpPr>
            <p:cNvPr id="328" name="Textfeld 327">
              <a:extLst>
                <a:ext uri="{FF2B5EF4-FFF2-40B4-BE49-F238E27FC236}">
                  <a16:creationId xmlns:a16="http://schemas.microsoft.com/office/drawing/2014/main" id="{1FD1CB48-A4FB-494A-BF0F-25CFA8AE4E84}"/>
                </a:ext>
              </a:extLst>
            </p:cNvPr>
            <p:cNvSpPr txBox="1"/>
            <p:nvPr/>
          </p:nvSpPr>
          <p:spPr>
            <a:xfrm>
              <a:off x="455124" y="5483283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23</a:t>
              </a:r>
            </a:p>
          </p:txBody>
        </p:sp>
        <p:sp>
          <p:nvSpPr>
            <p:cNvPr id="329" name="Textfeld 328">
              <a:extLst>
                <a:ext uri="{FF2B5EF4-FFF2-40B4-BE49-F238E27FC236}">
                  <a16:creationId xmlns:a16="http://schemas.microsoft.com/office/drawing/2014/main" id="{99CE9005-983C-4A1B-90C7-5AB4EC484951}"/>
                </a:ext>
              </a:extLst>
            </p:cNvPr>
            <p:cNvSpPr txBox="1"/>
            <p:nvPr/>
          </p:nvSpPr>
          <p:spPr>
            <a:xfrm>
              <a:off x="603928" y="548396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24</a:t>
              </a:r>
            </a:p>
          </p:txBody>
        </p:sp>
        <p:sp>
          <p:nvSpPr>
            <p:cNvPr id="330" name="Textfeld 329">
              <a:extLst>
                <a:ext uri="{FF2B5EF4-FFF2-40B4-BE49-F238E27FC236}">
                  <a16:creationId xmlns:a16="http://schemas.microsoft.com/office/drawing/2014/main" id="{40FB465F-0048-429F-90E3-8EAFA1F0AB37}"/>
                </a:ext>
              </a:extLst>
            </p:cNvPr>
            <p:cNvSpPr txBox="1"/>
            <p:nvPr/>
          </p:nvSpPr>
          <p:spPr>
            <a:xfrm>
              <a:off x="753076" y="5481501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25</a:t>
              </a:r>
            </a:p>
          </p:txBody>
        </p:sp>
        <p:sp>
          <p:nvSpPr>
            <p:cNvPr id="331" name="Textfeld 330">
              <a:extLst>
                <a:ext uri="{FF2B5EF4-FFF2-40B4-BE49-F238E27FC236}">
                  <a16:creationId xmlns:a16="http://schemas.microsoft.com/office/drawing/2014/main" id="{6B64046C-4D68-4AA8-8D4A-B71141B50267}"/>
                </a:ext>
              </a:extLst>
            </p:cNvPr>
            <p:cNvSpPr txBox="1"/>
            <p:nvPr/>
          </p:nvSpPr>
          <p:spPr>
            <a:xfrm>
              <a:off x="898606" y="5482464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26</a:t>
              </a:r>
            </a:p>
          </p:txBody>
        </p:sp>
        <p:sp>
          <p:nvSpPr>
            <p:cNvPr id="332" name="Textfeld 331">
              <a:extLst>
                <a:ext uri="{FF2B5EF4-FFF2-40B4-BE49-F238E27FC236}">
                  <a16:creationId xmlns:a16="http://schemas.microsoft.com/office/drawing/2014/main" id="{2CBE6C65-89EC-4795-9A33-E0034D92CE90}"/>
                </a:ext>
              </a:extLst>
            </p:cNvPr>
            <p:cNvSpPr txBox="1"/>
            <p:nvPr/>
          </p:nvSpPr>
          <p:spPr>
            <a:xfrm>
              <a:off x="1046712" y="5481501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27</a:t>
              </a:r>
            </a:p>
          </p:txBody>
        </p:sp>
        <p:sp>
          <p:nvSpPr>
            <p:cNvPr id="333" name="Textfeld 332">
              <a:extLst>
                <a:ext uri="{FF2B5EF4-FFF2-40B4-BE49-F238E27FC236}">
                  <a16:creationId xmlns:a16="http://schemas.microsoft.com/office/drawing/2014/main" id="{230D9D9E-A3CA-464D-888D-791CB70E4439}"/>
                </a:ext>
              </a:extLst>
            </p:cNvPr>
            <p:cNvSpPr txBox="1"/>
            <p:nvPr/>
          </p:nvSpPr>
          <p:spPr>
            <a:xfrm>
              <a:off x="1195542" y="5482383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28</a:t>
              </a:r>
            </a:p>
          </p:txBody>
        </p:sp>
        <p:sp>
          <p:nvSpPr>
            <p:cNvPr id="334" name="Textfeld 333">
              <a:extLst>
                <a:ext uri="{FF2B5EF4-FFF2-40B4-BE49-F238E27FC236}">
                  <a16:creationId xmlns:a16="http://schemas.microsoft.com/office/drawing/2014/main" id="{4D49FA8E-A1E5-44A7-AB73-9C1F76B4F38C}"/>
                </a:ext>
              </a:extLst>
            </p:cNvPr>
            <p:cNvSpPr txBox="1"/>
            <p:nvPr/>
          </p:nvSpPr>
          <p:spPr>
            <a:xfrm>
              <a:off x="1348190" y="5483319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29</a:t>
              </a:r>
            </a:p>
          </p:txBody>
        </p:sp>
        <p:sp>
          <p:nvSpPr>
            <p:cNvPr id="335" name="Textfeld 334">
              <a:extLst>
                <a:ext uri="{FF2B5EF4-FFF2-40B4-BE49-F238E27FC236}">
                  <a16:creationId xmlns:a16="http://schemas.microsoft.com/office/drawing/2014/main" id="{6E268116-13F6-4E43-8F70-6584CEC8E0E3}"/>
                </a:ext>
              </a:extLst>
            </p:cNvPr>
            <p:cNvSpPr txBox="1"/>
            <p:nvPr/>
          </p:nvSpPr>
          <p:spPr>
            <a:xfrm>
              <a:off x="1490585" y="547940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30</a:t>
              </a:r>
            </a:p>
          </p:txBody>
        </p:sp>
        <p:sp>
          <p:nvSpPr>
            <p:cNvPr id="336" name="Textfeld 335">
              <a:extLst>
                <a:ext uri="{FF2B5EF4-FFF2-40B4-BE49-F238E27FC236}">
                  <a16:creationId xmlns:a16="http://schemas.microsoft.com/office/drawing/2014/main" id="{DCAFD9C1-EABA-4566-AA77-C70C4AB1D171}"/>
                </a:ext>
              </a:extLst>
            </p:cNvPr>
            <p:cNvSpPr txBox="1"/>
            <p:nvPr/>
          </p:nvSpPr>
          <p:spPr>
            <a:xfrm>
              <a:off x="1639389" y="548064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337" name="Textfeld 336">
              <a:extLst>
                <a:ext uri="{FF2B5EF4-FFF2-40B4-BE49-F238E27FC236}">
                  <a16:creationId xmlns:a16="http://schemas.microsoft.com/office/drawing/2014/main" id="{803EF9FF-3B53-41D9-831B-1D03598E6631}"/>
                </a:ext>
              </a:extLst>
            </p:cNvPr>
            <p:cNvSpPr txBox="1"/>
            <p:nvPr/>
          </p:nvSpPr>
          <p:spPr>
            <a:xfrm>
              <a:off x="162243" y="528685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32</a:t>
              </a:r>
            </a:p>
          </p:txBody>
        </p:sp>
        <p:sp>
          <p:nvSpPr>
            <p:cNvPr id="338" name="Textfeld 337">
              <a:extLst>
                <a:ext uri="{FF2B5EF4-FFF2-40B4-BE49-F238E27FC236}">
                  <a16:creationId xmlns:a16="http://schemas.microsoft.com/office/drawing/2014/main" id="{BCD1213B-B967-4B55-9E06-AF240B003258}"/>
                </a:ext>
              </a:extLst>
            </p:cNvPr>
            <p:cNvSpPr txBox="1"/>
            <p:nvPr/>
          </p:nvSpPr>
          <p:spPr>
            <a:xfrm>
              <a:off x="307558" y="528730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33</a:t>
              </a:r>
            </a:p>
          </p:txBody>
        </p:sp>
        <p:sp>
          <p:nvSpPr>
            <p:cNvPr id="339" name="Textfeld 338">
              <a:extLst>
                <a:ext uri="{FF2B5EF4-FFF2-40B4-BE49-F238E27FC236}">
                  <a16:creationId xmlns:a16="http://schemas.microsoft.com/office/drawing/2014/main" id="{0398B77B-8CA6-4C54-9260-AD0DAE900AD4}"/>
                </a:ext>
              </a:extLst>
            </p:cNvPr>
            <p:cNvSpPr txBox="1"/>
            <p:nvPr/>
          </p:nvSpPr>
          <p:spPr>
            <a:xfrm>
              <a:off x="457238" y="528839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34</a:t>
              </a:r>
            </a:p>
          </p:txBody>
        </p:sp>
        <p:sp>
          <p:nvSpPr>
            <p:cNvPr id="340" name="Textfeld 339">
              <a:extLst>
                <a:ext uri="{FF2B5EF4-FFF2-40B4-BE49-F238E27FC236}">
                  <a16:creationId xmlns:a16="http://schemas.microsoft.com/office/drawing/2014/main" id="{CD97712E-6010-4ACE-B39D-7423B635060B}"/>
                </a:ext>
              </a:extLst>
            </p:cNvPr>
            <p:cNvSpPr txBox="1"/>
            <p:nvPr/>
          </p:nvSpPr>
          <p:spPr>
            <a:xfrm>
              <a:off x="604708" y="528690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35</a:t>
              </a:r>
            </a:p>
          </p:txBody>
        </p:sp>
        <p:sp>
          <p:nvSpPr>
            <p:cNvPr id="341" name="Textfeld 340">
              <a:extLst>
                <a:ext uri="{FF2B5EF4-FFF2-40B4-BE49-F238E27FC236}">
                  <a16:creationId xmlns:a16="http://schemas.microsoft.com/office/drawing/2014/main" id="{C90A8DDA-D1DE-4F17-89E1-C05DDEBEA20F}"/>
                </a:ext>
              </a:extLst>
            </p:cNvPr>
            <p:cNvSpPr txBox="1"/>
            <p:nvPr/>
          </p:nvSpPr>
          <p:spPr>
            <a:xfrm>
              <a:off x="753918" y="5287952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342" name="Textfeld 341">
              <a:extLst>
                <a:ext uri="{FF2B5EF4-FFF2-40B4-BE49-F238E27FC236}">
                  <a16:creationId xmlns:a16="http://schemas.microsoft.com/office/drawing/2014/main" id="{9551999D-8F83-4403-8E4D-3910EC3C5311}"/>
                </a:ext>
              </a:extLst>
            </p:cNvPr>
            <p:cNvSpPr txBox="1"/>
            <p:nvPr/>
          </p:nvSpPr>
          <p:spPr>
            <a:xfrm>
              <a:off x="900942" y="5288540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37</a:t>
              </a:r>
            </a:p>
          </p:txBody>
        </p:sp>
        <p:sp>
          <p:nvSpPr>
            <p:cNvPr id="343" name="Textfeld 342">
              <a:extLst>
                <a:ext uri="{FF2B5EF4-FFF2-40B4-BE49-F238E27FC236}">
                  <a16:creationId xmlns:a16="http://schemas.microsoft.com/office/drawing/2014/main" id="{04071206-5BD6-4627-AB47-9B67C2897183}"/>
                </a:ext>
              </a:extLst>
            </p:cNvPr>
            <p:cNvSpPr txBox="1"/>
            <p:nvPr/>
          </p:nvSpPr>
          <p:spPr>
            <a:xfrm>
              <a:off x="1049795" y="528912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38</a:t>
              </a:r>
            </a:p>
          </p:txBody>
        </p:sp>
        <p:sp>
          <p:nvSpPr>
            <p:cNvPr id="344" name="Textfeld 343">
              <a:extLst>
                <a:ext uri="{FF2B5EF4-FFF2-40B4-BE49-F238E27FC236}">
                  <a16:creationId xmlns:a16="http://schemas.microsoft.com/office/drawing/2014/main" id="{DEDC925D-9AEF-456C-98A0-83395112BE79}"/>
                </a:ext>
              </a:extLst>
            </p:cNvPr>
            <p:cNvSpPr txBox="1"/>
            <p:nvPr/>
          </p:nvSpPr>
          <p:spPr>
            <a:xfrm>
              <a:off x="1198525" y="5289610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39</a:t>
              </a:r>
            </a:p>
          </p:txBody>
        </p:sp>
        <p:sp>
          <p:nvSpPr>
            <p:cNvPr id="345" name="Textfeld 344">
              <a:extLst>
                <a:ext uri="{FF2B5EF4-FFF2-40B4-BE49-F238E27FC236}">
                  <a16:creationId xmlns:a16="http://schemas.microsoft.com/office/drawing/2014/main" id="{59AB4F68-9C98-419A-858B-DB0BB510365D}"/>
                </a:ext>
              </a:extLst>
            </p:cNvPr>
            <p:cNvSpPr txBox="1"/>
            <p:nvPr/>
          </p:nvSpPr>
          <p:spPr>
            <a:xfrm>
              <a:off x="160904" y="509386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40</a:t>
              </a:r>
            </a:p>
          </p:txBody>
        </p:sp>
        <p:sp>
          <p:nvSpPr>
            <p:cNvPr id="346" name="Textfeld 345">
              <a:extLst>
                <a:ext uri="{FF2B5EF4-FFF2-40B4-BE49-F238E27FC236}">
                  <a16:creationId xmlns:a16="http://schemas.microsoft.com/office/drawing/2014/main" id="{82A72230-08B8-4330-A17A-F99BF561A306}"/>
                </a:ext>
              </a:extLst>
            </p:cNvPr>
            <p:cNvSpPr txBox="1"/>
            <p:nvPr/>
          </p:nvSpPr>
          <p:spPr>
            <a:xfrm>
              <a:off x="309475" y="5094300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41</a:t>
              </a:r>
            </a:p>
          </p:txBody>
        </p:sp>
        <p:sp>
          <p:nvSpPr>
            <p:cNvPr id="347" name="Textfeld 346">
              <a:extLst>
                <a:ext uri="{FF2B5EF4-FFF2-40B4-BE49-F238E27FC236}">
                  <a16:creationId xmlns:a16="http://schemas.microsoft.com/office/drawing/2014/main" id="{F40926BF-7134-4D0E-8B6D-716BFC74F7E1}"/>
                </a:ext>
              </a:extLst>
            </p:cNvPr>
            <p:cNvSpPr txBox="1"/>
            <p:nvPr/>
          </p:nvSpPr>
          <p:spPr>
            <a:xfrm>
              <a:off x="458327" y="509453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42</a:t>
              </a:r>
            </a:p>
          </p:txBody>
        </p:sp>
        <p:sp>
          <p:nvSpPr>
            <p:cNvPr id="439" name="Textfeld 438">
              <a:extLst>
                <a:ext uri="{FF2B5EF4-FFF2-40B4-BE49-F238E27FC236}">
                  <a16:creationId xmlns:a16="http://schemas.microsoft.com/office/drawing/2014/main" id="{8595D230-EC36-4F02-8303-AD260661344C}"/>
                </a:ext>
              </a:extLst>
            </p:cNvPr>
            <p:cNvSpPr txBox="1"/>
            <p:nvPr/>
          </p:nvSpPr>
          <p:spPr>
            <a:xfrm>
              <a:off x="604073" y="5095099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43</a:t>
              </a:r>
            </a:p>
          </p:txBody>
        </p:sp>
        <p:sp>
          <p:nvSpPr>
            <p:cNvPr id="441" name="Textfeld 440">
              <a:extLst>
                <a:ext uri="{FF2B5EF4-FFF2-40B4-BE49-F238E27FC236}">
                  <a16:creationId xmlns:a16="http://schemas.microsoft.com/office/drawing/2014/main" id="{81F35982-687D-4A35-92CE-BFBA84B47717}"/>
                </a:ext>
              </a:extLst>
            </p:cNvPr>
            <p:cNvSpPr txBox="1"/>
            <p:nvPr/>
          </p:nvSpPr>
          <p:spPr>
            <a:xfrm>
              <a:off x="753458" y="509570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44</a:t>
              </a:r>
            </a:p>
          </p:txBody>
        </p:sp>
        <p:sp>
          <p:nvSpPr>
            <p:cNvPr id="442" name="Textfeld 441">
              <a:extLst>
                <a:ext uri="{FF2B5EF4-FFF2-40B4-BE49-F238E27FC236}">
                  <a16:creationId xmlns:a16="http://schemas.microsoft.com/office/drawing/2014/main" id="{B7866BEE-1657-478B-941C-4687290F6BE4}"/>
                </a:ext>
              </a:extLst>
            </p:cNvPr>
            <p:cNvSpPr txBox="1"/>
            <p:nvPr/>
          </p:nvSpPr>
          <p:spPr>
            <a:xfrm>
              <a:off x="902014" y="5096112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45</a:t>
              </a:r>
            </a:p>
          </p:txBody>
        </p:sp>
        <p:sp>
          <p:nvSpPr>
            <p:cNvPr id="443" name="Textfeld 442">
              <a:extLst>
                <a:ext uri="{FF2B5EF4-FFF2-40B4-BE49-F238E27FC236}">
                  <a16:creationId xmlns:a16="http://schemas.microsoft.com/office/drawing/2014/main" id="{DC47E66E-95C0-4941-A8A4-C8286C2456BC}"/>
                </a:ext>
              </a:extLst>
            </p:cNvPr>
            <p:cNvSpPr txBox="1"/>
            <p:nvPr/>
          </p:nvSpPr>
          <p:spPr>
            <a:xfrm>
              <a:off x="1047616" y="5096064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46</a:t>
              </a:r>
            </a:p>
          </p:txBody>
        </p:sp>
        <p:sp>
          <p:nvSpPr>
            <p:cNvPr id="444" name="Textfeld 443">
              <a:extLst>
                <a:ext uri="{FF2B5EF4-FFF2-40B4-BE49-F238E27FC236}">
                  <a16:creationId xmlns:a16="http://schemas.microsoft.com/office/drawing/2014/main" id="{113CB1A4-94D5-4078-9A85-0DD771ED7D8C}"/>
                </a:ext>
              </a:extLst>
            </p:cNvPr>
            <p:cNvSpPr txBox="1"/>
            <p:nvPr/>
          </p:nvSpPr>
          <p:spPr>
            <a:xfrm>
              <a:off x="1197148" y="509305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47</a:t>
              </a:r>
            </a:p>
          </p:txBody>
        </p:sp>
        <p:sp>
          <p:nvSpPr>
            <p:cNvPr id="445" name="Textfeld 444">
              <a:extLst>
                <a:ext uri="{FF2B5EF4-FFF2-40B4-BE49-F238E27FC236}">
                  <a16:creationId xmlns:a16="http://schemas.microsoft.com/office/drawing/2014/main" id="{7E9F5590-304B-4753-AE29-1B1BFCD2BEE6}"/>
                </a:ext>
              </a:extLst>
            </p:cNvPr>
            <p:cNvSpPr txBox="1"/>
            <p:nvPr/>
          </p:nvSpPr>
          <p:spPr>
            <a:xfrm>
              <a:off x="1346237" y="509180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48</a:t>
              </a:r>
            </a:p>
          </p:txBody>
        </p:sp>
        <p:sp>
          <p:nvSpPr>
            <p:cNvPr id="446" name="Textfeld 445">
              <a:extLst>
                <a:ext uri="{FF2B5EF4-FFF2-40B4-BE49-F238E27FC236}">
                  <a16:creationId xmlns:a16="http://schemas.microsoft.com/office/drawing/2014/main" id="{A8126E22-A84B-4BEF-B8AC-CC6196ECF237}"/>
                </a:ext>
              </a:extLst>
            </p:cNvPr>
            <p:cNvSpPr txBox="1"/>
            <p:nvPr/>
          </p:nvSpPr>
          <p:spPr>
            <a:xfrm>
              <a:off x="1495101" y="509244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49</a:t>
              </a:r>
            </a:p>
          </p:txBody>
        </p:sp>
        <p:sp>
          <p:nvSpPr>
            <p:cNvPr id="447" name="Textfeld 446">
              <a:extLst>
                <a:ext uri="{FF2B5EF4-FFF2-40B4-BE49-F238E27FC236}">
                  <a16:creationId xmlns:a16="http://schemas.microsoft.com/office/drawing/2014/main" id="{4C6623B5-0A59-4AE5-879B-93E706336B61}"/>
                </a:ext>
              </a:extLst>
            </p:cNvPr>
            <p:cNvSpPr txBox="1"/>
            <p:nvPr/>
          </p:nvSpPr>
          <p:spPr>
            <a:xfrm>
              <a:off x="1643343" y="509219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50</a:t>
              </a:r>
            </a:p>
          </p:txBody>
        </p:sp>
      </p:grpSp>
      <p:grpSp>
        <p:nvGrpSpPr>
          <p:cNvPr id="488" name="Gruppieren 487">
            <a:extLst>
              <a:ext uri="{FF2B5EF4-FFF2-40B4-BE49-F238E27FC236}">
                <a16:creationId xmlns:a16="http://schemas.microsoft.com/office/drawing/2014/main" id="{748BFC5A-BD78-4F33-A50B-2BFE33639ECD}"/>
              </a:ext>
            </a:extLst>
          </p:cNvPr>
          <p:cNvGrpSpPr/>
          <p:nvPr/>
        </p:nvGrpSpPr>
        <p:grpSpPr>
          <a:xfrm>
            <a:off x="1861003" y="2518370"/>
            <a:ext cx="388617" cy="528703"/>
            <a:chOff x="1850194" y="2518370"/>
            <a:chExt cx="388617" cy="528703"/>
          </a:xfrm>
        </p:grpSpPr>
        <p:grpSp>
          <p:nvGrpSpPr>
            <p:cNvPr id="489" name="Gruppieren 488">
              <a:extLst>
                <a:ext uri="{FF2B5EF4-FFF2-40B4-BE49-F238E27FC236}">
                  <a16:creationId xmlns:a16="http://schemas.microsoft.com/office/drawing/2014/main" id="{97FAD844-01F9-4DF5-87DA-C75E529BD512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492" name="Freihandform 321">
                <a:extLst>
                  <a:ext uri="{FF2B5EF4-FFF2-40B4-BE49-F238E27FC236}">
                    <a16:creationId xmlns:a16="http://schemas.microsoft.com/office/drawing/2014/main" id="{741989DC-2579-4923-B3E0-30CEA1437B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3" name="Freihandform 322">
                <a:extLst>
                  <a:ext uri="{FF2B5EF4-FFF2-40B4-BE49-F238E27FC236}">
                    <a16:creationId xmlns:a16="http://schemas.microsoft.com/office/drawing/2014/main" id="{08AA6009-1BFE-4CB9-9762-1A9BC88D68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490" name="Textfeld 489">
              <a:extLst>
                <a:ext uri="{FF2B5EF4-FFF2-40B4-BE49-F238E27FC236}">
                  <a16:creationId xmlns:a16="http://schemas.microsoft.com/office/drawing/2014/main" id="{1E5DBC36-848A-44D3-ACF3-4A5BE3308316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91" name="Textfeld 490">
              <a:extLst>
                <a:ext uri="{FF2B5EF4-FFF2-40B4-BE49-F238E27FC236}">
                  <a16:creationId xmlns:a16="http://schemas.microsoft.com/office/drawing/2014/main" id="{C0244D0A-173F-4B61-AB1D-07623D9C6F72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sp>
        <p:nvSpPr>
          <p:cNvPr id="494" name="Textfeld 493">
            <a:extLst>
              <a:ext uri="{FF2B5EF4-FFF2-40B4-BE49-F238E27FC236}">
                <a16:creationId xmlns:a16="http://schemas.microsoft.com/office/drawing/2014/main" id="{BD9A6E34-4EED-4D63-88CC-482AF41C67C8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sp>
        <p:nvSpPr>
          <p:cNvPr id="496" name="Textfeld 495">
            <a:extLst>
              <a:ext uri="{FF2B5EF4-FFF2-40B4-BE49-F238E27FC236}">
                <a16:creationId xmlns:a16="http://schemas.microsoft.com/office/drawing/2014/main" id="{C8AFDC5F-3B6E-4122-8DA5-57E3F8552E71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498" name="Gruppieren 497">
            <a:extLst>
              <a:ext uri="{FF2B5EF4-FFF2-40B4-BE49-F238E27FC236}">
                <a16:creationId xmlns:a16="http://schemas.microsoft.com/office/drawing/2014/main" id="{EFA40830-5046-41E7-AF8A-BDC094E2B890}"/>
              </a:ext>
            </a:extLst>
          </p:cNvPr>
          <p:cNvGrpSpPr/>
          <p:nvPr/>
        </p:nvGrpSpPr>
        <p:grpSpPr>
          <a:xfrm>
            <a:off x="254446" y="4214538"/>
            <a:ext cx="1627909" cy="231323"/>
            <a:chOff x="254446" y="4508145"/>
            <a:chExt cx="1627909" cy="231323"/>
          </a:xfrm>
        </p:grpSpPr>
        <p:pic>
          <p:nvPicPr>
            <p:cNvPr id="500" name="Grafik 499">
              <a:extLst>
                <a:ext uri="{FF2B5EF4-FFF2-40B4-BE49-F238E27FC236}">
                  <a16:creationId xmlns:a16="http://schemas.microsoft.com/office/drawing/2014/main" id="{E38F8E9F-885D-49A8-9706-DD00EBD15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274" y="4508145"/>
              <a:ext cx="230081" cy="230081"/>
            </a:xfrm>
            <a:prstGeom prst="rect">
              <a:avLst/>
            </a:prstGeom>
          </p:spPr>
        </p:pic>
        <p:pic>
          <p:nvPicPr>
            <p:cNvPr id="501" name="Grafik 500">
              <a:extLst>
                <a:ext uri="{FF2B5EF4-FFF2-40B4-BE49-F238E27FC236}">
                  <a16:creationId xmlns:a16="http://schemas.microsoft.com/office/drawing/2014/main" id="{A163E4CF-5AD2-40D7-B121-8BEC3E2BE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446" y="4509387"/>
              <a:ext cx="230081" cy="230081"/>
            </a:xfrm>
            <a:prstGeom prst="rect">
              <a:avLst/>
            </a:prstGeom>
          </p:spPr>
        </p:pic>
        <p:cxnSp>
          <p:nvCxnSpPr>
            <p:cNvPr id="502" name="Gerader Verbinder 501">
              <a:extLst>
                <a:ext uri="{FF2B5EF4-FFF2-40B4-BE49-F238E27FC236}">
                  <a16:creationId xmlns:a16="http://schemas.microsoft.com/office/drawing/2014/main" id="{E5D70380-246A-4BFE-955A-443672B08A93}"/>
                </a:ext>
              </a:extLst>
            </p:cNvPr>
            <p:cNvCxnSpPr>
              <a:cxnSpLocks/>
            </p:cNvCxnSpPr>
            <p:nvPr/>
          </p:nvCxnSpPr>
          <p:spPr>
            <a:xfrm>
              <a:off x="388690" y="4606429"/>
              <a:ext cx="13154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3" name="Textfeld 502">
            <a:extLst>
              <a:ext uri="{FF2B5EF4-FFF2-40B4-BE49-F238E27FC236}">
                <a16:creationId xmlns:a16="http://schemas.microsoft.com/office/drawing/2014/main" id="{D9F7889F-F8AE-468C-B14D-DB60A389F056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509" name="Textfeld 508">
            <a:extLst>
              <a:ext uri="{FF2B5EF4-FFF2-40B4-BE49-F238E27FC236}">
                <a16:creationId xmlns:a16="http://schemas.microsoft.com/office/drawing/2014/main" id="{F8964804-ABAE-4C2D-A672-88AEF9824D8A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2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49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sp>
        <p:nvSpPr>
          <p:cNvPr id="510" name="Textfeld 509">
            <a:extLst>
              <a:ext uri="{FF2B5EF4-FFF2-40B4-BE49-F238E27FC236}">
                <a16:creationId xmlns:a16="http://schemas.microsoft.com/office/drawing/2014/main" id="{983F18C3-2728-433F-9A1F-7979E0F1C42B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grpSp>
        <p:nvGrpSpPr>
          <p:cNvPr id="511" name="Gruppieren 510">
            <a:extLst>
              <a:ext uri="{FF2B5EF4-FFF2-40B4-BE49-F238E27FC236}">
                <a16:creationId xmlns:a16="http://schemas.microsoft.com/office/drawing/2014/main" id="{B65B22A1-3E6D-42C0-B024-E3B24DA822D6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512" name="Rechteck: abgerundete Ecken 511">
              <a:extLst>
                <a:ext uri="{FF2B5EF4-FFF2-40B4-BE49-F238E27FC236}">
                  <a16:creationId xmlns:a16="http://schemas.microsoft.com/office/drawing/2014/main" id="{4C958AC0-3BEF-4267-9AA0-DA494A0A7E52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513" name="Grafik 512">
              <a:extLst>
                <a:ext uri="{FF2B5EF4-FFF2-40B4-BE49-F238E27FC236}">
                  <a16:creationId xmlns:a16="http://schemas.microsoft.com/office/drawing/2014/main" id="{5A603A31-AB73-4EDF-A02C-39A80E8C0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514" name="Gruppieren 513">
            <a:extLst>
              <a:ext uri="{FF2B5EF4-FFF2-40B4-BE49-F238E27FC236}">
                <a16:creationId xmlns:a16="http://schemas.microsoft.com/office/drawing/2014/main" id="{53D14BA6-E9A6-4F38-8C65-052EA14D34BE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515" name="Rechteck: abgerundete Ecken 514">
              <a:extLst>
                <a:ext uri="{FF2B5EF4-FFF2-40B4-BE49-F238E27FC236}">
                  <a16:creationId xmlns:a16="http://schemas.microsoft.com/office/drawing/2014/main" id="{711B61F5-4764-408A-8E0C-3FC7FEAB11F1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516" name="Grafik 515">
              <a:extLst>
                <a:ext uri="{FF2B5EF4-FFF2-40B4-BE49-F238E27FC236}">
                  <a16:creationId xmlns:a16="http://schemas.microsoft.com/office/drawing/2014/main" id="{E4C50838-F234-46CB-BBD7-F9DCBC45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522" name="Flussdiagramm: Verbinder 521">
            <a:hlinkClick r:id="rId30" action="ppaction://hlinksldjump"/>
            <a:extLst>
              <a:ext uri="{FF2B5EF4-FFF2-40B4-BE49-F238E27FC236}">
                <a16:creationId xmlns:a16="http://schemas.microsoft.com/office/drawing/2014/main" id="{DB493529-B531-4994-9503-E54A8088A435}"/>
              </a:ext>
            </a:extLst>
          </p:cNvPr>
          <p:cNvSpPr/>
          <p:nvPr/>
        </p:nvSpPr>
        <p:spPr>
          <a:xfrm>
            <a:off x="768497" y="4196012"/>
            <a:ext cx="232667" cy="230911"/>
          </a:xfrm>
          <a:prstGeom prst="flowChartConnector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6" name="FREEZE FAME inaktiv">
            <a:extLst>
              <a:ext uri="{FF2B5EF4-FFF2-40B4-BE49-F238E27FC236}">
                <a16:creationId xmlns:a16="http://schemas.microsoft.com/office/drawing/2014/main" id="{19F30325-AB0F-49E3-AC11-C5347AEC6D73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sp>
        <p:nvSpPr>
          <p:cNvPr id="527" name="FREEZE FRAME aktiv">
            <a:extLst>
              <a:ext uri="{FF2B5EF4-FFF2-40B4-BE49-F238E27FC236}">
                <a16:creationId xmlns:a16="http://schemas.microsoft.com/office/drawing/2014/main" id="{CFA2452B-20E6-4391-B54B-7CFFCA20688A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  <p:sp>
        <p:nvSpPr>
          <p:cNvPr id="528" name="Rechteck: abgerundete Ecken 527">
            <a:extLst>
              <a:ext uri="{FF2B5EF4-FFF2-40B4-BE49-F238E27FC236}">
                <a16:creationId xmlns:a16="http://schemas.microsoft.com/office/drawing/2014/main" id="{CF8DB1DD-B2FC-4F0A-A0BE-2B42C15CC992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529" name="Rechteck: abgerundete Ecken 528">
            <a:extLst>
              <a:ext uri="{FF2B5EF4-FFF2-40B4-BE49-F238E27FC236}">
                <a16:creationId xmlns:a16="http://schemas.microsoft.com/office/drawing/2014/main" id="{4DDC3120-604C-44BD-84C5-95EB02A7C75A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530" name="Gruppieren 529">
            <a:extLst>
              <a:ext uri="{FF2B5EF4-FFF2-40B4-BE49-F238E27FC236}">
                <a16:creationId xmlns:a16="http://schemas.microsoft.com/office/drawing/2014/main" id="{1DF351D9-B3AD-4CB3-BCA6-7624147BB83D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531" name="Rechteck: abgerundete Ecken 530">
              <a:hlinkClick r:id="rId31" action="ppaction://hlinksldjump"/>
              <a:extLst>
                <a:ext uri="{FF2B5EF4-FFF2-40B4-BE49-F238E27FC236}">
                  <a16:creationId xmlns:a16="http://schemas.microsoft.com/office/drawing/2014/main" id="{6F499849-64C8-4655-BA93-AAC2C5CA30D2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rgbClr val="6780A2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532" name="Kreuz 531">
              <a:extLst>
                <a:ext uri="{FF2B5EF4-FFF2-40B4-BE49-F238E27FC236}">
                  <a16:creationId xmlns:a16="http://schemas.microsoft.com/office/drawing/2014/main" id="{21FF9DF5-8A8A-415C-898C-AF757FE7F525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45" name="DELETE">
            <a:extLst>
              <a:ext uri="{FF2B5EF4-FFF2-40B4-BE49-F238E27FC236}">
                <a16:creationId xmlns:a16="http://schemas.microsoft.com/office/drawing/2014/main" id="{C00DFF15-FF3B-4A1C-BCD5-E44545F9A04E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546" name="Rechteck: abgerundete Ecken 545">
              <a:extLst>
                <a:ext uri="{FF2B5EF4-FFF2-40B4-BE49-F238E27FC236}">
                  <a16:creationId xmlns:a16="http://schemas.microsoft.com/office/drawing/2014/main" id="{A6383BFD-D280-412D-A58E-A1F9064593EF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547" name="Grafik 546">
              <a:extLst>
                <a:ext uri="{FF2B5EF4-FFF2-40B4-BE49-F238E27FC236}">
                  <a16:creationId xmlns:a16="http://schemas.microsoft.com/office/drawing/2014/main" id="{C90A3578-B246-4C73-AC47-987C8DCD3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72BC7FC-EDD3-4C42-BF5D-67870553A141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549" name="Gruppieren 548">
              <a:extLst>
                <a:ext uri="{FF2B5EF4-FFF2-40B4-BE49-F238E27FC236}">
                  <a16:creationId xmlns:a16="http://schemas.microsoft.com/office/drawing/2014/main" id="{DDC6D648-C70B-4860-B7B8-DA1F899FB2B7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554" name="Rechteck: abgerundete Ecken 553">
                <a:extLst>
                  <a:ext uri="{FF2B5EF4-FFF2-40B4-BE49-F238E27FC236}">
                    <a16:creationId xmlns:a16="http://schemas.microsoft.com/office/drawing/2014/main" id="{97DE1C58-A25D-4440-A46A-03496AD5E481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5" name="Textfeld 554">
                <a:extLst>
                  <a:ext uri="{FF2B5EF4-FFF2-40B4-BE49-F238E27FC236}">
                    <a16:creationId xmlns:a16="http://schemas.microsoft.com/office/drawing/2014/main" id="{8798C226-E48A-4587-A6E1-68FE98AD4617}"/>
                  </a:ext>
                </a:extLst>
              </p:cNvPr>
              <p:cNvSpPr txBox="1"/>
              <p:nvPr/>
            </p:nvSpPr>
            <p:spPr>
              <a:xfrm>
                <a:off x="4708140" y="2574784"/>
                <a:ext cx="2830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?</a:t>
                </a:r>
              </a:p>
            </p:txBody>
          </p:sp>
          <p:pic>
            <p:nvPicPr>
              <p:cNvPr id="556" name="Grafik 555">
                <a:extLst>
                  <a:ext uri="{FF2B5EF4-FFF2-40B4-BE49-F238E27FC236}">
                    <a16:creationId xmlns:a16="http://schemas.microsoft.com/office/drawing/2014/main" id="{5C3436E5-28E2-4604-8F51-ABB97F6F1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552" name="Flussdiagramm: Alternativer Prozess 551">
              <a:hlinkClick r:id="rId36" action="ppaction://hlinksldjump"/>
              <a:extLst>
                <a:ext uri="{FF2B5EF4-FFF2-40B4-BE49-F238E27FC236}">
                  <a16:creationId xmlns:a16="http://schemas.microsoft.com/office/drawing/2014/main" id="{F95372BD-7923-41B8-A7E2-20F92315C6E4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551" name="Flussdiagramm: Alternativer Prozess 550">
              <a:hlinkClick r:id="rId37" action="ppaction://hlinksldjump"/>
              <a:extLst>
                <a:ext uri="{FF2B5EF4-FFF2-40B4-BE49-F238E27FC236}">
                  <a16:creationId xmlns:a16="http://schemas.microsoft.com/office/drawing/2014/main" id="{A340327B-FFD7-494F-AD09-48369801FCD6}"/>
                </a:ext>
              </a:extLst>
            </p:cNvPr>
            <p:cNvSpPr/>
            <p:nvPr/>
          </p:nvSpPr>
          <p:spPr>
            <a:xfrm>
              <a:off x="4754757" y="3584697"/>
              <a:ext cx="2741196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Seating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Map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Konfig</a:t>
              </a:r>
              <a:r>
                <a:rPr lang="de-DE" sz="12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553" name="CANCEL">
            <a:extLst>
              <a:ext uri="{FF2B5EF4-FFF2-40B4-BE49-F238E27FC236}">
                <a16:creationId xmlns:a16="http://schemas.microsoft.com/office/drawing/2014/main" id="{B69996F4-9943-4EF0-8900-988C95F78158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sp>
        <p:nvSpPr>
          <p:cNvPr id="557" name="Freihandform 306">
            <a:hlinkClick r:id="rId38" action="ppaction://hlinksldjump"/>
            <a:extLst>
              <a:ext uri="{FF2B5EF4-FFF2-40B4-BE49-F238E27FC236}">
                <a16:creationId xmlns:a16="http://schemas.microsoft.com/office/drawing/2014/main" id="{4A0DBAC2-745F-4586-88FB-64691602B8BA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558" name="Grafik 557">
            <a:extLst>
              <a:ext uri="{FF2B5EF4-FFF2-40B4-BE49-F238E27FC236}">
                <a16:creationId xmlns:a16="http://schemas.microsoft.com/office/drawing/2014/main" id="{9E93C789-BF37-4954-993F-CBCC874C21B6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sp>
        <p:nvSpPr>
          <p:cNvPr id="559" name="Textfeld 558">
            <a:extLst>
              <a:ext uri="{FF2B5EF4-FFF2-40B4-BE49-F238E27FC236}">
                <a16:creationId xmlns:a16="http://schemas.microsoft.com/office/drawing/2014/main" id="{016B2420-2728-4D3B-A05F-AA5086342F6F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pic>
        <p:nvPicPr>
          <p:cNvPr id="560" name="Grafik 559">
            <a:extLst>
              <a:ext uri="{FF2B5EF4-FFF2-40B4-BE49-F238E27FC236}">
                <a16:creationId xmlns:a16="http://schemas.microsoft.com/office/drawing/2014/main" id="{9757321E-B78F-4AE3-A3F1-407CB7EF459D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61" name="Grafik 560">
            <a:extLst>
              <a:ext uri="{FF2B5EF4-FFF2-40B4-BE49-F238E27FC236}">
                <a16:creationId xmlns:a16="http://schemas.microsoft.com/office/drawing/2014/main" id="{B60FD9A9-98D0-47F6-9423-0B947E060C4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196" name="DELETE2">
            <a:extLst>
              <a:ext uri="{FF2B5EF4-FFF2-40B4-BE49-F238E27FC236}">
                <a16:creationId xmlns:a16="http://schemas.microsoft.com/office/drawing/2014/main" id="{7CC97D78-1366-46D5-A7F9-8722E77C3F18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197" name="Rechteck: abgerundete Ecken 196">
              <a:extLst>
                <a:ext uri="{FF2B5EF4-FFF2-40B4-BE49-F238E27FC236}">
                  <a16:creationId xmlns:a16="http://schemas.microsoft.com/office/drawing/2014/main" id="{3D8906AD-F9FB-4FA0-88F3-295FF35911C5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198" name="Grafik 197">
              <a:extLst>
                <a:ext uri="{FF2B5EF4-FFF2-40B4-BE49-F238E27FC236}">
                  <a16:creationId xmlns:a16="http://schemas.microsoft.com/office/drawing/2014/main" id="{4249F8E8-8748-4B19-8C00-5E5787E1D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870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6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7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5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5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3"/>
                  </p:tgtEl>
                </p:cond>
              </p:nextCondLst>
            </p:seq>
          </p:childTnLst>
        </p:cTn>
      </p:par>
    </p:tnLst>
    <p:bldLst>
      <p:bldP spid="527" grpId="0" animBg="1"/>
      <p:bldP spid="527" grpId="1" animBg="1"/>
      <p:bldP spid="553" grpId="0" animBg="1"/>
      <p:bldP spid="55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9" name="Grafik 198" descr="Ein Bild, das Mann, haltend, Monitor, Fernsehen enthält.&#10;&#10;Automatisch generierte Beschreibung">
            <a:hlinkClick r:id="rId2" action="ppaction://hlinksldjump"/>
            <a:extLst>
              <a:ext uri="{FF2B5EF4-FFF2-40B4-BE49-F238E27FC236}">
                <a16:creationId xmlns:a16="http://schemas.microsoft.com/office/drawing/2014/main" id="{3A6DD81B-56D4-4585-998D-8D0E6E258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66" y="-152939"/>
            <a:ext cx="11368916" cy="8586148"/>
          </a:xfrm>
          <a:prstGeom prst="rect">
            <a:avLst/>
          </a:prstGeom>
        </p:spPr>
      </p:pic>
      <p:grpSp>
        <p:nvGrpSpPr>
          <p:cNvPr id="234" name="Gruppieren 233">
            <a:extLst>
              <a:ext uri="{FF2B5EF4-FFF2-40B4-BE49-F238E27FC236}">
                <a16:creationId xmlns:a16="http://schemas.microsoft.com/office/drawing/2014/main" id="{9F680FFC-DFD5-4F23-8709-F5F29DB67639}"/>
              </a:ext>
            </a:extLst>
          </p:cNvPr>
          <p:cNvGrpSpPr/>
          <p:nvPr/>
        </p:nvGrpSpPr>
        <p:grpSpPr>
          <a:xfrm>
            <a:off x="2488129" y="785377"/>
            <a:ext cx="1338149" cy="1647923"/>
            <a:chOff x="2428613" y="333070"/>
            <a:chExt cx="1056576" cy="1301167"/>
          </a:xfrm>
        </p:grpSpPr>
        <p:grpSp>
          <p:nvGrpSpPr>
            <p:cNvPr id="235" name="Gruppieren 234">
              <a:extLst>
                <a:ext uri="{FF2B5EF4-FFF2-40B4-BE49-F238E27FC236}">
                  <a16:creationId xmlns:a16="http://schemas.microsoft.com/office/drawing/2014/main" id="{1829B784-9B4D-4AFD-8C6F-81003EF9C2EB}"/>
                </a:ext>
              </a:extLst>
            </p:cNvPr>
            <p:cNvGrpSpPr/>
            <p:nvPr/>
          </p:nvGrpSpPr>
          <p:grpSpPr>
            <a:xfrm>
              <a:off x="2663026" y="1353741"/>
              <a:ext cx="563993" cy="280496"/>
              <a:chOff x="4679615" y="2340032"/>
              <a:chExt cx="563993" cy="280496"/>
            </a:xfrm>
          </p:grpSpPr>
          <p:sp>
            <p:nvSpPr>
              <p:cNvPr id="271" name="Freihandform: Form 270">
                <a:extLst>
                  <a:ext uri="{FF2B5EF4-FFF2-40B4-BE49-F238E27FC236}">
                    <a16:creationId xmlns:a16="http://schemas.microsoft.com/office/drawing/2014/main" id="{B0F10D35-0FED-41E0-913E-F9CF898F66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272" name="Grafik 271">
                <a:extLst>
                  <a:ext uri="{FF2B5EF4-FFF2-40B4-BE49-F238E27FC236}">
                    <a16:creationId xmlns:a16="http://schemas.microsoft.com/office/drawing/2014/main" id="{47885FB0-9144-4AB3-BCA6-9D4063DB56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grpSp>
          <p:nvGrpSpPr>
            <p:cNvPr id="236" name="Gruppieren 235">
              <a:extLst>
                <a:ext uri="{FF2B5EF4-FFF2-40B4-BE49-F238E27FC236}">
                  <a16:creationId xmlns:a16="http://schemas.microsoft.com/office/drawing/2014/main" id="{00F5C5F1-4934-4E4D-8B4F-32C818050E1D}"/>
                </a:ext>
              </a:extLst>
            </p:cNvPr>
            <p:cNvGrpSpPr/>
            <p:nvPr/>
          </p:nvGrpSpPr>
          <p:grpSpPr>
            <a:xfrm>
              <a:off x="2431626" y="333070"/>
              <a:ext cx="228284" cy="228284"/>
              <a:chOff x="3980708" y="305278"/>
              <a:chExt cx="339939" cy="339939"/>
            </a:xfrm>
          </p:grpSpPr>
          <p:sp>
            <p:nvSpPr>
              <p:cNvPr id="269" name="Flussdiagramm: Verbinder 268">
                <a:extLst>
                  <a:ext uri="{FF2B5EF4-FFF2-40B4-BE49-F238E27FC236}">
                    <a16:creationId xmlns:a16="http://schemas.microsoft.com/office/drawing/2014/main" id="{65FBAAA2-E916-4E09-AF52-D51BA3AB8E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6588" y="323416"/>
                <a:ext cx="307500" cy="307494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70" name="Grafik 269">
                <a:extLst>
                  <a:ext uri="{FF2B5EF4-FFF2-40B4-BE49-F238E27FC236}">
                    <a16:creationId xmlns:a16="http://schemas.microsoft.com/office/drawing/2014/main" id="{BA1EEF67-54EE-4309-ACA0-313FF22F6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80708" y="305278"/>
                <a:ext cx="339939" cy="339939"/>
              </a:xfrm>
              <a:prstGeom prst="rect">
                <a:avLst/>
              </a:prstGeom>
            </p:spPr>
          </p:pic>
        </p:grpSp>
        <p:grpSp>
          <p:nvGrpSpPr>
            <p:cNvPr id="237" name="Gruppieren 236">
              <a:extLst>
                <a:ext uri="{FF2B5EF4-FFF2-40B4-BE49-F238E27FC236}">
                  <a16:creationId xmlns:a16="http://schemas.microsoft.com/office/drawing/2014/main" id="{5471F6C1-C4F9-46A5-A5BF-8E88EA237101}"/>
                </a:ext>
              </a:extLst>
            </p:cNvPr>
            <p:cNvGrpSpPr/>
            <p:nvPr/>
          </p:nvGrpSpPr>
          <p:grpSpPr>
            <a:xfrm>
              <a:off x="3256147" y="333856"/>
              <a:ext cx="229042" cy="229040"/>
              <a:chOff x="5318782" y="709462"/>
              <a:chExt cx="229042" cy="229040"/>
            </a:xfrm>
          </p:grpSpPr>
          <p:sp>
            <p:nvSpPr>
              <p:cNvPr id="266" name="Flussdiagramm: Verbinder 265">
                <a:extLst>
                  <a:ext uri="{FF2B5EF4-FFF2-40B4-BE49-F238E27FC236}">
                    <a16:creationId xmlns:a16="http://schemas.microsoft.com/office/drawing/2014/main" id="{39769082-77DB-4811-96D9-C61C616B6D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68" name="Grafik 267">
                <a:extLst>
                  <a:ext uri="{FF2B5EF4-FFF2-40B4-BE49-F238E27FC236}">
                    <a16:creationId xmlns:a16="http://schemas.microsoft.com/office/drawing/2014/main" id="{63D1EBE4-2FD8-46C3-A95D-C260C5631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grpSp>
          <p:nvGrpSpPr>
            <p:cNvPr id="238" name="Gruppieren 237">
              <a:extLst>
                <a:ext uri="{FF2B5EF4-FFF2-40B4-BE49-F238E27FC236}">
                  <a16:creationId xmlns:a16="http://schemas.microsoft.com/office/drawing/2014/main" id="{69FBFB86-4A4D-4B81-829A-06DC9EEF1150}"/>
                </a:ext>
              </a:extLst>
            </p:cNvPr>
            <p:cNvGrpSpPr/>
            <p:nvPr/>
          </p:nvGrpSpPr>
          <p:grpSpPr>
            <a:xfrm>
              <a:off x="3234561" y="1161329"/>
              <a:ext cx="233114" cy="233110"/>
              <a:chOff x="5324793" y="1536935"/>
              <a:chExt cx="233114" cy="233110"/>
            </a:xfrm>
          </p:grpSpPr>
          <p:sp>
            <p:nvSpPr>
              <p:cNvPr id="261" name="Flussdiagramm: Verbinder 260">
                <a:extLst>
                  <a:ext uri="{FF2B5EF4-FFF2-40B4-BE49-F238E27FC236}">
                    <a16:creationId xmlns:a16="http://schemas.microsoft.com/office/drawing/2014/main" id="{AEC05761-8BAB-4C84-BE95-3D8ACAB8C2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62" name="Grafik 10">
                <a:extLst>
                  <a:ext uri="{FF2B5EF4-FFF2-40B4-BE49-F238E27FC236}">
                    <a16:creationId xmlns:a16="http://schemas.microsoft.com/office/drawing/2014/main" id="{DEE0CD18-E7DB-4775-818E-AC4738A6F10B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263" name="Freihandform: Form 262">
                  <a:extLst>
                    <a:ext uri="{FF2B5EF4-FFF2-40B4-BE49-F238E27FC236}">
                      <a16:creationId xmlns:a16="http://schemas.microsoft.com/office/drawing/2014/main" id="{0BD69F04-024E-4084-8501-48D29E7E3E90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64" name="Freihandform: Form 263">
                  <a:extLst>
                    <a:ext uri="{FF2B5EF4-FFF2-40B4-BE49-F238E27FC236}">
                      <a16:creationId xmlns:a16="http://schemas.microsoft.com/office/drawing/2014/main" id="{EB045016-E3F6-4E7E-BEC0-285682943AC9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239" name="Gruppieren 238">
              <a:extLst>
                <a:ext uri="{FF2B5EF4-FFF2-40B4-BE49-F238E27FC236}">
                  <a16:creationId xmlns:a16="http://schemas.microsoft.com/office/drawing/2014/main" id="{64FCBF71-CE9B-4824-839B-489C339D6AC7}"/>
                </a:ext>
              </a:extLst>
            </p:cNvPr>
            <p:cNvGrpSpPr/>
            <p:nvPr/>
          </p:nvGrpSpPr>
          <p:grpSpPr>
            <a:xfrm>
              <a:off x="2428613" y="1161322"/>
              <a:ext cx="233678" cy="233674"/>
              <a:chOff x="4518845" y="1536928"/>
              <a:chExt cx="233678" cy="233674"/>
            </a:xfrm>
          </p:grpSpPr>
          <p:sp>
            <p:nvSpPr>
              <p:cNvPr id="252" name="Flussdiagramm: Verbinder 251">
                <a:extLst>
                  <a:ext uri="{FF2B5EF4-FFF2-40B4-BE49-F238E27FC236}">
                    <a16:creationId xmlns:a16="http://schemas.microsoft.com/office/drawing/2014/main" id="{2B6FE182-629D-423F-945A-5523F6EF1A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59" name="Grafik 258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698C1328-7C99-4E56-9C8C-0ABB5E2B5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  <p:grpSp>
          <p:nvGrpSpPr>
            <p:cNvPr id="240" name="Gruppieren 239">
              <a:extLst>
                <a:ext uri="{FF2B5EF4-FFF2-40B4-BE49-F238E27FC236}">
                  <a16:creationId xmlns:a16="http://schemas.microsoft.com/office/drawing/2014/main" id="{598BAA56-E176-4C0D-810F-70D576B54248}"/>
                </a:ext>
              </a:extLst>
            </p:cNvPr>
            <p:cNvGrpSpPr/>
            <p:nvPr/>
          </p:nvGrpSpPr>
          <p:grpSpPr>
            <a:xfrm>
              <a:off x="2453393" y="379576"/>
              <a:ext cx="981360" cy="982944"/>
              <a:chOff x="2453393" y="379576"/>
              <a:chExt cx="981360" cy="982944"/>
            </a:xfrm>
          </p:grpSpPr>
          <p:sp>
            <p:nvSpPr>
              <p:cNvPr id="241" name="Freihandform: Form 240">
                <a:extLst>
                  <a:ext uri="{FF2B5EF4-FFF2-40B4-BE49-F238E27FC236}">
                    <a16:creationId xmlns:a16="http://schemas.microsoft.com/office/drawing/2014/main" id="{F813B271-D1B1-45E7-9C1F-76F8297DD10C}"/>
                  </a:ext>
                </a:extLst>
              </p:cNvPr>
              <p:cNvSpPr/>
              <p:nvPr/>
            </p:nvSpPr>
            <p:spPr>
              <a:xfrm>
                <a:off x="2453393" y="885572"/>
                <a:ext cx="979770" cy="476948"/>
              </a:xfrm>
              <a:custGeom>
                <a:avLst/>
                <a:gdLst>
                  <a:gd name="connsiteX0" fmla="*/ 0 w 979770"/>
                  <a:gd name="connsiteY0" fmla="*/ 0 h 476948"/>
                  <a:gd name="connsiteX1" fmla="*/ 979770 w 979770"/>
                  <a:gd name="connsiteY1" fmla="*/ 0 h 476948"/>
                  <a:gd name="connsiteX2" fmla="*/ 979770 w 979770"/>
                  <a:gd name="connsiteY2" fmla="*/ 284667 h 476948"/>
                  <a:gd name="connsiteX3" fmla="*/ 950895 w 979770"/>
                  <a:gd name="connsiteY3" fmla="*/ 265199 h 476948"/>
                  <a:gd name="connsiteX4" fmla="*/ 897564 w 979770"/>
                  <a:gd name="connsiteY4" fmla="*/ 254432 h 476948"/>
                  <a:gd name="connsiteX5" fmla="*/ 760554 w 979770"/>
                  <a:gd name="connsiteY5" fmla="*/ 391440 h 476948"/>
                  <a:gd name="connsiteX6" fmla="*/ 771321 w 979770"/>
                  <a:gd name="connsiteY6" fmla="*/ 444770 h 476948"/>
                  <a:gd name="connsiteX7" fmla="*/ 793017 w 979770"/>
                  <a:gd name="connsiteY7" fmla="*/ 476948 h 476948"/>
                  <a:gd name="connsiteX8" fmla="*/ 196925 w 979770"/>
                  <a:gd name="connsiteY8" fmla="*/ 476948 h 476948"/>
                  <a:gd name="connsiteX9" fmla="*/ 217847 w 979770"/>
                  <a:gd name="connsiteY9" fmla="*/ 445917 h 476948"/>
                  <a:gd name="connsiteX10" fmla="*/ 228614 w 979770"/>
                  <a:gd name="connsiteY10" fmla="*/ 392587 h 476948"/>
                  <a:gd name="connsiteX11" fmla="*/ 91604 w 979770"/>
                  <a:gd name="connsiteY11" fmla="*/ 255579 h 476948"/>
                  <a:gd name="connsiteX12" fmla="*/ 38274 w 979770"/>
                  <a:gd name="connsiteY12" fmla="*/ 266346 h 476948"/>
                  <a:gd name="connsiteX13" fmla="*/ 0 w 979770"/>
                  <a:gd name="connsiteY13" fmla="*/ 292150 h 4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9770" h="476948">
                    <a:moveTo>
                      <a:pt x="0" y="0"/>
                    </a:moveTo>
                    <a:lnTo>
                      <a:pt x="979770" y="0"/>
                    </a:lnTo>
                    <a:lnTo>
                      <a:pt x="979770" y="284667"/>
                    </a:lnTo>
                    <a:lnTo>
                      <a:pt x="950895" y="265199"/>
                    </a:lnTo>
                    <a:cubicBezTo>
                      <a:pt x="934503" y="258266"/>
                      <a:pt x="916481" y="254432"/>
                      <a:pt x="897564" y="254432"/>
                    </a:cubicBezTo>
                    <a:cubicBezTo>
                      <a:pt x="821895" y="254432"/>
                      <a:pt x="760554" y="315773"/>
                      <a:pt x="760554" y="391440"/>
                    </a:cubicBezTo>
                    <a:cubicBezTo>
                      <a:pt x="760554" y="410357"/>
                      <a:pt x="764388" y="428378"/>
                      <a:pt x="771321" y="444770"/>
                    </a:cubicBezTo>
                    <a:lnTo>
                      <a:pt x="793017" y="476948"/>
                    </a:lnTo>
                    <a:lnTo>
                      <a:pt x="196925" y="476948"/>
                    </a:lnTo>
                    <a:lnTo>
                      <a:pt x="217847" y="445917"/>
                    </a:lnTo>
                    <a:cubicBezTo>
                      <a:pt x="224780" y="429525"/>
                      <a:pt x="228614" y="411504"/>
                      <a:pt x="228614" y="392587"/>
                    </a:cubicBezTo>
                    <a:cubicBezTo>
                      <a:pt x="228614" y="316920"/>
                      <a:pt x="167273" y="255579"/>
                      <a:pt x="91604" y="255579"/>
                    </a:cubicBezTo>
                    <a:cubicBezTo>
                      <a:pt x="72687" y="255579"/>
                      <a:pt x="54665" y="259413"/>
                      <a:pt x="38274" y="266346"/>
                    </a:cubicBezTo>
                    <a:lnTo>
                      <a:pt x="0" y="292150"/>
                    </a:lnTo>
                    <a:close/>
                  </a:path>
                </a:pathLst>
              </a:custGeom>
              <a:solidFill>
                <a:srgbClr val="92D050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grpSp>
            <p:nvGrpSpPr>
              <p:cNvPr id="242" name="Gruppieren 241">
                <a:extLst>
                  <a:ext uri="{FF2B5EF4-FFF2-40B4-BE49-F238E27FC236}">
                    <a16:creationId xmlns:a16="http://schemas.microsoft.com/office/drawing/2014/main" id="{DCB9174C-B810-4D93-B0DF-1E0B287822AD}"/>
                  </a:ext>
                </a:extLst>
              </p:cNvPr>
              <p:cNvGrpSpPr/>
              <p:nvPr/>
            </p:nvGrpSpPr>
            <p:grpSpPr>
              <a:xfrm>
                <a:off x="2453611" y="380570"/>
                <a:ext cx="979770" cy="529618"/>
                <a:chOff x="2453611" y="380570"/>
                <a:chExt cx="979770" cy="529618"/>
              </a:xfrm>
            </p:grpSpPr>
            <p:sp>
              <p:nvSpPr>
                <p:cNvPr id="244" name="Freihandform: Form 243">
                  <a:extLst>
                    <a:ext uri="{FF2B5EF4-FFF2-40B4-BE49-F238E27FC236}">
                      <a16:creationId xmlns:a16="http://schemas.microsoft.com/office/drawing/2014/main" id="{7E6A3BD2-6D6A-412C-88CB-E522749CE423}"/>
                    </a:ext>
                  </a:extLst>
                </p:cNvPr>
                <p:cNvSpPr/>
                <p:nvPr/>
              </p:nvSpPr>
              <p:spPr>
                <a:xfrm>
                  <a:off x="2453611" y="380570"/>
                  <a:ext cx="979770" cy="484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770" h="484822">
                      <a:moveTo>
                        <a:pt x="495115" y="271900"/>
                      </a:moveTo>
                      <a:cubicBezTo>
                        <a:pt x="493776" y="271900"/>
                        <a:pt x="492659" y="271918"/>
                        <a:pt x="491766" y="271956"/>
                      </a:cubicBezTo>
                      <a:cubicBezTo>
                        <a:pt x="490873" y="271993"/>
                        <a:pt x="490092" y="272086"/>
                        <a:pt x="489422" y="272235"/>
                      </a:cubicBezTo>
                      <a:cubicBezTo>
                        <a:pt x="488753" y="272383"/>
                        <a:pt x="488194" y="272532"/>
                        <a:pt x="487748" y="272681"/>
                      </a:cubicBezTo>
                      <a:cubicBezTo>
                        <a:pt x="487302" y="272830"/>
                        <a:pt x="486929" y="273016"/>
                        <a:pt x="486632" y="273239"/>
                      </a:cubicBezTo>
                      <a:lnTo>
                        <a:pt x="453369" y="294559"/>
                      </a:lnTo>
                      <a:cubicBezTo>
                        <a:pt x="452699" y="295005"/>
                        <a:pt x="452159" y="295452"/>
                        <a:pt x="451750" y="295898"/>
                      </a:cubicBezTo>
                      <a:cubicBezTo>
                        <a:pt x="451341" y="296345"/>
                        <a:pt x="451025" y="296866"/>
                        <a:pt x="450801" y="297461"/>
                      </a:cubicBezTo>
                      <a:cubicBezTo>
                        <a:pt x="450578" y="298056"/>
                        <a:pt x="450411" y="298800"/>
                        <a:pt x="450299" y="299693"/>
                      </a:cubicBezTo>
                      <a:cubicBezTo>
                        <a:pt x="450188" y="300586"/>
                        <a:pt x="450132" y="301665"/>
                        <a:pt x="450132" y="302930"/>
                      </a:cubicBezTo>
                      <a:cubicBezTo>
                        <a:pt x="450132" y="304642"/>
                        <a:pt x="450225" y="306056"/>
                        <a:pt x="450411" y="307172"/>
                      </a:cubicBezTo>
                      <a:cubicBezTo>
                        <a:pt x="450597" y="308288"/>
                        <a:pt x="450950" y="309088"/>
                        <a:pt x="451471" y="309572"/>
                      </a:cubicBezTo>
                      <a:cubicBezTo>
                        <a:pt x="451992" y="310056"/>
                        <a:pt x="452680" y="310223"/>
                        <a:pt x="453536" y="310074"/>
                      </a:cubicBezTo>
                      <a:cubicBezTo>
                        <a:pt x="454392" y="309925"/>
                        <a:pt x="455527" y="309479"/>
                        <a:pt x="456941" y="308735"/>
                      </a:cubicBezTo>
                      <a:lnTo>
                        <a:pt x="484846" y="292103"/>
                      </a:lnTo>
                      <a:lnTo>
                        <a:pt x="484846" y="401938"/>
                      </a:lnTo>
                      <a:lnTo>
                        <a:pt x="454708" y="401938"/>
                      </a:lnTo>
                      <a:cubicBezTo>
                        <a:pt x="454113" y="401938"/>
                        <a:pt x="453573" y="402106"/>
                        <a:pt x="453090" y="402441"/>
                      </a:cubicBezTo>
                      <a:cubicBezTo>
                        <a:pt x="452606" y="402775"/>
                        <a:pt x="452197" y="403259"/>
                        <a:pt x="451862" y="403892"/>
                      </a:cubicBezTo>
                      <a:cubicBezTo>
                        <a:pt x="451527" y="404524"/>
                        <a:pt x="451248" y="405324"/>
                        <a:pt x="451025" y="406292"/>
                      </a:cubicBezTo>
                      <a:cubicBezTo>
                        <a:pt x="450801" y="407259"/>
                        <a:pt x="450690" y="408412"/>
                        <a:pt x="450690" y="409752"/>
                      </a:cubicBezTo>
                      <a:cubicBezTo>
                        <a:pt x="450690" y="411166"/>
                        <a:pt x="450801" y="412356"/>
                        <a:pt x="451025" y="413324"/>
                      </a:cubicBezTo>
                      <a:cubicBezTo>
                        <a:pt x="451248" y="414291"/>
                        <a:pt x="451564" y="415072"/>
                        <a:pt x="451973" y="415668"/>
                      </a:cubicBezTo>
                      <a:cubicBezTo>
                        <a:pt x="452383" y="416263"/>
                        <a:pt x="452811" y="416691"/>
                        <a:pt x="453257" y="416951"/>
                      </a:cubicBezTo>
                      <a:cubicBezTo>
                        <a:pt x="453704" y="417212"/>
                        <a:pt x="454187" y="417342"/>
                        <a:pt x="454708" y="417342"/>
                      </a:cubicBezTo>
                      <a:lnTo>
                        <a:pt x="530164" y="417342"/>
                      </a:lnTo>
                      <a:cubicBezTo>
                        <a:pt x="530685" y="417342"/>
                        <a:pt x="531187" y="417212"/>
                        <a:pt x="531671" y="416951"/>
                      </a:cubicBezTo>
                      <a:cubicBezTo>
                        <a:pt x="532155" y="416691"/>
                        <a:pt x="532582" y="416263"/>
                        <a:pt x="532955" y="415668"/>
                      </a:cubicBezTo>
                      <a:cubicBezTo>
                        <a:pt x="533327" y="415072"/>
                        <a:pt x="533624" y="414291"/>
                        <a:pt x="533848" y="413324"/>
                      </a:cubicBezTo>
                      <a:cubicBezTo>
                        <a:pt x="534071" y="412356"/>
                        <a:pt x="534182" y="411166"/>
                        <a:pt x="534182" y="409752"/>
                      </a:cubicBezTo>
                      <a:cubicBezTo>
                        <a:pt x="534182" y="408412"/>
                        <a:pt x="534089" y="407259"/>
                        <a:pt x="533903" y="406292"/>
                      </a:cubicBezTo>
                      <a:cubicBezTo>
                        <a:pt x="533717" y="405324"/>
                        <a:pt x="533457" y="404524"/>
                        <a:pt x="533122" y="403892"/>
                      </a:cubicBezTo>
                      <a:cubicBezTo>
                        <a:pt x="532787" y="403259"/>
                        <a:pt x="532359" y="402775"/>
                        <a:pt x="531838" y="402441"/>
                      </a:cubicBezTo>
                      <a:cubicBezTo>
                        <a:pt x="531317" y="402106"/>
                        <a:pt x="530759" y="401938"/>
                        <a:pt x="530164" y="401938"/>
                      </a:cubicBezTo>
                      <a:lnTo>
                        <a:pt x="504045" y="401938"/>
                      </a:lnTo>
                      <a:lnTo>
                        <a:pt x="504045" y="275025"/>
                      </a:lnTo>
                      <a:cubicBezTo>
                        <a:pt x="504045" y="274579"/>
                        <a:pt x="503933" y="274151"/>
                        <a:pt x="503710" y="273742"/>
                      </a:cubicBezTo>
                      <a:cubicBezTo>
                        <a:pt x="503487" y="273332"/>
                        <a:pt x="503040" y="272997"/>
                        <a:pt x="502370" y="272737"/>
                      </a:cubicBezTo>
                      <a:cubicBezTo>
                        <a:pt x="501701" y="272476"/>
                        <a:pt x="500770" y="272272"/>
                        <a:pt x="499580" y="272123"/>
                      </a:cubicBezTo>
                      <a:cubicBezTo>
                        <a:pt x="498389" y="271974"/>
                        <a:pt x="496901" y="271900"/>
                        <a:pt x="495115" y="271900"/>
                      </a:cubicBezTo>
                      <a:close/>
                      <a:moveTo>
                        <a:pt x="209427" y="0"/>
                      </a:moveTo>
                      <a:lnTo>
                        <a:pt x="799465" y="0"/>
                      </a:lnTo>
                      <a:lnTo>
                        <a:pt x="789704" y="14477"/>
                      </a:lnTo>
                      <a:cubicBezTo>
                        <a:pt x="782771" y="30868"/>
                        <a:pt x="778937" y="48889"/>
                        <a:pt x="778937" y="67806"/>
                      </a:cubicBezTo>
                      <a:cubicBezTo>
                        <a:pt x="778937" y="143473"/>
                        <a:pt x="840278" y="204814"/>
                        <a:pt x="915947" y="204814"/>
                      </a:cubicBezTo>
                      <a:cubicBezTo>
                        <a:pt x="934865" y="204814"/>
                        <a:pt x="952886" y="200980"/>
                        <a:pt x="969278" y="194047"/>
                      </a:cubicBezTo>
                      <a:lnTo>
                        <a:pt x="979770" y="186973"/>
                      </a:lnTo>
                      <a:lnTo>
                        <a:pt x="979770" y="484822"/>
                      </a:lnTo>
                      <a:lnTo>
                        <a:pt x="0" y="484822"/>
                      </a:lnTo>
                      <a:lnTo>
                        <a:pt x="0" y="166041"/>
                      </a:lnTo>
                      <a:lnTo>
                        <a:pt x="38009" y="191666"/>
                      </a:lnTo>
                      <a:cubicBezTo>
                        <a:pt x="54400" y="198599"/>
                        <a:pt x="72422" y="202433"/>
                        <a:pt x="91339" y="202433"/>
                      </a:cubicBezTo>
                      <a:cubicBezTo>
                        <a:pt x="167008" y="202433"/>
                        <a:pt x="228349" y="141092"/>
                        <a:pt x="228349" y="65425"/>
                      </a:cubicBezTo>
                      <a:cubicBezTo>
                        <a:pt x="228349" y="46508"/>
                        <a:pt x="224515" y="28487"/>
                        <a:pt x="217582" y="12096"/>
                      </a:cubicBezTo>
                      <a:close/>
                    </a:path>
                  </a:pathLst>
                </a:custGeom>
                <a:solidFill>
                  <a:srgbClr val="92D05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5" name="Textfeld 244" hidden="1">
                  <a:extLst>
                    <a:ext uri="{FF2B5EF4-FFF2-40B4-BE49-F238E27FC236}">
                      <a16:creationId xmlns:a16="http://schemas.microsoft.com/office/drawing/2014/main" id="{41874196-B929-4989-956B-64D86CF06AC0}"/>
                    </a:ext>
                  </a:extLst>
                </p:cNvPr>
                <p:cNvSpPr txBox="1"/>
                <p:nvPr/>
              </p:nvSpPr>
              <p:spPr>
                <a:xfrm>
                  <a:off x="2791605" y="540856"/>
                  <a:ext cx="301685" cy="3693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de-DE" dirty="0">
                      <a:solidFill>
                        <a:srgbClr val="FF0000"/>
                      </a:solidFill>
                    </a:rPr>
                    <a:t>1</a:t>
                  </a:r>
                </a:p>
              </p:txBody>
            </p:sp>
          </p:grpSp>
          <p:sp>
            <p:nvSpPr>
              <p:cNvPr id="243" name="Freihandform: Form 242">
                <a:extLst>
                  <a:ext uri="{FF2B5EF4-FFF2-40B4-BE49-F238E27FC236}">
                    <a16:creationId xmlns:a16="http://schemas.microsoft.com/office/drawing/2014/main" id="{31B50117-7A79-459B-BE9A-30EA4B7E41B4}"/>
                  </a:ext>
                </a:extLst>
              </p:cNvPr>
              <p:cNvSpPr/>
              <p:nvPr/>
            </p:nvSpPr>
            <p:spPr>
              <a:xfrm>
                <a:off x="2453393" y="379576"/>
                <a:ext cx="981360" cy="982531"/>
              </a:xfrm>
              <a:custGeom>
                <a:avLst/>
                <a:gdLst>
                  <a:gd name="connsiteX0" fmla="*/ 209427 w 981360"/>
                  <a:gd name="connsiteY0" fmla="*/ 0 h 982531"/>
                  <a:gd name="connsiteX1" fmla="*/ 799465 w 981360"/>
                  <a:gd name="connsiteY1" fmla="*/ 0 h 982531"/>
                  <a:gd name="connsiteX2" fmla="*/ 789704 w 981360"/>
                  <a:gd name="connsiteY2" fmla="*/ 14477 h 982531"/>
                  <a:gd name="connsiteX3" fmla="*/ 778937 w 981360"/>
                  <a:gd name="connsiteY3" fmla="*/ 67806 h 982531"/>
                  <a:gd name="connsiteX4" fmla="*/ 915947 w 981360"/>
                  <a:gd name="connsiteY4" fmla="*/ 204814 h 982531"/>
                  <a:gd name="connsiteX5" fmla="*/ 969278 w 981360"/>
                  <a:gd name="connsiteY5" fmla="*/ 194047 h 982531"/>
                  <a:gd name="connsiteX6" fmla="*/ 979770 w 981360"/>
                  <a:gd name="connsiteY6" fmla="*/ 186973 h 982531"/>
                  <a:gd name="connsiteX7" fmla="*/ 979770 w 981360"/>
                  <a:gd name="connsiteY7" fmla="*/ 220990 h 982531"/>
                  <a:gd name="connsiteX8" fmla="*/ 981360 w 981360"/>
                  <a:gd name="connsiteY8" fmla="*/ 220990 h 982531"/>
                  <a:gd name="connsiteX9" fmla="*/ 981360 w 981360"/>
                  <a:gd name="connsiteY9" fmla="*/ 678235 h 982531"/>
                  <a:gd name="connsiteX10" fmla="*/ 980037 w 981360"/>
                  <a:gd name="connsiteY10" fmla="*/ 678235 h 982531"/>
                  <a:gd name="connsiteX11" fmla="*/ 980037 w 981360"/>
                  <a:gd name="connsiteY11" fmla="*/ 790250 h 982531"/>
                  <a:gd name="connsiteX12" fmla="*/ 951162 w 981360"/>
                  <a:gd name="connsiteY12" fmla="*/ 770782 h 982531"/>
                  <a:gd name="connsiteX13" fmla="*/ 897831 w 981360"/>
                  <a:gd name="connsiteY13" fmla="*/ 760015 h 982531"/>
                  <a:gd name="connsiteX14" fmla="*/ 760821 w 981360"/>
                  <a:gd name="connsiteY14" fmla="*/ 897023 h 982531"/>
                  <a:gd name="connsiteX15" fmla="*/ 771588 w 981360"/>
                  <a:gd name="connsiteY15" fmla="*/ 950353 h 982531"/>
                  <a:gd name="connsiteX16" fmla="*/ 793284 w 981360"/>
                  <a:gd name="connsiteY16" fmla="*/ 982531 h 982531"/>
                  <a:gd name="connsiteX17" fmla="*/ 197192 w 981360"/>
                  <a:gd name="connsiteY17" fmla="*/ 982531 h 982531"/>
                  <a:gd name="connsiteX18" fmla="*/ 218114 w 981360"/>
                  <a:gd name="connsiteY18" fmla="*/ 951500 h 982531"/>
                  <a:gd name="connsiteX19" fmla="*/ 228881 w 981360"/>
                  <a:gd name="connsiteY19" fmla="*/ 898170 h 982531"/>
                  <a:gd name="connsiteX20" fmla="*/ 91871 w 981360"/>
                  <a:gd name="connsiteY20" fmla="*/ 761162 h 982531"/>
                  <a:gd name="connsiteX21" fmla="*/ 38541 w 981360"/>
                  <a:gd name="connsiteY21" fmla="*/ 771929 h 982531"/>
                  <a:gd name="connsiteX22" fmla="*/ 267 w 981360"/>
                  <a:gd name="connsiteY22" fmla="*/ 797733 h 982531"/>
                  <a:gd name="connsiteX23" fmla="*/ 267 w 981360"/>
                  <a:gd name="connsiteY23" fmla="*/ 678235 h 982531"/>
                  <a:gd name="connsiteX24" fmla="*/ 0 w 981360"/>
                  <a:gd name="connsiteY24" fmla="*/ 678235 h 982531"/>
                  <a:gd name="connsiteX25" fmla="*/ 0 w 981360"/>
                  <a:gd name="connsiteY25" fmla="*/ 484822 h 982531"/>
                  <a:gd name="connsiteX26" fmla="*/ 0 w 981360"/>
                  <a:gd name="connsiteY26" fmla="*/ 220990 h 982531"/>
                  <a:gd name="connsiteX27" fmla="*/ 0 w 981360"/>
                  <a:gd name="connsiteY27" fmla="*/ 166041 h 982531"/>
                  <a:gd name="connsiteX28" fmla="*/ 38009 w 981360"/>
                  <a:gd name="connsiteY28" fmla="*/ 191666 h 982531"/>
                  <a:gd name="connsiteX29" fmla="*/ 91339 w 981360"/>
                  <a:gd name="connsiteY29" fmla="*/ 202433 h 982531"/>
                  <a:gd name="connsiteX30" fmla="*/ 228349 w 981360"/>
                  <a:gd name="connsiteY30" fmla="*/ 65425 h 982531"/>
                  <a:gd name="connsiteX31" fmla="*/ 217582 w 981360"/>
                  <a:gd name="connsiteY31" fmla="*/ 12096 h 982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81360" h="982531"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220990"/>
                    </a:lnTo>
                    <a:lnTo>
                      <a:pt x="981360" y="220990"/>
                    </a:lnTo>
                    <a:lnTo>
                      <a:pt x="981360" y="678235"/>
                    </a:lnTo>
                    <a:lnTo>
                      <a:pt x="980037" y="678235"/>
                    </a:lnTo>
                    <a:lnTo>
                      <a:pt x="980037" y="790250"/>
                    </a:lnTo>
                    <a:lnTo>
                      <a:pt x="951162" y="770782"/>
                    </a:lnTo>
                    <a:cubicBezTo>
                      <a:pt x="934770" y="763849"/>
                      <a:pt x="916748" y="760015"/>
                      <a:pt x="897831" y="760015"/>
                    </a:cubicBezTo>
                    <a:cubicBezTo>
                      <a:pt x="822162" y="760015"/>
                      <a:pt x="760821" y="821356"/>
                      <a:pt x="760821" y="897023"/>
                    </a:cubicBezTo>
                    <a:cubicBezTo>
                      <a:pt x="760821" y="915940"/>
                      <a:pt x="764655" y="933961"/>
                      <a:pt x="771588" y="950353"/>
                    </a:cubicBezTo>
                    <a:lnTo>
                      <a:pt x="793284" y="982531"/>
                    </a:lnTo>
                    <a:lnTo>
                      <a:pt x="197192" y="982531"/>
                    </a:lnTo>
                    <a:lnTo>
                      <a:pt x="218114" y="951500"/>
                    </a:lnTo>
                    <a:cubicBezTo>
                      <a:pt x="225047" y="935108"/>
                      <a:pt x="228881" y="917087"/>
                      <a:pt x="228881" y="898170"/>
                    </a:cubicBezTo>
                    <a:cubicBezTo>
                      <a:pt x="228881" y="822503"/>
                      <a:pt x="167540" y="761162"/>
                      <a:pt x="91871" y="761162"/>
                    </a:cubicBezTo>
                    <a:cubicBezTo>
                      <a:pt x="72954" y="761162"/>
                      <a:pt x="54932" y="764996"/>
                      <a:pt x="38541" y="771929"/>
                    </a:cubicBezTo>
                    <a:lnTo>
                      <a:pt x="267" y="797733"/>
                    </a:lnTo>
                    <a:lnTo>
                      <a:pt x="267" y="678235"/>
                    </a:lnTo>
                    <a:lnTo>
                      <a:pt x="0" y="678235"/>
                    </a:lnTo>
                    <a:lnTo>
                      <a:pt x="0" y="484822"/>
                    </a:lnTo>
                    <a:lnTo>
                      <a:pt x="0" y="220990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chemeClr val="accent4">
                  <a:alpha val="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95" name="Gruppieren 194">
            <a:extLst>
              <a:ext uri="{FF2B5EF4-FFF2-40B4-BE49-F238E27FC236}">
                <a16:creationId xmlns:a16="http://schemas.microsoft.com/office/drawing/2014/main" id="{745E0224-7D81-455D-B3C7-0D054AFC330B}"/>
              </a:ext>
            </a:extLst>
          </p:cNvPr>
          <p:cNvGrpSpPr/>
          <p:nvPr/>
        </p:nvGrpSpPr>
        <p:grpSpPr>
          <a:xfrm>
            <a:off x="1362426" y="3110541"/>
            <a:ext cx="1096857" cy="328944"/>
            <a:chOff x="1327256" y="3110541"/>
            <a:chExt cx="1096857" cy="328944"/>
          </a:xfrm>
        </p:grpSpPr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C75F9D98-D00F-4F32-B0AA-6E95F8A7F543}"/>
                </a:ext>
              </a:extLst>
            </p:cNvPr>
            <p:cNvSpPr/>
            <p:nvPr/>
          </p:nvSpPr>
          <p:spPr>
            <a:xfrm rot="10800000">
              <a:off x="1327256" y="3110541"/>
              <a:ext cx="1096857" cy="328944"/>
            </a:xfrm>
            <a:custGeom>
              <a:avLst/>
              <a:gdLst>
                <a:gd name="connsiteX0" fmla="*/ 991720 w 1096857"/>
                <a:gd name="connsiteY0" fmla="*/ 328944 h 328944"/>
                <a:gd name="connsiteX1" fmla="*/ 106269 w 1096857"/>
                <a:gd name="connsiteY1" fmla="*/ 328944 h 328944"/>
                <a:gd name="connsiteX2" fmla="*/ 1132 w 1096857"/>
                <a:gd name="connsiteY2" fmla="*/ 223807 h 328944"/>
                <a:gd name="connsiteX3" fmla="*/ 1132 w 1096857"/>
                <a:gd name="connsiteY3" fmla="*/ 220996 h 328944"/>
                <a:gd name="connsiteX4" fmla="*/ 0 w 1096857"/>
                <a:gd name="connsiteY4" fmla="*/ 220996 h 328944"/>
                <a:gd name="connsiteX5" fmla="*/ 0 w 1096857"/>
                <a:gd name="connsiteY5" fmla="*/ 106697 h 328944"/>
                <a:gd name="connsiteX6" fmla="*/ 198 w 1096857"/>
                <a:gd name="connsiteY6" fmla="*/ 106697 h 328944"/>
                <a:gd name="connsiteX7" fmla="*/ 198 w 1096857"/>
                <a:gd name="connsiteY7" fmla="*/ 105137 h 328944"/>
                <a:gd name="connsiteX8" fmla="*/ 105335 w 1096857"/>
                <a:gd name="connsiteY8" fmla="*/ 0 h 328944"/>
                <a:gd name="connsiteX9" fmla="*/ 990786 w 1096857"/>
                <a:gd name="connsiteY9" fmla="*/ 0 h 328944"/>
                <a:gd name="connsiteX10" fmla="*/ 1095923 w 1096857"/>
                <a:gd name="connsiteY10" fmla="*/ 105137 h 328944"/>
                <a:gd name="connsiteX11" fmla="*/ 1095923 w 1096857"/>
                <a:gd name="connsiteY11" fmla="*/ 121953 h 328944"/>
                <a:gd name="connsiteX12" fmla="*/ 971550 w 1096857"/>
                <a:gd name="connsiteY12" fmla="*/ 121953 h 328944"/>
                <a:gd name="connsiteX13" fmla="*/ 971550 w 1096857"/>
                <a:gd name="connsiteY13" fmla="*/ 206991 h 328944"/>
                <a:gd name="connsiteX14" fmla="*/ 1096857 w 1096857"/>
                <a:gd name="connsiteY14" fmla="*/ 206991 h 328944"/>
                <a:gd name="connsiteX15" fmla="*/ 1096857 w 1096857"/>
                <a:gd name="connsiteY15" fmla="*/ 223807 h 328944"/>
                <a:gd name="connsiteX16" fmla="*/ 991720 w 1096857"/>
                <a:gd name="connsiteY16" fmla="*/ 328944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6857" h="328944">
                  <a:moveTo>
                    <a:pt x="991720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990786" y="0"/>
                  </a:lnTo>
                  <a:cubicBezTo>
                    <a:pt x="1048852" y="0"/>
                    <a:pt x="1095923" y="47071"/>
                    <a:pt x="1095923" y="105137"/>
                  </a:cubicBezTo>
                  <a:lnTo>
                    <a:pt x="1095923" y="121953"/>
                  </a:lnTo>
                  <a:lnTo>
                    <a:pt x="971550" y="121953"/>
                  </a:lnTo>
                  <a:lnTo>
                    <a:pt x="971550" y="206991"/>
                  </a:lnTo>
                  <a:lnTo>
                    <a:pt x="1096857" y="206991"/>
                  </a:lnTo>
                  <a:lnTo>
                    <a:pt x="1096857" y="223807"/>
                  </a:lnTo>
                  <a:cubicBezTo>
                    <a:pt x="1096857" y="281873"/>
                    <a:pt x="1049786" y="328944"/>
                    <a:pt x="991720" y="3289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03" name="Grafik 202">
              <a:extLst>
                <a:ext uri="{FF2B5EF4-FFF2-40B4-BE49-F238E27FC236}">
                  <a16:creationId xmlns:a16="http://schemas.microsoft.com/office/drawing/2014/main" id="{8FCEB0A2-089F-4016-95FB-82E9EDADF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07418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204" name="Freihandform: Form 203">
            <a:extLst>
              <a:ext uri="{FF2B5EF4-FFF2-40B4-BE49-F238E27FC236}">
                <a16:creationId xmlns:a16="http://schemas.microsoft.com/office/drawing/2014/main" id="{9AD05F86-2F0A-4FFD-90E9-6C984286557B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205" name="Rechteck 204">
            <a:extLst>
              <a:ext uri="{FF2B5EF4-FFF2-40B4-BE49-F238E27FC236}">
                <a16:creationId xmlns:a16="http://schemas.microsoft.com/office/drawing/2014/main" id="{BB9E0D02-2C8F-440B-91D7-9FCA17D56715}"/>
              </a:ext>
            </a:extLst>
          </p:cNvPr>
          <p:cNvSpPr/>
          <p:nvPr/>
        </p:nvSpPr>
        <p:spPr>
          <a:xfrm>
            <a:off x="-19164" y="6239289"/>
            <a:ext cx="332580" cy="430474"/>
          </a:xfrm>
          <a:prstGeom prst="rect">
            <a:avLst/>
          </a:prstGeom>
          <a:solidFill>
            <a:srgbClr val="062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22" name="Gruppieren 221">
            <a:extLst>
              <a:ext uri="{FF2B5EF4-FFF2-40B4-BE49-F238E27FC236}">
                <a16:creationId xmlns:a16="http://schemas.microsoft.com/office/drawing/2014/main" id="{7783821F-6D35-4576-BF6E-A669D241C88F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grpSp>
          <p:nvGrpSpPr>
            <p:cNvPr id="224" name="Gruppieren 223">
              <a:extLst>
                <a:ext uri="{FF2B5EF4-FFF2-40B4-BE49-F238E27FC236}">
                  <a16:creationId xmlns:a16="http://schemas.microsoft.com/office/drawing/2014/main" id="{452EC537-68BF-4BE2-954D-99AC85D74C51}"/>
                </a:ext>
              </a:extLst>
            </p:cNvPr>
            <p:cNvGrpSpPr/>
            <p:nvPr/>
          </p:nvGrpSpPr>
          <p:grpSpPr>
            <a:xfrm>
              <a:off x="-2186285" y="0"/>
              <a:ext cx="2510134" cy="6695658"/>
              <a:chOff x="-2186285" y="0"/>
              <a:chExt cx="2510134" cy="6695658"/>
            </a:xfrm>
          </p:grpSpPr>
          <p:sp>
            <p:nvSpPr>
              <p:cNvPr id="229" name="Freihandform: Form 228">
                <a:extLst>
                  <a:ext uri="{FF2B5EF4-FFF2-40B4-BE49-F238E27FC236}">
                    <a16:creationId xmlns:a16="http://schemas.microsoft.com/office/drawing/2014/main" id="{37C1A803-7991-48A2-A66E-EAB66ADA9D29}"/>
                  </a:ext>
                </a:extLst>
              </p:cNvPr>
              <p:cNvSpPr/>
              <p:nvPr/>
            </p:nvSpPr>
            <p:spPr>
              <a:xfrm>
                <a:off x="-2186285" y="0"/>
                <a:ext cx="2510134" cy="6695658"/>
              </a:xfrm>
              <a:custGeom>
                <a:avLst/>
                <a:gdLst>
                  <a:gd name="connsiteX0" fmla="*/ 0 w 2510134"/>
                  <a:gd name="connsiteY0" fmla="*/ 0 h 6695658"/>
                  <a:gd name="connsiteX1" fmla="*/ 2169551 w 2510134"/>
                  <a:gd name="connsiteY1" fmla="*/ 0 h 6695658"/>
                  <a:gd name="connsiteX2" fmla="*/ 2169551 w 2510134"/>
                  <a:gd name="connsiteY2" fmla="*/ 5488702 h 6695658"/>
                  <a:gd name="connsiteX3" fmla="*/ 2167258 w 2510134"/>
                  <a:gd name="connsiteY3" fmla="*/ 5500060 h 6695658"/>
                  <a:gd name="connsiteX4" fmla="*/ 2167258 w 2510134"/>
                  <a:gd name="connsiteY4" fmla="*/ 5920607 h 6695658"/>
                  <a:gd name="connsiteX5" fmla="*/ 2272395 w 2510134"/>
                  <a:gd name="connsiteY5" fmla="*/ 6025744 h 6695658"/>
                  <a:gd name="connsiteX6" fmla="*/ 2299052 w 2510134"/>
                  <a:gd name="connsiteY6" fmla="*/ 6025744 h 6695658"/>
                  <a:gd name="connsiteX7" fmla="*/ 2324125 w 2510134"/>
                  <a:gd name="connsiteY7" fmla="*/ 6025744 h 6695658"/>
                  <a:gd name="connsiteX8" fmla="*/ 2330064 w 2510134"/>
                  <a:gd name="connsiteY8" fmla="*/ 6026943 h 6695658"/>
                  <a:gd name="connsiteX9" fmla="*/ 2395835 w 2510134"/>
                  <a:gd name="connsiteY9" fmla="*/ 6026943 h 6695658"/>
                  <a:gd name="connsiteX10" fmla="*/ 2395835 w 2510134"/>
                  <a:gd name="connsiteY10" fmla="*/ 6028124 h 6695658"/>
                  <a:gd name="connsiteX11" fmla="*/ 2404997 w 2510134"/>
                  <a:gd name="connsiteY11" fmla="*/ 6028124 h 6695658"/>
                  <a:gd name="connsiteX12" fmla="*/ 2510134 w 2510134"/>
                  <a:gd name="connsiteY12" fmla="*/ 6133261 h 6695658"/>
                  <a:gd name="connsiteX13" fmla="*/ 2510134 w 2510134"/>
                  <a:gd name="connsiteY13" fmla="*/ 6320068 h 6695658"/>
                  <a:gd name="connsiteX14" fmla="*/ 2510122 w 2510134"/>
                  <a:gd name="connsiteY14" fmla="*/ 6320068 h 6695658"/>
                  <a:gd name="connsiteX15" fmla="*/ 2510122 w 2510134"/>
                  <a:gd name="connsiteY15" fmla="*/ 6590078 h 6695658"/>
                  <a:gd name="connsiteX16" fmla="*/ 2404985 w 2510134"/>
                  <a:gd name="connsiteY16" fmla="*/ 6695215 h 6695658"/>
                  <a:gd name="connsiteX17" fmla="*/ 2388505 w 2510134"/>
                  <a:gd name="connsiteY17" fmla="*/ 6695215 h 6695658"/>
                  <a:gd name="connsiteX18" fmla="*/ 2386310 w 2510134"/>
                  <a:gd name="connsiteY18" fmla="*/ 6695658 h 6695658"/>
                  <a:gd name="connsiteX19" fmla="*/ 2386310 w 2510134"/>
                  <a:gd name="connsiteY19" fmla="*/ 6693692 h 6695658"/>
                  <a:gd name="connsiteX20" fmla="*/ 2303388 w 2510134"/>
                  <a:gd name="connsiteY20" fmla="*/ 6693692 h 6695658"/>
                  <a:gd name="connsiteX21" fmla="*/ 2301124 w 2510134"/>
                  <a:gd name="connsiteY21" fmla="*/ 6694149 h 6695658"/>
                  <a:gd name="connsiteX22" fmla="*/ 2223640 w 2510134"/>
                  <a:gd name="connsiteY22" fmla="*/ 6694149 h 6695658"/>
                  <a:gd name="connsiteX23" fmla="*/ 1751564 w 2510134"/>
                  <a:gd name="connsiteY23" fmla="*/ 6694149 h 6695658"/>
                  <a:gd name="connsiteX24" fmla="*/ 1746771 w 2510134"/>
                  <a:gd name="connsiteY24" fmla="*/ 6695613 h 6695658"/>
                  <a:gd name="connsiteX25" fmla="*/ 1436568 w 2510134"/>
                  <a:gd name="connsiteY25" fmla="*/ 6695613 h 6695658"/>
                  <a:gd name="connsiteX26" fmla="*/ 1329378 w 2510134"/>
                  <a:gd name="connsiteY26" fmla="*/ 6695613 h 6695658"/>
                  <a:gd name="connsiteX27" fmla="*/ 104036 w 2510134"/>
                  <a:gd name="connsiteY27" fmla="*/ 6695613 h 6695658"/>
                  <a:gd name="connsiteX28" fmla="*/ 96240 w 2510134"/>
                  <a:gd name="connsiteY28" fmla="*/ 6694039 h 6695658"/>
                  <a:gd name="connsiteX29" fmla="*/ 2760 w 2510134"/>
                  <a:gd name="connsiteY29" fmla="*/ 6694039 h 6695658"/>
                  <a:gd name="connsiteX30" fmla="*/ 2760 w 2510134"/>
                  <a:gd name="connsiteY30" fmla="*/ 6597749 h 6695658"/>
                  <a:gd name="connsiteX31" fmla="*/ 1897 w 2510134"/>
                  <a:gd name="connsiteY31" fmla="*/ 6593474 h 6695658"/>
                  <a:gd name="connsiteX32" fmla="*/ 1897 w 2510134"/>
                  <a:gd name="connsiteY32" fmla="*/ 6224153 h 6695658"/>
                  <a:gd name="connsiteX33" fmla="*/ 0 w 2510134"/>
                  <a:gd name="connsiteY33" fmla="*/ 6224153 h 669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10134" h="6695658">
                    <a:moveTo>
                      <a:pt x="0" y="0"/>
                    </a:moveTo>
                    <a:lnTo>
                      <a:pt x="2169551" y="0"/>
                    </a:lnTo>
                    <a:lnTo>
                      <a:pt x="2169551" y="5488702"/>
                    </a:lnTo>
                    <a:lnTo>
                      <a:pt x="2167258" y="5500060"/>
                    </a:lnTo>
                    <a:lnTo>
                      <a:pt x="2167258" y="5920607"/>
                    </a:lnTo>
                    <a:cubicBezTo>
                      <a:pt x="2167258" y="5978673"/>
                      <a:pt x="2214329" y="6025744"/>
                      <a:pt x="2272395" y="6025744"/>
                    </a:cubicBezTo>
                    <a:lnTo>
                      <a:pt x="2299052" y="6025744"/>
                    </a:lnTo>
                    <a:lnTo>
                      <a:pt x="2324125" y="6025744"/>
                    </a:lnTo>
                    <a:lnTo>
                      <a:pt x="2330064" y="6026943"/>
                    </a:lnTo>
                    <a:lnTo>
                      <a:pt x="2395835" y="6026943"/>
                    </a:lnTo>
                    <a:lnTo>
                      <a:pt x="2395835" y="6028124"/>
                    </a:lnTo>
                    <a:lnTo>
                      <a:pt x="2404997" y="6028124"/>
                    </a:lnTo>
                    <a:cubicBezTo>
                      <a:pt x="2463063" y="6028124"/>
                      <a:pt x="2510134" y="6075195"/>
                      <a:pt x="2510134" y="6133261"/>
                    </a:cubicBezTo>
                    <a:lnTo>
                      <a:pt x="2510134" y="6320068"/>
                    </a:lnTo>
                    <a:lnTo>
                      <a:pt x="2510122" y="6320068"/>
                    </a:lnTo>
                    <a:lnTo>
                      <a:pt x="2510122" y="6590078"/>
                    </a:lnTo>
                    <a:cubicBezTo>
                      <a:pt x="2510122" y="6648144"/>
                      <a:pt x="2463051" y="6695215"/>
                      <a:pt x="2404985" y="6695215"/>
                    </a:cubicBezTo>
                    <a:lnTo>
                      <a:pt x="2388505" y="6695215"/>
                    </a:lnTo>
                    <a:lnTo>
                      <a:pt x="2386310" y="6695658"/>
                    </a:lnTo>
                    <a:lnTo>
                      <a:pt x="2386310" y="6693692"/>
                    </a:lnTo>
                    <a:lnTo>
                      <a:pt x="2303388" y="6693692"/>
                    </a:lnTo>
                    <a:lnTo>
                      <a:pt x="2301124" y="6694149"/>
                    </a:lnTo>
                    <a:lnTo>
                      <a:pt x="2223640" y="6694149"/>
                    </a:lnTo>
                    <a:lnTo>
                      <a:pt x="1751564" y="6694149"/>
                    </a:lnTo>
                    <a:lnTo>
                      <a:pt x="1746771" y="6695613"/>
                    </a:lnTo>
                    <a:lnTo>
                      <a:pt x="1436568" y="6695613"/>
                    </a:lnTo>
                    <a:lnTo>
                      <a:pt x="1329378" y="6695613"/>
                    </a:lnTo>
                    <a:lnTo>
                      <a:pt x="104036" y="6695613"/>
                    </a:lnTo>
                    <a:lnTo>
                      <a:pt x="96240" y="6694039"/>
                    </a:lnTo>
                    <a:lnTo>
                      <a:pt x="2760" y="6694039"/>
                    </a:lnTo>
                    <a:lnTo>
                      <a:pt x="2760" y="6597749"/>
                    </a:lnTo>
                    <a:lnTo>
                      <a:pt x="1897" y="6593474"/>
                    </a:lnTo>
                    <a:lnTo>
                      <a:pt x="1897" y="6224153"/>
                    </a:lnTo>
                    <a:lnTo>
                      <a:pt x="0" y="6224153"/>
                    </a:ln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230" name="Gruppieren 229">
                <a:extLst>
                  <a:ext uri="{FF2B5EF4-FFF2-40B4-BE49-F238E27FC236}">
                    <a16:creationId xmlns:a16="http://schemas.microsoft.com/office/drawing/2014/main" id="{648114B7-39B1-4494-8FFD-4AC92A423BED}"/>
                  </a:ext>
                </a:extLst>
              </p:cNvPr>
              <p:cNvGrpSpPr/>
              <p:nvPr/>
            </p:nvGrpSpPr>
            <p:grpSpPr>
              <a:xfrm>
                <a:off x="34655" y="6074482"/>
                <a:ext cx="218030" cy="225916"/>
                <a:chOff x="1548441" y="6548649"/>
                <a:chExt cx="249627" cy="258657"/>
              </a:xfrm>
            </p:grpSpPr>
            <p:pic>
              <p:nvPicPr>
                <p:cNvPr id="231" name="Grafik 230">
                  <a:extLst>
                    <a:ext uri="{FF2B5EF4-FFF2-40B4-BE49-F238E27FC236}">
                      <a16:creationId xmlns:a16="http://schemas.microsoft.com/office/drawing/2014/main" id="{8A18D805-E731-4F86-B2BA-69472C8046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441" y="6610839"/>
                  <a:ext cx="196467" cy="196467"/>
                </a:xfrm>
                <a:prstGeom prst="rect">
                  <a:avLst/>
                </a:prstGeom>
              </p:spPr>
            </p:pic>
            <p:sp>
              <p:nvSpPr>
                <p:cNvPr id="260" name="Kreuz 259">
                  <a:extLst>
                    <a:ext uri="{FF2B5EF4-FFF2-40B4-BE49-F238E27FC236}">
                      <a16:creationId xmlns:a16="http://schemas.microsoft.com/office/drawing/2014/main" id="{79A92E8B-1405-4EAA-B585-0797C71920BB}"/>
                    </a:ext>
                  </a:extLst>
                </p:cNvPr>
                <p:cNvSpPr/>
                <p:nvPr/>
              </p:nvSpPr>
              <p:spPr>
                <a:xfrm>
                  <a:off x="1710815" y="6548649"/>
                  <a:ext cx="87253" cy="87253"/>
                </a:xfrm>
                <a:prstGeom prst="plus">
                  <a:avLst>
                    <a:gd name="adj" fmla="val 3543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225" name="Gruppieren 224">
              <a:extLst>
                <a:ext uri="{FF2B5EF4-FFF2-40B4-BE49-F238E27FC236}">
                  <a16:creationId xmlns:a16="http://schemas.microsoft.com/office/drawing/2014/main" id="{8355B653-5D14-44B4-8D35-A50F430117BA}"/>
                </a:ext>
              </a:extLst>
            </p:cNvPr>
            <p:cNvGrpSpPr/>
            <p:nvPr/>
          </p:nvGrpSpPr>
          <p:grpSpPr>
            <a:xfrm>
              <a:off x="-2185551" y="0"/>
              <a:ext cx="2490316" cy="6674644"/>
              <a:chOff x="-2185551" y="0"/>
              <a:chExt cx="2490316" cy="6674644"/>
            </a:xfrm>
          </p:grpSpPr>
          <p:sp>
            <p:nvSpPr>
              <p:cNvPr id="226" name="Freihandform: Form 225">
                <a:extLst>
                  <a:ext uri="{FF2B5EF4-FFF2-40B4-BE49-F238E27FC236}">
                    <a16:creationId xmlns:a16="http://schemas.microsoft.com/office/drawing/2014/main" id="{E89A352C-2668-4E69-A3C8-B41EB575E975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rgbClr val="06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28" name="Grafik 227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1873A691-209D-4B6F-96D7-07F07344F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</p:grpSp>
      <p:pic>
        <p:nvPicPr>
          <p:cNvPr id="265" name="Grafik 264">
            <a:extLst>
              <a:ext uri="{FF2B5EF4-FFF2-40B4-BE49-F238E27FC236}">
                <a16:creationId xmlns:a16="http://schemas.microsoft.com/office/drawing/2014/main" id="{695CE3DE-834C-4348-8950-7DD272FA2F2D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273" name="Textfeld 272">
            <a:extLst>
              <a:ext uri="{FF2B5EF4-FFF2-40B4-BE49-F238E27FC236}">
                <a16:creationId xmlns:a16="http://schemas.microsoft.com/office/drawing/2014/main" id="{A07FBD47-2DA6-48E7-B920-C80674430013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sp>
        <p:nvSpPr>
          <p:cNvPr id="275" name="Flussdiagramm: Alternativer Prozess 274">
            <a:extLst>
              <a:ext uri="{FF2B5EF4-FFF2-40B4-BE49-F238E27FC236}">
                <a16:creationId xmlns:a16="http://schemas.microsoft.com/office/drawing/2014/main" id="{E4F1730B-6DFB-4E62-9C81-785A85DA8DCF}"/>
              </a:ext>
            </a:extLst>
          </p:cNvPr>
          <p:cNvSpPr/>
          <p:nvPr/>
        </p:nvSpPr>
        <p:spPr>
          <a:xfrm>
            <a:off x="224092" y="6176459"/>
            <a:ext cx="1655036" cy="8845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122B4C"/>
                </a:solidFill>
              </a:rPr>
              <a:t>FRONT</a:t>
            </a:r>
          </a:p>
        </p:txBody>
      </p:sp>
      <p:grpSp>
        <p:nvGrpSpPr>
          <p:cNvPr id="276" name="Gruppieren 275">
            <a:extLst>
              <a:ext uri="{FF2B5EF4-FFF2-40B4-BE49-F238E27FC236}">
                <a16:creationId xmlns:a16="http://schemas.microsoft.com/office/drawing/2014/main" id="{70DCB45C-6949-44EA-9910-B5363B5033FD}"/>
              </a:ext>
            </a:extLst>
          </p:cNvPr>
          <p:cNvGrpSpPr/>
          <p:nvPr/>
        </p:nvGrpSpPr>
        <p:grpSpPr>
          <a:xfrm>
            <a:off x="152083" y="5091808"/>
            <a:ext cx="1788964" cy="992453"/>
            <a:chOff x="152083" y="5091808"/>
            <a:chExt cx="1788964" cy="992453"/>
          </a:xfrm>
        </p:grpSpPr>
        <p:grpSp>
          <p:nvGrpSpPr>
            <p:cNvPr id="277" name="Gruppieren 276">
              <a:extLst>
                <a:ext uri="{FF2B5EF4-FFF2-40B4-BE49-F238E27FC236}">
                  <a16:creationId xmlns:a16="http://schemas.microsoft.com/office/drawing/2014/main" id="{DD59C1FB-BA59-475D-A5B8-3E63F6F994C4}"/>
                </a:ext>
              </a:extLst>
            </p:cNvPr>
            <p:cNvGrpSpPr/>
            <p:nvPr/>
          </p:nvGrpSpPr>
          <p:grpSpPr>
            <a:xfrm>
              <a:off x="232406" y="5130997"/>
              <a:ext cx="1619426" cy="138732"/>
              <a:chOff x="224874" y="5570811"/>
              <a:chExt cx="1705877" cy="146138"/>
            </a:xfrm>
            <a:solidFill>
              <a:srgbClr val="6780A2"/>
            </a:solidFill>
          </p:grpSpPr>
          <p:sp>
            <p:nvSpPr>
              <p:cNvPr id="372" name="Rechteck: abgerundete Ecken 371">
                <a:extLst>
                  <a:ext uri="{FF2B5EF4-FFF2-40B4-BE49-F238E27FC236}">
                    <a16:creationId xmlns:a16="http://schemas.microsoft.com/office/drawing/2014/main" id="{62606588-1BF1-4231-9561-E30F76DCBC2C}"/>
                  </a:ext>
                </a:extLst>
              </p:cNvPr>
              <p:cNvSpPr/>
              <p:nvPr/>
            </p:nvSpPr>
            <p:spPr>
              <a:xfrm>
                <a:off x="224874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73" name="Rechteck: abgerundete Ecken 372">
                <a:extLst>
                  <a:ext uri="{FF2B5EF4-FFF2-40B4-BE49-F238E27FC236}">
                    <a16:creationId xmlns:a16="http://schemas.microsoft.com/office/drawing/2014/main" id="{3481FFB5-2EBE-4ACF-A3F4-AA063C161583}"/>
                  </a:ext>
                </a:extLst>
              </p:cNvPr>
              <p:cNvSpPr/>
              <p:nvPr/>
            </p:nvSpPr>
            <p:spPr>
              <a:xfrm>
                <a:off x="381886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74" name="Rechteck: abgerundete Ecken 373">
                <a:extLst>
                  <a:ext uri="{FF2B5EF4-FFF2-40B4-BE49-F238E27FC236}">
                    <a16:creationId xmlns:a16="http://schemas.microsoft.com/office/drawing/2014/main" id="{C6B97FD3-06AA-44AE-A0AB-B06A32C4F7D6}"/>
                  </a:ext>
                </a:extLst>
              </p:cNvPr>
              <p:cNvSpPr/>
              <p:nvPr/>
            </p:nvSpPr>
            <p:spPr>
              <a:xfrm>
                <a:off x="539331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75" name="Rechteck: abgerundete Ecken 374">
                <a:extLst>
                  <a:ext uri="{FF2B5EF4-FFF2-40B4-BE49-F238E27FC236}">
                    <a16:creationId xmlns:a16="http://schemas.microsoft.com/office/drawing/2014/main" id="{5F586621-A395-4EAB-90EE-B47122AAD967}"/>
                  </a:ext>
                </a:extLst>
              </p:cNvPr>
              <p:cNvSpPr/>
              <p:nvPr/>
            </p:nvSpPr>
            <p:spPr>
              <a:xfrm>
                <a:off x="1788298" y="5570811"/>
                <a:ext cx="142453" cy="142453"/>
              </a:xfrm>
              <a:prstGeom prst="roundRect">
                <a:avLst/>
              </a:prstGeom>
              <a:solidFill>
                <a:srgbClr val="6780A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76" name="Rechteck: abgerundete Ecken 375">
                <a:extLst>
                  <a:ext uri="{FF2B5EF4-FFF2-40B4-BE49-F238E27FC236}">
                    <a16:creationId xmlns:a16="http://schemas.microsoft.com/office/drawing/2014/main" id="{1404ADA8-426B-4BD6-8216-F3027710D040}"/>
                  </a:ext>
                </a:extLst>
              </p:cNvPr>
              <p:cNvSpPr/>
              <p:nvPr/>
            </p:nvSpPr>
            <p:spPr>
              <a:xfrm>
                <a:off x="695375" y="557449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77" name="Rechteck: abgerundete Ecken 376">
                <a:extLst>
                  <a:ext uri="{FF2B5EF4-FFF2-40B4-BE49-F238E27FC236}">
                    <a16:creationId xmlns:a16="http://schemas.microsoft.com/office/drawing/2014/main" id="{1C4E2421-9550-4AF7-A874-769952501892}"/>
                  </a:ext>
                </a:extLst>
              </p:cNvPr>
              <p:cNvSpPr/>
              <p:nvPr/>
            </p:nvSpPr>
            <p:spPr>
              <a:xfrm>
                <a:off x="852928" y="557449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78" name="Rechteck: abgerundete Ecken 377">
                <a:extLst>
                  <a:ext uri="{FF2B5EF4-FFF2-40B4-BE49-F238E27FC236}">
                    <a16:creationId xmlns:a16="http://schemas.microsoft.com/office/drawing/2014/main" id="{4A0AEAC2-1FB5-4BFE-BE39-592FF1560BB8}"/>
                  </a:ext>
                </a:extLst>
              </p:cNvPr>
              <p:cNvSpPr/>
              <p:nvPr/>
            </p:nvSpPr>
            <p:spPr>
              <a:xfrm>
                <a:off x="1008930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79" name="Rechteck: abgerundete Ecken 378">
                <a:extLst>
                  <a:ext uri="{FF2B5EF4-FFF2-40B4-BE49-F238E27FC236}">
                    <a16:creationId xmlns:a16="http://schemas.microsoft.com/office/drawing/2014/main" id="{299EED5A-4D8B-43DB-841F-AA3E91A5312B}"/>
                  </a:ext>
                </a:extLst>
              </p:cNvPr>
              <p:cNvSpPr/>
              <p:nvPr/>
            </p:nvSpPr>
            <p:spPr>
              <a:xfrm>
                <a:off x="1165395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80" name="Rechteck: abgerundete Ecken 379">
                <a:extLst>
                  <a:ext uri="{FF2B5EF4-FFF2-40B4-BE49-F238E27FC236}">
                    <a16:creationId xmlns:a16="http://schemas.microsoft.com/office/drawing/2014/main" id="{8C2892DC-6502-442B-A45B-8B29A763C344}"/>
                  </a:ext>
                </a:extLst>
              </p:cNvPr>
              <p:cNvSpPr/>
              <p:nvPr/>
            </p:nvSpPr>
            <p:spPr>
              <a:xfrm>
                <a:off x="1321159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81" name="Rechteck: abgerundete Ecken 380">
                <a:extLst>
                  <a:ext uri="{FF2B5EF4-FFF2-40B4-BE49-F238E27FC236}">
                    <a16:creationId xmlns:a16="http://schemas.microsoft.com/office/drawing/2014/main" id="{A314E344-32C5-4B09-994B-00F93BE9D144}"/>
                  </a:ext>
                </a:extLst>
              </p:cNvPr>
              <p:cNvSpPr/>
              <p:nvPr/>
            </p:nvSpPr>
            <p:spPr>
              <a:xfrm>
                <a:off x="1476923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82" name="Rechteck: abgerundete Ecken 381">
                <a:extLst>
                  <a:ext uri="{FF2B5EF4-FFF2-40B4-BE49-F238E27FC236}">
                    <a16:creationId xmlns:a16="http://schemas.microsoft.com/office/drawing/2014/main" id="{27E8B8D3-8CCA-4ED8-9542-0957B0070C1F}"/>
                  </a:ext>
                </a:extLst>
              </p:cNvPr>
              <p:cNvSpPr/>
              <p:nvPr/>
            </p:nvSpPr>
            <p:spPr>
              <a:xfrm>
                <a:off x="1631833" y="557081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grpSp>
          <p:nvGrpSpPr>
            <p:cNvPr id="278" name="Gruppieren 277">
              <a:extLst>
                <a:ext uri="{FF2B5EF4-FFF2-40B4-BE49-F238E27FC236}">
                  <a16:creationId xmlns:a16="http://schemas.microsoft.com/office/drawing/2014/main" id="{867DD933-3B0A-4B3B-81DF-1B9D78F63001}"/>
                </a:ext>
              </a:extLst>
            </p:cNvPr>
            <p:cNvGrpSpPr/>
            <p:nvPr/>
          </p:nvGrpSpPr>
          <p:grpSpPr>
            <a:xfrm>
              <a:off x="233460" y="5327097"/>
              <a:ext cx="1175960" cy="135757"/>
              <a:chOff x="709634" y="5734399"/>
              <a:chExt cx="1238738" cy="143004"/>
            </a:xfrm>
            <a:solidFill>
              <a:srgbClr val="6780A2"/>
            </a:solidFill>
          </p:grpSpPr>
          <p:sp>
            <p:nvSpPr>
              <p:cNvPr id="364" name="Rechteck: abgerundete Ecken 363">
                <a:extLst>
                  <a:ext uri="{FF2B5EF4-FFF2-40B4-BE49-F238E27FC236}">
                    <a16:creationId xmlns:a16="http://schemas.microsoft.com/office/drawing/2014/main" id="{B1444077-8CDF-41A9-9E23-E2A78D2911FA}"/>
                  </a:ext>
                </a:extLst>
              </p:cNvPr>
              <p:cNvSpPr/>
              <p:nvPr/>
            </p:nvSpPr>
            <p:spPr>
              <a:xfrm>
                <a:off x="709634" y="5734404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65" name="Rechteck: abgerundete Ecken 364">
                <a:extLst>
                  <a:ext uri="{FF2B5EF4-FFF2-40B4-BE49-F238E27FC236}">
                    <a16:creationId xmlns:a16="http://schemas.microsoft.com/office/drawing/2014/main" id="{5E61382D-A043-445B-9EF1-225D963A0AA1}"/>
                  </a:ext>
                </a:extLst>
              </p:cNvPr>
              <p:cNvSpPr/>
              <p:nvPr/>
            </p:nvSpPr>
            <p:spPr>
              <a:xfrm>
                <a:off x="866646" y="5734404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66" name="Rechteck: abgerundete Ecken 365">
                <a:extLst>
                  <a:ext uri="{FF2B5EF4-FFF2-40B4-BE49-F238E27FC236}">
                    <a16:creationId xmlns:a16="http://schemas.microsoft.com/office/drawing/2014/main" id="{44FD0921-D4BC-495B-AECE-E101D83C8FD7}"/>
                  </a:ext>
                </a:extLst>
              </p:cNvPr>
              <p:cNvSpPr/>
              <p:nvPr/>
            </p:nvSpPr>
            <p:spPr>
              <a:xfrm>
                <a:off x="1024091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67" name="Rechteck: abgerundete Ecken 366">
                <a:extLst>
                  <a:ext uri="{FF2B5EF4-FFF2-40B4-BE49-F238E27FC236}">
                    <a16:creationId xmlns:a16="http://schemas.microsoft.com/office/drawing/2014/main" id="{E52A54D0-A832-4F6B-A8D7-5C8AF60560EF}"/>
                  </a:ext>
                </a:extLst>
              </p:cNvPr>
              <p:cNvSpPr/>
              <p:nvPr/>
            </p:nvSpPr>
            <p:spPr>
              <a:xfrm>
                <a:off x="1180135" y="5734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68" name="Rechteck: abgerundete Ecken 367">
                <a:extLst>
                  <a:ext uri="{FF2B5EF4-FFF2-40B4-BE49-F238E27FC236}">
                    <a16:creationId xmlns:a16="http://schemas.microsoft.com/office/drawing/2014/main" id="{20B4DEA1-4D0F-46DA-ABCF-968D9CB1310E}"/>
                  </a:ext>
                </a:extLst>
              </p:cNvPr>
              <p:cNvSpPr/>
              <p:nvPr/>
            </p:nvSpPr>
            <p:spPr>
              <a:xfrm>
                <a:off x="1337688" y="573494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69" name="Rechteck: abgerundete Ecken 368">
                <a:extLst>
                  <a:ext uri="{FF2B5EF4-FFF2-40B4-BE49-F238E27FC236}">
                    <a16:creationId xmlns:a16="http://schemas.microsoft.com/office/drawing/2014/main" id="{F7FC4A3A-7589-44B4-A7E8-04ED02205755}"/>
                  </a:ext>
                </a:extLst>
              </p:cNvPr>
              <p:cNvSpPr/>
              <p:nvPr/>
            </p:nvSpPr>
            <p:spPr>
              <a:xfrm>
                <a:off x="1493690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70" name="Rechteck: abgerundete Ecken 369">
                <a:extLst>
                  <a:ext uri="{FF2B5EF4-FFF2-40B4-BE49-F238E27FC236}">
                    <a16:creationId xmlns:a16="http://schemas.microsoft.com/office/drawing/2014/main" id="{FE9F1C89-6DCD-4C99-98BF-9FCE1CA4C14E}"/>
                  </a:ext>
                </a:extLst>
              </p:cNvPr>
              <p:cNvSpPr/>
              <p:nvPr/>
            </p:nvSpPr>
            <p:spPr>
              <a:xfrm>
                <a:off x="1650155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71" name="Rechteck: abgerundete Ecken 370">
                <a:extLst>
                  <a:ext uri="{FF2B5EF4-FFF2-40B4-BE49-F238E27FC236}">
                    <a16:creationId xmlns:a16="http://schemas.microsoft.com/office/drawing/2014/main" id="{1E4DFDF8-1468-4819-B5AA-BD9A949BDF13}"/>
                  </a:ext>
                </a:extLst>
              </p:cNvPr>
              <p:cNvSpPr/>
              <p:nvPr/>
            </p:nvSpPr>
            <p:spPr>
              <a:xfrm>
                <a:off x="1805919" y="573439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grpSp>
          <p:nvGrpSpPr>
            <p:cNvPr id="279" name="Gruppieren 278">
              <a:extLst>
                <a:ext uri="{FF2B5EF4-FFF2-40B4-BE49-F238E27FC236}">
                  <a16:creationId xmlns:a16="http://schemas.microsoft.com/office/drawing/2014/main" id="{FA451809-CDCF-471A-A438-24442B7E8AFC}"/>
                </a:ext>
              </a:extLst>
            </p:cNvPr>
            <p:cNvGrpSpPr/>
            <p:nvPr/>
          </p:nvGrpSpPr>
          <p:grpSpPr>
            <a:xfrm>
              <a:off x="229928" y="5520560"/>
              <a:ext cx="1619426" cy="138732"/>
              <a:chOff x="224874" y="5570811"/>
              <a:chExt cx="1705877" cy="146138"/>
            </a:xfrm>
            <a:solidFill>
              <a:srgbClr val="6780A2"/>
            </a:solidFill>
          </p:grpSpPr>
          <p:sp>
            <p:nvSpPr>
              <p:cNvPr id="353" name="Rechteck: abgerundete Ecken 352">
                <a:extLst>
                  <a:ext uri="{FF2B5EF4-FFF2-40B4-BE49-F238E27FC236}">
                    <a16:creationId xmlns:a16="http://schemas.microsoft.com/office/drawing/2014/main" id="{4E39025F-457E-4F75-A47C-2F41C398371D}"/>
                  </a:ext>
                </a:extLst>
              </p:cNvPr>
              <p:cNvSpPr/>
              <p:nvPr/>
            </p:nvSpPr>
            <p:spPr>
              <a:xfrm>
                <a:off x="224874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54" name="Rechteck: abgerundete Ecken 353">
                <a:extLst>
                  <a:ext uri="{FF2B5EF4-FFF2-40B4-BE49-F238E27FC236}">
                    <a16:creationId xmlns:a16="http://schemas.microsoft.com/office/drawing/2014/main" id="{9445C517-5F0F-4A88-8B7C-5F1B852BD818}"/>
                  </a:ext>
                </a:extLst>
              </p:cNvPr>
              <p:cNvSpPr/>
              <p:nvPr/>
            </p:nvSpPr>
            <p:spPr>
              <a:xfrm>
                <a:off x="381886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55" name="Rechteck: abgerundete Ecken 354">
                <a:extLst>
                  <a:ext uri="{FF2B5EF4-FFF2-40B4-BE49-F238E27FC236}">
                    <a16:creationId xmlns:a16="http://schemas.microsoft.com/office/drawing/2014/main" id="{018ECAAE-8433-47E2-9F23-F5FD26DE8809}"/>
                  </a:ext>
                </a:extLst>
              </p:cNvPr>
              <p:cNvSpPr/>
              <p:nvPr/>
            </p:nvSpPr>
            <p:spPr>
              <a:xfrm>
                <a:off x="539331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56" name="Rechteck: abgerundete Ecken 355">
                <a:extLst>
                  <a:ext uri="{FF2B5EF4-FFF2-40B4-BE49-F238E27FC236}">
                    <a16:creationId xmlns:a16="http://schemas.microsoft.com/office/drawing/2014/main" id="{C1BDDB89-7DC5-40E0-B825-A6EBAFDA7E67}"/>
                  </a:ext>
                </a:extLst>
              </p:cNvPr>
              <p:cNvSpPr/>
              <p:nvPr/>
            </p:nvSpPr>
            <p:spPr>
              <a:xfrm>
                <a:off x="1788298" y="557081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57" name="Rechteck: abgerundete Ecken 356">
                <a:extLst>
                  <a:ext uri="{FF2B5EF4-FFF2-40B4-BE49-F238E27FC236}">
                    <a16:creationId xmlns:a16="http://schemas.microsoft.com/office/drawing/2014/main" id="{2A475830-0885-4AFE-9770-BF181E3DDEE6}"/>
                  </a:ext>
                </a:extLst>
              </p:cNvPr>
              <p:cNvSpPr/>
              <p:nvPr/>
            </p:nvSpPr>
            <p:spPr>
              <a:xfrm>
                <a:off x="695375" y="557449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58" name="Rechteck: abgerundete Ecken 357">
                <a:extLst>
                  <a:ext uri="{FF2B5EF4-FFF2-40B4-BE49-F238E27FC236}">
                    <a16:creationId xmlns:a16="http://schemas.microsoft.com/office/drawing/2014/main" id="{91146F44-0E02-4A38-BD92-2E60677571E0}"/>
                  </a:ext>
                </a:extLst>
              </p:cNvPr>
              <p:cNvSpPr/>
              <p:nvPr/>
            </p:nvSpPr>
            <p:spPr>
              <a:xfrm>
                <a:off x="852928" y="557449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59" name="Rechteck: abgerundete Ecken 358">
                <a:extLst>
                  <a:ext uri="{FF2B5EF4-FFF2-40B4-BE49-F238E27FC236}">
                    <a16:creationId xmlns:a16="http://schemas.microsoft.com/office/drawing/2014/main" id="{79539828-33E8-401C-8F78-14F3BB2F7EBD}"/>
                  </a:ext>
                </a:extLst>
              </p:cNvPr>
              <p:cNvSpPr/>
              <p:nvPr/>
            </p:nvSpPr>
            <p:spPr>
              <a:xfrm>
                <a:off x="1008930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60" name="Rechteck: abgerundete Ecken 359">
                <a:extLst>
                  <a:ext uri="{FF2B5EF4-FFF2-40B4-BE49-F238E27FC236}">
                    <a16:creationId xmlns:a16="http://schemas.microsoft.com/office/drawing/2014/main" id="{EDEA3282-4D7B-43CB-A3F8-412622EBCD60}"/>
                  </a:ext>
                </a:extLst>
              </p:cNvPr>
              <p:cNvSpPr/>
              <p:nvPr/>
            </p:nvSpPr>
            <p:spPr>
              <a:xfrm>
                <a:off x="1165395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61" name="Rechteck: abgerundete Ecken 360">
                <a:extLst>
                  <a:ext uri="{FF2B5EF4-FFF2-40B4-BE49-F238E27FC236}">
                    <a16:creationId xmlns:a16="http://schemas.microsoft.com/office/drawing/2014/main" id="{9970B5BD-D66D-431B-8ABF-DC085DB90C6E}"/>
                  </a:ext>
                </a:extLst>
              </p:cNvPr>
              <p:cNvSpPr/>
              <p:nvPr/>
            </p:nvSpPr>
            <p:spPr>
              <a:xfrm>
                <a:off x="1321159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62" name="Rechteck: abgerundete Ecken 361">
                <a:extLst>
                  <a:ext uri="{FF2B5EF4-FFF2-40B4-BE49-F238E27FC236}">
                    <a16:creationId xmlns:a16="http://schemas.microsoft.com/office/drawing/2014/main" id="{BFC8451C-B135-468B-BE87-1A0DB6076A8E}"/>
                  </a:ext>
                </a:extLst>
              </p:cNvPr>
              <p:cNvSpPr/>
              <p:nvPr/>
            </p:nvSpPr>
            <p:spPr>
              <a:xfrm>
                <a:off x="1476923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63" name="Rechteck: abgerundete Ecken 362">
                <a:extLst>
                  <a:ext uri="{FF2B5EF4-FFF2-40B4-BE49-F238E27FC236}">
                    <a16:creationId xmlns:a16="http://schemas.microsoft.com/office/drawing/2014/main" id="{225A5A4A-7CC1-49BF-A15E-214EF0E55429}"/>
                  </a:ext>
                </a:extLst>
              </p:cNvPr>
              <p:cNvSpPr/>
              <p:nvPr/>
            </p:nvSpPr>
            <p:spPr>
              <a:xfrm>
                <a:off x="1631833" y="557081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sp>
          <p:nvSpPr>
            <p:cNvPr id="280" name="Rechteck: abgerundete Ecken 279">
              <a:extLst>
                <a:ext uri="{FF2B5EF4-FFF2-40B4-BE49-F238E27FC236}">
                  <a16:creationId xmlns:a16="http://schemas.microsoft.com/office/drawing/2014/main" id="{BB55DB07-09C4-416C-8AF8-57F735C3B5F5}"/>
                </a:ext>
              </a:extLst>
            </p:cNvPr>
            <p:cNvSpPr/>
            <p:nvPr/>
          </p:nvSpPr>
          <p:spPr>
            <a:xfrm>
              <a:off x="230905" y="5715858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83" name="Rechteck: abgerundete Ecken 282">
              <a:extLst>
                <a:ext uri="{FF2B5EF4-FFF2-40B4-BE49-F238E27FC236}">
                  <a16:creationId xmlns:a16="http://schemas.microsoft.com/office/drawing/2014/main" id="{787104E0-40D8-456D-BFDC-76C4A623281E}"/>
                </a:ext>
              </a:extLst>
            </p:cNvPr>
            <p:cNvSpPr/>
            <p:nvPr/>
          </p:nvSpPr>
          <p:spPr>
            <a:xfrm>
              <a:off x="379960" y="5715858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84" name="Rechteck: abgerundete Ecken 283">
              <a:extLst>
                <a:ext uri="{FF2B5EF4-FFF2-40B4-BE49-F238E27FC236}">
                  <a16:creationId xmlns:a16="http://schemas.microsoft.com/office/drawing/2014/main" id="{2FA0E3CF-4069-4B30-A467-1A2B0ECB5D8B}"/>
                </a:ext>
              </a:extLst>
            </p:cNvPr>
            <p:cNvSpPr/>
            <p:nvPr/>
          </p:nvSpPr>
          <p:spPr>
            <a:xfrm>
              <a:off x="529426" y="5715854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85" name="Rechteck: abgerundete Ecken 284">
              <a:extLst>
                <a:ext uri="{FF2B5EF4-FFF2-40B4-BE49-F238E27FC236}">
                  <a16:creationId xmlns:a16="http://schemas.microsoft.com/office/drawing/2014/main" id="{C76F3189-B4A2-4B33-85D3-9EF1B983B10D}"/>
                </a:ext>
              </a:extLst>
            </p:cNvPr>
            <p:cNvSpPr/>
            <p:nvPr/>
          </p:nvSpPr>
          <p:spPr>
            <a:xfrm>
              <a:off x="677562" y="5716376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86" name="Rechteck: abgerundete Ecken 285">
              <a:extLst>
                <a:ext uri="{FF2B5EF4-FFF2-40B4-BE49-F238E27FC236}">
                  <a16:creationId xmlns:a16="http://schemas.microsoft.com/office/drawing/2014/main" id="{62712C8A-479E-4F9B-BDB5-02C74ECCCC23}"/>
                </a:ext>
              </a:extLst>
            </p:cNvPr>
            <p:cNvSpPr/>
            <p:nvPr/>
          </p:nvSpPr>
          <p:spPr>
            <a:xfrm>
              <a:off x="827130" y="5716375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87" name="Rechteck: abgerundete Ecken 286">
              <a:extLst>
                <a:ext uri="{FF2B5EF4-FFF2-40B4-BE49-F238E27FC236}">
                  <a16:creationId xmlns:a16="http://schemas.microsoft.com/office/drawing/2014/main" id="{769C6196-9214-4379-BCDD-3424A3F3DD4A}"/>
                </a:ext>
              </a:extLst>
            </p:cNvPr>
            <p:cNvSpPr/>
            <p:nvPr/>
          </p:nvSpPr>
          <p:spPr>
            <a:xfrm>
              <a:off x="975226" y="5715854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88" name="Rechteck: abgerundete Ecken 287">
              <a:extLst>
                <a:ext uri="{FF2B5EF4-FFF2-40B4-BE49-F238E27FC236}">
                  <a16:creationId xmlns:a16="http://schemas.microsoft.com/office/drawing/2014/main" id="{41735829-BF9E-41C1-A925-B31DF515C350}"/>
                </a:ext>
              </a:extLst>
            </p:cNvPr>
            <p:cNvSpPr/>
            <p:nvPr/>
          </p:nvSpPr>
          <p:spPr>
            <a:xfrm>
              <a:off x="1123762" y="5715854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89" name="Rechteck: abgerundete Ecken 288">
              <a:extLst>
                <a:ext uri="{FF2B5EF4-FFF2-40B4-BE49-F238E27FC236}">
                  <a16:creationId xmlns:a16="http://schemas.microsoft.com/office/drawing/2014/main" id="{4C04BC6D-2EAB-48A0-A137-D802E719F846}"/>
                </a:ext>
              </a:extLst>
            </p:cNvPr>
            <p:cNvSpPr/>
            <p:nvPr/>
          </p:nvSpPr>
          <p:spPr>
            <a:xfrm>
              <a:off x="1271632" y="5715853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90" name="Rechteck: abgerundete Ecken 289">
              <a:extLst>
                <a:ext uri="{FF2B5EF4-FFF2-40B4-BE49-F238E27FC236}">
                  <a16:creationId xmlns:a16="http://schemas.microsoft.com/office/drawing/2014/main" id="{2D8CDCBA-478E-4919-B774-5337C484B30B}"/>
                </a:ext>
              </a:extLst>
            </p:cNvPr>
            <p:cNvSpPr/>
            <p:nvPr/>
          </p:nvSpPr>
          <p:spPr>
            <a:xfrm>
              <a:off x="1419502" y="5715853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91" name="Rechteck: abgerundete Ecken 290">
              <a:extLst>
                <a:ext uri="{FF2B5EF4-FFF2-40B4-BE49-F238E27FC236}">
                  <a16:creationId xmlns:a16="http://schemas.microsoft.com/office/drawing/2014/main" id="{8F2D740A-4208-433E-B744-E890B4CC9CAB}"/>
                </a:ext>
              </a:extLst>
            </p:cNvPr>
            <p:cNvSpPr/>
            <p:nvPr/>
          </p:nvSpPr>
          <p:spPr>
            <a:xfrm>
              <a:off x="1572171" y="5718489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grpSp>
          <p:nvGrpSpPr>
            <p:cNvPr id="292" name="Gruppieren 291">
              <a:extLst>
                <a:ext uri="{FF2B5EF4-FFF2-40B4-BE49-F238E27FC236}">
                  <a16:creationId xmlns:a16="http://schemas.microsoft.com/office/drawing/2014/main" id="{32F2A655-96C5-4927-B462-92BDE7465D84}"/>
                </a:ext>
              </a:extLst>
            </p:cNvPr>
            <p:cNvGrpSpPr/>
            <p:nvPr/>
          </p:nvGrpSpPr>
          <p:grpSpPr>
            <a:xfrm>
              <a:off x="228822" y="5907571"/>
              <a:ext cx="1473553" cy="136068"/>
              <a:chOff x="228822" y="6241113"/>
              <a:chExt cx="1552217" cy="143332"/>
            </a:xfrm>
            <a:solidFill>
              <a:srgbClr val="6780A2"/>
            </a:solidFill>
          </p:grpSpPr>
          <p:sp>
            <p:nvSpPr>
              <p:cNvPr id="343" name="Rechteck: abgerundete Ecken 342">
                <a:extLst>
                  <a:ext uri="{FF2B5EF4-FFF2-40B4-BE49-F238E27FC236}">
                    <a16:creationId xmlns:a16="http://schemas.microsoft.com/office/drawing/2014/main" id="{A2259372-E4F3-4A78-AC2F-48BFA85BAEA7}"/>
                  </a:ext>
                </a:extLst>
              </p:cNvPr>
              <p:cNvSpPr/>
              <p:nvPr/>
            </p:nvSpPr>
            <p:spPr>
              <a:xfrm>
                <a:off x="228822" y="6241446"/>
                <a:ext cx="142453" cy="142453"/>
              </a:xfrm>
              <a:prstGeom prst="roundRect">
                <a:avLst/>
              </a:prstGeom>
              <a:solidFill>
                <a:srgbClr val="92D050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4" name="Rechteck: abgerundete Ecken 343">
                <a:extLst>
                  <a:ext uri="{FF2B5EF4-FFF2-40B4-BE49-F238E27FC236}">
                    <a16:creationId xmlns:a16="http://schemas.microsoft.com/office/drawing/2014/main" id="{1D6657E3-DAB6-4EB1-A670-67AA372AC7BE}"/>
                  </a:ext>
                </a:extLst>
              </p:cNvPr>
              <p:cNvSpPr/>
              <p:nvPr/>
            </p:nvSpPr>
            <p:spPr>
              <a:xfrm>
                <a:off x="385834" y="62414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5" name="Rechteck: abgerundete Ecken 344">
                <a:extLst>
                  <a:ext uri="{FF2B5EF4-FFF2-40B4-BE49-F238E27FC236}">
                    <a16:creationId xmlns:a16="http://schemas.microsoft.com/office/drawing/2014/main" id="{8DEEFF09-FFDC-4F57-8FE6-C557B581AE58}"/>
                  </a:ext>
                </a:extLst>
              </p:cNvPr>
              <p:cNvSpPr/>
              <p:nvPr/>
            </p:nvSpPr>
            <p:spPr>
              <a:xfrm>
                <a:off x="543279" y="624144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6" name="Rechteck: abgerundete Ecken 345">
                <a:extLst>
                  <a:ext uri="{FF2B5EF4-FFF2-40B4-BE49-F238E27FC236}">
                    <a16:creationId xmlns:a16="http://schemas.microsoft.com/office/drawing/2014/main" id="{B339C887-AFD3-46C9-A9F6-5F1DF285D39B}"/>
                  </a:ext>
                </a:extLst>
              </p:cNvPr>
              <p:cNvSpPr/>
              <p:nvPr/>
            </p:nvSpPr>
            <p:spPr>
              <a:xfrm>
                <a:off x="699323" y="624199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7" name="Rechteck: abgerundete Ecken 346">
                <a:extLst>
                  <a:ext uri="{FF2B5EF4-FFF2-40B4-BE49-F238E27FC236}">
                    <a16:creationId xmlns:a16="http://schemas.microsoft.com/office/drawing/2014/main" id="{AE783508-E3DC-47FA-A0DC-54B3482B250B}"/>
                  </a:ext>
                </a:extLst>
              </p:cNvPr>
              <p:cNvSpPr/>
              <p:nvPr/>
            </p:nvSpPr>
            <p:spPr>
              <a:xfrm>
                <a:off x="856876" y="624199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8" name="Rechteck: abgerundete Ecken 347">
                <a:extLst>
                  <a:ext uri="{FF2B5EF4-FFF2-40B4-BE49-F238E27FC236}">
                    <a16:creationId xmlns:a16="http://schemas.microsoft.com/office/drawing/2014/main" id="{294AF218-0CEC-411C-BBCB-AA5CC35531F8}"/>
                  </a:ext>
                </a:extLst>
              </p:cNvPr>
              <p:cNvSpPr/>
              <p:nvPr/>
            </p:nvSpPr>
            <p:spPr>
              <a:xfrm>
                <a:off x="1012878" y="624144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9" name="Rechteck: abgerundete Ecken 348">
                <a:extLst>
                  <a:ext uri="{FF2B5EF4-FFF2-40B4-BE49-F238E27FC236}">
                    <a16:creationId xmlns:a16="http://schemas.microsoft.com/office/drawing/2014/main" id="{5EDBC74B-57A8-4D80-B9D9-5966487E9C61}"/>
                  </a:ext>
                </a:extLst>
              </p:cNvPr>
              <p:cNvSpPr/>
              <p:nvPr/>
            </p:nvSpPr>
            <p:spPr>
              <a:xfrm>
                <a:off x="1169343" y="624144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0" name="Rechteck: abgerundete Ecken 349">
                <a:extLst>
                  <a:ext uri="{FF2B5EF4-FFF2-40B4-BE49-F238E27FC236}">
                    <a16:creationId xmlns:a16="http://schemas.microsoft.com/office/drawing/2014/main" id="{54BD82A9-6E53-42FD-AB0F-562CD02D4F0C}"/>
                  </a:ext>
                </a:extLst>
              </p:cNvPr>
              <p:cNvSpPr/>
              <p:nvPr/>
            </p:nvSpPr>
            <p:spPr>
              <a:xfrm>
                <a:off x="1325107" y="624144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1" name="Rechteck: abgerundete Ecken 350">
                <a:extLst>
                  <a:ext uri="{FF2B5EF4-FFF2-40B4-BE49-F238E27FC236}">
                    <a16:creationId xmlns:a16="http://schemas.microsoft.com/office/drawing/2014/main" id="{5994293A-7AD9-4D59-A0EE-DFD2DAF9653B}"/>
                  </a:ext>
                </a:extLst>
              </p:cNvPr>
              <p:cNvSpPr/>
              <p:nvPr/>
            </p:nvSpPr>
            <p:spPr>
              <a:xfrm>
                <a:off x="1480871" y="624144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2" name="Rechteck: abgerundete Ecken 351">
                <a:extLst>
                  <a:ext uri="{FF2B5EF4-FFF2-40B4-BE49-F238E27FC236}">
                    <a16:creationId xmlns:a16="http://schemas.microsoft.com/office/drawing/2014/main" id="{84B5C86D-7F83-4B09-AFD8-9872051AEECE}"/>
                  </a:ext>
                </a:extLst>
              </p:cNvPr>
              <p:cNvSpPr/>
              <p:nvPr/>
            </p:nvSpPr>
            <p:spPr>
              <a:xfrm>
                <a:off x="1638586" y="6241113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pic>
          <p:nvPicPr>
            <p:cNvPr id="293" name="Grafik 292">
              <a:extLst>
                <a:ext uri="{FF2B5EF4-FFF2-40B4-BE49-F238E27FC236}">
                  <a16:creationId xmlns:a16="http://schemas.microsoft.com/office/drawing/2014/main" id="{D77E4316-2CCF-4938-8FF1-C9DE055AF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0054" y="5929890"/>
              <a:ext cx="90595" cy="90595"/>
            </a:xfrm>
            <a:prstGeom prst="rect">
              <a:avLst/>
            </a:prstGeom>
          </p:spPr>
        </p:pic>
        <p:sp>
          <p:nvSpPr>
            <p:cNvPr id="294" name="Textfeld 293">
              <a:extLst>
                <a:ext uri="{FF2B5EF4-FFF2-40B4-BE49-F238E27FC236}">
                  <a16:creationId xmlns:a16="http://schemas.microsoft.com/office/drawing/2014/main" id="{42621231-70D1-4CDA-8DB2-9897E9CEE5C0}"/>
                </a:ext>
              </a:extLst>
            </p:cNvPr>
            <p:cNvSpPr txBox="1"/>
            <p:nvPr/>
          </p:nvSpPr>
          <p:spPr>
            <a:xfrm>
              <a:off x="158464" y="567612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11</a:t>
              </a:r>
            </a:p>
          </p:txBody>
        </p:sp>
        <p:sp>
          <p:nvSpPr>
            <p:cNvPr id="295" name="Textfeld 294">
              <a:extLst>
                <a:ext uri="{FF2B5EF4-FFF2-40B4-BE49-F238E27FC236}">
                  <a16:creationId xmlns:a16="http://schemas.microsoft.com/office/drawing/2014/main" id="{19DE7885-DC66-4435-80CC-72E46D3CFAF1}"/>
                </a:ext>
              </a:extLst>
            </p:cNvPr>
            <p:cNvSpPr txBox="1"/>
            <p:nvPr/>
          </p:nvSpPr>
          <p:spPr>
            <a:xfrm>
              <a:off x="303785" y="567797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12</a:t>
              </a:r>
            </a:p>
          </p:txBody>
        </p:sp>
        <p:sp>
          <p:nvSpPr>
            <p:cNvPr id="296" name="Textfeld 295">
              <a:extLst>
                <a:ext uri="{FF2B5EF4-FFF2-40B4-BE49-F238E27FC236}">
                  <a16:creationId xmlns:a16="http://schemas.microsoft.com/office/drawing/2014/main" id="{F8FE5CB6-4536-4ADA-A77B-002777E533B7}"/>
                </a:ext>
              </a:extLst>
            </p:cNvPr>
            <p:cNvSpPr txBox="1"/>
            <p:nvPr/>
          </p:nvSpPr>
          <p:spPr>
            <a:xfrm>
              <a:off x="456530" y="567642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297" name="Textfeld 296">
              <a:extLst>
                <a:ext uri="{FF2B5EF4-FFF2-40B4-BE49-F238E27FC236}">
                  <a16:creationId xmlns:a16="http://schemas.microsoft.com/office/drawing/2014/main" id="{0641ACE3-4FDB-45BF-BCFC-76E3E692FCE8}"/>
                </a:ext>
              </a:extLst>
            </p:cNvPr>
            <p:cNvSpPr txBox="1"/>
            <p:nvPr/>
          </p:nvSpPr>
          <p:spPr>
            <a:xfrm>
              <a:off x="606021" y="567642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14</a:t>
              </a:r>
            </a:p>
          </p:txBody>
        </p:sp>
        <p:sp>
          <p:nvSpPr>
            <p:cNvPr id="298" name="Textfeld 297">
              <a:extLst>
                <a:ext uri="{FF2B5EF4-FFF2-40B4-BE49-F238E27FC236}">
                  <a16:creationId xmlns:a16="http://schemas.microsoft.com/office/drawing/2014/main" id="{EB851FD0-535E-4B50-8A60-A97D41C30EDC}"/>
                </a:ext>
              </a:extLst>
            </p:cNvPr>
            <p:cNvSpPr txBox="1"/>
            <p:nvPr/>
          </p:nvSpPr>
          <p:spPr>
            <a:xfrm>
              <a:off x="752931" y="5676504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15</a:t>
              </a:r>
            </a:p>
          </p:txBody>
        </p:sp>
        <p:sp>
          <p:nvSpPr>
            <p:cNvPr id="299" name="Textfeld 298">
              <a:extLst>
                <a:ext uri="{FF2B5EF4-FFF2-40B4-BE49-F238E27FC236}">
                  <a16:creationId xmlns:a16="http://schemas.microsoft.com/office/drawing/2014/main" id="{DB3DC8BE-66AF-48B9-A7E4-60C1F3910500}"/>
                </a:ext>
              </a:extLst>
            </p:cNvPr>
            <p:cNvSpPr txBox="1"/>
            <p:nvPr/>
          </p:nvSpPr>
          <p:spPr>
            <a:xfrm>
              <a:off x="898263" y="567628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16</a:t>
              </a:r>
            </a:p>
          </p:txBody>
        </p:sp>
        <p:sp>
          <p:nvSpPr>
            <p:cNvPr id="300" name="Textfeld 299">
              <a:extLst>
                <a:ext uri="{FF2B5EF4-FFF2-40B4-BE49-F238E27FC236}">
                  <a16:creationId xmlns:a16="http://schemas.microsoft.com/office/drawing/2014/main" id="{F9809FEE-5CA6-409C-9AAB-A2A98DC42FFE}"/>
                </a:ext>
              </a:extLst>
            </p:cNvPr>
            <p:cNvSpPr txBox="1"/>
            <p:nvPr/>
          </p:nvSpPr>
          <p:spPr>
            <a:xfrm>
              <a:off x="1045875" y="567797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17</a:t>
              </a:r>
            </a:p>
          </p:txBody>
        </p:sp>
        <p:sp>
          <p:nvSpPr>
            <p:cNvPr id="301" name="Textfeld 300">
              <a:extLst>
                <a:ext uri="{FF2B5EF4-FFF2-40B4-BE49-F238E27FC236}">
                  <a16:creationId xmlns:a16="http://schemas.microsoft.com/office/drawing/2014/main" id="{D7601454-4240-49AB-9C44-6A77FAD77CC6}"/>
                </a:ext>
              </a:extLst>
            </p:cNvPr>
            <p:cNvSpPr txBox="1"/>
            <p:nvPr/>
          </p:nvSpPr>
          <p:spPr>
            <a:xfrm>
              <a:off x="1194261" y="567628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18</a:t>
              </a:r>
            </a:p>
          </p:txBody>
        </p:sp>
        <p:sp>
          <p:nvSpPr>
            <p:cNvPr id="302" name="Textfeld 301">
              <a:extLst>
                <a:ext uri="{FF2B5EF4-FFF2-40B4-BE49-F238E27FC236}">
                  <a16:creationId xmlns:a16="http://schemas.microsoft.com/office/drawing/2014/main" id="{86FF23D7-2EB3-4852-8561-47F56F2ED548}"/>
                </a:ext>
              </a:extLst>
            </p:cNvPr>
            <p:cNvSpPr txBox="1"/>
            <p:nvPr/>
          </p:nvSpPr>
          <p:spPr>
            <a:xfrm>
              <a:off x="1345149" y="5677223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19</a:t>
              </a:r>
            </a:p>
          </p:txBody>
        </p:sp>
        <p:sp>
          <p:nvSpPr>
            <p:cNvPr id="303" name="Textfeld 302">
              <a:extLst>
                <a:ext uri="{FF2B5EF4-FFF2-40B4-BE49-F238E27FC236}">
                  <a16:creationId xmlns:a16="http://schemas.microsoft.com/office/drawing/2014/main" id="{70F8632A-D2AD-4CDB-A4C9-3CF5F80C3010}"/>
                </a:ext>
              </a:extLst>
            </p:cNvPr>
            <p:cNvSpPr txBox="1"/>
            <p:nvPr/>
          </p:nvSpPr>
          <p:spPr>
            <a:xfrm>
              <a:off x="1496026" y="567628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20</a:t>
              </a:r>
            </a:p>
          </p:txBody>
        </p:sp>
        <p:sp>
          <p:nvSpPr>
            <p:cNvPr id="304" name="Textfeld 303">
              <a:extLst>
                <a:ext uri="{FF2B5EF4-FFF2-40B4-BE49-F238E27FC236}">
                  <a16:creationId xmlns:a16="http://schemas.microsoft.com/office/drawing/2014/main" id="{CFE75CBE-07E6-4C75-9945-1F799A0D66C4}"/>
                </a:ext>
              </a:extLst>
            </p:cNvPr>
            <p:cNvSpPr txBox="1"/>
            <p:nvPr/>
          </p:nvSpPr>
          <p:spPr>
            <a:xfrm>
              <a:off x="196595" y="5866811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05" name="Textfeld 304">
              <a:extLst>
                <a:ext uri="{FF2B5EF4-FFF2-40B4-BE49-F238E27FC236}">
                  <a16:creationId xmlns:a16="http://schemas.microsoft.com/office/drawing/2014/main" id="{CCEC1502-6B48-4C3D-924D-1AE0F7903E90}"/>
                </a:ext>
              </a:extLst>
            </p:cNvPr>
            <p:cNvSpPr txBox="1"/>
            <p:nvPr/>
          </p:nvSpPr>
          <p:spPr>
            <a:xfrm>
              <a:off x="345319" y="5865632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06" name="Textfeld 305">
              <a:extLst>
                <a:ext uri="{FF2B5EF4-FFF2-40B4-BE49-F238E27FC236}">
                  <a16:creationId xmlns:a16="http://schemas.microsoft.com/office/drawing/2014/main" id="{791AD3A4-4C1E-4218-B836-1392963119DD}"/>
                </a:ext>
              </a:extLst>
            </p:cNvPr>
            <p:cNvSpPr txBox="1"/>
            <p:nvPr/>
          </p:nvSpPr>
          <p:spPr>
            <a:xfrm>
              <a:off x="493692" y="5868300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07" name="Textfeld 306">
              <a:extLst>
                <a:ext uri="{FF2B5EF4-FFF2-40B4-BE49-F238E27FC236}">
                  <a16:creationId xmlns:a16="http://schemas.microsoft.com/office/drawing/2014/main" id="{C83C5983-DF93-4842-96E8-8DE4E12802F6}"/>
                </a:ext>
              </a:extLst>
            </p:cNvPr>
            <p:cNvSpPr txBox="1"/>
            <p:nvPr/>
          </p:nvSpPr>
          <p:spPr>
            <a:xfrm>
              <a:off x="641642" y="5868296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08" name="Textfeld 307">
              <a:extLst>
                <a:ext uri="{FF2B5EF4-FFF2-40B4-BE49-F238E27FC236}">
                  <a16:creationId xmlns:a16="http://schemas.microsoft.com/office/drawing/2014/main" id="{3EB0DB01-59C6-4F90-A865-607EFC2240DE}"/>
                </a:ext>
              </a:extLst>
            </p:cNvPr>
            <p:cNvSpPr txBox="1"/>
            <p:nvPr/>
          </p:nvSpPr>
          <p:spPr>
            <a:xfrm>
              <a:off x="794355" y="5868817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309" name="Textfeld 308">
              <a:extLst>
                <a:ext uri="{FF2B5EF4-FFF2-40B4-BE49-F238E27FC236}">
                  <a16:creationId xmlns:a16="http://schemas.microsoft.com/office/drawing/2014/main" id="{2AA73986-4A2A-44C4-AA9E-387972541F65}"/>
                </a:ext>
              </a:extLst>
            </p:cNvPr>
            <p:cNvSpPr txBox="1"/>
            <p:nvPr/>
          </p:nvSpPr>
          <p:spPr>
            <a:xfrm>
              <a:off x="942940" y="5867071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310" name="Textfeld 309">
              <a:extLst>
                <a:ext uri="{FF2B5EF4-FFF2-40B4-BE49-F238E27FC236}">
                  <a16:creationId xmlns:a16="http://schemas.microsoft.com/office/drawing/2014/main" id="{F2AB0000-16F3-4635-BB29-50D3D4730D28}"/>
                </a:ext>
              </a:extLst>
            </p:cNvPr>
            <p:cNvSpPr txBox="1"/>
            <p:nvPr/>
          </p:nvSpPr>
          <p:spPr>
            <a:xfrm>
              <a:off x="1091580" y="5868672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11" name="Textfeld 310">
              <a:extLst>
                <a:ext uri="{FF2B5EF4-FFF2-40B4-BE49-F238E27FC236}">
                  <a16:creationId xmlns:a16="http://schemas.microsoft.com/office/drawing/2014/main" id="{4631C75A-075C-401D-9358-C98A18022E1D}"/>
                </a:ext>
              </a:extLst>
            </p:cNvPr>
            <p:cNvSpPr txBox="1"/>
            <p:nvPr/>
          </p:nvSpPr>
          <p:spPr>
            <a:xfrm>
              <a:off x="1238602" y="5866430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312" name="Textfeld 311">
              <a:extLst>
                <a:ext uri="{FF2B5EF4-FFF2-40B4-BE49-F238E27FC236}">
                  <a16:creationId xmlns:a16="http://schemas.microsoft.com/office/drawing/2014/main" id="{AE837EA8-F72E-4AA5-97DD-A7B6A45F63CA}"/>
                </a:ext>
              </a:extLst>
            </p:cNvPr>
            <p:cNvSpPr txBox="1"/>
            <p:nvPr/>
          </p:nvSpPr>
          <p:spPr>
            <a:xfrm>
              <a:off x="1387739" y="5865936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313" name="Textfeld 312">
              <a:extLst>
                <a:ext uri="{FF2B5EF4-FFF2-40B4-BE49-F238E27FC236}">
                  <a16:creationId xmlns:a16="http://schemas.microsoft.com/office/drawing/2014/main" id="{28033F98-B7E0-44CC-84D5-72B060340ED4}"/>
                </a:ext>
              </a:extLst>
            </p:cNvPr>
            <p:cNvSpPr txBox="1"/>
            <p:nvPr/>
          </p:nvSpPr>
          <p:spPr>
            <a:xfrm>
              <a:off x="152083" y="5482211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21</a:t>
              </a:r>
            </a:p>
          </p:txBody>
        </p:sp>
        <p:sp>
          <p:nvSpPr>
            <p:cNvPr id="314" name="Textfeld 313">
              <a:extLst>
                <a:ext uri="{FF2B5EF4-FFF2-40B4-BE49-F238E27FC236}">
                  <a16:creationId xmlns:a16="http://schemas.microsoft.com/office/drawing/2014/main" id="{07645187-DC61-4BA8-8E84-BE45FA277836}"/>
                </a:ext>
              </a:extLst>
            </p:cNvPr>
            <p:cNvSpPr txBox="1"/>
            <p:nvPr/>
          </p:nvSpPr>
          <p:spPr>
            <a:xfrm>
              <a:off x="304194" y="548389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22</a:t>
              </a:r>
            </a:p>
          </p:txBody>
        </p:sp>
        <p:sp>
          <p:nvSpPr>
            <p:cNvPr id="315" name="Textfeld 314">
              <a:extLst>
                <a:ext uri="{FF2B5EF4-FFF2-40B4-BE49-F238E27FC236}">
                  <a16:creationId xmlns:a16="http://schemas.microsoft.com/office/drawing/2014/main" id="{DAFB8929-8A7E-4948-80C8-1F9CE8CC6C15}"/>
                </a:ext>
              </a:extLst>
            </p:cNvPr>
            <p:cNvSpPr txBox="1"/>
            <p:nvPr/>
          </p:nvSpPr>
          <p:spPr>
            <a:xfrm>
              <a:off x="455124" y="5483283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23</a:t>
              </a:r>
            </a:p>
          </p:txBody>
        </p:sp>
        <p:sp>
          <p:nvSpPr>
            <p:cNvPr id="316" name="Textfeld 315">
              <a:extLst>
                <a:ext uri="{FF2B5EF4-FFF2-40B4-BE49-F238E27FC236}">
                  <a16:creationId xmlns:a16="http://schemas.microsoft.com/office/drawing/2014/main" id="{C10D161C-21FD-4A8C-A9DB-F754F65F08F8}"/>
                </a:ext>
              </a:extLst>
            </p:cNvPr>
            <p:cNvSpPr txBox="1"/>
            <p:nvPr/>
          </p:nvSpPr>
          <p:spPr>
            <a:xfrm>
              <a:off x="603928" y="548396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24</a:t>
              </a:r>
            </a:p>
          </p:txBody>
        </p:sp>
        <p:sp>
          <p:nvSpPr>
            <p:cNvPr id="317" name="Textfeld 316">
              <a:extLst>
                <a:ext uri="{FF2B5EF4-FFF2-40B4-BE49-F238E27FC236}">
                  <a16:creationId xmlns:a16="http://schemas.microsoft.com/office/drawing/2014/main" id="{EAEE42D6-ED50-468B-905D-6B6718AC9B09}"/>
                </a:ext>
              </a:extLst>
            </p:cNvPr>
            <p:cNvSpPr txBox="1"/>
            <p:nvPr/>
          </p:nvSpPr>
          <p:spPr>
            <a:xfrm>
              <a:off x="753076" y="5481501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25</a:t>
              </a:r>
            </a:p>
          </p:txBody>
        </p:sp>
        <p:sp>
          <p:nvSpPr>
            <p:cNvPr id="318" name="Textfeld 317">
              <a:extLst>
                <a:ext uri="{FF2B5EF4-FFF2-40B4-BE49-F238E27FC236}">
                  <a16:creationId xmlns:a16="http://schemas.microsoft.com/office/drawing/2014/main" id="{1A916F54-2FC2-41AA-BC9C-4D5D52031BB5}"/>
                </a:ext>
              </a:extLst>
            </p:cNvPr>
            <p:cNvSpPr txBox="1"/>
            <p:nvPr/>
          </p:nvSpPr>
          <p:spPr>
            <a:xfrm>
              <a:off x="898606" y="5482464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26</a:t>
              </a:r>
            </a:p>
          </p:txBody>
        </p:sp>
        <p:sp>
          <p:nvSpPr>
            <p:cNvPr id="319" name="Textfeld 318">
              <a:extLst>
                <a:ext uri="{FF2B5EF4-FFF2-40B4-BE49-F238E27FC236}">
                  <a16:creationId xmlns:a16="http://schemas.microsoft.com/office/drawing/2014/main" id="{C87B55E2-D064-47E8-984A-BA36CF5E3992}"/>
                </a:ext>
              </a:extLst>
            </p:cNvPr>
            <p:cNvSpPr txBox="1"/>
            <p:nvPr/>
          </p:nvSpPr>
          <p:spPr>
            <a:xfrm>
              <a:off x="1046712" y="5481501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27</a:t>
              </a:r>
            </a:p>
          </p:txBody>
        </p:sp>
        <p:sp>
          <p:nvSpPr>
            <p:cNvPr id="320" name="Textfeld 319">
              <a:extLst>
                <a:ext uri="{FF2B5EF4-FFF2-40B4-BE49-F238E27FC236}">
                  <a16:creationId xmlns:a16="http://schemas.microsoft.com/office/drawing/2014/main" id="{2EBE480D-145C-4AF1-B9B2-F316DC65F30C}"/>
                </a:ext>
              </a:extLst>
            </p:cNvPr>
            <p:cNvSpPr txBox="1"/>
            <p:nvPr/>
          </p:nvSpPr>
          <p:spPr>
            <a:xfrm>
              <a:off x="1195542" y="5482383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28</a:t>
              </a:r>
            </a:p>
          </p:txBody>
        </p:sp>
        <p:sp>
          <p:nvSpPr>
            <p:cNvPr id="321" name="Textfeld 320">
              <a:extLst>
                <a:ext uri="{FF2B5EF4-FFF2-40B4-BE49-F238E27FC236}">
                  <a16:creationId xmlns:a16="http://schemas.microsoft.com/office/drawing/2014/main" id="{69903EAF-4F26-4B70-98C4-BFE413F866F9}"/>
                </a:ext>
              </a:extLst>
            </p:cNvPr>
            <p:cNvSpPr txBox="1"/>
            <p:nvPr/>
          </p:nvSpPr>
          <p:spPr>
            <a:xfrm>
              <a:off x="1348190" y="5483319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29</a:t>
              </a:r>
            </a:p>
          </p:txBody>
        </p:sp>
        <p:sp>
          <p:nvSpPr>
            <p:cNvPr id="322" name="Textfeld 321">
              <a:extLst>
                <a:ext uri="{FF2B5EF4-FFF2-40B4-BE49-F238E27FC236}">
                  <a16:creationId xmlns:a16="http://schemas.microsoft.com/office/drawing/2014/main" id="{FD158A26-EFA1-43ED-9AB7-0219E852755F}"/>
                </a:ext>
              </a:extLst>
            </p:cNvPr>
            <p:cNvSpPr txBox="1"/>
            <p:nvPr/>
          </p:nvSpPr>
          <p:spPr>
            <a:xfrm>
              <a:off x="1490585" y="547940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30</a:t>
              </a:r>
            </a:p>
          </p:txBody>
        </p:sp>
        <p:sp>
          <p:nvSpPr>
            <p:cNvPr id="323" name="Textfeld 322">
              <a:extLst>
                <a:ext uri="{FF2B5EF4-FFF2-40B4-BE49-F238E27FC236}">
                  <a16:creationId xmlns:a16="http://schemas.microsoft.com/office/drawing/2014/main" id="{D70E696C-09D8-4B8D-8294-A4C74E726974}"/>
                </a:ext>
              </a:extLst>
            </p:cNvPr>
            <p:cNvSpPr txBox="1"/>
            <p:nvPr/>
          </p:nvSpPr>
          <p:spPr>
            <a:xfrm>
              <a:off x="1639389" y="548064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324" name="Textfeld 323">
              <a:extLst>
                <a:ext uri="{FF2B5EF4-FFF2-40B4-BE49-F238E27FC236}">
                  <a16:creationId xmlns:a16="http://schemas.microsoft.com/office/drawing/2014/main" id="{9BD31E79-A124-4F4D-9828-DB92B5C72833}"/>
                </a:ext>
              </a:extLst>
            </p:cNvPr>
            <p:cNvSpPr txBox="1"/>
            <p:nvPr/>
          </p:nvSpPr>
          <p:spPr>
            <a:xfrm>
              <a:off x="162243" y="528685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32</a:t>
              </a:r>
            </a:p>
          </p:txBody>
        </p:sp>
        <p:sp>
          <p:nvSpPr>
            <p:cNvPr id="325" name="Textfeld 324">
              <a:extLst>
                <a:ext uri="{FF2B5EF4-FFF2-40B4-BE49-F238E27FC236}">
                  <a16:creationId xmlns:a16="http://schemas.microsoft.com/office/drawing/2014/main" id="{314FFEEE-3E97-4D88-9FFB-375797818153}"/>
                </a:ext>
              </a:extLst>
            </p:cNvPr>
            <p:cNvSpPr txBox="1"/>
            <p:nvPr/>
          </p:nvSpPr>
          <p:spPr>
            <a:xfrm>
              <a:off x="307558" y="528730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33</a:t>
              </a:r>
            </a:p>
          </p:txBody>
        </p:sp>
        <p:sp>
          <p:nvSpPr>
            <p:cNvPr id="326" name="Textfeld 325">
              <a:extLst>
                <a:ext uri="{FF2B5EF4-FFF2-40B4-BE49-F238E27FC236}">
                  <a16:creationId xmlns:a16="http://schemas.microsoft.com/office/drawing/2014/main" id="{38CF1069-5246-45E3-B297-89F6EF74CA2D}"/>
                </a:ext>
              </a:extLst>
            </p:cNvPr>
            <p:cNvSpPr txBox="1"/>
            <p:nvPr/>
          </p:nvSpPr>
          <p:spPr>
            <a:xfrm>
              <a:off x="457238" y="528839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34</a:t>
              </a:r>
            </a:p>
          </p:txBody>
        </p:sp>
        <p:sp>
          <p:nvSpPr>
            <p:cNvPr id="327" name="Textfeld 326">
              <a:extLst>
                <a:ext uri="{FF2B5EF4-FFF2-40B4-BE49-F238E27FC236}">
                  <a16:creationId xmlns:a16="http://schemas.microsoft.com/office/drawing/2014/main" id="{893D13F4-4CE6-463B-98FC-24E1AF456ED7}"/>
                </a:ext>
              </a:extLst>
            </p:cNvPr>
            <p:cNvSpPr txBox="1"/>
            <p:nvPr/>
          </p:nvSpPr>
          <p:spPr>
            <a:xfrm>
              <a:off x="604708" y="528690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35</a:t>
              </a:r>
            </a:p>
          </p:txBody>
        </p:sp>
        <p:sp>
          <p:nvSpPr>
            <p:cNvPr id="328" name="Textfeld 327">
              <a:extLst>
                <a:ext uri="{FF2B5EF4-FFF2-40B4-BE49-F238E27FC236}">
                  <a16:creationId xmlns:a16="http://schemas.microsoft.com/office/drawing/2014/main" id="{4E4CE8C9-DD01-4DDA-A3FD-3A6747B78F12}"/>
                </a:ext>
              </a:extLst>
            </p:cNvPr>
            <p:cNvSpPr txBox="1"/>
            <p:nvPr/>
          </p:nvSpPr>
          <p:spPr>
            <a:xfrm>
              <a:off x="753918" y="5287952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329" name="Textfeld 328">
              <a:extLst>
                <a:ext uri="{FF2B5EF4-FFF2-40B4-BE49-F238E27FC236}">
                  <a16:creationId xmlns:a16="http://schemas.microsoft.com/office/drawing/2014/main" id="{864F6033-5EA0-40D7-82FA-3E8B10E8F94C}"/>
                </a:ext>
              </a:extLst>
            </p:cNvPr>
            <p:cNvSpPr txBox="1"/>
            <p:nvPr/>
          </p:nvSpPr>
          <p:spPr>
            <a:xfrm>
              <a:off x="900942" y="5288540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37</a:t>
              </a:r>
            </a:p>
          </p:txBody>
        </p:sp>
        <p:sp>
          <p:nvSpPr>
            <p:cNvPr id="330" name="Textfeld 329">
              <a:extLst>
                <a:ext uri="{FF2B5EF4-FFF2-40B4-BE49-F238E27FC236}">
                  <a16:creationId xmlns:a16="http://schemas.microsoft.com/office/drawing/2014/main" id="{762D0F66-7FC0-41EC-81EC-B774FFF943C6}"/>
                </a:ext>
              </a:extLst>
            </p:cNvPr>
            <p:cNvSpPr txBox="1"/>
            <p:nvPr/>
          </p:nvSpPr>
          <p:spPr>
            <a:xfrm>
              <a:off x="1049795" y="528912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38</a:t>
              </a:r>
            </a:p>
          </p:txBody>
        </p:sp>
        <p:sp>
          <p:nvSpPr>
            <p:cNvPr id="331" name="Textfeld 330">
              <a:extLst>
                <a:ext uri="{FF2B5EF4-FFF2-40B4-BE49-F238E27FC236}">
                  <a16:creationId xmlns:a16="http://schemas.microsoft.com/office/drawing/2014/main" id="{410B6EA9-3001-47F1-AA01-82349E99D749}"/>
                </a:ext>
              </a:extLst>
            </p:cNvPr>
            <p:cNvSpPr txBox="1"/>
            <p:nvPr/>
          </p:nvSpPr>
          <p:spPr>
            <a:xfrm>
              <a:off x="1198525" y="5289610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39</a:t>
              </a:r>
            </a:p>
          </p:txBody>
        </p:sp>
        <p:sp>
          <p:nvSpPr>
            <p:cNvPr id="332" name="Textfeld 331">
              <a:extLst>
                <a:ext uri="{FF2B5EF4-FFF2-40B4-BE49-F238E27FC236}">
                  <a16:creationId xmlns:a16="http://schemas.microsoft.com/office/drawing/2014/main" id="{A2932F01-AC9F-4D5E-A768-731DFB4C6D56}"/>
                </a:ext>
              </a:extLst>
            </p:cNvPr>
            <p:cNvSpPr txBox="1"/>
            <p:nvPr/>
          </p:nvSpPr>
          <p:spPr>
            <a:xfrm>
              <a:off x="160904" y="509386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40</a:t>
              </a:r>
            </a:p>
          </p:txBody>
        </p:sp>
        <p:sp>
          <p:nvSpPr>
            <p:cNvPr id="333" name="Textfeld 332">
              <a:extLst>
                <a:ext uri="{FF2B5EF4-FFF2-40B4-BE49-F238E27FC236}">
                  <a16:creationId xmlns:a16="http://schemas.microsoft.com/office/drawing/2014/main" id="{6DA79074-2F9A-4D5C-BE70-F8A3F2167F1C}"/>
                </a:ext>
              </a:extLst>
            </p:cNvPr>
            <p:cNvSpPr txBox="1"/>
            <p:nvPr/>
          </p:nvSpPr>
          <p:spPr>
            <a:xfrm>
              <a:off x="309475" y="5094300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41</a:t>
              </a:r>
            </a:p>
          </p:txBody>
        </p:sp>
        <p:sp>
          <p:nvSpPr>
            <p:cNvPr id="334" name="Textfeld 333">
              <a:extLst>
                <a:ext uri="{FF2B5EF4-FFF2-40B4-BE49-F238E27FC236}">
                  <a16:creationId xmlns:a16="http://schemas.microsoft.com/office/drawing/2014/main" id="{759355B4-DB08-4EF7-AC9A-6B8B5B6A97DE}"/>
                </a:ext>
              </a:extLst>
            </p:cNvPr>
            <p:cNvSpPr txBox="1"/>
            <p:nvPr/>
          </p:nvSpPr>
          <p:spPr>
            <a:xfrm>
              <a:off x="458327" y="509453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42</a:t>
              </a:r>
            </a:p>
          </p:txBody>
        </p:sp>
        <p:sp>
          <p:nvSpPr>
            <p:cNvPr id="335" name="Textfeld 334">
              <a:extLst>
                <a:ext uri="{FF2B5EF4-FFF2-40B4-BE49-F238E27FC236}">
                  <a16:creationId xmlns:a16="http://schemas.microsoft.com/office/drawing/2014/main" id="{A62BC8E6-7680-4EE1-A09D-114DDB6E8004}"/>
                </a:ext>
              </a:extLst>
            </p:cNvPr>
            <p:cNvSpPr txBox="1"/>
            <p:nvPr/>
          </p:nvSpPr>
          <p:spPr>
            <a:xfrm>
              <a:off x="604073" y="5095099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43</a:t>
              </a:r>
            </a:p>
          </p:txBody>
        </p:sp>
        <p:sp>
          <p:nvSpPr>
            <p:cNvPr id="336" name="Textfeld 335">
              <a:extLst>
                <a:ext uri="{FF2B5EF4-FFF2-40B4-BE49-F238E27FC236}">
                  <a16:creationId xmlns:a16="http://schemas.microsoft.com/office/drawing/2014/main" id="{64C027DA-60F4-41B1-8970-D27BB0014F2C}"/>
                </a:ext>
              </a:extLst>
            </p:cNvPr>
            <p:cNvSpPr txBox="1"/>
            <p:nvPr/>
          </p:nvSpPr>
          <p:spPr>
            <a:xfrm>
              <a:off x="753458" y="509570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44</a:t>
              </a:r>
            </a:p>
          </p:txBody>
        </p:sp>
        <p:sp>
          <p:nvSpPr>
            <p:cNvPr id="337" name="Textfeld 336">
              <a:extLst>
                <a:ext uri="{FF2B5EF4-FFF2-40B4-BE49-F238E27FC236}">
                  <a16:creationId xmlns:a16="http://schemas.microsoft.com/office/drawing/2014/main" id="{068AFC1A-0896-4DE6-BCD1-9F5C2C9D0226}"/>
                </a:ext>
              </a:extLst>
            </p:cNvPr>
            <p:cNvSpPr txBox="1"/>
            <p:nvPr/>
          </p:nvSpPr>
          <p:spPr>
            <a:xfrm>
              <a:off x="902014" y="5096112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45</a:t>
              </a:r>
            </a:p>
          </p:txBody>
        </p:sp>
        <p:sp>
          <p:nvSpPr>
            <p:cNvPr id="338" name="Textfeld 337">
              <a:extLst>
                <a:ext uri="{FF2B5EF4-FFF2-40B4-BE49-F238E27FC236}">
                  <a16:creationId xmlns:a16="http://schemas.microsoft.com/office/drawing/2014/main" id="{F5D7AC85-5810-47F3-A7D3-F6083E0D6A71}"/>
                </a:ext>
              </a:extLst>
            </p:cNvPr>
            <p:cNvSpPr txBox="1"/>
            <p:nvPr/>
          </p:nvSpPr>
          <p:spPr>
            <a:xfrm>
              <a:off x="1047616" y="5096064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46</a:t>
              </a:r>
            </a:p>
          </p:txBody>
        </p:sp>
        <p:sp>
          <p:nvSpPr>
            <p:cNvPr id="339" name="Textfeld 338">
              <a:extLst>
                <a:ext uri="{FF2B5EF4-FFF2-40B4-BE49-F238E27FC236}">
                  <a16:creationId xmlns:a16="http://schemas.microsoft.com/office/drawing/2014/main" id="{2EC44944-40F0-4DD6-BF18-36D6F032E77B}"/>
                </a:ext>
              </a:extLst>
            </p:cNvPr>
            <p:cNvSpPr txBox="1"/>
            <p:nvPr/>
          </p:nvSpPr>
          <p:spPr>
            <a:xfrm>
              <a:off x="1197148" y="509305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47</a:t>
              </a:r>
            </a:p>
          </p:txBody>
        </p:sp>
        <p:sp>
          <p:nvSpPr>
            <p:cNvPr id="340" name="Textfeld 339">
              <a:extLst>
                <a:ext uri="{FF2B5EF4-FFF2-40B4-BE49-F238E27FC236}">
                  <a16:creationId xmlns:a16="http://schemas.microsoft.com/office/drawing/2014/main" id="{2B0539EE-EB9C-4618-A427-F84CBBB47326}"/>
                </a:ext>
              </a:extLst>
            </p:cNvPr>
            <p:cNvSpPr txBox="1"/>
            <p:nvPr/>
          </p:nvSpPr>
          <p:spPr>
            <a:xfrm>
              <a:off x="1346237" y="509180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48</a:t>
              </a:r>
            </a:p>
          </p:txBody>
        </p:sp>
        <p:sp>
          <p:nvSpPr>
            <p:cNvPr id="341" name="Textfeld 340">
              <a:extLst>
                <a:ext uri="{FF2B5EF4-FFF2-40B4-BE49-F238E27FC236}">
                  <a16:creationId xmlns:a16="http://schemas.microsoft.com/office/drawing/2014/main" id="{4E12B23A-4EED-4D9B-A4DA-E80604D7DA8C}"/>
                </a:ext>
              </a:extLst>
            </p:cNvPr>
            <p:cNvSpPr txBox="1"/>
            <p:nvPr/>
          </p:nvSpPr>
          <p:spPr>
            <a:xfrm>
              <a:off x="1495101" y="509244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49</a:t>
              </a:r>
            </a:p>
          </p:txBody>
        </p:sp>
        <p:sp>
          <p:nvSpPr>
            <p:cNvPr id="342" name="Textfeld 341">
              <a:extLst>
                <a:ext uri="{FF2B5EF4-FFF2-40B4-BE49-F238E27FC236}">
                  <a16:creationId xmlns:a16="http://schemas.microsoft.com/office/drawing/2014/main" id="{B49166A0-2EC2-4E12-A17A-58F7784DF88B}"/>
                </a:ext>
              </a:extLst>
            </p:cNvPr>
            <p:cNvSpPr txBox="1"/>
            <p:nvPr/>
          </p:nvSpPr>
          <p:spPr>
            <a:xfrm>
              <a:off x="1643343" y="509219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50</a:t>
              </a:r>
            </a:p>
          </p:txBody>
        </p:sp>
      </p:grpSp>
      <p:grpSp>
        <p:nvGrpSpPr>
          <p:cNvPr id="383" name="Gruppieren 382">
            <a:extLst>
              <a:ext uri="{FF2B5EF4-FFF2-40B4-BE49-F238E27FC236}">
                <a16:creationId xmlns:a16="http://schemas.microsoft.com/office/drawing/2014/main" id="{5B3A94D4-4BB5-4034-9048-1C8D4F2D5738}"/>
              </a:ext>
            </a:extLst>
          </p:cNvPr>
          <p:cNvGrpSpPr/>
          <p:nvPr/>
        </p:nvGrpSpPr>
        <p:grpSpPr>
          <a:xfrm>
            <a:off x="1861003" y="2518370"/>
            <a:ext cx="388617" cy="528703"/>
            <a:chOff x="1850194" y="2518370"/>
            <a:chExt cx="388617" cy="528703"/>
          </a:xfrm>
        </p:grpSpPr>
        <p:grpSp>
          <p:nvGrpSpPr>
            <p:cNvPr id="384" name="Gruppieren 383">
              <a:extLst>
                <a:ext uri="{FF2B5EF4-FFF2-40B4-BE49-F238E27FC236}">
                  <a16:creationId xmlns:a16="http://schemas.microsoft.com/office/drawing/2014/main" id="{18443EBE-BCE1-4DFB-A7A0-57C92AE2A9FC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387" name="Freihandform 321">
                <a:extLst>
                  <a:ext uri="{FF2B5EF4-FFF2-40B4-BE49-F238E27FC236}">
                    <a16:creationId xmlns:a16="http://schemas.microsoft.com/office/drawing/2014/main" id="{878A6C8E-D621-46C4-B96D-6140C393AE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8" name="Freihandform 322">
                <a:extLst>
                  <a:ext uri="{FF2B5EF4-FFF2-40B4-BE49-F238E27FC236}">
                    <a16:creationId xmlns:a16="http://schemas.microsoft.com/office/drawing/2014/main" id="{107730A0-60BC-4814-A21D-222D19CB53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85" name="Textfeld 384">
              <a:extLst>
                <a:ext uri="{FF2B5EF4-FFF2-40B4-BE49-F238E27FC236}">
                  <a16:creationId xmlns:a16="http://schemas.microsoft.com/office/drawing/2014/main" id="{451205F5-38E8-42A7-962D-10D21AA09803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86" name="Textfeld 385">
              <a:extLst>
                <a:ext uri="{FF2B5EF4-FFF2-40B4-BE49-F238E27FC236}">
                  <a16:creationId xmlns:a16="http://schemas.microsoft.com/office/drawing/2014/main" id="{A08599AD-02C1-49D9-A418-A591785EA843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sp>
        <p:nvSpPr>
          <p:cNvPr id="389" name="Textfeld 388">
            <a:extLst>
              <a:ext uri="{FF2B5EF4-FFF2-40B4-BE49-F238E27FC236}">
                <a16:creationId xmlns:a16="http://schemas.microsoft.com/office/drawing/2014/main" id="{47CFDFD0-3576-4827-83A4-26BDFEB79612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sp>
        <p:nvSpPr>
          <p:cNvPr id="391" name="Textfeld 390">
            <a:extLst>
              <a:ext uri="{FF2B5EF4-FFF2-40B4-BE49-F238E27FC236}">
                <a16:creationId xmlns:a16="http://schemas.microsoft.com/office/drawing/2014/main" id="{02471929-95A2-4CE0-B6E1-5800EF648DB2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392" name="Gruppieren 391">
            <a:extLst>
              <a:ext uri="{FF2B5EF4-FFF2-40B4-BE49-F238E27FC236}">
                <a16:creationId xmlns:a16="http://schemas.microsoft.com/office/drawing/2014/main" id="{25E9E025-A44A-4AEB-84D1-E96083EBECF0}"/>
              </a:ext>
            </a:extLst>
          </p:cNvPr>
          <p:cNvGrpSpPr/>
          <p:nvPr/>
        </p:nvGrpSpPr>
        <p:grpSpPr>
          <a:xfrm>
            <a:off x="254446" y="4214538"/>
            <a:ext cx="1627909" cy="231323"/>
            <a:chOff x="254446" y="4508145"/>
            <a:chExt cx="1627909" cy="231323"/>
          </a:xfrm>
        </p:grpSpPr>
        <p:pic>
          <p:nvPicPr>
            <p:cNvPr id="393" name="Grafik 392">
              <a:extLst>
                <a:ext uri="{FF2B5EF4-FFF2-40B4-BE49-F238E27FC236}">
                  <a16:creationId xmlns:a16="http://schemas.microsoft.com/office/drawing/2014/main" id="{45AB9EC7-2FB8-4FD5-AA2F-CEF62DAA5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274" y="4508145"/>
              <a:ext cx="230081" cy="230081"/>
            </a:xfrm>
            <a:prstGeom prst="rect">
              <a:avLst/>
            </a:prstGeom>
          </p:spPr>
        </p:pic>
        <p:pic>
          <p:nvPicPr>
            <p:cNvPr id="394" name="Grafik 393">
              <a:extLst>
                <a:ext uri="{FF2B5EF4-FFF2-40B4-BE49-F238E27FC236}">
                  <a16:creationId xmlns:a16="http://schemas.microsoft.com/office/drawing/2014/main" id="{62AA7D30-78FC-4FAD-BB47-709BDC98D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446" y="4509387"/>
              <a:ext cx="230081" cy="230081"/>
            </a:xfrm>
            <a:prstGeom prst="rect">
              <a:avLst/>
            </a:prstGeom>
          </p:spPr>
        </p:pic>
        <p:cxnSp>
          <p:nvCxnSpPr>
            <p:cNvPr id="395" name="Gerader Verbinder 394">
              <a:extLst>
                <a:ext uri="{FF2B5EF4-FFF2-40B4-BE49-F238E27FC236}">
                  <a16:creationId xmlns:a16="http://schemas.microsoft.com/office/drawing/2014/main" id="{386F6519-CEFC-4EAA-A6DC-68A2DF8D6B5C}"/>
                </a:ext>
              </a:extLst>
            </p:cNvPr>
            <p:cNvCxnSpPr>
              <a:cxnSpLocks/>
            </p:cNvCxnSpPr>
            <p:nvPr/>
          </p:nvCxnSpPr>
          <p:spPr>
            <a:xfrm>
              <a:off x="388690" y="4606429"/>
              <a:ext cx="13154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6" name="Textfeld 395">
            <a:extLst>
              <a:ext uri="{FF2B5EF4-FFF2-40B4-BE49-F238E27FC236}">
                <a16:creationId xmlns:a16="http://schemas.microsoft.com/office/drawing/2014/main" id="{4DC6EAC2-CAF9-4C8E-9200-4019CEC552D6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402" name="Textfeld 401">
            <a:extLst>
              <a:ext uri="{FF2B5EF4-FFF2-40B4-BE49-F238E27FC236}">
                <a16:creationId xmlns:a16="http://schemas.microsoft.com/office/drawing/2014/main" id="{12FD4965-E79C-4456-8184-4824A82FDB6F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2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49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sp>
        <p:nvSpPr>
          <p:cNvPr id="403" name="Textfeld 402">
            <a:extLst>
              <a:ext uri="{FF2B5EF4-FFF2-40B4-BE49-F238E27FC236}">
                <a16:creationId xmlns:a16="http://schemas.microsoft.com/office/drawing/2014/main" id="{2EF04784-747E-4170-9F3A-14642784FF69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4C865721-F85D-4897-A558-24D876F57A87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405" name="Rechteck: abgerundete Ecken 404">
              <a:extLst>
                <a:ext uri="{FF2B5EF4-FFF2-40B4-BE49-F238E27FC236}">
                  <a16:creationId xmlns:a16="http://schemas.microsoft.com/office/drawing/2014/main" id="{D7769DCD-5BBD-4F6E-BC17-6C61DA29D93A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406" name="Grafik 405">
              <a:extLst>
                <a:ext uri="{FF2B5EF4-FFF2-40B4-BE49-F238E27FC236}">
                  <a16:creationId xmlns:a16="http://schemas.microsoft.com/office/drawing/2014/main" id="{456EDFED-6F61-4482-8A94-F679D6CC4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407" name="Gruppieren 406">
            <a:extLst>
              <a:ext uri="{FF2B5EF4-FFF2-40B4-BE49-F238E27FC236}">
                <a16:creationId xmlns:a16="http://schemas.microsoft.com/office/drawing/2014/main" id="{48E79EDB-56DA-46B7-8436-A409FC521D67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408" name="Rechteck: abgerundete Ecken 407">
              <a:extLst>
                <a:ext uri="{FF2B5EF4-FFF2-40B4-BE49-F238E27FC236}">
                  <a16:creationId xmlns:a16="http://schemas.microsoft.com/office/drawing/2014/main" id="{33C99B7E-F5E9-4613-ABDD-B4890E9820D0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409" name="Grafik 408">
              <a:extLst>
                <a:ext uri="{FF2B5EF4-FFF2-40B4-BE49-F238E27FC236}">
                  <a16:creationId xmlns:a16="http://schemas.microsoft.com/office/drawing/2014/main" id="{5C2C2848-4B1D-46E1-A2A6-859E7F087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415" name="Flussdiagramm: Verbinder 414">
            <a:hlinkClick r:id="rId30" action="ppaction://hlinksldjump"/>
            <a:extLst>
              <a:ext uri="{FF2B5EF4-FFF2-40B4-BE49-F238E27FC236}">
                <a16:creationId xmlns:a16="http://schemas.microsoft.com/office/drawing/2014/main" id="{9F16AE9F-46BA-4718-AD06-15CC56900E94}"/>
              </a:ext>
            </a:extLst>
          </p:cNvPr>
          <p:cNvSpPr/>
          <p:nvPr/>
        </p:nvSpPr>
        <p:spPr>
          <a:xfrm>
            <a:off x="768497" y="4196012"/>
            <a:ext cx="232667" cy="230911"/>
          </a:xfrm>
          <a:prstGeom prst="flowChartConnector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7" name="FREEZE FAME inaktiv">
            <a:extLst>
              <a:ext uri="{FF2B5EF4-FFF2-40B4-BE49-F238E27FC236}">
                <a16:creationId xmlns:a16="http://schemas.microsoft.com/office/drawing/2014/main" id="{91F35565-D3DB-4709-9215-E2C596244F1F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sp>
        <p:nvSpPr>
          <p:cNvPr id="418" name="FREEZE FRAME aktiv">
            <a:extLst>
              <a:ext uri="{FF2B5EF4-FFF2-40B4-BE49-F238E27FC236}">
                <a16:creationId xmlns:a16="http://schemas.microsoft.com/office/drawing/2014/main" id="{2A6BB7CD-69A5-4D68-A97F-CF30D155A530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  <p:sp>
        <p:nvSpPr>
          <p:cNvPr id="419" name="Rechteck: abgerundete Ecken 418">
            <a:extLst>
              <a:ext uri="{FF2B5EF4-FFF2-40B4-BE49-F238E27FC236}">
                <a16:creationId xmlns:a16="http://schemas.microsoft.com/office/drawing/2014/main" id="{96E6604C-F59F-4419-BB53-CB15EA089433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420" name="Rechteck: abgerundete Ecken 419">
            <a:extLst>
              <a:ext uri="{FF2B5EF4-FFF2-40B4-BE49-F238E27FC236}">
                <a16:creationId xmlns:a16="http://schemas.microsoft.com/office/drawing/2014/main" id="{97ABCAC1-FB18-44A4-9EF7-F99C68D71287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421" name="Gruppieren 420">
            <a:extLst>
              <a:ext uri="{FF2B5EF4-FFF2-40B4-BE49-F238E27FC236}">
                <a16:creationId xmlns:a16="http://schemas.microsoft.com/office/drawing/2014/main" id="{0EA610B1-99D0-4FF9-808A-1524CE46F88A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422" name="Rechteck: abgerundete Ecken 421">
              <a:hlinkClick r:id="rId31" action="ppaction://hlinksldjump"/>
              <a:extLst>
                <a:ext uri="{FF2B5EF4-FFF2-40B4-BE49-F238E27FC236}">
                  <a16:creationId xmlns:a16="http://schemas.microsoft.com/office/drawing/2014/main" id="{7882326D-AE94-47B4-A64A-626D6C545ED1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rgbClr val="6780A2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423" name="Kreuz 422">
              <a:extLst>
                <a:ext uri="{FF2B5EF4-FFF2-40B4-BE49-F238E27FC236}">
                  <a16:creationId xmlns:a16="http://schemas.microsoft.com/office/drawing/2014/main" id="{C10F133E-B6ED-4467-AFCC-94AA0BC3C486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48" name="DELETE">
            <a:extLst>
              <a:ext uri="{FF2B5EF4-FFF2-40B4-BE49-F238E27FC236}">
                <a16:creationId xmlns:a16="http://schemas.microsoft.com/office/drawing/2014/main" id="{E96D706C-301D-43F0-82CE-53716593C4F5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449" name="Rechteck: abgerundete Ecken 448">
              <a:extLst>
                <a:ext uri="{FF2B5EF4-FFF2-40B4-BE49-F238E27FC236}">
                  <a16:creationId xmlns:a16="http://schemas.microsoft.com/office/drawing/2014/main" id="{45FE5EB9-B321-42DC-A818-9381F031AB8B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450" name="Grafik 449">
              <a:extLst>
                <a:ext uri="{FF2B5EF4-FFF2-40B4-BE49-F238E27FC236}">
                  <a16:creationId xmlns:a16="http://schemas.microsoft.com/office/drawing/2014/main" id="{6293783A-FCD0-436D-9E61-FB4D8145E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527273DD-8B28-46EF-9439-CF3E4888D3D5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559" name="Gruppieren 558">
              <a:extLst>
                <a:ext uri="{FF2B5EF4-FFF2-40B4-BE49-F238E27FC236}">
                  <a16:creationId xmlns:a16="http://schemas.microsoft.com/office/drawing/2014/main" id="{AADA27C9-F503-4838-965E-5E8595963CF5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562" name="Rechteck: abgerundete Ecken 561">
                <a:extLst>
                  <a:ext uri="{FF2B5EF4-FFF2-40B4-BE49-F238E27FC236}">
                    <a16:creationId xmlns:a16="http://schemas.microsoft.com/office/drawing/2014/main" id="{5D3B3824-5938-4054-BAEF-68D9AD4CA3CE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3" name="Textfeld 562">
                <a:extLst>
                  <a:ext uri="{FF2B5EF4-FFF2-40B4-BE49-F238E27FC236}">
                    <a16:creationId xmlns:a16="http://schemas.microsoft.com/office/drawing/2014/main" id="{133116F8-1EF0-4F6E-B285-80CC347E89C0}"/>
                  </a:ext>
                </a:extLst>
              </p:cNvPr>
              <p:cNvSpPr txBox="1"/>
              <p:nvPr/>
            </p:nvSpPr>
            <p:spPr>
              <a:xfrm>
                <a:off x="4708140" y="2574784"/>
                <a:ext cx="2830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?</a:t>
                </a:r>
              </a:p>
            </p:txBody>
          </p:sp>
          <p:pic>
            <p:nvPicPr>
              <p:cNvPr id="564" name="Grafik 563">
                <a:extLst>
                  <a:ext uri="{FF2B5EF4-FFF2-40B4-BE49-F238E27FC236}">
                    <a16:creationId xmlns:a16="http://schemas.microsoft.com/office/drawing/2014/main" id="{F8E41D34-11B7-4BA4-9E64-BFCF9FC662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560" name="Flussdiagramm: Alternativer Prozess 559">
              <a:hlinkClick r:id="rId36" action="ppaction://hlinksldjump"/>
              <a:extLst>
                <a:ext uri="{FF2B5EF4-FFF2-40B4-BE49-F238E27FC236}">
                  <a16:creationId xmlns:a16="http://schemas.microsoft.com/office/drawing/2014/main" id="{129C1991-4F15-4AEE-9B7B-264B9515C3DC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561" name="Flussdiagramm: Alternativer Prozess 560">
              <a:hlinkClick r:id="rId37" action="ppaction://hlinksldjump"/>
              <a:extLst>
                <a:ext uri="{FF2B5EF4-FFF2-40B4-BE49-F238E27FC236}">
                  <a16:creationId xmlns:a16="http://schemas.microsoft.com/office/drawing/2014/main" id="{F22562F6-C528-46CD-AA42-4168091E0896}"/>
                </a:ext>
              </a:extLst>
            </p:cNvPr>
            <p:cNvSpPr/>
            <p:nvPr/>
          </p:nvSpPr>
          <p:spPr>
            <a:xfrm>
              <a:off x="4754757" y="3584697"/>
              <a:ext cx="2741196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Seating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Map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Konfig</a:t>
              </a:r>
              <a:r>
                <a:rPr lang="de-DE" sz="12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565" name="CANCEL">
            <a:extLst>
              <a:ext uri="{FF2B5EF4-FFF2-40B4-BE49-F238E27FC236}">
                <a16:creationId xmlns:a16="http://schemas.microsoft.com/office/drawing/2014/main" id="{EFB40B73-2FBD-492D-87C6-EBDD764815D7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sp>
        <p:nvSpPr>
          <p:cNvPr id="566" name="Freihandform 306">
            <a:hlinkClick r:id="rId38" action="ppaction://hlinksldjump"/>
            <a:extLst>
              <a:ext uri="{FF2B5EF4-FFF2-40B4-BE49-F238E27FC236}">
                <a16:creationId xmlns:a16="http://schemas.microsoft.com/office/drawing/2014/main" id="{6D47EDD1-195C-49F2-ADC2-8FFE055AF462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567" name="Grafik 566">
            <a:extLst>
              <a:ext uri="{FF2B5EF4-FFF2-40B4-BE49-F238E27FC236}">
                <a16:creationId xmlns:a16="http://schemas.microsoft.com/office/drawing/2014/main" id="{6C85BA58-2EFE-4BEE-B7B6-D53E13EEDFB3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sp>
        <p:nvSpPr>
          <p:cNvPr id="568" name="Textfeld 567">
            <a:extLst>
              <a:ext uri="{FF2B5EF4-FFF2-40B4-BE49-F238E27FC236}">
                <a16:creationId xmlns:a16="http://schemas.microsoft.com/office/drawing/2014/main" id="{61216A96-4B88-4181-8AB6-D57F2C508FBC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pic>
        <p:nvPicPr>
          <p:cNvPr id="569" name="Grafik 568">
            <a:extLst>
              <a:ext uri="{FF2B5EF4-FFF2-40B4-BE49-F238E27FC236}">
                <a16:creationId xmlns:a16="http://schemas.microsoft.com/office/drawing/2014/main" id="{B675902A-E694-40C2-BE67-B62262B0415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70" name="Grafik 569">
            <a:extLst>
              <a:ext uri="{FF2B5EF4-FFF2-40B4-BE49-F238E27FC236}">
                <a16:creationId xmlns:a16="http://schemas.microsoft.com/office/drawing/2014/main" id="{51904B71-9F3B-416A-85D6-904900C5413F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196" name="DELETE2">
            <a:extLst>
              <a:ext uri="{FF2B5EF4-FFF2-40B4-BE49-F238E27FC236}">
                <a16:creationId xmlns:a16="http://schemas.microsoft.com/office/drawing/2014/main" id="{C5F8D2FD-2C34-497B-ABA3-78BD0049B239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197" name="Rechteck: abgerundete Ecken 196">
              <a:extLst>
                <a:ext uri="{FF2B5EF4-FFF2-40B4-BE49-F238E27FC236}">
                  <a16:creationId xmlns:a16="http://schemas.microsoft.com/office/drawing/2014/main" id="{C05860B8-8A0A-4985-B440-A066DBAEBBE6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198" name="Grafik 197">
              <a:extLst>
                <a:ext uri="{FF2B5EF4-FFF2-40B4-BE49-F238E27FC236}">
                  <a16:creationId xmlns:a16="http://schemas.microsoft.com/office/drawing/2014/main" id="{1BF00CA2-1549-4514-A6CA-A93A6016A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3873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8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8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5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5"/>
                  </p:tgtEl>
                </p:cond>
              </p:nextCondLst>
            </p:seq>
          </p:childTnLst>
        </p:cTn>
      </p:par>
    </p:tnLst>
    <p:bldLst>
      <p:bldP spid="418" grpId="0" animBg="1"/>
      <p:bldP spid="418" grpId="1" animBg="1"/>
      <p:bldP spid="565" grpId="0" animBg="1"/>
      <p:bldP spid="56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412E5D8-CDE6-4D3C-91B8-8FDD6ADE740E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222" name="Rechteck: abgerundete Ecken 221">
              <a:extLst>
                <a:ext uri="{FF2B5EF4-FFF2-40B4-BE49-F238E27FC236}">
                  <a16:creationId xmlns:a16="http://schemas.microsoft.com/office/drawing/2014/main" id="{A9553CDC-1042-4070-B039-0578A633D9D7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56" name="Grafik 455">
              <a:hlinkClick r:id="rId2" action="ppaction://hlinksldjump"/>
              <a:extLst>
                <a:ext uri="{FF2B5EF4-FFF2-40B4-BE49-F238E27FC236}">
                  <a16:creationId xmlns:a16="http://schemas.microsoft.com/office/drawing/2014/main" id="{70FF7133-C03D-43E5-B8F2-951455DF8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pic>
        <p:nvPicPr>
          <p:cNvPr id="321" name="Grafik 320">
            <a:extLst>
              <a:ext uri="{FF2B5EF4-FFF2-40B4-BE49-F238E27FC236}">
                <a16:creationId xmlns:a16="http://schemas.microsoft.com/office/drawing/2014/main" id="{CCD212A7-865E-4C36-9B77-72C975B985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pic>
        <p:nvPicPr>
          <p:cNvPr id="322" name="Grafik 321">
            <a:extLst>
              <a:ext uri="{FF2B5EF4-FFF2-40B4-BE49-F238E27FC236}">
                <a16:creationId xmlns:a16="http://schemas.microsoft.com/office/drawing/2014/main" id="{4C073382-35CA-4C7F-9B21-6030FA6B01F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44"/>
          <a:stretch/>
        </p:blipFill>
        <p:spPr>
          <a:xfrm>
            <a:off x="-131808" y="3822196"/>
            <a:ext cx="1558340" cy="2291804"/>
          </a:xfrm>
          <a:prstGeom prst="rect">
            <a:avLst/>
          </a:prstGeom>
        </p:spPr>
      </p:pic>
      <p:sp>
        <p:nvSpPr>
          <p:cNvPr id="324" name="Flussdiagramm: Alternativer Prozess 323">
            <a:extLst>
              <a:ext uri="{FF2B5EF4-FFF2-40B4-BE49-F238E27FC236}">
                <a16:creationId xmlns:a16="http://schemas.microsoft.com/office/drawing/2014/main" id="{B470FB6A-07DA-4761-9BAF-0C562C270A6D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325" name="Flussdiagramm: Alternativer Prozess 324">
            <a:extLst>
              <a:ext uri="{FF2B5EF4-FFF2-40B4-BE49-F238E27FC236}">
                <a16:creationId xmlns:a16="http://schemas.microsoft.com/office/drawing/2014/main" id="{9A05F1DE-74A9-4EFA-B37C-8066A22F2AF6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ENTRANCE</a:t>
            </a:r>
          </a:p>
        </p:txBody>
      </p:sp>
      <p:grpSp>
        <p:nvGrpSpPr>
          <p:cNvPr id="326" name="Gruppieren 325">
            <a:extLst>
              <a:ext uri="{FF2B5EF4-FFF2-40B4-BE49-F238E27FC236}">
                <a16:creationId xmlns:a16="http://schemas.microsoft.com/office/drawing/2014/main" id="{C6D20474-EE77-483E-89BD-1843AA8512C8}"/>
              </a:ext>
            </a:extLst>
          </p:cNvPr>
          <p:cNvGrpSpPr/>
          <p:nvPr/>
        </p:nvGrpSpPr>
        <p:grpSpPr>
          <a:xfrm>
            <a:off x="1266622" y="124073"/>
            <a:ext cx="9284864" cy="5903922"/>
            <a:chOff x="1266622" y="124073"/>
            <a:chExt cx="9284864" cy="5903922"/>
          </a:xfrm>
        </p:grpSpPr>
        <p:sp>
          <p:nvSpPr>
            <p:cNvPr id="327" name="Textfeld 326">
              <a:extLst>
                <a:ext uri="{FF2B5EF4-FFF2-40B4-BE49-F238E27FC236}">
                  <a16:creationId xmlns:a16="http://schemas.microsoft.com/office/drawing/2014/main" id="{23B5B975-45E2-4223-9E7F-C6CAE681D85A}"/>
                </a:ext>
              </a:extLst>
            </p:cNvPr>
            <p:cNvSpPr txBox="1"/>
            <p:nvPr/>
          </p:nvSpPr>
          <p:spPr>
            <a:xfrm>
              <a:off x="4831999" y="124073"/>
              <a:ext cx="25280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800" b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CINEMA </a:t>
              </a:r>
              <a:r>
                <a:rPr kumimoji="0" lang="de-DE" sz="4000" b="1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1</a:t>
              </a:r>
            </a:p>
          </p:txBody>
        </p:sp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00E1CBE4-F87B-49FE-A837-0AF57F6E4A23}"/>
                </a:ext>
              </a:extLst>
            </p:cNvPr>
            <p:cNvGrpSpPr/>
            <p:nvPr/>
          </p:nvGrpSpPr>
          <p:grpSpPr>
            <a:xfrm>
              <a:off x="1634129" y="1470939"/>
              <a:ext cx="8917357" cy="684091"/>
              <a:chOff x="224874" y="5573682"/>
              <a:chExt cx="1705877" cy="143887"/>
            </a:xfrm>
            <a:solidFill>
              <a:srgbClr val="062C50"/>
            </a:solidFill>
          </p:grpSpPr>
          <p:sp>
            <p:nvSpPr>
              <p:cNvPr id="437" name="Rechteck: abgerundete Ecken 436">
                <a:extLst>
                  <a:ext uri="{FF2B5EF4-FFF2-40B4-BE49-F238E27FC236}">
                    <a16:creationId xmlns:a16="http://schemas.microsoft.com/office/drawing/2014/main" id="{59212F17-1AFE-46F0-BF8C-B4221417385B}"/>
                  </a:ext>
                </a:extLst>
              </p:cNvPr>
              <p:cNvSpPr/>
              <p:nvPr/>
            </p:nvSpPr>
            <p:spPr>
              <a:xfrm>
                <a:off x="224874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40</a:t>
                </a:r>
                <a:endParaRPr kumimoji="0" lang="de-DE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38" name="Rechteck: abgerundete Ecken 437">
                <a:extLst>
                  <a:ext uri="{FF2B5EF4-FFF2-40B4-BE49-F238E27FC236}">
                    <a16:creationId xmlns:a16="http://schemas.microsoft.com/office/drawing/2014/main" id="{3134555B-A4AA-47C8-BCDC-EE5C5914B2BC}"/>
                  </a:ext>
                </a:extLst>
              </p:cNvPr>
              <p:cNvSpPr/>
              <p:nvPr/>
            </p:nvSpPr>
            <p:spPr>
              <a:xfrm>
                <a:off x="381886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41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39" name="Rechteck: abgerundete Ecken 438">
                <a:extLst>
                  <a:ext uri="{FF2B5EF4-FFF2-40B4-BE49-F238E27FC236}">
                    <a16:creationId xmlns:a16="http://schemas.microsoft.com/office/drawing/2014/main" id="{6F00D147-8991-4454-80FC-63BDB6D45F1E}"/>
                  </a:ext>
                </a:extLst>
              </p:cNvPr>
              <p:cNvSpPr/>
              <p:nvPr/>
            </p:nvSpPr>
            <p:spPr>
              <a:xfrm>
                <a:off x="539331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42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40" name="Rechteck: abgerundete Ecken 439">
                <a:extLst>
                  <a:ext uri="{FF2B5EF4-FFF2-40B4-BE49-F238E27FC236}">
                    <a16:creationId xmlns:a16="http://schemas.microsoft.com/office/drawing/2014/main" id="{96FCA074-2609-4D57-8C8E-D82C64CB916A}"/>
                  </a:ext>
                </a:extLst>
              </p:cNvPr>
              <p:cNvSpPr/>
              <p:nvPr/>
            </p:nvSpPr>
            <p:spPr>
              <a:xfrm>
                <a:off x="1788298" y="557511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50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41" name="Rechteck: abgerundete Ecken 440">
                <a:extLst>
                  <a:ext uri="{FF2B5EF4-FFF2-40B4-BE49-F238E27FC236}">
                    <a16:creationId xmlns:a16="http://schemas.microsoft.com/office/drawing/2014/main" id="{3861B7AA-24CB-42D9-9BBC-CEBAE32C99F7}"/>
                  </a:ext>
                </a:extLst>
              </p:cNvPr>
              <p:cNvSpPr/>
              <p:nvPr/>
            </p:nvSpPr>
            <p:spPr>
              <a:xfrm>
                <a:off x="695375" y="557449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43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42" name="Rechteck: abgerundete Ecken 441">
                <a:extLst>
                  <a:ext uri="{FF2B5EF4-FFF2-40B4-BE49-F238E27FC236}">
                    <a16:creationId xmlns:a16="http://schemas.microsoft.com/office/drawing/2014/main" id="{F1DBB7F0-7CB9-42AB-90CB-262438866208}"/>
                  </a:ext>
                </a:extLst>
              </p:cNvPr>
              <p:cNvSpPr/>
              <p:nvPr/>
            </p:nvSpPr>
            <p:spPr>
              <a:xfrm>
                <a:off x="852928" y="557449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44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43" name="Rechteck: abgerundete Ecken 442">
                <a:extLst>
                  <a:ext uri="{FF2B5EF4-FFF2-40B4-BE49-F238E27FC236}">
                    <a16:creationId xmlns:a16="http://schemas.microsoft.com/office/drawing/2014/main" id="{8C2979A1-DEB1-403E-8C64-68125A2292E2}"/>
                  </a:ext>
                </a:extLst>
              </p:cNvPr>
              <p:cNvSpPr/>
              <p:nvPr/>
            </p:nvSpPr>
            <p:spPr>
              <a:xfrm>
                <a:off x="1008930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45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45" name="Rechteck: abgerundete Ecken 444">
                <a:extLst>
                  <a:ext uri="{FF2B5EF4-FFF2-40B4-BE49-F238E27FC236}">
                    <a16:creationId xmlns:a16="http://schemas.microsoft.com/office/drawing/2014/main" id="{079D514C-AECB-4145-BD1B-06B44A0B0C96}"/>
                  </a:ext>
                </a:extLst>
              </p:cNvPr>
              <p:cNvSpPr/>
              <p:nvPr/>
            </p:nvSpPr>
            <p:spPr>
              <a:xfrm>
                <a:off x="1165395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46" name="Rechteck: abgerundete Ecken 445">
                <a:extLst>
                  <a:ext uri="{FF2B5EF4-FFF2-40B4-BE49-F238E27FC236}">
                    <a16:creationId xmlns:a16="http://schemas.microsoft.com/office/drawing/2014/main" id="{0F23C44A-9006-405F-949B-F73BC0186D88}"/>
                  </a:ext>
                </a:extLst>
              </p:cNvPr>
              <p:cNvSpPr/>
              <p:nvPr/>
            </p:nvSpPr>
            <p:spPr>
              <a:xfrm>
                <a:off x="1321159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47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47" name="Rechteck: abgerundete Ecken 446">
                <a:extLst>
                  <a:ext uri="{FF2B5EF4-FFF2-40B4-BE49-F238E27FC236}">
                    <a16:creationId xmlns:a16="http://schemas.microsoft.com/office/drawing/2014/main" id="{35FBF5EC-7D72-4F54-99A1-FADD23673C05}"/>
                  </a:ext>
                </a:extLst>
              </p:cNvPr>
              <p:cNvSpPr/>
              <p:nvPr/>
            </p:nvSpPr>
            <p:spPr>
              <a:xfrm>
                <a:off x="1476923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48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48" name="Rechteck: abgerundete Ecken 447">
                <a:extLst>
                  <a:ext uri="{FF2B5EF4-FFF2-40B4-BE49-F238E27FC236}">
                    <a16:creationId xmlns:a16="http://schemas.microsoft.com/office/drawing/2014/main" id="{BF6BCDFE-ECCA-48B6-AF04-ED3A822A6437}"/>
                  </a:ext>
                </a:extLst>
              </p:cNvPr>
              <p:cNvSpPr/>
              <p:nvPr/>
            </p:nvSpPr>
            <p:spPr>
              <a:xfrm>
                <a:off x="1631833" y="557368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49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</p:grpSp>
        <p:grpSp>
          <p:nvGrpSpPr>
            <p:cNvPr id="329" name="Gruppieren 328">
              <a:extLst>
                <a:ext uri="{FF2B5EF4-FFF2-40B4-BE49-F238E27FC236}">
                  <a16:creationId xmlns:a16="http://schemas.microsoft.com/office/drawing/2014/main" id="{4FE85AEC-A0E6-4830-8668-591163F841C4}"/>
                </a:ext>
              </a:extLst>
            </p:cNvPr>
            <p:cNvGrpSpPr/>
            <p:nvPr/>
          </p:nvGrpSpPr>
          <p:grpSpPr>
            <a:xfrm>
              <a:off x="1637200" y="2439428"/>
              <a:ext cx="6475415" cy="679895"/>
              <a:chOff x="709634" y="5734399"/>
              <a:chExt cx="1238738" cy="143004"/>
            </a:xfrm>
            <a:solidFill>
              <a:srgbClr val="062C50"/>
            </a:solidFill>
          </p:grpSpPr>
          <p:sp>
            <p:nvSpPr>
              <p:cNvPr id="429" name="Rechteck: abgerundete Ecken 428">
                <a:extLst>
                  <a:ext uri="{FF2B5EF4-FFF2-40B4-BE49-F238E27FC236}">
                    <a16:creationId xmlns:a16="http://schemas.microsoft.com/office/drawing/2014/main" id="{BF25ED40-BE68-4843-AC83-EF533E038EC6}"/>
                  </a:ext>
                </a:extLst>
              </p:cNvPr>
              <p:cNvSpPr/>
              <p:nvPr/>
            </p:nvSpPr>
            <p:spPr>
              <a:xfrm>
                <a:off x="709634" y="5734404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32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30" name="Rechteck: abgerundete Ecken 429">
                <a:extLst>
                  <a:ext uri="{FF2B5EF4-FFF2-40B4-BE49-F238E27FC236}">
                    <a16:creationId xmlns:a16="http://schemas.microsoft.com/office/drawing/2014/main" id="{9326689A-B2E8-48A0-A4F7-9E5FC72AD706}"/>
                  </a:ext>
                </a:extLst>
              </p:cNvPr>
              <p:cNvSpPr/>
              <p:nvPr/>
            </p:nvSpPr>
            <p:spPr>
              <a:xfrm>
                <a:off x="866646" y="5734404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33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31" name="Rechteck: abgerundete Ecken 430">
                <a:extLst>
                  <a:ext uri="{FF2B5EF4-FFF2-40B4-BE49-F238E27FC236}">
                    <a16:creationId xmlns:a16="http://schemas.microsoft.com/office/drawing/2014/main" id="{270462D6-819F-46B6-945A-FEFD3ACD047D}"/>
                  </a:ext>
                </a:extLst>
              </p:cNvPr>
              <p:cNvSpPr/>
              <p:nvPr/>
            </p:nvSpPr>
            <p:spPr>
              <a:xfrm>
                <a:off x="1024091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34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32" name="Rechteck: abgerundete Ecken 431">
                <a:extLst>
                  <a:ext uri="{FF2B5EF4-FFF2-40B4-BE49-F238E27FC236}">
                    <a16:creationId xmlns:a16="http://schemas.microsoft.com/office/drawing/2014/main" id="{6D63CD38-09AD-4B98-9505-744ACB938C4E}"/>
                  </a:ext>
                </a:extLst>
              </p:cNvPr>
              <p:cNvSpPr/>
              <p:nvPr/>
            </p:nvSpPr>
            <p:spPr>
              <a:xfrm>
                <a:off x="1180135" y="5734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35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33" name="Rechteck: abgerundete Ecken 432">
                <a:extLst>
                  <a:ext uri="{FF2B5EF4-FFF2-40B4-BE49-F238E27FC236}">
                    <a16:creationId xmlns:a16="http://schemas.microsoft.com/office/drawing/2014/main" id="{1198524F-219A-4E90-81EE-E9511A76C46B}"/>
                  </a:ext>
                </a:extLst>
              </p:cNvPr>
              <p:cNvSpPr/>
              <p:nvPr/>
            </p:nvSpPr>
            <p:spPr>
              <a:xfrm>
                <a:off x="1337688" y="573494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36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34" name="Rechteck: abgerundete Ecken 433">
                <a:extLst>
                  <a:ext uri="{FF2B5EF4-FFF2-40B4-BE49-F238E27FC236}">
                    <a16:creationId xmlns:a16="http://schemas.microsoft.com/office/drawing/2014/main" id="{0D87C330-529B-4B7F-A5DC-2FC2B8BD6CB1}"/>
                  </a:ext>
                </a:extLst>
              </p:cNvPr>
              <p:cNvSpPr/>
              <p:nvPr/>
            </p:nvSpPr>
            <p:spPr>
              <a:xfrm>
                <a:off x="1493690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37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35" name="Rechteck: abgerundete Ecken 434">
                <a:extLst>
                  <a:ext uri="{FF2B5EF4-FFF2-40B4-BE49-F238E27FC236}">
                    <a16:creationId xmlns:a16="http://schemas.microsoft.com/office/drawing/2014/main" id="{86291266-4D9F-4A73-B938-A28624E810AE}"/>
                  </a:ext>
                </a:extLst>
              </p:cNvPr>
              <p:cNvSpPr/>
              <p:nvPr/>
            </p:nvSpPr>
            <p:spPr>
              <a:xfrm>
                <a:off x="1650155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38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36" name="Rechteck: abgerundete Ecken 435">
                <a:extLst>
                  <a:ext uri="{FF2B5EF4-FFF2-40B4-BE49-F238E27FC236}">
                    <a16:creationId xmlns:a16="http://schemas.microsoft.com/office/drawing/2014/main" id="{B024E647-2194-446D-B8DC-157DDA72418E}"/>
                  </a:ext>
                </a:extLst>
              </p:cNvPr>
              <p:cNvSpPr/>
              <p:nvPr/>
            </p:nvSpPr>
            <p:spPr>
              <a:xfrm>
                <a:off x="1805919" y="573439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39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</p:grpSp>
        <p:grpSp>
          <p:nvGrpSpPr>
            <p:cNvPr id="330" name="Gruppieren 329">
              <a:extLst>
                <a:ext uri="{FF2B5EF4-FFF2-40B4-BE49-F238E27FC236}">
                  <a16:creationId xmlns:a16="http://schemas.microsoft.com/office/drawing/2014/main" id="{AFB41BB9-6E58-44E7-B2AA-4151B3392EE4}"/>
                </a:ext>
              </a:extLst>
            </p:cNvPr>
            <p:cNvGrpSpPr/>
            <p:nvPr/>
          </p:nvGrpSpPr>
          <p:grpSpPr>
            <a:xfrm>
              <a:off x="1633543" y="3423193"/>
              <a:ext cx="8917357" cy="689668"/>
              <a:chOff x="224874" y="5573945"/>
              <a:chExt cx="1705877" cy="145060"/>
            </a:xfrm>
            <a:solidFill>
              <a:srgbClr val="062C50"/>
            </a:solidFill>
          </p:grpSpPr>
          <p:sp>
            <p:nvSpPr>
              <p:cNvPr id="418" name="Rechteck: abgerundete Ecken 417">
                <a:extLst>
                  <a:ext uri="{FF2B5EF4-FFF2-40B4-BE49-F238E27FC236}">
                    <a16:creationId xmlns:a16="http://schemas.microsoft.com/office/drawing/2014/main" id="{DE65F27E-2848-4F34-A22A-3DEA100FFC6E}"/>
                  </a:ext>
                </a:extLst>
              </p:cNvPr>
              <p:cNvSpPr/>
              <p:nvPr/>
            </p:nvSpPr>
            <p:spPr>
              <a:xfrm>
                <a:off x="224874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21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19" name="Rechteck: abgerundete Ecken 418">
                <a:extLst>
                  <a:ext uri="{FF2B5EF4-FFF2-40B4-BE49-F238E27FC236}">
                    <a16:creationId xmlns:a16="http://schemas.microsoft.com/office/drawing/2014/main" id="{16DDE92C-4151-4943-924A-8F0F9B633DF2}"/>
                  </a:ext>
                </a:extLst>
              </p:cNvPr>
              <p:cNvSpPr/>
              <p:nvPr/>
            </p:nvSpPr>
            <p:spPr>
              <a:xfrm>
                <a:off x="381886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22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20" name="Rechteck: abgerundete Ecken 419">
                <a:extLst>
                  <a:ext uri="{FF2B5EF4-FFF2-40B4-BE49-F238E27FC236}">
                    <a16:creationId xmlns:a16="http://schemas.microsoft.com/office/drawing/2014/main" id="{18E9EB2A-2145-4EB7-9B0B-385543139EA7}"/>
                  </a:ext>
                </a:extLst>
              </p:cNvPr>
              <p:cNvSpPr/>
              <p:nvPr/>
            </p:nvSpPr>
            <p:spPr>
              <a:xfrm>
                <a:off x="539331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23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21" name="Rechteck: abgerundete Ecken 420">
                <a:extLst>
                  <a:ext uri="{FF2B5EF4-FFF2-40B4-BE49-F238E27FC236}">
                    <a16:creationId xmlns:a16="http://schemas.microsoft.com/office/drawing/2014/main" id="{E95B552A-AA68-4041-A955-CF2D3C0AC0FB}"/>
                  </a:ext>
                </a:extLst>
              </p:cNvPr>
              <p:cNvSpPr/>
              <p:nvPr/>
            </p:nvSpPr>
            <p:spPr>
              <a:xfrm>
                <a:off x="1788298" y="557655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31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22" name="Rechteck: abgerundete Ecken 421">
                <a:extLst>
                  <a:ext uri="{FF2B5EF4-FFF2-40B4-BE49-F238E27FC236}">
                    <a16:creationId xmlns:a16="http://schemas.microsoft.com/office/drawing/2014/main" id="{FFA54D1C-BF41-4090-BA9B-956E824B1464}"/>
                  </a:ext>
                </a:extLst>
              </p:cNvPr>
              <p:cNvSpPr/>
              <p:nvPr/>
            </p:nvSpPr>
            <p:spPr>
              <a:xfrm>
                <a:off x="695375" y="557449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24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23" name="Rechteck: abgerundete Ecken 422">
                <a:extLst>
                  <a:ext uri="{FF2B5EF4-FFF2-40B4-BE49-F238E27FC236}">
                    <a16:creationId xmlns:a16="http://schemas.microsoft.com/office/drawing/2014/main" id="{9F1C87EB-2279-4BBE-8773-DFE9FF676F53}"/>
                  </a:ext>
                </a:extLst>
              </p:cNvPr>
              <p:cNvSpPr/>
              <p:nvPr/>
            </p:nvSpPr>
            <p:spPr>
              <a:xfrm>
                <a:off x="852928" y="557449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25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24" name="Rechteck: abgerundete Ecken 423">
                <a:extLst>
                  <a:ext uri="{FF2B5EF4-FFF2-40B4-BE49-F238E27FC236}">
                    <a16:creationId xmlns:a16="http://schemas.microsoft.com/office/drawing/2014/main" id="{2C05C57C-D21D-4437-A32C-8B2262346306}"/>
                  </a:ext>
                </a:extLst>
              </p:cNvPr>
              <p:cNvSpPr/>
              <p:nvPr/>
            </p:nvSpPr>
            <p:spPr>
              <a:xfrm>
                <a:off x="1008930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26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25" name="Rechteck: abgerundete Ecken 424">
                <a:extLst>
                  <a:ext uri="{FF2B5EF4-FFF2-40B4-BE49-F238E27FC236}">
                    <a16:creationId xmlns:a16="http://schemas.microsoft.com/office/drawing/2014/main" id="{21C75391-7297-444A-8356-C22ACD98AC30}"/>
                  </a:ext>
                </a:extLst>
              </p:cNvPr>
              <p:cNvSpPr/>
              <p:nvPr/>
            </p:nvSpPr>
            <p:spPr>
              <a:xfrm>
                <a:off x="1165395" y="557394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27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26" name="Rechteck: abgerundete Ecken 425">
                <a:extLst>
                  <a:ext uri="{FF2B5EF4-FFF2-40B4-BE49-F238E27FC236}">
                    <a16:creationId xmlns:a16="http://schemas.microsoft.com/office/drawing/2014/main" id="{F4C6AB5B-9181-4077-BD40-1EE02B3EA4F8}"/>
                  </a:ext>
                </a:extLst>
              </p:cNvPr>
              <p:cNvSpPr/>
              <p:nvPr/>
            </p:nvSpPr>
            <p:spPr>
              <a:xfrm>
                <a:off x="1321159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28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27" name="Rechteck: abgerundete Ecken 426">
                <a:extLst>
                  <a:ext uri="{FF2B5EF4-FFF2-40B4-BE49-F238E27FC236}">
                    <a16:creationId xmlns:a16="http://schemas.microsoft.com/office/drawing/2014/main" id="{203BC9C6-21F9-4DB7-9C3B-3ACE85762493}"/>
                  </a:ext>
                </a:extLst>
              </p:cNvPr>
              <p:cNvSpPr/>
              <p:nvPr/>
            </p:nvSpPr>
            <p:spPr>
              <a:xfrm>
                <a:off x="1476923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29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28" name="Rechteck: abgerundete Ecken 427">
                <a:extLst>
                  <a:ext uri="{FF2B5EF4-FFF2-40B4-BE49-F238E27FC236}">
                    <a16:creationId xmlns:a16="http://schemas.microsoft.com/office/drawing/2014/main" id="{0447FA1B-A324-4D62-8BF9-31EF13F9E098}"/>
                  </a:ext>
                </a:extLst>
              </p:cNvPr>
              <p:cNvSpPr/>
              <p:nvPr/>
            </p:nvSpPr>
            <p:spPr>
              <a:xfrm>
                <a:off x="1631833" y="557655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30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</p:grpSp>
        <p:grpSp>
          <p:nvGrpSpPr>
            <p:cNvPr id="332" name="Gruppieren 331">
              <a:extLst>
                <a:ext uri="{FF2B5EF4-FFF2-40B4-BE49-F238E27FC236}">
                  <a16:creationId xmlns:a16="http://schemas.microsoft.com/office/drawing/2014/main" id="{317446CA-8DF1-4313-8946-2EB86BB1440B}"/>
                </a:ext>
              </a:extLst>
            </p:cNvPr>
            <p:cNvGrpSpPr/>
            <p:nvPr/>
          </p:nvGrpSpPr>
          <p:grpSpPr>
            <a:xfrm>
              <a:off x="1634285" y="4386386"/>
              <a:ext cx="8130336" cy="682525"/>
              <a:chOff x="1638923" y="4148261"/>
              <a:chExt cx="8130336" cy="682525"/>
            </a:xfrm>
            <a:solidFill>
              <a:srgbClr val="062C50"/>
            </a:solidFill>
          </p:grpSpPr>
          <p:sp>
            <p:nvSpPr>
              <p:cNvPr id="408" name="Rechteck: abgerundete Ecken 407">
                <a:extLst>
                  <a:ext uri="{FF2B5EF4-FFF2-40B4-BE49-F238E27FC236}">
                    <a16:creationId xmlns:a16="http://schemas.microsoft.com/office/drawing/2014/main" id="{D66F6225-DE42-4AAA-9BCF-4F85670DABC4}"/>
                  </a:ext>
                </a:extLst>
              </p:cNvPr>
              <p:cNvSpPr/>
              <p:nvPr/>
            </p:nvSpPr>
            <p:spPr>
              <a:xfrm>
                <a:off x="163892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11</a:t>
                </a:r>
              </a:p>
            </p:txBody>
          </p:sp>
          <p:sp>
            <p:nvSpPr>
              <p:cNvPr id="409" name="Rechteck: abgerundete Ecken 408">
                <a:extLst>
                  <a:ext uri="{FF2B5EF4-FFF2-40B4-BE49-F238E27FC236}">
                    <a16:creationId xmlns:a16="http://schemas.microsoft.com/office/drawing/2014/main" id="{00F9A8A2-8C54-4D95-BD5D-364ADB8E838C}"/>
                  </a:ext>
                </a:extLst>
              </p:cNvPr>
              <p:cNvSpPr/>
              <p:nvPr/>
            </p:nvSpPr>
            <p:spPr>
              <a:xfrm>
                <a:off x="245969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12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10" name="Rechteck: abgerundete Ecken 409">
                <a:extLst>
                  <a:ext uri="{FF2B5EF4-FFF2-40B4-BE49-F238E27FC236}">
                    <a16:creationId xmlns:a16="http://schemas.microsoft.com/office/drawing/2014/main" id="{29D6006C-25E6-4C2E-8917-A4095AF03EDB}"/>
                  </a:ext>
                </a:extLst>
              </p:cNvPr>
              <p:cNvSpPr/>
              <p:nvPr/>
            </p:nvSpPr>
            <p:spPr>
              <a:xfrm>
                <a:off x="3282727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13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11" name="Rechteck: abgerundete Ecken 410">
                <a:extLst>
                  <a:ext uri="{FF2B5EF4-FFF2-40B4-BE49-F238E27FC236}">
                    <a16:creationId xmlns:a16="http://schemas.microsoft.com/office/drawing/2014/main" id="{705AAC91-3B5D-4A7F-B938-B397C11F7543}"/>
                  </a:ext>
                </a:extLst>
              </p:cNvPr>
              <p:cNvSpPr/>
              <p:nvPr/>
            </p:nvSpPr>
            <p:spPr>
              <a:xfrm>
                <a:off x="4098436" y="4150880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14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12" name="Rechteck: abgerundete Ecken 411">
                <a:extLst>
                  <a:ext uri="{FF2B5EF4-FFF2-40B4-BE49-F238E27FC236}">
                    <a16:creationId xmlns:a16="http://schemas.microsoft.com/office/drawing/2014/main" id="{EC095732-55F9-466E-B776-D34D8ADC5482}"/>
                  </a:ext>
                </a:extLst>
              </p:cNvPr>
              <p:cNvSpPr/>
              <p:nvPr/>
            </p:nvSpPr>
            <p:spPr>
              <a:xfrm>
                <a:off x="4922031" y="4150875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15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13" name="Rechteck: abgerundete Ecken 412">
                <a:extLst>
                  <a:ext uri="{FF2B5EF4-FFF2-40B4-BE49-F238E27FC236}">
                    <a16:creationId xmlns:a16="http://schemas.microsoft.com/office/drawing/2014/main" id="{0629F541-F543-462E-8AFD-7C61F66DCC7F}"/>
                  </a:ext>
                </a:extLst>
              </p:cNvPr>
              <p:cNvSpPr/>
              <p:nvPr/>
            </p:nvSpPr>
            <p:spPr>
              <a:xfrm>
                <a:off x="5737521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14" name="Rechteck: abgerundete Ecken 413">
                <a:extLst>
                  <a:ext uri="{FF2B5EF4-FFF2-40B4-BE49-F238E27FC236}">
                    <a16:creationId xmlns:a16="http://schemas.microsoft.com/office/drawing/2014/main" id="{AF05A3B4-5157-4F1A-A019-D98AC48F12C5}"/>
                  </a:ext>
                </a:extLst>
              </p:cNvPr>
              <p:cNvSpPr/>
              <p:nvPr/>
            </p:nvSpPr>
            <p:spPr>
              <a:xfrm>
                <a:off x="6555433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17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15" name="Rechteck: abgerundete Ecken 414">
                <a:extLst>
                  <a:ext uri="{FF2B5EF4-FFF2-40B4-BE49-F238E27FC236}">
                    <a16:creationId xmlns:a16="http://schemas.microsoft.com/office/drawing/2014/main" id="{93552E60-46A7-4099-9004-217220E86B67}"/>
                  </a:ext>
                </a:extLst>
              </p:cNvPr>
              <p:cNvSpPr/>
              <p:nvPr/>
            </p:nvSpPr>
            <p:spPr>
              <a:xfrm>
                <a:off x="7369678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18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16" name="Rechteck: abgerundete Ecken 415">
                <a:extLst>
                  <a:ext uri="{FF2B5EF4-FFF2-40B4-BE49-F238E27FC236}">
                    <a16:creationId xmlns:a16="http://schemas.microsoft.com/office/drawing/2014/main" id="{17CB4DA5-D908-449C-8AAD-D46CA209D858}"/>
                  </a:ext>
                </a:extLst>
              </p:cNvPr>
              <p:cNvSpPr/>
              <p:nvPr/>
            </p:nvSpPr>
            <p:spPr>
              <a:xfrm>
                <a:off x="8183923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19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17" name="Rechteck: abgerundete Ecken 416">
                <a:extLst>
                  <a:ext uri="{FF2B5EF4-FFF2-40B4-BE49-F238E27FC236}">
                    <a16:creationId xmlns:a16="http://schemas.microsoft.com/office/drawing/2014/main" id="{4199FEBC-BA6F-4273-9AE5-B8778DF64E16}"/>
                  </a:ext>
                </a:extLst>
              </p:cNvPr>
              <p:cNvSpPr/>
              <p:nvPr/>
            </p:nvSpPr>
            <p:spPr>
              <a:xfrm>
                <a:off x="9024594" y="415351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20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</p:grpSp>
        <p:grpSp>
          <p:nvGrpSpPr>
            <p:cNvPr id="333" name="Gruppieren 332">
              <a:extLst>
                <a:ext uri="{FF2B5EF4-FFF2-40B4-BE49-F238E27FC236}">
                  <a16:creationId xmlns:a16="http://schemas.microsoft.com/office/drawing/2014/main" id="{817A545D-96D2-4E6F-8BE0-00BC17B75C52}"/>
                </a:ext>
              </a:extLst>
            </p:cNvPr>
            <p:cNvGrpSpPr/>
            <p:nvPr/>
          </p:nvGrpSpPr>
          <p:grpSpPr>
            <a:xfrm>
              <a:off x="1266622" y="1637883"/>
              <a:ext cx="319245" cy="4231962"/>
              <a:chOff x="1266622" y="1637883"/>
              <a:chExt cx="319245" cy="4231962"/>
            </a:xfrm>
          </p:grpSpPr>
          <p:sp>
            <p:nvSpPr>
              <p:cNvPr id="403" name="Textfeld 402">
                <a:extLst>
                  <a:ext uri="{FF2B5EF4-FFF2-40B4-BE49-F238E27FC236}">
                    <a16:creationId xmlns:a16="http://schemas.microsoft.com/office/drawing/2014/main" id="{54281AF1-18F5-40B1-AE87-BD0318FB20D3}"/>
                  </a:ext>
                </a:extLst>
              </p:cNvPr>
              <p:cNvSpPr txBox="1"/>
              <p:nvPr/>
            </p:nvSpPr>
            <p:spPr>
              <a:xfrm>
                <a:off x="1266622" y="550051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dirty="0">
                    <a:solidFill>
                      <a:srgbClr val="062C50"/>
                    </a:solidFill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</a:t>
                </a:r>
              </a:p>
            </p:txBody>
          </p:sp>
          <p:sp>
            <p:nvSpPr>
              <p:cNvPr id="404" name="Textfeld 403">
                <a:extLst>
                  <a:ext uri="{FF2B5EF4-FFF2-40B4-BE49-F238E27FC236}">
                    <a16:creationId xmlns:a16="http://schemas.microsoft.com/office/drawing/2014/main" id="{3A47C440-FC94-4399-84B7-0E28620F2F95}"/>
                  </a:ext>
                </a:extLst>
              </p:cNvPr>
              <p:cNvSpPr txBox="1"/>
              <p:nvPr/>
            </p:nvSpPr>
            <p:spPr>
              <a:xfrm>
                <a:off x="1298967" y="4547982"/>
                <a:ext cx="2438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>
                    <a:solidFill>
                      <a:srgbClr val="062C50"/>
                    </a:solidFill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</a:t>
                </a:r>
              </a:p>
            </p:txBody>
          </p:sp>
          <p:sp>
            <p:nvSpPr>
              <p:cNvPr id="405" name="Textfeld 404">
                <a:extLst>
                  <a:ext uri="{FF2B5EF4-FFF2-40B4-BE49-F238E27FC236}">
                    <a16:creationId xmlns:a16="http://schemas.microsoft.com/office/drawing/2014/main" id="{1D2B8623-0731-446D-AEF9-02DEAD47C250}"/>
                  </a:ext>
                </a:extLst>
              </p:cNvPr>
              <p:cNvSpPr txBox="1"/>
              <p:nvPr/>
            </p:nvSpPr>
            <p:spPr>
              <a:xfrm>
                <a:off x="1266935" y="3577163"/>
                <a:ext cx="312906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>
                    <a:solidFill>
                      <a:srgbClr val="062C50"/>
                    </a:solidFill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</a:t>
                </a:r>
              </a:p>
            </p:txBody>
          </p:sp>
          <p:sp>
            <p:nvSpPr>
              <p:cNvPr id="406" name="Textfeld 405">
                <a:extLst>
                  <a:ext uri="{FF2B5EF4-FFF2-40B4-BE49-F238E27FC236}">
                    <a16:creationId xmlns:a16="http://schemas.microsoft.com/office/drawing/2014/main" id="{A61FC50A-E0F9-4DD4-B7F3-D8701E11BEC7}"/>
                  </a:ext>
                </a:extLst>
              </p:cNvPr>
              <p:cNvSpPr txBox="1"/>
              <p:nvPr/>
            </p:nvSpPr>
            <p:spPr>
              <a:xfrm>
                <a:off x="1270388" y="259339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dirty="0">
                    <a:solidFill>
                      <a:srgbClr val="062C50"/>
                    </a:solidFill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</a:t>
                </a:r>
              </a:p>
            </p:txBody>
          </p:sp>
          <p:sp>
            <p:nvSpPr>
              <p:cNvPr id="407" name="Textfeld 406">
                <a:extLst>
                  <a:ext uri="{FF2B5EF4-FFF2-40B4-BE49-F238E27FC236}">
                    <a16:creationId xmlns:a16="http://schemas.microsoft.com/office/drawing/2014/main" id="{39B5C322-23DD-4E4D-AABC-F3BBE9C40983}"/>
                  </a:ext>
                </a:extLst>
              </p:cNvPr>
              <p:cNvSpPr txBox="1"/>
              <p:nvPr/>
            </p:nvSpPr>
            <p:spPr>
              <a:xfrm>
                <a:off x="1272961" y="163788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dirty="0">
                    <a:solidFill>
                      <a:srgbClr val="062C50"/>
                    </a:solidFill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5</a:t>
                </a:r>
              </a:p>
            </p:txBody>
          </p:sp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EFEC5C0B-609E-47F6-9450-57DF86548FA3}"/>
                </a:ext>
              </a:extLst>
            </p:cNvPr>
            <p:cNvGrpSpPr/>
            <p:nvPr/>
          </p:nvGrpSpPr>
          <p:grpSpPr>
            <a:xfrm>
              <a:off x="1637794" y="5346543"/>
              <a:ext cx="8114108" cy="681452"/>
              <a:chOff x="1637794" y="5346543"/>
              <a:chExt cx="8114108" cy="681452"/>
            </a:xfrm>
          </p:grpSpPr>
          <p:grpSp>
            <p:nvGrpSpPr>
              <p:cNvPr id="335" name="Gruppieren 334">
                <a:extLst>
                  <a:ext uri="{FF2B5EF4-FFF2-40B4-BE49-F238E27FC236}">
                    <a16:creationId xmlns:a16="http://schemas.microsoft.com/office/drawing/2014/main" id="{A46848AA-99B7-4F30-B565-6C19C26656EF}"/>
                  </a:ext>
                </a:extLst>
              </p:cNvPr>
              <p:cNvGrpSpPr/>
              <p:nvPr/>
            </p:nvGrpSpPr>
            <p:grpSpPr>
              <a:xfrm>
                <a:off x="1637794" y="5346543"/>
                <a:ext cx="8114108" cy="681452"/>
                <a:chOff x="228822" y="6241113"/>
                <a:chExt cx="1552217" cy="143332"/>
              </a:xfrm>
              <a:solidFill>
                <a:srgbClr val="062C50"/>
              </a:solidFill>
            </p:grpSpPr>
            <p:sp>
              <p:nvSpPr>
                <p:cNvPr id="337" name="Rechteck: abgerundete Ecken 336">
                  <a:extLst>
                    <a:ext uri="{FF2B5EF4-FFF2-40B4-BE49-F238E27FC236}">
                      <a16:creationId xmlns:a16="http://schemas.microsoft.com/office/drawing/2014/main" id="{D1996402-2D85-46FC-8836-435C516BC8CB}"/>
                    </a:ext>
                  </a:extLst>
                </p:cNvPr>
                <p:cNvSpPr/>
                <p:nvPr/>
              </p:nvSpPr>
              <p:spPr>
                <a:xfrm>
                  <a:off x="228822" y="6241446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1</a:t>
                  </a:r>
                </a:p>
              </p:txBody>
            </p:sp>
            <p:sp>
              <p:nvSpPr>
                <p:cNvPr id="338" name="Rechteck: abgerundete Ecken 337">
                  <a:extLst>
                    <a:ext uri="{FF2B5EF4-FFF2-40B4-BE49-F238E27FC236}">
                      <a16:creationId xmlns:a16="http://schemas.microsoft.com/office/drawing/2014/main" id="{E7C261A9-6BE5-4616-AAC0-3EBDF1B6B27D}"/>
                    </a:ext>
                  </a:extLst>
                </p:cNvPr>
                <p:cNvSpPr/>
                <p:nvPr/>
              </p:nvSpPr>
              <p:spPr>
                <a:xfrm>
                  <a:off x="385834" y="6241446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2</a:t>
                  </a:r>
                </a:p>
              </p:txBody>
            </p:sp>
            <p:sp>
              <p:nvSpPr>
                <p:cNvPr id="339" name="Rechteck: abgerundete Ecken 338">
                  <a:extLst>
                    <a:ext uri="{FF2B5EF4-FFF2-40B4-BE49-F238E27FC236}">
                      <a16:creationId xmlns:a16="http://schemas.microsoft.com/office/drawing/2014/main" id="{6D8A2066-6ED2-4F6E-8F98-E0716E41A50F}"/>
                    </a:ext>
                  </a:extLst>
                </p:cNvPr>
                <p:cNvSpPr/>
                <p:nvPr/>
              </p:nvSpPr>
              <p:spPr>
                <a:xfrm>
                  <a:off x="543279" y="6241442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3</a:t>
                  </a:r>
                </a:p>
              </p:txBody>
            </p:sp>
            <p:sp>
              <p:nvSpPr>
                <p:cNvPr id="340" name="Rechteck: abgerundete Ecken 339">
                  <a:extLst>
                    <a:ext uri="{FF2B5EF4-FFF2-40B4-BE49-F238E27FC236}">
                      <a16:creationId xmlns:a16="http://schemas.microsoft.com/office/drawing/2014/main" id="{04C643F9-393A-4A41-BEA6-D585BD26F19F}"/>
                    </a:ext>
                  </a:extLst>
                </p:cNvPr>
                <p:cNvSpPr/>
                <p:nvPr/>
              </p:nvSpPr>
              <p:spPr>
                <a:xfrm>
                  <a:off x="699323" y="6241992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4</a:t>
                  </a:r>
                  <a:endPara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  <p:sp>
              <p:nvSpPr>
                <p:cNvPr id="341" name="Rechteck: abgerundete Ecken 340">
                  <a:extLst>
                    <a:ext uri="{FF2B5EF4-FFF2-40B4-BE49-F238E27FC236}">
                      <a16:creationId xmlns:a16="http://schemas.microsoft.com/office/drawing/2014/main" id="{A3A5894E-D85C-48E3-A871-5112F64B59FB}"/>
                    </a:ext>
                  </a:extLst>
                </p:cNvPr>
                <p:cNvSpPr/>
                <p:nvPr/>
              </p:nvSpPr>
              <p:spPr>
                <a:xfrm>
                  <a:off x="856876" y="6241991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5</a:t>
                  </a:r>
                  <a:endPara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  <p:sp>
              <p:nvSpPr>
                <p:cNvPr id="398" name="Rechteck: abgerundete Ecken 397">
                  <a:extLst>
                    <a:ext uri="{FF2B5EF4-FFF2-40B4-BE49-F238E27FC236}">
                      <a16:creationId xmlns:a16="http://schemas.microsoft.com/office/drawing/2014/main" id="{D3546942-4F3C-4682-9F56-4192EE52F927}"/>
                    </a:ext>
                  </a:extLst>
                </p:cNvPr>
                <p:cNvSpPr/>
                <p:nvPr/>
              </p:nvSpPr>
              <p:spPr>
                <a:xfrm>
                  <a:off x="1012878" y="6241442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6</a:t>
                  </a:r>
                  <a:endPara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  <p:sp>
              <p:nvSpPr>
                <p:cNvPr id="399" name="Rechteck: abgerundete Ecken 398">
                  <a:extLst>
                    <a:ext uri="{FF2B5EF4-FFF2-40B4-BE49-F238E27FC236}">
                      <a16:creationId xmlns:a16="http://schemas.microsoft.com/office/drawing/2014/main" id="{DC29DB87-A2D7-45CE-BCEE-487704DAB123}"/>
                    </a:ext>
                  </a:extLst>
                </p:cNvPr>
                <p:cNvSpPr/>
                <p:nvPr/>
              </p:nvSpPr>
              <p:spPr>
                <a:xfrm>
                  <a:off x="1169343" y="6241442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7</a:t>
                  </a:r>
                  <a:endPara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  <p:sp>
              <p:nvSpPr>
                <p:cNvPr id="400" name="Rechteck: abgerundete Ecken 399">
                  <a:extLst>
                    <a:ext uri="{FF2B5EF4-FFF2-40B4-BE49-F238E27FC236}">
                      <a16:creationId xmlns:a16="http://schemas.microsoft.com/office/drawing/2014/main" id="{A3812611-B63E-4D48-8424-3FCBD6C67D00}"/>
                    </a:ext>
                  </a:extLst>
                </p:cNvPr>
                <p:cNvSpPr/>
                <p:nvPr/>
              </p:nvSpPr>
              <p:spPr>
                <a:xfrm>
                  <a:off x="1325107" y="6241441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8</a:t>
                  </a:r>
                </a:p>
              </p:txBody>
            </p:sp>
            <p:sp>
              <p:nvSpPr>
                <p:cNvPr id="401" name="Rechteck: abgerundete Ecken 400">
                  <a:extLst>
                    <a:ext uri="{FF2B5EF4-FFF2-40B4-BE49-F238E27FC236}">
                      <a16:creationId xmlns:a16="http://schemas.microsoft.com/office/drawing/2014/main" id="{1E4596A4-1A4B-4B1F-829B-414BA2A521DB}"/>
                    </a:ext>
                  </a:extLst>
                </p:cNvPr>
                <p:cNvSpPr/>
                <p:nvPr/>
              </p:nvSpPr>
              <p:spPr>
                <a:xfrm>
                  <a:off x="1480871" y="6241441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9</a:t>
                  </a:r>
                  <a:endParaRPr kumimoji="0" lang="de-DE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  <p:sp>
              <p:nvSpPr>
                <p:cNvPr id="402" name="Rechteck: abgerundete Ecken 401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0C91A2BA-7B87-4909-81DA-9FD8A10F64DE}"/>
                    </a:ext>
                  </a:extLst>
                </p:cNvPr>
                <p:cNvSpPr/>
                <p:nvPr/>
              </p:nvSpPr>
              <p:spPr>
                <a:xfrm>
                  <a:off x="1638586" y="6241113"/>
                  <a:ext cx="142453" cy="142453"/>
                </a:xfrm>
                <a:prstGeom prst="roundRect">
                  <a:avLst/>
                </a:prstGeom>
                <a:solidFill>
                  <a:srgbClr val="004AB8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</p:grpSp>
          <p:pic>
            <p:nvPicPr>
              <p:cNvPr id="336" name="Grafik 335">
                <a:extLst>
                  <a:ext uri="{FF2B5EF4-FFF2-40B4-BE49-F238E27FC236}">
                    <a16:creationId xmlns:a16="http://schemas.microsoft.com/office/drawing/2014/main" id="{6D3307F9-C51B-4120-B62D-C59E410440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131105" y="5432436"/>
                <a:ext cx="496929" cy="496929"/>
              </a:xfrm>
              <a:prstGeom prst="rect">
                <a:avLst/>
              </a:prstGeom>
            </p:spPr>
          </p:pic>
        </p:grpSp>
      </p:grpSp>
      <p:pic>
        <p:nvPicPr>
          <p:cNvPr id="331" name="Grafik 330" descr="Ein Bild, das Text, Karte enthält.&#10;&#10;Automatisch generierte Beschreibung" hidden="1">
            <a:extLst>
              <a:ext uri="{FF2B5EF4-FFF2-40B4-BE49-F238E27FC236}">
                <a16:creationId xmlns:a16="http://schemas.microsoft.com/office/drawing/2014/main" id="{8A362C62-24BE-4104-8E5B-5CE9FFBF9F5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15" t="30072" r="16962" b="47496"/>
          <a:stretch/>
        </p:blipFill>
        <p:spPr>
          <a:xfrm>
            <a:off x="6605337" y="295295"/>
            <a:ext cx="5354052" cy="6021283"/>
          </a:xfrm>
          <a:prstGeom prst="rect">
            <a:avLst/>
          </a:prstGeom>
        </p:spPr>
      </p:pic>
      <p:sp>
        <p:nvSpPr>
          <p:cNvPr id="218" name="Flussdiagramm: Alternativer Prozess 217">
            <a:extLst>
              <a:ext uri="{FF2B5EF4-FFF2-40B4-BE49-F238E27FC236}">
                <a16:creationId xmlns:a16="http://schemas.microsoft.com/office/drawing/2014/main" id="{D2CB2F7C-8BE2-4A44-80B6-9D3973FD77B5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444" name="Flussdiagramm: Alternativer Prozess 443">
            <a:extLst>
              <a:ext uri="{FF2B5EF4-FFF2-40B4-BE49-F238E27FC236}">
                <a16:creationId xmlns:a16="http://schemas.microsoft.com/office/drawing/2014/main" id="{CA032E2B-D4EE-4400-B0D2-C55A7CC01756}"/>
              </a:ext>
            </a:extLst>
          </p:cNvPr>
          <p:cNvSpPr/>
          <p:nvPr/>
        </p:nvSpPr>
        <p:spPr>
          <a:xfrm>
            <a:off x="199977" y="6318018"/>
            <a:ext cx="1268834" cy="34599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A71A422A-D28F-4DE1-9F54-7FFFC2714BB3}"/>
              </a:ext>
            </a:extLst>
          </p:cNvPr>
          <p:cNvGrpSpPr/>
          <p:nvPr/>
        </p:nvGrpSpPr>
        <p:grpSpPr>
          <a:xfrm>
            <a:off x="1266622" y="1637883"/>
            <a:ext cx="319245" cy="4231962"/>
            <a:chOff x="1266622" y="1637883"/>
            <a:chExt cx="319245" cy="4231962"/>
          </a:xfrm>
        </p:grpSpPr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0B028612-E671-498C-82E8-15E25D5F7EEF}"/>
                </a:ext>
              </a:extLst>
            </p:cNvPr>
            <p:cNvSpPr txBox="1"/>
            <p:nvPr/>
          </p:nvSpPr>
          <p:spPr>
            <a:xfrm>
              <a:off x="1266622" y="550051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lang="de-DE" dirty="0"/>
            </a:p>
          </p:txBody>
        </p: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9E1CC4E1-6EE2-4C4F-BA81-8B78EEE04FB8}"/>
                </a:ext>
              </a:extLst>
            </p:cNvPr>
            <p:cNvSpPr txBox="1"/>
            <p:nvPr/>
          </p:nvSpPr>
          <p:spPr>
            <a:xfrm>
              <a:off x="1298967" y="4547982"/>
              <a:ext cx="243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lang="de-DE" dirty="0"/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40E8A9E0-2EE8-46AC-8006-8A41683C8D50}"/>
                </a:ext>
              </a:extLst>
            </p:cNvPr>
            <p:cNvSpPr txBox="1"/>
            <p:nvPr/>
          </p:nvSpPr>
          <p:spPr>
            <a:xfrm>
              <a:off x="1266935" y="3577163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lang="de-DE" dirty="0"/>
            </a:p>
          </p:txBody>
        </p: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E4C511E4-87DD-4941-A88D-A1A870142F76}"/>
                </a:ext>
              </a:extLst>
            </p:cNvPr>
            <p:cNvSpPr txBox="1"/>
            <p:nvPr/>
          </p:nvSpPr>
          <p:spPr>
            <a:xfrm>
              <a:off x="1270388" y="259339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lang="de-DE" dirty="0"/>
            </a:p>
          </p:txBody>
        </p: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75A695EE-A0FA-47A4-A79A-F2E44B149E5D}"/>
                </a:ext>
              </a:extLst>
            </p:cNvPr>
            <p:cNvSpPr txBox="1"/>
            <p:nvPr/>
          </p:nvSpPr>
          <p:spPr>
            <a:xfrm>
              <a:off x="1272961" y="163788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lang="de-DE" dirty="0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508D5A1-E884-417C-892C-DCA428152D49}"/>
              </a:ext>
            </a:extLst>
          </p:cNvPr>
          <p:cNvGrpSpPr/>
          <p:nvPr/>
        </p:nvGrpSpPr>
        <p:grpSpPr>
          <a:xfrm>
            <a:off x="-16411" y="-12700"/>
            <a:ext cx="2490316" cy="6674644"/>
            <a:chOff x="-16411" y="-12700"/>
            <a:chExt cx="2490316" cy="6674644"/>
          </a:xfrm>
        </p:grpSpPr>
        <p:grpSp>
          <p:nvGrpSpPr>
            <p:cNvPr id="113" name="Gruppieren 112">
              <a:extLst>
                <a:ext uri="{FF2B5EF4-FFF2-40B4-BE49-F238E27FC236}">
                  <a16:creationId xmlns:a16="http://schemas.microsoft.com/office/drawing/2014/main" id="{2C9161A3-DE80-41AA-9FC1-391E989318C8}"/>
                </a:ext>
              </a:extLst>
            </p:cNvPr>
            <p:cNvGrpSpPr/>
            <p:nvPr/>
          </p:nvGrpSpPr>
          <p:grpSpPr>
            <a:xfrm>
              <a:off x="-16411" y="-12700"/>
              <a:ext cx="2490316" cy="6674644"/>
              <a:chOff x="-2185551" y="0"/>
              <a:chExt cx="2490316" cy="6674644"/>
            </a:xfrm>
          </p:grpSpPr>
          <p:sp>
            <p:nvSpPr>
              <p:cNvPr id="114" name="Freihandform: Form 113">
                <a:extLst>
                  <a:ext uri="{FF2B5EF4-FFF2-40B4-BE49-F238E27FC236}">
                    <a16:creationId xmlns:a16="http://schemas.microsoft.com/office/drawing/2014/main" id="{26565AA8-6D02-4028-B951-BBB50200BA8F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52E4F"/>
                </a:solidFill>
                <a:extLst>
                  <a:ext uri="{C807C97D-BFC1-408E-A445-0C87EB9F89A2}">
                    <ask:lineSketchStyleProps xmlns:ask="http://schemas.microsoft.com/office/drawing/2018/sketchyshapes" sd="1517918351">
                      <a:custGeom>
                        <a:avLst/>
                        <a:gdLst>
                          <a:gd name="connsiteX0" fmla="*/ 0 w 2490316"/>
                          <a:gd name="connsiteY0" fmla="*/ 0 h 6674644"/>
                          <a:gd name="connsiteX1" fmla="*/ 472021 w 2490316"/>
                          <a:gd name="connsiteY1" fmla="*/ 0 h 6674644"/>
                          <a:gd name="connsiteX2" fmla="*/ 1029865 w 2490316"/>
                          <a:gd name="connsiteY2" fmla="*/ 0 h 6674644"/>
                          <a:gd name="connsiteX3" fmla="*/ 1609164 w 2490316"/>
                          <a:gd name="connsiteY3" fmla="*/ 0 h 6674644"/>
                          <a:gd name="connsiteX4" fmla="*/ 2145552 w 2490316"/>
                          <a:gd name="connsiteY4" fmla="*/ 0 h 6674644"/>
                          <a:gd name="connsiteX5" fmla="*/ 2145552 w 2490316"/>
                          <a:gd name="connsiteY5" fmla="*/ 588668 h 6674644"/>
                          <a:gd name="connsiteX6" fmla="*/ 2145552 w 2490316"/>
                          <a:gd name="connsiteY6" fmla="*/ 1119115 h 6674644"/>
                          <a:gd name="connsiteX7" fmla="*/ 2145552 w 2490316"/>
                          <a:gd name="connsiteY7" fmla="*/ 1591343 h 6674644"/>
                          <a:gd name="connsiteX8" fmla="*/ 2145552 w 2490316"/>
                          <a:gd name="connsiteY8" fmla="*/ 2121791 h 6674644"/>
                          <a:gd name="connsiteX9" fmla="*/ 2145552 w 2490316"/>
                          <a:gd name="connsiteY9" fmla="*/ 2652239 h 6674644"/>
                          <a:gd name="connsiteX10" fmla="*/ 2145552 w 2490316"/>
                          <a:gd name="connsiteY10" fmla="*/ 3124466 h 6674644"/>
                          <a:gd name="connsiteX11" fmla="*/ 2145552 w 2490316"/>
                          <a:gd name="connsiteY11" fmla="*/ 3887794 h 6674644"/>
                          <a:gd name="connsiteX12" fmla="*/ 2145552 w 2490316"/>
                          <a:gd name="connsiteY12" fmla="*/ 4592901 h 6674644"/>
                          <a:gd name="connsiteX13" fmla="*/ 2145552 w 2490316"/>
                          <a:gd name="connsiteY13" fmla="*/ 5821987 h 6674644"/>
                          <a:gd name="connsiteX14" fmla="*/ 2145164 w 2490316"/>
                          <a:gd name="connsiteY14" fmla="*/ 5823909 h 6674644"/>
                          <a:gd name="connsiteX15" fmla="*/ 2145164 w 2490316"/>
                          <a:gd name="connsiteY15" fmla="*/ 6244456 h 6674644"/>
                          <a:gd name="connsiteX16" fmla="*/ 2209377 w 2490316"/>
                          <a:gd name="connsiteY16" fmla="*/ 6341331 h 6674644"/>
                          <a:gd name="connsiteX17" fmla="*/ 2232366 w 2490316"/>
                          <a:gd name="connsiteY17" fmla="*/ 6345972 h 6674644"/>
                          <a:gd name="connsiteX18" fmla="*/ 2232366 w 2490316"/>
                          <a:gd name="connsiteY18" fmla="*/ 6348412 h 6674644"/>
                          <a:gd name="connsiteX19" fmla="*/ 2366525 w 2490316"/>
                          <a:gd name="connsiteY19" fmla="*/ 6348412 h 6674644"/>
                          <a:gd name="connsiteX20" fmla="*/ 2366525 w 2490316"/>
                          <a:gd name="connsiteY20" fmla="*/ 6349594 h 6674644"/>
                          <a:gd name="connsiteX21" fmla="*/ 2384222 w 2490316"/>
                          <a:gd name="connsiteY21" fmla="*/ 6349594 h 6674644"/>
                          <a:gd name="connsiteX22" fmla="*/ 2489359 w 2490316"/>
                          <a:gd name="connsiteY22" fmla="*/ 6454731 h 6674644"/>
                          <a:gd name="connsiteX23" fmla="*/ 2489359 w 2490316"/>
                          <a:gd name="connsiteY23" fmla="*/ 6475378 h 6674644"/>
                          <a:gd name="connsiteX24" fmla="*/ 2490316 w 2490316"/>
                          <a:gd name="connsiteY24" fmla="*/ 6475378 h 6674644"/>
                          <a:gd name="connsiteX25" fmla="*/ 2490316 w 2490316"/>
                          <a:gd name="connsiteY25" fmla="*/ 6569462 h 6674644"/>
                          <a:gd name="connsiteX26" fmla="*/ 2385179 w 2490316"/>
                          <a:gd name="connsiteY26" fmla="*/ 6674599 h 6674644"/>
                          <a:gd name="connsiteX27" fmla="*/ 2366525 w 2490316"/>
                          <a:gd name="connsiteY27" fmla="*/ 6674599 h 6674644"/>
                          <a:gd name="connsiteX28" fmla="*/ 2366525 w 2490316"/>
                          <a:gd name="connsiteY28" fmla="*/ 6674644 h 6674644"/>
                          <a:gd name="connsiteX29" fmla="*/ 2087378 w 2490316"/>
                          <a:gd name="connsiteY29" fmla="*/ 6674644 h 6674644"/>
                          <a:gd name="connsiteX30" fmla="*/ 2087378 w 2490316"/>
                          <a:gd name="connsiteY30" fmla="*/ 6674598 h 6674644"/>
                          <a:gd name="connsiteX31" fmla="*/ 1419873 w 2490316"/>
                          <a:gd name="connsiteY31" fmla="*/ 6674598 h 6674644"/>
                          <a:gd name="connsiteX32" fmla="*/ 1412295 w 2490316"/>
                          <a:gd name="connsiteY32" fmla="*/ 6673068 h 6674644"/>
                          <a:gd name="connsiteX33" fmla="*/ 955653 w 2490316"/>
                          <a:gd name="connsiteY33" fmla="*/ 6673068 h 6674644"/>
                          <a:gd name="connsiteX34" fmla="*/ 484888 w 2490316"/>
                          <a:gd name="connsiteY34" fmla="*/ 6673068 h 6674644"/>
                          <a:gd name="connsiteX35" fmla="*/ 0 w 2490316"/>
                          <a:gd name="connsiteY35" fmla="*/ 6673068 h 6674644"/>
                          <a:gd name="connsiteX36" fmla="*/ 0 w 2490316"/>
                          <a:gd name="connsiteY36" fmla="*/ 6005761 h 6674644"/>
                          <a:gd name="connsiteX37" fmla="*/ 0 w 2490316"/>
                          <a:gd name="connsiteY37" fmla="*/ 5204993 h 6674644"/>
                          <a:gd name="connsiteX38" fmla="*/ 0 w 2490316"/>
                          <a:gd name="connsiteY38" fmla="*/ 4404225 h 6674644"/>
                          <a:gd name="connsiteX39" fmla="*/ 0 w 2490316"/>
                          <a:gd name="connsiteY39" fmla="*/ 3870379 h 6674644"/>
                          <a:gd name="connsiteX40" fmla="*/ 0 w 2490316"/>
                          <a:gd name="connsiteY40" fmla="*/ 3336534 h 6674644"/>
                          <a:gd name="connsiteX41" fmla="*/ 0 w 2490316"/>
                          <a:gd name="connsiteY41" fmla="*/ 2535766 h 6674644"/>
                          <a:gd name="connsiteX42" fmla="*/ 0 w 2490316"/>
                          <a:gd name="connsiteY42" fmla="*/ 2001920 h 6674644"/>
                          <a:gd name="connsiteX43" fmla="*/ 0 w 2490316"/>
                          <a:gd name="connsiteY43" fmla="*/ 1267883 h 6674644"/>
                          <a:gd name="connsiteX44" fmla="*/ 0 w 2490316"/>
                          <a:gd name="connsiteY44" fmla="*/ 734037 h 6674644"/>
                          <a:gd name="connsiteX45" fmla="*/ 0 w 2490316"/>
                          <a:gd name="connsiteY45" fmla="*/ 0 h 66746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</a:cxnLst>
                        <a:rect l="l" t="t" r="r" b="b"/>
                        <a:pathLst>
                          <a:path w="2490316" h="6674644" fill="none" extrusionOk="0">
                            <a:moveTo>
                              <a:pt x="0" y="0"/>
                            </a:moveTo>
                            <a:cubicBezTo>
                              <a:pt x="155885" y="-7687"/>
                              <a:pt x="297172" y="13869"/>
                              <a:pt x="472021" y="0"/>
                            </a:cubicBezTo>
                            <a:cubicBezTo>
                              <a:pt x="646870" y="-13869"/>
                              <a:pt x="831837" y="25611"/>
                              <a:pt x="1029865" y="0"/>
                            </a:cubicBezTo>
                            <a:cubicBezTo>
                              <a:pt x="1227893" y="-25611"/>
                              <a:pt x="1453521" y="-25437"/>
                              <a:pt x="1609164" y="0"/>
                            </a:cubicBezTo>
                            <a:cubicBezTo>
                              <a:pt x="1764807" y="25437"/>
                              <a:pt x="1917854" y="11017"/>
                              <a:pt x="2145552" y="0"/>
                            </a:cubicBezTo>
                            <a:cubicBezTo>
                              <a:pt x="2122457" y="195267"/>
                              <a:pt x="2156554" y="400166"/>
                              <a:pt x="2145552" y="588668"/>
                            </a:cubicBezTo>
                            <a:cubicBezTo>
                              <a:pt x="2134550" y="777170"/>
                              <a:pt x="2122404" y="1004850"/>
                              <a:pt x="2145552" y="1119115"/>
                            </a:cubicBezTo>
                            <a:cubicBezTo>
                              <a:pt x="2168700" y="1233380"/>
                              <a:pt x="2155516" y="1413832"/>
                              <a:pt x="2145552" y="1591343"/>
                            </a:cubicBezTo>
                            <a:cubicBezTo>
                              <a:pt x="2135588" y="1768854"/>
                              <a:pt x="2162630" y="1944917"/>
                              <a:pt x="2145552" y="2121791"/>
                            </a:cubicBezTo>
                            <a:cubicBezTo>
                              <a:pt x="2128474" y="2298665"/>
                              <a:pt x="2142634" y="2448797"/>
                              <a:pt x="2145552" y="2652239"/>
                            </a:cubicBezTo>
                            <a:cubicBezTo>
                              <a:pt x="2148470" y="2855681"/>
                              <a:pt x="2145359" y="2963702"/>
                              <a:pt x="2145552" y="3124466"/>
                            </a:cubicBezTo>
                            <a:cubicBezTo>
                              <a:pt x="2145745" y="3285230"/>
                              <a:pt x="2136993" y="3699832"/>
                              <a:pt x="2145552" y="3887794"/>
                            </a:cubicBezTo>
                            <a:cubicBezTo>
                              <a:pt x="2154111" y="4075756"/>
                              <a:pt x="2119846" y="4393139"/>
                              <a:pt x="2145552" y="4592901"/>
                            </a:cubicBezTo>
                            <a:cubicBezTo>
                              <a:pt x="2171258" y="4792663"/>
                              <a:pt x="2174211" y="5498399"/>
                              <a:pt x="2145552" y="5821987"/>
                            </a:cubicBezTo>
                            <a:cubicBezTo>
                              <a:pt x="2145378" y="5822638"/>
                              <a:pt x="2145203" y="5823341"/>
                              <a:pt x="2145164" y="5823909"/>
                            </a:cubicBezTo>
                            <a:cubicBezTo>
                              <a:pt x="2155967" y="6021832"/>
                              <a:pt x="2162244" y="6043276"/>
                              <a:pt x="2145164" y="6244456"/>
                            </a:cubicBezTo>
                            <a:cubicBezTo>
                              <a:pt x="2151852" y="6286968"/>
                              <a:pt x="2170845" y="6334262"/>
                              <a:pt x="2209377" y="6341331"/>
                            </a:cubicBezTo>
                            <a:cubicBezTo>
                              <a:pt x="2218121" y="6341953"/>
                              <a:pt x="2225969" y="6344087"/>
                              <a:pt x="2232366" y="6345972"/>
                            </a:cubicBezTo>
                            <a:cubicBezTo>
                              <a:pt x="2232404" y="6346545"/>
                              <a:pt x="2232246" y="6347883"/>
                              <a:pt x="2232366" y="6348412"/>
                            </a:cubicBezTo>
                            <a:cubicBezTo>
                              <a:pt x="2292005" y="6349746"/>
                              <a:pt x="2320794" y="6349556"/>
                              <a:pt x="2366525" y="6348412"/>
                            </a:cubicBezTo>
                            <a:cubicBezTo>
                              <a:pt x="2366468" y="6348795"/>
                              <a:pt x="2366572" y="6349116"/>
                              <a:pt x="2366525" y="6349594"/>
                            </a:cubicBezTo>
                            <a:cubicBezTo>
                              <a:pt x="2374330" y="6349105"/>
                              <a:pt x="2376057" y="6348991"/>
                              <a:pt x="2384222" y="6349594"/>
                            </a:cubicBezTo>
                            <a:cubicBezTo>
                              <a:pt x="2450956" y="6348451"/>
                              <a:pt x="2485996" y="6408019"/>
                              <a:pt x="2489359" y="6454731"/>
                            </a:cubicBezTo>
                            <a:cubicBezTo>
                              <a:pt x="2489512" y="6463132"/>
                              <a:pt x="2489820" y="6468766"/>
                              <a:pt x="2489359" y="6475378"/>
                            </a:cubicBezTo>
                            <a:cubicBezTo>
                              <a:pt x="2489562" y="6475424"/>
                              <a:pt x="2490013" y="6475414"/>
                              <a:pt x="2490316" y="6475378"/>
                            </a:cubicBezTo>
                            <a:cubicBezTo>
                              <a:pt x="2487202" y="6505149"/>
                              <a:pt x="2492598" y="6523274"/>
                              <a:pt x="2490316" y="6569462"/>
                            </a:cubicBezTo>
                            <a:cubicBezTo>
                              <a:pt x="2485575" y="6626604"/>
                              <a:pt x="2434625" y="6673558"/>
                              <a:pt x="2385179" y="6674599"/>
                            </a:cubicBezTo>
                            <a:cubicBezTo>
                              <a:pt x="2377892" y="6675062"/>
                              <a:pt x="2374344" y="6674702"/>
                              <a:pt x="2366525" y="6674599"/>
                            </a:cubicBezTo>
                            <a:cubicBezTo>
                              <a:pt x="2366526" y="6674619"/>
                              <a:pt x="2366525" y="6674622"/>
                              <a:pt x="2366525" y="6674644"/>
                            </a:cubicBezTo>
                            <a:cubicBezTo>
                              <a:pt x="2253429" y="6664276"/>
                              <a:pt x="2147303" y="6686228"/>
                              <a:pt x="2087378" y="6674644"/>
                            </a:cubicBezTo>
                            <a:cubicBezTo>
                              <a:pt x="2087377" y="6674635"/>
                              <a:pt x="2087379" y="6674608"/>
                              <a:pt x="2087378" y="6674598"/>
                            </a:cubicBezTo>
                            <a:cubicBezTo>
                              <a:pt x="1815940" y="6672929"/>
                              <a:pt x="1645229" y="6680485"/>
                              <a:pt x="1419873" y="6674598"/>
                            </a:cubicBezTo>
                            <a:cubicBezTo>
                              <a:pt x="1417802" y="6674315"/>
                              <a:pt x="1413856" y="6673777"/>
                              <a:pt x="1412295" y="6673068"/>
                            </a:cubicBezTo>
                            <a:cubicBezTo>
                              <a:pt x="1290050" y="6679820"/>
                              <a:pt x="1127801" y="6678033"/>
                              <a:pt x="955653" y="6673068"/>
                            </a:cubicBezTo>
                            <a:cubicBezTo>
                              <a:pt x="783505" y="6668103"/>
                              <a:pt x="595734" y="6650147"/>
                              <a:pt x="484888" y="6673068"/>
                            </a:cubicBezTo>
                            <a:cubicBezTo>
                              <a:pt x="374042" y="6695989"/>
                              <a:pt x="101741" y="6676204"/>
                              <a:pt x="0" y="6673068"/>
                            </a:cubicBezTo>
                            <a:cubicBezTo>
                              <a:pt x="-11239" y="6423457"/>
                              <a:pt x="-26224" y="6212329"/>
                              <a:pt x="0" y="6005761"/>
                            </a:cubicBezTo>
                            <a:cubicBezTo>
                              <a:pt x="26224" y="5799193"/>
                              <a:pt x="20513" y="5550447"/>
                              <a:pt x="0" y="5204993"/>
                            </a:cubicBezTo>
                            <a:cubicBezTo>
                              <a:pt x="-20513" y="4859539"/>
                              <a:pt x="-3750" y="4623612"/>
                              <a:pt x="0" y="4404225"/>
                            </a:cubicBezTo>
                            <a:cubicBezTo>
                              <a:pt x="3750" y="4184838"/>
                              <a:pt x="-18259" y="4124356"/>
                              <a:pt x="0" y="3870379"/>
                            </a:cubicBezTo>
                            <a:cubicBezTo>
                              <a:pt x="18259" y="3616402"/>
                              <a:pt x="-15987" y="3495233"/>
                              <a:pt x="0" y="3336534"/>
                            </a:cubicBezTo>
                            <a:cubicBezTo>
                              <a:pt x="15987" y="3177836"/>
                              <a:pt x="36901" y="2927508"/>
                              <a:pt x="0" y="2535766"/>
                            </a:cubicBezTo>
                            <a:cubicBezTo>
                              <a:pt x="-36901" y="2144024"/>
                              <a:pt x="20342" y="2213982"/>
                              <a:pt x="0" y="2001920"/>
                            </a:cubicBezTo>
                            <a:cubicBezTo>
                              <a:pt x="-20342" y="1789858"/>
                              <a:pt x="-32254" y="1521453"/>
                              <a:pt x="0" y="1267883"/>
                            </a:cubicBezTo>
                            <a:cubicBezTo>
                              <a:pt x="32254" y="1014313"/>
                              <a:pt x="16662" y="882595"/>
                              <a:pt x="0" y="734037"/>
                            </a:cubicBezTo>
                            <a:cubicBezTo>
                              <a:pt x="-16662" y="585479"/>
                              <a:pt x="16107" y="212423"/>
                              <a:pt x="0" y="0"/>
                            </a:cubicBezTo>
                            <a:close/>
                          </a:path>
                          <a:path w="2490316" h="6674644" stroke="0" extrusionOk="0">
                            <a:moveTo>
                              <a:pt x="0" y="0"/>
                            </a:moveTo>
                            <a:cubicBezTo>
                              <a:pt x="262646" y="-3210"/>
                              <a:pt x="323408" y="-24519"/>
                              <a:pt x="579299" y="0"/>
                            </a:cubicBezTo>
                            <a:cubicBezTo>
                              <a:pt x="835190" y="24519"/>
                              <a:pt x="903251" y="19440"/>
                              <a:pt x="1051320" y="0"/>
                            </a:cubicBezTo>
                            <a:cubicBezTo>
                              <a:pt x="1199389" y="-19440"/>
                              <a:pt x="1392480" y="-23657"/>
                              <a:pt x="1544797" y="0"/>
                            </a:cubicBezTo>
                            <a:cubicBezTo>
                              <a:pt x="1697114" y="23657"/>
                              <a:pt x="2003737" y="-15008"/>
                              <a:pt x="2145552" y="0"/>
                            </a:cubicBezTo>
                            <a:cubicBezTo>
                              <a:pt x="2120753" y="284056"/>
                              <a:pt x="2163791" y="449645"/>
                              <a:pt x="2145552" y="646887"/>
                            </a:cubicBezTo>
                            <a:cubicBezTo>
                              <a:pt x="2127313" y="844129"/>
                              <a:pt x="2160474" y="943398"/>
                              <a:pt x="2145552" y="1119115"/>
                            </a:cubicBezTo>
                            <a:cubicBezTo>
                              <a:pt x="2130630" y="1294832"/>
                              <a:pt x="2138970" y="1514051"/>
                              <a:pt x="2145552" y="1707783"/>
                            </a:cubicBezTo>
                            <a:cubicBezTo>
                              <a:pt x="2152134" y="1901515"/>
                              <a:pt x="2153697" y="2147083"/>
                              <a:pt x="2145552" y="2471110"/>
                            </a:cubicBezTo>
                            <a:cubicBezTo>
                              <a:pt x="2137407" y="2795137"/>
                              <a:pt x="2133854" y="2784198"/>
                              <a:pt x="2145552" y="2943338"/>
                            </a:cubicBezTo>
                            <a:cubicBezTo>
                              <a:pt x="2157250" y="3102478"/>
                              <a:pt x="2132728" y="3527589"/>
                              <a:pt x="2145552" y="3706665"/>
                            </a:cubicBezTo>
                            <a:cubicBezTo>
                              <a:pt x="2158376" y="3885741"/>
                              <a:pt x="2153652" y="4152205"/>
                              <a:pt x="2145552" y="4411772"/>
                            </a:cubicBezTo>
                            <a:cubicBezTo>
                              <a:pt x="2137452" y="4671339"/>
                              <a:pt x="2172418" y="4820871"/>
                              <a:pt x="2145552" y="5175100"/>
                            </a:cubicBezTo>
                            <a:cubicBezTo>
                              <a:pt x="2118686" y="5529329"/>
                              <a:pt x="2121298" y="5505592"/>
                              <a:pt x="2145552" y="5821987"/>
                            </a:cubicBezTo>
                            <a:cubicBezTo>
                              <a:pt x="2145404" y="5822557"/>
                              <a:pt x="2145210" y="5823286"/>
                              <a:pt x="2145164" y="5823909"/>
                            </a:cubicBezTo>
                            <a:cubicBezTo>
                              <a:pt x="2141523" y="5939041"/>
                              <a:pt x="2140716" y="6052550"/>
                              <a:pt x="2145164" y="6244456"/>
                            </a:cubicBezTo>
                            <a:cubicBezTo>
                              <a:pt x="2143645" y="6293490"/>
                              <a:pt x="2174701" y="6326317"/>
                              <a:pt x="2209377" y="6341331"/>
                            </a:cubicBezTo>
                            <a:cubicBezTo>
                              <a:pt x="2218997" y="6343637"/>
                              <a:pt x="2223537" y="6343608"/>
                              <a:pt x="2232366" y="6345972"/>
                            </a:cubicBezTo>
                            <a:cubicBezTo>
                              <a:pt x="2232426" y="6346711"/>
                              <a:pt x="2232390" y="6347284"/>
                              <a:pt x="2232366" y="6348412"/>
                            </a:cubicBezTo>
                            <a:cubicBezTo>
                              <a:pt x="2295767" y="6343426"/>
                              <a:pt x="2311354" y="6354163"/>
                              <a:pt x="2366525" y="6348412"/>
                            </a:cubicBezTo>
                            <a:cubicBezTo>
                              <a:pt x="2366503" y="6348858"/>
                              <a:pt x="2366556" y="6349022"/>
                              <a:pt x="2366525" y="6349594"/>
                            </a:cubicBezTo>
                            <a:cubicBezTo>
                              <a:pt x="2374161" y="6349887"/>
                              <a:pt x="2376724" y="6348932"/>
                              <a:pt x="2384222" y="6349594"/>
                            </a:cubicBezTo>
                            <a:cubicBezTo>
                              <a:pt x="2443845" y="6347433"/>
                              <a:pt x="2487705" y="6390812"/>
                              <a:pt x="2489359" y="6454731"/>
                            </a:cubicBezTo>
                            <a:cubicBezTo>
                              <a:pt x="2488556" y="6460160"/>
                              <a:pt x="2489481" y="6467823"/>
                              <a:pt x="2489359" y="6475378"/>
                            </a:cubicBezTo>
                            <a:cubicBezTo>
                              <a:pt x="2489647" y="6475418"/>
                              <a:pt x="2489900" y="6475367"/>
                              <a:pt x="2490316" y="6475378"/>
                            </a:cubicBezTo>
                            <a:cubicBezTo>
                              <a:pt x="2489430" y="6509921"/>
                              <a:pt x="2493739" y="6532400"/>
                              <a:pt x="2490316" y="6569462"/>
                            </a:cubicBezTo>
                            <a:cubicBezTo>
                              <a:pt x="2485520" y="6623623"/>
                              <a:pt x="2450138" y="6674071"/>
                              <a:pt x="2385179" y="6674599"/>
                            </a:cubicBezTo>
                            <a:cubicBezTo>
                              <a:pt x="2379293" y="6674908"/>
                              <a:pt x="2373765" y="6674550"/>
                              <a:pt x="2366525" y="6674599"/>
                            </a:cubicBezTo>
                            <a:cubicBezTo>
                              <a:pt x="2366524" y="6674611"/>
                              <a:pt x="2366525" y="6674623"/>
                              <a:pt x="2366525" y="6674644"/>
                            </a:cubicBezTo>
                            <a:cubicBezTo>
                              <a:pt x="2238560" y="6677595"/>
                              <a:pt x="2150768" y="6674753"/>
                              <a:pt x="2087378" y="6674644"/>
                            </a:cubicBezTo>
                            <a:cubicBezTo>
                              <a:pt x="2087377" y="6674627"/>
                              <a:pt x="2087379" y="6674619"/>
                              <a:pt x="2087378" y="6674598"/>
                            </a:cubicBezTo>
                            <a:cubicBezTo>
                              <a:pt x="1948283" y="6667739"/>
                              <a:pt x="1609842" y="6701483"/>
                              <a:pt x="1419873" y="6674598"/>
                            </a:cubicBezTo>
                            <a:cubicBezTo>
                              <a:pt x="1416959" y="6673936"/>
                              <a:pt x="1414162" y="6673755"/>
                              <a:pt x="1412295" y="6673068"/>
                            </a:cubicBezTo>
                            <a:cubicBezTo>
                              <a:pt x="1221291" y="6658425"/>
                              <a:pt x="1159181" y="6666062"/>
                              <a:pt x="983899" y="6673068"/>
                            </a:cubicBezTo>
                            <a:cubicBezTo>
                              <a:pt x="808617" y="6680074"/>
                              <a:pt x="731991" y="6651661"/>
                              <a:pt x="484888" y="6673068"/>
                            </a:cubicBezTo>
                            <a:cubicBezTo>
                              <a:pt x="237785" y="6694475"/>
                              <a:pt x="103344" y="6682696"/>
                              <a:pt x="0" y="6673068"/>
                            </a:cubicBezTo>
                            <a:cubicBezTo>
                              <a:pt x="-12740" y="6469630"/>
                              <a:pt x="-19496" y="6381484"/>
                              <a:pt x="0" y="6205953"/>
                            </a:cubicBezTo>
                            <a:cubicBezTo>
                              <a:pt x="19496" y="6030423"/>
                              <a:pt x="-13933" y="5699363"/>
                              <a:pt x="0" y="5471916"/>
                            </a:cubicBezTo>
                            <a:cubicBezTo>
                              <a:pt x="13933" y="5244469"/>
                              <a:pt x="25997" y="5161630"/>
                              <a:pt x="0" y="4871340"/>
                            </a:cubicBezTo>
                            <a:cubicBezTo>
                              <a:pt x="-25997" y="4581050"/>
                              <a:pt x="-25868" y="4405392"/>
                              <a:pt x="0" y="4137302"/>
                            </a:cubicBezTo>
                            <a:cubicBezTo>
                              <a:pt x="25868" y="3869212"/>
                              <a:pt x="17032" y="3780399"/>
                              <a:pt x="0" y="3536726"/>
                            </a:cubicBezTo>
                            <a:cubicBezTo>
                              <a:pt x="-17032" y="3293053"/>
                              <a:pt x="-38346" y="3010095"/>
                              <a:pt x="0" y="2735958"/>
                            </a:cubicBezTo>
                            <a:cubicBezTo>
                              <a:pt x="38346" y="2461821"/>
                              <a:pt x="-25455" y="2219100"/>
                              <a:pt x="0" y="1935190"/>
                            </a:cubicBezTo>
                            <a:cubicBezTo>
                              <a:pt x="25455" y="1651280"/>
                              <a:pt x="-21150" y="1513039"/>
                              <a:pt x="0" y="1267883"/>
                            </a:cubicBezTo>
                            <a:cubicBezTo>
                              <a:pt x="21150" y="1022727"/>
                              <a:pt x="7967" y="1016878"/>
                              <a:pt x="0" y="800768"/>
                            </a:cubicBezTo>
                            <a:cubicBezTo>
                              <a:pt x="-7967" y="584658"/>
                              <a:pt x="29640" y="1737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  <p:pic>
            <p:nvPicPr>
              <p:cNvPr id="115" name="Grafik 11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BBFF9F5-22B7-461D-88DE-B91655F1A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  <p:pic>
          <p:nvPicPr>
            <p:cNvPr id="175" name="Grafik 174">
              <a:extLst>
                <a:ext uri="{FF2B5EF4-FFF2-40B4-BE49-F238E27FC236}">
                  <a16:creationId xmlns:a16="http://schemas.microsoft.com/office/drawing/2014/main" id="{0F176AB1-601E-400C-9D7E-834751BB4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66" y="204636"/>
              <a:ext cx="1633771" cy="305602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183" name="Textfeld 182">
            <a:extLst>
              <a:ext uri="{FF2B5EF4-FFF2-40B4-BE49-F238E27FC236}">
                <a16:creationId xmlns:a16="http://schemas.microsoft.com/office/drawing/2014/main" id="{94FF97DB-17D2-4E26-8BFD-959207B30287}"/>
              </a:ext>
            </a:extLst>
          </p:cNvPr>
          <p:cNvSpPr txBox="1"/>
          <p:nvPr/>
        </p:nvSpPr>
        <p:spPr>
          <a:xfrm>
            <a:off x="131919" y="1946432"/>
            <a:ext cx="1318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START COUNTING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241339F-371A-4A33-AF33-71335AC7B05C}"/>
              </a:ext>
            </a:extLst>
          </p:cNvPr>
          <p:cNvGrpSpPr/>
          <p:nvPr/>
        </p:nvGrpSpPr>
        <p:grpSpPr>
          <a:xfrm>
            <a:off x="239237" y="2227573"/>
            <a:ext cx="1640842" cy="264074"/>
            <a:chOff x="239237" y="2272707"/>
            <a:chExt cx="1640842" cy="264074"/>
          </a:xfrm>
        </p:grpSpPr>
        <p:sp>
          <p:nvSpPr>
            <p:cNvPr id="185" name="Flussdiagramm: Alternativer Prozess 184">
              <a:extLst>
                <a:ext uri="{FF2B5EF4-FFF2-40B4-BE49-F238E27FC236}">
                  <a16:creationId xmlns:a16="http://schemas.microsoft.com/office/drawing/2014/main" id="{00BFF6F8-9404-4198-985F-8C9FFE159E85}"/>
                </a:ext>
              </a:extLst>
            </p:cNvPr>
            <p:cNvSpPr/>
            <p:nvPr/>
          </p:nvSpPr>
          <p:spPr>
            <a:xfrm>
              <a:off x="239237" y="2278874"/>
              <a:ext cx="771643" cy="257907"/>
            </a:xfrm>
            <a:prstGeom prst="flowChartAlternateProcess">
              <a:avLst/>
            </a:prstGeom>
            <a:solidFill>
              <a:srgbClr val="062C50"/>
            </a:solidFill>
            <a:ln w="38100">
              <a:solidFill>
                <a:srgbClr val="6780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LEFT</a:t>
              </a:r>
            </a:p>
          </p:txBody>
        </p:sp>
        <p:sp>
          <p:nvSpPr>
            <p:cNvPr id="186" name="Flussdiagramm: Alternativer Prozess 185">
              <a:extLst>
                <a:ext uri="{FF2B5EF4-FFF2-40B4-BE49-F238E27FC236}">
                  <a16:creationId xmlns:a16="http://schemas.microsoft.com/office/drawing/2014/main" id="{EA091D13-2DC6-4EE4-8E0E-3A310956B7B5}"/>
                </a:ext>
              </a:extLst>
            </p:cNvPr>
            <p:cNvSpPr/>
            <p:nvPr/>
          </p:nvSpPr>
          <p:spPr>
            <a:xfrm>
              <a:off x="1108436" y="2272707"/>
              <a:ext cx="771643" cy="257907"/>
            </a:xfrm>
            <a:prstGeom prst="flowChartAlternateProcess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RIGHT</a:t>
              </a:r>
            </a:p>
          </p:txBody>
        </p:sp>
      </p:grpSp>
      <p:sp>
        <p:nvSpPr>
          <p:cNvPr id="187" name="Textfeld 186">
            <a:extLst>
              <a:ext uri="{FF2B5EF4-FFF2-40B4-BE49-F238E27FC236}">
                <a16:creationId xmlns:a16="http://schemas.microsoft.com/office/drawing/2014/main" id="{91B1A578-40BB-4444-8E54-82F98C05A033}"/>
              </a:ext>
            </a:extLst>
          </p:cNvPr>
          <p:cNvSpPr txBox="1"/>
          <p:nvPr/>
        </p:nvSpPr>
        <p:spPr>
          <a:xfrm>
            <a:off x="129260" y="2783685"/>
            <a:ext cx="98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EDIT NUMBER OF ROWS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9E3C42AB-7BCF-4DB4-82F3-76A7A0C78988}"/>
              </a:ext>
            </a:extLst>
          </p:cNvPr>
          <p:cNvGrpSpPr/>
          <p:nvPr/>
        </p:nvGrpSpPr>
        <p:grpSpPr>
          <a:xfrm flipH="1">
            <a:off x="1109389" y="2819435"/>
            <a:ext cx="315126" cy="315126"/>
            <a:chOff x="1568294" y="2733374"/>
            <a:chExt cx="168168" cy="168168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86D0AD3-2112-4218-9883-DF9648E3F324}"/>
                </a:ext>
              </a:extLst>
            </p:cNvPr>
            <p:cNvSpPr/>
            <p:nvPr/>
          </p:nvSpPr>
          <p:spPr>
            <a:xfrm>
              <a:off x="1568294" y="2733374"/>
              <a:ext cx="168168" cy="168168"/>
            </a:xfrm>
            <a:prstGeom prst="ellipse">
              <a:avLst/>
            </a:prstGeom>
            <a:solidFill>
              <a:srgbClr val="6780A2"/>
            </a:solidFill>
            <a:ln w="38100">
              <a:solidFill>
                <a:srgbClr val="052E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1" name="Grafik 190">
              <a:extLst>
                <a:ext uri="{FF2B5EF4-FFF2-40B4-BE49-F238E27FC236}">
                  <a16:creationId xmlns:a16="http://schemas.microsoft.com/office/drawing/2014/main" id="{62D7033E-4C10-459A-8CB6-DA7A8DE6F3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56" t="22470" r="35845" b="36131"/>
            <a:stretch/>
          </p:blipFill>
          <p:spPr>
            <a:xfrm>
              <a:off x="1607343" y="2769396"/>
              <a:ext cx="95250" cy="9525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C4B2CEF-417F-486F-AFAE-73A16442D9FD}"/>
              </a:ext>
            </a:extLst>
          </p:cNvPr>
          <p:cNvGrpSpPr/>
          <p:nvPr/>
        </p:nvGrpSpPr>
        <p:grpSpPr>
          <a:xfrm>
            <a:off x="1540805" y="2818110"/>
            <a:ext cx="315126" cy="315126"/>
            <a:chOff x="1596718" y="2517858"/>
            <a:chExt cx="315126" cy="315126"/>
          </a:xfrm>
        </p:grpSpPr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34291E4D-0918-4F62-B88E-3D9EFC68BAE2}"/>
                </a:ext>
              </a:extLst>
            </p:cNvPr>
            <p:cNvSpPr/>
            <p:nvPr/>
          </p:nvSpPr>
          <p:spPr>
            <a:xfrm flipH="1">
              <a:off x="1596718" y="2517858"/>
              <a:ext cx="315126" cy="315126"/>
            </a:xfrm>
            <a:prstGeom prst="ellipse">
              <a:avLst/>
            </a:prstGeom>
            <a:solidFill>
              <a:srgbClr val="6780A2"/>
            </a:solidFill>
            <a:ln w="38100">
              <a:solidFill>
                <a:srgbClr val="052E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6" name="Grafik 195">
              <a:extLst>
                <a:ext uri="{FF2B5EF4-FFF2-40B4-BE49-F238E27FC236}">
                  <a16:creationId xmlns:a16="http://schemas.microsoft.com/office/drawing/2014/main" id="{077579EC-5745-49FB-9087-425B47BC9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23" t="32055" r="33768" b="44141"/>
            <a:stretch/>
          </p:blipFill>
          <p:spPr>
            <a:xfrm flipH="1">
              <a:off x="1656112" y="2628567"/>
              <a:ext cx="205261" cy="102630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4F9B0F43-A113-463B-AF26-1748EFE16F0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4099" y="5689103"/>
            <a:ext cx="264922" cy="264922"/>
          </a:xfrm>
          <a:prstGeom prst="rect">
            <a:avLst/>
          </a:prstGeom>
        </p:spPr>
      </p:pic>
      <p:sp>
        <p:nvSpPr>
          <p:cNvPr id="172" name="Freihandform: Form 171">
            <a:extLst>
              <a:ext uri="{FF2B5EF4-FFF2-40B4-BE49-F238E27FC236}">
                <a16:creationId xmlns:a16="http://schemas.microsoft.com/office/drawing/2014/main" id="{E1FF1168-107B-464D-9C5B-843B50A9FDA8}"/>
              </a:ext>
            </a:extLst>
          </p:cNvPr>
          <p:cNvSpPr/>
          <p:nvPr/>
        </p:nvSpPr>
        <p:spPr>
          <a:xfrm>
            <a:off x="9877083" y="5391922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3" name="Freihandform: Form 172">
            <a:extLst>
              <a:ext uri="{FF2B5EF4-FFF2-40B4-BE49-F238E27FC236}">
                <a16:creationId xmlns:a16="http://schemas.microsoft.com/office/drawing/2014/main" id="{FF0D6B99-0D2E-4E19-AE70-70098BA4EE74}"/>
              </a:ext>
            </a:extLst>
          </p:cNvPr>
          <p:cNvSpPr/>
          <p:nvPr/>
        </p:nvSpPr>
        <p:spPr>
          <a:xfrm>
            <a:off x="9822729" y="5342769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Freihandform: Form 177">
            <a:extLst>
              <a:ext uri="{FF2B5EF4-FFF2-40B4-BE49-F238E27FC236}">
                <a16:creationId xmlns:a16="http://schemas.microsoft.com/office/drawing/2014/main" id="{777AD680-C4B6-480E-8568-1CF148780107}"/>
              </a:ext>
            </a:extLst>
          </p:cNvPr>
          <p:cNvSpPr/>
          <p:nvPr/>
        </p:nvSpPr>
        <p:spPr>
          <a:xfrm>
            <a:off x="9892825" y="4438153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Freihandform: Form 178">
            <a:extLst>
              <a:ext uri="{FF2B5EF4-FFF2-40B4-BE49-F238E27FC236}">
                <a16:creationId xmlns:a16="http://schemas.microsoft.com/office/drawing/2014/main" id="{4D3DAB68-E1E8-464B-9011-1414498A0424}"/>
              </a:ext>
            </a:extLst>
          </p:cNvPr>
          <p:cNvSpPr/>
          <p:nvPr/>
        </p:nvSpPr>
        <p:spPr>
          <a:xfrm>
            <a:off x="9838471" y="4389000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1" name="Freihandform: Form 180">
            <a:extLst>
              <a:ext uri="{FF2B5EF4-FFF2-40B4-BE49-F238E27FC236}">
                <a16:creationId xmlns:a16="http://schemas.microsoft.com/office/drawing/2014/main" id="{915AA633-6D4D-40D1-A694-7AC2F7C6BD83}"/>
              </a:ext>
            </a:extLst>
          </p:cNvPr>
          <p:cNvSpPr/>
          <p:nvPr/>
        </p:nvSpPr>
        <p:spPr>
          <a:xfrm>
            <a:off x="10674836" y="3474986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Freihandform: Form 187">
            <a:extLst>
              <a:ext uri="{FF2B5EF4-FFF2-40B4-BE49-F238E27FC236}">
                <a16:creationId xmlns:a16="http://schemas.microsoft.com/office/drawing/2014/main" id="{DA6306D0-4FF4-4B22-8C34-3373ED0AE631}"/>
              </a:ext>
            </a:extLst>
          </p:cNvPr>
          <p:cNvSpPr/>
          <p:nvPr/>
        </p:nvSpPr>
        <p:spPr>
          <a:xfrm>
            <a:off x="10620482" y="3425833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Freihandform: Form 188">
            <a:extLst>
              <a:ext uri="{FF2B5EF4-FFF2-40B4-BE49-F238E27FC236}">
                <a16:creationId xmlns:a16="http://schemas.microsoft.com/office/drawing/2014/main" id="{7E3DE480-27C5-4079-BEB0-70C76FAAAB20}"/>
              </a:ext>
            </a:extLst>
          </p:cNvPr>
          <p:cNvSpPr/>
          <p:nvPr/>
        </p:nvSpPr>
        <p:spPr>
          <a:xfrm>
            <a:off x="8238398" y="2502429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ihandform: Form 189">
            <a:extLst>
              <a:ext uri="{FF2B5EF4-FFF2-40B4-BE49-F238E27FC236}">
                <a16:creationId xmlns:a16="http://schemas.microsoft.com/office/drawing/2014/main" id="{444947D6-435E-4A65-ACA7-F83EDEEE900B}"/>
              </a:ext>
            </a:extLst>
          </p:cNvPr>
          <p:cNvSpPr/>
          <p:nvPr/>
        </p:nvSpPr>
        <p:spPr>
          <a:xfrm>
            <a:off x="8184044" y="2453276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ihandform: Form 191">
            <a:extLst>
              <a:ext uri="{FF2B5EF4-FFF2-40B4-BE49-F238E27FC236}">
                <a16:creationId xmlns:a16="http://schemas.microsoft.com/office/drawing/2014/main" id="{25A9911D-1E14-4BE9-9F5F-9592D9746F90}"/>
              </a:ext>
            </a:extLst>
          </p:cNvPr>
          <p:cNvSpPr/>
          <p:nvPr/>
        </p:nvSpPr>
        <p:spPr>
          <a:xfrm>
            <a:off x="10672995" y="1520091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Freihandform: Form 193">
            <a:extLst>
              <a:ext uri="{FF2B5EF4-FFF2-40B4-BE49-F238E27FC236}">
                <a16:creationId xmlns:a16="http://schemas.microsoft.com/office/drawing/2014/main" id="{6748E01E-9DBE-43DE-ACE7-A15126897DD3}"/>
              </a:ext>
            </a:extLst>
          </p:cNvPr>
          <p:cNvSpPr/>
          <p:nvPr/>
        </p:nvSpPr>
        <p:spPr>
          <a:xfrm>
            <a:off x="10618641" y="1470938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077925FF-2970-49A6-B828-FB8CD7B8F1AB}"/>
              </a:ext>
            </a:extLst>
          </p:cNvPr>
          <p:cNvGrpSpPr/>
          <p:nvPr/>
        </p:nvGrpSpPr>
        <p:grpSpPr>
          <a:xfrm>
            <a:off x="132813" y="3476330"/>
            <a:ext cx="1749084" cy="251860"/>
            <a:chOff x="131045" y="3692866"/>
            <a:chExt cx="1749084" cy="251860"/>
          </a:xfrm>
        </p:grpSpPr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65C19FE9-FEE6-4511-BA73-2DC8AF5E1502}"/>
                </a:ext>
              </a:extLst>
            </p:cNvPr>
            <p:cNvSpPr/>
            <p:nvPr/>
          </p:nvSpPr>
          <p:spPr>
            <a:xfrm rot="10800000" flipH="1">
              <a:off x="1424384" y="3692866"/>
              <a:ext cx="455745" cy="251860"/>
            </a:xfrm>
            <a:custGeom>
              <a:avLst/>
              <a:gdLst>
                <a:gd name="connsiteX0" fmla="*/ 125930 w 455745"/>
                <a:gd name="connsiteY0" fmla="*/ 251860 h 251860"/>
                <a:gd name="connsiteX1" fmla="*/ 203885 w 455745"/>
                <a:gd name="connsiteY1" fmla="*/ 251860 h 251860"/>
                <a:gd name="connsiteX2" fmla="*/ 251860 w 455745"/>
                <a:gd name="connsiteY2" fmla="*/ 251860 h 251860"/>
                <a:gd name="connsiteX3" fmla="*/ 329815 w 455745"/>
                <a:gd name="connsiteY3" fmla="*/ 251860 h 251860"/>
                <a:gd name="connsiteX4" fmla="*/ 455745 w 455745"/>
                <a:gd name="connsiteY4" fmla="*/ 125930 h 251860"/>
                <a:gd name="connsiteX5" fmla="*/ 329815 w 455745"/>
                <a:gd name="connsiteY5" fmla="*/ 0 h 251860"/>
                <a:gd name="connsiteX6" fmla="*/ 251860 w 455745"/>
                <a:gd name="connsiteY6" fmla="*/ 0 h 251860"/>
                <a:gd name="connsiteX7" fmla="*/ 203885 w 455745"/>
                <a:gd name="connsiteY7" fmla="*/ 0 h 251860"/>
                <a:gd name="connsiteX8" fmla="*/ 125930 w 455745"/>
                <a:gd name="connsiteY8" fmla="*/ 0 h 251860"/>
                <a:gd name="connsiteX9" fmla="*/ 0 w 455745"/>
                <a:gd name="connsiteY9" fmla="*/ 125930 h 251860"/>
                <a:gd name="connsiteX10" fmla="*/ 125930 w 455745"/>
                <a:gd name="connsiteY10" fmla="*/ 25186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251860"/>
                  </a:moveTo>
                  <a:lnTo>
                    <a:pt x="203885" y="251860"/>
                  </a:lnTo>
                  <a:lnTo>
                    <a:pt x="251860" y="251860"/>
                  </a:lnTo>
                  <a:lnTo>
                    <a:pt x="329815" y="251860"/>
                  </a:lnTo>
                  <a:cubicBezTo>
                    <a:pt x="399364" y="251860"/>
                    <a:pt x="455745" y="195479"/>
                    <a:pt x="455745" y="125930"/>
                  </a:cubicBezTo>
                  <a:cubicBezTo>
                    <a:pt x="455745" y="56381"/>
                    <a:pt x="399364" y="0"/>
                    <a:pt x="329815" y="0"/>
                  </a:cubicBezTo>
                  <a:lnTo>
                    <a:pt x="251860" y="0"/>
                  </a:lnTo>
                  <a:lnTo>
                    <a:pt x="203885" y="0"/>
                  </a:lnTo>
                  <a:lnTo>
                    <a:pt x="125930" y="0"/>
                  </a:lnTo>
                  <a:cubicBezTo>
                    <a:pt x="56381" y="0"/>
                    <a:pt x="0" y="56381"/>
                    <a:pt x="0" y="125930"/>
                  </a:cubicBezTo>
                  <a:cubicBezTo>
                    <a:pt x="0" y="195479"/>
                    <a:pt x="56381" y="251860"/>
                    <a:pt x="125930" y="2518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00" name="Flussdiagramm: Verbinder 199">
              <a:extLst>
                <a:ext uri="{FF2B5EF4-FFF2-40B4-BE49-F238E27FC236}">
                  <a16:creationId xmlns:a16="http://schemas.microsoft.com/office/drawing/2014/main" id="{7753C7EE-4C92-4231-B311-7F7DCF19E1EA}"/>
                </a:ext>
              </a:extLst>
            </p:cNvPr>
            <p:cNvSpPr/>
            <p:nvPr/>
          </p:nvSpPr>
          <p:spPr>
            <a:xfrm flipH="1">
              <a:off x="1633633" y="3703595"/>
              <a:ext cx="232666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1" name="Textfeld 200">
              <a:extLst>
                <a:ext uri="{FF2B5EF4-FFF2-40B4-BE49-F238E27FC236}">
                  <a16:creationId xmlns:a16="http://schemas.microsoft.com/office/drawing/2014/main" id="{7F853465-9DC9-4125-9F54-3FC1BD1F0E99}"/>
                </a:ext>
              </a:extLst>
            </p:cNvPr>
            <p:cNvSpPr txBox="1"/>
            <p:nvPr/>
          </p:nvSpPr>
          <p:spPr>
            <a:xfrm>
              <a:off x="131045" y="3693671"/>
              <a:ext cx="11598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SEAT NUMBERS</a:t>
              </a:r>
            </a:p>
          </p:txBody>
        </p:sp>
      </p:grpSp>
      <p:sp>
        <p:nvSpPr>
          <p:cNvPr id="211" name="Textfeld 210">
            <a:extLst>
              <a:ext uri="{FF2B5EF4-FFF2-40B4-BE49-F238E27FC236}">
                <a16:creationId xmlns:a16="http://schemas.microsoft.com/office/drawing/2014/main" id="{BFA91708-926C-4D9C-9D46-CB27BE376E55}"/>
              </a:ext>
            </a:extLst>
          </p:cNvPr>
          <p:cNvSpPr txBox="1"/>
          <p:nvPr/>
        </p:nvSpPr>
        <p:spPr>
          <a:xfrm>
            <a:off x="129769" y="4424836"/>
            <a:ext cx="1159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ROW NUMBERS</a:t>
            </a:r>
          </a:p>
        </p:txBody>
      </p:sp>
      <p:sp>
        <p:nvSpPr>
          <p:cNvPr id="226" name="Textfeld 225">
            <a:extLst>
              <a:ext uri="{FF2B5EF4-FFF2-40B4-BE49-F238E27FC236}">
                <a16:creationId xmlns:a16="http://schemas.microsoft.com/office/drawing/2014/main" id="{B60672A8-1635-4EEB-A91D-8FCCE9FFD894}"/>
              </a:ext>
            </a:extLst>
          </p:cNvPr>
          <p:cNvSpPr txBox="1"/>
          <p:nvPr/>
        </p:nvSpPr>
        <p:spPr>
          <a:xfrm>
            <a:off x="129769" y="4826977"/>
            <a:ext cx="1159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LETTERS AS ROW NUMBERS</a:t>
            </a:r>
          </a:p>
        </p:txBody>
      </p:sp>
      <p:grpSp>
        <p:nvGrpSpPr>
          <p:cNvPr id="229" name="Gruppieren 228">
            <a:extLst>
              <a:ext uri="{FF2B5EF4-FFF2-40B4-BE49-F238E27FC236}">
                <a16:creationId xmlns:a16="http://schemas.microsoft.com/office/drawing/2014/main" id="{AD8F5DDA-E015-48F7-9AAA-FEA08CFD18DB}"/>
              </a:ext>
            </a:extLst>
          </p:cNvPr>
          <p:cNvGrpSpPr/>
          <p:nvPr/>
        </p:nvGrpSpPr>
        <p:grpSpPr>
          <a:xfrm>
            <a:off x="132813" y="3882614"/>
            <a:ext cx="1747253" cy="400110"/>
            <a:chOff x="132813" y="3582362"/>
            <a:chExt cx="1747253" cy="400110"/>
          </a:xfrm>
        </p:grpSpPr>
        <p:grpSp>
          <p:nvGrpSpPr>
            <p:cNvPr id="230" name="Gruppieren 229">
              <a:extLst>
                <a:ext uri="{FF2B5EF4-FFF2-40B4-BE49-F238E27FC236}">
                  <a16:creationId xmlns:a16="http://schemas.microsoft.com/office/drawing/2014/main" id="{2ABF17D7-BFE9-4B15-BEF1-621EF6B1D744}"/>
                </a:ext>
              </a:extLst>
            </p:cNvPr>
            <p:cNvGrpSpPr/>
            <p:nvPr/>
          </p:nvGrpSpPr>
          <p:grpSpPr>
            <a:xfrm>
              <a:off x="1424321" y="3649067"/>
              <a:ext cx="455745" cy="251860"/>
              <a:chOff x="1424847" y="3180628"/>
              <a:chExt cx="455745" cy="251860"/>
            </a:xfrm>
            <a:solidFill>
              <a:srgbClr val="92D050"/>
            </a:solidFill>
          </p:grpSpPr>
          <p:sp>
            <p:nvSpPr>
              <p:cNvPr id="232" name="Freihandform: Form 231">
                <a:extLst>
                  <a:ext uri="{FF2B5EF4-FFF2-40B4-BE49-F238E27FC236}">
                    <a16:creationId xmlns:a16="http://schemas.microsoft.com/office/drawing/2014/main" id="{A848AC1C-728F-47AA-B35A-A0F4CBEF5493}"/>
                  </a:ext>
                </a:extLst>
              </p:cNvPr>
              <p:cNvSpPr/>
              <p:nvPr/>
            </p:nvSpPr>
            <p:spPr>
              <a:xfrm flipH="1">
                <a:off x="1424847" y="3180628"/>
                <a:ext cx="455745" cy="251860"/>
              </a:xfrm>
              <a:custGeom>
                <a:avLst/>
                <a:gdLst>
                  <a:gd name="connsiteX0" fmla="*/ 125930 w 455745"/>
                  <a:gd name="connsiteY0" fmla="*/ 0 h 251860"/>
                  <a:gd name="connsiteX1" fmla="*/ 203885 w 455745"/>
                  <a:gd name="connsiteY1" fmla="*/ 0 h 251860"/>
                  <a:gd name="connsiteX2" fmla="*/ 251860 w 455745"/>
                  <a:gd name="connsiteY2" fmla="*/ 0 h 251860"/>
                  <a:gd name="connsiteX3" fmla="*/ 329815 w 455745"/>
                  <a:gd name="connsiteY3" fmla="*/ 0 h 251860"/>
                  <a:gd name="connsiteX4" fmla="*/ 455745 w 455745"/>
                  <a:gd name="connsiteY4" fmla="*/ 125930 h 251860"/>
                  <a:gd name="connsiteX5" fmla="*/ 329815 w 455745"/>
                  <a:gd name="connsiteY5" fmla="*/ 251860 h 251860"/>
                  <a:gd name="connsiteX6" fmla="*/ 251860 w 455745"/>
                  <a:gd name="connsiteY6" fmla="*/ 251860 h 251860"/>
                  <a:gd name="connsiteX7" fmla="*/ 203885 w 455745"/>
                  <a:gd name="connsiteY7" fmla="*/ 251860 h 251860"/>
                  <a:gd name="connsiteX8" fmla="*/ 125930 w 455745"/>
                  <a:gd name="connsiteY8" fmla="*/ 251860 h 251860"/>
                  <a:gd name="connsiteX9" fmla="*/ 0 w 455745"/>
                  <a:gd name="connsiteY9" fmla="*/ 125930 h 251860"/>
                  <a:gd name="connsiteX10" fmla="*/ 125930 w 455745"/>
                  <a:gd name="connsiteY10" fmla="*/ 0 h 25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5745" h="251860">
                    <a:moveTo>
                      <a:pt x="125930" y="0"/>
                    </a:moveTo>
                    <a:lnTo>
                      <a:pt x="203885" y="0"/>
                    </a:lnTo>
                    <a:lnTo>
                      <a:pt x="251860" y="0"/>
                    </a:lnTo>
                    <a:lnTo>
                      <a:pt x="329815" y="0"/>
                    </a:lnTo>
                    <a:cubicBezTo>
                      <a:pt x="399364" y="0"/>
                      <a:pt x="455745" y="56381"/>
                      <a:pt x="455745" y="125930"/>
                    </a:cubicBezTo>
                    <a:cubicBezTo>
                      <a:pt x="455745" y="195479"/>
                      <a:pt x="399364" y="251860"/>
                      <a:pt x="329815" y="251860"/>
                    </a:cubicBezTo>
                    <a:lnTo>
                      <a:pt x="251860" y="251860"/>
                    </a:lnTo>
                    <a:lnTo>
                      <a:pt x="203885" y="251860"/>
                    </a:lnTo>
                    <a:lnTo>
                      <a:pt x="125930" y="251860"/>
                    </a:lnTo>
                    <a:cubicBezTo>
                      <a:pt x="56381" y="251860"/>
                      <a:pt x="0" y="195479"/>
                      <a:pt x="0" y="125930"/>
                    </a:cubicBezTo>
                    <a:cubicBezTo>
                      <a:pt x="0" y="56381"/>
                      <a:pt x="56381" y="0"/>
                      <a:pt x="125930" y="0"/>
                    </a:cubicBez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233" name="Flussdiagramm: Verbinder 232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7EB1A71E-FA0E-4B73-8750-E90A3443FF86}"/>
                  </a:ext>
                </a:extLst>
              </p:cNvPr>
              <p:cNvSpPr/>
              <p:nvPr/>
            </p:nvSpPr>
            <p:spPr>
              <a:xfrm flipH="1">
                <a:off x="1438676" y="3191357"/>
                <a:ext cx="232667" cy="230911"/>
              </a:xfrm>
              <a:prstGeom prst="flowChartConnector">
                <a:avLst/>
              </a:prstGeom>
              <a:solidFill>
                <a:schemeClr val="bg1"/>
              </a:solidFill>
              <a:ln w="38100">
                <a:solidFill>
                  <a:srgbClr val="062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1" name="Textfeld 230">
              <a:extLst>
                <a:ext uri="{FF2B5EF4-FFF2-40B4-BE49-F238E27FC236}">
                  <a16:creationId xmlns:a16="http://schemas.microsoft.com/office/drawing/2014/main" id="{54A2C215-A264-472D-8E6B-7B1A37D39182}"/>
                </a:ext>
              </a:extLst>
            </p:cNvPr>
            <p:cNvSpPr txBox="1"/>
            <p:nvPr/>
          </p:nvSpPr>
          <p:spPr>
            <a:xfrm>
              <a:off x="132813" y="3582362"/>
              <a:ext cx="12832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START COUNTING ANEW IN EACH ROW</a:t>
              </a:r>
            </a:p>
          </p:txBody>
        </p:sp>
      </p:grpSp>
      <p:pic>
        <p:nvPicPr>
          <p:cNvPr id="234" name="Grafik 233">
            <a:extLst>
              <a:ext uri="{FF2B5EF4-FFF2-40B4-BE49-F238E27FC236}">
                <a16:creationId xmlns:a16="http://schemas.microsoft.com/office/drawing/2014/main" id="{13C196C9-F26D-4211-B741-1E16D837CE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31105" y="5432436"/>
            <a:ext cx="496929" cy="496929"/>
          </a:xfrm>
          <a:prstGeom prst="rect">
            <a:avLst/>
          </a:prstGeom>
        </p:spPr>
      </p:pic>
      <p:grpSp>
        <p:nvGrpSpPr>
          <p:cNvPr id="459" name="Gruppieren 458">
            <a:extLst>
              <a:ext uri="{FF2B5EF4-FFF2-40B4-BE49-F238E27FC236}">
                <a16:creationId xmlns:a16="http://schemas.microsoft.com/office/drawing/2014/main" id="{AD2DBED5-E45C-4726-B2DA-454C6E2ED0D1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460" name="Freihandform 23">
              <a:extLst>
                <a:ext uri="{FF2B5EF4-FFF2-40B4-BE49-F238E27FC236}">
                  <a16:creationId xmlns:a16="http://schemas.microsoft.com/office/drawing/2014/main" id="{D39DD64B-D02D-403D-B632-3264D402B64B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461" name="Grafik 460">
              <a:extLst>
                <a:ext uri="{FF2B5EF4-FFF2-40B4-BE49-F238E27FC236}">
                  <a16:creationId xmlns:a16="http://schemas.microsoft.com/office/drawing/2014/main" id="{055DDA67-AE9C-439A-A222-0D12CADD6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sp>
        <p:nvSpPr>
          <p:cNvPr id="462" name="Textfeld 461">
            <a:extLst>
              <a:ext uri="{FF2B5EF4-FFF2-40B4-BE49-F238E27FC236}">
                <a16:creationId xmlns:a16="http://schemas.microsoft.com/office/drawing/2014/main" id="{6C96BB99-DBF9-4570-8049-E1B179B06C53}"/>
              </a:ext>
            </a:extLst>
          </p:cNvPr>
          <p:cNvSpPr txBox="1"/>
          <p:nvPr/>
        </p:nvSpPr>
        <p:spPr>
          <a:xfrm>
            <a:off x="557841" y="5606879"/>
            <a:ext cx="1487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52E4F"/>
                </a:solidFill>
                <a:ea typeface="Verdana" panose="020B0604030504040204" pitchFamily="34" charset="0"/>
              </a:rPr>
              <a:t>MARK WHEELCHAIR PLACE , EMPTY SPACE OR ENTRANCE WITH CLICK ON THE SEAT</a:t>
            </a:r>
            <a:endParaRPr lang="de-DE" sz="1000" b="1" dirty="0">
              <a:solidFill>
                <a:srgbClr val="052E4F"/>
              </a:solidFill>
              <a:ea typeface="Verdana" panose="020B0604030504040204" pitchFamily="34" charset="0"/>
            </a:endParaRPr>
          </a:p>
        </p:txBody>
      </p: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DE8CA287-5972-42B9-9624-F1C3E72FCD44}"/>
              </a:ext>
            </a:extLst>
          </p:cNvPr>
          <p:cNvGrpSpPr/>
          <p:nvPr/>
        </p:nvGrpSpPr>
        <p:grpSpPr>
          <a:xfrm flipH="1">
            <a:off x="1424296" y="4421243"/>
            <a:ext cx="455745" cy="251860"/>
            <a:chOff x="1424296" y="4120991"/>
            <a:chExt cx="455745" cy="251860"/>
          </a:xfrm>
        </p:grpSpPr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4F07C233-1117-4FA0-9295-57D68676A5EA}"/>
                </a:ext>
              </a:extLst>
            </p:cNvPr>
            <p:cNvSpPr/>
            <p:nvPr/>
          </p:nvSpPr>
          <p:spPr>
            <a:xfrm rot="10800000" flipH="1">
              <a:off x="1424296" y="4120991"/>
              <a:ext cx="455745" cy="251860"/>
            </a:xfrm>
            <a:custGeom>
              <a:avLst/>
              <a:gdLst>
                <a:gd name="connsiteX0" fmla="*/ 125930 w 455745"/>
                <a:gd name="connsiteY0" fmla="*/ 251860 h 251860"/>
                <a:gd name="connsiteX1" fmla="*/ 203885 w 455745"/>
                <a:gd name="connsiteY1" fmla="*/ 251860 h 251860"/>
                <a:gd name="connsiteX2" fmla="*/ 251860 w 455745"/>
                <a:gd name="connsiteY2" fmla="*/ 251860 h 251860"/>
                <a:gd name="connsiteX3" fmla="*/ 329815 w 455745"/>
                <a:gd name="connsiteY3" fmla="*/ 251860 h 251860"/>
                <a:gd name="connsiteX4" fmla="*/ 455745 w 455745"/>
                <a:gd name="connsiteY4" fmla="*/ 125930 h 251860"/>
                <a:gd name="connsiteX5" fmla="*/ 329815 w 455745"/>
                <a:gd name="connsiteY5" fmla="*/ 0 h 251860"/>
                <a:gd name="connsiteX6" fmla="*/ 251860 w 455745"/>
                <a:gd name="connsiteY6" fmla="*/ 0 h 251860"/>
                <a:gd name="connsiteX7" fmla="*/ 203885 w 455745"/>
                <a:gd name="connsiteY7" fmla="*/ 0 h 251860"/>
                <a:gd name="connsiteX8" fmla="*/ 125930 w 455745"/>
                <a:gd name="connsiteY8" fmla="*/ 0 h 251860"/>
                <a:gd name="connsiteX9" fmla="*/ 0 w 455745"/>
                <a:gd name="connsiteY9" fmla="*/ 125930 h 251860"/>
                <a:gd name="connsiteX10" fmla="*/ 125930 w 455745"/>
                <a:gd name="connsiteY10" fmla="*/ 25186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251860"/>
                  </a:moveTo>
                  <a:lnTo>
                    <a:pt x="203885" y="251860"/>
                  </a:lnTo>
                  <a:lnTo>
                    <a:pt x="251860" y="251860"/>
                  </a:lnTo>
                  <a:lnTo>
                    <a:pt x="329815" y="251860"/>
                  </a:lnTo>
                  <a:cubicBezTo>
                    <a:pt x="399364" y="251860"/>
                    <a:pt x="455745" y="195479"/>
                    <a:pt x="455745" y="125930"/>
                  </a:cubicBezTo>
                  <a:cubicBezTo>
                    <a:pt x="455745" y="56381"/>
                    <a:pt x="399364" y="0"/>
                    <a:pt x="329815" y="0"/>
                  </a:cubicBezTo>
                  <a:lnTo>
                    <a:pt x="251860" y="0"/>
                  </a:lnTo>
                  <a:lnTo>
                    <a:pt x="203885" y="0"/>
                  </a:lnTo>
                  <a:lnTo>
                    <a:pt x="125930" y="0"/>
                  </a:lnTo>
                  <a:cubicBezTo>
                    <a:pt x="56381" y="0"/>
                    <a:pt x="0" y="56381"/>
                    <a:pt x="0" y="125930"/>
                  </a:cubicBezTo>
                  <a:cubicBezTo>
                    <a:pt x="0" y="195479"/>
                    <a:pt x="56381" y="251860"/>
                    <a:pt x="125930" y="251860"/>
                  </a:cubicBezTo>
                  <a:close/>
                </a:path>
              </a:pathLst>
            </a:cu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60" name="Flussdiagramm: Verbinder 159">
              <a:hlinkClick r:id="rId27" action="ppaction://hlinksldjump"/>
              <a:extLst>
                <a:ext uri="{FF2B5EF4-FFF2-40B4-BE49-F238E27FC236}">
                  <a16:creationId xmlns:a16="http://schemas.microsoft.com/office/drawing/2014/main" id="{D9CB7FB8-58AC-411D-A4E5-A0BB199F7F2F}"/>
                </a:ext>
              </a:extLst>
            </p:cNvPr>
            <p:cNvSpPr/>
            <p:nvPr/>
          </p:nvSpPr>
          <p:spPr>
            <a:xfrm flipH="1">
              <a:off x="1633544" y="4131720"/>
              <a:ext cx="232667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61" name="Freihandform: Form 160">
            <a:extLst>
              <a:ext uri="{FF2B5EF4-FFF2-40B4-BE49-F238E27FC236}">
                <a16:creationId xmlns:a16="http://schemas.microsoft.com/office/drawing/2014/main" id="{A31906D1-DC69-499A-81C1-5E7F41ED499D}"/>
              </a:ext>
            </a:extLst>
          </p:cNvPr>
          <p:cNvSpPr/>
          <p:nvPr/>
        </p:nvSpPr>
        <p:spPr>
          <a:xfrm>
            <a:off x="1426735" y="4893932"/>
            <a:ext cx="455745" cy="251860"/>
          </a:xfrm>
          <a:custGeom>
            <a:avLst/>
            <a:gdLst>
              <a:gd name="connsiteX0" fmla="*/ 125930 w 455745"/>
              <a:gd name="connsiteY0" fmla="*/ 0 h 251860"/>
              <a:gd name="connsiteX1" fmla="*/ 203885 w 455745"/>
              <a:gd name="connsiteY1" fmla="*/ 0 h 251860"/>
              <a:gd name="connsiteX2" fmla="*/ 251860 w 455745"/>
              <a:gd name="connsiteY2" fmla="*/ 0 h 251860"/>
              <a:gd name="connsiteX3" fmla="*/ 329815 w 455745"/>
              <a:gd name="connsiteY3" fmla="*/ 0 h 251860"/>
              <a:gd name="connsiteX4" fmla="*/ 455745 w 455745"/>
              <a:gd name="connsiteY4" fmla="*/ 125930 h 251860"/>
              <a:gd name="connsiteX5" fmla="*/ 329815 w 455745"/>
              <a:gd name="connsiteY5" fmla="*/ 251860 h 251860"/>
              <a:gd name="connsiteX6" fmla="*/ 251860 w 455745"/>
              <a:gd name="connsiteY6" fmla="*/ 251860 h 251860"/>
              <a:gd name="connsiteX7" fmla="*/ 203885 w 455745"/>
              <a:gd name="connsiteY7" fmla="*/ 251860 h 251860"/>
              <a:gd name="connsiteX8" fmla="*/ 125930 w 455745"/>
              <a:gd name="connsiteY8" fmla="*/ 251860 h 251860"/>
              <a:gd name="connsiteX9" fmla="*/ 0 w 455745"/>
              <a:gd name="connsiteY9" fmla="*/ 125930 h 251860"/>
              <a:gd name="connsiteX10" fmla="*/ 125930 w 455745"/>
              <a:gd name="connsiteY10" fmla="*/ 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0"/>
                </a:moveTo>
                <a:lnTo>
                  <a:pt x="203885" y="0"/>
                </a:lnTo>
                <a:lnTo>
                  <a:pt x="251860" y="0"/>
                </a:lnTo>
                <a:lnTo>
                  <a:pt x="329815" y="0"/>
                </a:lnTo>
                <a:cubicBezTo>
                  <a:pt x="399364" y="0"/>
                  <a:pt x="455745" y="56381"/>
                  <a:pt x="455745" y="125930"/>
                </a:cubicBezTo>
                <a:cubicBezTo>
                  <a:pt x="455745" y="195479"/>
                  <a:pt x="399364" y="251860"/>
                  <a:pt x="329815" y="251860"/>
                </a:cubicBezTo>
                <a:lnTo>
                  <a:pt x="251860" y="251860"/>
                </a:lnTo>
                <a:lnTo>
                  <a:pt x="203885" y="251860"/>
                </a:lnTo>
                <a:lnTo>
                  <a:pt x="125930" y="251860"/>
                </a:lnTo>
                <a:cubicBezTo>
                  <a:pt x="56381" y="251860"/>
                  <a:pt x="0" y="195479"/>
                  <a:pt x="0" y="125930"/>
                </a:cubicBezTo>
                <a:cubicBezTo>
                  <a:pt x="0" y="56381"/>
                  <a:pt x="56381" y="0"/>
                  <a:pt x="12593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62" name="Flussdiagramm: Verbinder 161">
            <a:extLst>
              <a:ext uri="{FF2B5EF4-FFF2-40B4-BE49-F238E27FC236}">
                <a16:creationId xmlns:a16="http://schemas.microsoft.com/office/drawing/2014/main" id="{C1488D50-C1CF-4679-B45E-C2F7B13B5F43}"/>
              </a:ext>
            </a:extLst>
          </p:cNvPr>
          <p:cNvSpPr/>
          <p:nvPr/>
        </p:nvSpPr>
        <p:spPr>
          <a:xfrm>
            <a:off x="1440564" y="4904661"/>
            <a:ext cx="232667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BE017B73-FDC1-4871-9FE9-C5F26543B77F}"/>
              </a:ext>
            </a:extLst>
          </p:cNvPr>
          <p:cNvSpPr txBox="1"/>
          <p:nvPr/>
        </p:nvSpPr>
        <p:spPr>
          <a:xfrm>
            <a:off x="130631" y="1021498"/>
            <a:ext cx="1749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  <a:ea typeface="Verdana" panose="020B0604030504040204" pitchFamily="34" charset="0"/>
              </a:rPr>
              <a:t>SEATING MAP KONFIG.</a:t>
            </a:r>
          </a:p>
        </p:txBody>
      </p: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8206172C-8951-4CD6-82C4-D20934702CCE}"/>
              </a:ext>
            </a:extLst>
          </p:cNvPr>
          <p:cNvGrpSpPr/>
          <p:nvPr/>
        </p:nvGrpSpPr>
        <p:grpSpPr>
          <a:xfrm>
            <a:off x="228821" y="1340749"/>
            <a:ext cx="494389" cy="494389"/>
            <a:chOff x="228821" y="1349422"/>
            <a:chExt cx="494389" cy="494389"/>
          </a:xfrm>
        </p:grpSpPr>
        <p:sp>
          <p:nvSpPr>
            <p:cNvPr id="163" name="Rechteck: abgerundete Ecken 162">
              <a:extLst>
                <a:ext uri="{FF2B5EF4-FFF2-40B4-BE49-F238E27FC236}">
                  <a16:creationId xmlns:a16="http://schemas.microsoft.com/office/drawing/2014/main" id="{97FC7BBD-BAD6-4EC8-B97D-3B695FA9744D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SAVE</a:t>
              </a:r>
            </a:p>
          </p:txBody>
        </p:sp>
        <p:pic>
          <p:nvPicPr>
            <p:cNvPr id="164" name="Grafik 163">
              <a:extLst>
                <a:ext uri="{FF2B5EF4-FFF2-40B4-BE49-F238E27FC236}">
                  <a16:creationId xmlns:a16="http://schemas.microsoft.com/office/drawing/2014/main" id="{18FB20E3-6EB9-4E9F-91C9-BD8E971B8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77CF1ED6-5882-4940-BC75-1EA86816A31A}"/>
              </a:ext>
            </a:extLst>
          </p:cNvPr>
          <p:cNvGrpSpPr/>
          <p:nvPr/>
        </p:nvGrpSpPr>
        <p:grpSpPr>
          <a:xfrm>
            <a:off x="799410" y="1343342"/>
            <a:ext cx="494389" cy="494390"/>
            <a:chOff x="799410" y="1352015"/>
            <a:chExt cx="494389" cy="494390"/>
          </a:xfrm>
        </p:grpSpPr>
        <p:sp>
          <p:nvSpPr>
            <p:cNvPr id="166" name="Rechteck: abgerundete Ecken 165">
              <a:extLst>
                <a:ext uri="{FF2B5EF4-FFF2-40B4-BE49-F238E27FC236}">
                  <a16:creationId xmlns:a16="http://schemas.microsoft.com/office/drawing/2014/main" id="{4B05BA86-C555-490A-AAC6-461295121650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rgbClr val="062C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CONFIRM</a:t>
              </a:r>
              <a:endParaRPr lang="de-DE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167" name="Grafik 166">
              <a:extLst>
                <a:ext uri="{FF2B5EF4-FFF2-40B4-BE49-F238E27FC236}">
                  <a16:creationId xmlns:a16="http://schemas.microsoft.com/office/drawing/2014/main" id="{FC0C8571-4C77-4B42-AF48-D96F039F4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grpSp>
        <p:nvGrpSpPr>
          <p:cNvPr id="168" name="Gruppieren 167">
            <a:extLst>
              <a:ext uri="{FF2B5EF4-FFF2-40B4-BE49-F238E27FC236}">
                <a16:creationId xmlns:a16="http://schemas.microsoft.com/office/drawing/2014/main" id="{E0FCBFA1-EF13-451E-8A48-EDBBD2DF55BB}"/>
              </a:ext>
            </a:extLst>
          </p:cNvPr>
          <p:cNvGrpSpPr/>
          <p:nvPr/>
        </p:nvGrpSpPr>
        <p:grpSpPr>
          <a:xfrm>
            <a:off x="1368203" y="1340749"/>
            <a:ext cx="494389" cy="494389"/>
            <a:chOff x="1368203" y="1349422"/>
            <a:chExt cx="494389" cy="494389"/>
          </a:xfrm>
        </p:grpSpPr>
        <p:sp>
          <p:nvSpPr>
            <p:cNvPr id="169" name="Rechteck: abgerundete Ecken 168">
              <a:extLst>
                <a:ext uri="{FF2B5EF4-FFF2-40B4-BE49-F238E27FC236}">
                  <a16:creationId xmlns:a16="http://schemas.microsoft.com/office/drawing/2014/main" id="{FDEFB907-33C1-42DB-A8EB-39C297C46564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DELETE</a:t>
              </a:r>
            </a:p>
          </p:txBody>
        </p:sp>
        <p:pic>
          <p:nvPicPr>
            <p:cNvPr id="170" name="Grafik 169">
              <a:extLst>
                <a:ext uri="{FF2B5EF4-FFF2-40B4-BE49-F238E27FC236}">
                  <a16:creationId xmlns:a16="http://schemas.microsoft.com/office/drawing/2014/main" id="{37FA70F7-EB6F-4E5A-AEEF-6DEC0E64D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sp>
        <p:nvSpPr>
          <p:cNvPr id="145" name="Textfeld 144">
            <a:extLst>
              <a:ext uri="{FF2B5EF4-FFF2-40B4-BE49-F238E27FC236}">
                <a16:creationId xmlns:a16="http://schemas.microsoft.com/office/drawing/2014/main" id="{10A27398-79EE-41E3-B5E8-813B7FCC1429}"/>
              </a:ext>
            </a:extLst>
          </p:cNvPr>
          <p:cNvSpPr txBox="1"/>
          <p:nvPr/>
        </p:nvSpPr>
        <p:spPr>
          <a:xfrm>
            <a:off x="137939" y="661341"/>
            <a:ext cx="1276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</a:rPr>
              <a:t>WIFI DIRECT STATUS</a:t>
            </a:r>
          </a:p>
        </p:txBody>
      </p:sp>
      <p:pic>
        <p:nvPicPr>
          <p:cNvPr id="146" name="Grafik 145">
            <a:extLst>
              <a:ext uri="{FF2B5EF4-FFF2-40B4-BE49-F238E27FC236}">
                <a16:creationId xmlns:a16="http://schemas.microsoft.com/office/drawing/2014/main" id="{A38589AE-9E29-495F-8B79-BD7F7143DB7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652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9" name="Grafik 198" descr="Ein Bild, das Mann, haltend, Monitor, Fernsehen enthält.&#10;&#10;Automatisch generierte Beschreibung">
            <a:extLst>
              <a:ext uri="{FF2B5EF4-FFF2-40B4-BE49-F238E27FC236}">
                <a16:creationId xmlns:a16="http://schemas.microsoft.com/office/drawing/2014/main" id="{D6342FC0-95FD-4CE8-A1D1-9A0D221E0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86" y="33075"/>
            <a:ext cx="9011060" cy="6805424"/>
          </a:xfrm>
          <a:prstGeom prst="rect">
            <a:avLst/>
          </a:prstGeom>
        </p:spPr>
      </p:pic>
      <p:grpSp>
        <p:nvGrpSpPr>
          <p:cNvPr id="224" name="Klickfläche Verzerren">
            <a:extLst>
              <a:ext uri="{FF2B5EF4-FFF2-40B4-BE49-F238E27FC236}">
                <a16:creationId xmlns:a16="http://schemas.microsoft.com/office/drawing/2014/main" id="{DF61E9EC-E48C-408E-BE53-E49880A23794}"/>
              </a:ext>
            </a:extLst>
          </p:cNvPr>
          <p:cNvGrpSpPr/>
          <p:nvPr/>
        </p:nvGrpSpPr>
        <p:grpSpPr>
          <a:xfrm>
            <a:off x="6394056" y="1545167"/>
            <a:ext cx="233114" cy="233110"/>
            <a:chOff x="5324793" y="1536935"/>
            <a:chExt cx="233114" cy="233110"/>
          </a:xfrm>
        </p:grpSpPr>
        <p:sp>
          <p:nvSpPr>
            <p:cNvPr id="235" name="Flussdiagramm: Verbinder 234">
              <a:extLst>
                <a:ext uri="{FF2B5EF4-FFF2-40B4-BE49-F238E27FC236}">
                  <a16:creationId xmlns:a16="http://schemas.microsoft.com/office/drawing/2014/main" id="{3E26DE55-EA03-42E9-B058-8F98C511F0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4793" y="1536935"/>
              <a:ext cx="233114" cy="233110"/>
            </a:xfrm>
            <a:prstGeom prst="flowChartConnector">
              <a:avLst/>
            </a:prstGeom>
            <a:solidFill>
              <a:srgbClr val="6780A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36" name="Grafik 10">
              <a:extLst>
                <a:ext uri="{FF2B5EF4-FFF2-40B4-BE49-F238E27FC236}">
                  <a16:creationId xmlns:a16="http://schemas.microsoft.com/office/drawing/2014/main" id="{A86AA540-C9BB-4077-882E-833F2153F844}"/>
                </a:ext>
              </a:extLst>
            </p:cNvPr>
            <p:cNvGrpSpPr/>
            <p:nvPr/>
          </p:nvGrpSpPr>
          <p:grpSpPr>
            <a:xfrm flipV="1">
              <a:off x="5386453" y="1602406"/>
              <a:ext cx="102328" cy="102328"/>
              <a:chOff x="5391521" y="2724521"/>
              <a:chExt cx="1405271" cy="1405271"/>
            </a:xfrm>
            <a:solidFill>
              <a:schemeClr val="bg1"/>
            </a:solidFill>
          </p:grpSpPr>
          <p:sp>
            <p:nvSpPr>
              <p:cNvPr id="237" name="Freihandform: Form 236">
                <a:extLst>
                  <a:ext uri="{FF2B5EF4-FFF2-40B4-BE49-F238E27FC236}">
                    <a16:creationId xmlns:a16="http://schemas.microsoft.com/office/drawing/2014/main" id="{E5EBD0F8-5474-4417-86E6-911B312AA19A}"/>
                  </a:ext>
                </a:extLst>
              </p:cNvPr>
              <p:cNvSpPr/>
              <p:nvPr/>
            </p:nvSpPr>
            <p:spPr>
              <a:xfrm>
                <a:off x="6008427" y="2724521"/>
                <a:ext cx="788365" cy="788365"/>
              </a:xfrm>
              <a:custGeom>
                <a:avLst/>
                <a:gdLst>
                  <a:gd name="connsiteX0" fmla="*/ 702640 w 788365"/>
                  <a:gd name="connsiteY0" fmla="*/ 0 h 788365"/>
                  <a:gd name="connsiteX1" fmla="*/ 85725 w 788365"/>
                  <a:gd name="connsiteY1" fmla="*/ 0 h 788365"/>
                  <a:gd name="connsiteX2" fmla="*/ 0 w 788365"/>
                  <a:gd name="connsiteY2" fmla="*/ 85725 h 788365"/>
                  <a:gd name="connsiteX3" fmla="*/ 85725 w 788365"/>
                  <a:gd name="connsiteY3" fmla="*/ 171450 h 788365"/>
                  <a:gd name="connsiteX4" fmla="*/ 616915 w 788365"/>
                  <a:gd name="connsiteY4" fmla="*/ 171450 h 788365"/>
                  <a:gd name="connsiteX5" fmla="*/ 616915 w 788365"/>
                  <a:gd name="connsiteY5" fmla="*/ 702640 h 788365"/>
                  <a:gd name="connsiteX6" fmla="*/ 702640 w 788365"/>
                  <a:gd name="connsiteY6" fmla="*/ 788365 h 788365"/>
                  <a:gd name="connsiteX7" fmla="*/ 788365 w 788365"/>
                  <a:gd name="connsiteY7" fmla="*/ 702640 h 788365"/>
                  <a:gd name="connsiteX8" fmla="*/ 788365 w 788365"/>
                  <a:gd name="connsiteY8" fmla="*/ 85725 h 788365"/>
                  <a:gd name="connsiteX9" fmla="*/ 702640 w 788365"/>
                  <a:gd name="connsiteY9" fmla="*/ 0 h 788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8365" h="788365">
                    <a:moveTo>
                      <a:pt x="702640" y="0"/>
                    </a:moveTo>
                    <a:lnTo>
                      <a:pt x="85725" y="0"/>
                    </a:lnTo>
                    <a:cubicBezTo>
                      <a:pt x="38376" y="0"/>
                      <a:pt x="0" y="38376"/>
                      <a:pt x="0" y="85725"/>
                    </a:cubicBezTo>
                    <a:cubicBezTo>
                      <a:pt x="0" y="133074"/>
                      <a:pt x="38376" y="171450"/>
                      <a:pt x="85725" y="171450"/>
                    </a:cubicBezTo>
                    <a:lnTo>
                      <a:pt x="616915" y="171450"/>
                    </a:lnTo>
                    <a:lnTo>
                      <a:pt x="616915" y="702640"/>
                    </a:lnTo>
                    <a:cubicBezTo>
                      <a:pt x="616915" y="749989"/>
                      <a:pt x="655291" y="788365"/>
                      <a:pt x="702640" y="788365"/>
                    </a:cubicBezTo>
                    <a:cubicBezTo>
                      <a:pt x="749989" y="788365"/>
                      <a:pt x="788365" y="749989"/>
                      <a:pt x="788365" y="702640"/>
                    </a:cubicBezTo>
                    <a:lnTo>
                      <a:pt x="788365" y="85725"/>
                    </a:lnTo>
                    <a:cubicBezTo>
                      <a:pt x="788365" y="38376"/>
                      <a:pt x="749989" y="0"/>
                      <a:pt x="702640" y="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8" name="Freihandform: Form 237">
                <a:extLst>
                  <a:ext uri="{FF2B5EF4-FFF2-40B4-BE49-F238E27FC236}">
                    <a16:creationId xmlns:a16="http://schemas.microsoft.com/office/drawing/2014/main" id="{F92ADE18-8D9D-4E4D-89DA-04D072BC9065}"/>
                  </a:ext>
                </a:extLst>
              </p:cNvPr>
              <p:cNvSpPr/>
              <p:nvPr/>
            </p:nvSpPr>
            <p:spPr>
              <a:xfrm>
                <a:off x="5391521" y="3341427"/>
                <a:ext cx="788365" cy="788365"/>
              </a:xfrm>
              <a:custGeom>
                <a:avLst/>
                <a:gdLst>
                  <a:gd name="connsiteX0" fmla="*/ 702640 w 788365"/>
                  <a:gd name="connsiteY0" fmla="*/ 616915 h 788365"/>
                  <a:gd name="connsiteX1" fmla="*/ 171450 w 788365"/>
                  <a:gd name="connsiteY1" fmla="*/ 616915 h 788365"/>
                  <a:gd name="connsiteX2" fmla="*/ 171450 w 788365"/>
                  <a:gd name="connsiteY2" fmla="*/ 85725 h 788365"/>
                  <a:gd name="connsiteX3" fmla="*/ 85725 w 788365"/>
                  <a:gd name="connsiteY3" fmla="*/ 0 h 788365"/>
                  <a:gd name="connsiteX4" fmla="*/ 0 w 788365"/>
                  <a:gd name="connsiteY4" fmla="*/ 85725 h 788365"/>
                  <a:gd name="connsiteX5" fmla="*/ 0 w 788365"/>
                  <a:gd name="connsiteY5" fmla="*/ 702640 h 788365"/>
                  <a:gd name="connsiteX6" fmla="*/ 85725 w 788365"/>
                  <a:gd name="connsiteY6" fmla="*/ 788365 h 788365"/>
                  <a:gd name="connsiteX7" fmla="*/ 702640 w 788365"/>
                  <a:gd name="connsiteY7" fmla="*/ 788365 h 788365"/>
                  <a:gd name="connsiteX8" fmla="*/ 788365 w 788365"/>
                  <a:gd name="connsiteY8" fmla="*/ 702640 h 788365"/>
                  <a:gd name="connsiteX9" fmla="*/ 702640 w 788365"/>
                  <a:gd name="connsiteY9" fmla="*/ 616915 h 788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8365" h="788365">
                    <a:moveTo>
                      <a:pt x="702640" y="616915"/>
                    </a:moveTo>
                    <a:lnTo>
                      <a:pt x="171450" y="616915"/>
                    </a:lnTo>
                    <a:lnTo>
                      <a:pt x="171450" y="85725"/>
                    </a:lnTo>
                    <a:cubicBezTo>
                      <a:pt x="171450" y="38376"/>
                      <a:pt x="133074" y="0"/>
                      <a:pt x="85725" y="0"/>
                    </a:cubicBezTo>
                    <a:cubicBezTo>
                      <a:pt x="38376" y="0"/>
                      <a:pt x="0" y="38376"/>
                      <a:pt x="0" y="85725"/>
                    </a:cubicBezTo>
                    <a:lnTo>
                      <a:pt x="0" y="702640"/>
                    </a:lnTo>
                    <a:cubicBezTo>
                      <a:pt x="0" y="749989"/>
                      <a:pt x="38376" y="788365"/>
                      <a:pt x="85725" y="788365"/>
                    </a:cubicBezTo>
                    <a:lnTo>
                      <a:pt x="702640" y="788365"/>
                    </a:lnTo>
                    <a:cubicBezTo>
                      <a:pt x="749989" y="788365"/>
                      <a:pt x="788365" y="749989"/>
                      <a:pt x="788365" y="702640"/>
                    </a:cubicBezTo>
                    <a:cubicBezTo>
                      <a:pt x="788365" y="655291"/>
                      <a:pt x="749979" y="616915"/>
                      <a:pt x="702640" y="616915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12C95C8-DD75-4CC1-93A2-96E3942781D8}"/>
              </a:ext>
            </a:extLst>
          </p:cNvPr>
          <p:cNvGrpSpPr/>
          <p:nvPr/>
        </p:nvGrpSpPr>
        <p:grpSpPr>
          <a:xfrm>
            <a:off x="5588108" y="716908"/>
            <a:ext cx="1056576" cy="1301167"/>
            <a:chOff x="5588108" y="716908"/>
            <a:chExt cx="1056576" cy="1301167"/>
          </a:xfrm>
        </p:grpSpPr>
        <p:grpSp>
          <p:nvGrpSpPr>
            <p:cNvPr id="220" name="Gruppieren 219">
              <a:extLst>
                <a:ext uri="{FF2B5EF4-FFF2-40B4-BE49-F238E27FC236}">
                  <a16:creationId xmlns:a16="http://schemas.microsoft.com/office/drawing/2014/main" id="{2C73FBBC-DD37-4113-81EE-30426C6CBD75}"/>
                </a:ext>
              </a:extLst>
            </p:cNvPr>
            <p:cNvGrpSpPr/>
            <p:nvPr/>
          </p:nvGrpSpPr>
          <p:grpSpPr>
            <a:xfrm>
              <a:off x="5822521" y="1737579"/>
              <a:ext cx="563993" cy="280496"/>
              <a:chOff x="4679615" y="2340032"/>
              <a:chExt cx="563993" cy="280496"/>
            </a:xfrm>
          </p:grpSpPr>
          <p:sp>
            <p:nvSpPr>
              <p:cNvPr id="243" name="Freihandform: Form 24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9644F34-1254-489F-AEFF-C1A99C8201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244" name="Grafik 24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569F3CC-08AE-4A5A-AEC0-13EA7B3043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grpSp>
          <p:nvGrpSpPr>
            <p:cNvPr id="221" name="Gruppieren 220">
              <a:extLst>
                <a:ext uri="{FF2B5EF4-FFF2-40B4-BE49-F238E27FC236}">
                  <a16:creationId xmlns:a16="http://schemas.microsoft.com/office/drawing/2014/main" id="{AB328C6A-E799-4DAB-8D4A-8B04263A6280}"/>
                </a:ext>
              </a:extLst>
            </p:cNvPr>
            <p:cNvGrpSpPr/>
            <p:nvPr/>
          </p:nvGrpSpPr>
          <p:grpSpPr>
            <a:xfrm>
              <a:off x="5591121" y="716908"/>
              <a:ext cx="228284" cy="228284"/>
              <a:chOff x="3980708" y="305278"/>
              <a:chExt cx="339939" cy="339939"/>
            </a:xfrm>
          </p:grpSpPr>
          <p:sp>
            <p:nvSpPr>
              <p:cNvPr id="241" name="Flussdiagramm: Verbinder 240">
                <a:extLst>
                  <a:ext uri="{FF2B5EF4-FFF2-40B4-BE49-F238E27FC236}">
                    <a16:creationId xmlns:a16="http://schemas.microsoft.com/office/drawing/2014/main" id="{57051C9D-6400-4368-83C8-0600D3C7EE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6588" y="323416"/>
                <a:ext cx="307500" cy="307494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42" name="Grafik 241">
                <a:extLst>
                  <a:ext uri="{FF2B5EF4-FFF2-40B4-BE49-F238E27FC236}">
                    <a16:creationId xmlns:a16="http://schemas.microsoft.com/office/drawing/2014/main" id="{6B2064A0-D6BF-46AD-B954-2017784CD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80708" y="305278"/>
                <a:ext cx="339939" cy="339939"/>
              </a:xfrm>
              <a:prstGeom prst="rect">
                <a:avLst/>
              </a:prstGeom>
            </p:spPr>
          </p:pic>
        </p:grpSp>
        <p:grpSp>
          <p:nvGrpSpPr>
            <p:cNvPr id="222" name="Gruppieren 221">
              <a:extLst>
                <a:ext uri="{FF2B5EF4-FFF2-40B4-BE49-F238E27FC236}">
                  <a16:creationId xmlns:a16="http://schemas.microsoft.com/office/drawing/2014/main" id="{C50B398D-D3A8-43F8-AA22-2A489335B659}"/>
                </a:ext>
              </a:extLst>
            </p:cNvPr>
            <p:cNvGrpSpPr/>
            <p:nvPr/>
          </p:nvGrpSpPr>
          <p:grpSpPr>
            <a:xfrm>
              <a:off x="6415642" y="717694"/>
              <a:ext cx="229042" cy="229040"/>
              <a:chOff x="5318782" y="709462"/>
              <a:chExt cx="229042" cy="229040"/>
            </a:xfrm>
          </p:grpSpPr>
          <p:sp>
            <p:nvSpPr>
              <p:cNvPr id="239" name="Flussdiagramm: Verbinder 238">
                <a:extLst>
                  <a:ext uri="{FF2B5EF4-FFF2-40B4-BE49-F238E27FC236}">
                    <a16:creationId xmlns:a16="http://schemas.microsoft.com/office/drawing/2014/main" id="{4B9CDED0-5940-499D-9877-667A1E31EC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40" name="Grafik 23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52B5A14-1C33-4C03-9728-276C4CEAB7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grpSp>
          <p:nvGrpSpPr>
            <p:cNvPr id="225" name="Gruppieren 224">
              <a:extLst>
                <a:ext uri="{FF2B5EF4-FFF2-40B4-BE49-F238E27FC236}">
                  <a16:creationId xmlns:a16="http://schemas.microsoft.com/office/drawing/2014/main" id="{B1841856-D027-49DE-A832-571700C51452}"/>
                </a:ext>
              </a:extLst>
            </p:cNvPr>
            <p:cNvGrpSpPr/>
            <p:nvPr/>
          </p:nvGrpSpPr>
          <p:grpSpPr>
            <a:xfrm>
              <a:off x="5588108" y="1545160"/>
              <a:ext cx="233678" cy="233674"/>
              <a:chOff x="4518845" y="1536928"/>
              <a:chExt cx="233678" cy="233674"/>
            </a:xfrm>
          </p:grpSpPr>
          <p:sp>
            <p:nvSpPr>
              <p:cNvPr id="233" name="Flussdiagramm: Verbinder 232">
                <a:extLst>
                  <a:ext uri="{FF2B5EF4-FFF2-40B4-BE49-F238E27FC236}">
                    <a16:creationId xmlns:a16="http://schemas.microsoft.com/office/drawing/2014/main" id="{04C4117D-2872-4223-BCA5-2E4237B744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34" name="Grafik 233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6EC6B976-A174-40AB-BCC0-CFCC2F9A65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  <p:grpSp>
          <p:nvGrpSpPr>
            <p:cNvPr id="226" name="Gruppieren 225">
              <a:extLst>
                <a:ext uri="{FF2B5EF4-FFF2-40B4-BE49-F238E27FC236}">
                  <a16:creationId xmlns:a16="http://schemas.microsoft.com/office/drawing/2014/main" id="{216A02AE-3716-4622-8CB7-0B2B4A71C3FF}"/>
                </a:ext>
              </a:extLst>
            </p:cNvPr>
            <p:cNvGrpSpPr/>
            <p:nvPr/>
          </p:nvGrpSpPr>
          <p:grpSpPr>
            <a:xfrm>
              <a:off x="5612888" y="763414"/>
              <a:ext cx="981360" cy="982944"/>
              <a:chOff x="2453393" y="379576"/>
              <a:chExt cx="981360" cy="982944"/>
            </a:xfrm>
          </p:grpSpPr>
          <p:sp>
            <p:nvSpPr>
              <p:cNvPr id="228" name="Freihandform: Form 227">
                <a:extLst>
                  <a:ext uri="{FF2B5EF4-FFF2-40B4-BE49-F238E27FC236}">
                    <a16:creationId xmlns:a16="http://schemas.microsoft.com/office/drawing/2014/main" id="{59227DD0-EB9B-4107-968D-72D360AF0482}"/>
                  </a:ext>
                </a:extLst>
              </p:cNvPr>
              <p:cNvSpPr/>
              <p:nvPr/>
            </p:nvSpPr>
            <p:spPr>
              <a:xfrm>
                <a:off x="2453393" y="885572"/>
                <a:ext cx="979770" cy="476948"/>
              </a:xfrm>
              <a:custGeom>
                <a:avLst/>
                <a:gdLst>
                  <a:gd name="connsiteX0" fmla="*/ 0 w 979770"/>
                  <a:gd name="connsiteY0" fmla="*/ 0 h 476948"/>
                  <a:gd name="connsiteX1" fmla="*/ 979770 w 979770"/>
                  <a:gd name="connsiteY1" fmla="*/ 0 h 476948"/>
                  <a:gd name="connsiteX2" fmla="*/ 979770 w 979770"/>
                  <a:gd name="connsiteY2" fmla="*/ 284667 h 476948"/>
                  <a:gd name="connsiteX3" fmla="*/ 950895 w 979770"/>
                  <a:gd name="connsiteY3" fmla="*/ 265199 h 476948"/>
                  <a:gd name="connsiteX4" fmla="*/ 897564 w 979770"/>
                  <a:gd name="connsiteY4" fmla="*/ 254432 h 476948"/>
                  <a:gd name="connsiteX5" fmla="*/ 760554 w 979770"/>
                  <a:gd name="connsiteY5" fmla="*/ 391440 h 476948"/>
                  <a:gd name="connsiteX6" fmla="*/ 771321 w 979770"/>
                  <a:gd name="connsiteY6" fmla="*/ 444770 h 476948"/>
                  <a:gd name="connsiteX7" fmla="*/ 793017 w 979770"/>
                  <a:gd name="connsiteY7" fmla="*/ 476948 h 476948"/>
                  <a:gd name="connsiteX8" fmla="*/ 196925 w 979770"/>
                  <a:gd name="connsiteY8" fmla="*/ 476948 h 476948"/>
                  <a:gd name="connsiteX9" fmla="*/ 217847 w 979770"/>
                  <a:gd name="connsiteY9" fmla="*/ 445917 h 476948"/>
                  <a:gd name="connsiteX10" fmla="*/ 228614 w 979770"/>
                  <a:gd name="connsiteY10" fmla="*/ 392587 h 476948"/>
                  <a:gd name="connsiteX11" fmla="*/ 91604 w 979770"/>
                  <a:gd name="connsiteY11" fmla="*/ 255579 h 476948"/>
                  <a:gd name="connsiteX12" fmla="*/ 38274 w 979770"/>
                  <a:gd name="connsiteY12" fmla="*/ 266346 h 476948"/>
                  <a:gd name="connsiteX13" fmla="*/ 0 w 979770"/>
                  <a:gd name="connsiteY13" fmla="*/ 292150 h 4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9770" h="476948">
                    <a:moveTo>
                      <a:pt x="0" y="0"/>
                    </a:moveTo>
                    <a:lnTo>
                      <a:pt x="979770" y="0"/>
                    </a:lnTo>
                    <a:lnTo>
                      <a:pt x="979770" y="284667"/>
                    </a:lnTo>
                    <a:lnTo>
                      <a:pt x="950895" y="265199"/>
                    </a:lnTo>
                    <a:cubicBezTo>
                      <a:pt x="934503" y="258266"/>
                      <a:pt x="916481" y="254432"/>
                      <a:pt x="897564" y="254432"/>
                    </a:cubicBezTo>
                    <a:cubicBezTo>
                      <a:pt x="821895" y="254432"/>
                      <a:pt x="760554" y="315773"/>
                      <a:pt x="760554" y="391440"/>
                    </a:cubicBezTo>
                    <a:cubicBezTo>
                      <a:pt x="760554" y="410357"/>
                      <a:pt x="764388" y="428378"/>
                      <a:pt x="771321" y="444770"/>
                    </a:cubicBezTo>
                    <a:lnTo>
                      <a:pt x="793017" y="476948"/>
                    </a:lnTo>
                    <a:lnTo>
                      <a:pt x="196925" y="476948"/>
                    </a:lnTo>
                    <a:lnTo>
                      <a:pt x="217847" y="445917"/>
                    </a:lnTo>
                    <a:cubicBezTo>
                      <a:pt x="224780" y="429525"/>
                      <a:pt x="228614" y="411504"/>
                      <a:pt x="228614" y="392587"/>
                    </a:cubicBezTo>
                    <a:cubicBezTo>
                      <a:pt x="228614" y="316920"/>
                      <a:pt x="167273" y="255579"/>
                      <a:pt x="91604" y="255579"/>
                    </a:cubicBezTo>
                    <a:cubicBezTo>
                      <a:pt x="72687" y="255579"/>
                      <a:pt x="54665" y="259413"/>
                      <a:pt x="38274" y="266346"/>
                    </a:cubicBezTo>
                    <a:lnTo>
                      <a:pt x="0" y="292150"/>
                    </a:lnTo>
                    <a:close/>
                  </a:path>
                </a:pathLst>
              </a:custGeom>
              <a:solidFill>
                <a:srgbClr val="C00000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grpSp>
            <p:nvGrpSpPr>
              <p:cNvPr id="229" name="Gruppieren 228">
                <a:extLst>
                  <a:ext uri="{FF2B5EF4-FFF2-40B4-BE49-F238E27FC236}">
                    <a16:creationId xmlns:a16="http://schemas.microsoft.com/office/drawing/2014/main" id="{765431B5-657D-415A-A832-E86FB253FF74}"/>
                  </a:ext>
                </a:extLst>
              </p:cNvPr>
              <p:cNvGrpSpPr/>
              <p:nvPr/>
            </p:nvGrpSpPr>
            <p:grpSpPr>
              <a:xfrm>
                <a:off x="2453611" y="380570"/>
                <a:ext cx="979770" cy="529618"/>
                <a:chOff x="2453611" y="380570"/>
                <a:chExt cx="979770" cy="529618"/>
              </a:xfrm>
            </p:grpSpPr>
            <p:sp>
              <p:nvSpPr>
                <p:cNvPr id="231" name="Freihandform: Form 230">
                  <a:extLst>
                    <a:ext uri="{FF2B5EF4-FFF2-40B4-BE49-F238E27FC236}">
                      <a16:creationId xmlns:a16="http://schemas.microsoft.com/office/drawing/2014/main" id="{8EEE25BA-0FB5-49CB-ABB4-DC7EDF27C4E2}"/>
                    </a:ext>
                  </a:extLst>
                </p:cNvPr>
                <p:cNvSpPr/>
                <p:nvPr/>
              </p:nvSpPr>
              <p:spPr>
                <a:xfrm>
                  <a:off x="2453611" y="380570"/>
                  <a:ext cx="979770" cy="484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770" h="484822">
                      <a:moveTo>
                        <a:pt x="495115" y="271900"/>
                      </a:moveTo>
                      <a:cubicBezTo>
                        <a:pt x="493776" y="271900"/>
                        <a:pt x="492659" y="271918"/>
                        <a:pt x="491766" y="271956"/>
                      </a:cubicBezTo>
                      <a:cubicBezTo>
                        <a:pt x="490873" y="271993"/>
                        <a:pt x="490092" y="272086"/>
                        <a:pt x="489422" y="272235"/>
                      </a:cubicBezTo>
                      <a:cubicBezTo>
                        <a:pt x="488753" y="272383"/>
                        <a:pt x="488194" y="272532"/>
                        <a:pt x="487748" y="272681"/>
                      </a:cubicBezTo>
                      <a:cubicBezTo>
                        <a:pt x="487302" y="272830"/>
                        <a:pt x="486929" y="273016"/>
                        <a:pt x="486632" y="273239"/>
                      </a:cubicBezTo>
                      <a:lnTo>
                        <a:pt x="453369" y="294559"/>
                      </a:lnTo>
                      <a:cubicBezTo>
                        <a:pt x="452699" y="295005"/>
                        <a:pt x="452159" y="295452"/>
                        <a:pt x="451750" y="295898"/>
                      </a:cubicBezTo>
                      <a:cubicBezTo>
                        <a:pt x="451341" y="296345"/>
                        <a:pt x="451025" y="296866"/>
                        <a:pt x="450801" y="297461"/>
                      </a:cubicBezTo>
                      <a:cubicBezTo>
                        <a:pt x="450578" y="298056"/>
                        <a:pt x="450411" y="298800"/>
                        <a:pt x="450299" y="299693"/>
                      </a:cubicBezTo>
                      <a:cubicBezTo>
                        <a:pt x="450188" y="300586"/>
                        <a:pt x="450132" y="301665"/>
                        <a:pt x="450132" y="302930"/>
                      </a:cubicBezTo>
                      <a:cubicBezTo>
                        <a:pt x="450132" y="304642"/>
                        <a:pt x="450225" y="306056"/>
                        <a:pt x="450411" y="307172"/>
                      </a:cubicBezTo>
                      <a:cubicBezTo>
                        <a:pt x="450597" y="308288"/>
                        <a:pt x="450950" y="309088"/>
                        <a:pt x="451471" y="309572"/>
                      </a:cubicBezTo>
                      <a:cubicBezTo>
                        <a:pt x="451992" y="310056"/>
                        <a:pt x="452680" y="310223"/>
                        <a:pt x="453536" y="310074"/>
                      </a:cubicBezTo>
                      <a:cubicBezTo>
                        <a:pt x="454392" y="309925"/>
                        <a:pt x="455527" y="309479"/>
                        <a:pt x="456941" y="308735"/>
                      </a:cubicBezTo>
                      <a:lnTo>
                        <a:pt x="484846" y="292103"/>
                      </a:lnTo>
                      <a:lnTo>
                        <a:pt x="484846" y="401938"/>
                      </a:lnTo>
                      <a:lnTo>
                        <a:pt x="454708" y="401938"/>
                      </a:lnTo>
                      <a:cubicBezTo>
                        <a:pt x="454113" y="401938"/>
                        <a:pt x="453573" y="402106"/>
                        <a:pt x="453090" y="402441"/>
                      </a:cubicBezTo>
                      <a:cubicBezTo>
                        <a:pt x="452606" y="402775"/>
                        <a:pt x="452197" y="403259"/>
                        <a:pt x="451862" y="403892"/>
                      </a:cubicBezTo>
                      <a:cubicBezTo>
                        <a:pt x="451527" y="404524"/>
                        <a:pt x="451248" y="405324"/>
                        <a:pt x="451025" y="406292"/>
                      </a:cubicBezTo>
                      <a:cubicBezTo>
                        <a:pt x="450801" y="407259"/>
                        <a:pt x="450690" y="408412"/>
                        <a:pt x="450690" y="409752"/>
                      </a:cubicBezTo>
                      <a:cubicBezTo>
                        <a:pt x="450690" y="411166"/>
                        <a:pt x="450801" y="412356"/>
                        <a:pt x="451025" y="413324"/>
                      </a:cubicBezTo>
                      <a:cubicBezTo>
                        <a:pt x="451248" y="414291"/>
                        <a:pt x="451564" y="415072"/>
                        <a:pt x="451973" y="415668"/>
                      </a:cubicBezTo>
                      <a:cubicBezTo>
                        <a:pt x="452383" y="416263"/>
                        <a:pt x="452811" y="416691"/>
                        <a:pt x="453257" y="416951"/>
                      </a:cubicBezTo>
                      <a:cubicBezTo>
                        <a:pt x="453704" y="417212"/>
                        <a:pt x="454187" y="417342"/>
                        <a:pt x="454708" y="417342"/>
                      </a:cubicBezTo>
                      <a:lnTo>
                        <a:pt x="530164" y="417342"/>
                      </a:lnTo>
                      <a:cubicBezTo>
                        <a:pt x="530685" y="417342"/>
                        <a:pt x="531187" y="417212"/>
                        <a:pt x="531671" y="416951"/>
                      </a:cubicBezTo>
                      <a:cubicBezTo>
                        <a:pt x="532155" y="416691"/>
                        <a:pt x="532582" y="416263"/>
                        <a:pt x="532955" y="415668"/>
                      </a:cubicBezTo>
                      <a:cubicBezTo>
                        <a:pt x="533327" y="415072"/>
                        <a:pt x="533624" y="414291"/>
                        <a:pt x="533848" y="413324"/>
                      </a:cubicBezTo>
                      <a:cubicBezTo>
                        <a:pt x="534071" y="412356"/>
                        <a:pt x="534182" y="411166"/>
                        <a:pt x="534182" y="409752"/>
                      </a:cubicBezTo>
                      <a:cubicBezTo>
                        <a:pt x="534182" y="408412"/>
                        <a:pt x="534089" y="407259"/>
                        <a:pt x="533903" y="406292"/>
                      </a:cubicBezTo>
                      <a:cubicBezTo>
                        <a:pt x="533717" y="405324"/>
                        <a:pt x="533457" y="404524"/>
                        <a:pt x="533122" y="403892"/>
                      </a:cubicBezTo>
                      <a:cubicBezTo>
                        <a:pt x="532787" y="403259"/>
                        <a:pt x="532359" y="402775"/>
                        <a:pt x="531838" y="402441"/>
                      </a:cubicBezTo>
                      <a:cubicBezTo>
                        <a:pt x="531317" y="402106"/>
                        <a:pt x="530759" y="401938"/>
                        <a:pt x="530164" y="401938"/>
                      </a:cubicBezTo>
                      <a:lnTo>
                        <a:pt x="504045" y="401938"/>
                      </a:lnTo>
                      <a:lnTo>
                        <a:pt x="504045" y="275025"/>
                      </a:lnTo>
                      <a:cubicBezTo>
                        <a:pt x="504045" y="274579"/>
                        <a:pt x="503933" y="274151"/>
                        <a:pt x="503710" y="273742"/>
                      </a:cubicBezTo>
                      <a:cubicBezTo>
                        <a:pt x="503487" y="273332"/>
                        <a:pt x="503040" y="272997"/>
                        <a:pt x="502370" y="272737"/>
                      </a:cubicBezTo>
                      <a:cubicBezTo>
                        <a:pt x="501701" y="272476"/>
                        <a:pt x="500770" y="272272"/>
                        <a:pt x="499580" y="272123"/>
                      </a:cubicBezTo>
                      <a:cubicBezTo>
                        <a:pt x="498389" y="271974"/>
                        <a:pt x="496901" y="271900"/>
                        <a:pt x="495115" y="271900"/>
                      </a:cubicBezTo>
                      <a:close/>
                      <a:moveTo>
                        <a:pt x="209427" y="0"/>
                      </a:moveTo>
                      <a:lnTo>
                        <a:pt x="799465" y="0"/>
                      </a:lnTo>
                      <a:lnTo>
                        <a:pt x="789704" y="14477"/>
                      </a:lnTo>
                      <a:cubicBezTo>
                        <a:pt x="782771" y="30868"/>
                        <a:pt x="778937" y="48889"/>
                        <a:pt x="778937" y="67806"/>
                      </a:cubicBezTo>
                      <a:cubicBezTo>
                        <a:pt x="778937" y="143473"/>
                        <a:pt x="840278" y="204814"/>
                        <a:pt x="915947" y="204814"/>
                      </a:cubicBezTo>
                      <a:cubicBezTo>
                        <a:pt x="934865" y="204814"/>
                        <a:pt x="952886" y="200980"/>
                        <a:pt x="969278" y="194047"/>
                      </a:cubicBezTo>
                      <a:lnTo>
                        <a:pt x="979770" y="186973"/>
                      </a:lnTo>
                      <a:lnTo>
                        <a:pt x="979770" y="484822"/>
                      </a:lnTo>
                      <a:lnTo>
                        <a:pt x="0" y="484822"/>
                      </a:lnTo>
                      <a:lnTo>
                        <a:pt x="0" y="166041"/>
                      </a:lnTo>
                      <a:lnTo>
                        <a:pt x="38009" y="191666"/>
                      </a:lnTo>
                      <a:cubicBezTo>
                        <a:pt x="54400" y="198599"/>
                        <a:pt x="72422" y="202433"/>
                        <a:pt x="91339" y="202433"/>
                      </a:cubicBezTo>
                      <a:cubicBezTo>
                        <a:pt x="167008" y="202433"/>
                        <a:pt x="228349" y="141092"/>
                        <a:pt x="228349" y="65425"/>
                      </a:cubicBezTo>
                      <a:cubicBezTo>
                        <a:pt x="228349" y="46508"/>
                        <a:pt x="224515" y="28487"/>
                        <a:pt x="217582" y="12096"/>
                      </a:cubicBezTo>
                      <a:close/>
                    </a:path>
                  </a:pathLst>
                </a:custGeom>
                <a:solidFill>
                  <a:srgbClr val="C0000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2" name="Textfeld 231" hidden="1">
                  <a:extLst>
                    <a:ext uri="{FF2B5EF4-FFF2-40B4-BE49-F238E27FC236}">
                      <a16:creationId xmlns:a16="http://schemas.microsoft.com/office/drawing/2014/main" id="{683BA640-1F41-494B-9E78-05F4D3F093A7}"/>
                    </a:ext>
                  </a:extLst>
                </p:cNvPr>
                <p:cNvSpPr txBox="1"/>
                <p:nvPr/>
              </p:nvSpPr>
              <p:spPr>
                <a:xfrm>
                  <a:off x="2791605" y="540856"/>
                  <a:ext cx="301685" cy="3693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de-DE" dirty="0">
                      <a:solidFill>
                        <a:srgbClr val="FF0000"/>
                      </a:solidFill>
                    </a:rPr>
                    <a:t>1</a:t>
                  </a:r>
                </a:p>
              </p:txBody>
            </p:sp>
          </p:grpSp>
          <p:sp>
            <p:nvSpPr>
              <p:cNvPr id="230" name="Freihandform: Form 229">
                <a:extLst>
                  <a:ext uri="{FF2B5EF4-FFF2-40B4-BE49-F238E27FC236}">
                    <a16:creationId xmlns:a16="http://schemas.microsoft.com/office/drawing/2014/main" id="{0ECEB706-040D-4F15-BA8D-6AA503B52E63}"/>
                  </a:ext>
                </a:extLst>
              </p:cNvPr>
              <p:cNvSpPr/>
              <p:nvPr/>
            </p:nvSpPr>
            <p:spPr>
              <a:xfrm>
                <a:off x="2453393" y="379576"/>
                <a:ext cx="981360" cy="982531"/>
              </a:xfrm>
              <a:custGeom>
                <a:avLst/>
                <a:gdLst>
                  <a:gd name="connsiteX0" fmla="*/ 209427 w 981360"/>
                  <a:gd name="connsiteY0" fmla="*/ 0 h 982531"/>
                  <a:gd name="connsiteX1" fmla="*/ 799465 w 981360"/>
                  <a:gd name="connsiteY1" fmla="*/ 0 h 982531"/>
                  <a:gd name="connsiteX2" fmla="*/ 789704 w 981360"/>
                  <a:gd name="connsiteY2" fmla="*/ 14477 h 982531"/>
                  <a:gd name="connsiteX3" fmla="*/ 778937 w 981360"/>
                  <a:gd name="connsiteY3" fmla="*/ 67806 h 982531"/>
                  <a:gd name="connsiteX4" fmla="*/ 915947 w 981360"/>
                  <a:gd name="connsiteY4" fmla="*/ 204814 h 982531"/>
                  <a:gd name="connsiteX5" fmla="*/ 969278 w 981360"/>
                  <a:gd name="connsiteY5" fmla="*/ 194047 h 982531"/>
                  <a:gd name="connsiteX6" fmla="*/ 979770 w 981360"/>
                  <a:gd name="connsiteY6" fmla="*/ 186973 h 982531"/>
                  <a:gd name="connsiteX7" fmla="*/ 979770 w 981360"/>
                  <a:gd name="connsiteY7" fmla="*/ 220990 h 982531"/>
                  <a:gd name="connsiteX8" fmla="*/ 981360 w 981360"/>
                  <a:gd name="connsiteY8" fmla="*/ 220990 h 982531"/>
                  <a:gd name="connsiteX9" fmla="*/ 981360 w 981360"/>
                  <a:gd name="connsiteY9" fmla="*/ 678235 h 982531"/>
                  <a:gd name="connsiteX10" fmla="*/ 980037 w 981360"/>
                  <a:gd name="connsiteY10" fmla="*/ 678235 h 982531"/>
                  <a:gd name="connsiteX11" fmla="*/ 980037 w 981360"/>
                  <a:gd name="connsiteY11" fmla="*/ 790250 h 982531"/>
                  <a:gd name="connsiteX12" fmla="*/ 951162 w 981360"/>
                  <a:gd name="connsiteY12" fmla="*/ 770782 h 982531"/>
                  <a:gd name="connsiteX13" fmla="*/ 897831 w 981360"/>
                  <a:gd name="connsiteY13" fmla="*/ 760015 h 982531"/>
                  <a:gd name="connsiteX14" fmla="*/ 760821 w 981360"/>
                  <a:gd name="connsiteY14" fmla="*/ 897023 h 982531"/>
                  <a:gd name="connsiteX15" fmla="*/ 771588 w 981360"/>
                  <a:gd name="connsiteY15" fmla="*/ 950353 h 982531"/>
                  <a:gd name="connsiteX16" fmla="*/ 793284 w 981360"/>
                  <a:gd name="connsiteY16" fmla="*/ 982531 h 982531"/>
                  <a:gd name="connsiteX17" fmla="*/ 197192 w 981360"/>
                  <a:gd name="connsiteY17" fmla="*/ 982531 h 982531"/>
                  <a:gd name="connsiteX18" fmla="*/ 218114 w 981360"/>
                  <a:gd name="connsiteY18" fmla="*/ 951500 h 982531"/>
                  <a:gd name="connsiteX19" fmla="*/ 228881 w 981360"/>
                  <a:gd name="connsiteY19" fmla="*/ 898170 h 982531"/>
                  <a:gd name="connsiteX20" fmla="*/ 91871 w 981360"/>
                  <a:gd name="connsiteY20" fmla="*/ 761162 h 982531"/>
                  <a:gd name="connsiteX21" fmla="*/ 38541 w 981360"/>
                  <a:gd name="connsiteY21" fmla="*/ 771929 h 982531"/>
                  <a:gd name="connsiteX22" fmla="*/ 267 w 981360"/>
                  <a:gd name="connsiteY22" fmla="*/ 797733 h 982531"/>
                  <a:gd name="connsiteX23" fmla="*/ 267 w 981360"/>
                  <a:gd name="connsiteY23" fmla="*/ 678235 h 982531"/>
                  <a:gd name="connsiteX24" fmla="*/ 0 w 981360"/>
                  <a:gd name="connsiteY24" fmla="*/ 678235 h 982531"/>
                  <a:gd name="connsiteX25" fmla="*/ 0 w 981360"/>
                  <a:gd name="connsiteY25" fmla="*/ 484822 h 982531"/>
                  <a:gd name="connsiteX26" fmla="*/ 0 w 981360"/>
                  <a:gd name="connsiteY26" fmla="*/ 220990 h 982531"/>
                  <a:gd name="connsiteX27" fmla="*/ 0 w 981360"/>
                  <a:gd name="connsiteY27" fmla="*/ 166041 h 982531"/>
                  <a:gd name="connsiteX28" fmla="*/ 38009 w 981360"/>
                  <a:gd name="connsiteY28" fmla="*/ 191666 h 982531"/>
                  <a:gd name="connsiteX29" fmla="*/ 91339 w 981360"/>
                  <a:gd name="connsiteY29" fmla="*/ 202433 h 982531"/>
                  <a:gd name="connsiteX30" fmla="*/ 228349 w 981360"/>
                  <a:gd name="connsiteY30" fmla="*/ 65425 h 982531"/>
                  <a:gd name="connsiteX31" fmla="*/ 217582 w 981360"/>
                  <a:gd name="connsiteY31" fmla="*/ 12096 h 982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81360" h="982531"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220990"/>
                    </a:lnTo>
                    <a:lnTo>
                      <a:pt x="981360" y="220990"/>
                    </a:lnTo>
                    <a:lnTo>
                      <a:pt x="981360" y="678235"/>
                    </a:lnTo>
                    <a:lnTo>
                      <a:pt x="980037" y="678235"/>
                    </a:lnTo>
                    <a:lnTo>
                      <a:pt x="980037" y="790250"/>
                    </a:lnTo>
                    <a:lnTo>
                      <a:pt x="951162" y="770782"/>
                    </a:lnTo>
                    <a:cubicBezTo>
                      <a:pt x="934770" y="763849"/>
                      <a:pt x="916748" y="760015"/>
                      <a:pt x="897831" y="760015"/>
                    </a:cubicBezTo>
                    <a:cubicBezTo>
                      <a:pt x="822162" y="760015"/>
                      <a:pt x="760821" y="821356"/>
                      <a:pt x="760821" y="897023"/>
                    </a:cubicBezTo>
                    <a:cubicBezTo>
                      <a:pt x="760821" y="915940"/>
                      <a:pt x="764655" y="933961"/>
                      <a:pt x="771588" y="950353"/>
                    </a:cubicBezTo>
                    <a:lnTo>
                      <a:pt x="793284" y="982531"/>
                    </a:lnTo>
                    <a:lnTo>
                      <a:pt x="197192" y="982531"/>
                    </a:lnTo>
                    <a:lnTo>
                      <a:pt x="218114" y="951500"/>
                    </a:lnTo>
                    <a:cubicBezTo>
                      <a:pt x="225047" y="935108"/>
                      <a:pt x="228881" y="917087"/>
                      <a:pt x="228881" y="898170"/>
                    </a:cubicBezTo>
                    <a:cubicBezTo>
                      <a:pt x="228881" y="822503"/>
                      <a:pt x="167540" y="761162"/>
                      <a:pt x="91871" y="761162"/>
                    </a:cubicBezTo>
                    <a:cubicBezTo>
                      <a:pt x="72954" y="761162"/>
                      <a:pt x="54932" y="764996"/>
                      <a:pt x="38541" y="771929"/>
                    </a:cubicBezTo>
                    <a:lnTo>
                      <a:pt x="267" y="797733"/>
                    </a:lnTo>
                    <a:lnTo>
                      <a:pt x="267" y="678235"/>
                    </a:lnTo>
                    <a:lnTo>
                      <a:pt x="0" y="678235"/>
                    </a:lnTo>
                    <a:lnTo>
                      <a:pt x="0" y="484822"/>
                    </a:lnTo>
                    <a:lnTo>
                      <a:pt x="0" y="220990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chemeClr val="accent4">
                  <a:alpha val="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416" name="Gruppieren 415">
            <a:extLst>
              <a:ext uri="{FF2B5EF4-FFF2-40B4-BE49-F238E27FC236}">
                <a16:creationId xmlns:a16="http://schemas.microsoft.com/office/drawing/2014/main" id="{56F103A3-D8B8-49CA-AB32-4254B33FA21B}"/>
              </a:ext>
            </a:extLst>
          </p:cNvPr>
          <p:cNvGrpSpPr/>
          <p:nvPr/>
        </p:nvGrpSpPr>
        <p:grpSpPr>
          <a:xfrm>
            <a:off x="1362426" y="3110541"/>
            <a:ext cx="1096857" cy="328944"/>
            <a:chOff x="1327256" y="3110541"/>
            <a:chExt cx="1096857" cy="328944"/>
          </a:xfrm>
        </p:grpSpPr>
        <p:sp>
          <p:nvSpPr>
            <p:cNvPr id="417" name="Freihandform: Form 416">
              <a:extLst>
                <a:ext uri="{FF2B5EF4-FFF2-40B4-BE49-F238E27FC236}">
                  <a16:creationId xmlns:a16="http://schemas.microsoft.com/office/drawing/2014/main" id="{80DF6C34-6422-4DF5-BED5-9E5EFD0F5D71}"/>
                </a:ext>
              </a:extLst>
            </p:cNvPr>
            <p:cNvSpPr/>
            <p:nvPr/>
          </p:nvSpPr>
          <p:spPr>
            <a:xfrm rot="10800000">
              <a:off x="1327256" y="3110541"/>
              <a:ext cx="1096857" cy="328944"/>
            </a:xfrm>
            <a:custGeom>
              <a:avLst/>
              <a:gdLst>
                <a:gd name="connsiteX0" fmla="*/ 991720 w 1096857"/>
                <a:gd name="connsiteY0" fmla="*/ 328944 h 328944"/>
                <a:gd name="connsiteX1" fmla="*/ 106269 w 1096857"/>
                <a:gd name="connsiteY1" fmla="*/ 328944 h 328944"/>
                <a:gd name="connsiteX2" fmla="*/ 1132 w 1096857"/>
                <a:gd name="connsiteY2" fmla="*/ 223807 h 328944"/>
                <a:gd name="connsiteX3" fmla="*/ 1132 w 1096857"/>
                <a:gd name="connsiteY3" fmla="*/ 220996 h 328944"/>
                <a:gd name="connsiteX4" fmla="*/ 0 w 1096857"/>
                <a:gd name="connsiteY4" fmla="*/ 220996 h 328944"/>
                <a:gd name="connsiteX5" fmla="*/ 0 w 1096857"/>
                <a:gd name="connsiteY5" fmla="*/ 106697 h 328944"/>
                <a:gd name="connsiteX6" fmla="*/ 198 w 1096857"/>
                <a:gd name="connsiteY6" fmla="*/ 106697 h 328944"/>
                <a:gd name="connsiteX7" fmla="*/ 198 w 1096857"/>
                <a:gd name="connsiteY7" fmla="*/ 105137 h 328944"/>
                <a:gd name="connsiteX8" fmla="*/ 105335 w 1096857"/>
                <a:gd name="connsiteY8" fmla="*/ 0 h 328944"/>
                <a:gd name="connsiteX9" fmla="*/ 990786 w 1096857"/>
                <a:gd name="connsiteY9" fmla="*/ 0 h 328944"/>
                <a:gd name="connsiteX10" fmla="*/ 1095923 w 1096857"/>
                <a:gd name="connsiteY10" fmla="*/ 105137 h 328944"/>
                <a:gd name="connsiteX11" fmla="*/ 1095923 w 1096857"/>
                <a:gd name="connsiteY11" fmla="*/ 121953 h 328944"/>
                <a:gd name="connsiteX12" fmla="*/ 971550 w 1096857"/>
                <a:gd name="connsiteY12" fmla="*/ 121953 h 328944"/>
                <a:gd name="connsiteX13" fmla="*/ 971550 w 1096857"/>
                <a:gd name="connsiteY13" fmla="*/ 206991 h 328944"/>
                <a:gd name="connsiteX14" fmla="*/ 1096857 w 1096857"/>
                <a:gd name="connsiteY14" fmla="*/ 206991 h 328944"/>
                <a:gd name="connsiteX15" fmla="*/ 1096857 w 1096857"/>
                <a:gd name="connsiteY15" fmla="*/ 223807 h 328944"/>
                <a:gd name="connsiteX16" fmla="*/ 991720 w 1096857"/>
                <a:gd name="connsiteY16" fmla="*/ 328944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6857" h="328944">
                  <a:moveTo>
                    <a:pt x="991720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990786" y="0"/>
                  </a:lnTo>
                  <a:cubicBezTo>
                    <a:pt x="1048852" y="0"/>
                    <a:pt x="1095923" y="47071"/>
                    <a:pt x="1095923" y="105137"/>
                  </a:cubicBezTo>
                  <a:lnTo>
                    <a:pt x="1095923" y="121953"/>
                  </a:lnTo>
                  <a:lnTo>
                    <a:pt x="971550" y="121953"/>
                  </a:lnTo>
                  <a:lnTo>
                    <a:pt x="971550" y="206991"/>
                  </a:lnTo>
                  <a:lnTo>
                    <a:pt x="1096857" y="206991"/>
                  </a:lnTo>
                  <a:lnTo>
                    <a:pt x="1096857" y="223807"/>
                  </a:lnTo>
                  <a:cubicBezTo>
                    <a:pt x="1096857" y="281873"/>
                    <a:pt x="1049786" y="328944"/>
                    <a:pt x="991720" y="3289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418" name="Grafik 417">
              <a:extLst>
                <a:ext uri="{FF2B5EF4-FFF2-40B4-BE49-F238E27FC236}">
                  <a16:creationId xmlns:a16="http://schemas.microsoft.com/office/drawing/2014/main" id="{DECB3A2F-6B8C-4761-87CA-8D0063208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07418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419" name="Freihandform: Form 418">
            <a:extLst>
              <a:ext uri="{FF2B5EF4-FFF2-40B4-BE49-F238E27FC236}">
                <a16:creationId xmlns:a16="http://schemas.microsoft.com/office/drawing/2014/main" id="{0235127B-FF81-44F6-83E1-5AD706F5863A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420" name="Rechteck 419">
            <a:extLst>
              <a:ext uri="{FF2B5EF4-FFF2-40B4-BE49-F238E27FC236}">
                <a16:creationId xmlns:a16="http://schemas.microsoft.com/office/drawing/2014/main" id="{3508D673-E4B0-4142-BDA6-740F386105EB}"/>
              </a:ext>
            </a:extLst>
          </p:cNvPr>
          <p:cNvSpPr/>
          <p:nvPr/>
        </p:nvSpPr>
        <p:spPr>
          <a:xfrm>
            <a:off x="-19164" y="6239289"/>
            <a:ext cx="332580" cy="430474"/>
          </a:xfrm>
          <a:prstGeom prst="rect">
            <a:avLst/>
          </a:prstGeom>
          <a:solidFill>
            <a:srgbClr val="062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21" name="Gruppieren 420">
            <a:extLst>
              <a:ext uri="{FF2B5EF4-FFF2-40B4-BE49-F238E27FC236}">
                <a16:creationId xmlns:a16="http://schemas.microsoft.com/office/drawing/2014/main" id="{5EFCAC84-C32E-4527-8ED2-D152D026DC54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grpSp>
          <p:nvGrpSpPr>
            <p:cNvPr id="422" name="Gruppieren 421">
              <a:extLst>
                <a:ext uri="{FF2B5EF4-FFF2-40B4-BE49-F238E27FC236}">
                  <a16:creationId xmlns:a16="http://schemas.microsoft.com/office/drawing/2014/main" id="{427729E4-17E8-4862-B20D-7F6907BB7CF9}"/>
                </a:ext>
              </a:extLst>
            </p:cNvPr>
            <p:cNvGrpSpPr/>
            <p:nvPr/>
          </p:nvGrpSpPr>
          <p:grpSpPr>
            <a:xfrm>
              <a:off x="-2186285" y="0"/>
              <a:ext cx="2510134" cy="6695658"/>
              <a:chOff x="-2186285" y="0"/>
              <a:chExt cx="2510134" cy="6695658"/>
            </a:xfrm>
          </p:grpSpPr>
          <p:sp>
            <p:nvSpPr>
              <p:cNvPr id="426" name="Freihandform: Form 425">
                <a:extLst>
                  <a:ext uri="{FF2B5EF4-FFF2-40B4-BE49-F238E27FC236}">
                    <a16:creationId xmlns:a16="http://schemas.microsoft.com/office/drawing/2014/main" id="{30929CBB-2F65-438E-A79B-0E08A525E614}"/>
                  </a:ext>
                </a:extLst>
              </p:cNvPr>
              <p:cNvSpPr/>
              <p:nvPr/>
            </p:nvSpPr>
            <p:spPr>
              <a:xfrm>
                <a:off x="-2186285" y="0"/>
                <a:ext cx="2510134" cy="6695658"/>
              </a:xfrm>
              <a:custGeom>
                <a:avLst/>
                <a:gdLst>
                  <a:gd name="connsiteX0" fmla="*/ 0 w 2510134"/>
                  <a:gd name="connsiteY0" fmla="*/ 0 h 6695658"/>
                  <a:gd name="connsiteX1" fmla="*/ 2169551 w 2510134"/>
                  <a:gd name="connsiteY1" fmla="*/ 0 h 6695658"/>
                  <a:gd name="connsiteX2" fmla="*/ 2169551 w 2510134"/>
                  <a:gd name="connsiteY2" fmla="*/ 5488702 h 6695658"/>
                  <a:gd name="connsiteX3" fmla="*/ 2167258 w 2510134"/>
                  <a:gd name="connsiteY3" fmla="*/ 5500060 h 6695658"/>
                  <a:gd name="connsiteX4" fmla="*/ 2167258 w 2510134"/>
                  <a:gd name="connsiteY4" fmla="*/ 5920607 h 6695658"/>
                  <a:gd name="connsiteX5" fmla="*/ 2272395 w 2510134"/>
                  <a:gd name="connsiteY5" fmla="*/ 6025744 h 6695658"/>
                  <a:gd name="connsiteX6" fmla="*/ 2299052 w 2510134"/>
                  <a:gd name="connsiteY6" fmla="*/ 6025744 h 6695658"/>
                  <a:gd name="connsiteX7" fmla="*/ 2324125 w 2510134"/>
                  <a:gd name="connsiteY7" fmla="*/ 6025744 h 6695658"/>
                  <a:gd name="connsiteX8" fmla="*/ 2330064 w 2510134"/>
                  <a:gd name="connsiteY8" fmla="*/ 6026943 h 6695658"/>
                  <a:gd name="connsiteX9" fmla="*/ 2395835 w 2510134"/>
                  <a:gd name="connsiteY9" fmla="*/ 6026943 h 6695658"/>
                  <a:gd name="connsiteX10" fmla="*/ 2395835 w 2510134"/>
                  <a:gd name="connsiteY10" fmla="*/ 6028124 h 6695658"/>
                  <a:gd name="connsiteX11" fmla="*/ 2404997 w 2510134"/>
                  <a:gd name="connsiteY11" fmla="*/ 6028124 h 6695658"/>
                  <a:gd name="connsiteX12" fmla="*/ 2510134 w 2510134"/>
                  <a:gd name="connsiteY12" fmla="*/ 6133261 h 6695658"/>
                  <a:gd name="connsiteX13" fmla="*/ 2510134 w 2510134"/>
                  <a:gd name="connsiteY13" fmla="*/ 6320068 h 6695658"/>
                  <a:gd name="connsiteX14" fmla="*/ 2510122 w 2510134"/>
                  <a:gd name="connsiteY14" fmla="*/ 6320068 h 6695658"/>
                  <a:gd name="connsiteX15" fmla="*/ 2510122 w 2510134"/>
                  <a:gd name="connsiteY15" fmla="*/ 6590078 h 6695658"/>
                  <a:gd name="connsiteX16" fmla="*/ 2404985 w 2510134"/>
                  <a:gd name="connsiteY16" fmla="*/ 6695215 h 6695658"/>
                  <a:gd name="connsiteX17" fmla="*/ 2388505 w 2510134"/>
                  <a:gd name="connsiteY17" fmla="*/ 6695215 h 6695658"/>
                  <a:gd name="connsiteX18" fmla="*/ 2386310 w 2510134"/>
                  <a:gd name="connsiteY18" fmla="*/ 6695658 h 6695658"/>
                  <a:gd name="connsiteX19" fmla="*/ 2386310 w 2510134"/>
                  <a:gd name="connsiteY19" fmla="*/ 6693692 h 6695658"/>
                  <a:gd name="connsiteX20" fmla="*/ 2303388 w 2510134"/>
                  <a:gd name="connsiteY20" fmla="*/ 6693692 h 6695658"/>
                  <a:gd name="connsiteX21" fmla="*/ 2301124 w 2510134"/>
                  <a:gd name="connsiteY21" fmla="*/ 6694149 h 6695658"/>
                  <a:gd name="connsiteX22" fmla="*/ 2223640 w 2510134"/>
                  <a:gd name="connsiteY22" fmla="*/ 6694149 h 6695658"/>
                  <a:gd name="connsiteX23" fmla="*/ 1751564 w 2510134"/>
                  <a:gd name="connsiteY23" fmla="*/ 6694149 h 6695658"/>
                  <a:gd name="connsiteX24" fmla="*/ 1746771 w 2510134"/>
                  <a:gd name="connsiteY24" fmla="*/ 6695613 h 6695658"/>
                  <a:gd name="connsiteX25" fmla="*/ 1436568 w 2510134"/>
                  <a:gd name="connsiteY25" fmla="*/ 6695613 h 6695658"/>
                  <a:gd name="connsiteX26" fmla="*/ 1329378 w 2510134"/>
                  <a:gd name="connsiteY26" fmla="*/ 6695613 h 6695658"/>
                  <a:gd name="connsiteX27" fmla="*/ 104036 w 2510134"/>
                  <a:gd name="connsiteY27" fmla="*/ 6695613 h 6695658"/>
                  <a:gd name="connsiteX28" fmla="*/ 96240 w 2510134"/>
                  <a:gd name="connsiteY28" fmla="*/ 6694039 h 6695658"/>
                  <a:gd name="connsiteX29" fmla="*/ 2760 w 2510134"/>
                  <a:gd name="connsiteY29" fmla="*/ 6694039 h 6695658"/>
                  <a:gd name="connsiteX30" fmla="*/ 2760 w 2510134"/>
                  <a:gd name="connsiteY30" fmla="*/ 6597749 h 6695658"/>
                  <a:gd name="connsiteX31" fmla="*/ 1897 w 2510134"/>
                  <a:gd name="connsiteY31" fmla="*/ 6593474 h 6695658"/>
                  <a:gd name="connsiteX32" fmla="*/ 1897 w 2510134"/>
                  <a:gd name="connsiteY32" fmla="*/ 6224153 h 6695658"/>
                  <a:gd name="connsiteX33" fmla="*/ 0 w 2510134"/>
                  <a:gd name="connsiteY33" fmla="*/ 6224153 h 669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10134" h="6695658">
                    <a:moveTo>
                      <a:pt x="0" y="0"/>
                    </a:moveTo>
                    <a:lnTo>
                      <a:pt x="2169551" y="0"/>
                    </a:lnTo>
                    <a:lnTo>
                      <a:pt x="2169551" y="5488702"/>
                    </a:lnTo>
                    <a:lnTo>
                      <a:pt x="2167258" y="5500060"/>
                    </a:lnTo>
                    <a:lnTo>
                      <a:pt x="2167258" y="5920607"/>
                    </a:lnTo>
                    <a:cubicBezTo>
                      <a:pt x="2167258" y="5978673"/>
                      <a:pt x="2214329" y="6025744"/>
                      <a:pt x="2272395" y="6025744"/>
                    </a:cubicBezTo>
                    <a:lnTo>
                      <a:pt x="2299052" y="6025744"/>
                    </a:lnTo>
                    <a:lnTo>
                      <a:pt x="2324125" y="6025744"/>
                    </a:lnTo>
                    <a:lnTo>
                      <a:pt x="2330064" y="6026943"/>
                    </a:lnTo>
                    <a:lnTo>
                      <a:pt x="2395835" y="6026943"/>
                    </a:lnTo>
                    <a:lnTo>
                      <a:pt x="2395835" y="6028124"/>
                    </a:lnTo>
                    <a:lnTo>
                      <a:pt x="2404997" y="6028124"/>
                    </a:lnTo>
                    <a:cubicBezTo>
                      <a:pt x="2463063" y="6028124"/>
                      <a:pt x="2510134" y="6075195"/>
                      <a:pt x="2510134" y="6133261"/>
                    </a:cubicBezTo>
                    <a:lnTo>
                      <a:pt x="2510134" y="6320068"/>
                    </a:lnTo>
                    <a:lnTo>
                      <a:pt x="2510122" y="6320068"/>
                    </a:lnTo>
                    <a:lnTo>
                      <a:pt x="2510122" y="6590078"/>
                    </a:lnTo>
                    <a:cubicBezTo>
                      <a:pt x="2510122" y="6648144"/>
                      <a:pt x="2463051" y="6695215"/>
                      <a:pt x="2404985" y="6695215"/>
                    </a:cubicBezTo>
                    <a:lnTo>
                      <a:pt x="2388505" y="6695215"/>
                    </a:lnTo>
                    <a:lnTo>
                      <a:pt x="2386310" y="6695658"/>
                    </a:lnTo>
                    <a:lnTo>
                      <a:pt x="2386310" y="6693692"/>
                    </a:lnTo>
                    <a:lnTo>
                      <a:pt x="2303388" y="6693692"/>
                    </a:lnTo>
                    <a:lnTo>
                      <a:pt x="2301124" y="6694149"/>
                    </a:lnTo>
                    <a:lnTo>
                      <a:pt x="2223640" y="6694149"/>
                    </a:lnTo>
                    <a:lnTo>
                      <a:pt x="1751564" y="6694149"/>
                    </a:lnTo>
                    <a:lnTo>
                      <a:pt x="1746771" y="6695613"/>
                    </a:lnTo>
                    <a:lnTo>
                      <a:pt x="1436568" y="6695613"/>
                    </a:lnTo>
                    <a:lnTo>
                      <a:pt x="1329378" y="6695613"/>
                    </a:lnTo>
                    <a:lnTo>
                      <a:pt x="104036" y="6695613"/>
                    </a:lnTo>
                    <a:lnTo>
                      <a:pt x="96240" y="6694039"/>
                    </a:lnTo>
                    <a:lnTo>
                      <a:pt x="2760" y="6694039"/>
                    </a:lnTo>
                    <a:lnTo>
                      <a:pt x="2760" y="6597749"/>
                    </a:lnTo>
                    <a:lnTo>
                      <a:pt x="1897" y="6593474"/>
                    </a:lnTo>
                    <a:lnTo>
                      <a:pt x="1897" y="6224153"/>
                    </a:lnTo>
                    <a:lnTo>
                      <a:pt x="0" y="6224153"/>
                    </a:ln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427" name="Gruppieren 426">
                <a:extLst>
                  <a:ext uri="{FF2B5EF4-FFF2-40B4-BE49-F238E27FC236}">
                    <a16:creationId xmlns:a16="http://schemas.microsoft.com/office/drawing/2014/main" id="{9AB47F6E-8383-4ED0-ABAB-A1AA6CD1F821}"/>
                  </a:ext>
                </a:extLst>
              </p:cNvPr>
              <p:cNvGrpSpPr/>
              <p:nvPr/>
            </p:nvGrpSpPr>
            <p:grpSpPr>
              <a:xfrm>
                <a:off x="34655" y="6074482"/>
                <a:ext cx="218030" cy="225916"/>
                <a:chOff x="1548441" y="6548649"/>
                <a:chExt cx="249627" cy="258657"/>
              </a:xfrm>
            </p:grpSpPr>
            <p:pic>
              <p:nvPicPr>
                <p:cNvPr id="428" name="Grafik 427">
                  <a:extLst>
                    <a:ext uri="{FF2B5EF4-FFF2-40B4-BE49-F238E27FC236}">
                      <a16:creationId xmlns:a16="http://schemas.microsoft.com/office/drawing/2014/main" id="{7DF49EBB-E6B1-4F86-8266-B1BBD639C5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441" y="6610839"/>
                  <a:ext cx="196467" cy="196467"/>
                </a:xfrm>
                <a:prstGeom prst="rect">
                  <a:avLst/>
                </a:prstGeom>
              </p:spPr>
            </p:pic>
            <p:sp>
              <p:nvSpPr>
                <p:cNvPr id="429" name="Kreuz 428">
                  <a:extLst>
                    <a:ext uri="{FF2B5EF4-FFF2-40B4-BE49-F238E27FC236}">
                      <a16:creationId xmlns:a16="http://schemas.microsoft.com/office/drawing/2014/main" id="{44207E67-AEC7-4C60-B228-FE9E2A5E940F}"/>
                    </a:ext>
                  </a:extLst>
                </p:cNvPr>
                <p:cNvSpPr/>
                <p:nvPr/>
              </p:nvSpPr>
              <p:spPr>
                <a:xfrm>
                  <a:off x="1710815" y="6548649"/>
                  <a:ext cx="87253" cy="87253"/>
                </a:xfrm>
                <a:prstGeom prst="plus">
                  <a:avLst>
                    <a:gd name="adj" fmla="val 3543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423" name="Gruppieren 422">
              <a:extLst>
                <a:ext uri="{FF2B5EF4-FFF2-40B4-BE49-F238E27FC236}">
                  <a16:creationId xmlns:a16="http://schemas.microsoft.com/office/drawing/2014/main" id="{48B627AC-D93E-4BFA-A1CB-3F84990B7231}"/>
                </a:ext>
              </a:extLst>
            </p:cNvPr>
            <p:cNvGrpSpPr/>
            <p:nvPr/>
          </p:nvGrpSpPr>
          <p:grpSpPr>
            <a:xfrm>
              <a:off x="-2185551" y="0"/>
              <a:ext cx="2490316" cy="6674644"/>
              <a:chOff x="-2185551" y="0"/>
              <a:chExt cx="2490316" cy="6674644"/>
            </a:xfrm>
          </p:grpSpPr>
          <p:sp>
            <p:nvSpPr>
              <p:cNvPr id="424" name="Freihandform: Form 423">
                <a:extLst>
                  <a:ext uri="{FF2B5EF4-FFF2-40B4-BE49-F238E27FC236}">
                    <a16:creationId xmlns:a16="http://schemas.microsoft.com/office/drawing/2014/main" id="{C9865BC2-E04B-44BC-B9EA-B3A000928695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rgbClr val="06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425" name="Grafik 424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E13324C6-1E90-47BE-BD05-36071366D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</p:grpSp>
      <p:pic>
        <p:nvPicPr>
          <p:cNvPr id="430" name="Grafik 429">
            <a:extLst>
              <a:ext uri="{FF2B5EF4-FFF2-40B4-BE49-F238E27FC236}">
                <a16:creationId xmlns:a16="http://schemas.microsoft.com/office/drawing/2014/main" id="{2F58E744-E8CA-491D-802D-46D4177F5A1F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433" name="Flussdiagramm: Alternativer Prozess 432">
            <a:extLst>
              <a:ext uri="{FF2B5EF4-FFF2-40B4-BE49-F238E27FC236}">
                <a16:creationId xmlns:a16="http://schemas.microsoft.com/office/drawing/2014/main" id="{39BF7D96-7EED-4441-8350-5E1EA77868AE}"/>
              </a:ext>
            </a:extLst>
          </p:cNvPr>
          <p:cNvSpPr/>
          <p:nvPr/>
        </p:nvSpPr>
        <p:spPr>
          <a:xfrm>
            <a:off x="224092" y="6176459"/>
            <a:ext cx="1655036" cy="8845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122B4C"/>
                </a:solidFill>
              </a:rPr>
              <a:t>FRONT</a:t>
            </a:r>
          </a:p>
        </p:txBody>
      </p:sp>
      <p:grpSp>
        <p:nvGrpSpPr>
          <p:cNvPr id="434" name="Gruppieren 433">
            <a:extLst>
              <a:ext uri="{FF2B5EF4-FFF2-40B4-BE49-F238E27FC236}">
                <a16:creationId xmlns:a16="http://schemas.microsoft.com/office/drawing/2014/main" id="{A3FEB078-E1F9-4922-800F-360D31F5FA4F}"/>
              </a:ext>
            </a:extLst>
          </p:cNvPr>
          <p:cNvGrpSpPr/>
          <p:nvPr/>
        </p:nvGrpSpPr>
        <p:grpSpPr>
          <a:xfrm>
            <a:off x="1861003" y="2518370"/>
            <a:ext cx="388617" cy="528703"/>
            <a:chOff x="1850194" y="2518370"/>
            <a:chExt cx="388617" cy="528703"/>
          </a:xfrm>
        </p:grpSpPr>
        <p:grpSp>
          <p:nvGrpSpPr>
            <p:cNvPr id="435" name="Gruppieren 434">
              <a:extLst>
                <a:ext uri="{FF2B5EF4-FFF2-40B4-BE49-F238E27FC236}">
                  <a16:creationId xmlns:a16="http://schemas.microsoft.com/office/drawing/2014/main" id="{65E25428-1928-4160-B08C-ECA8ADCCA761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438" name="Freihandform 321">
                <a:extLst>
                  <a:ext uri="{FF2B5EF4-FFF2-40B4-BE49-F238E27FC236}">
                    <a16:creationId xmlns:a16="http://schemas.microsoft.com/office/drawing/2014/main" id="{49A1361C-170F-4333-8F13-015D37043A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9" name="Freihandform 322">
                <a:extLst>
                  <a:ext uri="{FF2B5EF4-FFF2-40B4-BE49-F238E27FC236}">
                    <a16:creationId xmlns:a16="http://schemas.microsoft.com/office/drawing/2014/main" id="{784C1FAF-9DD1-44C0-904C-5629AC6DCF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436" name="Textfeld 435">
              <a:extLst>
                <a:ext uri="{FF2B5EF4-FFF2-40B4-BE49-F238E27FC236}">
                  <a16:creationId xmlns:a16="http://schemas.microsoft.com/office/drawing/2014/main" id="{E2A3DA5B-2958-4BE1-97C8-A550FD056B4B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37" name="Textfeld 436">
              <a:extLst>
                <a:ext uri="{FF2B5EF4-FFF2-40B4-BE49-F238E27FC236}">
                  <a16:creationId xmlns:a16="http://schemas.microsoft.com/office/drawing/2014/main" id="{6EA824E4-8B5D-4F90-9773-E59875E84B7E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sp>
        <p:nvSpPr>
          <p:cNvPr id="440" name="Textfeld 439">
            <a:extLst>
              <a:ext uri="{FF2B5EF4-FFF2-40B4-BE49-F238E27FC236}">
                <a16:creationId xmlns:a16="http://schemas.microsoft.com/office/drawing/2014/main" id="{4D660CB3-DFB2-4B7B-A53F-E5A596FFC900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sp>
        <p:nvSpPr>
          <p:cNvPr id="442" name="Textfeld 441">
            <a:extLst>
              <a:ext uri="{FF2B5EF4-FFF2-40B4-BE49-F238E27FC236}">
                <a16:creationId xmlns:a16="http://schemas.microsoft.com/office/drawing/2014/main" id="{80787CA2-37B2-4F60-83AE-72E5DC3BE8F3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443" name="Gruppieren 442">
            <a:extLst>
              <a:ext uri="{FF2B5EF4-FFF2-40B4-BE49-F238E27FC236}">
                <a16:creationId xmlns:a16="http://schemas.microsoft.com/office/drawing/2014/main" id="{A3BFFB63-3AEA-448B-81FA-1F9DA07CC63C}"/>
              </a:ext>
            </a:extLst>
          </p:cNvPr>
          <p:cNvGrpSpPr/>
          <p:nvPr/>
        </p:nvGrpSpPr>
        <p:grpSpPr>
          <a:xfrm>
            <a:off x="254446" y="4199150"/>
            <a:ext cx="1627909" cy="246711"/>
            <a:chOff x="254446" y="4492757"/>
            <a:chExt cx="1627909" cy="246711"/>
          </a:xfrm>
        </p:grpSpPr>
        <p:grpSp>
          <p:nvGrpSpPr>
            <p:cNvPr id="444" name="Gruppieren 443">
              <a:extLst>
                <a:ext uri="{FF2B5EF4-FFF2-40B4-BE49-F238E27FC236}">
                  <a16:creationId xmlns:a16="http://schemas.microsoft.com/office/drawing/2014/main" id="{894A0C13-D02E-4CE6-8C84-E63C76AB921A}"/>
                </a:ext>
              </a:extLst>
            </p:cNvPr>
            <p:cNvGrpSpPr/>
            <p:nvPr/>
          </p:nvGrpSpPr>
          <p:grpSpPr>
            <a:xfrm>
              <a:off x="254446" y="4508145"/>
              <a:ext cx="1627909" cy="231323"/>
              <a:chOff x="254446" y="4508145"/>
              <a:chExt cx="1627909" cy="231323"/>
            </a:xfrm>
          </p:grpSpPr>
          <p:pic>
            <p:nvPicPr>
              <p:cNvPr id="446" name="Grafik 445">
                <a:extLst>
                  <a:ext uri="{FF2B5EF4-FFF2-40B4-BE49-F238E27FC236}">
                    <a16:creationId xmlns:a16="http://schemas.microsoft.com/office/drawing/2014/main" id="{5A3F397F-6EE8-45A5-9D5C-B76546014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274" y="4508145"/>
                <a:ext cx="230081" cy="230081"/>
              </a:xfrm>
              <a:prstGeom prst="rect">
                <a:avLst/>
              </a:prstGeom>
            </p:spPr>
          </p:pic>
          <p:pic>
            <p:nvPicPr>
              <p:cNvPr id="447" name="Grafik 446">
                <a:extLst>
                  <a:ext uri="{FF2B5EF4-FFF2-40B4-BE49-F238E27FC236}">
                    <a16:creationId xmlns:a16="http://schemas.microsoft.com/office/drawing/2014/main" id="{3E9441BB-34D5-4359-A605-D88EB91B63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46" y="4509387"/>
                <a:ext cx="230081" cy="230081"/>
              </a:xfrm>
              <a:prstGeom prst="rect">
                <a:avLst/>
              </a:prstGeom>
            </p:spPr>
          </p:pic>
          <p:cxnSp>
            <p:nvCxnSpPr>
              <p:cNvPr id="448" name="Gerader Verbinder 447">
                <a:extLst>
                  <a:ext uri="{FF2B5EF4-FFF2-40B4-BE49-F238E27FC236}">
                    <a16:creationId xmlns:a16="http://schemas.microsoft.com/office/drawing/2014/main" id="{C9970000-EE2C-47F1-BEF9-8152292C67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90" y="4606429"/>
                <a:ext cx="13154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5" name="Flussdiagramm: Verbinder 444">
              <a:extLst>
                <a:ext uri="{FF2B5EF4-FFF2-40B4-BE49-F238E27FC236}">
                  <a16:creationId xmlns:a16="http://schemas.microsoft.com/office/drawing/2014/main" id="{1C14A657-999B-4B23-A7C6-8F051005A4A4}"/>
                </a:ext>
              </a:extLst>
            </p:cNvPr>
            <p:cNvSpPr/>
            <p:nvPr/>
          </p:nvSpPr>
          <p:spPr>
            <a:xfrm>
              <a:off x="520847" y="4492757"/>
              <a:ext cx="232667" cy="230911"/>
            </a:xfrm>
            <a:prstGeom prst="flowChartConnector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49" name="Textfeld 448">
            <a:extLst>
              <a:ext uri="{FF2B5EF4-FFF2-40B4-BE49-F238E27FC236}">
                <a16:creationId xmlns:a16="http://schemas.microsoft.com/office/drawing/2014/main" id="{FBF73A3A-DB87-455B-ABF5-76A773CF625C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450" name="Rechteck: abgerundete Ecken 449">
            <a:extLst>
              <a:ext uri="{FF2B5EF4-FFF2-40B4-BE49-F238E27FC236}">
                <a16:creationId xmlns:a16="http://schemas.microsoft.com/office/drawing/2014/main" id="{79FD9CB2-065A-48D5-9270-991099B43877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558" name="Rechteck: abgerundete Ecken 557">
            <a:extLst>
              <a:ext uri="{FF2B5EF4-FFF2-40B4-BE49-F238E27FC236}">
                <a16:creationId xmlns:a16="http://schemas.microsoft.com/office/drawing/2014/main" id="{B3015C34-58CD-4653-9C62-B06FC116C503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559" name="Gruppieren 558">
            <a:extLst>
              <a:ext uri="{FF2B5EF4-FFF2-40B4-BE49-F238E27FC236}">
                <a16:creationId xmlns:a16="http://schemas.microsoft.com/office/drawing/2014/main" id="{4D4A114D-E901-4E4B-AAFF-D47E1E5C5B0B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560" name="Rechteck: abgerundete Ecken 559">
              <a:extLst>
                <a:ext uri="{FF2B5EF4-FFF2-40B4-BE49-F238E27FC236}">
                  <a16:creationId xmlns:a16="http://schemas.microsoft.com/office/drawing/2014/main" id="{5B4BFE3A-6520-43D5-B922-423701C04AE9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561" name="Kreuz 560">
              <a:extLst>
                <a:ext uri="{FF2B5EF4-FFF2-40B4-BE49-F238E27FC236}">
                  <a16:creationId xmlns:a16="http://schemas.microsoft.com/office/drawing/2014/main" id="{2E872566-B074-4D45-912A-BCA19EB82E91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62" name="Textfeld 561">
            <a:extLst>
              <a:ext uri="{FF2B5EF4-FFF2-40B4-BE49-F238E27FC236}">
                <a16:creationId xmlns:a16="http://schemas.microsoft.com/office/drawing/2014/main" id="{467BBDB7-B09E-4F21-B76A-C2EB61C3325B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2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49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sp>
        <p:nvSpPr>
          <p:cNvPr id="563" name="Textfeld 562">
            <a:extLst>
              <a:ext uri="{FF2B5EF4-FFF2-40B4-BE49-F238E27FC236}">
                <a16:creationId xmlns:a16="http://schemas.microsoft.com/office/drawing/2014/main" id="{49ECE71D-5D43-4DF1-85B0-64CCABC1E23D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grpSp>
        <p:nvGrpSpPr>
          <p:cNvPr id="564" name="Gruppieren 563">
            <a:extLst>
              <a:ext uri="{FF2B5EF4-FFF2-40B4-BE49-F238E27FC236}">
                <a16:creationId xmlns:a16="http://schemas.microsoft.com/office/drawing/2014/main" id="{1E2E102A-7DC7-423A-A8B9-CBDE0CE0398E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565" name="Rechteck: abgerundete Ecken 564">
              <a:extLst>
                <a:ext uri="{FF2B5EF4-FFF2-40B4-BE49-F238E27FC236}">
                  <a16:creationId xmlns:a16="http://schemas.microsoft.com/office/drawing/2014/main" id="{03AE20D4-21D1-42B6-9423-2360CEE734FF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566" name="Grafik 565">
              <a:extLst>
                <a:ext uri="{FF2B5EF4-FFF2-40B4-BE49-F238E27FC236}">
                  <a16:creationId xmlns:a16="http://schemas.microsoft.com/office/drawing/2014/main" id="{53039185-8DC8-41F2-888A-383B5E328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567" name="Gruppieren 566">
            <a:extLst>
              <a:ext uri="{FF2B5EF4-FFF2-40B4-BE49-F238E27FC236}">
                <a16:creationId xmlns:a16="http://schemas.microsoft.com/office/drawing/2014/main" id="{FE87E639-7784-4061-AB57-7107193A8075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568" name="Rechteck: abgerundete Ecken 567">
              <a:extLst>
                <a:ext uri="{FF2B5EF4-FFF2-40B4-BE49-F238E27FC236}">
                  <a16:creationId xmlns:a16="http://schemas.microsoft.com/office/drawing/2014/main" id="{6AB37E94-454F-4DB8-8622-CBF7506D4C10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569" name="Grafik 568">
              <a:extLst>
                <a:ext uri="{FF2B5EF4-FFF2-40B4-BE49-F238E27FC236}">
                  <a16:creationId xmlns:a16="http://schemas.microsoft.com/office/drawing/2014/main" id="{7B12B705-6DA9-4309-BA3C-27A386ACA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grpSp>
        <p:nvGrpSpPr>
          <p:cNvPr id="575" name="Gruppieren 574">
            <a:extLst>
              <a:ext uri="{FF2B5EF4-FFF2-40B4-BE49-F238E27FC236}">
                <a16:creationId xmlns:a16="http://schemas.microsoft.com/office/drawing/2014/main" id="{B9CB874B-0A93-480C-9B7C-7AAF28EFF5D3}"/>
              </a:ext>
            </a:extLst>
          </p:cNvPr>
          <p:cNvGrpSpPr/>
          <p:nvPr/>
        </p:nvGrpSpPr>
        <p:grpSpPr>
          <a:xfrm>
            <a:off x="152083" y="5091808"/>
            <a:ext cx="1788964" cy="992453"/>
            <a:chOff x="152083" y="5091808"/>
            <a:chExt cx="1788964" cy="992453"/>
          </a:xfrm>
        </p:grpSpPr>
        <p:grpSp>
          <p:nvGrpSpPr>
            <p:cNvPr id="576" name="Gruppieren 575">
              <a:extLst>
                <a:ext uri="{FF2B5EF4-FFF2-40B4-BE49-F238E27FC236}">
                  <a16:creationId xmlns:a16="http://schemas.microsoft.com/office/drawing/2014/main" id="{EB90BAEC-9228-48F8-B1E9-F5C8655C2A44}"/>
                </a:ext>
              </a:extLst>
            </p:cNvPr>
            <p:cNvGrpSpPr/>
            <p:nvPr/>
          </p:nvGrpSpPr>
          <p:grpSpPr>
            <a:xfrm>
              <a:off x="232406" y="5130997"/>
              <a:ext cx="1619426" cy="138732"/>
              <a:chOff x="224874" y="5570811"/>
              <a:chExt cx="1705877" cy="146138"/>
            </a:xfrm>
            <a:solidFill>
              <a:srgbClr val="6780A2"/>
            </a:solidFill>
          </p:grpSpPr>
          <p:sp>
            <p:nvSpPr>
              <p:cNvPr id="669" name="Rechteck: abgerundete Ecken 668">
                <a:extLst>
                  <a:ext uri="{FF2B5EF4-FFF2-40B4-BE49-F238E27FC236}">
                    <a16:creationId xmlns:a16="http://schemas.microsoft.com/office/drawing/2014/main" id="{AFF29E6E-E279-483F-98AF-DA3C11070556}"/>
                  </a:ext>
                </a:extLst>
              </p:cNvPr>
              <p:cNvSpPr/>
              <p:nvPr/>
            </p:nvSpPr>
            <p:spPr>
              <a:xfrm>
                <a:off x="224874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70" name="Rechteck: abgerundete Ecken 669">
                <a:extLst>
                  <a:ext uri="{FF2B5EF4-FFF2-40B4-BE49-F238E27FC236}">
                    <a16:creationId xmlns:a16="http://schemas.microsoft.com/office/drawing/2014/main" id="{BFDA233B-CA22-4031-A7A8-D30DA256C339}"/>
                  </a:ext>
                </a:extLst>
              </p:cNvPr>
              <p:cNvSpPr/>
              <p:nvPr/>
            </p:nvSpPr>
            <p:spPr>
              <a:xfrm>
                <a:off x="381886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71" name="Rechteck: abgerundete Ecken 670">
                <a:extLst>
                  <a:ext uri="{FF2B5EF4-FFF2-40B4-BE49-F238E27FC236}">
                    <a16:creationId xmlns:a16="http://schemas.microsoft.com/office/drawing/2014/main" id="{B8B46340-1AD5-4DBA-BE20-59FDA7C03354}"/>
                  </a:ext>
                </a:extLst>
              </p:cNvPr>
              <p:cNvSpPr/>
              <p:nvPr/>
            </p:nvSpPr>
            <p:spPr>
              <a:xfrm>
                <a:off x="539331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72" name="Rechteck: abgerundete Ecken 671">
                <a:extLst>
                  <a:ext uri="{FF2B5EF4-FFF2-40B4-BE49-F238E27FC236}">
                    <a16:creationId xmlns:a16="http://schemas.microsoft.com/office/drawing/2014/main" id="{0AC55220-8ED2-4E3C-ABF5-2B49398BB370}"/>
                  </a:ext>
                </a:extLst>
              </p:cNvPr>
              <p:cNvSpPr/>
              <p:nvPr/>
            </p:nvSpPr>
            <p:spPr>
              <a:xfrm>
                <a:off x="1788298" y="5570811"/>
                <a:ext cx="142453" cy="142453"/>
              </a:xfrm>
              <a:prstGeom prst="roundRect">
                <a:avLst/>
              </a:prstGeom>
              <a:solidFill>
                <a:srgbClr val="6780A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73" name="Rechteck: abgerundete Ecken 672">
                <a:extLst>
                  <a:ext uri="{FF2B5EF4-FFF2-40B4-BE49-F238E27FC236}">
                    <a16:creationId xmlns:a16="http://schemas.microsoft.com/office/drawing/2014/main" id="{6A49CB7C-DF47-4B7E-B8F3-E8DDF0414EEC}"/>
                  </a:ext>
                </a:extLst>
              </p:cNvPr>
              <p:cNvSpPr/>
              <p:nvPr/>
            </p:nvSpPr>
            <p:spPr>
              <a:xfrm>
                <a:off x="695375" y="557449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74" name="Rechteck: abgerundete Ecken 673">
                <a:extLst>
                  <a:ext uri="{FF2B5EF4-FFF2-40B4-BE49-F238E27FC236}">
                    <a16:creationId xmlns:a16="http://schemas.microsoft.com/office/drawing/2014/main" id="{1EFCD431-EC84-4AFA-9394-4935D8BD2258}"/>
                  </a:ext>
                </a:extLst>
              </p:cNvPr>
              <p:cNvSpPr/>
              <p:nvPr/>
            </p:nvSpPr>
            <p:spPr>
              <a:xfrm>
                <a:off x="852928" y="557449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75" name="Rechteck: abgerundete Ecken 674">
                <a:extLst>
                  <a:ext uri="{FF2B5EF4-FFF2-40B4-BE49-F238E27FC236}">
                    <a16:creationId xmlns:a16="http://schemas.microsoft.com/office/drawing/2014/main" id="{EBC077BA-7736-4677-848F-87FCB35E667F}"/>
                  </a:ext>
                </a:extLst>
              </p:cNvPr>
              <p:cNvSpPr/>
              <p:nvPr/>
            </p:nvSpPr>
            <p:spPr>
              <a:xfrm>
                <a:off x="1008930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76" name="Rechteck: abgerundete Ecken 675">
                <a:extLst>
                  <a:ext uri="{FF2B5EF4-FFF2-40B4-BE49-F238E27FC236}">
                    <a16:creationId xmlns:a16="http://schemas.microsoft.com/office/drawing/2014/main" id="{18FC8D5B-4DBE-4A6F-BECA-F109CFE543F9}"/>
                  </a:ext>
                </a:extLst>
              </p:cNvPr>
              <p:cNvSpPr/>
              <p:nvPr/>
            </p:nvSpPr>
            <p:spPr>
              <a:xfrm>
                <a:off x="1165395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77" name="Rechteck: abgerundete Ecken 676">
                <a:extLst>
                  <a:ext uri="{FF2B5EF4-FFF2-40B4-BE49-F238E27FC236}">
                    <a16:creationId xmlns:a16="http://schemas.microsoft.com/office/drawing/2014/main" id="{45CDEABA-AF33-4960-B62B-40EA11A2937B}"/>
                  </a:ext>
                </a:extLst>
              </p:cNvPr>
              <p:cNvSpPr/>
              <p:nvPr/>
            </p:nvSpPr>
            <p:spPr>
              <a:xfrm>
                <a:off x="1321159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78" name="Rechteck: abgerundete Ecken 677">
                <a:extLst>
                  <a:ext uri="{FF2B5EF4-FFF2-40B4-BE49-F238E27FC236}">
                    <a16:creationId xmlns:a16="http://schemas.microsoft.com/office/drawing/2014/main" id="{45D6FF4A-BDEB-4845-A293-B55618D920EA}"/>
                  </a:ext>
                </a:extLst>
              </p:cNvPr>
              <p:cNvSpPr/>
              <p:nvPr/>
            </p:nvSpPr>
            <p:spPr>
              <a:xfrm>
                <a:off x="1476923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79" name="Rechteck: abgerundete Ecken 678">
                <a:extLst>
                  <a:ext uri="{FF2B5EF4-FFF2-40B4-BE49-F238E27FC236}">
                    <a16:creationId xmlns:a16="http://schemas.microsoft.com/office/drawing/2014/main" id="{9BDF3C9E-4FB8-4272-AF6D-02A1177C443B}"/>
                  </a:ext>
                </a:extLst>
              </p:cNvPr>
              <p:cNvSpPr/>
              <p:nvPr/>
            </p:nvSpPr>
            <p:spPr>
              <a:xfrm>
                <a:off x="1631833" y="557081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grpSp>
          <p:nvGrpSpPr>
            <p:cNvPr id="577" name="Gruppieren 576">
              <a:extLst>
                <a:ext uri="{FF2B5EF4-FFF2-40B4-BE49-F238E27FC236}">
                  <a16:creationId xmlns:a16="http://schemas.microsoft.com/office/drawing/2014/main" id="{942AFCDB-F0D8-4348-AEA6-245B1B9CC274}"/>
                </a:ext>
              </a:extLst>
            </p:cNvPr>
            <p:cNvGrpSpPr/>
            <p:nvPr/>
          </p:nvGrpSpPr>
          <p:grpSpPr>
            <a:xfrm>
              <a:off x="233460" y="5327097"/>
              <a:ext cx="1175960" cy="135757"/>
              <a:chOff x="709634" y="5734399"/>
              <a:chExt cx="1238738" cy="143004"/>
            </a:xfrm>
            <a:solidFill>
              <a:srgbClr val="6780A2"/>
            </a:solidFill>
          </p:grpSpPr>
          <p:sp>
            <p:nvSpPr>
              <p:cNvPr id="661" name="Rechteck: abgerundete Ecken 660">
                <a:extLst>
                  <a:ext uri="{FF2B5EF4-FFF2-40B4-BE49-F238E27FC236}">
                    <a16:creationId xmlns:a16="http://schemas.microsoft.com/office/drawing/2014/main" id="{E9502FD9-012D-4D5E-812B-D9ADC24DF39D}"/>
                  </a:ext>
                </a:extLst>
              </p:cNvPr>
              <p:cNvSpPr/>
              <p:nvPr/>
            </p:nvSpPr>
            <p:spPr>
              <a:xfrm>
                <a:off x="709634" y="5734404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62" name="Rechteck: abgerundete Ecken 661">
                <a:extLst>
                  <a:ext uri="{FF2B5EF4-FFF2-40B4-BE49-F238E27FC236}">
                    <a16:creationId xmlns:a16="http://schemas.microsoft.com/office/drawing/2014/main" id="{89D4BF34-A5C5-416B-9343-340DEA9FAB4F}"/>
                  </a:ext>
                </a:extLst>
              </p:cNvPr>
              <p:cNvSpPr/>
              <p:nvPr/>
            </p:nvSpPr>
            <p:spPr>
              <a:xfrm>
                <a:off x="866646" y="5734404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63" name="Rechteck: abgerundete Ecken 662">
                <a:extLst>
                  <a:ext uri="{FF2B5EF4-FFF2-40B4-BE49-F238E27FC236}">
                    <a16:creationId xmlns:a16="http://schemas.microsoft.com/office/drawing/2014/main" id="{9D80F9BB-6E2F-4CAE-8317-E3629A85EDE8}"/>
                  </a:ext>
                </a:extLst>
              </p:cNvPr>
              <p:cNvSpPr/>
              <p:nvPr/>
            </p:nvSpPr>
            <p:spPr>
              <a:xfrm>
                <a:off x="1024091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64" name="Rechteck: abgerundete Ecken 663">
                <a:extLst>
                  <a:ext uri="{FF2B5EF4-FFF2-40B4-BE49-F238E27FC236}">
                    <a16:creationId xmlns:a16="http://schemas.microsoft.com/office/drawing/2014/main" id="{2394B017-C25F-410F-82CA-754773FCE00D}"/>
                  </a:ext>
                </a:extLst>
              </p:cNvPr>
              <p:cNvSpPr/>
              <p:nvPr/>
            </p:nvSpPr>
            <p:spPr>
              <a:xfrm>
                <a:off x="1180135" y="5734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65" name="Rechteck: abgerundete Ecken 664">
                <a:extLst>
                  <a:ext uri="{FF2B5EF4-FFF2-40B4-BE49-F238E27FC236}">
                    <a16:creationId xmlns:a16="http://schemas.microsoft.com/office/drawing/2014/main" id="{1F8B5FA3-8C37-4FC5-9EDC-C4AF2A076CF5}"/>
                  </a:ext>
                </a:extLst>
              </p:cNvPr>
              <p:cNvSpPr/>
              <p:nvPr/>
            </p:nvSpPr>
            <p:spPr>
              <a:xfrm>
                <a:off x="1337688" y="573494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66" name="Rechteck: abgerundete Ecken 665">
                <a:extLst>
                  <a:ext uri="{FF2B5EF4-FFF2-40B4-BE49-F238E27FC236}">
                    <a16:creationId xmlns:a16="http://schemas.microsoft.com/office/drawing/2014/main" id="{DD4E4DD6-1E74-46DB-8D06-0156D0F1A973}"/>
                  </a:ext>
                </a:extLst>
              </p:cNvPr>
              <p:cNvSpPr/>
              <p:nvPr/>
            </p:nvSpPr>
            <p:spPr>
              <a:xfrm>
                <a:off x="1493690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67" name="Rechteck: abgerundete Ecken 666">
                <a:extLst>
                  <a:ext uri="{FF2B5EF4-FFF2-40B4-BE49-F238E27FC236}">
                    <a16:creationId xmlns:a16="http://schemas.microsoft.com/office/drawing/2014/main" id="{944B3428-F72A-4D65-A8C6-FBA00437651F}"/>
                  </a:ext>
                </a:extLst>
              </p:cNvPr>
              <p:cNvSpPr/>
              <p:nvPr/>
            </p:nvSpPr>
            <p:spPr>
              <a:xfrm>
                <a:off x="1650155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68" name="Rechteck: abgerundete Ecken 667">
                <a:extLst>
                  <a:ext uri="{FF2B5EF4-FFF2-40B4-BE49-F238E27FC236}">
                    <a16:creationId xmlns:a16="http://schemas.microsoft.com/office/drawing/2014/main" id="{B593E0B8-8CA3-4FF3-B19A-F857944F8BB0}"/>
                  </a:ext>
                </a:extLst>
              </p:cNvPr>
              <p:cNvSpPr/>
              <p:nvPr/>
            </p:nvSpPr>
            <p:spPr>
              <a:xfrm>
                <a:off x="1805919" y="573439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grpSp>
          <p:nvGrpSpPr>
            <p:cNvPr id="578" name="Gruppieren 577">
              <a:extLst>
                <a:ext uri="{FF2B5EF4-FFF2-40B4-BE49-F238E27FC236}">
                  <a16:creationId xmlns:a16="http://schemas.microsoft.com/office/drawing/2014/main" id="{A20A2527-92CA-4E40-9537-5284DB6CE3BF}"/>
                </a:ext>
              </a:extLst>
            </p:cNvPr>
            <p:cNvGrpSpPr/>
            <p:nvPr/>
          </p:nvGrpSpPr>
          <p:grpSpPr>
            <a:xfrm>
              <a:off x="229928" y="5520560"/>
              <a:ext cx="1619426" cy="138732"/>
              <a:chOff x="224874" y="5570811"/>
              <a:chExt cx="1705877" cy="146138"/>
            </a:xfrm>
            <a:solidFill>
              <a:srgbClr val="6780A2"/>
            </a:solidFill>
          </p:grpSpPr>
          <p:sp>
            <p:nvSpPr>
              <p:cNvPr id="650" name="Rechteck: abgerundete Ecken 649">
                <a:extLst>
                  <a:ext uri="{FF2B5EF4-FFF2-40B4-BE49-F238E27FC236}">
                    <a16:creationId xmlns:a16="http://schemas.microsoft.com/office/drawing/2014/main" id="{C0318524-E6C8-4E65-9FC8-52C632E3033B}"/>
                  </a:ext>
                </a:extLst>
              </p:cNvPr>
              <p:cNvSpPr/>
              <p:nvPr/>
            </p:nvSpPr>
            <p:spPr>
              <a:xfrm>
                <a:off x="224874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51" name="Rechteck: abgerundete Ecken 650">
                <a:extLst>
                  <a:ext uri="{FF2B5EF4-FFF2-40B4-BE49-F238E27FC236}">
                    <a16:creationId xmlns:a16="http://schemas.microsoft.com/office/drawing/2014/main" id="{4B0E389C-34E9-42EB-9E99-C88C2DF21A3F}"/>
                  </a:ext>
                </a:extLst>
              </p:cNvPr>
              <p:cNvSpPr/>
              <p:nvPr/>
            </p:nvSpPr>
            <p:spPr>
              <a:xfrm>
                <a:off x="381886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52" name="Rechteck: abgerundete Ecken 651">
                <a:extLst>
                  <a:ext uri="{FF2B5EF4-FFF2-40B4-BE49-F238E27FC236}">
                    <a16:creationId xmlns:a16="http://schemas.microsoft.com/office/drawing/2014/main" id="{A59C6255-A1E8-49CE-A8D6-22128243B5F6}"/>
                  </a:ext>
                </a:extLst>
              </p:cNvPr>
              <p:cNvSpPr/>
              <p:nvPr/>
            </p:nvSpPr>
            <p:spPr>
              <a:xfrm>
                <a:off x="539331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53" name="Rechteck: abgerundete Ecken 652">
                <a:extLst>
                  <a:ext uri="{FF2B5EF4-FFF2-40B4-BE49-F238E27FC236}">
                    <a16:creationId xmlns:a16="http://schemas.microsoft.com/office/drawing/2014/main" id="{D22D9C13-1FAC-4DF7-9CEF-A31409BA3C3F}"/>
                  </a:ext>
                </a:extLst>
              </p:cNvPr>
              <p:cNvSpPr/>
              <p:nvPr/>
            </p:nvSpPr>
            <p:spPr>
              <a:xfrm>
                <a:off x="1788298" y="557081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54" name="Rechteck: abgerundete Ecken 653">
                <a:extLst>
                  <a:ext uri="{FF2B5EF4-FFF2-40B4-BE49-F238E27FC236}">
                    <a16:creationId xmlns:a16="http://schemas.microsoft.com/office/drawing/2014/main" id="{675CC74B-7E27-4E80-B509-3D51B371A933}"/>
                  </a:ext>
                </a:extLst>
              </p:cNvPr>
              <p:cNvSpPr/>
              <p:nvPr/>
            </p:nvSpPr>
            <p:spPr>
              <a:xfrm>
                <a:off x="695375" y="557449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55" name="Rechteck: abgerundete Ecken 654">
                <a:extLst>
                  <a:ext uri="{FF2B5EF4-FFF2-40B4-BE49-F238E27FC236}">
                    <a16:creationId xmlns:a16="http://schemas.microsoft.com/office/drawing/2014/main" id="{6082064F-58CC-448A-9CE0-6A92503CD1DF}"/>
                  </a:ext>
                </a:extLst>
              </p:cNvPr>
              <p:cNvSpPr/>
              <p:nvPr/>
            </p:nvSpPr>
            <p:spPr>
              <a:xfrm>
                <a:off x="852928" y="557449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56" name="Rechteck: abgerundete Ecken 655">
                <a:extLst>
                  <a:ext uri="{FF2B5EF4-FFF2-40B4-BE49-F238E27FC236}">
                    <a16:creationId xmlns:a16="http://schemas.microsoft.com/office/drawing/2014/main" id="{76574847-76FE-46F8-981D-C4DC49810300}"/>
                  </a:ext>
                </a:extLst>
              </p:cNvPr>
              <p:cNvSpPr/>
              <p:nvPr/>
            </p:nvSpPr>
            <p:spPr>
              <a:xfrm>
                <a:off x="1008930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57" name="Rechteck: abgerundete Ecken 656">
                <a:extLst>
                  <a:ext uri="{FF2B5EF4-FFF2-40B4-BE49-F238E27FC236}">
                    <a16:creationId xmlns:a16="http://schemas.microsoft.com/office/drawing/2014/main" id="{C10B1199-5F29-4F18-AC1C-BA763834CF9C}"/>
                  </a:ext>
                </a:extLst>
              </p:cNvPr>
              <p:cNvSpPr/>
              <p:nvPr/>
            </p:nvSpPr>
            <p:spPr>
              <a:xfrm>
                <a:off x="1165395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58" name="Rechteck: abgerundete Ecken 657">
                <a:extLst>
                  <a:ext uri="{FF2B5EF4-FFF2-40B4-BE49-F238E27FC236}">
                    <a16:creationId xmlns:a16="http://schemas.microsoft.com/office/drawing/2014/main" id="{F28A4220-7103-47FB-9449-38FD1978A298}"/>
                  </a:ext>
                </a:extLst>
              </p:cNvPr>
              <p:cNvSpPr/>
              <p:nvPr/>
            </p:nvSpPr>
            <p:spPr>
              <a:xfrm>
                <a:off x="1321159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59" name="Rechteck: abgerundete Ecken 658">
                <a:extLst>
                  <a:ext uri="{FF2B5EF4-FFF2-40B4-BE49-F238E27FC236}">
                    <a16:creationId xmlns:a16="http://schemas.microsoft.com/office/drawing/2014/main" id="{CF529BC1-459D-43F2-BEAF-C8DACAD85451}"/>
                  </a:ext>
                </a:extLst>
              </p:cNvPr>
              <p:cNvSpPr/>
              <p:nvPr/>
            </p:nvSpPr>
            <p:spPr>
              <a:xfrm>
                <a:off x="1476923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660" name="Rechteck: abgerundete Ecken 659">
                <a:extLst>
                  <a:ext uri="{FF2B5EF4-FFF2-40B4-BE49-F238E27FC236}">
                    <a16:creationId xmlns:a16="http://schemas.microsoft.com/office/drawing/2014/main" id="{3EBA0ED5-43E4-4549-A3C6-D4D0C12069C8}"/>
                  </a:ext>
                </a:extLst>
              </p:cNvPr>
              <p:cNvSpPr/>
              <p:nvPr/>
            </p:nvSpPr>
            <p:spPr>
              <a:xfrm>
                <a:off x="1631833" y="557081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sp>
          <p:nvSpPr>
            <p:cNvPr id="579" name="Rechteck: abgerundete Ecken 578">
              <a:extLst>
                <a:ext uri="{FF2B5EF4-FFF2-40B4-BE49-F238E27FC236}">
                  <a16:creationId xmlns:a16="http://schemas.microsoft.com/office/drawing/2014/main" id="{21A1929B-47F6-42BD-841E-013309D85501}"/>
                </a:ext>
              </a:extLst>
            </p:cNvPr>
            <p:cNvSpPr/>
            <p:nvPr/>
          </p:nvSpPr>
          <p:spPr>
            <a:xfrm>
              <a:off x="230905" y="5715858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580" name="Rechteck: abgerundete Ecken 579">
              <a:extLst>
                <a:ext uri="{FF2B5EF4-FFF2-40B4-BE49-F238E27FC236}">
                  <a16:creationId xmlns:a16="http://schemas.microsoft.com/office/drawing/2014/main" id="{C89F9FAC-AF3D-4BC1-8E65-34F6DDECDEB8}"/>
                </a:ext>
              </a:extLst>
            </p:cNvPr>
            <p:cNvSpPr/>
            <p:nvPr/>
          </p:nvSpPr>
          <p:spPr>
            <a:xfrm>
              <a:off x="379960" y="5715858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581" name="Rechteck: abgerundete Ecken 580">
              <a:extLst>
                <a:ext uri="{FF2B5EF4-FFF2-40B4-BE49-F238E27FC236}">
                  <a16:creationId xmlns:a16="http://schemas.microsoft.com/office/drawing/2014/main" id="{E1BA4BE8-5DB7-4EFF-BED4-B2222DA49EA6}"/>
                </a:ext>
              </a:extLst>
            </p:cNvPr>
            <p:cNvSpPr/>
            <p:nvPr/>
          </p:nvSpPr>
          <p:spPr>
            <a:xfrm>
              <a:off x="529426" y="5715854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582" name="Rechteck: abgerundete Ecken 581">
              <a:extLst>
                <a:ext uri="{FF2B5EF4-FFF2-40B4-BE49-F238E27FC236}">
                  <a16:creationId xmlns:a16="http://schemas.microsoft.com/office/drawing/2014/main" id="{9D077EF2-A6C4-4CFF-8139-FFAF5D62552D}"/>
                </a:ext>
              </a:extLst>
            </p:cNvPr>
            <p:cNvSpPr/>
            <p:nvPr/>
          </p:nvSpPr>
          <p:spPr>
            <a:xfrm>
              <a:off x="677562" y="5716376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583" name="Rechteck: abgerundete Ecken 582">
              <a:extLst>
                <a:ext uri="{FF2B5EF4-FFF2-40B4-BE49-F238E27FC236}">
                  <a16:creationId xmlns:a16="http://schemas.microsoft.com/office/drawing/2014/main" id="{00D3035E-A4E2-4BAA-B433-E44464309687}"/>
                </a:ext>
              </a:extLst>
            </p:cNvPr>
            <p:cNvSpPr/>
            <p:nvPr/>
          </p:nvSpPr>
          <p:spPr>
            <a:xfrm>
              <a:off x="827130" y="5716375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584" name="Rechteck: abgerundete Ecken 583">
              <a:extLst>
                <a:ext uri="{FF2B5EF4-FFF2-40B4-BE49-F238E27FC236}">
                  <a16:creationId xmlns:a16="http://schemas.microsoft.com/office/drawing/2014/main" id="{5278E0DA-9564-4880-9BDE-D3BAE9C20E24}"/>
                </a:ext>
              </a:extLst>
            </p:cNvPr>
            <p:cNvSpPr/>
            <p:nvPr/>
          </p:nvSpPr>
          <p:spPr>
            <a:xfrm>
              <a:off x="975226" y="5715854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585" name="Rechteck: abgerundete Ecken 584">
              <a:extLst>
                <a:ext uri="{FF2B5EF4-FFF2-40B4-BE49-F238E27FC236}">
                  <a16:creationId xmlns:a16="http://schemas.microsoft.com/office/drawing/2014/main" id="{7774AD68-B5B1-403F-ADDA-6D30D079A1F6}"/>
                </a:ext>
              </a:extLst>
            </p:cNvPr>
            <p:cNvSpPr/>
            <p:nvPr/>
          </p:nvSpPr>
          <p:spPr>
            <a:xfrm>
              <a:off x="1123762" y="5715854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586" name="Rechteck: abgerundete Ecken 585">
              <a:extLst>
                <a:ext uri="{FF2B5EF4-FFF2-40B4-BE49-F238E27FC236}">
                  <a16:creationId xmlns:a16="http://schemas.microsoft.com/office/drawing/2014/main" id="{9A0CFBFE-D322-4368-8741-911DFCBF6FEA}"/>
                </a:ext>
              </a:extLst>
            </p:cNvPr>
            <p:cNvSpPr/>
            <p:nvPr/>
          </p:nvSpPr>
          <p:spPr>
            <a:xfrm>
              <a:off x="1271632" y="5715853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587" name="Rechteck: abgerundete Ecken 586">
              <a:extLst>
                <a:ext uri="{FF2B5EF4-FFF2-40B4-BE49-F238E27FC236}">
                  <a16:creationId xmlns:a16="http://schemas.microsoft.com/office/drawing/2014/main" id="{9ED002A8-4D56-4E66-A015-DCC66A392F4C}"/>
                </a:ext>
              </a:extLst>
            </p:cNvPr>
            <p:cNvSpPr/>
            <p:nvPr/>
          </p:nvSpPr>
          <p:spPr>
            <a:xfrm>
              <a:off x="1419502" y="5715853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588" name="Rechteck: abgerundete Ecken 587">
              <a:extLst>
                <a:ext uri="{FF2B5EF4-FFF2-40B4-BE49-F238E27FC236}">
                  <a16:creationId xmlns:a16="http://schemas.microsoft.com/office/drawing/2014/main" id="{41EAEBD6-70B8-46C5-971B-A1A8F233799E}"/>
                </a:ext>
              </a:extLst>
            </p:cNvPr>
            <p:cNvSpPr/>
            <p:nvPr/>
          </p:nvSpPr>
          <p:spPr>
            <a:xfrm>
              <a:off x="1572171" y="5718489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grpSp>
          <p:nvGrpSpPr>
            <p:cNvPr id="589" name="Gruppieren 588">
              <a:extLst>
                <a:ext uri="{FF2B5EF4-FFF2-40B4-BE49-F238E27FC236}">
                  <a16:creationId xmlns:a16="http://schemas.microsoft.com/office/drawing/2014/main" id="{7690C9D5-5A11-46D9-960C-C2C29419A917}"/>
                </a:ext>
              </a:extLst>
            </p:cNvPr>
            <p:cNvGrpSpPr/>
            <p:nvPr/>
          </p:nvGrpSpPr>
          <p:grpSpPr>
            <a:xfrm>
              <a:off x="228822" y="5907571"/>
              <a:ext cx="1473553" cy="136068"/>
              <a:chOff x="228822" y="6241113"/>
              <a:chExt cx="1552217" cy="143332"/>
            </a:xfrm>
            <a:solidFill>
              <a:srgbClr val="6780A2"/>
            </a:solidFill>
          </p:grpSpPr>
          <p:sp>
            <p:nvSpPr>
              <p:cNvPr id="640" name="Rechteck: abgerundete Ecken 639">
                <a:extLst>
                  <a:ext uri="{FF2B5EF4-FFF2-40B4-BE49-F238E27FC236}">
                    <a16:creationId xmlns:a16="http://schemas.microsoft.com/office/drawing/2014/main" id="{03DF227B-5912-41D7-AF8D-5D6C50658730}"/>
                  </a:ext>
                </a:extLst>
              </p:cNvPr>
              <p:cNvSpPr/>
              <p:nvPr/>
            </p:nvSpPr>
            <p:spPr>
              <a:xfrm>
                <a:off x="228822" y="6241446"/>
                <a:ext cx="142453" cy="142453"/>
              </a:xfrm>
              <a:prstGeom prst="roundRect">
                <a:avLst/>
              </a:prstGeom>
              <a:solidFill>
                <a:srgbClr val="C00000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1" name="Rechteck: abgerundete Ecken 640">
                <a:extLst>
                  <a:ext uri="{FF2B5EF4-FFF2-40B4-BE49-F238E27FC236}">
                    <a16:creationId xmlns:a16="http://schemas.microsoft.com/office/drawing/2014/main" id="{65679D44-64CE-4393-B497-99170986C2AB}"/>
                  </a:ext>
                </a:extLst>
              </p:cNvPr>
              <p:cNvSpPr/>
              <p:nvPr/>
            </p:nvSpPr>
            <p:spPr>
              <a:xfrm>
                <a:off x="385834" y="62414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2" name="Rechteck: abgerundete Ecken 641">
                <a:extLst>
                  <a:ext uri="{FF2B5EF4-FFF2-40B4-BE49-F238E27FC236}">
                    <a16:creationId xmlns:a16="http://schemas.microsoft.com/office/drawing/2014/main" id="{7376FBA1-4EC2-4DA1-8EB2-116E7F57F9EA}"/>
                  </a:ext>
                </a:extLst>
              </p:cNvPr>
              <p:cNvSpPr/>
              <p:nvPr/>
            </p:nvSpPr>
            <p:spPr>
              <a:xfrm>
                <a:off x="543279" y="624144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3" name="Rechteck: abgerundete Ecken 642">
                <a:extLst>
                  <a:ext uri="{FF2B5EF4-FFF2-40B4-BE49-F238E27FC236}">
                    <a16:creationId xmlns:a16="http://schemas.microsoft.com/office/drawing/2014/main" id="{C0D8EFDA-C15E-4A52-B827-3F40926B7DA3}"/>
                  </a:ext>
                </a:extLst>
              </p:cNvPr>
              <p:cNvSpPr/>
              <p:nvPr/>
            </p:nvSpPr>
            <p:spPr>
              <a:xfrm>
                <a:off x="699323" y="624199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4" name="Rechteck: abgerundete Ecken 643">
                <a:extLst>
                  <a:ext uri="{FF2B5EF4-FFF2-40B4-BE49-F238E27FC236}">
                    <a16:creationId xmlns:a16="http://schemas.microsoft.com/office/drawing/2014/main" id="{C7F0B1A8-B8BD-4EDC-A629-18810417C021}"/>
                  </a:ext>
                </a:extLst>
              </p:cNvPr>
              <p:cNvSpPr/>
              <p:nvPr/>
            </p:nvSpPr>
            <p:spPr>
              <a:xfrm>
                <a:off x="856876" y="624199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5" name="Rechteck: abgerundete Ecken 644">
                <a:extLst>
                  <a:ext uri="{FF2B5EF4-FFF2-40B4-BE49-F238E27FC236}">
                    <a16:creationId xmlns:a16="http://schemas.microsoft.com/office/drawing/2014/main" id="{DCE90753-66BA-4662-B3A7-73E80840B5A2}"/>
                  </a:ext>
                </a:extLst>
              </p:cNvPr>
              <p:cNvSpPr/>
              <p:nvPr/>
            </p:nvSpPr>
            <p:spPr>
              <a:xfrm>
                <a:off x="1012878" y="624144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6" name="Rechteck: abgerundete Ecken 645">
                <a:extLst>
                  <a:ext uri="{FF2B5EF4-FFF2-40B4-BE49-F238E27FC236}">
                    <a16:creationId xmlns:a16="http://schemas.microsoft.com/office/drawing/2014/main" id="{88100703-D7FE-465F-962D-868691D02785}"/>
                  </a:ext>
                </a:extLst>
              </p:cNvPr>
              <p:cNvSpPr/>
              <p:nvPr/>
            </p:nvSpPr>
            <p:spPr>
              <a:xfrm>
                <a:off x="1169343" y="624144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7" name="Rechteck: abgerundete Ecken 646">
                <a:extLst>
                  <a:ext uri="{FF2B5EF4-FFF2-40B4-BE49-F238E27FC236}">
                    <a16:creationId xmlns:a16="http://schemas.microsoft.com/office/drawing/2014/main" id="{66ED9207-8DAE-41F4-94F9-A2121721D49A}"/>
                  </a:ext>
                </a:extLst>
              </p:cNvPr>
              <p:cNvSpPr/>
              <p:nvPr/>
            </p:nvSpPr>
            <p:spPr>
              <a:xfrm>
                <a:off x="1325107" y="624144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8" name="Rechteck: abgerundete Ecken 647">
                <a:extLst>
                  <a:ext uri="{FF2B5EF4-FFF2-40B4-BE49-F238E27FC236}">
                    <a16:creationId xmlns:a16="http://schemas.microsoft.com/office/drawing/2014/main" id="{778C54AF-9A01-4626-8A58-DE61A7AAA80D}"/>
                  </a:ext>
                </a:extLst>
              </p:cNvPr>
              <p:cNvSpPr/>
              <p:nvPr/>
            </p:nvSpPr>
            <p:spPr>
              <a:xfrm>
                <a:off x="1480871" y="624144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9" name="Rechteck: abgerundete Ecken 648">
                <a:extLst>
                  <a:ext uri="{FF2B5EF4-FFF2-40B4-BE49-F238E27FC236}">
                    <a16:creationId xmlns:a16="http://schemas.microsoft.com/office/drawing/2014/main" id="{B79896FE-DF50-4D8C-AF43-D9A119C8CE9D}"/>
                  </a:ext>
                </a:extLst>
              </p:cNvPr>
              <p:cNvSpPr/>
              <p:nvPr/>
            </p:nvSpPr>
            <p:spPr>
              <a:xfrm>
                <a:off x="1638586" y="6241113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pic>
          <p:nvPicPr>
            <p:cNvPr id="590" name="Grafik 589">
              <a:extLst>
                <a:ext uri="{FF2B5EF4-FFF2-40B4-BE49-F238E27FC236}">
                  <a16:creationId xmlns:a16="http://schemas.microsoft.com/office/drawing/2014/main" id="{9D3DFF90-E101-4917-89C2-4B89B8357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0054" y="5929890"/>
              <a:ext cx="90595" cy="90595"/>
            </a:xfrm>
            <a:prstGeom prst="rect">
              <a:avLst/>
            </a:prstGeom>
          </p:spPr>
        </p:pic>
        <p:sp>
          <p:nvSpPr>
            <p:cNvPr id="591" name="Textfeld 590">
              <a:extLst>
                <a:ext uri="{FF2B5EF4-FFF2-40B4-BE49-F238E27FC236}">
                  <a16:creationId xmlns:a16="http://schemas.microsoft.com/office/drawing/2014/main" id="{2C848A4F-6298-4CC3-83A7-59EFEEE6C57A}"/>
                </a:ext>
              </a:extLst>
            </p:cNvPr>
            <p:cNvSpPr txBox="1"/>
            <p:nvPr/>
          </p:nvSpPr>
          <p:spPr>
            <a:xfrm>
              <a:off x="158464" y="567612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11</a:t>
              </a:r>
            </a:p>
          </p:txBody>
        </p:sp>
        <p:sp>
          <p:nvSpPr>
            <p:cNvPr id="592" name="Textfeld 591">
              <a:extLst>
                <a:ext uri="{FF2B5EF4-FFF2-40B4-BE49-F238E27FC236}">
                  <a16:creationId xmlns:a16="http://schemas.microsoft.com/office/drawing/2014/main" id="{A1230024-DFC3-40FE-95CF-6EB554D866E9}"/>
                </a:ext>
              </a:extLst>
            </p:cNvPr>
            <p:cNvSpPr txBox="1"/>
            <p:nvPr/>
          </p:nvSpPr>
          <p:spPr>
            <a:xfrm>
              <a:off x="303785" y="567797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12</a:t>
              </a:r>
            </a:p>
          </p:txBody>
        </p:sp>
        <p:sp>
          <p:nvSpPr>
            <p:cNvPr id="593" name="Textfeld 592">
              <a:extLst>
                <a:ext uri="{FF2B5EF4-FFF2-40B4-BE49-F238E27FC236}">
                  <a16:creationId xmlns:a16="http://schemas.microsoft.com/office/drawing/2014/main" id="{2413F9FA-C613-401F-8055-6128DEF95FED}"/>
                </a:ext>
              </a:extLst>
            </p:cNvPr>
            <p:cNvSpPr txBox="1"/>
            <p:nvPr/>
          </p:nvSpPr>
          <p:spPr>
            <a:xfrm>
              <a:off x="456530" y="567642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594" name="Textfeld 593">
              <a:extLst>
                <a:ext uri="{FF2B5EF4-FFF2-40B4-BE49-F238E27FC236}">
                  <a16:creationId xmlns:a16="http://schemas.microsoft.com/office/drawing/2014/main" id="{498A6BC1-E0D5-4837-9BFE-B810624C0BCC}"/>
                </a:ext>
              </a:extLst>
            </p:cNvPr>
            <p:cNvSpPr txBox="1"/>
            <p:nvPr/>
          </p:nvSpPr>
          <p:spPr>
            <a:xfrm>
              <a:off x="606021" y="567642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14</a:t>
              </a:r>
            </a:p>
          </p:txBody>
        </p:sp>
        <p:sp>
          <p:nvSpPr>
            <p:cNvPr id="595" name="Textfeld 594">
              <a:extLst>
                <a:ext uri="{FF2B5EF4-FFF2-40B4-BE49-F238E27FC236}">
                  <a16:creationId xmlns:a16="http://schemas.microsoft.com/office/drawing/2014/main" id="{FE277C7A-14FC-43F3-A992-414709B7F3B6}"/>
                </a:ext>
              </a:extLst>
            </p:cNvPr>
            <p:cNvSpPr txBox="1"/>
            <p:nvPr/>
          </p:nvSpPr>
          <p:spPr>
            <a:xfrm>
              <a:off x="752931" y="5676504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15</a:t>
              </a:r>
            </a:p>
          </p:txBody>
        </p:sp>
        <p:sp>
          <p:nvSpPr>
            <p:cNvPr id="596" name="Textfeld 595">
              <a:extLst>
                <a:ext uri="{FF2B5EF4-FFF2-40B4-BE49-F238E27FC236}">
                  <a16:creationId xmlns:a16="http://schemas.microsoft.com/office/drawing/2014/main" id="{C70E54A5-EFF4-48D1-840A-8AF4A70C9EBA}"/>
                </a:ext>
              </a:extLst>
            </p:cNvPr>
            <p:cNvSpPr txBox="1"/>
            <p:nvPr/>
          </p:nvSpPr>
          <p:spPr>
            <a:xfrm>
              <a:off x="898263" y="567628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16</a:t>
              </a:r>
            </a:p>
          </p:txBody>
        </p:sp>
        <p:sp>
          <p:nvSpPr>
            <p:cNvPr id="597" name="Textfeld 596">
              <a:extLst>
                <a:ext uri="{FF2B5EF4-FFF2-40B4-BE49-F238E27FC236}">
                  <a16:creationId xmlns:a16="http://schemas.microsoft.com/office/drawing/2014/main" id="{24A5F46E-1E5A-4AA4-BE7D-131AF5EA6C47}"/>
                </a:ext>
              </a:extLst>
            </p:cNvPr>
            <p:cNvSpPr txBox="1"/>
            <p:nvPr/>
          </p:nvSpPr>
          <p:spPr>
            <a:xfrm>
              <a:off x="1045875" y="567797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17</a:t>
              </a:r>
            </a:p>
          </p:txBody>
        </p:sp>
        <p:sp>
          <p:nvSpPr>
            <p:cNvPr id="598" name="Textfeld 597">
              <a:extLst>
                <a:ext uri="{FF2B5EF4-FFF2-40B4-BE49-F238E27FC236}">
                  <a16:creationId xmlns:a16="http://schemas.microsoft.com/office/drawing/2014/main" id="{D8B4F706-FAA5-47D1-AC30-C46DD569F111}"/>
                </a:ext>
              </a:extLst>
            </p:cNvPr>
            <p:cNvSpPr txBox="1"/>
            <p:nvPr/>
          </p:nvSpPr>
          <p:spPr>
            <a:xfrm>
              <a:off x="1194261" y="567628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18</a:t>
              </a:r>
            </a:p>
          </p:txBody>
        </p:sp>
        <p:sp>
          <p:nvSpPr>
            <p:cNvPr id="599" name="Textfeld 598">
              <a:extLst>
                <a:ext uri="{FF2B5EF4-FFF2-40B4-BE49-F238E27FC236}">
                  <a16:creationId xmlns:a16="http://schemas.microsoft.com/office/drawing/2014/main" id="{6188EF05-A403-46D5-BCAE-8C52FBD87DD6}"/>
                </a:ext>
              </a:extLst>
            </p:cNvPr>
            <p:cNvSpPr txBox="1"/>
            <p:nvPr/>
          </p:nvSpPr>
          <p:spPr>
            <a:xfrm>
              <a:off x="1345149" y="5677223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19</a:t>
              </a:r>
            </a:p>
          </p:txBody>
        </p:sp>
        <p:sp>
          <p:nvSpPr>
            <p:cNvPr id="600" name="Textfeld 599">
              <a:extLst>
                <a:ext uri="{FF2B5EF4-FFF2-40B4-BE49-F238E27FC236}">
                  <a16:creationId xmlns:a16="http://schemas.microsoft.com/office/drawing/2014/main" id="{CD3F135B-7CC6-4181-949D-5FBE441DEA19}"/>
                </a:ext>
              </a:extLst>
            </p:cNvPr>
            <p:cNvSpPr txBox="1"/>
            <p:nvPr/>
          </p:nvSpPr>
          <p:spPr>
            <a:xfrm>
              <a:off x="1496026" y="567628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20</a:t>
              </a:r>
            </a:p>
          </p:txBody>
        </p:sp>
        <p:sp>
          <p:nvSpPr>
            <p:cNvPr id="601" name="Textfeld 600">
              <a:extLst>
                <a:ext uri="{FF2B5EF4-FFF2-40B4-BE49-F238E27FC236}">
                  <a16:creationId xmlns:a16="http://schemas.microsoft.com/office/drawing/2014/main" id="{F993BB83-D9E8-44D8-AE7F-F0D149B50F1A}"/>
                </a:ext>
              </a:extLst>
            </p:cNvPr>
            <p:cNvSpPr txBox="1"/>
            <p:nvPr/>
          </p:nvSpPr>
          <p:spPr>
            <a:xfrm>
              <a:off x="196595" y="5866811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02" name="Textfeld 601">
              <a:extLst>
                <a:ext uri="{FF2B5EF4-FFF2-40B4-BE49-F238E27FC236}">
                  <a16:creationId xmlns:a16="http://schemas.microsoft.com/office/drawing/2014/main" id="{E52B2BC3-6E8A-485E-AC4A-6979279BB3AB}"/>
                </a:ext>
              </a:extLst>
            </p:cNvPr>
            <p:cNvSpPr txBox="1"/>
            <p:nvPr/>
          </p:nvSpPr>
          <p:spPr>
            <a:xfrm>
              <a:off x="345319" y="5865632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603" name="Textfeld 602">
              <a:extLst>
                <a:ext uri="{FF2B5EF4-FFF2-40B4-BE49-F238E27FC236}">
                  <a16:creationId xmlns:a16="http://schemas.microsoft.com/office/drawing/2014/main" id="{91559167-85D8-4034-A405-55084B061650}"/>
                </a:ext>
              </a:extLst>
            </p:cNvPr>
            <p:cNvSpPr txBox="1"/>
            <p:nvPr/>
          </p:nvSpPr>
          <p:spPr>
            <a:xfrm>
              <a:off x="493692" y="5868300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604" name="Textfeld 603">
              <a:extLst>
                <a:ext uri="{FF2B5EF4-FFF2-40B4-BE49-F238E27FC236}">
                  <a16:creationId xmlns:a16="http://schemas.microsoft.com/office/drawing/2014/main" id="{CEC0FD3D-69CB-49EE-931F-A376277A3B0E}"/>
                </a:ext>
              </a:extLst>
            </p:cNvPr>
            <p:cNvSpPr txBox="1"/>
            <p:nvPr/>
          </p:nvSpPr>
          <p:spPr>
            <a:xfrm>
              <a:off x="641642" y="5868296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605" name="Textfeld 604">
              <a:extLst>
                <a:ext uri="{FF2B5EF4-FFF2-40B4-BE49-F238E27FC236}">
                  <a16:creationId xmlns:a16="http://schemas.microsoft.com/office/drawing/2014/main" id="{CBE1C560-EBAE-450A-8C6E-DBCE793EDDCE}"/>
                </a:ext>
              </a:extLst>
            </p:cNvPr>
            <p:cNvSpPr txBox="1"/>
            <p:nvPr/>
          </p:nvSpPr>
          <p:spPr>
            <a:xfrm>
              <a:off x="794355" y="5868817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606" name="Textfeld 605">
              <a:extLst>
                <a:ext uri="{FF2B5EF4-FFF2-40B4-BE49-F238E27FC236}">
                  <a16:creationId xmlns:a16="http://schemas.microsoft.com/office/drawing/2014/main" id="{0FC9082D-E702-442D-9B2C-B1F13DBDA83B}"/>
                </a:ext>
              </a:extLst>
            </p:cNvPr>
            <p:cNvSpPr txBox="1"/>
            <p:nvPr/>
          </p:nvSpPr>
          <p:spPr>
            <a:xfrm>
              <a:off x="942940" y="5867071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607" name="Textfeld 606">
              <a:extLst>
                <a:ext uri="{FF2B5EF4-FFF2-40B4-BE49-F238E27FC236}">
                  <a16:creationId xmlns:a16="http://schemas.microsoft.com/office/drawing/2014/main" id="{93BDFB04-B392-4AC3-8BD4-A85B518752EF}"/>
                </a:ext>
              </a:extLst>
            </p:cNvPr>
            <p:cNvSpPr txBox="1"/>
            <p:nvPr/>
          </p:nvSpPr>
          <p:spPr>
            <a:xfrm>
              <a:off x="1091580" y="5868672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608" name="Textfeld 607">
              <a:extLst>
                <a:ext uri="{FF2B5EF4-FFF2-40B4-BE49-F238E27FC236}">
                  <a16:creationId xmlns:a16="http://schemas.microsoft.com/office/drawing/2014/main" id="{56EA3C36-D75A-4BE9-A644-8D53EDAC6E11}"/>
                </a:ext>
              </a:extLst>
            </p:cNvPr>
            <p:cNvSpPr txBox="1"/>
            <p:nvPr/>
          </p:nvSpPr>
          <p:spPr>
            <a:xfrm>
              <a:off x="1238602" y="5866430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609" name="Textfeld 608">
              <a:extLst>
                <a:ext uri="{FF2B5EF4-FFF2-40B4-BE49-F238E27FC236}">
                  <a16:creationId xmlns:a16="http://schemas.microsoft.com/office/drawing/2014/main" id="{9934B7FE-6D7B-470C-8186-E9B49226F8EB}"/>
                </a:ext>
              </a:extLst>
            </p:cNvPr>
            <p:cNvSpPr txBox="1"/>
            <p:nvPr/>
          </p:nvSpPr>
          <p:spPr>
            <a:xfrm>
              <a:off x="1387739" y="5865936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610" name="Textfeld 609">
              <a:extLst>
                <a:ext uri="{FF2B5EF4-FFF2-40B4-BE49-F238E27FC236}">
                  <a16:creationId xmlns:a16="http://schemas.microsoft.com/office/drawing/2014/main" id="{6DBA3FEE-140B-4D8F-A38A-C7E187CC8593}"/>
                </a:ext>
              </a:extLst>
            </p:cNvPr>
            <p:cNvSpPr txBox="1"/>
            <p:nvPr/>
          </p:nvSpPr>
          <p:spPr>
            <a:xfrm>
              <a:off x="152083" y="5482211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21</a:t>
              </a:r>
            </a:p>
          </p:txBody>
        </p:sp>
        <p:sp>
          <p:nvSpPr>
            <p:cNvPr id="611" name="Textfeld 610">
              <a:extLst>
                <a:ext uri="{FF2B5EF4-FFF2-40B4-BE49-F238E27FC236}">
                  <a16:creationId xmlns:a16="http://schemas.microsoft.com/office/drawing/2014/main" id="{7842DF22-E084-41FB-AD3D-93A9BF4E1708}"/>
                </a:ext>
              </a:extLst>
            </p:cNvPr>
            <p:cNvSpPr txBox="1"/>
            <p:nvPr/>
          </p:nvSpPr>
          <p:spPr>
            <a:xfrm>
              <a:off x="304194" y="548389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22</a:t>
              </a:r>
            </a:p>
          </p:txBody>
        </p:sp>
        <p:sp>
          <p:nvSpPr>
            <p:cNvPr id="612" name="Textfeld 611">
              <a:extLst>
                <a:ext uri="{FF2B5EF4-FFF2-40B4-BE49-F238E27FC236}">
                  <a16:creationId xmlns:a16="http://schemas.microsoft.com/office/drawing/2014/main" id="{1B294BA6-325B-4A7E-B9AE-380A1480942C}"/>
                </a:ext>
              </a:extLst>
            </p:cNvPr>
            <p:cNvSpPr txBox="1"/>
            <p:nvPr/>
          </p:nvSpPr>
          <p:spPr>
            <a:xfrm>
              <a:off x="455124" y="5483283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23</a:t>
              </a:r>
            </a:p>
          </p:txBody>
        </p:sp>
        <p:sp>
          <p:nvSpPr>
            <p:cNvPr id="613" name="Textfeld 612">
              <a:extLst>
                <a:ext uri="{FF2B5EF4-FFF2-40B4-BE49-F238E27FC236}">
                  <a16:creationId xmlns:a16="http://schemas.microsoft.com/office/drawing/2014/main" id="{5B3C4A75-5680-41EE-9BE5-0BADCDCBADA5}"/>
                </a:ext>
              </a:extLst>
            </p:cNvPr>
            <p:cNvSpPr txBox="1"/>
            <p:nvPr/>
          </p:nvSpPr>
          <p:spPr>
            <a:xfrm>
              <a:off x="603928" y="548396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24</a:t>
              </a:r>
            </a:p>
          </p:txBody>
        </p:sp>
        <p:sp>
          <p:nvSpPr>
            <p:cNvPr id="614" name="Textfeld 613">
              <a:extLst>
                <a:ext uri="{FF2B5EF4-FFF2-40B4-BE49-F238E27FC236}">
                  <a16:creationId xmlns:a16="http://schemas.microsoft.com/office/drawing/2014/main" id="{0211620F-3BAF-4CE3-9347-940D55FD4383}"/>
                </a:ext>
              </a:extLst>
            </p:cNvPr>
            <p:cNvSpPr txBox="1"/>
            <p:nvPr/>
          </p:nvSpPr>
          <p:spPr>
            <a:xfrm>
              <a:off x="753076" y="5481501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25</a:t>
              </a:r>
            </a:p>
          </p:txBody>
        </p:sp>
        <p:sp>
          <p:nvSpPr>
            <p:cNvPr id="615" name="Textfeld 614">
              <a:extLst>
                <a:ext uri="{FF2B5EF4-FFF2-40B4-BE49-F238E27FC236}">
                  <a16:creationId xmlns:a16="http://schemas.microsoft.com/office/drawing/2014/main" id="{4D2841F8-E79E-445F-B333-363F9DD40761}"/>
                </a:ext>
              </a:extLst>
            </p:cNvPr>
            <p:cNvSpPr txBox="1"/>
            <p:nvPr/>
          </p:nvSpPr>
          <p:spPr>
            <a:xfrm>
              <a:off x="898606" y="5482464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26</a:t>
              </a:r>
            </a:p>
          </p:txBody>
        </p:sp>
        <p:sp>
          <p:nvSpPr>
            <p:cNvPr id="616" name="Textfeld 615">
              <a:extLst>
                <a:ext uri="{FF2B5EF4-FFF2-40B4-BE49-F238E27FC236}">
                  <a16:creationId xmlns:a16="http://schemas.microsoft.com/office/drawing/2014/main" id="{48179800-EEE2-4DB1-BA06-07CBE59E2929}"/>
                </a:ext>
              </a:extLst>
            </p:cNvPr>
            <p:cNvSpPr txBox="1"/>
            <p:nvPr/>
          </p:nvSpPr>
          <p:spPr>
            <a:xfrm>
              <a:off x="1046712" y="5481501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27</a:t>
              </a:r>
            </a:p>
          </p:txBody>
        </p:sp>
        <p:sp>
          <p:nvSpPr>
            <p:cNvPr id="617" name="Textfeld 616">
              <a:extLst>
                <a:ext uri="{FF2B5EF4-FFF2-40B4-BE49-F238E27FC236}">
                  <a16:creationId xmlns:a16="http://schemas.microsoft.com/office/drawing/2014/main" id="{B20D7FE9-307F-41DE-848D-7BD62884DC33}"/>
                </a:ext>
              </a:extLst>
            </p:cNvPr>
            <p:cNvSpPr txBox="1"/>
            <p:nvPr/>
          </p:nvSpPr>
          <p:spPr>
            <a:xfrm>
              <a:off x="1195542" y="5482383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28</a:t>
              </a:r>
            </a:p>
          </p:txBody>
        </p:sp>
        <p:sp>
          <p:nvSpPr>
            <p:cNvPr id="618" name="Textfeld 617">
              <a:extLst>
                <a:ext uri="{FF2B5EF4-FFF2-40B4-BE49-F238E27FC236}">
                  <a16:creationId xmlns:a16="http://schemas.microsoft.com/office/drawing/2014/main" id="{E4B7A37C-FD3F-40F3-B3D3-F31368F1311F}"/>
                </a:ext>
              </a:extLst>
            </p:cNvPr>
            <p:cNvSpPr txBox="1"/>
            <p:nvPr/>
          </p:nvSpPr>
          <p:spPr>
            <a:xfrm>
              <a:off x="1348190" y="5483319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29</a:t>
              </a:r>
            </a:p>
          </p:txBody>
        </p:sp>
        <p:sp>
          <p:nvSpPr>
            <p:cNvPr id="619" name="Textfeld 618">
              <a:extLst>
                <a:ext uri="{FF2B5EF4-FFF2-40B4-BE49-F238E27FC236}">
                  <a16:creationId xmlns:a16="http://schemas.microsoft.com/office/drawing/2014/main" id="{6D84FA42-E1BF-40EB-9A6B-51575C823281}"/>
                </a:ext>
              </a:extLst>
            </p:cNvPr>
            <p:cNvSpPr txBox="1"/>
            <p:nvPr/>
          </p:nvSpPr>
          <p:spPr>
            <a:xfrm>
              <a:off x="1490585" y="547940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30</a:t>
              </a:r>
            </a:p>
          </p:txBody>
        </p:sp>
        <p:sp>
          <p:nvSpPr>
            <p:cNvPr id="620" name="Textfeld 619">
              <a:extLst>
                <a:ext uri="{FF2B5EF4-FFF2-40B4-BE49-F238E27FC236}">
                  <a16:creationId xmlns:a16="http://schemas.microsoft.com/office/drawing/2014/main" id="{794C076A-D13E-4349-A732-5DBFF26BD74B}"/>
                </a:ext>
              </a:extLst>
            </p:cNvPr>
            <p:cNvSpPr txBox="1"/>
            <p:nvPr/>
          </p:nvSpPr>
          <p:spPr>
            <a:xfrm>
              <a:off x="1639389" y="548064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1" name="Textfeld 620">
              <a:extLst>
                <a:ext uri="{FF2B5EF4-FFF2-40B4-BE49-F238E27FC236}">
                  <a16:creationId xmlns:a16="http://schemas.microsoft.com/office/drawing/2014/main" id="{C463485A-1CCE-4506-A865-943523E6A7A2}"/>
                </a:ext>
              </a:extLst>
            </p:cNvPr>
            <p:cNvSpPr txBox="1"/>
            <p:nvPr/>
          </p:nvSpPr>
          <p:spPr>
            <a:xfrm>
              <a:off x="162243" y="528685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32</a:t>
              </a:r>
            </a:p>
          </p:txBody>
        </p:sp>
        <p:sp>
          <p:nvSpPr>
            <p:cNvPr id="622" name="Textfeld 621">
              <a:extLst>
                <a:ext uri="{FF2B5EF4-FFF2-40B4-BE49-F238E27FC236}">
                  <a16:creationId xmlns:a16="http://schemas.microsoft.com/office/drawing/2014/main" id="{CD56155B-1408-4D71-82B5-F5E3D989529A}"/>
                </a:ext>
              </a:extLst>
            </p:cNvPr>
            <p:cNvSpPr txBox="1"/>
            <p:nvPr/>
          </p:nvSpPr>
          <p:spPr>
            <a:xfrm>
              <a:off x="307558" y="528730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33</a:t>
              </a:r>
            </a:p>
          </p:txBody>
        </p:sp>
        <p:sp>
          <p:nvSpPr>
            <p:cNvPr id="623" name="Textfeld 622">
              <a:extLst>
                <a:ext uri="{FF2B5EF4-FFF2-40B4-BE49-F238E27FC236}">
                  <a16:creationId xmlns:a16="http://schemas.microsoft.com/office/drawing/2014/main" id="{529C4721-FD2B-437E-AE05-4A097CDE5386}"/>
                </a:ext>
              </a:extLst>
            </p:cNvPr>
            <p:cNvSpPr txBox="1"/>
            <p:nvPr/>
          </p:nvSpPr>
          <p:spPr>
            <a:xfrm>
              <a:off x="457238" y="528839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34</a:t>
              </a:r>
            </a:p>
          </p:txBody>
        </p:sp>
        <p:sp>
          <p:nvSpPr>
            <p:cNvPr id="624" name="Textfeld 623">
              <a:extLst>
                <a:ext uri="{FF2B5EF4-FFF2-40B4-BE49-F238E27FC236}">
                  <a16:creationId xmlns:a16="http://schemas.microsoft.com/office/drawing/2014/main" id="{038A0B1D-AC7D-4393-B42B-511E4C746787}"/>
                </a:ext>
              </a:extLst>
            </p:cNvPr>
            <p:cNvSpPr txBox="1"/>
            <p:nvPr/>
          </p:nvSpPr>
          <p:spPr>
            <a:xfrm>
              <a:off x="604708" y="528690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35</a:t>
              </a:r>
            </a:p>
          </p:txBody>
        </p:sp>
        <p:sp>
          <p:nvSpPr>
            <p:cNvPr id="625" name="Textfeld 624">
              <a:extLst>
                <a:ext uri="{FF2B5EF4-FFF2-40B4-BE49-F238E27FC236}">
                  <a16:creationId xmlns:a16="http://schemas.microsoft.com/office/drawing/2014/main" id="{634E08F9-7E00-4D97-917B-2D4E7BD1B1C1}"/>
                </a:ext>
              </a:extLst>
            </p:cNvPr>
            <p:cNvSpPr txBox="1"/>
            <p:nvPr/>
          </p:nvSpPr>
          <p:spPr>
            <a:xfrm>
              <a:off x="753918" y="5287952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26" name="Textfeld 625">
              <a:extLst>
                <a:ext uri="{FF2B5EF4-FFF2-40B4-BE49-F238E27FC236}">
                  <a16:creationId xmlns:a16="http://schemas.microsoft.com/office/drawing/2014/main" id="{F73A0212-BE58-4E2F-A5F2-BB23521B71B7}"/>
                </a:ext>
              </a:extLst>
            </p:cNvPr>
            <p:cNvSpPr txBox="1"/>
            <p:nvPr/>
          </p:nvSpPr>
          <p:spPr>
            <a:xfrm>
              <a:off x="900942" y="5288540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37</a:t>
              </a:r>
            </a:p>
          </p:txBody>
        </p:sp>
        <p:sp>
          <p:nvSpPr>
            <p:cNvPr id="627" name="Textfeld 626">
              <a:extLst>
                <a:ext uri="{FF2B5EF4-FFF2-40B4-BE49-F238E27FC236}">
                  <a16:creationId xmlns:a16="http://schemas.microsoft.com/office/drawing/2014/main" id="{AAA2A4B2-F550-4FCD-887A-81C1CE9F3442}"/>
                </a:ext>
              </a:extLst>
            </p:cNvPr>
            <p:cNvSpPr txBox="1"/>
            <p:nvPr/>
          </p:nvSpPr>
          <p:spPr>
            <a:xfrm>
              <a:off x="1049795" y="528912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38</a:t>
              </a:r>
            </a:p>
          </p:txBody>
        </p:sp>
        <p:sp>
          <p:nvSpPr>
            <p:cNvPr id="628" name="Textfeld 627">
              <a:extLst>
                <a:ext uri="{FF2B5EF4-FFF2-40B4-BE49-F238E27FC236}">
                  <a16:creationId xmlns:a16="http://schemas.microsoft.com/office/drawing/2014/main" id="{DB9A9A6A-1C9A-47F5-8F0E-984053587FB4}"/>
                </a:ext>
              </a:extLst>
            </p:cNvPr>
            <p:cNvSpPr txBox="1"/>
            <p:nvPr/>
          </p:nvSpPr>
          <p:spPr>
            <a:xfrm>
              <a:off x="1198525" y="5289610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39</a:t>
              </a:r>
            </a:p>
          </p:txBody>
        </p:sp>
        <p:sp>
          <p:nvSpPr>
            <p:cNvPr id="629" name="Textfeld 628">
              <a:extLst>
                <a:ext uri="{FF2B5EF4-FFF2-40B4-BE49-F238E27FC236}">
                  <a16:creationId xmlns:a16="http://schemas.microsoft.com/office/drawing/2014/main" id="{4F0AA349-2892-4FCE-A3C7-FA4EC2917510}"/>
                </a:ext>
              </a:extLst>
            </p:cNvPr>
            <p:cNvSpPr txBox="1"/>
            <p:nvPr/>
          </p:nvSpPr>
          <p:spPr>
            <a:xfrm>
              <a:off x="160904" y="509386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40</a:t>
              </a:r>
            </a:p>
          </p:txBody>
        </p:sp>
        <p:sp>
          <p:nvSpPr>
            <p:cNvPr id="630" name="Textfeld 629">
              <a:extLst>
                <a:ext uri="{FF2B5EF4-FFF2-40B4-BE49-F238E27FC236}">
                  <a16:creationId xmlns:a16="http://schemas.microsoft.com/office/drawing/2014/main" id="{E268B9B1-33CA-4B9D-9F6A-70BC44AD4F8E}"/>
                </a:ext>
              </a:extLst>
            </p:cNvPr>
            <p:cNvSpPr txBox="1"/>
            <p:nvPr/>
          </p:nvSpPr>
          <p:spPr>
            <a:xfrm>
              <a:off x="309475" y="5094300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41</a:t>
              </a:r>
            </a:p>
          </p:txBody>
        </p:sp>
        <p:sp>
          <p:nvSpPr>
            <p:cNvPr id="631" name="Textfeld 630">
              <a:extLst>
                <a:ext uri="{FF2B5EF4-FFF2-40B4-BE49-F238E27FC236}">
                  <a16:creationId xmlns:a16="http://schemas.microsoft.com/office/drawing/2014/main" id="{B8BBC697-5B1D-4F5C-9460-4864A96BB387}"/>
                </a:ext>
              </a:extLst>
            </p:cNvPr>
            <p:cNvSpPr txBox="1"/>
            <p:nvPr/>
          </p:nvSpPr>
          <p:spPr>
            <a:xfrm>
              <a:off x="458327" y="509453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42</a:t>
              </a:r>
            </a:p>
          </p:txBody>
        </p:sp>
        <p:sp>
          <p:nvSpPr>
            <p:cNvPr id="632" name="Textfeld 631">
              <a:extLst>
                <a:ext uri="{FF2B5EF4-FFF2-40B4-BE49-F238E27FC236}">
                  <a16:creationId xmlns:a16="http://schemas.microsoft.com/office/drawing/2014/main" id="{53A164BD-8EBB-485C-BD64-721598F8ECC7}"/>
                </a:ext>
              </a:extLst>
            </p:cNvPr>
            <p:cNvSpPr txBox="1"/>
            <p:nvPr/>
          </p:nvSpPr>
          <p:spPr>
            <a:xfrm>
              <a:off x="604073" y="5095099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43</a:t>
              </a:r>
            </a:p>
          </p:txBody>
        </p:sp>
        <p:sp>
          <p:nvSpPr>
            <p:cNvPr id="633" name="Textfeld 632">
              <a:extLst>
                <a:ext uri="{FF2B5EF4-FFF2-40B4-BE49-F238E27FC236}">
                  <a16:creationId xmlns:a16="http://schemas.microsoft.com/office/drawing/2014/main" id="{8C3DCE7A-C931-4EA9-B5FB-84CD5457322F}"/>
                </a:ext>
              </a:extLst>
            </p:cNvPr>
            <p:cNvSpPr txBox="1"/>
            <p:nvPr/>
          </p:nvSpPr>
          <p:spPr>
            <a:xfrm>
              <a:off x="753458" y="509570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44</a:t>
              </a:r>
            </a:p>
          </p:txBody>
        </p:sp>
        <p:sp>
          <p:nvSpPr>
            <p:cNvPr id="634" name="Textfeld 633">
              <a:extLst>
                <a:ext uri="{FF2B5EF4-FFF2-40B4-BE49-F238E27FC236}">
                  <a16:creationId xmlns:a16="http://schemas.microsoft.com/office/drawing/2014/main" id="{679AB811-6B7D-4C16-999A-4A93AB14EE64}"/>
                </a:ext>
              </a:extLst>
            </p:cNvPr>
            <p:cNvSpPr txBox="1"/>
            <p:nvPr/>
          </p:nvSpPr>
          <p:spPr>
            <a:xfrm>
              <a:off x="902014" y="5096112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45</a:t>
              </a:r>
            </a:p>
          </p:txBody>
        </p:sp>
        <p:sp>
          <p:nvSpPr>
            <p:cNvPr id="635" name="Textfeld 634">
              <a:extLst>
                <a:ext uri="{FF2B5EF4-FFF2-40B4-BE49-F238E27FC236}">
                  <a16:creationId xmlns:a16="http://schemas.microsoft.com/office/drawing/2014/main" id="{8311859D-380D-472B-80E2-5D27D936DA5F}"/>
                </a:ext>
              </a:extLst>
            </p:cNvPr>
            <p:cNvSpPr txBox="1"/>
            <p:nvPr/>
          </p:nvSpPr>
          <p:spPr>
            <a:xfrm>
              <a:off x="1047616" y="5096064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46</a:t>
              </a:r>
            </a:p>
          </p:txBody>
        </p:sp>
        <p:sp>
          <p:nvSpPr>
            <p:cNvPr id="636" name="Textfeld 635">
              <a:extLst>
                <a:ext uri="{FF2B5EF4-FFF2-40B4-BE49-F238E27FC236}">
                  <a16:creationId xmlns:a16="http://schemas.microsoft.com/office/drawing/2014/main" id="{0D0CFF49-98D1-4806-96BB-6B05A6CF06E8}"/>
                </a:ext>
              </a:extLst>
            </p:cNvPr>
            <p:cNvSpPr txBox="1"/>
            <p:nvPr/>
          </p:nvSpPr>
          <p:spPr>
            <a:xfrm>
              <a:off x="1197148" y="509305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47</a:t>
              </a:r>
            </a:p>
          </p:txBody>
        </p:sp>
        <p:sp>
          <p:nvSpPr>
            <p:cNvPr id="637" name="Textfeld 636">
              <a:extLst>
                <a:ext uri="{FF2B5EF4-FFF2-40B4-BE49-F238E27FC236}">
                  <a16:creationId xmlns:a16="http://schemas.microsoft.com/office/drawing/2014/main" id="{5D3F2794-101E-4726-9F4D-1EF02CD53BB8}"/>
                </a:ext>
              </a:extLst>
            </p:cNvPr>
            <p:cNvSpPr txBox="1"/>
            <p:nvPr/>
          </p:nvSpPr>
          <p:spPr>
            <a:xfrm>
              <a:off x="1346237" y="509180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48</a:t>
              </a:r>
            </a:p>
          </p:txBody>
        </p:sp>
        <p:sp>
          <p:nvSpPr>
            <p:cNvPr id="638" name="Textfeld 637">
              <a:extLst>
                <a:ext uri="{FF2B5EF4-FFF2-40B4-BE49-F238E27FC236}">
                  <a16:creationId xmlns:a16="http://schemas.microsoft.com/office/drawing/2014/main" id="{0447A659-3FAB-454F-B160-0F8DE77B001A}"/>
                </a:ext>
              </a:extLst>
            </p:cNvPr>
            <p:cNvSpPr txBox="1"/>
            <p:nvPr/>
          </p:nvSpPr>
          <p:spPr>
            <a:xfrm>
              <a:off x="1495101" y="509244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49</a:t>
              </a:r>
            </a:p>
          </p:txBody>
        </p:sp>
        <p:sp>
          <p:nvSpPr>
            <p:cNvPr id="639" name="Textfeld 638">
              <a:extLst>
                <a:ext uri="{FF2B5EF4-FFF2-40B4-BE49-F238E27FC236}">
                  <a16:creationId xmlns:a16="http://schemas.microsoft.com/office/drawing/2014/main" id="{412CAE16-D24B-4092-9991-624A82B5847F}"/>
                </a:ext>
              </a:extLst>
            </p:cNvPr>
            <p:cNvSpPr txBox="1"/>
            <p:nvPr/>
          </p:nvSpPr>
          <p:spPr>
            <a:xfrm>
              <a:off x="1643343" y="509219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50</a:t>
              </a:r>
            </a:p>
          </p:txBody>
        </p:sp>
      </p:grpSp>
      <p:sp>
        <p:nvSpPr>
          <p:cNvPr id="681" name="FREEZE FAME inaktiv">
            <a:extLst>
              <a:ext uri="{FF2B5EF4-FFF2-40B4-BE49-F238E27FC236}">
                <a16:creationId xmlns:a16="http://schemas.microsoft.com/office/drawing/2014/main" id="{B7CC796A-381E-4DB9-B5D1-F5CBD4D9F798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sp>
        <p:nvSpPr>
          <p:cNvPr id="682" name="FREEZE FRAME aktiv">
            <a:extLst>
              <a:ext uri="{FF2B5EF4-FFF2-40B4-BE49-F238E27FC236}">
                <a16:creationId xmlns:a16="http://schemas.microsoft.com/office/drawing/2014/main" id="{E14150FB-77E6-44CC-8E21-4CF4C93C0F84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  <p:grpSp>
        <p:nvGrpSpPr>
          <p:cNvPr id="712" name="DELETE">
            <a:extLst>
              <a:ext uri="{FF2B5EF4-FFF2-40B4-BE49-F238E27FC236}">
                <a16:creationId xmlns:a16="http://schemas.microsoft.com/office/drawing/2014/main" id="{C7AAB018-0568-44BE-8203-C629324967DB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713" name="Rechteck: abgerundete Ecken 712">
              <a:extLst>
                <a:ext uri="{FF2B5EF4-FFF2-40B4-BE49-F238E27FC236}">
                  <a16:creationId xmlns:a16="http://schemas.microsoft.com/office/drawing/2014/main" id="{FA03DB67-BB46-4654-8A0B-83B76AC7BB5C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714" name="Grafik 713">
              <a:extLst>
                <a:ext uri="{FF2B5EF4-FFF2-40B4-BE49-F238E27FC236}">
                  <a16:creationId xmlns:a16="http://schemas.microsoft.com/office/drawing/2014/main" id="{51B113D3-CFFE-4D02-9D96-FF6010FC8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0B327095-0419-4FDB-97CC-2761A917964B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716" name="Gruppieren 715">
              <a:extLst>
                <a:ext uri="{FF2B5EF4-FFF2-40B4-BE49-F238E27FC236}">
                  <a16:creationId xmlns:a16="http://schemas.microsoft.com/office/drawing/2014/main" id="{200AED39-C379-43F5-A4E1-C09B38C06BE3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719" name="Rechteck: abgerundete Ecken 718">
                <a:extLst>
                  <a:ext uri="{FF2B5EF4-FFF2-40B4-BE49-F238E27FC236}">
                    <a16:creationId xmlns:a16="http://schemas.microsoft.com/office/drawing/2014/main" id="{91B3DEE9-B9C8-4FE9-9B6A-62E22CD45B87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0" name="Textfeld 719">
                <a:extLst>
                  <a:ext uri="{FF2B5EF4-FFF2-40B4-BE49-F238E27FC236}">
                    <a16:creationId xmlns:a16="http://schemas.microsoft.com/office/drawing/2014/main" id="{EB82D9C5-2DA1-4965-875E-E9864E1D1429}"/>
                  </a:ext>
                </a:extLst>
              </p:cNvPr>
              <p:cNvSpPr txBox="1"/>
              <p:nvPr/>
            </p:nvSpPr>
            <p:spPr>
              <a:xfrm>
                <a:off x="4708140" y="2574784"/>
                <a:ext cx="2830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?</a:t>
                </a:r>
              </a:p>
            </p:txBody>
          </p:sp>
          <p:pic>
            <p:nvPicPr>
              <p:cNvPr id="721" name="Grafik 720">
                <a:extLst>
                  <a:ext uri="{FF2B5EF4-FFF2-40B4-BE49-F238E27FC236}">
                    <a16:creationId xmlns:a16="http://schemas.microsoft.com/office/drawing/2014/main" id="{D47324C9-0DDF-4158-9FBF-92BE5D741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717" name="Flussdiagramm: Alternativer Prozess 716">
              <a:hlinkClick r:id="rId8" action="ppaction://hlinksldjump"/>
              <a:extLst>
                <a:ext uri="{FF2B5EF4-FFF2-40B4-BE49-F238E27FC236}">
                  <a16:creationId xmlns:a16="http://schemas.microsoft.com/office/drawing/2014/main" id="{560C24FF-D1B9-4F30-BB5F-C4485EC51D4B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718" name="Flussdiagramm: Alternativer Prozess 717">
              <a:hlinkClick r:id="rId35" action="ppaction://hlinksldjump"/>
              <a:extLst>
                <a:ext uri="{FF2B5EF4-FFF2-40B4-BE49-F238E27FC236}">
                  <a16:creationId xmlns:a16="http://schemas.microsoft.com/office/drawing/2014/main" id="{8DB2E99F-BE4C-439B-ADFC-B035976BDDEE}"/>
                </a:ext>
              </a:extLst>
            </p:cNvPr>
            <p:cNvSpPr/>
            <p:nvPr/>
          </p:nvSpPr>
          <p:spPr>
            <a:xfrm>
              <a:off x="4754757" y="3584697"/>
              <a:ext cx="2741196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Seating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Map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Konfig</a:t>
              </a:r>
              <a:r>
                <a:rPr lang="de-DE" sz="12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722" name="CANCEL">
            <a:extLst>
              <a:ext uri="{FF2B5EF4-FFF2-40B4-BE49-F238E27FC236}">
                <a16:creationId xmlns:a16="http://schemas.microsoft.com/office/drawing/2014/main" id="{2F672558-E745-43B3-913A-B12E1BA84A18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sp>
        <p:nvSpPr>
          <p:cNvPr id="202" name="Freihandform 201">
            <a:hlinkClick r:id="rId36" action="ppaction://hlinksldjump"/>
            <a:extLst>
              <a:ext uri="{FF2B5EF4-FFF2-40B4-BE49-F238E27FC236}">
                <a16:creationId xmlns:a16="http://schemas.microsoft.com/office/drawing/2014/main" id="{38C25E54-348E-8D4C-9E45-968DE54DE2F9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252" name="Grafik 251">
            <a:extLst>
              <a:ext uri="{FF2B5EF4-FFF2-40B4-BE49-F238E27FC236}">
                <a16:creationId xmlns:a16="http://schemas.microsoft.com/office/drawing/2014/main" id="{40C361C1-FAA9-47DA-B0EB-48197272079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sp>
        <p:nvSpPr>
          <p:cNvPr id="723" name="Textfeld 722">
            <a:extLst>
              <a:ext uri="{FF2B5EF4-FFF2-40B4-BE49-F238E27FC236}">
                <a16:creationId xmlns:a16="http://schemas.microsoft.com/office/drawing/2014/main" id="{08672360-3C08-4CA3-8C45-1BD2383086BA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pic>
        <p:nvPicPr>
          <p:cNvPr id="724" name="Grafik 723">
            <a:extLst>
              <a:ext uri="{FF2B5EF4-FFF2-40B4-BE49-F238E27FC236}">
                <a16:creationId xmlns:a16="http://schemas.microsoft.com/office/drawing/2014/main" id="{61B1D32D-5C69-4D36-9373-B23880E3BE1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25" name="Grafik 724">
            <a:extLst>
              <a:ext uri="{FF2B5EF4-FFF2-40B4-BE49-F238E27FC236}">
                <a16:creationId xmlns:a16="http://schemas.microsoft.com/office/drawing/2014/main" id="{6DBAA482-D1C7-446E-B9A6-0A03220E128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195" name="DELETE2">
            <a:extLst>
              <a:ext uri="{FF2B5EF4-FFF2-40B4-BE49-F238E27FC236}">
                <a16:creationId xmlns:a16="http://schemas.microsoft.com/office/drawing/2014/main" id="{C71A6AD8-B5DB-4630-B515-34D9992156E3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196" name="Rechteck: abgerundete Ecken 195">
              <a:extLst>
                <a:ext uri="{FF2B5EF4-FFF2-40B4-BE49-F238E27FC236}">
                  <a16:creationId xmlns:a16="http://schemas.microsoft.com/office/drawing/2014/main" id="{A91C829E-629B-4A08-A69B-B69FFBAC7E8C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197" name="Grafik 196">
              <a:extLst>
                <a:ext uri="{FF2B5EF4-FFF2-40B4-BE49-F238E27FC236}">
                  <a16:creationId xmlns:a16="http://schemas.microsoft.com/office/drawing/2014/main" id="{509CF3E9-7D13-4FC6-8D82-08E198814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sp>
        <p:nvSpPr>
          <p:cNvPr id="198" name="Textfeld 197">
            <a:extLst>
              <a:ext uri="{FF2B5EF4-FFF2-40B4-BE49-F238E27FC236}">
                <a16:creationId xmlns:a16="http://schemas.microsoft.com/office/drawing/2014/main" id="{66504AB8-2B2C-4BC1-85BC-65FF2AEDCDF5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sp>
        <p:nvSpPr>
          <p:cNvPr id="201" name="Freihandform: Form 200" hidden="1">
            <a:extLst>
              <a:ext uri="{FF2B5EF4-FFF2-40B4-BE49-F238E27FC236}">
                <a16:creationId xmlns:a16="http://schemas.microsoft.com/office/drawing/2014/main" id="{7C79A57E-B554-4B53-9ACD-D2109785E73E}"/>
              </a:ext>
            </a:extLst>
          </p:cNvPr>
          <p:cNvSpPr/>
          <p:nvPr/>
        </p:nvSpPr>
        <p:spPr>
          <a:xfrm>
            <a:off x="5613444" y="1268706"/>
            <a:ext cx="979770" cy="476948"/>
          </a:xfrm>
          <a:custGeom>
            <a:avLst/>
            <a:gdLst>
              <a:gd name="connsiteX0" fmla="*/ 0 w 979770"/>
              <a:gd name="connsiteY0" fmla="*/ 0 h 476948"/>
              <a:gd name="connsiteX1" fmla="*/ 979770 w 979770"/>
              <a:gd name="connsiteY1" fmla="*/ 0 h 476948"/>
              <a:gd name="connsiteX2" fmla="*/ 979770 w 979770"/>
              <a:gd name="connsiteY2" fmla="*/ 235246 h 476948"/>
              <a:gd name="connsiteX3" fmla="*/ 979770 w 979770"/>
              <a:gd name="connsiteY3" fmla="*/ 311471 h 476948"/>
              <a:gd name="connsiteX4" fmla="*/ 979770 w 979770"/>
              <a:gd name="connsiteY4" fmla="*/ 313650 h 476948"/>
              <a:gd name="connsiteX5" fmla="*/ 974188 w 979770"/>
              <a:gd name="connsiteY5" fmla="*/ 341295 h 476948"/>
              <a:gd name="connsiteX6" fmla="*/ 973850 w 979770"/>
              <a:gd name="connsiteY6" fmla="*/ 340794 h 476948"/>
              <a:gd name="connsiteX7" fmla="*/ 966937 w 979770"/>
              <a:gd name="connsiteY7" fmla="*/ 375034 h 476948"/>
              <a:gd name="connsiteX8" fmla="*/ 880035 w 979770"/>
              <a:gd name="connsiteY8" fmla="*/ 461936 h 476948"/>
              <a:gd name="connsiteX9" fmla="*/ 847398 w 979770"/>
              <a:gd name="connsiteY9" fmla="*/ 468526 h 476948"/>
              <a:gd name="connsiteX10" fmla="*/ 849884 w 979770"/>
              <a:gd name="connsiteY10" fmla="*/ 470202 h 476948"/>
              <a:gd name="connsiteX11" fmla="*/ 816472 w 979770"/>
              <a:gd name="connsiteY11" fmla="*/ 476948 h 476948"/>
              <a:gd name="connsiteX12" fmla="*/ 163298 w 979770"/>
              <a:gd name="connsiteY12" fmla="*/ 476948 h 476948"/>
              <a:gd name="connsiteX13" fmla="*/ 134367 w 979770"/>
              <a:gd name="connsiteY13" fmla="*/ 471107 h 476948"/>
              <a:gd name="connsiteX14" fmla="*/ 136854 w 979770"/>
              <a:gd name="connsiteY14" fmla="*/ 469430 h 476948"/>
              <a:gd name="connsiteX15" fmla="*/ 99735 w 979770"/>
              <a:gd name="connsiteY15" fmla="*/ 461936 h 476948"/>
              <a:gd name="connsiteX16" fmla="*/ 12833 w 979770"/>
              <a:gd name="connsiteY16" fmla="*/ 375034 h 476948"/>
              <a:gd name="connsiteX17" fmla="*/ 6940 w 979770"/>
              <a:gd name="connsiteY17" fmla="*/ 345844 h 476948"/>
              <a:gd name="connsiteX18" fmla="*/ 6601 w 979770"/>
              <a:gd name="connsiteY18" fmla="*/ 346346 h 476948"/>
              <a:gd name="connsiteX19" fmla="*/ 0 w 979770"/>
              <a:gd name="connsiteY19" fmla="*/ 313650 h 476948"/>
              <a:gd name="connsiteX20" fmla="*/ 0 w 979770"/>
              <a:gd name="connsiteY20" fmla="*/ 311471 h 476948"/>
              <a:gd name="connsiteX21" fmla="*/ 0 w 979770"/>
              <a:gd name="connsiteY21" fmla="*/ 235246 h 47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79770" h="476948">
                <a:moveTo>
                  <a:pt x="0" y="0"/>
                </a:moveTo>
                <a:lnTo>
                  <a:pt x="979770" y="0"/>
                </a:lnTo>
                <a:lnTo>
                  <a:pt x="979770" y="235246"/>
                </a:lnTo>
                <a:lnTo>
                  <a:pt x="979770" y="311471"/>
                </a:lnTo>
                <a:lnTo>
                  <a:pt x="979770" y="313650"/>
                </a:lnTo>
                <a:lnTo>
                  <a:pt x="974188" y="341295"/>
                </a:lnTo>
                <a:lnTo>
                  <a:pt x="973850" y="340794"/>
                </a:lnTo>
                <a:lnTo>
                  <a:pt x="966937" y="375034"/>
                </a:lnTo>
                <a:cubicBezTo>
                  <a:pt x="950411" y="414107"/>
                  <a:pt x="919109" y="445410"/>
                  <a:pt x="880035" y="461936"/>
                </a:cubicBezTo>
                <a:lnTo>
                  <a:pt x="847398" y="468526"/>
                </a:lnTo>
                <a:lnTo>
                  <a:pt x="849884" y="470202"/>
                </a:lnTo>
                <a:lnTo>
                  <a:pt x="816472" y="476948"/>
                </a:lnTo>
                <a:lnTo>
                  <a:pt x="163298" y="476948"/>
                </a:lnTo>
                <a:lnTo>
                  <a:pt x="134367" y="471107"/>
                </a:lnTo>
                <a:lnTo>
                  <a:pt x="136854" y="469430"/>
                </a:lnTo>
                <a:lnTo>
                  <a:pt x="99735" y="461936"/>
                </a:lnTo>
                <a:cubicBezTo>
                  <a:pt x="60662" y="445410"/>
                  <a:pt x="29360" y="414107"/>
                  <a:pt x="12833" y="375034"/>
                </a:cubicBezTo>
                <a:lnTo>
                  <a:pt x="6940" y="345844"/>
                </a:lnTo>
                <a:lnTo>
                  <a:pt x="6601" y="346346"/>
                </a:lnTo>
                <a:lnTo>
                  <a:pt x="0" y="313650"/>
                </a:lnTo>
                <a:lnTo>
                  <a:pt x="0" y="311471"/>
                </a:lnTo>
                <a:lnTo>
                  <a:pt x="0" y="235246"/>
                </a:ln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grpSp>
        <p:nvGrpSpPr>
          <p:cNvPr id="218" name="Gruppieren 217">
            <a:extLst>
              <a:ext uri="{FF2B5EF4-FFF2-40B4-BE49-F238E27FC236}">
                <a16:creationId xmlns:a16="http://schemas.microsoft.com/office/drawing/2014/main" id="{DCAD4C2E-12BC-45E9-8E83-D693397138AE}"/>
              </a:ext>
            </a:extLst>
          </p:cNvPr>
          <p:cNvGrpSpPr/>
          <p:nvPr/>
        </p:nvGrpSpPr>
        <p:grpSpPr>
          <a:xfrm>
            <a:off x="6243939" y="1395050"/>
            <a:ext cx="233114" cy="233110"/>
            <a:chOff x="5324793" y="1536935"/>
            <a:chExt cx="233114" cy="233110"/>
          </a:xfrm>
        </p:grpSpPr>
        <p:sp>
          <p:nvSpPr>
            <p:cNvPr id="249" name="Flussdiagramm: Verbinder 248">
              <a:extLst>
                <a:ext uri="{FF2B5EF4-FFF2-40B4-BE49-F238E27FC236}">
                  <a16:creationId xmlns:a16="http://schemas.microsoft.com/office/drawing/2014/main" id="{1576BBC3-FCD4-486F-A36C-4A326ABA2E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4793" y="1536935"/>
              <a:ext cx="233114" cy="233110"/>
            </a:xfrm>
            <a:prstGeom prst="flowChartConnector">
              <a:avLst/>
            </a:prstGeom>
            <a:solidFill>
              <a:srgbClr val="6780A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50" name="Grafik 10">
              <a:extLst>
                <a:ext uri="{FF2B5EF4-FFF2-40B4-BE49-F238E27FC236}">
                  <a16:creationId xmlns:a16="http://schemas.microsoft.com/office/drawing/2014/main" id="{DA4F0064-2F5C-4335-9CD8-650173886D04}"/>
                </a:ext>
              </a:extLst>
            </p:cNvPr>
            <p:cNvGrpSpPr/>
            <p:nvPr/>
          </p:nvGrpSpPr>
          <p:grpSpPr>
            <a:xfrm flipV="1">
              <a:off x="5386453" y="1602406"/>
              <a:ext cx="102328" cy="102328"/>
              <a:chOff x="5391521" y="2724521"/>
              <a:chExt cx="1405271" cy="1405271"/>
            </a:xfrm>
            <a:solidFill>
              <a:schemeClr val="bg1"/>
            </a:solidFill>
          </p:grpSpPr>
          <p:sp>
            <p:nvSpPr>
              <p:cNvPr id="251" name="Freihandform: Form 250">
                <a:extLst>
                  <a:ext uri="{FF2B5EF4-FFF2-40B4-BE49-F238E27FC236}">
                    <a16:creationId xmlns:a16="http://schemas.microsoft.com/office/drawing/2014/main" id="{CDCC6F68-9A6D-4895-9823-0AC294FB7685}"/>
                  </a:ext>
                </a:extLst>
              </p:cNvPr>
              <p:cNvSpPr/>
              <p:nvPr/>
            </p:nvSpPr>
            <p:spPr>
              <a:xfrm>
                <a:off x="6008427" y="2724521"/>
                <a:ext cx="788365" cy="788365"/>
              </a:xfrm>
              <a:custGeom>
                <a:avLst/>
                <a:gdLst>
                  <a:gd name="connsiteX0" fmla="*/ 702640 w 788365"/>
                  <a:gd name="connsiteY0" fmla="*/ 0 h 788365"/>
                  <a:gd name="connsiteX1" fmla="*/ 85725 w 788365"/>
                  <a:gd name="connsiteY1" fmla="*/ 0 h 788365"/>
                  <a:gd name="connsiteX2" fmla="*/ 0 w 788365"/>
                  <a:gd name="connsiteY2" fmla="*/ 85725 h 788365"/>
                  <a:gd name="connsiteX3" fmla="*/ 85725 w 788365"/>
                  <a:gd name="connsiteY3" fmla="*/ 171450 h 788365"/>
                  <a:gd name="connsiteX4" fmla="*/ 616915 w 788365"/>
                  <a:gd name="connsiteY4" fmla="*/ 171450 h 788365"/>
                  <a:gd name="connsiteX5" fmla="*/ 616915 w 788365"/>
                  <a:gd name="connsiteY5" fmla="*/ 702640 h 788365"/>
                  <a:gd name="connsiteX6" fmla="*/ 702640 w 788365"/>
                  <a:gd name="connsiteY6" fmla="*/ 788365 h 788365"/>
                  <a:gd name="connsiteX7" fmla="*/ 788365 w 788365"/>
                  <a:gd name="connsiteY7" fmla="*/ 702640 h 788365"/>
                  <a:gd name="connsiteX8" fmla="*/ 788365 w 788365"/>
                  <a:gd name="connsiteY8" fmla="*/ 85725 h 788365"/>
                  <a:gd name="connsiteX9" fmla="*/ 702640 w 788365"/>
                  <a:gd name="connsiteY9" fmla="*/ 0 h 788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8365" h="788365">
                    <a:moveTo>
                      <a:pt x="702640" y="0"/>
                    </a:moveTo>
                    <a:lnTo>
                      <a:pt x="85725" y="0"/>
                    </a:lnTo>
                    <a:cubicBezTo>
                      <a:pt x="38376" y="0"/>
                      <a:pt x="0" y="38376"/>
                      <a:pt x="0" y="85725"/>
                    </a:cubicBezTo>
                    <a:cubicBezTo>
                      <a:pt x="0" y="133074"/>
                      <a:pt x="38376" y="171450"/>
                      <a:pt x="85725" y="171450"/>
                    </a:cubicBezTo>
                    <a:lnTo>
                      <a:pt x="616915" y="171450"/>
                    </a:lnTo>
                    <a:lnTo>
                      <a:pt x="616915" y="702640"/>
                    </a:lnTo>
                    <a:cubicBezTo>
                      <a:pt x="616915" y="749989"/>
                      <a:pt x="655291" y="788365"/>
                      <a:pt x="702640" y="788365"/>
                    </a:cubicBezTo>
                    <a:cubicBezTo>
                      <a:pt x="749989" y="788365"/>
                      <a:pt x="788365" y="749989"/>
                      <a:pt x="788365" y="702640"/>
                    </a:cubicBezTo>
                    <a:lnTo>
                      <a:pt x="788365" y="85725"/>
                    </a:lnTo>
                    <a:cubicBezTo>
                      <a:pt x="788365" y="38376"/>
                      <a:pt x="749989" y="0"/>
                      <a:pt x="702640" y="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3" name="Freihandform: Form 252">
                <a:extLst>
                  <a:ext uri="{FF2B5EF4-FFF2-40B4-BE49-F238E27FC236}">
                    <a16:creationId xmlns:a16="http://schemas.microsoft.com/office/drawing/2014/main" id="{C759D82F-7426-4C5C-881B-FD3509FA7427}"/>
                  </a:ext>
                </a:extLst>
              </p:cNvPr>
              <p:cNvSpPr/>
              <p:nvPr/>
            </p:nvSpPr>
            <p:spPr>
              <a:xfrm>
                <a:off x="5391521" y="3341427"/>
                <a:ext cx="788365" cy="788365"/>
              </a:xfrm>
              <a:custGeom>
                <a:avLst/>
                <a:gdLst>
                  <a:gd name="connsiteX0" fmla="*/ 702640 w 788365"/>
                  <a:gd name="connsiteY0" fmla="*/ 616915 h 788365"/>
                  <a:gd name="connsiteX1" fmla="*/ 171450 w 788365"/>
                  <a:gd name="connsiteY1" fmla="*/ 616915 h 788365"/>
                  <a:gd name="connsiteX2" fmla="*/ 171450 w 788365"/>
                  <a:gd name="connsiteY2" fmla="*/ 85725 h 788365"/>
                  <a:gd name="connsiteX3" fmla="*/ 85725 w 788365"/>
                  <a:gd name="connsiteY3" fmla="*/ 0 h 788365"/>
                  <a:gd name="connsiteX4" fmla="*/ 0 w 788365"/>
                  <a:gd name="connsiteY4" fmla="*/ 85725 h 788365"/>
                  <a:gd name="connsiteX5" fmla="*/ 0 w 788365"/>
                  <a:gd name="connsiteY5" fmla="*/ 702640 h 788365"/>
                  <a:gd name="connsiteX6" fmla="*/ 85725 w 788365"/>
                  <a:gd name="connsiteY6" fmla="*/ 788365 h 788365"/>
                  <a:gd name="connsiteX7" fmla="*/ 702640 w 788365"/>
                  <a:gd name="connsiteY7" fmla="*/ 788365 h 788365"/>
                  <a:gd name="connsiteX8" fmla="*/ 788365 w 788365"/>
                  <a:gd name="connsiteY8" fmla="*/ 702640 h 788365"/>
                  <a:gd name="connsiteX9" fmla="*/ 702640 w 788365"/>
                  <a:gd name="connsiteY9" fmla="*/ 616915 h 788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8365" h="788365">
                    <a:moveTo>
                      <a:pt x="702640" y="616915"/>
                    </a:moveTo>
                    <a:lnTo>
                      <a:pt x="171450" y="616915"/>
                    </a:lnTo>
                    <a:lnTo>
                      <a:pt x="171450" y="85725"/>
                    </a:lnTo>
                    <a:cubicBezTo>
                      <a:pt x="171450" y="38376"/>
                      <a:pt x="133074" y="0"/>
                      <a:pt x="85725" y="0"/>
                    </a:cubicBezTo>
                    <a:cubicBezTo>
                      <a:pt x="38376" y="0"/>
                      <a:pt x="0" y="38376"/>
                      <a:pt x="0" y="85725"/>
                    </a:cubicBezTo>
                    <a:lnTo>
                      <a:pt x="0" y="702640"/>
                    </a:lnTo>
                    <a:cubicBezTo>
                      <a:pt x="0" y="749989"/>
                      <a:pt x="38376" y="788365"/>
                      <a:pt x="85725" y="788365"/>
                    </a:cubicBezTo>
                    <a:lnTo>
                      <a:pt x="702640" y="788365"/>
                    </a:lnTo>
                    <a:cubicBezTo>
                      <a:pt x="749989" y="788365"/>
                      <a:pt x="788365" y="749989"/>
                      <a:pt x="788365" y="702640"/>
                    </a:cubicBezTo>
                    <a:cubicBezTo>
                      <a:pt x="788365" y="655291"/>
                      <a:pt x="749979" y="616915"/>
                      <a:pt x="702640" y="616915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10" name="Ellipse 9">
            <a:extLst>
              <a:ext uri="{FF2B5EF4-FFF2-40B4-BE49-F238E27FC236}">
                <a16:creationId xmlns:a16="http://schemas.microsoft.com/office/drawing/2014/main" id="{685B8CE3-3A71-4B56-A106-83F6A79DD595}"/>
              </a:ext>
            </a:extLst>
          </p:cNvPr>
          <p:cNvSpPr/>
          <p:nvPr/>
        </p:nvSpPr>
        <p:spPr>
          <a:xfrm>
            <a:off x="6070431" y="239821"/>
            <a:ext cx="1049026" cy="1049026"/>
          </a:xfrm>
          <a:prstGeom prst="ellipse">
            <a:avLst/>
          </a:prstGeom>
          <a:blipFill dpi="0" rotWithShape="1"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9575" t="-91197" r="-35693" b="-94071"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9E8F45C-3DE4-46B0-A4CD-4E7B5352EB2A}"/>
              </a:ext>
            </a:extLst>
          </p:cNvPr>
          <p:cNvGrpSpPr/>
          <p:nvPr/>
        </p:nvGrpSpPr>
        <p:grpSpPr>
          <a:xfrm>
            <a:off x="5588196" y="716908"/>
            <a:ext cx="899757" cy="1125221"/>
            <a:chOff x="5588196" y="716908"/>
            <a:chExt cx="899757" cy="1125221"/>
          </a:xfrm>
        </p:grpSpPr>
        <p:sp>
          <p:nvSpPr>
            <p:cNvPr id="214" name="Freihandform: Form 213">
              <a:extLst>
                <a:ext uri="{FF2B5EF4-FFF2-40B4-BE49-F238E27FC236}">
                  <a16:creationId xmlns:a16="http://schemas.microsoft.com/office/drawing/2014/main" id="{5E3EF2EB-CDA0-4FDB-BBAE-DC035D1BF6E5}"/>
                </a:ext>
              </a:extLst>
            </p:cNvPr>
            <p:cNvSpPr/>
            <p:nvPr/>
          </p:nvSpPr>
          <p:spPr>
            <a:xfrm>
              <a:off x="5612888" y="1193368"/>
              <a:ext cx="832529" cy="405272"/>
            </a:xfrm>
            <a:custGeom>
              <a:avLst/>
              <a:gdLst>
                <a:gd name="connsiteX0" fmla="*/ 0 w 832529"/>
                <a:gd name="connsiteY0" fmla="*/ 0 h 405272"/>
                <a:gd name="connsiteX1" fmla="*/ 832529 w 832529"/>
                <a:gd name="connsiteY1" fmla="*/ 0 h 405272"/>
                <a:gd name="connsiteX2" fmla="*/ 832529 w 832529"/>
                <a:gd name="connsiteY2" fmla="*/ 214934 h 405272"/>
                <a:gd name="connsiteX3" fmla="*/ 796460 w 832529"/>
                <a:gd name="connsiteY3" fmla="*/ 190616 h 405272"/>
                <a:gd name="connsiteX4" fmla="*/ 743129 w 832529"/>
                <a:gd name="connsiteY4" fmla="*/ 179849 h 405272"/>
                <a:gd name="connsiteX5" fmla="*/ 606119 w 832529"/>
                <a:gd name="connsiteY5" fmla="*/ 316857 h 405272"/>
                <a:gd name="connsiteX6" fmla="*/ 616886 w 832529"/>
                <a:gd name="connsiteY6" fmla="*/ 370187 h 405272"/>
                <a:gd name="connsiteX7" fmla="*/ 640542 w 832529"/>
                <a:gd name="connsiteY7" fmla="*/ 405272 h 405272"/>
                <a:gd name="connsiteX8" fmla="*/ 194066 w 832529"/>
                <a:gd name="connsiteY8" fmla="*/ 405272 h 405272"/>
                <a:gd name="connsiteX9" fmla="*/ 217173 w 832529"/>
                <a:gd name="connsiteY9" fmla="*/ 371000 h 405272"/>
                <a:gd name="connsiteX10" fmla="*/ 227940 w 832529"/>
                <a:gd name="connsiteY10" fmla="*/ 317670 h 405272"/>
                <a:gd name="connsiteX11" fmla="*/ 90930 w 832529"/>
                <a:gd name="connsiteY11" fmla="*/ 180662 h 405272"/>
                <a:gd name="connsiteX12" fmla="*/ 37600 w 832529"/>
                <a:gd name="connsiteY12" fmla="*/ 191429 h 405272"/>
                <a:gd name="connsiteX13" fmla="*/ 0 w 832529"/>
                <a:gd name="connsiteY13" fmla="*/ 216779 h 40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529" h="405272">
                  <a:moveTo>
                    <a:pt x="0" y="0"/>
                  </a:moveTo>
                  <a:lnTo>
                    <a:pt x="832529" y="0"/>
                  </a:lnTo>
                  <a:lnTo>
                    <a:pt x="832529" y="214934"/>
                  </a:lnTo>
                  <a:lnTo>
                    <a:pt x="796460" y="190616"/>
                  </a:lnTo>
                  <a:cubicBezTo>
                    <a:pt x="780068" y="183683"/>
                    <a:pt x="762047" y="179849"/>
                    <a:pt x="743129" y="179849"/>
                  </a:cubicBezTo>
                  <a:cubicBezTo>
                    <a:pt x="667460" y="179849"/>
                    <a:pt x="606119" y="241190"/>
                    <a:pt x="606119" y="316857"/>
                  </a:cubicBezTo>
                  <a:cubicBezTo>
                    <a:pt x="606119" y="335774"/>
                    <a:pt x="609953" y="353795"/>
                    <a:pt x="616886" y="370187"/>
                  </a:cubicBezTo>
                  <a:lnTo>
                    <a:pt x="640542" y="405272"/>
                  </a:lnTo>
                  <a:lnTo>
                    <a:pt x="194066" y="405272"/>
                  </a:lnTo>
                  <a:lnTo>
                    <a:pt x="217173" y="371000"/>
                  </a:lnTo>
                  <a:cubicBezTo>
                    <a:pt x="224106" y="354608"/>
                    <a:pt x="227940" y="336587"/>
                    <a:pt x="227940" y="317670"/>
                  </a:cubicBezTo>
                  <a:cubicBezTo>
                    <a:pt x="227940" y="242003"/>
                    <a:pt x="166599" y="180662"/>
                    <a:pt x="90930" y="180662"/>
                  </a:cubicBezTo>
                  <a:cubicBezTo>
                    <a:pt x="72013" y="180662"/>
                    <a:pt x="53991" y="184496"/>
                    <a:pt x="37600" y="191429"/>
                  </a:cubicBezTo>
                  <a:lnTo>
                    <a:pt x="0" y="216779"/>
                  </a:ln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42B54CAE-5EE2-44C5-8A8E-DC417C81B376}"/>
                </a:ext>
              </a:extLst>
            </p:cNvPr>
            <p:cNvGrpSpPr/>
            <p:nvPr/>
          </p:nvGrpSpPr>
          <p:grpSpPr>
            <a:xfrm>
              <a:off x="5588196" y="716908"/>
              <a:ext cx="899757" cy="1125221"/>
              <a:chOff x="5588196" y="716908"/>
              <a:chExt cx="899757" cy="1125221"/>
            </a:xfrm>
          </p:grpSpPr>
          <p:grpSp>
            <p:nvGrpSpPr>
              <p:cNvPr id="213" name="Gruppieren 212">
                <a:extLst>
                  <a:ext uri="{FF2B5EF4-FFF2-40B4-BE49-F238E27FC236}">
                    <a16:creationId xmlns:a16="http://schemas.microsoft.com/office/drawing/2014/main" id="{18E31021-8BD3-49CF-B35D-D6E37D1DC2FF}"/>
                  </a:ext>
                </a:extLst>
              </p:cNvPr>
              <p:cNvGrpSpPr/>
              <p:nvPr/>
            </p:nvGrpSpPr>
            <p:grpSpPr>
              <a:xfrm>
                <a:off x="5786337" y="1602783"/>
                <a:ext cx="481253" cy="239346"/>
                <a:chOff x="4679615" y="2340032"/>
                <a:chExt cx="563993" cy="280496"/>
              </a:xfrm>
            </p:grpSpPr>
            <p:sp>
              <p:nvSpPr>
                <p:cNvPr id="256" name="Freihandform: Form 255">
                  <a:hlinkClick r:id="rId44" action="ppaction://hlinksldjump"/>
                  <a:extLst>
                    <a:ext uri="{FF2B5EF4-FFF2-40B4-BE49-F238E27FC236}">
                      <a16:creationId xmlns:a16="http://schemas.microsoft.com/office/drawing/2014/main" id="{12CC2E25-5434-4820-A3A2-1C48ECBB47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79615" y="2340032"/>
                  <a:ext cx="563993" cy="280496"/>
                </a:xfrm>
                <a:custGeom>
                  <a:avLst/>
                  <a:gdLst>
                    <a:gd name="connsiteX0" fmla="*/ 0 w 563993"/>
                    <a:gd name="connsiteY0" fmla="*/ 0 h 280496"/>
                    <a:gd name="connsiteX1" fmla="*/ 563993 w 563993"/>
                    <a:gd name="connsiteY1" fmla="*/ 0 h 280496"/>
                    <a:gd name="connsiteX2" fmla="*/ 558428 w 563993"/>
                    <a:gd name="connsiteY2" fmla="*/ 55201 h 280496"/>
                    <a:gd name="connsiteX3" fmla="*/ 281996 w 563993"/>
                    <a:gd name="connsiteY3" fmla="*/ 280496 h 280496"/>
                    <a:gd name="connsiteX4" fmla="*/ 5565 w 563993"/>
                    <a:gd name="connsiteY4" fmla="*/ 55201 h 280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3993" h="280496">
                      <a:moveTo>
                        <a:pt x="0" y="0"/>
                      </a:moveTo>
                      <a:lnTo>
                        <a:pt x="563993" y="0"/>
                      </a:lnTo>
                      <a:lnTo>
                        <a:pt x="558428" y="55201"/>
                      </a:lnTo>
                      <a:cubicBezTo>
                        <a:pt x="532117" y="183777"/>
                        <a:pt x="418352" y="280496"/>
                        <a:pt x="281996" y="280496"/>
                      </a:cubicBezTo>
                      <a:cubicBezTo>
                        <a:pt x="145641" y="280496"/>
                        <a:pt x="31876" y="183777"/>
                        <a:pt x="5565" y="55201"/>
                      </a:cubicBezTo>
                      <a:close/>
                    </a:path>
                  </a:pathLst>
                </a:custGeom>
                <a:solidFill>
                  <a:srgbClr val="062C5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257" name="Grafik 256">
                  <a:hlinkClick r:id="rId44" action="ppaction://hlinksldjump"/>
                  <a:extLst>
                    <a:ext uri="{FF2B5EF4-FFF2-40B4-BE49-F238E27FC236}">
                      <a16:creationId xmlns:a16="http://schemas.microsoft.com/office/drawing/2014/main" id="{B7E5ACB5-82D9-46E2-85AC-0939A9FC33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83901" y="2400683"/>
                  <a:ext cx="166998" cy="166998"/>
                </a:xfrm>
                <a:prstGeom prst="rect">
                  <a:avLst/>
                </a:prstGeom>
              </p:spPr>
            </p:pic>
          </p:grpSp>
          <p:sp>
            <p:nvSpPr>
              <p:cNvPr id="215" name="Freihandform: Form 214">
                <a:extLst>
                  <a:ext uri="{FF2B5EF4-FFF2-40B4-BE49-F238E27FC236}">
                    <a16:creationId xmlns:a16="http://schemas.microsoft.com/office/drawing/2014/main" id="{AA999C83-B10D-4556-8119-BD7B2A215842}"/>
                  </a:ext>
                </a:extLst>
              </p:cNvPr>
              <p:cNvSpPr/>
              <p:nvPr/>
            </p:nvSpPr>
            <p:spPr>
              <a:xfrm>
                <a:off x="5613073" y="764259"/>
                <a:ext cx="832529" cy="411962"/>
              </a:xfrm>
              <a:custGeom>
                <a:avLst/>
                <a:gdLst>
                  <a:gd name="connsiteX0" fmla="*/ 420709 w 832529"/>
                  <a:gd name="connsiteY0" fmla="*/ 231038 h 411962"/>
                  <a:gd name="connsiteX1" fmla="*/ 417863 w 832529"/>
                  <a:gd name="connsiteY1" fmla="*/ 231086 h 411962"/>
                  <a:gd name="connsiteX2" fmla="*/ 415871 w 832529"/>
                  <a:gd name="connsiteY2" fmla="*/ 231323 h 411962"/>
                  <a:gd name="connsiteX3" fmla="*/ 414449 w 832529"/>
                  <a:gd name="connsiteY3" fmla="*/ 231702 h 411962"/>
                  <a:gd name="connsiteX4" fmla="*/ 413501 w 832529"/>
                  <a:gd name="connsiteY4" fmla="*/ 232176 h 411962"/>
                  <a:gd name="connsiteX5" fmla="*/ 385236 w 832529"/>
                  <a:gd name="connsiteY5" fmla="*/ 250292 h 411962"/>
                  <a:gd name="connsiteX6" fmla="*/ 383861 w 832529"/>
                  <a:gd name="connsiteY6" fmla="*/ 251430 h 411962"/>
                  <a:gd name="connsiteX7" fmla="*/ 383054 w 832529"/>
                  <a:gd name="connsiteY7" fmla="*/ 252758 h 411962"/>
                  <a:gd name="connsiteX8" fmla="*/ 382628 w 832529"/>
                  <a:gd name="connsiteY8" fmla="*/ 254655 h 411962"/>
                  <a:gd name="connsiteX9" fmla="*/ 382486 w 832529"/>
                  <a:gd name="connsiteY9" fmla="*/ 257405 h 411962"/>
                  <a:gd name="connsiteX10" fmla="*/ 382723 w 832529"/>
                  <a:gd name="connsiteY10" fmla="*/ 261010 h 411962"/>
                  <a:gd name="connsiteX11" fmla="*/ 383624 w 832529"/>
                  <a:gd name="connsiteY11" fmla="*/ 263049 h 411962"/>
                  <a:gd name="connsiteX12" fmla="*/ 385378 w 832529"/>
                  <a:gd name="connsiteY12" fmla="*/ 263476 h 411962"/>
                  <a:gd name="connsiteX13" fmla="*/ 388272 w 832529"/>
                  <a:gd name="connsiteY13" fmla="*/ 262338 h 411962"/>
                  <a:gd name="connsiteX14" fmla="*/ 411983 w 832529"/>
                  <a:gd name="connsiteY14" fmla="*/ 248205 h 411962"/>
                  <a:gd name="connsiteX15" fmla="*/ 411983 w 832529"/>
                  <a:gd name="connsiteY15" fmla="*/ 341534 h 411962"/>
                  <a:gd name="connsiteX16" fmla="*/ 386374 w 832529"/>
                  <a:gd name="connsiteY16" fmla="*/ 341534 h 411962"/>
                  <a:gd name="connsiteX17" fmla="*/ 384999 w 832529"/>
                  <a:gd name="connsiteY17" fmla="*/ 341961 h 411962"/>
                  <a:gd name="connsiteX18" fmla="*/ 383956 w 832529"/>
                  <a:gd name="connsiteY18" fmla="*/ 343194 h 411962"/>
                  <a:gd name="connsiteX19" fmla="*/ 383245 w 832529"/>
                  <a:gd name="connsiteY19" fmla="*/ 345234 h 411962"/>
                  <a:gd name="connsiteX20" fmla="*/ 382960 w 832529"/>
                  <a:gd name="connsiteY20" fmla="*/ 348174 h 411962"/>
                  <a:gd name="connsiteX21" fmla="*/ 383245 w 832529"/>
                  <a:gd name="connsiteY21" fmla="*/ 351209 h 411962"/>
                  <a:gd name="connsiteX22" fmla="*/ 384050 w 832529"/>
                  <a:gd name="connsiteY22" fmla="*/ 353201 h 411962"/>
                  <a:gd name="connsiteX23" fmla="*/ 385141 w 832529"/>
                  <a:gd name="connsiteY23" fmla="*/ 354291 h 411962"/>
                  <a:gd name="connsiteX24" fmla="*/ 386374 w 832529"/>
                  <a:gd name="connsiteY24" fmla="*/ 354623 h 411962"/>
                  <a:gd name="connsiteX25" fmla="*/ 450491 w 832529"/>
                  <a:gd name="connsiteY25" fmla="*/ 354623 h 411962"/>
                  <a:gd name="connsiteX26" fmla="*/ 451771 w 832529"/>
                  <a:gd name="connsiteY26" fmla="*/ 354291 h 411962"/>
                  <a:gd name="connsiteX27" fmla="*/ 452862 w 832529"/>
                  <a:gd name="connsiteY27" fmla="*/ 353201 h 411962"/>
                  <a:gd name="connsiteX28" fmla="*/ 453621 w 832529"/>
                  <a:gd name="connsiteY28" fmla="*/ 351209 h 411962"/>
                  <a:gd name="connsiteX29" fmla="*/ 453905 w 832529"/>
                  <a:gd name="connsiteY29" fmla="*/ 348174 h 411962"/>
                  <a:gd name="connsiteX30" fmla="*/ 453668 w 832529"/>
                  <a:gd name="connsiteY30" fmla="*/ 345234 h 411962"/>
                  <a:gd name="connsiteX31" fmla="*/ 453004 w 832529"/>
                  <a:gd name="connsiteY31" fmla="*/ 343194 h 411962"/>
                  <a:gd name="connsiteX32" fmla="*/ 451913 w 832529"/>
                  <a:gd name="connsiteY32" fmla="*/ 341961 h 411962"/>
                  <a:gd name="connsiteX33" fmla="*/ 450491 w 832529"/>
                  <a:gd name="connsiteY33" fmla="*/ 341534 h 411962"/>
                  <a:gd name="connsiteX34" fmla="*/ 428297 w 832529"/>
                  <a:gd name="connsiteY34" fmla="*/ 341534 h 411962"/>
                  <a:gd name="connsiteX35" fmla="*/ 428297 w 832529"/>
                  <a:gd name="connsiteY35" fmla="*/ 233694 h 411962"/>
                  <a:gd name="connsiteX36" fmla="*/ 428012 w 832529"/>
                  <a:gd name="connsiteY36" fmla="*/ 232604 h 411962"/>
                  <a:gd name="connsiteX37" fmla="*/ 426873 w 832529"/>
                  <a:gd name="connsiteY37" fmla="*/ 231750 h 411962"/>
                  <a:gd name="connsiteX38" fmla="*/ 424503 w 832529"/>
                  <a:gd name="connsiteY38" fmla="*/ 231228 h 411962"/>
                  <a:gd name="connsiteX39" fmla="*/ 420709 w 832529"/>
                  <a:gd name="connsiteY39" fmla="*/ 231038 h 411962"/>
                  <a:gd name="connsiteX40" fmla="*/ 207666 w 832529"/>
                  <a:gd name="connsiteY40" fmla="*/ 0 h 411962"/>
                  <a:gd name="connsiteX41" fmla="*/ 641273 w 832529"/>
                  <a:gd name="connsiteY41" fmla="*/ 0 h 411962"/>
                  <a:gd name="connsiteX42" fmla="*/ 630193 w 832529"/>
                  <a:gd name="connsiteY42" fmla="*/ 16434 h 411962"/>
                  <a:gd name="connsiteX43" fmla="*/ 619426 w 832529"/>
                  <a:gd name="connsiteY43" fmla="*/ 69763 h 411962"/>
                  <a:gd name="connsiteX44" fmla="*/ 756436 w 832529"/>
                  <a:gd name="connsiteY44" fmla="*/ 206771 h 411962"/>
                  <a:gd name="connsiteX45" fmla="*/ 809767 w 832529"/>
                  <a:gd name="connsiteY45" fmla="*/ 196004 h 411962"/>
                  <a:gd name="connsiteX46" fmla="*/ 832529 w 832529"/>
                  <a:gd name="connsiteY46" fmla="*/ 180658 h 411962"/>
                  <a:gd name="connsiteX47" fmla="*/ 832529 w 832529"/>
                  <a:gd name="connsiteY47" fmla="*/ 411962 h 411962"/>
                  <a:gd name="connsiteX48" fmla="*/ 0 w 832529"/>
                  <a:gd name="connsiteY48" fmla="*/ 411962 h 411962"/>
                  <a:gd name="connsiteX49" fmla="*/ 0 w 832529"/>
                  <a:gd name="connsiteY49" fmla="*/ 168446 h 411962"/>
                  <a:gd name="connsiteX50" fmla="*/ 37754 w 832529"/>
                  <a:gd name="connsiteY50" fmla="*/ 193900 h 411962"/>
                  <a:gd name="connsiteX51" fmla="*/ 91084 w 832529"/>
                  <a:gd name="connsiteY51" fmla="*/ 204667 h 411962"/>
                  <a:gd name="connsiteX52" fmla="*/ 228094 w 832529"/>
                  <a:gd name="connsiteY52" fmla="*/ 67659 h 411962"/>
                  <a:gd name="connsiteX53" fmla="*/ 217327 w 832529"/>
                  <a:gd name="connsiteY53" fmla="*/ 14330 h 411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832529" h="411962">
                    <a:moveTo>
                      <a:pt x="420709" y="231038"/>
                    </a:moveTo>
                    <a:cubicBezTo>
                      <a:pt x="419571" y="231038"/>
                      <a:pt x="418622" y="231054"/>
                      <a:pt x="417863" y="231086"/>
                    </a:cubicBezTo>
                    <a:cubicBezTo>
                      <a:pt x="417104" y="231117"/>
                      <a:pt x="416441" y="231196"/>
                      <a:pt x="415871" y="231323"/>
                    </a:cubicBezTo>
                    <a:cubicBezTo>
                      <a:pt x="415303" y="231449"/>
                      <a:pt x="414828" y="231575"/>
                      <a:pt x="414449" y="231702"/>
                    </a:cubicBezTo>
                    <a:cubicBezTo>
                      <a:pt x="414070" y="231829"/>
                      <a:pt x="413753" y="231987"/>
                      <a:pt x="413501" y="232176"/>
                    </a:cubicBezTo>
                    <a:lnTo>
                      <a:pt x="385236" y="250292"/>
                    </a:lnTo>
                    <a:cubicBezTo>
                      <a:pt x="384667" y="250671"/>
                      <a:pt x="384208" y="251051"/>
                      <a:pt x="383861" y="251430"/>
                    </a:cubicBezTo>
                    <a:cubicBezTo>
                      <a:pt x="383513" y="251810"/>
                      <a:pt x="383245" y="252252"/>
                      <a:pt x="383054" y="252758"/>
                    </a:cubicBezTo>
                    <a:cubicBezTo>
                      <a:pt x="382865" y="253264"/>
                      <a:pt x="382723" y="253896"/>
                      <a:pt x="382628" y="254655"/>
                    </a:cubicBezTo>
                    <a:cubicBezTo>
                      <a:pt x="382533" y="255413"/>
                      <a:pt x="382486" y="256330"/>
                      <a:pt x="382486" y="257405"/>
                    </a:cubicBezTo>
                    <a:cubicBezTo>
                      <a:pt x="382486" y="258860"/>
                      <a:pt x="382565" y="260061"/>
                      <a:pt x="382723" y="261010"/>
                    </a:cubicBezTo>
                    <a:cubicBezTo>
                      <a:pt x="382881" y="261958"/>
                      <a:pt x="383181" y="262638"/>
                      <a:pt x="383624" y="263049"/>
                    </a:cubicBezTo>
                    <a:cubicBezTo>
                      <a:pt x="384066" y="263460"/>
                      <a:pt x="384651" y="263602"/>
                      <a:pt x="385378" y="263476"/>
                    </a:cubicBezTo>
                    <a:cubicBezTo>
                      <a:pt x="386106" y="263349"/>
                      <a:pt x="387070" y="262970"/>
                      <a:pt x="388272" y="262338"/>
                    </a:cubicBezTo>
                    <a:lnTo>
                      <a:pt x="411983" y="248205"/>
                    </a:lnTo>
                    <a:lnTo>
                      <a:pt x="411983" y="341534"/>
                    </a:lnTo>
                    <a:lnTo>
                      <a:pt x="386374" y="341534"/>
                    </a:lnTo>
                    <a:cubicBezTo>
                      <a:pt x="385869" y="341534"/>
                      <a:pt x="385410" y="341677"/>
                      <a:pt x="384999" y="341961"/>
                    </a:cubicBezTo>
                    <a:cubicBezTo>
                      <a:pt x="384588" y="342245"/>
                      <a:pt x="384241" y="342657"/>
                      <a:pt x="383956" y="343194"/>
                    </a:cubicBezTo>
                    <a:cubicBezTo>
                      <a:pt x="383671" y="343731"/>
                      <a:pt x="383434" y="344411"/>
                      <a:pt x="383245" y="345234"/>
                    </a:cubicBezTo>
                    <a:cubicBezTo>
                      <a:pt x="383054" y="346055"/>
                      <a:pt x="382960" y="347035"/>
                      <a:pt x="382960" y="348174"/>
                    </a:cubicBezTo>
                    <a:cubicBezTo>
                      <a:pt x="382960" y="349375"/>
                      <a:pt x="383054" y="350386"/>
                      <a:pt x="383245" y="351209"/>
                    </a:cubicBezTo>
                    <a:cubicBezTo>
                      <a:pt x="383434" y="352031"/>
                      <a:pt x="383703" y="352694"/>
                      <a:pt x="384050" y="353201"/>
                    </a:cubicBezTo>
                    <a:cubicBezTo>
                      <a:pt x="384399" y="353706"/>
                      <a:pt x="384762" y="354070"/>
                      <a:pt x="385141" y="354291"/>
                    </a:cubicBezTo>
                    <a:cubicBezTo>
                      <a:pt x="385521" y="354513"/>
                      <a:pt x="385931" y="354623"/>
                      <a:pt x="386374" y="354623"/>
                    </a:cubicBezTo>
                    <a:lnTo>
                      <a:pt x="450491" y="354623"/>
                    </a:lnTo>
                    <a:cubicBezTo>
                      <a:pt x="450933" y="354623"/>
                      <a:pt x="451360" y="354513"/>
                      <a:pt x="451771" y="354291"/>
                    </a:cubicBezTo>
                    <a:cubicBezTo>
                      <a:pt x="452182" y="354070"/>
                      <a:pt x="452545" y="353706"/>
                      <a:pt x="452862" y="353201"/>
                    </a:cubicBezTo>
                    <a:cubicBezTo>
                      <a:pt x="453178" y="352694"/>
                      <a:pt x="453431" y="352031"/>
                      <a:pt x="453621" y="351209"/>
                    </a:cubicBezTo>
                    <a:cubicBezTo>
                      <a:pt x="453810" y="350386"/>
                      <a:pt x="453905" y="349375"/>
                      <a:pt x="453905" y="348174"/>
                    </a:cubicBezTo>
                    <a:cubicBezTo>
                      <a:pt x="453905" y="347035"/>
                      <a:pt x="453826" y="346055"/>
                      <a:pt x="453668" y="345234"/>
                    </a:cubicBezTo>
                    <a:cubicBezTo>
                      <a:pt x="453510" y="344411"/>
                      <a:pt x="453289" y="343731"/>
                      <a:pt x="453004" y="343194"/>
                    </a:cubicBezTo>
                    <a:cubicBezTo>
                      <a:pt x="452719" y="342657"/>
                      <a:pt x="452356" y="342245"/>
                      <a:pt x="451913" y="341961"/>
                    </a:cubicBezTo>
                    <a:cubicBezTo>
                      <a:pt x="451470" y="341677"/>
                      <a:pt x="450996" y="341534"/>
                      <a:pt x="450491" y="341534"/>
                    </a:cubicBezTo>
                    <a:lnTo>
                      <a:pt x="428297" y="341534"/>
                    </a:lnTo>
                    <a:lnTo>
                      <a:pt x="428297" y="233694"/>
                    </a:lnTo>
                    <a:cubicBezTo>
                      <a:pt x="428297" y="233315"/>
                      <a:pt x="428202" y="232951"/>
                      <a:pt x="428012" y="232604"/>
                    </a:cubicBezTo>
                    <a:cubicBezTo>
                      <a:pt x="427823" y="232255"/>
                      <a:pt x="427443" y="231971"/>
                      <a:pt x="426873" y="231750"/>
                    </a:cubicBezTo>
                    <a:cubicBezTo>
                      <a:pt x="426305" y="231528"/>
                      <a:pt x="425514" y="231354"/>
                      <a:pt x="424503" y="231228"/>
                    </a:cubicBezTo>
                    <a:cubicBezTo>
                      <a:pt x="423491" y="231101"/>
                      <a:pt x="422226" y="231038"/>
                      <a:pt x="420709" y="231038"/>
                    </a:cubicBezTo>
                    <a:close/>
                    <a:moveTo>
                      <a:pt x="207666" y="0"/>
                    </a:moveTo>
                    <a:lnTo>
                      <a:pt x="641273" y="0"/>
                    </a:lnTo>
                    <a:lnTo>
                      <a:pt x="630193" y="16434"/>
                    </a:lnTo>
                    <a:cubicBezTo>
                      <a:pt x="623260" y="32825"/>
                      <a:pt x="619426" y="50846"/>
                      <a:pt x="619426" y="69763"/>
                    </a:cubicBezTo>
                    <a:cubicBezTo>
                      <a:pt x="619426" y="145430"/>
                      <a:pt x="680767" y="206771"/>
                      <a:pt x="756436" y="206771"/>
                    </a:cubicBezTo>
                    <a:cubicBezTo>
                      <a:pt x="775353" y="206771"/>
                      <a:pt x="793375" y="202937"/>
                      <a:pt x="809767" y="196004"/>
                    </a:cubicBezTo>
                    <a:lnTo>
                      <a:pt x="832529" y="180658"/>
                    </a:lnTo>
                    <a:lnTo>
                      <a:pt x="832529" y="411962"/>
                    </a:lnTo>
                    <a:lnTo>
                      <a:pt x="0" y="411962"/>
                    </a:lnTo>
                    <a:lnTo>
                      <a:pt x="0" y="168446"/>
                    </a:lnTo>
                    <a:lnTo>
                      <a:pt x="37754" y="193900"/>
                    </a:lnTo>
                    <a:cubicBezTo>
                      <a:pt x="54145" y="200833"/>
                      <a:pt x="72167" y="204667"/>
                      <a:pt x="91084" y="204667"/>
                    </a:cubicBezTo>
                    <a:cubicBezTo>
                      <a:pt x="166753" y="204667"/>
                      <a:pt x="228094" y="143326"/>
                      <a:pt x="228094" y="67659"/>
                    </a:cubicBezTo>
                    <a:cubicBezTo>
                      <a:pt x="228094" y="48742"/>
                      <a:pt x="224260" y="30721"/>
                      <a:pt x="217327" y="14330"/>
                    </a:cubicBezTo>
                    <a:close/>
                  </a:path>
                </a:pathLst>
              </a:custGeom>
              <a:solidFill>
                <a:srgbClr val="C0000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216" name="Freihandform: Form 215">
                <a:extLst>
                  <a:ext uri="{FF2B5EF4-FFF2-40B4-BE49-F238E27FC236}">
                    <a16:creationId xmlns:a16="http://schemas.microsoft.com/office/drawing/2014/main" id="{9D430592-60D0-4F48-931C-07DFC6DCE578}"/>
                  </a:ext>
                </a:extLst>
              </p:cNvPr>
              <p:cNvSpPr/>
              <p:nvPr/>
            </p:nvSpPr>
            <p:spPr>
              <a:xfrm>
                <a:off x="5612888" y="763414"/>
                <a:ext cx="833880" cy="834875"/>
              </a:xfrm>
              <a:custGeom>
                <a:avLst/>
                <a:gdLst>
                  <a:gd name="connsiteX0" fmla="*/ 203275 w 833880"/>
                  <a:gd name="connsiteY0" fmla="*/ 0 h 834875"/>
                  <a:gd name="connsiteX1" fmla="*/ 640534 w 833880"/>
                  <a:gd name="connsiteY1" fmla="*/ 0 h 834875"/>
                  <a:gd name="connsiteX2" fmla="*/ 627628 w 833880"/>
                  <a:gd name="connsiteY2" fmla="*/ 19143 h 834875"/>
                  <a:gd name="connsiteX3" fmla="*/ 616861 w 833880"/>
                  <a:gd name="connsiteY3" fmla="*/ 72472 h 834875"/>
                  <a:gd name="connsiteX4" fmla="*/ 753871 w 833880"/>
                  <a:gd name="connsiteY4" fmla="*/ 209480 h 834875"/>
                  <a:gd name="connsiteX5" fmla="*/ 807202 w 833880"/>
                  <a:gd name="connsiteY5" fmla="*/ 198713 h 834875"/>
                  <a:gd name="connsiteX6" fmla="*/ 832529 w 833880"/>
                  <a:gd name="connsiteY6" fmla="*/ 181637 h 834875"/>
                  <a:gd name="connsiteX7" fmla="*/ 832529 w 833880"/>
                  <a:gd name="connsiteY7" fmla="*/ 187779 h 834875"/>
                  <a:gd name="connsiteX8" fmla="*/ 833880 w 833880"/>
                  <a:gd name="connsiteY8" fmla="*/ 187779 h 834875"/>
                  <a:gd name="connsiteX9" fmla="*/ 833880 w 833880"/>
                  <a:gd name="connsiteY9" fmla="*/ 576309 h 834875"/>
                  <a:gd name="connsiteX10" fmla="*/ 832756 w 833880"/>
                  <a:gd name="connsiteY10" fmla="*/ 576309 h 834875"/>
                  <a:gd name="connsiteX11" fmla="*/ 832756 w 833880"/>
                  <a:gd name="connsiteY11" fmla="*/ 648759 h 834875"/>
                  <a:gd name="connsiteX12" fmla="*/ 793710 w 833880"/>
                  <a:gd name="connsiteY12" fmla="*/ 622434 h 834875"/>
                  <a:gd name="connsiteX13" fmla="*/ 740379 w 833880"/>
                  <a:gd name="connsiteY13" fmla="*/ 611667 h 834875"/>
                  <a:gd name="connsiteX14" fmla="*/ 603369 w 833880"/>
                  <a:gd name="connsiteY14" fmla="*/ 748675 h 834875"/>
                  <a:gd name="connsiteX15" fmla="*/ 614136 w 833880"/>
                  <a:gd name="connsiteY15" fmla="*/ 802005 h 834875"/>
                  <a:gd name="connsiteX16" fmla="*/ 636298 w 833880"/>
                  <a:gd name="connsiteY16" fmla="*/ 834875 h 834875"/>
                  <a:gd name="connsiteX17" fmla="*/ 192809 w 833880"/>
                  <a:gd name="connsiteY17" fmla="*/ 834875 h 834875"/>
                  <a:gd name="connsiteX18" fmla="*/ 214423 w 833880"/>
                  <a:gd name="connsiteY18" fmla="*/ 802818 h 834875"/>
                  <a:gd name="connsiteX19" fmla="*/ 225190 w 833880"/>
                  <a:gd name="connsiteY19" fmla="*/ 749488 h 834875"/>
                  <a:gd name="connsiteX20" fmla="*/ 88180 w 833880"/>
                  <a:gd name="connsiteY20" fmla="*/ 612480 h 834875"/>
                  <a:gd name="connsiteX21" fmla="*/ 34850 w 833880"/>
                  <a:gd name="connsiteY21" fmla="*/ 623247 h 834875"/>
                  <a:gd name="connsiteX22" fmla="*/ 227 w 833880"/>
                  <a:gd name="connsiteY22" fmla="*/ 646590 h 834875"/>
                  <a:gd name="connsiteX23" fmla="*/ 227 w 833880"/>
                  <a:gd name="connsiteY23" fmla="*/ 576309 h 834875"/>
                  <a:gd name="connsiteX24" fmla="*/ 0 w 833880"/>
                  <a:gd name="connsiteY24" fmla="*/ 576309 h 834875"/>
                  <a:gd name="connsiteX25" fmla="*/ 0 w 833880"/>
                  <a:gd name="connsiteY25" fmla="*/ 411962 h 834875"/>
                  <a:gd name="connsiteX26" fmla="*/ 0 w 833880"/>
                  <a:gd name="connsiteY26" fmla="*/ 187779 h 834875"/>
                  <a:gd name="connsiteX27" fmla="*/ 0 w 833880"/>
                  <a:gd name="connsiteY27" fmla="*/ 172885 h 834875"/>
                  <a:gd name="connsiteX28" fmla="*/ 35189 w 833880"/>
                  <a:gd name="connsiteY28" fmla="*/ 196609 h 834875"/>
                  <a:gd name="connsiteX29" fmla="*/ 88519 w 833880"/>
                  <a:gd name="connsiteY29" fmla="*/ 207376 h 834875"/>
                  <a:gd name="connsiteX30" fmla="*/ 225529 w 833880"/>
                  <a:gd name="connsiteY30" fmla="*/ 70368 h 834875"/>
                  <a:gd name="connsiteX31" fmla="*/ 214762 w 833880"/>
                  <a:gd name="connsiteY31" fmla="*/ 17039 h 83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33880" h="834875">
                    <a:moveTo>
                      <a:pt x="203275" y="0"/>
                    </a:moveTo>
                    <a:lnTo>
                      <a:pt x="640534" y="0"/>
                    </a:lnTo>
                    <a:lnTo>
                      <a:pt x="627628" y="19143"/>
                    </a:lnTo>
                    <a:cubicBezTo>
                      <a:pt x="620695" y="35534"/>
                      <a:pt x="616861" y="53555"/>
                      <a:pt x="616861" y="72472"/>
                    </a:cubicBezTo>
                    <a:cubicBezTo>
                      <a:pt x="616861" y="148139"/>
                      <a:pt x="678202" y="209480"/>
                      <a:pt x="753871" y="209480"/>
                    </a:cubicBezTo>
                    <a:cubicBezTo>
                      <a:pt x="772788" y="209480"/>
                      <a:pt x="790810" y="205646"/>
                      <a:pt x="807202" y="198713"/>
                    </a:cubicBezTo>
                    <a:lnTo>
                      <a:pt x="832529" y="181637"/>
                    </a:lnTo>
                    <a:lnTo>
                      <a:pt x="832529" y="187779"/>
                    </a:lnTo>
                    <a:lnTo>
                      <a:pt x="833880" y="187779"/>
                    </a:lnTo>
                    <a:lnTo>
                      <a:pt x="833880" y="576309"/>
                    </a:lnTo>
                    <a:lnTo>
                      <a:pt x="832756" y="576309"/>
                    </a:lnTo>
                    <a:lnTo>
                      <a:pt x="832756" y="648759"/>
                    </a:lnTo>
                    <a:lnTo>
                      <a:pt x="793710" y="622434"/>
                    </a:lnTo>
                    <a:cubicBezTo>
                      <a:pt x="777318" y="615501"/>
                      <a:pt x="759297" y="611667"/>
                      <a:pt x="740379" y="611667"/>
                    </a:cubicBezTo>
                    <a:cubicBezTo>
                      <a:pt x="664710" y="611667"/>
                      <a:pt x="603369" y="673008"/>
                      <a:pt x="603369" y="748675"/>
                    </a:cubicBezTo>
                    <a:cubicBezTo>
                      <a:pt x="603369" y="767592"/>
                      <a:pt x="607203" y="785613"/>
                      <a:pt x="614136" y="802005"/>
                    </a:cubicBezTo>
                    <a:lnTo>
                      <a:pt x="636298" y="834875"/>
                    </a:lnTo>
                    <a:lnTo>
                      <a:pt x="192809" y="834875"/>
                    </a:lnTo>
                    <a:lnTo>
                      <a:pt x="214423" y="802818"/>
                    </a:lnTo>
                    <a:cubicBezTo>
                      <a:pt x="221356" y="786426"/>
                      <a:pt x="225190" y="768405"/>
                      <a:pt x="225190" y="749488"/>
                    </a:cubicBezTo>
                    <a:cubicBezTo>
                      <a:pt x="225190" y="673821"/>
                      <a:pt x="163849" y="612480"/>
                      <a:pt x="88180" y="612480"/>
                    </a:cubicBezTo>
                    <a:cubicBezTo>
                      <a:pt x="69263" y="612480"/>
                      <a:pt x="51241" y="616314"/>
                      <a:pt x="34850" y="623247"/>
                    </a:cubicBezTo>
                    <a:lnTo>
                      <a:pt x="227" y="646590"/>
                    </a:lnTo>
                    <a:lnTo>
                      <a:pt x="227" y="576309"/>
                    </a:lnTo>
                    <a:lnTo>
                      <a:pt x="0" y="576309"/>
                    </a:lnTo>
                    <a:lnTo>
                      <a:pt x="0" y="411962"/>
                    </a:lnTo>
                    <a:lnTo>
                      <a:pt x="0" y="187779"/>
                    </a:lnTo>
                    <a:lnTo>
                      <a:pt x="0" y="172885"/>
                    </a:lnTo>
                    <a:lnTo>
                      <a:pt x="35189" y="196609"/>
                    </a:lnTo>
                    <a:cubicBezTo>
                      <a:pt x="51580" y="203542"/>
                      <a:pt x="69602" y="207376"/>
                      <a:pt x="88519" y="207376"/>
                    </a:cubicBezTo>
                    <a:cubicBezTo>
                      <a:pt x="164188" y="207376"/>
                      <a:pt x="225529" y="146035"/>
                      <a:pt x="225529" y="70368"/>
                    </a:cubicBezTo>
                    <a:cubicBezTo>
                      <a:pt x="225529" y="51451"/>
                      <a:pt x="221695" y="33430"/>
                      <a:pt x="214762" y="17039"/>
                    </a:cubicBezTo>
                    <a:close/>
                  </a:path>
                </a:pathLst>
              </a:custGeom>
              <a:solidFill>
                <a:schemeClr val="accent4">
                  <a:alpha val="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grpSp>
            <p:nvGrpSpPr>
              <p:cNvPr id="217" name="Gruppieren 216">
                <a:extLst>
                  <a:ext uri="{FF2B5EF4-FFF2-40B4-BE49-F238E27FC236}">
                    <a16:creationId xmlns:a16="http://schemas.microsoft.com/office/drawing/2014/main" id="{4C96A927-084D-485D-B43B-CF7F13461E19}"/>
                  </a:ext>
                </a:extLst>
              </p:cNvPr>
              <p:cNvGrpSpPr/>
              <p:nvPr/>
            </p:nvGrpSpPr>
            <p:grpSpPr>
              <a:xfrm>
                <a:off x="6258911" y="716908"/>
                <a:ext cx="229042" cy="229040"/>
                <a:chOff x="5318782" y="709462"/>
                <a:chExt cx="229042" cy="229040"/>
              </a:xfrm>
            </p:grpSpPr>
            <p:sp>
              <p:nvSpPr>
                <p:cNvPr id="254" name="Flussdiagramm: Verbinder 253">
                  <a:extLst>
                    <a:ext uri="{FF2B5EF4-FFF2-40B4-BE49-F238E27FC236}">
                      <a16:creationId xmlns:a16="http://schemas.microsoft.com/office/drawing/2014/main" id="{70EFF82D-7ADB-4433-A369-4C87633EFE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18782" y="709462"/>
                  <a:ext cx="229042" cy="229040"/>
                </a:xfrm>
                <a:prstGeom prst="flowChartConnector">
                  <a:avLst/>
                </a:prstGeom>
                <a:solidFill>
                  <a:srgbClr val="C0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255" name="Grafik 254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D3653E1E-356B-4C8C-9D7B-F5F9C5A4F9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58945" y="750285"/>
                  <a:ext cx="145066" cy="145066"/>
                </a:xfrm>
                <a:prstGeom prst="rect">
                  <a:avLst/>
                </a:prstGeom>
              </p:spPr>
            </p:pic>
          </p:grpSp>
          <p:grpSp>
            <p:nvGrpSpPr>
              <p:cNvPr id="223" name="Gruppieren 222">
                <a:extLst>
                  <a:ext uri="{FF2B5EF4-FFF2-40B4-BE49-F238E27FC236}">
                    <a16:creationId xmlns:a16="http://schemas.microsoft.com/office/drawing/2014/main" id="{18467973-045E-4859-8AE7-1832903ABC08}"/>
                  </a:ext>
                </a:extLst>
              </p:cNvPr>
              <p:cNvGrpSpPr/>
              <p:nvPr/>
            </p:nvGrpSpPr>
            <p:grpSpPr>
              <a:xfrm>
                <a:off x="5591121" y="716908"/>
                <a:ext cx="228284" cy="228284"/>
                <a:chOff x="3980708" y="305278"/>
                <a:chExt cx="339939" cy="339939"/>
              </a:xfrm>
            </p:grpSpPr>
            <p:sp>
              <p:nvSpPr>
                <p:cNvPr id="247" name="Flussdiagramm: Verbinder 246">
                  <a:extLst>
                    <a:ext uri="{FF2B5EF4-FFF2-40B4-BE49-F238E27FC236}">
                      <a16:creationId xmlns:a16="http://schemas.microsoft.com/office/drawing/2014/main" id="{2B1727AE-71FC-4129-9152-B151061257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96588" y="323416"/>
                  <a:ext cx="307500" cy="307494"/>
                </a:xfrm>
                <a:prstGeom prst="flowChartConnector">
                  <a:avLst/>
                </a:prstGeom>
                <a:solidFill>
                  <a:schemeClr val="bg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248" name="Grafik 247">
                  <a:extLst>
                    <a:ext uri="{FF2B5EF4-FFF2-40B4-BE49-F238E27FC236}">
                      <a16:creationId xmlns:a16="http://schemas.microsoft.com/office/drawing/2014/main" id="{1E145563-55B6-4679-B791-260F95FC1A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80708" y="305278"/>
                  <a:ext cx="339939" cy="339939"/>
                </a:xfrm>
                <a:prstGeom prst="rect">
                  <a:avLst/>
                </a:prstGeom>
              </p:spPr>
            </p:pic>
          </p:grpSp>
          <p:grpSp>
            <p:nvGrpSpPr>
              <p:cNvPr id="227" name="Gruppieren 226">
                <a:extLst>
                  <a:ext uri="{FF2B5EF4-FFF2-40B4-BE49-F238E27FC236}">
                    <a16:creationId xmlns:a16="http://schemas.microsoft.com/office/drawing/2014/main" id="{EF786344-1530-4268-A745-860EFB617DEB}"/>
                  </a:ext>
                </a:extLst>
              </p:cNvPr>
              <p:cNvGrpSpPr/>
              <p:nvPr/>
            </p:nvGrpSpPr>
            <p:grpSpPr>
              <a:xfrm>
                <a:off x="5588196" y="1395050"/>
                <a:ext cx="233678" cy="233674"/>
                <a:chOff x="4518845" y="1536928"/>
                <a:chExt cx="233678" cy="233674"/>
              </a:xfrm>
            </p:grpSpPr>
            <p:sp>
              <p:nvSpPr>
                <p:cNvPr id="245" name="Flussdiagramm: Verbinder 244">
                  <a:extLst>
                    <a:ext uri="{FF2B5EF4-FFF2-40B4-BE49-F238E27FC236}">
                      <a16:creationId xmlns:a16="http://schemas.microsoft.com/office/drawing/2014/main" id="{E348C730-0533-42F2-834F-232C83622D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18845" y="1536928"/>
                  <a:ext cx="233678" cy="233674"/>
                </a:xfrm>
                <a:prstGeom prst="flowChartConnector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246" name="Grafik 245" descr="Ein Bild, das Rad, Uhr enthält.&#10;&#10;Automatisch generierte Beschreibung">
                  <a:extLst>
                    <a:ext uri="{FF2B5EF4-FFF2-40B4-BE49-F238E27FC236}">
                      <a16:creationId xmlns:a16="http://schemas.microsoft.com/office/drawing/2014/main" id="{31911932-CD3E-4C09-AEBA-F2B955DBA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742" y="1590408"/>
                  <a:ext cx="126827" cy="126827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58" name="Ellipse 257">
            <a:extLst>
              <a:ext uri="{FF2B5EF4-FFF2-40B4-BE49-F238E27FC236}">
                <a16:creationId xmlns:a16="http://schemas.microsoft.com/office/drawing/2014/main" id="{6992793B-3F7C-4FD7-BCCD-7292FB74D109}"/>
              </a:ext>
            </a:extLst>
          </p:cNvPr>
          <p:cNvSpPr/>
          <p:nvPr/>
        </p:nvSpPr>
        <p:spPr>
          <a:xfrm>
            <a:off x="5853901" y="93117"/>
            <a:ext cx="1049026" cy="1049026"/>
          </a:xfrm>
          <a:prstGeom prst="ellipse">
            <a:avLst/>
          </a:prstGeom>
          <a:blipFill dpi="0" rotWithShape="1"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3791" t="-108880" r="-89046" b="-113954"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88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1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2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2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7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2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4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2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8"/>
                  </p:tgtEl>
                </p:cond>
              </p:nextCondLst>
            </p:seq>
          </p:childTnLst>
        </p:cTn>
      </p:par>
    </p:tnLst>
    <p:bldLst>
      <p:bldP spid="682" grpId="0" animBg="1"/>
      <p:bldP spid="682" grpId="1" animBg="1"/>
      <p:bldP spid="722" grpId="0" animBg="1"/>
      <p:bldP spid="722" grpId="1" animBg="1"/>
      <p:bldP spid="10" grpId="0" animBg="1"/>
      <p:bldP spid="10" grpId="1" animBg="1"/>
      <p:bldP spid="10" grpId="2" animBg="1"/>
      <p:bldP spid="10" grpId="3" animBg="1"/>
      <p:bldP spid="258" grpId="0" animBg="1"/>
      <p:bldP spid="258" grpId="1" animBg="1"/>
      <p:bldP spid="258" grpId="2" animBg="1"/>
      <p:bldP spid="258" grpId="3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4" name="Grafik 213" descr="Ein Bild, das Mann, haltend, Monitor, Fernsehen enthält.&#10;&#10;Automatisch generierte Beschreibung">
            <a:extLst>
              <a:ext uri="{FF2B5EF4-FFF2-40B4-BE49-F238E27FC236}">
                <a16:creationId xmlns:a16="http://schemas.microsoft.com/office/drawing/2014/main" id="{4B10226B-B226-4514-B1FA-DE6D5EE96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86" y="33075"/>
            <a:ext cx="9011060" cy="6805424"/>
          </a:xfrm>
          <a:prstGeom prst="rect">
            <a:avLst/>
          </a:prstGeom>
        </p:spPr>
      </p:pic>
      <p:grpSp>
        <p:nvGrpSpPr>
          <p:cNvPr id="273" name="Gruppieren 272">
            <a:extLst>
              <a:ext uri="{FF2B5EF4-FFF2-40B4-BE49-F238E27FC236}">
                <a16:creationId xmlns:a16="http://schemas.microsoft.com/office/drawing/2014/main" id="{1A3166CB-EF33-4B50-948C-B946BF464C3A}"/>
              </a:ext>
            </a:extLst>
          </p:cNvPr>
          <p:cNvGrpSpPr/>
          <p:nvPr/>
        </p:nvGrpSpPr>
        <p:grpSpPr>
          <a:xfrm>
            <a:off x="5624337" y="854011"/>
            <a:ext cx="899757" cy="1125221"/>
            <a:chOff x="5588196" y="716908"/>
            <a:chExt cx="899757" cy="1125221"/>
          </a:xfrm>
        </p:grpSpPr>
        <p:grpSp>
          <p:nvGrpSpPr>
            <p:cNvPr id="274" name="Gruppieren 273">
              <a:extLst>
                <a:ext uri="{FF2B5EF4-FFF2-40B4-BE49-F238E27FC236}">
                  <a16:creationId xmlns:a16="http://schemas.microsoft.com/office/drawing/2014/main" id="{F55BFC35-1A30-4E0C-820C-DF6449054CA2}"/>
                </a:ext>
              </a:extLst>
            </p:cNvPr>
            <p:cNvGrpSpPr/>
            <p:nvPr/>
          </p:nvGrpSpPr>
          <p:grpSpPr>
            <a:xfrm>
              <a:off x="5786337" y="1602783"/>
              <a:ext cx="481253" cy="239346"/>
              <a:chOff x="4679615" y="2340032"/>
              <a:chExt cx="563993" cy="280496"/>
            </a:xfrm>
          </p:grpSpPr>
          <p:sp>
            <p:nvSpPr>
              <p:cNvPr id="292" name="Freihandform: Form 29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96353EF-2FFB-4EC4-9136-915D8F6A97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293" name="Grafik 29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0FB9C23-CCDD-4AE1-87BB-09B485DDA3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sp>
          <p:nvSpPr>
            <p:cNvPr id="275" name="Freihandform: Form 274">
              <a:extLst>
                <a:ext uri="{FF2B5EF4-FFF2-40B4-BE49-F238E27FC236}">
                  <a16:creationId xmlns:a16="http://schemas.microsoft.com/office/drawing/2014/main" id="{BFB4A0B4-1E2B-4128-A53F-3A514AA83040}"/>
                </a:ext>
              </a:extLst>
            </p:cNvPr>
            <p:cNvSpPr/>
            <p:nvPr/>
          </p:nvSpPr>
          <p:spPr>
            <a:xfrm>
              <a:off x="5612888" y="1193368"/>
              <a:ext cx="832529" cy="405272"/>
            </a:xfrm>
            <a:custGeom>
              <a:avLst/>
              <a:gdLst>
                <a:gd name="connsiteX0" fmla="*/ 0 w 832529"/>
                <a:gd name="connsiteY0" fmla="*/ 0 h 405272"/>
                <a:gd name="connsiteX1" fmla="*/ 832529 w 832529"/>
                <a:gd name="connsiteY1" fmla="*/ 0 h 405272"/>
                <a:gd name="connsiteX2" fmla="*/ 832529 w 832529"/>
                <a:gd name="connsiteY2" fmla="*/ 214934 h 405272"/>
                <a:gd name="connsiteX3" fmla="*/ 796460 w 832529"/>
                <a:gd name="connsiteY3" fmla="*/ 190616 h 405272"/>
                <a:gd name="connsiteX4" fmla="*/ 743129 w 832529"/>
                <a:gd name="connsiteY4" fmla="*/ 179849 h 405272"/>
                <a:gd name="connsiteX5" fmla="*/ 606119 w 832529"/>
                <a:gd name="connsiteY5" fmla="*/ 316857 h 405272"/>
                <a:gd name="connsiteX6" fmla="*/ 616886 w 832529"/>
                <a:gd name="connsiteY6" fmla="*/ 370187 h 405272"/>
                <a:gd name="connsiteX7" fmla="*/ 640542 w 832529"/>
                <a:gd name="connsiteY7" fmla="*/ 405272 h 405272"/>
                <a:gd name="connsiteX8" fmla="*/ 194066 w 832529"/>
                <a:gd name="connsiteY8" fmla="*/ 405272 h 405272"/>
                <a:gd name="connsiteX9" fmla="*/ 217173 w 832529"/>
                <a:gd name="connsiteY9" fmla="*/ 371000 h 405272"/>
                <a:gd name="connsiteX10" fmla="*/ 227940 w 832529"/>
                <a:gd name="connsiteY10" fmla="*/ 317670 h 405272"/>
                <a:gd name="connsiteX11" fmla="*/ 90930 w 832529"/>
                <a:gd name="connsiteY11" fmla="*/ 180662 h 405272"/>
                <a:gd name="connsiteX12" fmla="*/ 37600 w 832529"/>
                <a:gd name="connsiteY12" fmla="*/ 191429 h 405272"/>
                <a:gd name="connsiteX13" fmla="*/ 0 w 832529"/>
                <a:gd name="connsiteY13" fmla="*/ 216779 h 40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529" h="405272">
                  <a:moveTo>
                    <a:pt x="0" y="0"/>
                  </a:moveTo>
                  <a:lnTo>
                    <a:pt x="832529" y="0"/>
                  </a:lnTo>
                  <a:lnTo>
                    <a:pt x="832529" y="214934"/>
                  </a:lnTo>
                  <a:lnTo>
                    <a:pt x="796460" y="190616"/>
                  </a:lnTo>
                  <a:cubicBezTo>
                    <a:pt x="780068" y="183683"/>
                    <a:pt x="762047" y="179849"/>
                    <a:pt x="743129" y="179849"/>
                  </a:cubicBezTo>
                  <a:cubicBezTo>
                    <a:pt x="667460" y="179849"/>
                    <a:pt x="606119" y="241190"/>
                    <a:pt x="606119" y="316857"/>
                  </a:cubicBezTo>
                  <a:cubicBezTo>
                    <a:pt x="606119" y="335774"/>
                    <a:pt x="609953" y="353795"/>
                    <a:pt x="616886" y="370187"/>
                  </a:cubicBezTo>
                  <a:lnTo>
                    <a:pt x="640542" y="405272"/>
                  </a:lnTo>
                  <a:lnTo>
                    <a:pt x="194066" y="405272"/>
                  </a:lnTo>
                  <a:lnTo>
                    <a:pt x="217173" y="371000"/>
                  </a:lnTo>
                  <a:cubicBezTo>
                    <a:pt x="224106" y="354608"/>
                    <a:pt x="227940" y="336587"/>
                    <a:pt x="227940" y="317670"/>
                  </a:cubicBezTo>
                  <a:cubicBezTo>
                    <a:pt x="227940" y="242003"/>
                    <a:pt x="166599" y="180662"/>
                    <a:pt x="90930" y="180662"/>
                  </a:cubicBezTo>
                  <a:cubicBezTo>
                    <a:pt x="72013" y="180662"/>
                    <a:pt x="53991" y="184496"/>
                    <a:pt x="37600" y="191429"/>
                  </a:cubicBezTo>
                  <a:lnTo>
                    <a:pt x="0" y="216779"/>
                  </a:ln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76" name="Freihandform: Form 275">
              <a:extLst>
                <a:ext uri="{FF2B5EF4-FFF2-40B4-BE49-F238E27FC236}">
                  <a16:creationId xmlns:a16="http://schemas.microsoft.com/office/drawing/2014/main" id="{5EA87796-55C0-432B-9950-8A1DA8BF990B}"/>
                </a:ext>
              </a:extLst>
            </p:cNvPr>
            <p:cNvSpPr/>
            <p:nvPr/>
          </p:nvSpPr>
          <p:spPr>
            <a:xfrm>
              <a:off x="5613073" y="764259"/>
              <a:ext cx="832529" cy="411962"/>
            </a:xfrm>
            <a:custGeom>
              <a:avLst/>
              <a:gdLst>
                <a:gd name="connsiteX0" fmla="*/ 420709 w 832529"/>
                <a:gd name="connsiteY0" fmla="*/ 231038 h 411962"/>
                <a:gd name="connsiteX1" fmla="*/ 417863 w 832529"/>
                <a:gd name="connsiteY1" fmla="*/ 231086 h 411962"/>
                <a:gd name="connsiteX2" fmla="*/ 415871 w 832529"/>
                <a:gd name="connsiteY2" fmla="*/ 231323 h 411962"/>
                <a:gd name="connsiteX3" fmla="*/ 414449 w 832529"/>
                <a:gd name="connsiteY3" fmla="*/ 231702 h 411962"/>
                <a:gd name="connsiteX4" fmla="*/ 413501 w 832529"/>
                <a:gd name="connsiteY4" fmla="*/ 232176 h 411962"/>
                <a:gd name="connsiteX5" fmla="*/ 385236 w 832529"/>
                <a:gd name="connsiteY5" fmla="*/ 250292 h 411962"/>
                <a:gd name="connsiteX6" fmla="*/ 383861 w 832529"/>
                <a:gd name="connsiteY6" fmla="*/ 251430 h 411962"/>
                <a:gd name="connsiteX7" fmla="*/ 383054 w 832529"/>
                <a:gd name="connsiteY7" fmla="*/ 252758 h 411962"/>
                <a:gd name="connsiteX8" fmla="*/ 382628 w 832529"/>
                <a:gd name="connsiteY8" fmla="*/ 254655 h 411962"/>
                <a:gd name="connsiteX9" fmla="*/ 382486 w 832529"/>
                <a:gd name="connsiteY9" fmla="*/ 257405 h 411962"/>
                <a:gd name="connsiteX10" fmla="*/ 382723 w 832529"/>
                <a:gd name="connsiteY10" fmla="*/ 261010 h 411962"/>
                <a:gd name="connsiteX11" fmla="*/ 383624 w 832529"/>
                <a:gd name="connsiteY11" fmla="*/ 263049 h 411962"/>
                <a:gd name="connsiteX12" fmla="*/ 385378 w 832529"/>
                <a:gd name="connsiteY12" fmla="*/ 263476 h 411962"/>
                <a:gd name="connsiteX13" fmla="*/ 388272 w 832529"/>
                <a:gd name="connsiteY13" fmla="*/ 262338 h 411962"/>
                <a:gd name="connsiteX14" fmla="*/ 411983 w 832529"/>
                <a:gd name="connsiteY14" fmla="*/ 248205 h 411962"/>
                <a:gd name="connsiteX15" fmla="*/ 411983 w 832529"/>
                <a:gd name="connsiteY15" fmla="*/ 341534 h 411962"/>
                <a:gd name="connsiteX16" fmla="*/ 386374 w 832529"/>
                <a:gd name="connsiteY16" fmla="*/ 341534 h 411962"/>
                <a:gd name="connsiteX17" fmla="*/ 384999 w 832529"/>
                <a:gd name="connsiteY17" fmla="*/ 341961 h 411962"/>
                <a:gd name="connsiteX18" fmla="*/ 383956 w 832529"/>
                <a:gd name="connsiteY18" fmla="*/ 343194 h 411962"/>
                <a:gd name="connsiteX19" fmla="*/ 383245 w 832529"/>
                <a:gd name="connsiteY19" fmla="*/ 345234 h 411962"/>
                <a:gd name="connsiteX20" fmla="*/ 382960 w 832529"/>
                <a:gd name="connsiteY20" fmla="*/ 348174 h 411962"/>
                <a:gd name="connsiteX21" fmla="*/ 383245 w 832529"/>
                <a:gd name="connsiteY21" fmla="*/ 351209 h 411962"/>
                <a:gd name="connsiteX22" fmla="*/ 384050 w 832529"/>
                <a:gd name="connsiteY22" fmla="*/ 353201 h 411962"/>
                <a:gd name="connsiteX23" fmla="*/ 385141 w 832529"/>
                <a:gd name="connsiteY23" fmla="*/ 354291 h 411962"/>
                <a:gd name="connsiteX24" fmla="*/ 386374 w 832529"/>
                <a:gd name="connsiteY24" fmla="*/ 354623 h 411962"/>
                <a:gd name="connsiteX25" fmla="*/ 450491 w 832529"/>
                <a:gd name="connsiteY25" fmla="*/ 354623 h 411962"/>
                <a:gd name="connsiteX26" fmla="*/ 451771 w 832529"/>
                <a:gd name="connsiteY26" fmla="*/ 354291 h 411962"/>
                <a:gd name="connsiteX27" fmla="*/ 452862 w 832529"/>
                <a:gd name="connsiteY27" fmla="*/ 353201 h 411962"/>
                <a:gd name="connsiteX28" fmla="*/ 453621 w 832529"/>
                <a:gd name="connsiteY28" fmla="*/ 351209 h 411962"/>
                <a:gd name="connsiteX29" fmla="*/ 453905 w 832529"/>
                <a:gd name="connsiteY29" fmla="*/ 348174 h 411962"/>
                <a:gd name="connsiteX30" fmla="*/ 453668 w 832529"/>
                <a:gd name="connsiteY30" fmla="*/ 345234 h 411962"/>
                <a:gd name="connsiteX31" fmla="*/ 453004 w 832529"/>
                <a:gd name="connsiteY31" fmla="*/ 343194 h 411962"/>
                <a:gd name="connsiteX32" fmla="*/ 451913 w 832529"/>
                <a:gd name="connsiteY32" fmla="*/ 341961 h 411962"/>
                <a:gd name="connsiteX33" fmla="*/ 450491 w 832529"/>
                <a:gd name="connsiteY33" fmla="*/ 341534 h 411962"/>
                <a:gd name="connsiteX34" fmla="*/ 428297 w 832529"/>
                <a:gd name="connsiteY34" fmla="*/ 341534 h 411962"/>
                <a:gd name="connsiteX35" fmla="*/ 428297 w 832529"/>
                <a:gd name="connsiteY35" fmla="*/ 233694 h 411962"/>
                <a:gd name="connsiteX36" fmla="*/ 428012 w 832529"/>
                <a:gd name="connsiteY36" fmla="*/ 232604 h 411962"/>
                <a:gd name="connsiteX37" fmla="*/ 426873 w 832529"/>
                <a:gd name="connsiteY37" fmla="*/ 231750 h 411962"/>
                <a:gd name="connsiteX38" fmla="*/ 424503 w 832529"/>
                <a:gd name="connsiteY38" fmla="*/ 231228 h 411962"/>
                <a:gd name="connsiteX39" fmla="*/ 420709 w 832529"/>
                <a:gd name="connsiteY39" fmla="*/ 231038 h 411962"/>
                <a:gd name="connsiteX40" fmla="*/ 207666 w 832529"/>
                <a:gd name="connsiteY40" fmla="*/ 0 h 411962"/>
                <a:gd name="connsiteX41" fmla="*/ 641273 w 832529"/>
                <a:gd name="connsiteY41" fmla="*/ 0 h 411962"/>
                <a:gd name="connsiteX42" fmla="*/ 630193 w 832529"/>
                <a:gd name="connsiteY42" fmla="*/ 16434 h 411962"/>
                <a:gd name="connsiteX43" fmla="*/ 619426 w 832529"/>
                <a:gd name="connsiteY43" fmla="*/ 69763 h 411962"/>
                <a:gd name="connsiteX44" fmla="*/ 756436 w 832529"/>
                <a:gd name="connsiteY44" fmla="*/ 206771 h 411962"/>
                <a:gd name="connsiteX45" fmla="*/ 809767 w 832529"/>
                <a:gd name="connsiteY45" fmla="*/ 196004 h 411962"/>
                <a:gd name="connsiteX46" fmla="*/ 832529 w 832529"/>
                <a:gd name="connsiteY46" fmla="*/ 180658 h 411962"/>
                <a:gd name="connsiteX47" fmla="*/ 832529 w 832529"/>
                <a:gd name="connsiteY47" fmla="*/ 411962 h 411962"/>
                <a:gd name="connsiteX48" fmla="*/ 0 w 832529"/>
                <a:gd name="connsiteY48" fmla="*/ 411962 h 411962"/>
                <a:gd name="connsiteX49" fmla="*/ 0 w 832529"/>
                <a:gd name="connsiteY49" fmla="*/ 168446 h 411962"/>
                <a:gd name="connsiteX50" fmla="*/ 37754 w 832529"/>
                <a:gd name="connsiteY50" fmla="*/ 193900 h 411962"/>
                <a:gd name="connsiteX51" fmla="*/ 91084 w 832529"/>
                <a:gd name="connsiteY51" fmla="*/ 204667 h 411962"/>
                <a:gd name="connsiteX52" fmla="*/ 228094 w 832529"/>
                <a:gd name="connsiteY52" fmla="*/ 67659 h 411962"/>
                <a:gd name="connsiteX53" fmla="*/ 217327 w 832529"/>
                <a:gd name="connsiteY53" fmla="*/ 14330 h 411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32529" h="411962">
                  <a:moveTo>
                    <a:pt x="420709" y="231038"/>
                  </a:moveTo>
                  <a:cubicBezTo>
                    <a:pt x="419571" y="231038"/>
                    <a:pt x="418622" y="231054"/>
                    <a:pt x="417863" y="231086"/>
                  </a:cubicBezTo>
                  <a:cubicBezTo>
                    <a:pt x="417104" y="231117"/>
                    <a:pt x="416441" y="231196"/>
                    <a:pt x="415871" y="231323"/>
                  </a:cubicBezTo>
                  <a:cubicBezTo>
                    <a:pt x="415303" y="231449"/>
                    <a:pt x="414828" y="231575"/>
                    <a:pt x="414449" y="231702"/>
                  </a:cubicBezTo>
                  <a:cubicBezTo>
                    <a:pt x="414070" y="231829"/>
                    <a:pt x="413753" y="231987"/>
                    <a:pt x="413501" y="232176"/>
                  </a:cubicBezTo>
                  <a:lnTo>
                    <a:pt x="385236" y="250292"/>
                  </a:lnTo>
                  <a:cubicBezTo>
                    <a:pt x="384667" y="250671"/>
                    <a:pt x="384208" y="251051"/>
                    <a:pt x="383861" y="251430"/>
                  </a:cubicBezTo>
                  <a:cubicBezTo>
                    <a:pt x="383513" y="251810"/>
                    <a:pt x="383245" y="252252"/>
                    <a:pt x="383054" y="252758"/>
                  </a:cubicBezTo>
                  <a:cubicBezTo>
                    <a:pt x="382865" y="253264"/>
                    <a:pt x="382723" y="253896"/>
                    <a:pt x="382628" y="254655"/>
                  </a:cubicBezTo>
                  <a:cubicBezTo>
                    <a:pt x="382533" y="255413"/>
                    <a:pt x="382486" y="256330"/>
                    <a:pt x="382486" y="257405"/>
                  </a:cubicBezTo>
                  <a:cubicBezTo>
                    <a:pt x="382486" y="258860"/>
                    <a:pt x="382565" y="260061"/>
                    <a:pt x="382723" y="261010"/>
                  </a:cubicBezTo>
                  <a:cubicBezTo>
                    <a:pt x="382881" y="261958"/>
                    <a:pt x="383181" y="262638"/>
                    <a:pt x="383624" y="263049"/>
                  </a:cubicBezTo>
                  <a:cubicBezTo>
                    <a:pt x="384066" y="263460"/>
                    <a:pt x="384651" y="263602"/>
                    <a:pt x="385378" y="263476"/>
                  </a:cubicBezTo>
                  <a:cubicBezTo>
                    <a:pt x="386106" y="263349"/>
                    <a:pt x="387070" y="262970"/>
                    <a:pt x="388272" y="262338"/>
                  </a:cubicBezTo>
                  <a:lnTo>
                    <a:pt x="411983" y="248205"/>
                  </a:lnTo>
                  <a:lnTo>
                    <a:pt x="411983" y="341534"/>
                  </a:lnTo>
                  <a:lnTo>
                    <a:pt x="386374" y="341534"/>
                  </a:lnTo>
                  <a:cubicBezTo>
                    <a:pt x="385869" y="341534"/>
                    <a:pt x="385410" y="341677"/>
                    <a:pt x="384999" y="341961"/>
                  </a:cubicBezTo>
                  <a:cubicBezTo>
                    <a:pt x="384588" y="342245"/>
                    <a:pt x="384241" y="342657"/>
                    <a:pt x="383956" y="343194"/>
                  </a:cubicBezTo>
                  <a:cubicBezTo>
                    <a:pt x="383671" y="343731"/>
                    <a:pt x="383434" y="344411"/>
                    <a:pt x="383245" y="345234"/>
                  </a:cubicBezTo>
                  <a:cubicBezTo>
                    <a:pt x="383054" y="346055"/>
                    <a:pt x="382960" y="347035"/>
                    <a:pt x="382960" y="348174"/>
                  </a:cubicBezTo>
                  <a:cubicBezTo>
                    <a:pt x="382960" y="349375"/>
                    <a:pt x="383054" y="350386"/>
                    <a:pt x="383245" y="351209"/>
                  </a:cubicBezTo>
                  <a:cubicBezTo>
                    <a:pt x="383434" y="352031"/>
                    <a:pt x="383703" y="352694"/>
                    <a:pt x="384050" y="353201"/>
                  </a:cubicBezTo>
                  <a:cubicBezTo>
                    <a:pt x="384399" y="353706"/>
                    <a:pt x="384762" y="354070"/>
                    <a:pt x="385141" y="354291"/>
                  </a:cubicBezTo>
                  <a:cubicBezTo>
                    <a:pt x="385521" y="354513"/>
                    <a:pt x="385931" y="354623"/>
                    <a:pt x="386374" y="354623"/>
                  </a:cubicBezTo>
                  <a:lnTo>
                    <a:pt x="450491" y="354623"/>
                  </a:lnTo>
                  <a:cubicBezTo>
                    <a:pt x="450933" y="354623"/>
                    <a:pt x="451360" y="354513"/>
                    <a:pt x="451771" y="354291"/>
                  </a:cubicBezTo>
                  <a:cubicBezTo>
                    <a:pt x="452182" y="354070"/>
                    <a:pt x="452545" y="353706"/>
                    <a:pt x="452862" y="353201"/>
                  </a:cubicBezTo>
                  <a:cubicBezTo>
                    <a:pt x="453178" y="352694"/>
                    <a:pt x="453431" y="352031"/>
                    <a:pt x="453621" y="351209"/>
                  </a:cubicBezTo>
                  <a:cubicBezTo>
                    <a:pt x="453810" y="350386"/>
                    <a:pt x="453905" y="349375"/>
                    <a:pt x="453905" y="348174"/>
                  </a:cubicBezTo>
                  <a:cubicBezTo>
                    <a:pt x="453905" y="347035"/>
                    <a:pt x="453826" y="346055"/>
                    <a:pt x="453668" y="345234"/>
                  </a:cubicBezTo>
                  <a:cubicBezTo>
                    <a:pt x="453510" y="344411"/>
                    <a:pt x="453289" y="343731"/>
                    <a:pt x="453004" y="343194"/>
                  </a:cubicBezTo>
                  <a:cubicBezTo>
                    <a:pt x="452719" y="342657"/>
                    <a:pt x="452356" y="342245"/>
                    <a:pt x="451913" y="341961"/>
                  </a:cubicBezTo>
                  <a:cubicBezTo>
                    <a:pt x="451470" y="341677"/>
                    <a:pt x="450996" y="341534"/>
                    <a:pt x="450491" y="341534"/>
                  </a:cubicBezTo>
                  <a:lnTo>
                    <a:pt x="428297" y="341534"/>
                  </a:lnTo>
                  <a:lnTo>
                    <a:pt x="428297" y="233694"/>
                  </a:lnTo>
                  <a:cubicBezTo>
                    <a:pt x="428297" y="233315"/>
                    <a:pt x="428202" y="232951"/>
                    <a:pt x="428012" y="232604"/>
                  </a:cubicBezTo>
                  <a:cubicBezTo>
                    <a:pt x="427823" y="232255"/>
                    <a:pt x="427443" y="231971"/>
                    <a:pt x="426873" y="231750"/>
                  </a:cubicBezTo>
                  <a:cubicBezTo>
                    <a:pt x="426305" y="231528"/>
                    <a:pt x="425514" y="231354"/>
                    <a:pt x="424503" y="231228"/>
                  </a:cubicBezTo>
                  <a:cubicBezTo>
                    <a:pt x="423491" y="231101"/>
                    <a:pt x="422226" y="231038"/>
                    <a:pt x="420709" y="231038"/>
                  </a:cubicBezTo>
                  <a:close/>
                  <a:moveTo>
                    <a:pt x="207666" y="0"/>
                  </a:moveTo>
                  <a:lnTo>
                    <a:pt x="641273" y="0"/>
                  </a:lnTo>
                  <a:lnTo>
                    <a:pt x="630193" y="16434"/>
                  </a:lnTo>
                  <a:cubicBezTo>
                    <a:pt x="623260" y="32825"/>
                    <a:pt x="619426" y="50846"/>
                    <a:pt x="619426" y="69763"/>
                  </a:cubicBezTo>
                  <a:cubicBezTo>
                    <a:pt x="619426" y="145430"/>
                    <a:pt x="680767" y="206771"/>
                    <a:pt x="756436" y="206771"/>
                  </a:cubicBezTo>
                  <a:cubicBezTo>
                    <a:pt x="775353" y="206771"/>
                    <a:pt x="793375" y="202937"/>
                    <a:pt x="809767" y="196004"/>
                  </a:cubicBezTo>
                  <a:lnTo>
                    <a:pt x="832529" y="180658"/>
                  </a:lnTo>
                  <a:lnTo>
                    <a:pt x="832529" y="411962"/>
                  </a:lnTo>
                  <a:lnTo>
                    <a:pt x="0" y="411962"/>
                  </a:lnTo>
                  <a:lnTo>
                    <a:pt x="0" y="168446"/>
                  </a:lnTo>
                  <a:lnTo>
                    <a:pt x="37754" y="193900"/>
                  </a:lnTo>
                  <a:cubicBezTo>
                    <a:pt x="54145" y="200833"/>
                    <a:pt x="72167" y="204667"/>
                    <a:pt x="91084" y="204667"/>
                  </a:cubicBezTo>
                  <a:cubicBezTo>
                    <a:pt x="166753" y="204667"/>
                    <a:pt x="228094" y="143326"/>
                    <a:pt x="228094" y="67659"/>
                  </a:cubicBezTo>
                  <a:cubicBezTo>
                    <a:pt x="228094" y="48742"/>
                    <a:pt x="224260" y="30721"/>
                    <a:pt x="217327" y="14330"/>
                  </a:cubicBez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77" name="Freihandform: Form 276">
              <a:extLst>
                <a:ext uri="{FF2B5EF4-FFF2-40B4-BE49-F238E27FC236}">
                  <a16:creationId xmlns:a16="http://schemas.microsoft.com/office/drawing/2014/main" id="{81D26024-832B-4041-A0D5-71645291CCE3}"/>
                </a:ext>
              </a:extLst>
            </p:cNvPr>
            <p:cNvSpPr/>
            <p:nvPr/>
          </p:nvSpPr>
          <p:spPr>
            <a:xfrm>
              <a:off x="5612888" y="763414"/>
              <a:ext cx="833880" cy="834875"/>
            </a:xfrm>
            <a:custGeom>
              <a:avLst/>
              <a:gdLst>
                <a:gd name="connsiteX0" fmla="*/ 203275 w 833880"/>
                <a:gd name="connsiteY0" fmla="*/ 0 h 834875"/>
                <a:gd name="connsiteX1" fmla="*/ 640534 w 833880"/>
                <a:gd name="connsiteY1" fmla="*/ 0 h 834875"/>
                <a:gd name="connsiteX2" fmla="*/ 627628 w 833880"/>
                <a:gd name="connsiteY2" fmla="*/ 19143 h 834875"/>
                <a:gd name="connsiteX3" fmla="*/ 616861 w 833880"/>
                <a:gd name="connsiteY3" fmla="*/ 72472 h 834875"/>
                <a:gd name="connsiteX4" fmla="*/ 753871 w 833880"/>
                <a:gd name="connsiteY4" fmla="*/ 209480 h 834875"/>
                <a:gd name="connsiteX5" fmla="*/ 807202 w 833880"/>
                <a:gd name="connsiteY5" fmla="*/ 198713 h 834875"/>
                <a:gd name="connsiteX6" fmla="*/ 832529 w 833880"/>
                <a:gd name="connsiteY6" fmla="*/ 181637 h 834875"/>
                <a:gd name="connsiteX7" fmla="*/ 832529 w 833880"/>
                <a:gd name="connsiteY7" fmla="*/ 187779 h 834875"/>
                <a:gd name="connsiteX8" fmla="*/ 833880 w 833880"/>
                <a:gd name="connsiteY8" fmla="*/ 187779 h 834875"/>
                <a:gd name="connsiteX9" fmla="*/ 833880 w 833880"/>
                <a:gd name="connsiteY9" fmla="*/ 576309 h 834875"/>
                <a:gd name="connsiteX10" fmla="*/ 832756 w 833880"/>
                <a:gd name="connsiteY10" fmla="*/ 576309 h 834875"/>
                <a:gd name="connsiteX11" fmla="*/ 832756 w 833880"/>
                <a:gd name="connsiteY11" fmla="*/ 648759 h 834875"/>
                <a:gd name="connsiteX12" fmla="*/ 793710 w 833880"/>
                <a:gd name="connsiteY12" fmla="*/ 622434 h 834875"/>
                <a:gd name="connsiteX13" fmla="*/ 740379 w 833880"/>
                <a:gd name="connsiteY13" fmla="*/ 611667 h 834875"/>
                <a:gd name="connsiteX14" fmla="*/ 603369 w 833880"/>
                <a:gd name="connsiteY14" fmla="*/ 748675 h 834875"/>
                <a:gd name="connsiteX15" fmla="*/ 614136 w 833880"/>
                <a:gd name="connsiteY15" fmla="*/ 802005 h 834875"/>
                <a:gd name="connsiteX16" fmla="*/ 636298 w 833880"/>
                <a:gd name="connsiteY16" fmla="*/ 834875 h 834875"/>
                <a:gd name="connsiteX17" fmla="*/ 192809 w 833880"/>
                <a:gd name="connsiteY17" fmla="*/ 834875 h 834875"/>
                <a:gd name="connsiteX18" fmla="*/ 214423 w 833880"/>
                <a:gd name="connsiteY18" fmla="*/ 802818 h 834875"/>
                <a:gd name="connsiteX19" fmla="*/ 225190 w 833880"/>
                <a:gd name="connsiteY19" fmla="*/ 749488 h 834875"/>
                <a:gd name="connsiteX20" fmla="*/ 88180 w 833880"/>
                <a:gd name="connsiteY20" fmla="*/ 612480 h 834875"/>
                <a:gd name="connsiteX21" fmla="*/ 34850 w 833880"/>
                <a:gd name="connsiteY21" fmla="*/ 623247 h 834875"/>
                <a:gd name="connsiteX22" fmla="*/ 227 w 833880"/>
                <a:gd name="connsiteY22" fmla="*/ 646590 h 834875"/>
                <a:gd name="connsiteX23" fmla="*/ 227 w 833880"/>
                <a:gd name="connsiteY23" fmla="*/ 576309 h 834875"/>
                <a:gd name="connsiteX24" fmla="*/ 0 w 833880"/>
                <a:gd name="connsiteY24" fmla="*/ 576309 h 834875"/>
                <a:gd name="connsiteX25" fmla="*/ 0 w 833880"/>
                <a:gd name="connsiteY25" fmla="*/ 411962 h 834875"/>
                <a:gd name="connsiteX26" fmla="*/ 0 w 833880"/>
                <a:gd name="connsiteY26" fmla="*/ 187779 h 834875"/>
                <a:gd name="connsiteX27" fmla="*/ 0 w 833880"/>
                <a:gd name="connsiteY27" fmla="*/ 172885 h 834875"/>
                <a:gd name="connsiteX28" fmla="*/ 35189 w 833880"/>
                <a:gd name="connsiteY28" fmla="*/ 196609 h 834875"/>
                <a:gd name="connsiteX29" fmla="*/ 88519 w 833880"/>
                <a:gd name="connsiteY29" fmla="*/ 207376 h 834875"/>
                <a:gd name="connsiteX30" fmla="*/ 225529 w 833880"/>
                <a:gd name="connsiteY30" fmla="*/ 70368 h 834875"/>
                <a:gd name="connsiteX31" fmla="*/ 214762 w 833880"/>
                <a:gd name="connsiteY31" fmla="*/ 17039 h 83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33880" h="834875">
                  <a:moveTo>
                    <a:pt x="203275" y="0"/>
                  </a:moveTo>
                  <a:lnTo>
                    <a:pt x="640534" y="0"/>
                  </a:lnTo>
                  <a:lnTo>
                    <a:pt x="627628" y="19143"/>
                  </a:lnTo>
                  <a:cubicBezTo>
                    <a:pt x="620695" y="35534"/>
                    <a:pt x="616861" y="53555"/>
                    <a:pt x="616861" y="72472"/>
                  </a:cubicBezTo>
                  <a:cubicBezTo>
                    <a:pt x="616861" y="148139"/>
                    <a:pt x="678202" y="209480"/>
                    <a:pt x="753871" y="209480"/>
                  </a:cubicBezTo>
                  <a:cubicBezTo>
                    <a:pt x="772788" y="209480"/>
                    <a:pt x="790810" y="205646"/>
                    <a:pt x="807202" y="198713"/>
                  </a:cubicBezTo>
                  <a:lnTo>
                    <a:pt x="832529" y="181637"/>
                  </a:lnTo>
                  <a:lnTo>
                    <a:pt x="832529" y="187779"/>
                  </a:lnTo>
                  <a:lnTo>
                    <a:pt x="833880" y="187779"/>
                  </a:lnTo>
                  <a:lnTo>
                    <a:pt x="833880" y="576309"/>
                  </a:lnTo>
                  <a:lnTo>
                    <a:pt x="832756" y="576309"/>
                  </a:lnTo>
                  <a:lnTo>
                    <a:pt x="832756" y="648759"/>
                  </a:lnTo>
                  <a:lnTo>
                    <a:pt x="793710" y="622434"/>
                  </a:lnTo>
                  <a:cubicBezTo>
                    <a:pt x="777318" y="615501"/>
                    <a:pt x="759297" y="611667"/>
                    <a:pt x="740379" y="611667"/>
                  </a:cubicBezTo>
                  <a:cubicBezTo>
                    <a:pt x="664710" y="611667"/>
                    <a:pt x="603369" y="673008"/>
                    <a:pt x="603369" y="748675"/>
                  </a:cubicBezTo>
                  <a:cubicBezTo>
                    <a:pt x="603369" y="767592"/>
                    <a:pt x="607203" y="785613"/>
                    <a:pt x="614136" y="802005"/>
                  </a:cubicBezTo>
                  <a:lnTo>
                    <a:pt x="636298" y="834875"/>
                  </a:lnTo>
                  <a:lnTo>
                    <a:pt x="192809" y="834875"/>
                  </a:lnTo>
                  <a:lnTo>
                    <a:pt x="214423" y="802818"/>
                  </a:lnTo>
                  <a:cubicBezTo>
                    <a:pt x="221356" y="786426"/>
                    <a:pt x="225190" y="768405"/>
                    <a:pt x="225190" y="749488"/>
                  </a:cubicBezTo>
                  <a:cubicBezTo>
                    <a:pt x="225190" y="673821"/>
                    <a:pt x="163849" y="612480"/>
                    <a:pt x="88180" y="612480"/>
                  </a:cubicBezTo>
                  <a:cubicBezTo>
                    <a:pt x="69263" y="612480"/>
                    <a:pt x="51241" y="616314"/>
                    <a:pt x="34850" y="623247"/>
                  </a:cubicBezTo>
                  <a:lnTo>
                    <a:pt x="227" y="646590"/>
                  </a:lnTo>
                  <a:lnTo>
                    <a:pt x="227" y="576309"/>
                  </a:lnTo>
                  <a:lnTo>
                    <a:pt x="0" y="576309"/>
                  </a:lnTo>
                  <a:lnTo>
                    <a:pt x="0" y="411962"/>
                  </a:lnTo>
                  <a:lnTo>
                    <a:pt x="0" y="187779"/>
                  </a:lnTo>
                  <a:lnTo>
                    <a:pt x="0" y="172885"/>
                  </a:lnTo>
                  <a:lnTo>
                    <a:pt x="35189" y="196609"/>
                  </a:lnTo>
                  <a:cubicBezTo>
                    <a:pt x="51580" y="203542"/>
                    <a:pt x="69602" y="207376"/>
                    <a:pt x="88519" y="207376"/>
                  </a:cubicBezTo>
                  <a:cubicBezTo>
                    <a:pt x="164188" y="207376"/>
                    <a:pt x="225529" y="146035"/>
                    <a:pt x="225529" y="70368"/>
                  </a:cubicBezTo>
                  <a:cubicBezTo>
                    <a:pt x="225529" y="51451"/>
                    <a:pt x="221695" y="33430"/>
                    <a:pt x="214762" y="17039"/>
                  </a:cubicBezTo>
                  <a:close/>
                </a:path>
              </a:pathLst>
            </a:custGeom>
            <a:solidFill>
              <a:schemeClr val="accent4">
                <a:alpha val="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278" name="Gruppieren 277">
              <a:extLst>
                <a:ext uri="{FF2B5EF4-FFF2-40B4-BE49-F238E27FC236}">
                  <a16:creationId xmlns:a16="http://schemas.microsoft.com/office/drawing/2014/main" id="{698A9226-1F37-4BC9-B577-FED1EB42935B}"/>
                </a:ext>
              </a:extLst>
            </p:cNvPr>
            <p:cNvGrpSpPr/>
            <p:nvPr/>
          </p:nvGrpSpPr>
          <p:grpSpPr>
            <a:xfrm>
              <a:off x="6258911" y="716908"/>
              <a:ext cx="229042" cy="229040"/>
              <a:chOff x="5318782" y="709462"/>
              <a:chExt cx="229042" cy="229040"/>
            </a:xfrm>
          </p:grpSpPr>
          <p:sp>
            <p:nvSpPr>
              <p:cNvPr id="290" name="Flussdiagramm: Verbinder 289">
                <a:extLst>
                  <a:ext uri="{FF2B5EF4-FFF2-40B4-BE49-F238E27FC236}">
                    <a16:creationId xmlns:a16="http://schemas.microsoft.com/office/drawing/2014/main" id="{167F5962-B977-4F3B-ADFE-26594D1AAB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91" name="Grafik 29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9CBE302-0471-43B5-82F1-38EC21A07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grpSp>
          <p:nvGrpSpPr>
            <p:cNvPr id="279" name="Gruppieren 278">
              <a:extLst>
                <a:ext uri="{FF2B5EF4-FFF2-40B4-BE49-F238E27FC236}">
                  <a16:creationId xmlns:a16="http://schemas.microsoft.com/office/drawing/2014/main" id="{BBDB6AC9-296B-4EAA-9766-9DA294B49B44}"/>
                </a:ext>
              </a:extLst>
            </p:cNvPr>
            <p:cNvGrpSpPr/>
            <p:nvPr/>
          </p:nvGrpSpPr>
          <p:grpSpPr>
            <a:xfrm>
              <a:off x="6243939" y="1395050"/>
              <a:ext cx="233114" cy="233110"/>
              <a:chOff x="5324793" y="1536935"/>
              <a:chExt cx="233114" cy="233110"/>
            </a:xfrm>
          </p:grpSpPr>
          <p:sp>
            <p:nvSpPr>
              <p:cNvPr id="286" name="Flussdiagramm: Verbinder 28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D56BCBD-C33C-4524-B19C-2E40B30061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87" name="Grafik 10">
                <a:extLst>
                  <a:ext uri="{FF2B5EF4-FFF2-40B4-BE49-F238E27FC236}">
                    <a16:creationId xmlns:a16="http://schemas.microsoft.com/office/drawing/2014/main" id="{EE603428-24CB-446B-B31E-79E1BDA7E55C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288" name="Freihandform: Form 287">
                  <a:hlinkClick r:id="rId3" action="ppaction://hlinksldjump"/>
                  <a:extLst>
                    <a:ext uri="{FF2B5EF4-FFF2-40B4-BE49-F238E27FC236}">
                      <a16:creationId xmlns:a16="http://schemas.microsoft.com/office/drawing/2014/main" id="{BA3FED4A-5BFB-4B07-9F37-B953FA218AAA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89" name="Freihandform: Form 288">
                  <a:extLst>
                    <a:ext uri="{FF2B5EF4-FFF2-40B4-BE49-F238E27FC236}">
                      <a16:creationId xmlns:a16="http://schemas.microsoft.com/office/drawing/2014/main" id="{A27B1CD3-5551-420D-BC09-DBC0E5F620C6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280" name="Gruppieren 279">
              <a:extLst>
                <a:ext uri="{FF2B5EF4-FFF2-40B4-BE49-F238E27FC236}">
                  <a16:creationId xmlns:a16="http://schemas.microsoft.com/office/drawing/2014/main" id="{9F7C2108-0F31-4155-8C2D-BC64DF8B7254}"/>
                </a:ext>
              </a:extLst>
            </p:cNvPr>
            <p:cNvGrpSpPr/>
            <p:nvPr/>
          </p:nvGrpSpPr>
          <p:grpSpPr>
            <a:xfrm>
              <a:off x="5591121" y="716908"/>
              <a:ext cx="228284" cy="228284"/>
              <a:chOff x="3980708" y="305278"/>
              <a:chExt cx="339939" cy="339939"/>
            </a:xfrm>
          </p:grpSpPr>
          <p:sp>
            <p:nvSpPr>
              <p:cNvPr id="284" name="Flussdiagramm: Verbinder 283">
                <a:extLst>
                  <a:ext uri="{FF2B5EF4-FFF2-40B4-BE49-F238E27FC236}">
                    <a16:creationId xmlns:a16="http://schemas.microsoft.com/office/drawing/2014/main" id="{3DFC924B-4B69-4202-ACE9-C1CAB22493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6588" y="323416"/>
                <a:ext cx="307500" cy="307494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85" name="Grafik 284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E840D5EC-7460-44A7-BF8F-F71FA7E27D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80708" y="305278"/>
                <a:ext cx="339939" cy="339939"/>
              </a:xfrm>
              <a:prstGeom prst="rect">
                <a:avLst/>
              </a:prstGeom>
            </p:spPr>
          </p:pic>
        </p:grpSp>
        <p:grpSp>
          <p:nvGrpSpPr>
            <p:cNvPr id="281" name="Gruppieren 280">
              <a:extLst>
                <a:ext uri="{FF2B5EF4-FFF2-40B4-BE49-F238E27FC236}">
                  <a16:creationId xmlns:a16="http://schemas.microsoft.com/office/drawing/2014/main" id="{3B4B89EF-5940-4EF6-84E2-DCF9B63CDA6E}"/>
                </a:ext>
              </a:extLst>
            </p:cNvPr>
            <p:cNvGrpSpPr/>
            <p:nvPr/>
          </p:nvGrpSpPr>
          <p:grpSpPr>
            <a:xfrm>
              <a:off x="5588196" y="1395050"/>
              <a:ext cx="233678" cy="233674"/>
              <a:chOff x="4518845" y="1536928"/>
              <a:chExt cx="233678" cy="233674"/>
            </a:xfrm>
          </p:grpSpPr>
          <p:sp>
            <p:nvSpPr>
              <p:cNvPr id="282" name="Flussdiagramm: Verbinder 281">
                <a:extLst>
                  <a:ext uri="{FF2B5EF4-FFF2-40B4-BE49-F238E27FC236}">
                    <a16:creationId xmlns:a16="http://schemas.microsoft.com/office/drawing/2014/main" id="{BEE59F82-9FF9-4A63-A9EC-10BB36A00B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83" name="Grafik 282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001D5382-B2AB-4613-BD30-535DF0A149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</p:grp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2B2CE72D-DD4B-486E-96FD-C0E71047379A}"/>
              </a:ext>
            </a:extLst>
          </p:cNvPr>
          <p:cNvGrpSpPr/>
          <p:nvPr/>
        </p:nvGrpSpPr>
        <p:grpSpPr>
          <a:xfrm>
            <a:off x="1362426" y="3110541"/>
            <a:ext cx="1096857" cy="328944"/>
            <a:chOff x="1327256" y="3110541"/>
            <a:chExt cx="1096857" cy="328944"/>
          </a:xfrm>
        </p:grpSpPr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2BE32FF3-4C6B-4D6F-802D-F1DDC1C417F8}"/>
                </a:ext>
              </a:extLst>
            </p:cNvPr>
            <p:cNvSpPr/>
            <p:nvPr/>
          </p:nvSpPr>
          <p:spPr>
            <a:xfrm rot="10800000">
              <a:off x="1327256" y="3110541"/>
              <a:ext cx="1096857" cy="328944"/>
            </a:xfrm>
            <a:custGeom>
              <a:avLst/>
              <a:gdLst>
                <a:gd name="connsiteX0" fmla="*/ 991720 w 1096857"/>
                <a:gd name="connsiteY0" fmla="*/ 328944 h 328944"/>
                <a:gd name="connsiteX1" fmla="*/ 106269 w 1096857"/>
                <a:gd name="connsiteY1" fmla="*/ 328944 h 328944"/>
                <a:gd name="connsiteX2" fmla="*/ 1132 w 1096857"/>
                <a:gd name="connsiteY2" fmla="*/ 223807 h 328944"/>
                <a:gd name="connsiteX3" fmla="*/ 1132 w 1096857"/>
                <a:gd name="connsiteY3" fmla="*/ 220996 h 328944"/>
                <a:gd name="connsiteX4" fmla="*/ 0 w 1096857"/>
                <a:gd name="connsiteY4" fmla="*/ 220996 h 328944"/>
                <a:gd name="connsiteX5" fmla="*/ 0 w 1096857"/>
                <a:gd name="connsiteY5" fmla="*/ 106697 h 328944"/>
                <a:gd name="connsiteX6" fmla="*/ 198 w 1096857"/>
                <a:gd name="connsiteY6" fmla="*/ 106697 h 328944"/>
                <a:gd name="connsiteX7" fmla="*/ 198 w 1096857"/>
                <a:gd name="connsiteY7" fmla="*/ 105137 h 328944"/>
                <a:gd name="connsiteX8" fmla="*/ 105335 w 1096857"/>
                <a:gd name="connsiteY8" fmla="*/ 0 h 328944"/>
                <a:gd name="connsiteX9" fmla="*/ 990786 w 1096857"/>
                <a:gd name="connsiteY9" fmla="*/ 0 h 328944"/>
                <a:gd name="connsiteX10" fmla="*/ 1095923 w 1096857"/>
                <a:gd name="connsiteY10" fmla="*/ 105137 h 328944"/>
                <a:gd name="connsiteX11" fmla="*/ 1095923 w 1096857"/>
                <a:gd name="connsiteY11" fmla="*/ 121953 h 328944"/>
                <a:gd name="connsiteX12" fmla="*/ 971550 w 1096857"/>
                <a:gd name="connsiteY12" fmla="*/ 121953 h 328944"/>
                <a:gd name="connsiteX13" fmla="*/ 971550 w 1096857"/>
                <a:gd name="connsiteY13" fmla="*/ 206991 h 328944"/>
                <a:gd name="connsiteX14" fmla="*/ 1096857 w 1096857"/>
                <a:gd name="connsiteY14" fmla="*/ 206991 h 328944"/>
                <a:gd name="connsiteX15" fmla="*/ 1096857 w 1096857"/>
                <a:gd name="connsiteY15" fmla="*/ 223807 h 328944"/>
                <a:gd name="connsiteX16" fmla="*/ 991720 w 1096857"/>
                <a:gd name="connsiteY16" fmla="*/ 328944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6857" h="328944">
                  <a:moveTo>
                    <a:pt x="991720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990786" y="0"/>
                  </a:lnTo>
                  <a:cubicBezTo>
                    <a:pt x="1048852" y="0"/>
                    <a:pt x="1095923" y="47071"/>
                    <a:pt x="1095923" y="105137"/>
                  </a:cubicBezTo>
                  <a:lnTo>
                    <a:pt x="1095923" y="121953"/>
                  </a:lnTo>
                  <a:lnTo>
                    <a:pt x="971550" y="121953"/>
                  </a:lnTo>
                  <a:lnTo>
                    <a:pt x="971550" y="206991"/>
                  </a:lnTo>
                  <a:lnTo>
                    <a:pt x="1096857" y="206991"/>
                  </a:lnTo>
                  <a:lnTo>
                    <a:pt x="1096857" y="223807"/>
                  </a:lnTo>
                  <a:cubicBezTo>
                    <a:pt x="1096857" y="281873"/>
                    <a:pt x="1049786" y="328944"/>
                    <a:pt x="991720" y="3289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05" name="Grafik 204">
              <a:extLst>
                <a:ext uri="{FF2B5EF4-FFF2-40B4-BE49-F238E27FC236}">
                  <a16:creationId xmlns:a16="http://schemas.microsoft.com/office/drawing/2014/main" id="{D6628C7D-448C-4AA7-B060-1710227C6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07418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206" name="Freihandform: Form 205">
            <a:extLst>
              <a:ext uri="{FF2B5EF4-FFF2-40B4-BE49-F238E27FC236}">
                <a16:creationId xmlns:a16="http://schemas.microsoft.com/office/drawing/2014/main" id="{9B19DAB7-33B4-41C3-9507-FE537E8FD162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2EFC1EAD-C389-468A-8CCA-B2DA59B5EF41}"/>
              </a:ext>
            </a:extLst>
          </p:cNvPr>
          <p:cNvSpPr/>
          <p:nvPr/>
        </p:nvSpPr>
        <p:spPr>
          <a:xfrm>
            <a:off x="-19164" y="6239289"/>
            <a:ext cx="332580" cy="430474"/>
          </a:xfrm>
          <a:prstGeom prst="rect">
            <a:avLst/>
          </a:prstGeom>
          <a:solidFill>
            <a:srgbClr val="062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8" name="Gruppieren 207">
            <a:extLst>
              <a:ext uri="{FF2B5EF4-FFF2-40B4-BE49-F238E27FC236}">
                <a16:creationId xmlns:a16="http://schemas.microsoft.com/office/drawing/2014/main" id="{ECFE2407-FD69-4647-B4C3-6E44F2A8D64D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78425A71-BC8F-42F2-AD7B-A07B07C4663A}"/>
                </a:ext>
              </a:extLst>
            </p:cNvPr>
            <p:cNvGrpSpPr/>
            <p:nvPr/>
          </p:nvGrpSpPr>
          <p:grpSpPr>
            <a:xfrm>
              <a:off x="-2186285" y="0"/>
              <a:ext cx="2510134" cy="6695658"/>
              <a:chOff x="-2186285" y="0"/>
              <a:chExt cx="2510134" cy="6695658"/>
            </a:xfrm>
          </p:grpSpPr>
          <p:sp>
            <p:nvSpPr>
              <p:cNvPr id="213" name="Freihandform: Form 212">
                <a:extLst>
                  <a:ext uri="{FF2B5EF4-FFF2-40B4-BE49-F238E27FC236}">
                    <a16:creationId xmlns:a16="http://schemas.microsoft.com/office/drawing/2014/main" id="{2CC747BF-AB2E-4A6E-B1D1-D5DE81DCF042}"/>
                  </a:ext>
                </a:extLst>
              </p:cNvPr>
              <p:cNvSpPr/>
              <p:nvPr/>
            </p:nvSpPr>
            <p:spPr>
              <a:xfrm>
                <a:off x="-2186285" y="0"/>
                <a:ext cx="2510134" cy="6695658"/>
              </a:xfrm>
              <a:custGeom>
                <a:avLst/>
                <a:gdLst>
                  <a:gd name="connsiteX0" fmla="*/ 0 w 2510134"/>
                  <a:gd name="connsiteY0" fmla="*/ 0 h 6695658"/>
                  <a:gd name="connsiteX1" fmla="*/ 2169551 w 2510134"/>
                  <a:gd name="connsiteY1" fmla="*/ 0 h 6695658"/>
                  <a:gd name="connsiteX2" fmla="*/ 2169551 w 2510134"/>
                  <a:gd name="connsiteY2" fmla="*/ 5488702 h 6695658"/>
                  <a:gd name="connsiteX3" fmla="*/ 2167258 w 2510134"/>
                  <a:gd name="connsiteY3" fmla="*/ 5500060 h 6695658"/>
                  <a:gd name="connsiteX4" fmla="*/ 2167258 w 2510134"/>
                  <a:gd name="connsiteY4" fmla="*/ 5920607 h 6695658"/>
                  <a:gd name="connsiteX5" fmla="*/ 2272395 w 2510134"/>
                  <a:gd name="connsiteY5" fmla="*/ 6025744 h 6695658"/>
                  <a:gd name="connsiteX6" fmla="*/ 2299052 w 2510134"/>
                  <a:gd name="connsiteY6" fmla="*/ 6025744 h 6695658"/>
                  <a:gd name="connsiteX7" fmla="*/ 2324125 w 2510134"/>
                  <a:gd name="connsiteY7" fmla="*/ 6025744 h 6695658"/>
                  <a:gd name="connsiteX8" fmla="*/ 2330064 w 2510134"/>
                  <a:gd name="connsiteY8" fmla="*/ 6026943 h 6695658"/>
                  <a:gd name="connsiteX9" fmla="*/ 2395835 w 2510134"/>
                  <a:gd name="connsiteY9" fmla="*/ 6026943 h 6695658"/>
                  <a:gd name="connsiteX10" fmla="*/ 2395835 w 2510134"/>
                  <a:gd name="connsiteY10" fmla="*/ 6028124 h 6695658"/>
                  <a:gd name="connsiteX11" fmla="*/ 2404997 w 2510134"/>
                  <a:gd name="connsiteY11" fmla="*/ 6028124 h 6695658"/>
                  <a:gd name="connsiteX12" fmla="*/ 2510134 w 2510134"/>
                  <a:gd name="connsiteY12" fmla="*/ 6133261 h 6695658"/>
                  <a:gd name="connsiteX13" fmla="*/ 2510134 w 2510134"/>
                  <a:gd name="connsiteY13" fmla="*/ 6320068 h 6695658"/>
                  <a:gd name="connsiteX14" fmla="*/ 2510122 w 2510134"/>
                  <a:gd name="connsiteY14" fmla="*/ 6320068 h 6695658"/>
                  <a:gd name="connsiteX15" fmla="*/ 2510122 w 2510134"/>
                  <a:gd name="connsiteY15" fmla="*/ 6590078 h 6695658"/>
                  <a:gd name="connsiteX16" fmla="*/ 2404985 w 2510134"/>
                  <a:gd name="connsiteY16" fmla="*/ 6695215 h 6695658"/>
                  <a:gd name="connsiteX17" fmla="*/ 2388505 w 2510134"/>
                  <a:gd name="connsiteY17" fmla="*/ 6695215 h 6695658"/>
                  <a:gd name="connsiteX18" fmla="*/ 2386310 w 2510134"/>
                  <a:gd name="connsiteY18" fmla="*/ 6695658 h 6695658"/>
                  <a:gd name="connsiteX19" fmla="*/ 2386310 w 2510134"/>
                  <a:gd name="connsiteY19" fmla="*/ 6693692 h 6695658"/>
                  <a:gd name="connsiteX20" fmla="*/ 2303388 w 2510134"/>
                  <a:gd name="connsiteY20" fmla="*/ 6693692 h 6695658"/>
                  <a:gd name="connsiteX21" fmla="*/ 2301124 w 2510134"/>
                  <a:gd name="connsiteY21" fmla="*/ 6694149 h 6695658"/>
                  <a:gd name="connsiteX22" fmla="*/ 2223640 w 2510134"/>
                  <a:gd name="connsiteY22" fmla="*/ 6694149 h 6695658"/>
                  <a:gd name="connsiteX23" fmla="*/ 1751564 w 2510134"/>
                  <a:gd name="connsiteY23" fmla="*/ 6694149 h 6695658"/>
                  <a:gd name="connsiteX24" fmla="*/ 1746771 w 2510134"/>
                  <a:gd name="connsiteY24" fmla="*/ 6695613 h 6695658"/>
                  <a:gd name="connsiteX25" fmla="*/ 1436568 w 2510134"/>
                  <a:gd name="connsiteY25" fmla="*/ 6695613 h 6695658"/>
                  <a:gd name="connsiteX26" fmla="*/ 1329378 w 2510134"/>
                  <a:gd name="connsiteY26" fmla="*/ 6695613 h 6695658"/>
                  <a:gd name="connsiteX27" fmla="*/ 104036 w 2510134"/>
                  <a:gd name="connsiteY27" fmla="*/ 6695613 h 6695658"/>
                  <a:gd name="connsiteX28" fmla="*/ 96240 w 2510134"/>
                  <a:gd name="connsiteY28" fmla="*/ 6694039 h 6695658"/>
                  <a:gd name="connsiteX29" fmla="*/ 2760 w 2510134"/>
                  <a:gd name="connsiteY29" fmla="*/ 6694039 h 6695658"/>
                  <a:gd name="connsiteX30" fmla="*/ 2760 w 2510134"/>
                  <a:gd name="connsiteY30" fmla="*/ 6597749 h 6695658"/>
                  <a:gd name="connsiteX31" fmla="*/ 1897 w 2510134"/>
                  <a:gd name="connsiteY31" fmla="*/ 6593474 h 6695658"/>
                  <a:gd name="connsiteX32" fmla="*/ 1897 w 2510134"/>
                  <a:gd name="connsiteY32" fmla="*/ 6224153 h 6695658"/>
                  <a:gd name="connsiteX33" fmla="*/ 0 w 2510134"/>
                  <a:gd name="connsiteY33" fmla="*/ 6224153 h 669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10134" h="6695658">
                    <a:moveTo>
                      <a:pt x="0" y="0"/>
                    </a:moveTo>
                    <a:lnTo>
                      <a:pt x="2169551" y="0"/>
                    </a:lnTo>
                    <a:lnTo>
                      <a:pt x="2169551" y="5488702"/>
                    </a:lnTo>
                    <a:lnTo>
                      <a:pt x="2167258" y="5500060"/>
                    </a:lnTo>
                    <a:lnTo>
                      <a:pt x="2167258" y="5920607"/>
                    </a:lnTo>
                    <a:cubicBezTo>
                      <a:pt x="2167258" y="5978673"/>
                      <a:pt x="2214329" y="6025744"/>
                      <a:pt x="2272395" y="6025744"/>
                    </a:cubicBezTo>
                    <a:lnTo>
                      <a:pt x="2299052" y="6025744"/>
                    </a:lnTo>
                    <a:lnTo>
                      <a:pt x="2324125" y="6025744"/>
                    </a:lnTo>
                    <a:lnTo>
                      <a:pt x="2330064" y="6026943"/>
                    </a:lnTo>
                    <a:lnTo>
                      <a:pt x="2395835" y="6026943"/>
                    </a:lnTo>
                    <a:lnTo>
                      <a:pt x="2395835" y="6028124"/>
                    </a:lnTo>
                    <a:lnTo>
                      <a:pt x="2404997" y="6028124"/>
                    </a:lnTo>
                    <a:cubicBezTo>
                      <a:pt x="2463063" y="6028124"/>
                      <a:pt x="2510134" y="6075195"/>
                      <a:pt x="2510134" y="6133261"/>
                    </a:cubicBezTo>
                    <a:lnTo>
                      <a:pt x="2510134" y="6320068"/>
                    </a:lnTo>
                    <a:lnTo>
                      <a:pt x="2510122" y="6320068"/>
                    </a:lnTo>
                    <a:lnTo>
                      <a:pt x="2510122" y="6590078"/>
                    </a:lnTo>
                    <a:cubicBezTo>
                      <a:pt x="2510122" y="6648144"/>
                      <a:pt x="2463051" y="6695215"/>
                      <a:pt x="2404985" y="6695215"/>
                    </a:cubicBezTo>
                    <a:lnTo>
                      <a:pt x="2388505" y="6695215"/>
                    </a:lnTo>
                    <a:lnTo>
                      <a:pt x="2386310" y="6695658"/>
                    </a:lnTo>
                    <a:lnTo>
                      <a:pt x="2386310" y="6693692"/>
                    </a:lnTo>
                    <a:lnTo>
                      <a:pt x="2303388" y="6693692"/>
                    </a:lnTo>
                    <a:lnTo>
                      <a:pt x="2301124" y="6694149"/>
                    </a:lnTo>
                    <a:lnTo>
                      <a:pt x="2223640" y="6694149"/>
                    </a:lnTo>
                    <a:lnTo>
                      <a:pt x="1751564" y="6694149"/>
                    </a:lnTo>
                    <a:lnTo>
                      <a:pt x="1746771" y="6695613"/>
                    </a:lnTo>
                    <a:lnTo>
                      <a:pt x="1436568" y="6695613"/>
                    </a:lnTo>
                    <a:lnTo>
                      <a:pt x="1329378" y="6695613"/>
                    </a:lnTo>
                    <a:lnTo>
                      <a:pt x="104036" y="6695613"/>
                    </a:lnTo>
                    <a:lnTo>
                      <a:pt x="96240" y="6694039"/>
                    </a:lnTo>
                    <a:lnTo>
                      <a:pt x="2760" y="6694039"/>
                    </a:lnTo>
                    <a:lnTo>
                      <a:pt x="2760" y="6597749"/>
                    </a:lnTo>
                    <a:lnTo>
                      <a:pt x="1897" y="6593474"/>
                    </a:lnTo>
                    <a:lnTo>
                      <a:pt x="1897" y="6224153"/>
                    </a:lnTo>
                    <a:lnTo>
                      <a:pt x="0" y="6224153"/>
                    </a:ln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215" name="Gruppieren 214">
                <a:extLst>
                  <a:ext uri="{FF2B5EF4-FFF2-40B4-BE49-F238E27FC236}">
                    <a16:creationId xmlns:a16="http://schemas.microsoft.com/office/drawing/2014/main" id="{32127201-524F-4876-8926-B59BF780986D}"/>
                  </a:ext>
                </a:extLst>
              </p:cNvPr>
              <p:cNvGrpSpPr/>
              <p:nvPr/>
            </p:nvGrpSpPr>
            <p:grpSpPr>
              <a:xfrm>
                <a:off x="34655" y="6074482"/>
                <a:ext cx="218030" cy="225916"/>
                <a:chOff x="1548441" y="6548649"/>
                <a:chExt cx="249627" cy="258657"/>
              </a:xfrm>
            </p:grpSpPr>
            <p:pic>
              <p:nvPicPr>
                <p:cNvPr id="216" name="Grafik 215">
                  <a:extLst>
                    <a:ext uri="{FF2B5EF4-FFF2-40B4-BE49-F238E27FC236}">
                      <a16:creationId xmlns:a16="http://schemas.microsoft.com/office/drawing/2014/main" id="{1708DC98-1C9D-4851-B030-B40D3578B4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441" y="6610839"/>
                  <a:ext cx="196467" cy="196467"/>
                </a:xfrm>
                <a:prstGeom prst="rect">
                  <a:avLst/>
                </a:prstGeom>
              </p:spPr>
            </p:pic>
            <p:sp>
              <p:nvSpPr>
                <p:cNvPr id="217" name="Kreuz 216">
                  <a:extLst>
                    <a:ext uri="{FF2B5EF4-FFF2-40B4-BE49-F238E27FC236}">
                      <a16:creationId xmlns:a16="http://schemas.microsoft.com/office/drawing/2014/main" id="{BA8D5DCE-9301-402E-924C-53E03FC3D894}"/>
                    </a:ext>
                  </a:extLst>
                </p:cNvPr>
                <p:cNvSpPr/>
                <p:nvPr/>
              </p:nvSpPr>
              <p:spPr>
                <a:xfrm>
                  <a:off x="1710815" y="6548649"/>
                  <a:ext cx="87253" cy="87253"/>
                </a:xfrm>
                <a:prstGeom prst="plus">
                  <a:avLst>
                    <a:gd name="adj" fmla="val 3543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210" name="Gruppieren 209">
              <a:extLst>
                <a:ext uri="{FF2B5EF4-FFF2-40B4-BE49-F238E27FC236}">
                  <a16:creationId xmlns:a16="http://schemas.microsoft.com/office/drawing/2014/main" id="{F08C63DA-8FBB-4B39-A7D4-6B0752C66D5D}"/>
                </a:ext>
              </a:extLst>
            </p:cNvPr>
            <p:cNvGrpSpPr/>
            <p:nvPr/>
          </p:nvGrpSpPr>
          <p:grpSpPr>
            <a:xfrm>
              <a:off x="-2185551" y="0"/>
              <a:ext cx="2490316" cy="6674644"/>
              <a:chOff x="-2185551" y="0"/>
              <a:chExt cx="2490316" cy="6674644"/>
            </a:xfrm>
          </p:grpSpPr>
          <p:sp>
            <p:nvSpPr>
              <p:cNvPr id="211" name="Freihandform: Form 210">
                <a:extLst>
                  <a:ext uri="{FF2B5EF4-FFF2-40B4-BE49-F238E27FC236}">
                    <a16:creationId xmlns:a16="http://schemas.microsoft.com/office/drawing/2014/main" id="{3BA5DD65-59FF-4983-A2B7-109795EF978D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rgbClr val="06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12" name="Grafik 211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9F8789D0-1014-464C-85D2-4E0031C43C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</p:grpSp>
      <p:pic>
        <p:nvPicPr>
          <p:cNvPr id="218" name="Grafik 217">
            <a:extLst>
              <a:ext uri="{FF2B5EF4-FFF2-40B4-BE49-F238E27FC236}">
                <a16:creationId xmlns:a16="http://schemas.microsoft.com/office/drawing/2014/main" id="{5DE8DC4A-9FB0-43E4-AEDF-A8274EA1F882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220" name="Textfeld 219">
            <a:extLst>
              <a:ext uri="{FF2B5EF4-FFF2-40B4-BE49-F238E27FC236}">
                <a16:creationId xmlns:a16="http://schemas.microsoft.com/office/drawing/2014/main" id="{3A740C47-06BF-41DA-B167-2B94CD73FC0E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sp>
        <p:nvSpPr>
          <p:cNvPr id="221" name="Flussdiagramm: Alternativer Prozess 220">
            <a:extLst>
              <a:ext uri="{FF2B5EF4-FFF2-40B4-BE49-F238E27FC236}">
                <a16:creationId xmlns:a16="http://schemas.microsoft.com/office/drawing/2014/main" id="{4E6F28C5-B9A1-416F-990B-BC304B2F1A24}"/>
              </a:ext>
            </a:extLst>
          </p:cNvPr>
          <p:cNvSpPr/>
          <p:nvPr/>
        </p:nvSpPr>
        <p:spPr>
          <a:xfrm>
            <a:off x="224092" y="6176459"/>
            <a:ext cx="1655036" cy="8845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122B4C"/>
                </a:solidFill>
              </a:rPr>
              <a:t>FRONT</a:t>
            </a:r>
          </a:p>
        </p:txBody>
      </p:sp>
      <p:grpSp>
        <p:nvGrpSpPr>
          <p:cNvPr id="222" name="Gruppieren 221">
            <a:extLst>
              <a:ext uri="{FF2B5EF4-FFF2-40B4-BE49-F238E27FC236}">
                <a16:creationId xmlns:a16="http://schemas.microsoft.com/office/drawing/2014/main" id="{6053301D-9B9D-43EA-9CF0-13CB55F41202}"/>
              </a:ext>
            </a:extLst>
          </p:cNvPr>
          <p:cNvGrpSpPr/>
          <p:nvPr/>
        </p:nvGrpSpPr>
        <p:grpSpPr>
          <a:xfrm>
            <a:off x="1861003" y="2518370"/>
            <a:ext cx="388617" cy="528703"/>
            <a:chOff x="1850194" y="2518370"/>
            <a:chExt cx="388617" cy="528703"/>
          </a:xfrm>
        </p:grpSpPr>
        <p:grpSp>
          <p:nvGrpSpPr>
            <p:cNvPr id="230" name="Gruppieren 229">
              <a:extLst>
                <a:ext uri="{FF2B5EF4-FFF2-40B4-BE49-F238E27FC236}">
                  <a16:creationId xmlns:a16="http://schemas.microsoft.com/office/drawing/2014/main" id="{AC53E158-E0AF-4981-8B69-BD986736F7F9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234" name="Freihandform 321">
                <a:extLst>
                  <a:ext uri="{FF2B5EF4-FFF2-40B4-BE49-F238E27FC236}">
                    <a16:creationId xmlns:a16="http://schemas.microsoft.com/office/drawing/2014/main" id="{8F7A45E2-9266-4826-88EC-2EB6F20DC2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5" name="Freihandform 322">
                <a:extLst>
                  <a:ext uri="{FF2B5EF4-FFF2-40B4-BE49-F238E27FC236}">
                    <a16:creationId xmlns:a16="http://schemas.microsoft.com/office/drawing/2014/main" id="{38F9FFD8-D4CB-4D76-8F03-A7D39C2AB8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2" name="Textfeld 231">
              <a:extLst>
                <a:ext uri="{FF2B5EF4-FFF2-40B4-BE49-F238E27FC236}">
                  <a16:creationId xmlns:a16="http://schemas.microsoft.com/office/drawing/2014/main" id="{74FAF6BF-07A1-4112-9102-A3D1F70051F9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33" name="Textfeld 232">
              <a:extLst>
                <a:ext uri="{FF2B5EF4-FFF2-40B4-BE49-F238E27FC236}">
                  <a16:creationId xmlns:a16="http://schemas.microsoft.com/office/drawing/2014/main" id="{FADC52E4-BF0D-45E9-9DA3-FB74BCDBBC5B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sp>
        <p:nvSpPr>
          <p:cNvPr id="236" name="Textfeld 235">
            <a:extLst>
              <a:ext uri="{FF2B5EF4-FFF2-40B4-BE49-F238E27FC236}">
                <a16:creationId xmlns:a16="http://schemas.microsoft.com/office/drawing/2014/main" id="{D8B654A2-4BB1-4AEA-A58C-E3CD21F08355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sp>
        <p:nvSpPr>
          <p:cNvPr id="238" name="Textfeld 237">
            <a:extLst>
              <a:ext uri="{FF2B5EF4-FFF2-40B4-BE49-F238E27FC236}">
                <a16:creationId xmlns:a16="http://schemas.microsoft.com/office/drawing/2014/main" id="{2F9FEE85-7ECE-482E-860E-FFBEDEEA2B07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240" name="Gruppieren 239">
            <a:extLst>
              <a:ext uri="{FF2B5EF4-FFF2-40B4-BE49-F238E27FC236}">
                <a16:creationId xmlns:a16="http://schemas.microsoft.com/office/drawing/2014/main" id="{6AB86A2D-A310-45E9-AAF4-B217D43A6F0F}"/>
              </a:ext>
            </a:extLst>
          </p:cNvPr>
          <p:cNvGrpSpPr/>
          <p:nvPr/>
        </p:nvGrpSpPr>
        <p:grpSpPr>
          <a:xfrm>
            <a:off x="254446" y="4214538"/>
            <a:ext cx="1627909" cy="231323"/>
            <a:chOff x="254446" y="4508145"/>
            <a:chExt cx="1627909" cy="231323"/>
          </a:xfrm>
        </p:grpSpPr>
        <p:pic>
          <p:nvPicPr>
            <p:cNvPr id="244" name="Grafik 243">
              <a:extLst>
                <a:ext uri="{FF2B5EF4-FFF2-40B4-BE49-F238E27FC236}">
                  <a16:creationId xmlns:a16="http://schemas.microsoft.com/office/drawing/2014/main" id="{0B985BFB-7A99-4907-B8E7-7995B2030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274" y="4508145"/>
              <a:ext cx="230081" cy="230081"/>
            </a:xfrm>
            <a:prstGeom prst="rect">
              <a:avLst/>
            </a:prstGeom>
          </p:spPr>
        </p:pic>
        <p:pic>
          <p:nvPicPr>
            <p:cNvPr id="245" name="Grafik 244">
              <a:extLst>
                <a:ext uri="{FF2B5EF4-FFF2-40B4-BE49-F238E27FC236}">
                  <a16:creationId xmlns:a16="http://schemas.microsoft.com/office/drawing/2014/main" id="{3EE6DC4A-663A-43D6-845E-389B82416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446" y="4509387"/>
              <a:ext cx="230081" cy="230081"/>
            </a:xfrm>
            <a:prstGeom prst="rect">
              <a:avLst/>
            </a:prstGeom>
          </p:spPr>
        </p:pic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BF6ADD5E-101C-4C89-9458-3EB162657819}"/>
                </a:ext>
              </a:extLst>
            </p:cNvPr>
            <p:cNvCxnSpPr>
              <a:cxnSpLocks/>
            </p:cNvCxnSpPr>
            <p:nvPr/>
          </p:nvCxnSpPr>
          <p:spPr>
            <a:xfrm>
              <a:off x="388690" y="4606429"/>
              <a:ext cx="13154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3" name="Textfeld 262">
            <a:extLst>
              <a:ext uri="{FF2B5EF4-FFF2-40B4-BE49-F238E27FC236}">
                <a16:creationId xmlns:a16="http://schemas.microsoft.com/office/drawing/2014/main" id="{4F963950-B817-4AF0-8A7B-71791FC370EC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264" name="Rechteck: abgerundete Ecken 263">
            <a:extLst>
              <a:ext uri="{FF2B5EF4-FFF2-40B4-BE49-F238E27FC236}">
                <a16:creationId xmlns:a16="http://schemas.microsoft.com/office/drawing/2014/main" id="{4FFBDD4C-1B98-4B33-9CAB-8696791CAE36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266" name="Rechteck: abgerundete Ecken 265">
            <a:extLst>
              <a:ext uri="{FF2B5EF4-FFF2-40B4-BE49-F238E27FC236}">
                <a16:creationId xmlns:a16="http://schemas.microsoft.com/office/drawing/2014/main" id="{88BA5D06-82C2-4F51-B476-5944ED811B22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268" name="Gruppieren 267">
            <a:extLst>
              <a:ext uri="{FF2B5EF4-FFF2-40B4-BE49-F238E27FC236}">
                <a16:creationId xmlns:a16="http://schemas.microsoft.com/office/drawing/2014/main" id="{721F0AB8-28FF-404C-9A97-37E8F2C01E7B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269" name="Rechteck: abgerundete Ecken 268">
              <a:extLst>
                <a:ext uri="{FF2B5EF4-FFF2-40B4-BE49-F238E27FC236}">
                  <a16:creationId xmlns:a16="http://schemas.microsoft.com/office/drawing/2014/main" id="{A73FE70E-711D-48D3-8BBB-2809B0992F02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70" name="Kreuz 269">
              <a:extLst>
                <a:ext uri="{FF2B5EF4-FFF2-40B4-BE49-F238E27FC236}">
                  <a16:creationId xmlns:a16="http://schemas.microsoft.com/office/drawing/2014/main" id="{E7CEB6F5-7765-4190-9B3E-E2AE5CA4A21E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71" name="Textfeld 270">
            <a:extLst>
              <a:ext uri="{FF2B5EF4-FFF2-40B4-BE49-F238E27FC236}">
                <a16:creationId xmlns:a16="http://schemas.microsoft.com/office/drawing/2014/main" id="{83AEBA38-5B89-4B28-ABCB-66A35D6EE17E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2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49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sp>
        <p:nvSpPr>
          <p:cNvPr id="272" name="Textfeld 271">
            <a:extLst>
              <a:ext uri="{FF2B5EF4-FFF2-40B4-BE49-F238E27FC236}">
                <a16:creationId xmlns:a16="http://schemas.microsoft.com/office/drawing/2014/main" id="{847FE3A9-4400-48D7-A56C-0E28CE2CB7F8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grpSp>
        <p:nvGrpSpPr>
          <p:cNvPr id="296" name="Gruppieren 295">
            <a:extLst>
              <a:ext uri="{FF2B5EF4-FFF2-40B4-BE49-F238E27FC236}">
                <a16:creationId xmlns:a16="http://schemas.microsoft.com/office/drawing/2014/main" id="{D5204E26-8CDB-4383-AE29-76FE8760A757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297" name="Rechteck: abgerundete Ecken 296">
              <a:extLst>
                <a:ext uri="{FF2B5EF4-FFF2-40B4-BE49-F238E27FC236}">
                  <a16:creationId xmlns:a16="http://schemas.microsoft.com/office/drawing/2014/main" id="{C00B8B6C-4AB5-4CA2-9465-274AF48857CD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298" name="Grafik 297">
              <a:extLst>
                <a:ext uri="{FF2B5EF4-FFF2-40B4-BE49-F238E27FC236}">
                  <a16:creationId xmlns:a16="http://schemas.microsoft.com/office/drawing/2014/main" id="{0D25C24E-4D9B-4350-B8C3-54AB651A1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299" name="Gruppieren 298">
            <a:extLst>
              <a:ext uri="{FF2B5EF4-FFF2-40B4-BE49-F238E27FC236}">
                <a16:creationId xmlns:a16="http://schemas.microsoft.com/office/drawing/2014/main" id="{3D5FACEF-4C98-47E6-95E4-792EC8545DEA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300" name="Rechteck: abgerundete Ecken 299">
              <a:extLst>
                <a:ext uri="{FF2B5EF4-FFF2-40B4-BE49-F238E27FC236}">
                  <a16:creationId xmlns:a16="http://schemas.microsoft.com/office/drawing/2014/main" id="{8833C4C2-5ED6-428C-846E-119D99458B26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301" name="Grafik 300">
              <a:extLst>
                <a:ext uri="{FF2B5EF4-FFF2-40B4-BE49-F238E27FC236}">
                  <a16:creationId xmlns:a16="http://schemas.microsoft.com/office/drawing/2014/main" id="{E3CC22D3-646D-4BDF-932E-A81A83970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grpSp>
        <p:nvGrpSpPr>
          <p:cNvPr id="307" name="Gruppieren 306">
            <a:extLst>
              <a:ext uri="{FF2B5EF4-FFF2-40B4-BE49-F238E27FC236}">
                <a16:creationId xmlns:a16="http://schemas.microsoft.com/office/drawing/2014/main" id="{A9DF1E9C-B3EB-40A9-8279-C04B7093BE58}"/>
              </a:ext>
            </a:extLst>
          </p:cNvPr>
          <p:cNvGrpSpPr/>
          <p:nvPr/>
        </p:nvGrpSpPr>
        <p:grpSpPr>
          <a:xfrm>
            <a:off x="152083" y="5091808"/>
            <a:ext cx="1788964" cy="992453"/>
            <a:chOff x="152083" y="5091808"/>
            <a:chExt cx="1788964" cy="992453"/>
          </a:xfrm>
        </p:grpSpPr>
        <p:grpSp>
          <p:nvGrpSpPr>
            <p:cNvPr id="308" name="Gruppieren 307">
              <a:extLst>
                <a:ext uri="{FF2B5EF4-FFF2-40B4-BE49-F238E27FC236}">
                  <a16:creationId xmlns:a16="http://schemas.microsoft.com/office/drawing/2014/main" id="{3A875E0F-0DBA-49FF-AC8D-9555EB2FEBF4}"/>
                </a:ext>
              </a:extLst>
            </p:cNvPr>
            <p:cNvGrpSpPr/>
            <p:nvPr/>
          </p:nvGrpSpPr>
          <p:grpSpPr>
            <a:xfrm>
              <a:off x="232406" y="5130997"/>
              <a:ext cx="1619426" cy="138732"/>
              <a:chOff x="224874" y="5570811"/>
              <a:chExt cx="1705877" cy="146138"/>
            </a:xfrm>
            <a:solidFill>
              <a:srgbClr val="6780A2"/>
            </a:solidFill>
          </p:grpSpPr>
          <p:sp>
            <p:nvSpPr>
              <p:cNvPr id="401" name="Rechteck: abgerundete Ecken 400">
                <a:extLst>
                  <a:ext uri="{FF2B5EF4-FFF2-40B4-BE49-F238E27FC236}">
                    <a16:creationId xmlns:a16="http://schemas.microsoft.com/office/drawing/2014/main" id="{14673AFC-66E7-4C61-81AA-A4F2768927A1}"/>
                  </a:ext>
                </a:extLst>
              </p:cNvPr>
              <p:cNvSpPr/>
              <p:nvPr/>
            </p:nvSpPr>
            <p:spPr>
              <a:xfrm>
                <a:off x="224874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02" name="Rechteck: abgerundete Ecken 401">
                <a:extLst>
                  <a:ext uri="{FF2B5EF4-FFF2-40B4-BE49-F238E27FC236}">
                    <a16:creationId xmlns:a16="http://schemas.microsoft.com/office/drawing/2014/main" id="{F027E8BE-AC4D-42FD-B062-AF161EB89DE5}"/>
                  </a:ext>
                </a:extLst>
              </p:cNvPr>
              <p:cNvSpPr/>
              <p:nvPr/>
            </p:nvSpPr>
            <p:spPr>
              <a:xfrm>
                <a:off x="381886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03" name="Rechteck: abgerundete Ecken 402">
                <a:extLst>
                  <a:ext uri="{FF2B5EF4-FFF2-40B4-BE49-F238E27FC236}">
                    <a16:creationId xmlns:a16="http://schemas.microsoft.com/office/drawing/2014/main" id="{22AA64EC-44D2-4665-B3A6-BAC8BF746165}"/>
                  </a:ext>
                </a:extLst>
              </p:cNvPr>
              <p:cNvSpPr/>
              <p:nvPr/>
            </p:nvSpPr>
            <p:spPr>
              <a:xfrm>
                <a:off x="539331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04" name="Rechteck: abgerundete Ecken 403">
                <a:extLst>
                  <a:ext uri="{FF2B5EF4-FFF2-40B4-BE49-F238E27FC236}">
                    <a16:creationId xmlns:a16="http://schemas.microsoft.com/office/drawing/2014/main" id="{901C77ED-8C2D-46AE-8D8D-611CA6F7772A}"/>
                  </a:ext>
                </a:extLst>
              </p:cNvPr>
              <p:cNvSpPr/>
              <p:nvPr/>
            </p:nvSpPr>
            <p:spPr>
              <a:xfrm>
                <a:off x="1788298" y="5570811"/>
                <a:ext cx="142453" cy="142453"/>
              </a:xfrm>
              <a:prstGeom prst="roundRect">
                <a:avLst/>
              </a:prstGeom>
              <a:solidFill>
                <a:srgbClr val="6780A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05" name="Rechteck: abgerundete Ecken 404">
                <a:extLst>
                  <a:ext uri="{FF2B5EF4-FFF2-40B4-BE49-F238E27FC236}">
                    <a16:creationId xmlns:a16="http://schemas.microsoft.com/office/drawing/2014/main" id="{29C92DFF-C67E-4C66-BCC7-04A9C81F6A69}"/>
                  </a:ext>
                </a:extLst>
              </p:cNvPr>
              <p:cNvSpPr/>
              <p:nvPr/>
            </p:nvSpPr>
            <p:spPr>
              <a:xfrm>
                <a:off x="695375" y="557449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06" name="Rechteck: abgerundete Ecken 405">
                <a:extLst>
                  <a:ext uri="{FF2B5EF4-FFF2-40B4-BE49-F238E27FC236}">
                    <a16:creationId xmlns:a16="http://schemas.microsoft.com/office/drawing/2014/main" id="{30E46E98-BC4B-4715-95DD-28EF0E536662}"/>
                  </a:ext>
                </a:extLst>
              </p:cNvPr>
              <p:cNvSpPr/>
              <p:nvPr/>
            </p:nvSpPr>
            <p:spPr>
              <a:xfrm>
                <a:off x="852928" y="557449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07" name="Rechteck: abgerundete Ecken 406">
                <a:extLst>
                  <a:ext uri="{FF2B5EF4-FFF2-40B4-BE49-F238E27FC236}">
                    <a16:creationId xmlns:a16="http://schemas.microsoft.com/office/drawing/2014/main" id="{33D049FE-1595-4078-A8C4-7A3EB459D5A4}"/>
                  </a:ext>
                </a:extLst>
              </p:cNvPr>
              <p:cNvSpPr/>
              <p:nvPr/>
            </p:nvSpPr>
            <p:spPr>
              <a:xfrm>
                <a:off x="1008930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08" name="Rechteck: abgerundete Ecken 407">
                <a:extLst>
                  <a:ext uri="{FF2B5EF4-FFF2-40B4-BE49-F238E27FC236}">
                    <a16:creationId xmlns:a16="http://schemas.microsoft.com/office/drawing/2014/main" id="{F07E8A37-5640-47C1-A6C2-3986B11AC303}"/>
                  </a:ext>
                </a:extLst>
              </p:cNvPr>
              <p:cNvSpPr/>
              <p:nvPr/>
            </p:nvSpPr>
            <p:spPr>
              <a:xfrm>
                <a:off x="1165395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09" name="Rechteck: abgerundete Ecken 408">
                <a:extLst>
                  <a:ext uri="{FF2B5EF4-FFF2-40B4-BE49-F238E27FC236}">
                    <a16:creationId xmlns:a16="http://schemas.microsoft.com/office/drawing/2014/main" id="{57724C1D-A570-44D9-B363-30A7154EFA35}"/>
                  </a:ext>
                </a:extLst>
              </p:cNvPr>
              <p:cNvSpPr/>
              <p:nvPr/>
            </p:nvSpPr>
            <p:spPr>
              <a:xfrm>
                <a:off x="1321159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10" name="Rechteck: abgerundete Ecken 409">
                <a:extLst>
                  <a:ext uri="{FF2B5EF4-FFF2-40B4-BE49-F238E27FC236}">
                    <a16:creationId xmlns:a16="http://schemas.microsoft.com/office/drawing/2014/main" id="{D9775701-0BFA-433B-8093-7DD9B42BFA98}"/>
                  </a:ext>
                </a:extLst>
              </p:cNvPr>
              <p:cNvSpPr/>
              <p:nvPr/>
            </p:nvSpPr>
            <p:spPr>
              <a:xfrm>
                <a:off x="1476923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11" name="Rechteck: abgerundete Ecken 410">
                <a:extLst>
                  <a:ext uri="{FF2B5EF4-FFF2-40B4-BE49-F238E27FC236}">
                    <a16:creationId xmlns:a16="http://schemas.microsoft.com/office/drawing/2014/main" id="{43A3BAE6-3810-41AC-BF2E-ADC9FBB43DC5}"/>
                  </a:ext>
                </a:extLst>
              </p:cNvPr>
              <p:cNvSpPr/>
              <p:nvPr/>
            </p:nvSpPr>
            <p:spPr>
              <a:xfrm>
                <a:off x="1631833" y="557081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grpSp>
          <p:nvGrpSpPr>
            <p:cNvPr id="309" name="Gruppieren 308">
              <a:extLst>
                <a:ext uri="{FF2B5EF4-FFF2-40B4-BE49-F238E27FC236}">
                  <a16:creationId xmlns:a16="http://schemas.microsoft.com/office/drawing/2014/main" id="{EB5E0A26-FA21-4820-AAEE-1F1FBC146B4B}"/>
                </a:ext>
              </a:extLst>
            </p:cNvPr>
            <p:cNvGrpSpPr/>
            <p:nvPr/>
          </p:nvGrpSpPr>
          <p:grpSpPr>
            <a:xfrm>
              <a:off x="233460" y="5327097"/>
              <a:ext cx="1175960" cy="135757"/>
              <a:chOff x="709634" y="5734399"/>
              <a:chExt cx="1238738" cy="143004"/>
            </a:xfrm>
            <a:solidFill>
              <a:srgbClr val="6780A2"/>
            </a:solidFill>
          </p:grpSpPr>
          <p:sp>
            <p:nvSpPr>
              <p:cNvPr id="393" name="Rechteck: abgerundete Ecken 392">
                <a:extLst>
                  <a:ext uri="{FF2B5EF4-FFF2-40B4-BE49-F238E27FC236}">
                    <a16:creationId xmlns:a16="http://schemas.microsoft.com/office/drawing/2014/main" id="{A15BE8B6-7F56-46C5-B0AC-8D80E4415051}"/>
                  </a:ext>
                </a:extLst>
              </p:cNvPr>
              <p:cNvSpPr/>
              <p:nvPr/>
            </p:nvSpPr>
            <p:spPr>
              <a:xfrm>
                <a:off x="709634" y="5734404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94" name="Rechteck: abgerundete Ecken 393">
                <a:extLst>
                  <a:ext uri="{FF2B5EF4-FFF2-40B4-BE49-F238E27FC236}">
                    <a16:creationId xmlns:a16="http://schemas.microsoft.com/office/drawing/2014/main" id="{EFB1BADF-876D-49B6-9543-FD759624B994}"/>
                  </a:ext>
                </a:extLst>
              </p:cNvPr>
              <p:cNvSpPr/>
              <p:nvPr/>
            </p:nvSpPr>
            <p:spPr>
              <a:xfrm>
                <a:off x="866646" y="5734404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95" name="Rechteck: abgerundete Ecken 394">
                <a:extLst>
                  <a:ext uri="{FF2B5EF4-FFF2-40B4-BE49-F238E27FC236}">
                    <a16:creationId xmlns:a16="http://schemas.microsoft.com/office/drawing/2014/main" id="{AE0D17C1-5CD6-40AD-BD85-672E9DAF650B}"/>
                  </a:ext>
                </a:extLst>
              </p:cNvPr>
              <p:cNvSpPr/>
              <p:nvPr/>
            </p:nvSpPr>
            <p:spPr>
              <a:xfrm>
                <a:off x="1024091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96" name="Rechteck: abgerundete Ecken 395">
                <a:extLst>
                  <a:ext uri="{FF2B5EF4-FFF2-40B4-BE49-F238E27FC236}">
                    <a16:creationId xmlns:a16="http://schemas.microsoft.com/office/drawing/2014/main" id="{8B046D59-DE4B-403C-A6E0-05F1E1FAD9D9}"/>
                  </a:ext>
                </a:extLst>
              </p:cNvPr>
              <p:cNvSpPr/>
              <p:nvPr/>
            </p:nvSpPr>
            <p:spPr>
              <a:xfrm>
                <a:off x="1180135" y="5734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97" name="Rechteck: abgerundete Ecken 396">
                <a:extLst>
                  <a:ext uri="{FF2B5EF4-FFF2-40B4-BE49-F238E27FC236}">
                    <a16:creationId xmlns:a16="http://schemas.microsoft.com/office/drawing/2014/main" id="{40E12C48-6115-4144-A36A-FC2C1308CC4D}"/>
                  </a:ext>
                </a:extLst>
              </p:cNvPr>
              <p:cNvSpPr/>
              <p:nvPr/>
            </p:nvSpPr>
            <p:spPr>
              <a:xfrm>
                <a:off x="1337688" y="573494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98" name="Rechteck: abgerundete Ecken 397">
                <a:extLst>
                  <a:ext uri="{FF2B5EF4-FFF2-40B4-BE49-F238E27FC236}">
                    <a16:creationId xmlns:a16="http://schemas.microsoft.com/office/drawing/2014/main" id="{9667A2EA-69DB-42AD-B400-8E90DE06CD07}"/>
                  </a:ext>
                </a:extLst>
              </p:cNvPr>
              <p:cNvSpPr/>
              <p:nvPr/>
            </p:nvSpPr>
            <p:spPr>
              <a:xfrm>
                <a:off x="1493690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99" name="Rechteck: abgerundete Ecken 398">
                <a:extLst>
                  <a:ext uri="{FF2B5EF4-FFF2-40B4-BE49-F238E27FC236}">
                    <a16:creationId xmlns:a16="http://schemas.microsoft.com/office/drawing/2014/main" id="{3BCD837D-3150-4030-B3A9-22B3C9297CC2}"/>
                  </a:ext>
                </a:extLst>
              </p:cNvPr>
              <p:cNvSpPr/>
              <p:nvPr/>
            </p:nvSpPr>
            <p:spPr>
              <a:xfrm>
                <a:off x="1650155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00" name="Rechteck: abgerundete Ecken 399">
                <a:extLst>
                  <a:ext uri="{FF2B5EF4-FFF2-40B4-BE49-F238E27FC236}">
                    <a16:creationId xmlns:a16="http://schemas.microsoft.com/office/drawing/2014/main" id="{036E54C9-7D65-499D-B9A6-BF37D726E1C8}"/>
                  </a:ext>
                </a:extLst>
              </p:cNvPr>
              <p:cNvSpPr/>
              <p:nvPr/>
            </p:nvSpPr>
            <p:spPr>
              <a:xfrm>
                <a:off x="1805919" y="573439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grpSp>
          <p:nvGrpSpPr>
            <p:cNvPr id="310" name="Gruppieren 309">
              <a:extLst>
                <a:ext uri="{FF2B5EF4-FFF2-40B4-BE49-F238E27FC236}">
                  <a16:creationId xmlns:a16="http://schemas.microsoft.com/office/drawing/2014/main" id="{6CBB1D12-4121-42E3-9BD7-6795EF5315A0}"/>
                </a:ext>
              </a:extLst>
            </p:cNvPr>
            <p:cNvGrpSpPr/>
            <p:nvPr/>
          </p:nvGrpSpPr>
          <p:grpSpPr>
            <a:xfrm>
              <a:off x="229928" y="5520560"/>
              <a:ext cx="1619426" cy="138732"/>
              <a:chOff x="224874" y="5570811"/>
              <a:chExt cx="1705877" cy="146138"/>
            </a:xfrm>
            <a:solidFill>
              <a:srgbClr val="6780A2"/>
            </a:solidFill>
          </p:grpSpPr>
          <p:sp>
            <p:nvSpPr>
              <p:cNvPr id="382" name="Rechteck: abgerundete Ecken 381">
                <a:extLst>
                  <a:ext uri="{FF2B5EF4-FFF2-40B4-BE49-F238E27FC236}">
                    <a16:creationId xmlns:a16="http://schemas.microsoft.com/office/drawing/2014/main" id="{FD6FAB72-046D-43C4-A596-5C72E9456B85}"/>
                  </a:ext>
                </a:extLst>
              </p:cNvPr>
              <p:cNvSpPr/>
              <p:nvPr/>
            </p:nvSpPr>
            <p:spPr>
              <a:xfrm>
                <a:off x="224874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83" name="Rechteck: abgerundete Ecken 382">
                <a:extLst>
                  <a:ext uri="{FF2B5EF4-FFF2-40B4-BE49-F238E27FC236}">
                    <a16:creationId xmlns:a16="http://schemas.microsoft.com/office/drawing/2014/main" id="{52C3AFA5-0DC6-4B89-8997-ADACACBE7E09}"/>
                  </a:ext>
                </a:extLst>
              </p:cNvPr>
              <p:cNvSpPr/>
              <p:nvPr/>
            </p:nvSpPr>
            <p:spPr>
              <a:xfrm>
                <a:off x="381886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84" name="Rechteck: abgerundete Ecken 383">
                <a:extLst>
                  <a:ext uri="{FF2B5EF4-FFF2-40B4-BE49-F238E27FC236}">
                    <a16:creationId xmlns:a16="http://schemas.microsoft.com/office/drawing/2014/main" id="{EFDFBB7E-DF66-4CBA-A1BB-562822D4CCD8}"/>
                  </a:ext>
                </a:extLst>
              </p:cNvPr>
              <p:cNvSpPr/>
              <p:nvPr/>
            </p:nvSpPr>
            <p:spPr>
              <a:xfrm>
                <a:off x="539331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85" name="Rechteck: abgerundete Ecken 384">
                <a:extLst>
                  <a:ext uri="{FF2B5EF4-FFF2-40B4-BE49-F238E27FC236}">
                    <a16:creationId xmlns:a16="http://schemas.microsoft.com/office/drawing/2014/main" id="{29B75D99-3486-4273-9E07-8387614BB550}"/>
                  </a:ext>
                </a:extLst>
              </p:cNvPr>
              <p:cNvSpPr/>
              <p:nvPr/>
            </p:nvSpPr>
            <p:spPr>
              <a:xfrm>
                <a:off x="1788298" y="557081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86" name="Rechteck: abgerundete Ecken 385">
                <a:extLst>
                  <a:ext uri="{FF2B5EF4-FFF2-40B4-BE49-F238E27FC236}">
                    <a16:creationId xmlns:a16="http://schemas.microsoft.com/office/drawing/2014/main" id="{823CD7BA-F08E-4574-85C0-A14E8B58237C}"/>
                  </a:ext>
                </a:extLst>
              </p:cNvPr>
              <p:cNvSpPr/>
              <p:nvPr/>
            </p:nvSpPr>
            <p:spPr>
              <a:xfrm>
                <a:off x="695375" y="557449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87" name="Rechteck: abgerundete Ecken 386">
                <a:extLst>
                  <a:ext uri="{FF2B5EF4-FFF2-40B4-BE49-F238E27FC236}">
                    <a16:creationId xmlns:a16="http://schemas.microsoft.com/office/drawing/2014/main" id="{545067F3-1401-42B0-B448-FAC72F4E8387}"/>
                  </a:ext>
                </a:extLst>
              </p:cNvPr>
              <p:cNvSpPr/>
              <p:nvPr/>
            </p:nvSpPr>
            <p:spPr>
              <a:xfrm>
                <a:off x="852928" y="557449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88" name="Rechteck: abgerundete Ecken 387">
                <a:extLst>
                  <a:ext uri="{FF2B5EF4-FFF2-40B4-BE49-F238E27FC236}">
                    <a16:creationId xmlns:a16="http://schemas.microsoft.com/office/drawing/2014/main" id="{88E5132E-48F4-44DC-A704-098EEBCC7903}"/>
                  </a:ext>
                </a:extLst>
              </p:cNvPr>
              <p:cNvSpPr/>
              <p:nvPr/>
            </p:nvSpPr>
            <p:spPr>
              <a:xfrm>
                <a:off x="1008930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89" name="Rechteck: abgerundete Ecken 388">
                <a:extLst>
                  <a:ext uri="{FF2B5EF4-FFF2-40B4-BE49-F238E27FC236}">
                    <a16:creationId xmlns:a16="http://schemas.microsoft.com/office/drawing/2014/main" id="{A8E43E57-31EA-4D7F-9A10-C0FD97CB9506}"/>
                  </a:ext>
                </a:extLst>
              </p:cNvPr>
              <p:cNvSpPr/>
              <p:nvPr/>
            </p:nvSpPr>
            <p:spPr>
              <a:xfrm>
                <a:off x="1165395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90" name="Rechteck: abgerundete Ecken 389">
                <a:extLst>
                  <a:ext uri="{FF2B5EF4-FFF2-40B4-BE49-F238E27FC236}">
                    <a16:creationId xmlns:a16="http://schemas.microsoft.com/office/drawing/2014/main" id="{94E5EBDA-1F24-4C55-8F23-E73E38C45775}"/>
                  </a:ext>
                </a:extLst>
              </p:cNvPr>
              <p:cNvSpPr/>
              <p:nvPr/>
            </p:nvSpPr>
            <p:spPr>
              <a:xfrm>
                <a:off x="1321159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91" name="Rechteck: abgerundete Ecken 390">
                <a:extLst>
                  <a:ext uri="{FF2B5EF4-FFF2-40B4-BE49-F238E27FC236}">
                    <a16:creationId xmlns:a16="http://schemas.microsoft.com/office/drawing/2014/main" id="{4E8E51CD-DEA1-4929-9812-151070D911AC}"/>
                  </a:ext>
                </a:extLst>
              </p:cNvPr>
              <p:cNvSpPr/>
              <p:nvPr/>
            </p:nvSpPr>
            <p:spPr>
              <a:xfrm>
                <a:off x="1476923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92" name="Rechteck: abgerundete Ecken 391">
                <a:extLst>
                  <a:ext uri="{FF2B5EF4-FFF2-40B4-BE49-F238E27FC236}">
                    <a16:creationId xmlns:a16="http://schemas.microsoft.com/office/drawing/2014/main" id="{9ED6CD25-13F7-4483-B971-DE12F8FF226B}"/>
                  </a:ext>
                </a:extLst>
              </p:cNvPr>
              <p:cNvSpPr/>
              <p:nvPr/>
            </p:nvSpPr>
            <p:spPr>
              <a:xfrm>
                <a:off x="1631833" y="557081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sp>
          <p:nvSpPr>
            <p:cNvPr id="311" name="Rechteck: abgerundete Ecken 310">
              <a:extLst>
                <a:ext uri="{FF2B5EF4-FFF2-40B4-BE49-F238E27FC236}">
                  <a16:creationId xmlns:a16="http://schemas.microsoft.com/office/drawing/2014/main" id="{5D7FA0DF-BEBE-4431-AB84-DB832B67EA18}"/>
                </a:ext>
              </a:extLst>
            </p:cNvPr>
            <p:cNvSpPr/>
            <p:nvPr/>
          </p:nvSpPr>
          <p:spPr>
            <a:xfrm>
              <a:off x="230905" y="5715858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312" name="Rechteck: abgerundete Ecken 311">
              <a:extLst>
                <a:ext uri="{FF2B5EF4-FFF2-40B4-BE49-F238E27FC236}">
                  <a16:creationId xmlns:a16="http://schemas.microsoft.com/office/drawing/2014/main" id="{CFBE74CC-3EAB-4C70-AAF1-921581529FD5}"/>
                </a:ext>
              </a:extLst>
            </p:cNvPr>
            <p:cNvSpPr/>
            <p:nvPr/>
          </p:nvSpPr>
          <p:spPr>
            <a:xfrm>
              <a:off x="379960" y="5715858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313" name="Rechteck: abgerundete Ecken 312">
              <a:extLst>
                <a:ext uri="{FF2B5EF4-FFF2-40B4-BE49-F238E27FC236}">
                  <a16:creationId xmlns:a16="http://schemas.microsoft.com/office/drawing/2014/main" id="{E0DE0614-B4C8-4F34-A6B0-8358733FDBD1}"/>
                </a:ext>
              </a:extLst>
            </p:cNvPr>
            <p:cNvSpPr/>
            <p:nvPr/>
          </p:nvSpPr>
          <p:spPr>
            <a:xfrm>
              <a:off x="529426" y="5715854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314" name="Rechteck: abgerundete Ecken 313">
              <a:extLst>
                <a:ext uri="{FF2B5EF4-FFF2-40B4-BE49-F238E27FC236}">
                  <a16:creationId xmlns:a16="http://schemas.microsoft.com/office/drawing/2014/main" id="{1DE0ABD5-EBE9-4014-8AFD-E9592E0F1284}"/>
                </a:ext>
              </a:extLst>
            </p:cNvPr>
            <p:cNvSpPr/>
            <p:nvPr/>
          </p:nvSpPr>
          <p:spPr>
            <a:xfrm>
              <a:off x="677562" y="5716376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315" name="Rechteck: abgerundete Ecken 314">
              <a:extLst>
                <a:ext uri="{FF2B5EF4-FFF2-40B4-BE49-F238E27FC236}">
                  <a16:creationId xmlns:a16="http://schemas.microsoft.com/office/drawing/2014/main" id="{A45836A6-B975-465D-A57F-E78F24D27214}"/>
                </a:ext>
              </a:extLst>
            </p:cNvPr>
            <p:cNvSpPr/>
            <p:nvPr/>
          </p:nvSpPr>
          <p:spPr>
            <a:xfrm>
              <a:off x="827130" y="5716375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316" name="Rechteck: abgerundete Ecken 315">
              <a:extLst>
                <a:ext uri="{FF2B5EF4-FFF2-40B4-BE49-F238E27FC236}">
                  <a16:creationId xmlns:a16="http://schemas.microsoft.com/office/drawing/2014/main" id="{B4C267E2-E9A4-41F0-8905-3C2A7B408537}"/>
                </a:ext>
              </a:extLst>
            </p:cNvPr>
            <p:cNvSpPr/>
            <p:nvPr/>
          </p:nvSpPr>
          <p:spPr>
            <a:xfrm>
              <a:off x="975226" y="5715854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317" name="Rechteck: abgerundete Ecken 316">
              <a:extLst>
                <a:ext uri="{FF2B5EF4-FFF2-40B4-BE49-F238E27FC236}">
                  <a16:creationId xmlns:a16="http://schemas.microsoft.com/office/drawing/2014/main" id="{B024D010-11FA-48C9-BBE6-477C1606237F}"/>
                </a:ext>
              </a:extLst>
            </p:cNvPr>
            <p:cNvSpPr/>
            <p:nvPr/>
          </p:nvSpPr>
          <p:spPr>
            <a:xfrm>
              <a:off x="1123762" y="5715854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318" name="Rechteck: abgerundete Ecken 317">
              <a:extLst>
                <a:ext uri="{FF2B5EF4-FFF2-40B4-BE49-F238E27FC236}">
                  <a16:creationId xmlns:a16="http://schemas.microsoft.com/office/drawing/2014/main" id="{2D9C41D5-DDCB-43F8-BCCE-6A32BFA1861C}"/>
                </a:ext>
              </a:extLst>
            </p:cNvPr>
            <p:cNvSpPr/>
            <p:nvPr/>
          </p:nvSpPr>
          <p:spPr>
            <a:xfrm>
              <a:off x="1271632" y="5715853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319" name="Rechteck: abgerundete Ecken 318">
              <a:extLst>
                <a:ext uri="{FF2B5EF4-FFF2-40B4-BE49-F238E27FC236}">
                  <a16:creationId xmlns:a16="http://schemas.microsoft.com/office/drawing/2014/main" id="{ECBE2646-AD90-49EB-BEC2-451A7434D690}"/>
                </a:ext>
              </a:extLst>
            </p:cNvPr>
            <p:cNvSpPr/>
            <p:nvPr/>
          </p:nvSpPr>
          <p:spPr>
            <a:xfrm>
              <a:off x="1419502" y="5715853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320" name="Rechteck: abgerundete Ecken 319">
              <a:extLst>
                <a:ext uri="{FF2B5EF4-FFF2-40B4-BE49-F238E27FC236}">
                  <a16:creationId xmlns:a16="http://schemas.microsoft.com/office/drawing/2014/main" id="{39D7F09A-8B76-431E-B699-E440F888BDC3}"/>
                </a:ext>
              </a:extLst>
            </p:cNvPr>
            <p:cNvSpPr/>
            <p:nvPr/>
          </p:nvSpPr>
          <p:spPr>
            <a:xfrm>
              <a:off x="1572171" y="5718489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1F61950C-2300-4738-A30A-9592C1B86127}"/>
                </a:ext>
              </a:extLst>
            </p:cNvPr>
            <p:cNvGrpSpPr/>
            <p:nvPr/>
          </p:nvGrpSpPr>
          <p:grpSpPr>
            <a:xfrm>
              <a:off x="228822" y="5907571"/>
              <a:ext cx="1473553" cy="136068"/>
              <a:chOff x="228822" y="6241113"/>
              <a:chExt cx="1552217" cy="143332"/>
            </a:xfrm>
            <a:solidFill>
              <a:srgbClr val="6780A2"/>
            </a:solidFill>
          </p:grpSpPr>
          <p:sp>
            <p:nvSpPr>
              <p:cNvPr id="372" name="Rechteck: abgerundete Ecken 371">
                <a:extLst>
                  <a:ext uri="{FF2B5EF4-FFF2-40B4-BE49-F238E27FC236}">
                    <a16:creationId xmlns:a16="http://schemas.microsoft.com/office/drawing/2014/main" id="{6B2AEB4D-BAD6-4402-BDFA-77505F5C23BB}"/>
                  </a:ext>
                </a:extLst>
              </p:cNvPr>
              <p:cNvSpPr/>
              <p:nvPr/>
            </p:nvSpPr>
            <p:spPr>
              <a:xfrm>
                <a:off x="228822" y="6241446"/>
                <a:ext cx="142453" cy="142453"/>
              </a:xfrm>
              <a:prstGeom prst="roundRect">
                <a:avLst/>
              </a:prstGeom>
              <a:solidFill>
                <a:srgbClr val="C00000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3" name="Rechteck: abgerundete Ecken 372">
                <a:extLst>
                  <a:ext uri="{FF2B5EF4-FFF2-40B4-BE49-F238E27FC236}">
                    <a16:creationId xmlns:a16="http://schemas.microsoft.com/office/drawing/2014/main" id="{6622DD2A-109A-4334-A915-A539583BF7D7}"/>
                  </a:ext>
                </a:extLst>
              </p:cNvPr>
              <p:cNvSpPr/>
              <p:nvPr/>
            </p:nvSpPr>
            <p:spPr>
              <a:xfrm>
                <a:off x="385834" y="62414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4" name="Rechteck: abgerundete Ecken 373">
                <a:extLst>
                  <a:ext uri="{FF2B5EF4-FFF2-40B4-BE49-F238E27FC236}">
                    <a16:creationId xmlns:a16="http://schemas.microsoft.com/office/drawing/2014/main" id="{F6A2D1BA-93AC-4BEA-B67B-75242A72437A}"/>
                  </a:ext>
                </a:extLst>
              </p:cNvPr>
              <p:cNvSpPr/>
              <p:nvPr/>
            </p:nvSpPr>
            <p:spPr>
              <a:xfrm>
                <a:off x="543279" y="624144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5" name="Rechteck: abgerundete Ecken 374">
                <a:extLst>
                  <a:ext uri="{FF2B5EF4-FFF2-40B4-BE49-F238E27FC236}">
                    <a16:creationId xmlns:a16="http://schemas.microsoft.com/office/drawing/2014/main" id="{FB73E4CF-B1F2-47F8-8BE2-8338356EA4BF}"/>
                  </a:ext>
                </a:extLst>
              </p:cNvPr>
              <p:cNvSpPr/>
              <p:nvPr/>
            </p:nvSpPr>
            <p:spPr>
              <a:xfrm>
                <a:off x="699323" y="624199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6" name="Rechteck: abgerundete Ecken 375">
                <a:extLst>
                  <a:ext uri="{FF2B5EF4-FFF2-40B4-BE49-F238E27FC236}">
                    <a16:creationId xmlns:a16="http://schemas.microsoft.com/office/drawing/2014/main" id="{627BC33D-4C78-426C-9CC2-07208329FEB5}"/>
                  </a:ext>
                </a:extLst>
              </p:cNvPr>
              <p:cNvSpPr/>
              <p:nvPr/>
            </p:nvSpPr>
            <p:spPr>
              <a:xfrm>
                <a:off x="856876" y="624199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7" name="Rechteck: abgerundete Ecken 376">
                <a:extLst>
                  <a:ext uri="{FF2B5EF4-FFF2-40B4-BE49-F238E27FC236}">
                    <a16:creationId xmlns:a16="http://schemas.microsoft.com/office/drawing/2014/main" id="{93E53C5C-30DD-46FA-B608-BA118D99FD53}"/>
                  </a:ext>
                </a:extLst>
              </p:cNvPr>
              <p:cNvSpPr/>
              <p:nvPr/>
            </p:nvSpPr>
            <p:spPr>
              <a:xfrm>
                <a:off x="1012878" y="624144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8" name="Rechteck: abgerundete Ecken 377">
                <a:extLst>
                  <a:ext uri="{FF2B5EF4-FFF2-40B4-BE49-F238E27FC236}">
                    <a16:creationId xmlns:a16="http://schemas.microsoft.com/office/drawing/2014/main" id="{CE215313-0644-42C9-A817-7421BFB9D029}"/>
                  </a:ext>
                </a:extLst>
              </p:cNvPr>
              <p:cNvSpPr/>
              <p:nvPr/>
            </p:nvSpPr>
            <p:spPr>
              <a:xfrm>
                <a:off x="1169343" y="624144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9" name="Rechteck: abgerundete Ecken 378">
                <a:extLst>
                  <a:ext uri="{FF2B5EF4-FFF2-40B4-BE49-F238E27FC236}">
                    <a16:creationId xmlns:a16="http://schemas.microsoft.com/office/drawing/2014/main" id="{E21E505D-35C9-47DA-AB40-D34681B567CE}"/>
                  </a:ext>
                </a:extLst>
              </p:cNvPr>
              <p:cNvSpPr/>
              <p:nvPr/>
            </p:nvSpPr>
            <p:spPr>
              <a:xfrm>
                <a:off x="1325107" y="624144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0" name="Rechteck: abgerundete Ecken 379">
                <a:extLst>
                  <a:ext uri="{FF2B5EF4-FFF2-40B4-BE49-F238E27FC236}">
                    <a16:creationId xmlns:a16="http://schemas.microsoft.com/office/drawing/2014/main" id="{629BE6EA-A8F9-4792-98A5-64F0B736EE61}"/>
                  </a:ext>
                </a:extLst>
              </p:cNvPr>
              <p:cNvSpPr/>
              <p:nvPr/>
            </p:nvSpPr>
            <p:spPr>
              <a:xfrm>
                <a:off x="1480871" y="624144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1" name="Rechteck: abgerundete Ecken 380">
                <a:extLst>
                  <a:ext uri="{FF2B5EF4-FFF2-40B4-BE49-F238E27FC236}">
                    <a16:creationId xmlns:a16="http://schemas.microsoft.com/office/drawing/2014/main" id="{874BF26A-58B2-4E66-B3BA-BB658EC70BBA}"/>
                  </a:ext>
                </a:extLst>
              </p:cNvPr>
              <p:cNvSpPr/>
              <p:nvPr/>
            </p:nvSpPr>
            <p:spPr>
              <a:xfrm>
                <a:off x="1638586" y="6241113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pic>
          <p:nvPicPr>
            <p:cNvPr id="322" name="Grafik 321">
              <a:extLst>
                <a:ext uri="{FF2B5EF4-FFF2-40B4-BE49-F238E27FC236}">
                  <a16:creationId xmlns:a16="http://schemas.microsoft.com/office/drawing/2014/main" id="{0F5969E3-9323-4B9C-836C-8740376FF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0054" y="5929890"/>
              <a:ext cx="90595" cy="90595"/>
            </a:xfrm>
            <a:prstGeom prst="rect">
              <a:avLst/>
            </a:prstGeom>
          </p:spPr>
        </p:pic>
        <p:sp>
          <p:nvSpPr>
            <p:cNvPr id="323" name="Textfeld 322">
              <a:extLst>
                <a:ext uri="{FF2B5EF4-FFF2-40B4-BE49-F238E27FC236}">
                  <a16:creationId xmlns:a16="http://schemas.microsoft.com/office/drawing/2014/main" id="{D22D9397-2F69-4EC6-9EA8-1ADDC05F9236}"/>
                </a:ext>
              </a:extLst>
            </p:cNvPr>
            <p:cNvSpPr txBox="1"/>
            <p:nvPr/>
          </p:nvSpPr>
          <p:spPr>
            <a:xfrm>
              <a:off x="158464" y="567612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11</a:t>
              </a:r>
            </a:p>
          </p:txBody>
        </p:sp>
        <p:sp>
          <p:nvSpPr>
            <p:cNvPr id="324" name="Textfeld 323">
              <a:extLst>
                <a:ext uri="{FF2B5EF4-FFF2-40B4-BE49-F238E27FC236}">
                  <a16:creationId xmlns:a16="http://schemas.microsoft.com/office/drawing/2014/main" id="{67E8C265-7A4F-4383-8FA4-C5A92ACE24D3}"/>
                </a:ext>
              </a:extLst>
            </p:cNvPr>
            <p:cNvSpPr txBox="1"/>
            <p:nvPr/>
          </p:nvSpPr>
          <p:spPr>
            <a:xfrm>
              <a:off x="303785" y="567797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12</a:t>
              </a:r>
            </a:p>
          </p:txBody>
        </p:sp>
        <p:sp>
          <p:nvSpPr>
            <p:cNvPr id="325" name="Textfeld 324">
              <a:extLst>
                <a:ext uri="{FF2B5EF4-FFF2-40B4-BE49-F238E27FC236}">
                  <a16:creationId xmlns:a16="http://schemas.microsoft.com/office/drawing/2014/main" id="{B90DA5CE-5767-4052-8827-4F13868710B7}"/>
                </a:ext>
              </a:extLst>
            </p:cNvPr>
            <p:cNvSpPr txBox="1"/>
            <p:nvPr/>
          </p:nvSpPr>
          <p:spPr>
            <a:xfrm>
              <a:off x="456530" y="567642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326" name="Textfeld 325">
              <a:extLst>
                <a:ext uri="{FF2B5EF4-FFF2-40B4-BE49-F238E27FC236}">
                  <a16:creationId xmlns:a16="http://schemas.microsoft.com/office/drawing/2014/main" id="{06FFF459-430B-4511-8250-BFB33DD92C98}"/>
                </a:ext>
              </a:extLst>
            </p:cNvPr>
            <p:cNvSpPr txBox="1"/>
            <p:nvPr/>
          </p:nvSpPr>
          <p:spPr>
            <a:xfrm>
              <a:off x="606021" y="567642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14</a:t>
              </a:r>
            </a:p>
          </p:txBody>
        </p:sp>
        <p:sp>
          <p:nvSpPr>
            <p:cNvPr id="327" name="Textfeld 326">
              <a:extLst>
                <a:ext uri="{FF2B5EF4-FFF2-40B4-BE49-F238E27FC236}">
                  <a16:creationId xmlns:a16="http://schemas.microsoft.com/office/drawing/2014/main" id="{67D0CD06-D301-4A42-B113-D34A7CBC41EB}"/>
                </a:ext>
              </a:extLst>
            </p:cNvPr>
            <p:cNvSpPr txBox="1"/>
            <p:nvPr/>
          </p:nvSpPr>
          <p:spPr>
            <a:xfrm>
              <a:off x="752931" y="5676504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15</a:t>
              </a:r>
            </a:p>
          </p:txBody>
        </p:sp>
        <p:sp>
          <p:nvSpPr>
            <p:cNvPr id="328" name="Textfeld 327">
              <a:extLst>
                <a:ext uri="{FF2B5EF4-FFF2-40B4-BE49-F238E27FC236}">
                  <a16:creationId xmlns:a16="http://schemas.microsoft.com/office/drawing/2014/main" id="{F486D520-7250-4CEB-A6AA-315173EE6CFF}"/>
                </a:ext>
              </a:extLst>
            </p:cNvPr>
            <p:cNvSpPr txBox="1"/>
            <p:nvPr/>
          </p:nvSpPr>
          <p:spPr>
            <a:xfrm>
              <a:off x="898263" y="567628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16</a:t>
              </a:r>
            </a:p>
          </p:txBody>
        </p:sp>
        <p:sp>
          <p:nvSpPr>
            <p:cNvPr id="329" name="Textfeld 328">
              <a:extLst>
                <a:ext uri="{FF2B5EF4-FFF2-40B4-BE49-F238E27FC236}">
                  <a16:creationId xmlns:a16="http://schemas.microsoft.com/office/drawing/2014/main" id="{FA072040-B126-4943-882C-20CCF635DB4B}"/>
                </a:ext>
              </a:extLst>
            </p:cNvPr>
            <p:cNvSpPr txBox="1"/>
            <p:nvPr/>
          </p:nvSpPr>
          <p:spPr>
            <a:xfrm>
              <a:off x="1045875" y="567797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17</a:t>
              </a:r>
            </a:p>
          </p:txBody>
        </p:sp>
        <p:sp>
          <p:nvSpPr>
            <p:cNvPr id="330" name="Textfeld 329">
              <a:extLst>
                <a:ext uri="{FF2B5EF4-FFF2-40B4-BE49-F238E27FC236}">
                  <a16:creationId xmlns:a16="http://schemas.microsoft.com/office/drawing/2014/main" id="{1AB6CC6D-9F37-4980-974F-4BECC95C628C}"/>
                </a:ext>
              </a:extLst>
            </p:cNvPr>
            <p:cNvSpPr txBox="1"/>
            <p:nvPr/>
          </p:nvSpPr>
          <p:spPr>
            <a:xfrm>
              <a:off x="1194261" y="567628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18</a:t>
              </a:r>
            </a:p>
          </p:txBody>
        </p:sp>
        <p:sp>
          <p:nvSpPr>
            <p:cNvPr id="331" name="Textfeld 330">
              <a:extLst>
                <a:ext uri="{FF2B5EF4-FFF2-40B4-BE49-F238E27FC236}">
                  <a16:creationId xmlns:a16="http://schemas.microsoft.com/office/drawing/2014/main" id="{B1A6D965-357B-489E-83CA-56D6BE0903C1}"/>
                </a:ext>
              </a:extLst>
            </p:cNvPr>
            <p:cNvSpPr txBox="1"/>
            <p:nvPr/>
          </p:nvSpPr>
          <p:spPr>
            <a:xfrm>
              <a:off x="1345149" y="5677223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19</a:t>
              </a:r>
            </a:p>
          </p:txBody>
        </p:sp>
        <p:sp>
          <p:nvSpPr>
            <p:cNvPr id="332" name="Textfeld 331">
              <a:extLst>
                <a:ext uri="{FF2B5EF4-FFF2-40B4-BE49-F238E27FC236}">
                  <a16:creationId xmlns:a16="http://schemas.microsoft.com/office/drawing/2014/main" id="{842A9648-AEA4-427F-AC72-27CE03C16EA3}"/>
                </a:ext>
              </a:extLst>
            </p:cNvPr>
            <p:cNvSpPr txBox="1"/>
            <p:nvPr/>
          </p:nvSpPr>
          <p:spPr>
            <a:xfrm>
              <a:off x="1496026" y="567628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20</a:t>
              </a:r>
            </a:p>
          </p:txBody>
        </p:sp>
        <p:sp>
          <p:nvSpPr>
            <p:cNvPr id="333" name="Textfeld 332">
              <a:extLst>
                <a:ext uri="{FF2B5EF4-FFF2-40B4-BE49-F238E27FC236}">
                  <a16:creationId xmlns:a16="http://schemas.microsoft.com/office/drawing/2014/main" id="{646013CC-CE19-47AA-9B58-3E822470B74F}"/>
                </a:ext>
              </a:extLst>
            </p:cNvPr>
            <p:cNvSpPr txBox="1"/>
            <p:nvPr/>
          </p:nvSpPr>
          <p:spPr>
            <a:xfrm>
              <a:off x="196595" y="5866811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34" name="Textfeld 333">
              <a:extLst>
                <a:ext uri="{FF2B5EF4-FFF2-40B4-BE49-F238E27FC236}">
                  <a16:creationId xmlns:a16="http://schemas.microsoft.com/office/drawing/2014/main" id="{6EEBA1F4-F826-444D-98DE-12F276B14019}"/>
                </a:ext>
              </a:extLst>
            </p:cNvPr>
            <p:cNvSpPr txBox="1"/>
            <p:nvPr/>
          </p:nvSpPr>
          <p:spPr>
            <a:xfrm>
              <a:off x="345319" y="5865632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35" name="Textfeld 334">
              <a:extLst>
                <a:ext uri="{FF2B5EF4-FFF2-40B4-BE49-F238E27FC236}">
                  <a16:creationId xmlns:a16="http://schemas.microsoft.com/office/drawing/2014/main" id="{EF725587-7A62-4D9D-B4BA-ACC5442516AB}"/>
                </a:ext>
              </a:extLst>
            </p:cNvPr>
            <p:cNvSpPr txBox="1"/>
            <p:nvPr/>
          </p:nvSpPr>
          <p:spPr>
            <a:xfrm>
              <a:off x="493692" y="5868300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36" name="Textfeld 335">
              <a:extLst>
                <a:ext uri="{FF2B5EF4-FFF2-40B4-BE49-F238E27FC236}">
                  <a16:creationId xmlns:a16="http://schemas.microsoft.com/office/drawing/2014/main" id="{C7AF506E-1F31-4295-BE3B-A8B1399A66BD}"/>
                </a:ext>
              </a:extLst>
            </p:cNvPr>
            <p:cNvSpPr txBox="1"/>
            <p:nvPr/>
          </p:nvSpPr>
          <p:spPr>
            <a:xfrm>
              <a:off x="641642" y="5868296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37" name="Textfeld 336">
              <a:extLst>
                <a:ext uri="{FF2B5EF4-FFF2-40B4-BE49-F238E27FC236}">
                  <a16:creationId xmlns:a16="http://schemas.microsoft.com/office/drawing/2014/main" id="{D624239B-CFCF-4B39-B06C-D408EA3C5A02}"/>
                </a:ext>
              </a:extLst>
            </p:cNvPr>
            <p:cNvSpPr txBox="1"/>
            <p:nvPr/>
          </p:nvSpPr>
          <p:spPr>
            <a:xfrm>
              <a:off x="794355" y="5868817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338" name="Textfeld 337">
              <a:extLst>
                <a:ext uri="{FF2B5EF4-FFF2-40B4-BE49-F238E27FC236}">
                  <a16:creationId xmlns:a16="http://schemas.microsoft.com/office/drawing/2014/main" id="{5805CCED-BA23-4029-8FDD-C7FB1A03EC56}"/>
                </a:ext>
              </a:extLst>
            </p:cNvPr>
            <p:cNvSpPr txBox="1"/>
            <p:nvPr/>
          </p:nvSpPr>
          <p:spPr>
            <a:xfrm>
              <a:off x="942940" y="5867071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339" name="Textfeld 338">
              <a:extLst>
                <a:ext uri="{FF2B5EF4-FFF2-40B4-BE49-F238E27FC236}">
                  <a16:creationId xmlns:a16="http://schemas.microsoft.com/office/drawing/2014/main" id="{F012B94B-11A3-46B9-9000-1362836564D4}"/>
                </a:ext>
              </a:extLst>
            </p:cNvPr>
            <p:cNvSpPr txBox="1"/>
            <p:nvPr/>
          </p:nvSpPr>
          <p:spPr>
            <a:xfrm>
              <a:off x="1091580" y="5868672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40" name="Textfeld 339">
              <a:extLst>
                <a:ext uri="{FF2B5EF4-FFF2-40B4-BE49-F238E27FC236}">
                  <a16:creationId xmlns:a16="http://schemas.microsoft.com/office/drawing/2014/main" id="{21D2CEB4-8647-4BD6-B71E-E72BE7620E70}"/>
                </a:ext>
              </a:extLst>
            </p:cNvPr>
            <p:cNvSpPr txBox="1"/>
            <p:nvPr/>
          </p:nvSpPr>
          <p:spPr>
            <a:xfrm>
              <a:off x="1238602" y="5866430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341" name="Textfeld 340">
              <a:extLst>
                <a:ext uri="{FF2B5EF4-FFF2-40B4-BE49-F238E27FC236}">
                  <a16:creationId xmlns:a16="http://schemas.microsoft.com/office/drawing/2014/main" id="{A42EFF35-C46B-48D6-A03B-BE60FB61C610}"/>
                </a:ext>
              </a:extLst>
            </p:cNvPr>
            <p:cNvSpPr txBox="1"/>
            <p:nvPr/>
          </p:nvSpPr>
          <p:spPr>
            <a:xfrm>
              <a:off x="1387739" y="5865936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342" name="Textfeld 341">
              <a:extLst>
                <a:ext uri="{FF2B5EF4-FFF2-40B4-BE49-F238E27FC236}">
                  <a16:creationId xmlns:a16="http://schemas.microsoft.com/office/drawing/2014/main" id="{06412803-EAC0-472D-BFBC-FC60703F2A6A}"/>
                </a:ext>
              </a:extLst>
            </p:cNvPr>
            <p:cNvSpPr txBox="1"/>
            <p:nvPr/>
          </p:nvSpPr>
          <p:spPr>
            <a:xfrm>
              <a:off x="152083" y="5482211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21</a:t>
              </a:r>
            </a:p>
          </p:txBody>
        </p:sp>
        <p:sp>
          <p:nvSpPr>
            <p:cNvPr id="343" name="Textfeld 342">
              <a:extLst>
                <a:ext uri="{FF2B5EF4-FFF2-40B4-BE49-F238E27FC236}">
                  <a16:creationId xmlns:a16="http://schemas.microsoft.com/office/drawing/2014/main" id="{AC36C971-A550-46E2-854B-6100A0A24872}"/>
                </a:ext>
              </a:extLst>
            </p:cNvPr>
            <p:cNvSpPr txBox="1"/>
            <p:nvPr/>
          </p:nvSpPr>
          <p:spPr>
            <a:xfrm>
              <a:off x="304194" y="548389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22</a:t>
              </a:r>
            </a:p>
          </p:txBody>
        </p:sp>
        <p:sp>
          <p:nvSpPr>
            <p:cNvPr id="344" name="Textfeld 343">
              <a:extLst>
                <a:ext uri="{FF2B5EF4-FFF2-40B4-BE49-F238E27FC236}">
                  <a16:creationId xmlns:a16="http://schemas.microsoft.com/office/drawing/2014/main" id="{597D9A72-B615-4470-8ECE-F5863B19D2EA}"/>
                </a:ext>
              </a:extLst>
            </p:cNvPr>
            <p:cNvSpPr txBox="1"/>
            <p:nvPr/>
          </p:nvSpPr>
          <p:spPr>
            <a:xfrm>
              <a:off x="455124" y="5483283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23</a:t>
              </a:r>
            </a:p>
          </p:txBody>
        </p:sp>
        <p:sp>
          <p:nvSpPr>
            <p:cNvPr id="345" name="Textfeld 344">
              <a:extLst>
                <a:ext uri="{FF2B5EF4-FFF2-40B4-BE49-F238E27FC236}">
                  <a16:creationId xmlns:a16="http://schemas.microsoft.com/office/drawing/2014/main" id="{09470136-52A2-498A-A17D-DA4266F96C54}"/>
                </a:ext>
              </a:extLst>
            </p:cNvPr>
            <p:cNvSpPr txBox="1"/>
            <p:nvPr/>
          </p:nvSpPr>
          <p:spPr>
            <a:xfrm>
              <a:off x="603928" y="548396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24</a:t>
              </a:r>
            </a:p>
          </p:txBody>
        </p:sp>
        <p:sp>
          <p:nvSpPr>
            <p:cNvPr id="346" name="Textfeld 345">
              <a:extLst>
                <a:ext uri="{FF2B5EF4-FFF2-40B4-BE49-F238E27FC236}">
                  <a16:creationId xmlns:a16="http://schemas.microsoft.com/office/drawing/2014/main" id="{090C403E-D328-47E0-ABC3-09C9AE964F20}"/>
                </a:ext>
              </a:extLst>
            </p:cNvPr>
            <p:cNvSpPr txBox="1"/>
            <p:nvPr/>
          </p:nvSpPr>
          <p:spPr>
            <a:xfrm>
              <a:off x="753076" y="5481501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25</a:t>
              </a:r>
            </a:p>
          </p:txBody>
        </p:sp>
        <p:sp>
          <p:nvSpPr>
            <p:cNvPr id="347" name="Textfeld 346">
              <a:extLst>
                <a:ext uri="{FF2B5EF4-FFF2-40B4-BE49-F238E27FC236}">
                  <a16:creationId xmlns:a16="http://schemas.microsoft.com/office/drawing/2014/main" id="{3DE61826-8ECE-4078-87B9-4739087E4A42}"/>
                </a:ext>
              </a:extLst>
            </p:cNvPr>
            <p:cNvSpPr txBox="1"/>
            <p:nvPr/>
          </p:nvSpPr>
          <p:spPr>
            <a:xfrm>
              <a:off x="898606" y="5482464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26</a:t>
              </a:r>
            </a:p>
          </p:txBody>
        </p:sp>
        <p:sp>
          <p:nvSpPr>
            <p:cNvPr id="348" name="Textfeld 347">
              <a:extLst>
                <a:ext uri="{FF2B5EF4-FFF2-40B4-BE49-F238E27FC236}">
                  <a16:creationId xmlns:a16="http://schemas.microsoft.com/office/drawing/2014/main" id="{1DA86EDB-D6F8-4B6B-8210-01119F89937D}"/>
                </a:ext>
              </a:extLst>
            </p:cNvPr>
            <p:cNvSpPr txBox="1"/>
            <p:nvPr/>
          </p:nvSpPr>
          <p:spPr>
            <a:xfrm>
              <a:off x="1046712" y="5481501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27</a:t>
              </a:r>
            </a:p>
          </p:txBody>
        </p:sp>
        <p:sp>
          <p:nvSpPr>
            <p:cNvPr id="349" name="Textfeld 348">
              <a:extLst>
                <a:ext uri="{FF2B5EF4-FFF2-40B4-BE49-F238E27FC236}">
                  <a16:creationId xmlns:a16="http://schemas.microsoft.com/office/drawing/2014/main" id="{0F882C6B-2783-4AD3-8953-0FD9F9FF761C}"/>
                </a:ext>
              </a:extLst>
            </p:cNvPr>
            <p:cNvSpPr txBox="1"/>
            <p:nvPr/>
          </p:nvSpPr>
          <p:spPr>
            <a:xfrm>
              <a:off x="1195542" y="5482383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28</a:t>
              </a:r>
            </a:p>
          </p:txBody>
        </p:sp>
        <p:sp>
          <p:nvSpPr>
            <p:cNvPr id="350" name="Textfeld 349">
              <a:extLst>
                <a:ext uri="{FF2B5EF4-FFF2-40B4-BE49-F238E27FC236}">
                  <a16:creationId xmlns:a16="http://schemas.microsoft.com/office/drawing/2014/main" id="{1CA8521F-E11C-48D7-AD9F-1B5A91D7E843}"/>
                </a:ext>
              </a:extLst>
            </p:cNvPr>
            <p:cNvSpPr txBox="1"/>
            <p:nvPr/>
          </p:nvSpPr>
          <p:spPr>
            <a:xfrm>
              <a:off x="1348190" y="5483319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29</a:t>
              </a:r>
            </a:p>
          </p:txBody>
        </p:sp>
        <p:sp>
          <p:nvSpPr>
            <p:cNvPr id="351" name="Textfeld 350">
              <a:extLst>
                <a:ext uri="{FF2B5EF4-FFF2-40B4-BE49-F238E27FC236}">
                  <a16:creationId xmlns:a16="http://schemas.microsoft.com/office/drawing/2014/main" id="{FDA4A4AD-4788-4CAB-8F70-12EFC2C36526}"/>
                </a:ext>
              </a:extLst>
            </p:cNvPr>
            <p:cNvSpPr txBox="1"/>
            <p:nvPr/>
          </p:nvSpPr>
          <p:spPr>
            <a:xfrm>
              <a:off x="1490585" y="547940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30</a:t>
              </a:r>
            </a:p>
          </p:txBody>
        </p:sp>
        <p:sp>
          <p:nvSpPr>
            <p:cNvPr id="352" name="Textfeld 351">
              <a:extLst>
                <a:ext uri="{FF2B5EF4-FFF2-40B4-BE49-F238E27FC236}">
                  <a16:creationId xmlns:a16="http://schemas.microsoft.com/office/drawing/2014/main" id="{D05AA229-A4F3-4E99-B600-0D8CACDDC744}"/>
                </a:ext>
              </a:extLst>
            </p:cNvPr>
            <p:cNvSpPr txBox="1"/>
            <p:nvPr/>
          </p:nvSpPr>
          <p:spPr>
            <a:xfrm>
              <a:off x="1639389" y="548064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353" name="Textfeld 352">
              <a:extLst>
                <a:ext uri="{FF2B5EF4-FFF2-40B4-BE49-F238E27FC236}">
                  <a16:creationId xmlns:a16="http://schemas.microsoft.com/office/drawing/2014/main" id="{7A8CEF28-AE68-41EE-96A1-EBAE88DD5556}"/>
                </a:ext>
              </a:extLst>
            </p:cNvPr>
            <p:cNvSpPr txBox="1"/>
            <p:nvPr/>
          </p:nvSpPr>
          <p:spPr>
            <a:xfrm>
              <a:off x="162243" y="528685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32</a:t>
              </a:r>
            </a:p>
          </p:txBody>
        </p:sp>
        <p:sp>
          <p:nvSpPr>
            <p:cNvPr id="354" name="Textfeld 353">
              <a:extLst>
                <a:ext uri="{FF2B5EF4-FFF2-40B4-BE49-F238E27FC236}">
                  <a16:creationId xmlns:a16="http://schemas.microsoft.com/office/drawing/2014/main" id="{1CBD78FA-E776-4F43-B8B5-A4C727885E4D}"/>
                </a:ext>
              </a:extLst>
            </p:cNvPr>
            <p:cNvSpPr txBox="1"/>
            <p:nvPr/>
          </p:nvSpPr>
          <p:spPr>
            <a:xfrm>
              <a:off x="307558" y="528730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33</a:t>
              </a:r>
            </a:p>
          </p:txBody>
        </p:sp>
        <p:sp>
          <p:nvSpPr>
            <p:cNvPr id="355" name="Textfeld 354">
              <a:extLst>
                <a:ext uri="{FF2B5EF4-FFF2-40B4-BE49-F238E27FC236}">
                  <a16:creationId xmlns:a16="http://schemas.microsoft.com/office/drawing/2014/main" id="{3C67D13B-3474-4466-A0CB-9EED7D785C30}"/>
                </a:ext>
              </a:extLst>
            </p:cNvPr>
            <p:cNvSpPr txBox="1"/>
            <p:nvPr/>
          </p:nvSpPr>
          <p:spPr>
            <a:xfrm>
              <a:off x="457238" y="528839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34</a:t>
              </a:r>
            </a:p>
          </p:txBody>
        </p:sp>
        <p:sp>
          <p:nvSpPr>
            <p:cNvPr id="356" name="Textfeld 355">
              <a:extLst>
                <a:ext uri="{FF2B5EF4-FFF2-40B4-BE49-F238E27FC236}">
                  <a16:creationId xmlns:a16="http://schemas.microsoft.com/office/drawing/2014/main" id="{4BA3AB0C-6990-4CE9-98E0-BE98470072FC}"/>
                </a:ext>
              </a:extLst>
            </p:cNvPr>
            <p:cNvSpPr txBox="1"/>
            <p:nvPr/>
          </p:nvSpPr>
          <p:spPr>
            <a:xfrm>
              <a:off x="604708" y="528690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35</a:t>
              </a:r>
            </a:p>
          </p:txBody>
        </p:sp>
        <p:sp>
          <p:nvSpPr>
            <p:cNvPr id="357" name="Textfeld 356">
              <a:extLst>
                <a:ext uri="{FF2B5EF4-FFF2-40B4-BE49-F238E27FC236}">
                  <a16:creationId xmlns:a16="http://schemas.microsoft.com/office/drawing/2014/main" id="{5D4D37E2-CEF3-4424-9725-F03579D2D69E}"/>
                </a:ext>
              </a:extLst>
            </p:cNvPr>
            <p:cNvSpPr txBox="1"/>
            <p:nvPr/>
          </p:nvSpPr>
          <p:spPr>
            <a:xfrm>
              <a:off x="753918" y="5287952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358" name="Textfeld 357">
              <a:extLst>
                <a:ext uri="{FF2B5EF4-FFF2-40B4-BE49-F238E27FC236}">
                  <a16:creationId xmlns:a16="http://schemas.microsoft.com/office/drawing/2014/main" id="{BB13EFBA-834F-4CB8-825B-ED14F8DE57B0}"/>
                </a:ext>
              </a:extLst>
            </p:cNvPr>
            <p:cNvSpPr txBox="1"/>
            <p:nvPr/>
          </p:nvSpPr>
          <p:spPr>
            <a:xfrm>
              <a:off x="900942" y="5288540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37</a:t>
              </a:r>
            </a:p>
          </p:txBody>
        </p:sp>
        <p:sp>
          <p:nvSpPr>
            <p:cNvPr id="359" name="Textfeld 358">
              <a:extLst>
                <a:ext uri="{FF2B5EF4-FFF2-40B4-BE49-F238E27FC236}">
                  <a16:creationId xmlns:a16="http://schemas.microsoft.com/office/drawing/2014/main" id="{378A0E62-7598-497C-AF91-5F753CD33E2D}"/>
                </a:ext>
              </a:extLst>
            </p:cNvPr>
            <p:cNvSpPr txBox="1"/>
            <p:nvPr/>
          </p:nvSpPr>
          <p:spPr>
            <a:xfrm>
              <a:off x="1049795" y="528912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38</a:t>
              </a:r>
            </a:p>
          </p:txBody>
        </p:sp>
        <p:sp>
          <p:nvSpPr>
            <p:cNvPr id="360" name="Textfeld 359">
              <a:extLst>
                <a:ext uri="{FF2B5EF4-FFF2-40B4-BE49-F238E27FC236}">
                  <a16:creationId xmlns:a16="http://schemas.microsoft.com/office/drawing/2014/main" id="{FE7906F3-5271-4E2D-AF7A-7A85E033DAFD}"/>
                </a:ext>
              </a:extLst>
            </p:cNvPr>
            <p:cNvSpPr txBox="1"/>
            <p:nvPr/>
          </p:nvSpPr>
          <p:spPr>
            <a:xfrm>
              <a:off x="1198525" y="5289610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39</a:t>
              </a:r>
            </a:p>
          </p:txBody>
        </p:sp>
        <p:sp>
          <p:nvSpPr>
            <p:cNvPr id="361" name="Textfeld 360">
              <a:extLst>
                <a:ext uri="{FF2B5EF4-FFF2-40B4-BE49-F238E27FC236}">
                  <a16:creationId xmlns:a16="http://schemas.microsoft.com/office/drawing/2014/main" id="{4ACA0EC0-7920-42A6-867E-CD746332B92B}"/>
                </a:ext>
              </a:extLst>
            </p:cNvPr>
            <p:cNvSpPr txBox="1"/>
            <p:nvPr/>
          </p:nvSpPr>
          <p:spPr>
            <a:xfrm>
              <a:off x="160904" y="509386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40</a:t>
              </a:r>
            </a:p>
          </p:txBody>
        </p:sp>
        <p:sp>
          <p:nvSpPr>
            <p:cNvPr id="362" name="Textfeld 361">
              <a:extLst>
                <a:ext uri="{FF2B5EF4-FFF2-40B4-BE49-F238E27FC236}">
                  <a16:creationId xmlns:a16="http://schemas.microsoft.com/office/drawing/2014/main" id="{E4EA074F-386C-43AC-814A-AE710D0A4B5C}"/>
                </a:ext>
              </a:extLst>
            </p:cNvPr>
            <p:cNvSpPr txBox="1"/>
            <p:nvPr/>
          </p:nvSpPr>
          <p:spPr>
            <a:xfrm>
              <a:off x="309475" y="5094300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41</a:t>
              </a:r>
            </a:p>
          </p:txBody>
        </p:sp>
        <p:sp>
          <p:nvSpPr>
            <p:cNvPr id="363" name="Textfeld 362">
              <a:extLst>
                <a:ext uri="{FF2B5EF4-FFF2-40B4-BE49-F238E27FC236}">
                  <a16:creationId xmlns:a16="http://schemas.microsoft.com/office/drawing/2014/main" id="{09B4FEBA-7E22-4044-AE5D-D7D7415960E3}"/>
                </a:ext>
              </a:extLst>
            </p:cNvPr>
            <p:cNvSpPr txBox="1"/>
            <p:nvPr/>
          </p:nvSpPr>
          <p:spPr>
            <a:xfrm>
              <a:off x="458327" y="509453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42</a:t>
              </a:r>
            </a:p>
          </p:txBody>
        </p:sp>
        <p:sp>
          <p:nvSpPr>
            <p:cNvPr id="364" name="Textfeld 363">
              <a:extLst>
                <a:ext uri="{FF2B5EF4-FFF2-40B4-BE49-F238E27FC236}">
                  <a16:creationId xmlns:a16="http://schemas.microsoft.com/office/drawing/2014/main" id="{412D236C-AB2A-4580-BFBA-CB534A8F4D9C}"/>
                </a:ext>
              </a:extLst>
            </p:cNvPr>
            <p:cNvSpPr txBox="1"/>
            <p:nvPr/>
          </p:nvSpPr>
          <p:spPr>
            <a:xfrm>
              <a:off x="604073" y="5095099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43</a:t>
              </a:r>
            </a:p>
          </p:txBody>
        </p:sp>
        <p:sp>
          <p:nvSpPr>
            <p:cNvPr id="365" name="Textfeld 364">
              <a:extLst>
                <a:ext uri="{FF2B5EF4-FFF2-40B4-BE49-F238E27FC236}">
                  <a16:creationId xmlns:a16="http://schemas.microsoft.com/office/drawing/2014/main" id="{5C475228-9104-4339-AA9D-2F13B01EFD88}"/>
                </a:ext>
              </a:extLst>
            </p:cNvPr>
            <p:cNvSpPr txBox="1"/>
            <p:nvPr/>
          </p:nvSpPr>
          <p:spPr>
            <a:xfrm>
              <a:off x="753458" y="509570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44</a:t>
              </a:r>
            </a:p>
          </p:txBody>
        </p:sp>
        <p:sp>
          <p:nvSpPr>
            <p:cNvPr id="366" name="Textfeld 365">
              <a:extLst>
                <a:ext uri="{FF2B5EF4-FFF2-40B4-BE49-F238E27FC236}">
                  <a16:creationId xmlns:a16="http://schemas.microsoft.com/office/drawing/2014/main" id="{4F93AFDB-8122-43F8-8F9E-BC84E9061D18}"/>
                </a:ext>
              </a:extLst>
            </p:cNvPr>
            <p:cNvSpPr txBox="1"/>
            <p:nvPr/>
          </p:nvSpPr>
          <p:spPr>
            <a:xfrm>
              <a:off x="902014" y="5096112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45</a:t>
              </a:r>
            </a:p>
          </p:txBody>
        </p:sp>
        <p:sp>
          <p:nvSpPr>
            <p:cNvPr id="367" name="Textfeld 366">
              <a:extLst>
                <a:ext uri="{FF2B5EF4-FFF2-40B4-BE49-F238E27FC236}">
                  <a16:creationId xmlns:a16="http://schemas.microsoft.com/office/drawing/2014/main" id="{6D2CFF72-075D-4B47-B230-5827C9609182}"/>
                </a:ext>
              </a:extLst>
            </p:cNvPr>
            <p:cNvSpPr txBox="1"/>
            <p:nvPr/>
          </p:nvSpPr>
          <p:spPr>
            <a:xfrm>
              <a:off x="1047616" y="5096064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46</a:t>
              </a:r>
            </a:p>
          </p:txBody>
        </p:sp>
        <p:sp>
          <p:nvSpPr>
            <p:cNvPr id="368" name="Textfeld 367">
              <a:extLst>
                <a:ext uri="{FF2B5EF4-FFF2-40B4-BE49-F238E27FC236}">
                  <a16:creationId xmlns:a16="http://schemas.microsoft.com/office/drawing/2014/main" id="{6C64340D-58DC-4A20-BAEB-1E9CE7A15FE0}"/>
                </a:ext>
              </a:extLst>
            </p:cNvPr>
            <p:cNvSpPr txBox="1"/>
            <p:nvPr/>
          </p:nvSpPr>
          <p:spPr>
            <a:xfrm>
              <a:off x="1197148" y="509305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47</a:t>
              </a:r>
            </a:p>
          </p:txBody>
        </p:sp>
        <p:sp>
          <p:nvSpPr>
            <p:cNvPr id="369" name="Textfeld 368">
              <a:extLst>
                <a:ext uri="{FF2B5EF4-FFF2-40B4-BE49-F238E27FC236}">
                  <a16:creationId xmlns:a16="http://schemas.microsoft.com/office/drawing/2014/main" id="{21FABD58-E447-4C2C-827E-916513F0D8D3}"/>
                </a:ext>
              </a:extLst>
            </p:cNvPr>
            <p:cNvSpPr txBox="1"/>
            <p:nvPr/>
          </p:nvSpPr>
          <p:spPr>
            <a:xfrm>
              <a:off x="1346237" y="509180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48</a:t>
              </a:r>
            </a:p>
          </p:txBody>
        </p:sp>
        <p:sp>
          <p:nvSpPr>
            <p:cNvPr id="370" name="Textfeld 369">
              <a:extLst>
                <a:ext uri="{FF2B5EF4-FFF2-40B4-BE49-F238E27FC236}">
                  <a16:creationId xmlns:a16="http://schemas.microsoft.com/office/drawing/2014/main" id="{E3514EE7-8DE5-41D2-9DE4-E671BE32A20D}"/>
                </a:ext>
              </a:extLst>
            </p:cNvPr>
            <p:cNvSpPr txBox="1"/>
            <p:nvPr/>
          </p:nvSpPr>
          <p:spPr>
            <a:xfrm>
              <a:off x="1495101" y="509244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49</a:t>
              </a:r>
            </a:p>
          </p:txBody>
        </p:sp>
        <p:sp>
          <p:nvSpPr>
            <p:cNvPr id="371" name="Textfeld 370">
              <a:extLst>
                <a:ext uri="{FF2B5EF4-FFF2-40B4-BE49-F238E27FC236}">
                  <a16:creationId xmlns:a16="http://schemas.microsoft.com/office/drawing/2014/main" id="{E29C6D25-ACB2-4C97-B660-9E68E0109C46}"/>
                </a:ext>
              </a:extLst>
            </p:cNvPr>
            <p:cNvSpPr txBox="1"/>
            <p:nvPr/>
          </p:nvSpPr>
          <p:spPr>
            <a:xfrm>
              <a:off x="1643343" y="509219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50</a:t>
              </a:r>
            </a:p>
          </p:txBody>
        </p:sp>
      </p:grpSp>
      <p:sp>
        <p:nvSpPr>
          <p:cNvPr id="413" name="FREEZE FAME inaktiv">
            <a:extLst>
              <a:ext uri="{FF2B5EF4-FFF2-40B4-BE49-F238E27FC236}">
                <a16:creationId xmlns:a16="http://schemas.microsoft.com/office/drawing/2014/main" id="{84B6212E-5A51-4743-A212-247AE0B52B71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sp>
        <p:nvSpPr>
          <p:cNvPr id="414" name="FREEZE FRAME aktiv">
            <a:extLst>
              <a:ext uri="{FF2B5EF4-FFF2-40B4-BE49-F238E27FC236}">
                <a16:creationId xmlns:a16="http://schemas.microsoft.com/office/drawing/2014/main" id="{FCB0190F-11F2-4AAF-BC73-44CB51DE22AF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  <p:grpSp>
        <p:nvGrpSpPr>
          <p:cNvPr id="457" name="DELETE">
            <a:extLst>
              <a:ext uri="{FF2B5EF4-FFF2-40B4-BE49-F238E27FC236}">
                <a16:creationId xmlns:a16="http://schemas.microsoft.com/office/drawing/2014/main" id="{65ECC961-FFF6-40F1-A771-E5DAE4AB24BD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458" name="Rechteck: abgerundete Ecken 457">
              <a:extLst>
                <a:ext uri="{FF2B5EF4-FFF2-40B4-BE49-F238E27FC236}">
                  <a16:creationId xmlns:a16="http://schemas.microsoft.com/office/drawing/2014/main" id="{41AA3758-BAD4-4BC1-89F9-15C2EAD2B4D4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459" name="Grafik 458">
              <a:extLst>
                <a:ext uri="{FF2B5EF4-FFF2-40B4-BE49-F238E27FC236}">
                  <a16:creationId xmlns:a16="http://schemas.microsoft.com/office/drawing/2014/main" id="{4B1A1CEA-2169-4B5D-AE36-1DC8DBF16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460" name="Gruppieren 459">
            <a:extLst>
              <a:ext uri="{FF2B5EF4-FFF2-40B4-BE49-F238E27FC236}">
                <a16:creationId xmlns:a16="http://schemas.microsoft.com/office/drawing/2014/main" id="{44CB1A73-3234-4779-AFA9-9F49A5BC553C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461" name="Gruppieren 460">
              <a:extLst>
                <a:ext uri="{FF2B5EF4-FFF2-40B4-BE49-F238E27FC236}">
                  <a16:creationId xmlns:a16="http://schemas.microsoft.com/office/drawing/2014/main" id="{6F15146E-A95F-4B24-92F1-30DF48460BF5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464" name="Rechteck: abgerundete Ecken 463">
                <a:extLst>
                  <a:ext uri="{FF2B5EF4-FFF2-40B4-BE49-F238E27FC236}">
                    <a16:creationId xmlns:a16="http://schemas.microsoft.com/office/drawing/2014/main" id="{241F2362-089E-4B88-A72A-527EB48D22AB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5" name="Textfeld 464">
                <a:extLst>
                  <a:ext uri="{FF2B5EF4-FFF2-40B4-BE49-F238E27FC236}">
                    <a16:creationId xmlns:a16="http://schemas.microsoft.com/office/drawing/2014/main" id="{8EB93F78-83B9-49B2-B56B-9EB1D95E6B36}"/>
                  </a:ext>
                </a:extLst>
              </p:cNvPr>
              <p:cNvSpPr txBox="1"/>
              <p:nvPr/>
            </p:nvSpPr>
            <p:spPr>
              <a:xfrm>
                <a:off x="4708140" y="2574784"/>
                <a:ext cx="2830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?</a:t>
                </a:r>
              </a:p>
            </p:txBody>
          </p:sp>
          <p:pic>
            <p:nvPicPr>
              <p:cNvPr id="466" name="Grafik 465">
                <a:extLst>
                  <a:ext uri="{FF2B5EF4-FFF2-40B4-BE49-F238E27FC236}">
                    <a16:creationId xmlns:a16="http://schemas.microsoft.com/office/drawing/2014/main" id="{F954CA3D-E853-4B8D-B26F-D62DCE5E73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462" name="Flussdiagramm: Alternativer Prozess 461">
              <a:hlinkClick r:id="rId6" action="ppaction://hlinksldjump"/>
              <a:extLst>
                <a:ext uri="{FF2B5EF4-FFF2-40B4-BE49-F238E27FC236}">
                  <a16:creationId xmlns:a16="http://schemas.microsoft.com/office/drawing/2014/main" id="{5CA63F07-D004-4C3C-AE16-82FD1644CB9E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463" name="Flussdiagramm: Alternativer Prozess 462">
              <a:hlinkClick r:id="rId37" action="ppaction://hlinksldjump"/>
              <a:extLst>
                <a:ext uri="{FF2B5EF4-FFF2-40B4-BE49-F238E27FC236}">
                  <a16:creationId xmlns:a16="http://schemas.microsoft.com/office/drawing/2014/main" id="{CF8A9DF0-8618-4746-B3BB-3D79DF9B3855}"/>
                </a:ext>
              </a:extLst>
            </p:cNvPr>
            <p:cNvSpPr/>
            <p:nvPr/>
          </p:nvSpPr>
          <p:spPr>
            <a:xfrm>
              <a:off x="4754757" y="3584697"/>
              <a:ext cx="2741196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Seating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Map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Konfig</a:t>
              </a:r>
              <a:r>
                <a:rPr lang="de-DE" sz="12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467" name="CANCEL">
            <a:extLst>
              <a:ext uri="{FF2B5EF4-FFF2-40B4-BE49-F238E27FC236}">
                <a16:creationId xmlns:a16="http://schemas.microsoft.com/office/drawing/2014/main" id="{D4129764-AC43-493D-A7CD-DA81760707EC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sp>
        <p:nvSpPr>
          <p:cNvPr id="231" name="Freihandform 197">
            <a:hlinkClick r:id="rId38" action="ppaction://hlinksldjump"/>
            <a:extLst>
              <a:ext uri="{FF2B5EF4-FFF2-40B4-BE49-F238E27FC236}">
                <a16:creationId xmlns:a16="http://schemas.microsoft.com/office/drawing/2014/main" id="{E8541981-99DA-40FF-B96D-E1260CAE5AF4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295" name="Grafik 294">
            <a:extLst>
              <a:ext uri="{FF2B5EF4-FFF2-40B4-BE49-F238E27FC236}">
                <a16:creationId xmlns:a16="http://schemas.microsoft.com/office/drawing/2014/main" id="{43EAF501-A942-4741-AD88-2CA2BC3F55A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sp>
        <p:nvSpPr>
          <p:cNvPr id="468" name="Textfeld 467">
            <a:extLst>
              <a:ext uri="{FF2B5EF4-FFF2-40B4-BE49-F238E27FC236}">
                <a16:creationId xmlns:a16="http://schemas.microsoft.com/office/drawing/2014/main" id="{FE00C0A2-CCE2-492C-8376-F155A3659257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pic>
        <p:nvPicPr>
          <p:cNvPr id="469" name="Grafik 468">
            <a:extLst>
              <a:ext uri="{FF2B5EF4-FFF2-40B4-BE49-F238E27FC236}">
                <a16:creationId xmlns:a16="http://schemas.microsoft.com/office/drawing/2014/main" id="{DCB50FCD-94F0-4358-945B-8B776AE662FD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70" name="Grafik 469">
            <a:extLst>
              <a:ext uri="{FF2B5EF4-FFF2-40B4-BE49-F238E27FC236}">
                <a16:creationId xmlns:a16="http://schemas.microsoft.com/office/drawing/2014/main" id="{901581AF-EB8B-416B-8715-54E68AD5C0C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193" name="DELETE2">
            <a:extLst>
              <a:ext uri="{FF2B5EF4-FFF2-40B4-BE49-F238E27FC236}">
                <a16:creationId xmlns:a16="http://schemas.microsoft.com/office/drawing/2014/main" id="{37779C17-5FD5-4C2D-A612-BADCB472E82A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194" name="Rechteck: abgerundete Ecken 193">
              <a:extLst>
                <a:ext uri="{FF2B5EF4-FFF2-40B4-BE49-F238E27FC236}">
                  <a16:creationId xmlns:a16="http://schemas.microsoft.com/office/drawing/2014/main" id="{376E024B-280F-4918-9670-1C94A94CF0B3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E3C5D4F5-56D6-416F-B421-3D1935D13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sp>
        <p:nvSpPr>
          <p:cNvPr id="196" name="Flussdiagramm: Verbinder 195">
            <a:extLst>
              <a:ext uri="{FF2B5EF4-FFF2-40B4-BE49-F238E27FC236}">
                <a16:creationId xmlns:a16="http://schemas.microsoft.com/office/drawing/2014/main" id="{A55C768C-41D0-48F4-AC2F-4B45E2962A87}"/>
              </a:ext>
            </a:extLst>
          </p:cNvPr>
          <p:cNvSpPr/>
          <p:nvPr/>
        </p:nvSpPr>
        <p:spPr>
          <a:xfrm>
            <a:off x="520847" y="4199150"/>
            <a:ext cx="232667" cy="230911"/>
          </a:xfrm>
          <a:prstGeom prst="flowChartConnector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064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3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4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7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7"/>
                  </p:tgtEl>
                </p:cond>
              </p:nextCondLst>
            </p:seq>
          </p:childTnLst>
        </p:cTn>
      </p:par>
    </p:tnLst>
    <p:bldLst>
      <p:bldP spid="414" grpId="0" animBg="1"/>
      <p:bldP spid="414" grpId="1" animBg="1"/>
      <p:bldP spid="467" grpId="0" animBg="1"/>
      <p:bldP spid="46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4" name="Grafik 213" descr="Ein Bild, das Mann, haltend, Monitor, Fernsehen enthält.&#10;&#10;Automatisch generierte Beschreibung">
            <a:extLst>
              <a:ext uri="{FF2B5EF4-FFF2-40B4-BE49-F238E27FC236}">
                <a16:creationId xmlns:a16="http://schemas.microsoft.com/office/drawing/2014/main" id="{4B10226B-B226-4514-B1FA-DE6D5EE96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86" y="33075"/>
            <a:ext cx="9011060" cy="6805424"/>
          </a:xfrm>
          <a:prstGeom prst="rect">
            <a:avLst/>
          </a:prstGeom>
        </p:spPr>
      </p:pic>
      <p:sp>
        <p:nvSpPr>
          <p:cNvPr id="211" name="Freihandform: Form 210">
            <a:extLst>
              <a:ext uri="{FF2B5EF4-FFF2-40B4-BE49-F238E27FC236}">
                <a16:creationId xmlns:a16="http://schemas.microsoft.com/office/drawing/2014/main" id="{0144191A-CB38-4470-8376-8B07BF3F88A4}"/>
              </a:ext>
            </a:extLst>
          </p:cNvPr>
          <p:cNvSpPr/>
          <p:nvPr/>
        </p:nvSpPr>
        <p:spPr>
          <a:xfrm>
            <a:off x="5657862" y="1327846"/>
            <a:ext cx="824816" cy="401517"/>
          </a:xfrm>
          <a:custGeom>
            <a:avLst/>
            <a:gdLst>
              <a:gd name="connsiteX0" fmla="*/ 0 w 979770"/>
              <a:gd name="connsiteY0" fmla="*/ 0 h 476948"/>
              <a:gd name="connsiteX1" fmla="*/ 979770 w 979770"/>
              <a:gd name="connsiteY1" fmla="*/ 0 h 476948"/>
              <a:gd name="connsiteX2" fmla="*/ 979770 w 979770"/>
              <a:gd name="connsiteY2" fmla="*/ 235246 h 476948"/>
              <a:gd name="connsiteX3" fmla="*/ 979770 w 979770"/>
              <a:gd name="connsiteY3" fmla="*/ 311471 h 476948"/>
              <a:gd name="connsiteX4" fmla="*/ 979770 w 979770"/>
              <a:gd name="connsiteY4" fmla="*/ 313650 h 476948"/>
              <a:gd name="connsiteX5" fmla="*/ 974188 w 979770"/>
              <a:gd name="connsiteY5" fmla="*/ 341295 h 476948"/>
              <a:gd name="connsiteX6" fmla="*/ 973850 w 979770"/>
              <a:gd name="connsiteY6" fmla="*/ 340794 h 476948"/>
              <a:gd name="connsiteX7" fmla="*/ 966937 w 979770"/>
              <a:gd name="connsiteY7" fmla="*/ 375034 h 476948"/>
              <a:gd name="connsiteX8" fmla="*/ 880035 w 979770"/>
              <a:gd name="connsiteY8" fmla="*/ 461936 h 476948"/>
              <a:gd name="connsiteX9" fmla="*/ 847398 w 979770"/>
              <a:gd name="connsiteY9" fmla="*/ 468526 h 476948"/>
              <a:gd name="connsiteX10" fmla="*/ 849884 w 979770"/>
              <a:gd name="connsiteY10" fmla="*/ 470202 h 476948"/>
              <a:gd name="connsiteX11" fmla="*/ 816472 w 979770"/>
              <a:gd name="connsiteY11" fmla="*/ 476948 h 476948"/>
              <a:gd name="connsiteX12" fmla="*/ 163298 w 979770"/>
              <a:gd name="connsiteY12" fmla="*/ 476948 h 476948"/>
              <a:gd name="connsiteX13" fmla="*/ 134367 w 979770"/>
              <a:gd name="connsiteY13" fmla="*/ 471107 h 476948"/>
              <a:gd name="connsiteX14" fmla="*/ 136854 w 979770"/>
              <a:gd name="connsiteY14" fmla="*/ 469430 h 476948"/>
              <a:gd name="connsiteX15" fmla="*/ 99735 w 979770"/>
              <a:gd name="connsiteY15" fmla="*/ 461936 h 476948"/>
              <a:gd name="connsiteX16" fmla="*/ 12833 w 979770"/>
              <a:gd name="connsiteY16" fmla="*/ 375034 h 476948"/>
              <a:gd name="connsiteX17" fmla="*/ 6940 w 979770"/>
              <a:gd name="connsiteY17" fmla="*/ 345844 h 476948"/>
              <a:gd name="connsiteX18" fmla="*/ 6601 w 979770"/>
              <a:gd name="connsiteY18" fmla="*/ 346346 h 476948"/>
              <a:gd name="connsiteX19" fmla="*/ 0 w 979770"/>
              <a:gd name="connsiteY19" fmla="*/ 313650 h 476948"/>
              <a:gd name="connsiteX20" fmla="*/ 0 w 979770"/>
              <a:gd name="connsiteY20" fmla="*/ 311471 h 476948"/>
              <a:gd name="connsiteX21" fmla="*/ 0 w 979770"/>
              <a:gd name="connsiteY21" fmla="*/ 235246 h 47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79770" h="476948">
                <a:moveTo>
                  <a:pt x="0" y="0"/>
                </a:moveTo>
                <a:lnTo>
                  <a:pt x="979770" y="0"/>
                </a:lnTo>
                <a:lnTo>
                  <a:pt x="979770" y="235246"/>
                </a:lnTo>
                <a:lnTo>
                  <a:pt x="979770" y="311471"/>
                </a:lnTo>
                <a:lnTo>
                  <a:pt x="979770" y="313650"/>
                </a:lnTo>
                <a:lnTo>
                  <a:pt x="974188" y="341295"/>
                </a:lnTo>
                <a:lnTo>
                  <a:pt x="973850" y="340794"/>
                </a:lnTo>
                <a:lnTo>
                  <a:pt x="966937" y="375034"/>
                </a:lnTo>
                <a:cubicBezTo>
                  <a:pt x="950411" y="414107"/>
                  <a:pt x="919109" y="445410"/>
                  <a:pt x="880035" y="461936"/>
                </a:cubicBezTo>
                <a:lnTo>
                  <a:pt x="847398" y="468526"/>
                </a:lnTo>
                <a:lnTo>
                  <a:pt x="849884" y="470202"/>
                </a:lnTo>
                <a:lnTo>
                  <a:pt x="816472" y="476948"/>
                </a:lnTo>
                <a:lnTo>
                  <a:pt x="163298" y="476948"/>
                </a:lnTo>
                <a:lnTo>
                  <a:pt x="134367" y="471107"/>
                </a:lnTo>
                <a:lnTo>
                  <a:pt x="136854" y="469430"/>
                </a:lnTo>
                <a:lnTo>
                  <a:pt x="99735" y="461936"/>
                </a:lnTo>
                <a:cubicBezTo>
                  <a:pt x="60662" y="445410"/>
                  <a:pt x="29360" y="414107"/>
                  <a:pt x="12833" y="375034"/>
                </a:cubicBezTo>
                <a:lnTo>
                  <a:pt x="6940" y="345844"/>
                </a:lnTo>
                <a:lnTo>
                  <a:pt x="6601" y="346346"/>
                </a:lnTo>
                <a:lnTo>
                  <a:pt x="0" y="313650"/>
                </a:lnTo>
                <a:lnTo>
                  <a:pt x="0" y="311471"/>
                </a:lnTo>
                <a:lnTo>
                  <a:pt x="0" y="235246"/>
                </a:lnTo>
                <a:close/>
              </a:path>
            </a:pathLst>
          </a:custGeom>
          <a:solidFill>
            <a:srgbClr val="C0000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218" name="Freihandform: Form 217">
            <a:extLst>
              <a:ext uri="{FF2B5EF4-FFF2-40B4-BE49-F238E27FC236}">
                <a16:creationId xmlns:a16="http://schemas.microsoft.com/office/drawing/2014/main" id="{C59392C7-661E-451D-8701-B55BACD31E30}"/>
              </a:ext>
            </a:extLst>
          </p:cNvPr>
          <p:cNvSpPr/>
          <p:nvPr/>
        </p:nvSpPr>
        <p:spPr>
          <a:xfrm>
            <a:off x="5658046" y="902711"/>
            <a:ext cx="824816" cy="408146"/>
          </a:xfrm>
          <a:custGeom>
            <a:avLst/>
            <a:gdLst/>
            <a:ahLst/>
            <a:cxnLst/>
            <a:rect l="l" t="t" r="r" b="b"/>
            <a:pathLst>
              <a:path w="824816" h="408146">
                <a:moveTo>
                  <a:pt x="409409" y="230001"/>
                </a:moveTo>
                <a:cubicBezTo>
                  <a:pt x="408237" y="230001"/>
                  <a:pt x="407261" y="230017"/>
                  <a:pt x="406479" y="230050"/>
                </a:cubicBezTo>
                <a:cubicBezTo>
                  <a:pt x="405698" y="230082"/>
                  <a:pt x="405014" y="230164"/>
                  <a:pt x="404428" y="230294"/>
                </a:cubicBezTo>
                <a:cubicBezTo>
                  <a:pt x="403842" y="230424"/>
                  <a:pt x="403354" y="230555"/>
                  <a:pt x="402963" y="230685"/>
                </a:cubicBezTo>
                <a:cubicBezTo>
                  <a:pt x="402573" y="230815"/>
                  <a:pt x="402247" y="230978"/>
                  <a:pt x="401987" y="231173"/>
                </a:cubicBezTo>
                <a:lnTo>
                  <a:pt x="372881" y="249828"/>
                </a:lnTo>
                <a:cubicBezTo>
                  <a:pt x="372295" y="250218"/>
                  <a:pt x="371823" y="250609"/>
                  <a:pt x="371465" y="251000"/>
                </a:cubicBezTo>
                <a:cubicBezTo>
                  <a:pt x="371107" y="251390"/>
                  <a:pt x="370830" y="251846"/>
                  <a:pt x="370635" y="252367"/>
                </a:cubicBezTo>
                <a:cubicBezTo>
                  <a:pt x="370440" y="252888"/>
                  <a:pt x="370293" y="253539"/>
                  <a:pt x="370196" y="254321"/>
                </a:cubicBezTo>
                <a:cubicBezTo>
                  <a:pt x="370098" y="255102"/>
                  <a:pt x="370049" y="256046"/>
                  <a:pt x="370049" y="257153"/>
                </a:cubicBezTo>
                <a:cubicBezTo>
                  <a:pt x="370049" y="258650"/>
                  <a:pt x="370130" y="259888"/>
                  <a:pt x="370293" y="260864"/>
                </a:cubicBezTo>
                <a:cubicBezTo>
                  <a:pt x="370456" y="261841"/>
                  <a:pt x="370765" y="262541"/>
                  <a:pt x="371221" y="262964"/>
                </a:cubicBezTo>
                <a:cubicBezTo>
                  <a:pt x="371677" y="263387"/>
                  <a:pt x="372279" y="263534"/>
                  <a:pt x="373028" y="263404"/>
                </a:cubicBezTo>
                <a:cubicBezTo>
                  <a:pt x="373777" y="263273"/>
                  <a:pt x="374770" y="262883"/>
                  <a:pt x="376007" y="262232"/>
                </a:cubicBezTo>
                <a:lnTo>
                  <a:pt x="400424" y="247679"/>
                </a:lnTo>
                <a:lnTo>
                  <a:pt x="400424" y="343785"/>
                </a:lnTo>
                <a:lnTo>
                  <a:pt x="374053" y="343785"/>
                </a:lnTo>
                <a:cubicBezTo>
                  <a:pt x="373533" y="343785"/>
                  <a:pt x="373060" y="343931"/>
                  <a:pt x="372637" y="344224"/>
                </a:cubicBezTo>
                <a:cubicBezTo>
                  <a:pt x="372214" y="344517"/>
                  <a:pt x="371856" y="344941"/>
                  <a:pt x="371563" y="345494"/>
                </a:cubicBezTo>
                <a:cubicBezTo>
                  <a:pt x="371270" y="346047"/>
                  <a:pt x="371026" y="346747"/>
                  <a:pt x="370830" y="347594"/>
                </a:cubicBezTo>
                <a:cubicBezTo>
                  <a:pt x="370635" y="348440"/>
                  <a:pt x="370537" y="349450"/>
                  <a:pt x="370537" y="350622"/>
                </a:cubicBezTo>
                <a:cubicBezTo>
                  <a:pt x="370537" y="351859"/>
                  <a:pt x="370635" y="352901"/>
                  <a:pt x="370830" y="353747"/>
                </a:cubicBezTo>
                <a:cubicBezTo>
                  <a:pt x="371026" y="354593"/>
                  <a:pt x="371302" y="355277"/>
                  <a:pt x="371661" y="355798"/>
                </a:cubicBezTo>
                <a:cubicBezTo>
                  <a:pt x="372019" y="356319"/>
                  <a:pt x="372393" y="356693"/>
                  <a:pt x="372784" y="356921"/>
                </a:cubicBezTo>
                <a:cubicBezTo>
                  <a:pt x="373174" y="357149"/>
                  <a:pt x="373598" y="357263"/>
                  <a:pt x="374053" y="357263"/>
                </a:cubicBezTo>
                <a:lnTo>
                  <a:pt x="440077" y="357263"/>
                </a:lnTo>
                <a:cubicBezTo>
                  <a:pt x="440533" y="357263"/>
                  <a:pt x="440973" y="357149"/>
                  <a:pt x="441396" y="356921"/>
                </a:cubicBezTo>
                <a:cubicBezTo>
                  <a:pt x="441819" y="356693"/>
                  <a:pt x="442193" y="356319"/>
                  <a:pt x="442519" y="355798"/>
                </a:cubicBezTo>
                <a:cubicBezTo>
                  <a:pt x="442845" y="355277"/>
                  <a:pt x="443105" y="354593"/>
                  <a:pt x="443300" y="353747"/>
                </a:cubicBezTo>
                <a:cubicBezTo>
                  <a:pt x="443496" y="352901"/>
                  <a:pt x="443593" y="351859"/>
                  <a:pt x="443593" y="350622"/>
                </a:cubicBezTo>
                <a:cubicBezTo>
                  <a:pt x="443593" y="349450"/>
                  <a:pt x="443512" y="348440"/>
                  <a:pt x="443349" y="347594"/>
                </a:cubicBezTo>
                <a:cubicBezTo>
                  <a:pt x="443186" y="346747"/>
                  <a:pt x="442959" y="346047"/>
                  <a:pt x="442666" y="345494"/>
                </a:cubicBezTo>
                <a:cubicBezTo>
                  <a:pt x="442373" y="344941"/>
                  <a:pt x="441998" y="344517"/>
                  <a:pt x="441542" y="344224"/>
                </a:cubicBezTo>
                <a:cubicBezTo>
                  <a:pt x="441087" y="343931"/>
                  <a:pt x="440598" y="343785"/>
                  <a:pt x="440077" y="343785"/>
                </a:cubicBezTo>
                <a:lnTo>
                  <a:pt x="417223" y="343785"/>
                </a:lnTo>
                <a:lnTo>
                  <a:pt x="417223" y="232736"/>
                </a:lnTo>
                <a:cubicBezTo>
                  <a:pt x="417223" y="232345"/>
                  <a:pt x="417125" y="231971"/>
                  <a:pt x="416930" y="231613"/>
                </a:cubicBezTo>
                <a:cubicBezTo>
                  <a:pt x="416735" y="231254"/>
                  <a:pt x="416344" y="230961"/>
                  <a:pt x="415758" y="230734"/>
                </a:cubicBezTo>
                <a:cubicBezTo>
                  <a:pt x="415172" y="230506"/>
                  <a:pt x="414358" y="230327"/>
                  <a:pt x="413316" y="230196"/>
                </a:cubicBezTo>
                <a:cubicBezTo>
                  <a:pt x="412274" y="230066"/>
                  <a:pt x="410972" y="230001"/>
                  <a:pt x="409409" y="230001"/>
                </a:cubicBezTo>
                <a:close/>
                <a:moveTo>
                  <a:pt x="137472" y="0"/>
                </a:moveTo>
                <a:lnTo>
                  <a:pt x="687344" y="0"/>
                </a:lnTo>
                <a:lnTo>
                  <a:pt x="687349" y="1"/>
                </a:lnTo>
                <a:lnTo>
                  <a:pt x="687360" y="1"/>
                </a:lnTo>
                <a:cubicBezTo>
                  <a:pt x="744220" y="1"/>
                  <a:pt x="793006" y="34571"/>
                  <a:pt x="813845" y="83841"/>
                </a:cubicBezTo>
                <a:lnTo>
                  <a:pt x="820785" y="118215"/>
                </a:lnTo>
                <a:lnTo>
                  <a:pt x="820911" y="118130"/>
                </a:lnTo>
                <a:lnTo>
                  <a:pt x="824816" y="137472"/>
                </a:lnTo>
                <a:lnTo>
                  <a:pt x="824816" y="408146"/>
                </a:lnTo>
                <a:lnTo>
                  <a:pt x="0" y="408146"/>
                </a:lnTo>
                <a:lnTo>
                  <a:pt x="0" y="137472"/>
                </a:lnTo>
                <a:cubicBezTo>
                  <a:pt x="0" y="61548"/>
                  <a:pt x="61548" y="0"/>
                  <a:pt x="137472" y="0"/>
                </a:cubicBezTo>
                <a:close/>
              </a:path>
            </a:pathLst>
          </a:cu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13" name="Textfeld 212" hidden="1">
            <a:extLst>
              <a:ext uri="{FF2B5EF4-FFF2-40B4-BE49-F238E27FC236}">
                <a16:creationId xmlns:a16="http://schemas.microsoft.com/office/drawing/2014/main" id="{44F5A7F8-5288-44A0-9E14-C0604136EA4B}"/>
              </a:ext>
            </a:extLst>
          </p:cNvPr>
          <p:cNvSpPr txBox="1"/>
          <p:nvPr/>
        </p:nvSpPr>
        <p:spPr>
          <a:xfrm>
            <a:off x="5885391" y="1038515"/>
            <a:ext cx="363281" cy="310921"/>
          </a:xfrm>
          <a:prstGeom prst="rect">
            <a:avLst/>
          </a:prstGeom>
          <a:solidFill>
            <a:srgbClr val="C00000">
              <a:alpha val="70000"/>
            </a:srgb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B1</a:t>
            </a:r>
          </a:p>
        </p:txBody>
      </p:sp>
      <p:grpSp>
        <p:nvGrpSpPr>
          <p:cNvPr id="185" name="Gruppieren 184">
            <a:extLst>
              <a:ext uri="{FF2B5EF4-FFF2-40B4-BE49-F238E27FC236}">
                <a16:creationId xmlns:a16="http://schemas.microsoft.com/office/drawing/2014/main" id="{844D41F9-A1FB-41D0-91FE-8B5680702F07}"/>
              </a:ext>
            </a:extLst>
          </p:cNvPr>
          <p:cNvGrpSpPr/>
          <p:nvPr/>
        </p:nvGrpSpPr>
        <p:grpSpPr>
          <a:xfrm>
            <a:off x="1362426" y="3110541"/>
            <a:ext cx="1096857" cy="328944"/>
            <a:chOff x="1327256" y="3110541"/>
            <a:chExt cx="1096857" cy="328944"/>
          </a:xfrm>
        </p:grpSpPr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C1387D1F-A832-4396-A641-AA9B9E48D87B}"/>
                </a:ext>
              </a:extLst>
            </p:cNvPr>
            <p:cNvSpPr/>
            <p:nvPr/>
          </p:nvSpPr>
          <p:spPr>
            <a:xfrm rot="10800000">
              <a:off x="1327256" y="3110541"/>
              <a:ext cx="1096857" cy="328944"/>
            </a:xfrm>
            <a:custGeom>
              <a:avLst/>
              <a:gdLst>
                <a:gd name="connsiteX0" fmla="*/ 991720 w 1096857"/>
                <a:gd name="connsiteY0" fmla="*/ 328944 h 328944"/>
                <a:gd name="connsiteX1" fmla="*/ 106269 w 1096857"/>
                <a:gd name="connsiteY1" fmla="*/ 328944 h 328944"/>
                <a:gd name="connsiteX2" fmla="*/ 1132 w 1096857"/>
                <a:gd name="connsiteY2" fmla="*/ 223807 h 328944"/>
                <a:gd name="connsiteX3" fmla="*/ 1132 w 1096857"/>
                <a:gd name="connsiteY3" fmla="*/ 220996 h 328944"/>
                <a:gd name="connsiteX4" fmla="*/ 0 w 1096857"/>
                <a:gd name="connsiteY4" fmla="*/ 220996 h 328944"/>
                <a:gd name="connsiteX5" fmla="*/ 0 w 1096857"/>
                <a:gd name="connsiteY5" fmla="*/ 106697 h 328944"/>
                <a:gd name="connsiteX6" fmla="*/ 198 w 1096857"/>
                <a:gd name="connsiteY6" fmla="*/ 106697 h 328944"/>
                <a:gd name="connsiteX7" fmla="*/ 198 w 1096857"/>
                <a:gd name="connsiteY7" fmla="*/ 105137 h 328944"/>
                <a:gd name="connsiteX8" fmla="*/ 105335 w 1096857"/>
                <a:gd name="connsiteY8" fmla="*/ 0 h 328944"/>
                <a:gd name="connsiteX9" fmla="*/ 990786 w 1096857"/>
                <a:gd name="connsiteY9" fmla="*/ 0 h 328944"/>
                <a:gd name="connsiteX10" fmla="*/ 1095923 w 1096857"/>
                <a:gd name="connsiteY10" fmla="*/ 105137 h 328944"/>
                <a:gd name="connsiteX11" fmla="*/ 1095923 w 1096857"/>
                <a:gd name="connsiteY11" fmla="*/ 121953 h 328944"/>
                <a:gd name="connsiteX12" fmla="*/ 971550 w 1096857"/>
                <a:gd name="connsiteY12" fmla="*/ 121953 h 328944"/>
                <a:gd name="connsiteX13" fmla="*/ 971550 w 1096857"/>
                <a:gd name="connsiteY13" fmla="*/ 206991 h 328944"/>
                <a:gd name="connsiteX14" fmla="*/ 1096857 w 1096857"/>
                <a:gd name="connsiteY14" fmla="*/ 206991 h 328944"/>
                <a:gd name="connsiteX15" fmla="*/ 1096857 w 1096857"/>
                <a:gd name="connsiteY15" fmla="*/ 223807 h 328944"/>
                <a:gd name="connsiteX16" fmla="*/ 991720 w 1096857"/>
                <a:gd name="connsiteY16" fmla="*/ 328944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6857" h="328944">
                  <a:moveTo>
                    <a:pt x="991720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990786" y="0"/>
                  </a:lnTo>
                  <a:cubicBezTo>
                    <a:pt x="1048852" y="0"/>
                    <a:pt x="1095923" y="47071"/>
                    <a:pt x="1095923" y="105137"/>
                  </a:cubicBezTo>
                  <a:lnTo>
                    <a:pt x="1095923" y="121953"/>
                  </a:lnTo>
                  <a:lnTo>
                    <a:pt x="971550" y="121953"/>
                  </a:lnTo>
                  <a:lnTo>
                    <a:pt x="971550" y="206991"/>
                  </a:lnTo>
                  <a:lnTo>
                    <a:pt x="1096857" y="206991"/>
                  </a:lnTo>
                  <a:lnTo>
                    <a:pt x="1096857" y="223807"/>
                  </a:lnTo>
                  <a:cubicBezTo>
                    <a:pt x="1096857" y="281873"/>
                    <a:pt x="1049786" y="328944"/>
                    <a:pt x="991720" y="3289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88" name="Grafik 187">
              <a:extLst>
                <a:ext uri="{FF2B5EF4-FFF2-40B4-BE49-F238E27FC236}">
                  <a16:creationId xmlns:a16="http://schemas.microsoft.com/office/drawing/2014/main" id="{F0D95950-BCAF-4429-B2FC-AC80FAEF3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07418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189" name="Freihandform: Form 188">
            <a:extLst>
              <a:ext uri="{FF2B5EF4-FFF2-40B4-BE49-F238E27FC236}">
                <a16:creationId xmlns:a16="http://schemas.microsoft.com/office/drawing/2014/main" id="{A9DE357E-8533-4B10-B066-C253580A6CAC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A60D1061-55FD-491E-B64F-1191D2F207C3}"/>
              </a:ext>
            </a:extLst>
          </p:cNvPr>
          <p:cNvSpPr/>
          <p:nvPr/>
        </p:nvSpPr>
        <p:spPr>
          <a:xfrm>
            <a:off x="-19164" y="6239289"/>
            <a:ext cx="332580" cy="430474"/>
          </a:xfrm>
          <a:prstGeom prst="rect">
            <a:avLst/>
          </a:prstGeom>
          <a:solidFill>
            <a:srgbClr val="062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91" name="Gruppieren 190">
            <a:extLst>
              <a:ext uri="{FF2B5EF4-FFF2-40B4-BE49-F238E27FC236}">
                <a16:creationId xmlns:a16="http://schemas.microsoft.com/office/drawing/2014/main" id="{51092B5D-AB59-4271-A380-C065CCF404CF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grpSp>
          <p:nvGrpSpPr>
            <p:cNvPr id="192" name="Gruppieren 191">
              <a:extLst>
                <a:ext uri="{FF2B5EF4-FFF2-40B4-BE49-F238E27FC236}">
                  <a16:creationId xmlns:a16="http://schemas.microsoft.com/office/drawing/2014/main" id="{A839F196-B57C-43BE-802C-8F4F5D1D7CCA}"/>
                </a:ext>
              </a:extLst>
            </p:cNvPr>
            <p:cNvGrpSpPr/>
            <p:nvPr/>
          </p:nvGrpSpPr>
          <p:grpSpPr>
            <a:xfrm>
              <a:off x="-2186285" y="0"/>
              <a:ext cx="2510134" cy="6695658"/>
              <a:chOff x="-2186285" y="0"/>
              <a:chExt cx="2510134" cy="6695658"/>
            </a:xfrm>
          </p:grpSpPr>
          <p:sp>
            <p:nvSpPr>
              <p:cNvPr id="197" name="Freihandform: Form 196">
                <a:extLst>
                  <a:ext uri="{FF2B5EF4-FFF2-40B4-BE49-F238E27FC236}">
                    <a16:creationId xmlns:a16="http://schemas.microsoft.com/office/drawing/2014/main" id="{4A746736-C508-4124-BD79-BA0C93C69143}"/>
                  </a:ext>
                </a:extLst>
              </p:cNvPr>
              <p:cNvSpPr/>
              <p:nvPr/>
            </p:nvSpPr>
            <p:spPr>
              <a:xfrm>
                <a:off x="-2186285" y="0"/>
                <a:ext cx="2510134" cy="6695658"/>
              </a:xfrm>
              <a:custGeom>
                <a:avLst/>
                <a:gdLst>
                  <a:gd name="connsiteX0" fmla="*/ 0 w 2510134"/>
                  <a:gd name="connsiteY0" fmla="*/ 0 h 6695658"/>
                  <a:gd name="connsiteX1" fmla="*/ 2169551 w 2510134"/>
                  <a:gd name="connsiteY1" fmla="*/ 0 h 6695658"/>
                  <a:gd name="connsiteX2" fmla="*/ 2169551 w 2510134"/>
                  <a:gd name="connsiteY2" fmla="*/ 5488702 h 6695658"/>
                  <a:gd name="connsiteX3" fmla="*/ 2167258 w 2510134"/>
                  <a:gd name="connsiteY3" fmla="*/ 5500060 h 6695658"/>
                  <a:gd name="connsiteX4" fmla="*/ 2167258 w 2510134"/>
                  <a:gd name="connsiteY4" fmla="*/ 5920607 h 6695658"/>
                  <a:gd name="connsiteX5" fmla="*/ 2272395 w 2510134"/>
                  <a:gd name="connsiteY5" fmla="*/ 6025744 h 6695658"/>
                  <a:gd name="connsiteX6" fmla="*/ 2299052 w 2510134"/>
                  <a:gd name="connsiteY6" fmla="*/ 6025744 h 6695658"/>
                  <a:gd name="connsiteX7" fmla="*/ 2324125 w 2510134"/>
                  <a:gd name="connsiteY7" fmla="*/ 6025744 h 6695658"/>
                  <a:gd name="connsiteX8" fmla="*/ 2330064 w 2510134"/>
                  <a:gd name="connsiteY8" fmla="*/ 6026943 h 6695658"/>
                  <a:gd name="connsiteX9" fmla="*/ 2395835 w 2510134"/>
                  <a:gd name="connsiteY9" fmla="*/ 6026943 h 6695658"/>
                  <a:gd name="connsiteX10" fmla="*/ 2395835 w 2510134"/>
                  <a:gd name="connsiteY10" fmla="*/ 6028124 h 6695658"/>
                  <a:gd name="connsiteX11" fmla="*/ 2404997 w 2510134"/>
                  <a:gd name="connsiteY11" fmla="*/ 6028124 h 6695658"/>
                  <a:gd name="connsiteX12" fmla="*/ 2510134 w 2510134"/>
                  <a:gd name="connsiteY12" fmla="*/ 6133261 h 6695658"/>
                  <a:gd name="connsiteX13" fmla="*/ 2510134 w 2510134"/>
                  <a:gd name="connsiteY13" fmla="*/ 6320068 h 6695658"/>
                  <a:gd name="connsiteX14" fmla="*/ 2510122 w 2510134"/>
                  <a:gd name="connsiteY14" fmla="*/ 6320068 h 6695658"/>
                  <a:gd name="connsiteX15" fmla="*/ 2510122 w 2510134"/>
                  <a:gd name="connsiteY15" fmla="*/ 6590078 h 6695658"/>
                  <a:gd name="connsiteX16" fmla="*/ 2404985 w 2510134"/>
                  <a:gd name="connsiteY16" fmla="*/ 6695215 h 6695658"/>
                  <a:gd name="connsiteX17" fmla="*/ 2388505 w 2510134"/>
                  <a:gd name="connsiteY17" fmla="*/ 6695215 h 6695658"/>
                  <a:gd name="connsiteX18" fmla="*/ 2386310 w 2510134"/>
                  <a:gd name="connsiteY18" fmla="*/ 6695658 h 6695658"/>
                  <a:gd name="connsiteX19" fmla="*/ 2386310 w 2510134"/>
                  <a:gd name="connsiteY19" fmla="*/ 6693692 h 6695658"/>
                  <a:gd name="connsiteX20" fmla="*/ 2303388 w 2510134"/>
                  <a:gd name="connsiteY20" fmla="*/ 6693692 h 6695658"/>
                  <a:gd name="connsiteX21" fmla="*/ 2301124 w 2510134"/>
                  <a:gd name="connsiteY21" fmla="*/ 6694149 h 6695658"/>
                  <a:gd name="connsiteX22" fmla="*/ 2223640 w 2510134"/>
                  <a:gd name="connsiteY22" fmla="*/ 6694149 h 6695658"/>
                  <a:gd name="connsiteX23" fmla="*/ 1751564 w 2510134"/>
                  <a:gd name="connsiteY23" fmla="*/ 6694149 h 6695658"/>
                  <a:gd name="connsiteX24" fmla="*/ 1746771 w 2510134"/>
                  <a:gd name="connsiteY24" fmla="*/ 6695613 h 6695658"/>
                  <a:gd name="connsiteX25" fmla="*/ 1436568 w 2510134"/>
                  <a:gd name="connsiteY25" fmla="*/ 6695613 h 6695658"/>
                  <a:gd name="connsiteX26" fmla="*/ 1329378 w 2510134"/>
                  <a:gd name="connsiteY26" fmla="*/ 6695613 h 6695658"/>
                  <a:gd name="connsiteX27" fmla="*/ 104036 w 2510134"/>
                  <a:gd name="connsiteY27" fmla="*/ 6695613 h 6695658"/>
                  <a:gd name="connsiteX28" fmla="*/ 96240 w 2510134"/>
                  <a:gd name="connsiteY28" fmla="*/ 6694039 h 6695658"/>
                  <a:gd name="connsiteX29" fmla="*/ 2760 w 2510134"/>
                  <a:gd name="connsiteY29" fmla="*/ 6694039 h 6695658"/>
                  <a:gd name="connsiteX30" fmla="*/ 2760 w 2510134"/>
                  <a:gd name="connsiteY30" fmla="*/ 6597749 h 6695658"/>
                  <a:gd name="connsiteX31" fmla="*/ 1897 w 2510134"/>
                  <a:gd name="connsiteY31" fmla="*/ 6593474 h 6695658"/>
                  <a:gd name="connsiteX32" fmla="*/ 1897 w 2510134"/>
                  <a:gd name="connsiteY32" fmla="*/ 6224153 h 6695658"/>
                  <a:gd name="connsiteX33" fmla="*/ 0 w 2510134"/>
                  <a:gd name="connsiteY33" fmla="*/ 6224153 h 669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10134" h="6695658">
                    <a:moveTo>
                      <a:pt x="0" y="0"/>
                    </a:moveTo>
                    <a:lnTo>
                      <a:pt x="2169551" y="0"/>
                    </a:lnTo>
                    <a:lnTo>
                      <a:pt x="2169551" y="5488702"/>
                    </a:lnTo>
                    <a:lnTo>
                      <a:pt x="2167258" y="5500060"/>
                    </a:lnTo>
                    <a:lnTo>
                      <a:pt x="2167258" y="5920607"/>
                    </a:lnTo>
                    <a:cubicBezTo>
                      <a:pt x="2167258" y="5978673"/>
                      <a:pt x="2214329" y="6025744"/>
                      <a:pt x="2272395" y="6025744"/>
                    </a:cubicBezTo>
                    <a:lnTo>
                      <a:pt x="2299052" y="6025744"/>
                    </a:lnTo>
                    <a:lnTo>
                      <a:pt x="2324125" y="6025744"/>
                    </a:lnTo>
                    <a:lnTo>
                      <a:pt x="2330064" y="6026943"/>
                    </a:lnTo>
                    <a:lnTo>
                      <a:pt x="2395835" y="6026943"/>
                    </a:lnTo>
                    <a:lnTo>
                      <a:pt x="2395835" y="6028124"/>
                    </a:lnTo>
                    <a:lnTo>
                      <a:pt x="2404997" y="6028124"/>
                    </a:lnTo>
                    <a:cubicBezTo>
                      <a:pt x="2463063" y="6028124"/>
                      <a:pt x="2510134" y="6075195"/>
                      <a:pt x="2510134" y="6133261"/>
                    </a:cubicBezTo>
                    <a:lnTo>
                      <a:pt x="2510134" y="6320068"/>
                    </a:lnTo>
                    <a:lnTo>
                      <a:pt x="2510122" y="6320068"/>
                    </a:lnTo>
                    <a:lnTo>
                      <a:pt x="2510122" y="6590078"/>
                    </a:lnTo>
                    <a:cubicBezTo>
                      <a:pt x="2510122" y="6648144"/>
                      <a:pt x="2463051" y="6695215"/>
                      <a:pt x="2404985" y="6695215"/>
                    </a:cubicBezTo>
                    <a:lnTo>
                      <a:pt x="2388505" y="6695215"/>
                    </a:lnTo>
                    <a:lnTo>
                      <a:pt x="2386310" y="6695658"/>
                    </a:lnTo>
                    <a:lnTo>
                      <a:pt x="2386310" y="6693692"/>
                    </a:lnTo>
                    <a:lnTo>
                      <a:pt x="2303388" y="6693692"/>
                    </a:lnTo>
                    <a:lnTo>
                      <a:pt x="2301124" y="6694149"/>
                    </a:lnTo>
                    <a:lnTo>
                      <a:pt x="2223640" y="6694149"/>
                    </a:lnTo>
                    <a:lnTo>
                      <a:pt x="1751564" y="6694149"/>
                    </a:lnTo>
                    <a:lnTo>
                      <a:pt x="1746771" y="6695613"/>
                    </a:lnTo>
                    <a:lnTo>
                      <a:pt x="1436568" y="6695613"/>
                    </a:lnTo>
                    <a:lnTo>
                      <a:pt x="1329378" y="6695613"/>
                    </a:lnTo>
                    <a:lnTo>
                      <a:pt x="104036" y="6695613"/>
                    </a:lnTo>
                    <a:lnTo>
                      <a:pt x="96240" y="6694039"/>
                    </a:lnTo>
                    <a:lnTo>
                      <a:pt x="2760" y="6694039"/>
                    </a:lnTo>
                    <a:lnTo>
                      <a:pt x="2760" y="6597749"/>
                    </a:lnTo>
                    <a:lnTo>
                      <a:pt x="1897" y="6593474"/>
                    </a:lnTo>
                    <a:lnTo>
                      <a:pt x="1897" y="6224153"/>
                    </a:lnTo>
                    <a:lnTo>
                      <a:pt x="0" y="6224153"/>
                    </a:ln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98" name="Gruppieren 197">
                <a:extLst>
                  <a:ext uri="{FF2B5EF4-FFF2-40B4-BE49-F238E27FC236}">
                    <a16:creationId xmlns:a16="http://schemas.microsoft.com/office/drawing/2014/main" id="{E117F1F6-E25E-46FF-86C9-D51237481A19}"/>
                  </a:ext>
                </a:extLst>
              </p:cNvPr>
              <p:cNvGrpSpPr/>
              <p:nvPr/>
            </p:nvGrpSpPr>
            <p:grpSpPr>
              <a:xfrm>
                <a:off x="34655" y="6074482"/>
                <a:ext cx="218030" cy="225916"/>
                <a:chOff x="1548441" y="6548649"/>
                <a:chExt cx="249627" cy="258657"/>
              </a:xfrm>
            </p:grpSpPr>
            <p:pic>
              <p:nvPicPr>
                <p:cNvPr id="201" name="Grafik 200">
                  <a:extLst>
                    <a:ext uri="{FF2B5EF4-FFF2-40B4-BE49-F238E27FC236}">
                      <a16:creationId xmlns:a16="http://schemas.microsoft.com/office/drawing/2014/main" id="{C1FDED70-3FFF-41C3-A8AA-0EA07EFFF8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441" y="6610839"/>
                  <a:ext cx="196467" cy="196467"/>
                </a:xfrm>
                <a:prstGeom prst="rect">
                  <a:avLst/>
                </a:prstGeom>
              </p:spPr>
            </p:pic>
            <p:sp>
              <p:nvSpPr>
                <p:cNvPr id="202" name="Kreuz 201">
                  <a:extLst>
                    <a:ext uri="{FF2B5EF4-FFF2-40B4-BE49-F238E27FC236}">
                      <a16:creationId xmlns:a16="http://schemas.microsoft.com/office/drawing/2014/main" id="{D145642D-EF4D-4A32-AA4E-8A45C3356BCA}"/>
                    </a:ext>
                  </a:extLst>
                </p:cNvPr>
                <p:cNvSpPr/>
                <p:nvPr/>
              </p:nvSpPr>
              <p:spPr>
                <a:xfrm>
                  <a:off x="1710815" y="6548649"/>
                  <a:ext cx="87253" cy="87253"/>
                </a:xfrm>
                <a:prstGeom prst="plus">
                  <a:avLst>
                    <a:gd name="adj" fmla="val 3543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193" name="Gruppieren 192">
              <a:extLst>
                <a:ext uri="{FF2B5EF4-FFF2-40B4-BE49-F238E27FC236}">
                  <a16:creationId xmlns:a16="http://schemas.microsoft.com/office/drawing/2014/main" id="{469E9FF7-C4C2-4283-A344-1A263164D62D}"/>
                </a:ext>
              </a:extLst>
            </p:cNvPr>
            <p:cNvGrpSpPr/>
            <p:nvPr/>
          </p:nvGrpSpPr>
          <p:grpSpPr>
            <a:xfrm>
              <a:off x="-2185551" y="0"/>
              <a:ext cx="2490316" cy="6674644"/>
              <a:chOff x="-2185551" y="0"/>
              <a:chExt cx="2490316" cy="6674644"/>
            </a:xfrm>
          </p:grpSpPr>
          <p:sp>
            <p:nvSpPr>
              <p:cNvPr id="195" name="Freihandform: Form 194">
                <a:extLst>
                  <a:ext uri="{FF2B5EF4-FFF2-40B4-BE49-F238E27FC236}">
                    <a16:creationId xmlns:a16="http://schemas.microsoft.com/office/drawing/2014/main" id="{600FEFC3-6D63-482D-BEDE-8C00352A053A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rgbClr val="06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96" name="Grafik 19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8F5252F-6F92-42F0-B292-7E88BE2F27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</p:grpSp>
      <p:pic>
        <p:nvPicPr>
          <p:cNvPr id="203" name="Grafik 202">
            <a:extLst>
              <a:ext uri="{FF2B5EF4-FFF2-40B4-BE49-F238E27FC236}">
                <a16:creationId xmlns:a16="http://schemas.microsoft.com/office/drawing/2014/main" id="{BEC4250C-78F3-4AE9-8A3C-ECE138E63D2B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205" name="Textfeld 204">
            <a:extLst>
              <a:ext uri="{FF2B5EF4-FFF2-40B4-BE49-F238E27FC236}">
                <a16:creationId xmlns:a16="http://schemas.microsoft.com/office/drawing/2014/main" id="{117641BF-7DEF-4570-A332-EDBE78A4FD33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sp>
        <p:nvSpPr>
          <p:cNvPr id="206" name="Flussdiagramm: Alternativer Prozess 205">
            <a:extLst>
              <a:ext uri="{FF2B5EF4-FFF2-40B4-BE49-F238E27FC236}">
                <a16:creationId xmlns:a16="http://schemas.microsoft.com/office/drawing/2014/main" id="{223B2DB3-6885-4717-B6AA-56FBE2DFEB32}"/>
              </a:ext>
            </a:extLst>
          </p:cNvPr>
          <p:cNvSpPr/>
          <p:nvPr/>
        </p:nvSpPr>
        <p:spPr>
          <a:xfrm>
            <a:off x="224092" y="6176459"/>
            <a:ext cx="1655036" cy="8845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122B4C"/>
                </a:solidFill>
              </a:rPr>
              <a:t>FRONT</a:t>
            </a:r>
          </a:p>
        </p:txBody>
      </p:sp>
      <p:grpSp>
        <p:nvGrpSpPr>
          <p:cNvPr id="207" name="Gruppieren 206">
            <a:extLst>
              <a:ext uri="{FF2B5EF4-FFF2-40B4-BE49-F238E27FC236}">
                <a16:creationId xmlns:a16="http://schemas.microsoft.com/office/drawing/2014/main" id="{8DBF7904-6597-42A0-9ED0-1603843452D1}"/>
              </a:ext>
            </a:extLst>
          </p:cNvPr>
          <p:cNvGrpSpPr/>
          <p:nvPr/>
        </p:nvGrpSpPr>
        <p:grpSpPr>
          <a:xfrm>
            <a:off x="1861003" y="2518370"/>
            <a:ext cx="388617" cy="528703"/>
            <a:chOff x="1850194" y="2518370"/>
            <a:chExt cx="388617" cy="528703"/>
          </a:xfrm>
        </p:grpSpPr>
        <p:grpSp>
          <p:nvGrpSpPr>
            <p:cNvPr id="208" name="Gruppieren 207">
              <a:extLst>
                <a:ext uri="{FF2B5EF4-FFF2-40B4-BE49-F238E27FC236}">
                  <a16:creationId xmlns:a16="http://schemas.microsoft.com/office/drawing/2014/main" id="{68CA4B56-888E-4D19-A263-9EF62434694D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212" name="Freihandform 321">
                <a:extLst>
                  <a:ext uri="{FF2B5EF4-FFF2-40B4-BE49-F238E27FC236}">
                    <a16:creationId xmlns:a16="http://schemas.microsoft.com/office/drawing/2014/main" id="{803D1C91-E5F5-4CB2-BE9F-E293D66C54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5" name="Freihandform 322">
                <a:extLst>
                  <a:ext uri="{FF2B5EF4-FFF2-40B4-BE49-F238E27FC236}">
                    <a16:creationId xmlns:a16="http://schemas.microsoft.com/office/drawing/2014/main" id="{9AF75A88-E2F6-4488-8413-4CB98A386F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09" name="Textfeld 208">
              <a:extLst>
                <a:ext uri="{FF2B5EF4-FFF2-40B4-BE49-F238E27FC236}">
                  <a16:creationId xmlns:a16="http://schemas.microsoft.com/office/drawing/2014/main" id="{1A71C192-0B80-4874-BD1F-D858B1082D5D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10" name="Textfeld 209">
              <a:extLst>
                <a:ext uri="{FF2B5EF4-FFF2-40B4-BE49-F238E27FC236}">
                  <a16:creationId xmlns:a16="http://schemas.microsoft.com/office/drawing/2014/main" id="{A590DF57-E32C-42BE-ADA7-0A46620EFCE7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sp>
        <p:nvSpPr>
          <p:cNvPr id="216" name="Textfeld 215">
            <a:extLst>
              <a:ext uri="{FF2B5EF4-FFF2-40B4-BE49-F238E27FC236}">
                <a16:creationId xmlns:a16="http://schemas.microsoft.com/office/drawing/2014/main" id="{727CB8D8-6FA9-4817-AB7B-6C4B91B134AF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sp>
        <p:nvSpPr>
          <p:cNvPr id="221" name="Textfeld 220">
            <a:extLst>
              <a:ext uri="{FF2B5EF4-FFF2-40B4-BE49-F238E27FC236}">
                <a16:creationId xmlns:a16="http://schemas.microsoft.com/office/drawing/2014/main" id="{C4000AED-4258-4F18-810A-D679B8C0CD75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230" name="Gruppieren 229">
            <a:extLst>
              <a:ext uri="{FF2B5EF4-FFF2-40B4-BE49-F238E27FC236}">
                <a16:creationId xmlns:a16="http://schemas.microsoft.com/office/drawing/2014/main" id="{3A67B7B7-A600-4CC7-A756-F0AE5FB35662}"/>
              </a:ext>
            </a:extLst>
          </p:cNvPr>
          <p:cNvGrpSpPr/>
          <p:nvPr/>
        </p:nvGrpSpPr>
        <p:grpSpPr>
          <a:xfrm>
            <a:off x="254446" y="4214538"/>
            <a:ext cx="1627909" cy="231323"/>
            <a:chOff x="254446" y="4508145"/>
            <a:chExt cx="1627909" cy="231323"/>
          </a:xfrm>
        </p:grpSpPr>
        <p:pic>
          <p:nvPicPr>
            <p:cNvPr id="233" name="Grafik 232">
              <a:extLst>
                <a:ext uri="{FF2B5EF4-FFF2-40B4-BE49-F238E27FC236}">
                  <a16:creationId xmlns:a16="http://schemas.microsoft.com/office/drawing/2014/main" id="{803771F4-4576-486E-A555-8A6D5B2A8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274" y="4508145"/>
              <a:ext cx="230081" cy="230081"/>
            </a:xfrm>
            <a:prstGeom prst="rect">
              <a:avLst/>
            </a:prstGeom>
          </p:spPr>
        </p:pic>
        <p:pic>
          <p:nvPicPr>
            <p:cNvPr id="234" name="Grafik 233">
              <a:extLst>
                <a:ext uri="{FF2B5EF4-FFF2-40B4-BE49-F238E27FC236}">
                  <a16:creationId xmlns:a16="http://schemas.microsoft.com/office/drawing/2014/main" id="{1C2AF33F-EBA9-4405-8EEC-288514973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446" y="4509387"/>
              <a:ext cx="230081" cy="230081"/>
            </a:xfrm>
            <a:prstGeom prst="rect">
              <a:avLst/>
            </a:prstGeom>
          </p:spPr>
        </p:pic>
        <p:cxnSp>
          <p:nvCxnSpPr>
            <p:cNvPr id="235" name="Gerader Verbinder 234">
              <a:extLst>
                <a:ext uri="{FF2B5EF4-FFF2-40B4-BE49-F238E27FC236}">
                  <a16:creationId xmlns:a16="http://schemas.microsoft.com/office/drawing/2014/main" id="{30CDE214-333C-4C6B-9A16-0D42ADC10906}"/>
                </a:ext>
              </a:extLst>
            </p:cNvPr>
            <p:cNvCxnSpPr>
              <a:cxnSpLocks/>
            </p:cNvCxnSpPr>
            <p:nvPr/>
          </p:nvCxnSpPr>
          <p:spPr>
            <a:xfrm>
              <a:off x="388690" y="4606429"/>
              <a:ext cx="13154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Textfeld 235">
            <a:extLst>
              <a:ext uri="{FF2B5EF4-FFF2-40B4-BE49-F238E27FC236}">
                <a16:creationId xmlns:a16="http://schemas.microsoft.com/office/drawing/2014/main" id="{38999639-5B8A-433C-88B7-7F8934F4F7A9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237" name="Rechteck: abgerundete Ecken 236">
            <a:extLst>
              <a:ext uri="{FF2B5EF4-FFF2-40B4-BE49-F238E27FC236}">
                <a16:creationId xmlns:a16="http://schemas.microsoft.com/office/drawing/2014/main" id="{4131529C-CDFF-4AA4-91D2-A66F75C52B08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238" name="Rechteck: abgerundete Ecken 237">
            <a:extLst>
              <a:ext uri="{FF2B5EF4-FFF2-40B4-BE49-F238E27FC236}">
                <a16:creationId xmlns:a16="http://schemas.microsoft.com/office/drawing/2014/main" id="{8084DF32-472C-42B2-88E8-7B9329F7D621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81BE5E3C-A8B5-4DEC-81CA-E024553FDBA5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240" name="Rechteck: abgerundete Ecken 239">
              <a:extLst>
                <a:ext uri="{FF2B5EF4-FFF2-40B4-BE49-F238E27FC236}">
                  <a16:creationId xmlns:a16="http://schemas.microsoft.com/office/drawing/2014/main" id="{2EB64010-F56F-41F4-B916-BEF044E53C86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43" name="Kreuz 242">
              <a:extLst>
                <a:ext uri="{FF2B5EF4-FFF2-40B4-BE49-F238E27FC236}">
                  <a16:creationId xmlns:a16="http://schemas.microsoft.com/office/drawing/2014/main" id="{C91899AC-A6A9-4E84-963B-9E6441071D77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4" name="Textfeld 243">
            <a:extLst>
              <a:ext uri="{FF2B5EF4-FFF2-40B4-BE49-F238E27FC236}">
                <a16:creationId xmlns:a16="http://schemas.microsoft.com/office/drawing/2014/main" id="{509DB650-A270-4CC8-A1C4-B58072107134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2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49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sp>
        <p:nvSpPr>
          <p:cNvPr id="245" name="Textfeld 244">
            <a:extLst>
              <a:ext uri="{FF2B5EF4-FFF2-40B4-BE49-F238E27FC236}">
                <a16:creationId xmlns:a16="http://schemas.microsoft.com/office/drawing/2014/main" id="{197382BF-5135-44B9-80E9-8487B4FA3E69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grpSp>
        <p:nvGrpSpPr>
          <p:cNvPr id="252" name="Gruppieren 251">
            <a:extLst>
              <a:ext uri="{FF2B5EF4-FFF2-40B4-BE49-F238E27FC236}">
                <a16:creationId xmlns:a16="http://schemas.microsoft.com/office/drawing/2014/main" id="{65ECA97D-0AF8-47E2-B850-67690812E2DC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263" name="Rechteck: abgerundete Ecken 262">
              <a:extLst>
                <a:ext uri="{FF2B5EF4-FFF2-40B4-BE49-F238E27FC236}">
                  <a16:creationId xmlns:a16="http://schemas.microsoft.com/office/drawing/2014/main" id="{280DA7FC-9D19-438A-8BD0-10785CC7AC8F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264" name="Grafik 263">
              <a:extLst>
                <a:ext uri="{FF2B5EF4-FFF2-40B4-BE49-F238E27FC236}">
                  <a16:creationId xmlns:a16="http://schemas.microsoft.com/office/drawing/2014/main" id="{75FCA372-EC08-4503-AFDF-1421D478C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937E774C-CD5E-425A-93A8-C8C4D81E9B17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268" name="Rechteck: abgerundete Ecken 267">
              <a:extLst>
                <a:ext uri="{FF2B5EF4-FFF2-40B4-BE49-F238E27FC236}">
                  <a16:creationId xmlns:a16="http://schemas.microsoft.com/office/drawing/2014/main" id="{122B1C78-6D99-4630-9B67-A499DD93EFE2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269" name="Grafik 268">
              <a:extLst>
                <a:ext uri="{FF2B5EF4-FFF2-40B4-BE49-F238E27FC236}">
                  <a16:creationId xmlns:a16="http://schemas.microsoft.com/office/drawing/2014/main" id="{0F0DA47E-7791-4816-A4D1-5D328AC84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273" name="FREEZE FAME inaktiv">
            <a:extLst>
              <a:ext uri="{FF2B5EF4-FFF2-40B4-BE49-F238E27FC236}">
                <a16:creationId xmlns:a16="http://schemas.microsoft.com/office/drawing/2014/main" id="{03CCFD9B-FEA9-4C6C-B79E-18CBBC9DD9F6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grpSp>
        <p:nvGrpSpPr>
          <p:cNvPr id="275" name="Gruppieren 274">
            <a:extLst>
              <a:ext uri="{FF2B5EF4-FFF2-40B4-BE49-F238E27FC236}">
                <a16:creationId xmlns:a16="http://schemas.microsoft.com/office/drawing/2014/main" id="{4B673444-6C94-47AF-A7B4-72272DC7C489}"/>
              </a:ext>
            </a:extLst>
          </p:cNvPr>
          <p:cNvGrpSpPr/>
          <p:nvPr/>
        </p:nvGrpSpPr>
        <p:grpSpPr>
          <a:xfrm>
            <a:off x="152083" y="5091808"/>
            <a:ext cx="1788964" cy="992453"/>
            <a:chOff x="152083" y="5091808"/>
            <a:chExt cx="1788964" cy="992453"/>
          </a:xfrm>
        </p:grpSpPr>
        <p:grpSp>
          <p:nvGrpSpPr>
            <p:cNvPr id="276" name="Gruppieren 275">
              <a:extLst>
                <a:ext uri="{FF2B5EF4-FFF2-40B4-BE49-F238E27FC236}">
                  <a16:creationId xmlns:a16="http://schemas.microsoft.com/office/drawing/2014/main" id="{2AC3812D-F7C5-4459-8B26-59609FA02566}"/>
                </a:ext>
              </a:extLst>
            </p:cNvPr>
            <p:cNvGrpSpPr/>
            <p:nvPr/>
          </p:nvGrpSpPr>
          <p:grpSpPr>
            <a:xfrm>
              <a:off x="232406" y="5130997"/>
              <a:ext cx="1619426" cy="138732"/>
              <a:chOff x="224874" y="5570811"/>
              <a:chExt cx="1705877" cy="146138"/>
            </a:xfrm>
            <a:solidFill>
              <a:srgbClr val="6780A2"/>
            </a:solidFill>
          </p:grpSpPr>
          <p:sp>
            <p:nvSpPr>
              <p:cNvPr id="369" name="Rechteck: abgerundete Ecken 368">
                <a:extLst>
                  <a:ext uri="{FF2B5EF4-FFF2-40B4-BE49-F238E27FC236}">
                    <a16:creationId xmlns:a16="http://schemas.microsoft.com/office/drawing/2014/main" id="{70F15ED1-79A9-4B92-AD00-DB319D8602ED}"/>
                  </a:ext>
                </a:extLst>
              </p:cNvPr>
              <p:cNvSpPr/>
              <p:nvPr/>
            </p:nvSpPr>
            <p:spPr>
              <a:xfrm>
                <a:off x="224874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70" name="Rechteck: abgerundete Ecken 369">
                <a:extLst>
                  <a:ext uri="{FF2B5EF4-FFF2-40B4-BE49-F238E27FC236}">
                    <a16:creationId xmlns:a16="http://schemas.microsoft.com/office/drawing/2014/main" id="{B9E4A8B9-4AE1-45ED-ADD7-DFC3BFDDA1B6}"/>
                  </a:ext>
                </a:extLst>
              </p:cNvPr>
              <p:cNvSpPr/>
              <p:nvPr/>
            </p:nvSpPr>
            <p:spPr>
              <a:xfrm>
                <a:off x="381886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71" name="Rechteck: abgerundete Ecken 370">
                <a:extLst>
                  <a:ext uri="{FF2B5EF4-FFF2-40B4-BE49-F238E27FC236}">
                    <a16:creationId xmlns:a16="http://schemas.microsoft.com/office/drawing/2014/main" id="{EAF7D090-0EFF-4548-ACEE-D7A3C1EE0B8A}"/>
                  </a:ext>
                </a:extLst>
              </p:cNvPr>
              <p:cNvSpPr/>
              <p:nvPr/>
            </p:nvSpPr>
            <p:spPr>
              <a:xfrm>
                <a:off x="539331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72" name="Rechteck: abgerundete Ecken 371">
                <a:extLst>
                  <a:ext uri="{FF2B5EF4-FFF2-40B4-BE49-F238E27FC236}">
                    <a16:creationId xmlns:a16="http://schemas.microsoft.com/office/drawing/2014/main" id="{1247FE77-748E-4350-9ACA-450038D45190}"/>
                  </a:ext>
                </a:extLst>
              </p:cNvPr>
              <p:cNvSpPr/>
              <p:nvPr/>
            </p:nvSpPr>
            <p:spPr>
              <a:xfrm>
                <a:off x="1788298" y="5570811"/>
                <a:ext cx="142453" cy="142453"/>
              </a:xfrm>
              <a:prstGeom prst="roundRect">
                <a:avLst/>
              </a:prstGeom>
              <a:solidFill>
                <a:srgbClr val="6780A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73" name="Rechteck: abgerundete Ecken 372">
                <a:extLst>
                  <a:ext uri="{FF2B5EF4-FFF2-40B4-BE49-F238E27FC236}">
                    <a16:creationId xmlns:a16="http://schemas.microsoft.com/office/drawing/2014/main" id="{55A67E4E-6DDC-4717-A406-A13E1B6FA53E}"/>
                  </a:ext>
                </a:extLst>
              </p:cNvPr>
              <p:cNvSpPr/>
              <p:nvPr/>
            </p:nvSpPr>
            <p:spPr>
              <a:xfrm>
                <a:off x="695375" y="557449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74" name="Rechteck: abgerundete Ecken 373">
                <a:extLst>
                  <a:ext uri="{FF2B5EF4-FFF2-40B4-BE49-F238E27FC236}">
                    <a16:creationId xmlns:a16="http://schemas.microsoft.com/office/drawing/2014/main" id="{63B55B00-7C22-43CC-8E50-F01E6743A1AF}"/>
                  </a:ext>
                </a:extLst>
              </p:cNvPr>
              <p:cNvSpPr/>
              <p:nvPr/>
            </p:nvSpPr>
            <p:spPr>
              <a:xfrm>
                <a:off x="852928" y="557449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75" name="Rechteck: abgerundete Ecken 374">
                <a:extLst>
                  <a:ext uri="{FF2B5EF4-FFF2-40B4-BE49-F238E27FC236}">
                    <a16:creationId xmlns:a16="http://schemas.microsoft.com/office/drawing/2014/main" id="{1B0534C1-B2DD-407B-B9F6-3DC483FC599C}"/>
                  </a:ext>
                </a:extLst>
              </p:cNvPr>
              <p:cNvSpPr/>
              <p:nvPr/>
            </p:nvSpPr>
            <p:spPr>
              <a:xfrm>
                <a:off x="1008930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76" name="Rechteck: abgerundete Ecken 375">
                <a:extLst>
                  <a:ext uri="{FF2B5EF4-FFF2-40B4-BE49-F238E27FC236}">
                    <a16:creationId xmlns:a16="http://schemas.microsoft.com/office/drawing/2014/main" id="{BE14E57C-73AB-409C-9F4C-8635E10B69D6}"/>
                  </a:ext>
                </a:extLst>
              </p:cNvPr>
              <p:cNvSpPr/>
              <p:nvPr/>
            </p:nvSpPr>
            <p:spPr>
              <a:xfrm>
                <a:off x="1165395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77" name="Rechteck: abgerundete Ecken 376">
                <a:extLst>
                  <a:ext uri="{FF2B5EF4-FFF2-40B4-BE49-F238E27FC236}">
                    <a16:creationId xmlns:a16="http://schemas.microsoft.com/office/drawing/2014/main" id="{A26AB344-254B-40F8-847A-4D907758DB71}"/>
                  </a:ext>
                </a:extLst>
              </p:cNvPr>
              <p:cNvSpPr/>
              <p:nvPr/>
            </p:nvSpPr>
            <p:spPr>
              <a:xfrm>
                <a:off x="1321159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78" name="Rechteck: abgerundete Ecken 377">
                <a:extLst>
                  <a:ext uri="{FF2B5EF4-FFF2-40B4-BE49-F238E27FC236}">
                    <a16:creationId xmlns:a16="http://schemas.microsoft.com/office/drawing/2014/main" id="{B2278392-DC60-4FBE-A91F-46E3D345DE32}"/>
                  </a:ext>
                </a:extLst>
              </p:cNvPr>
              <p:cNvSpPr/>
              <p:nvPr/>
            </p:nvSpPr>
            <p:spPr>
              <a:xfrm>
                <a:off x="1476923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79" name="Rechteck: abgerundete Ecken 378">
                <a:extLst>
                  <a:ext uri="{FF2B5EF4-FFF2-40B4-BE49-F238E27FC236}">
                    <a16:creationId xmlns:a16="http://schemas.microsoft.com/office/drawing/2014/main" id="{B74381A1-5157-4A3E-BF8E-2A5E7B18DEE5}"/>
                  </a:ext>
                </a:extLst>
              </p:cNvPr>
              <p:cNvSpPr/>
              <p:nvPr/>
            </p:nvSpPr>
            <p:spPr>
              <a:xfrm>
                <a:off x="1631833" y="557081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grpSp>
          <p:nvGrpSpPr>
            <p:cNvPr id="277" name="Gruppieren 276">
              <a:extLst>
                <a:ext uri="{FF2B5EF4-FFF2-40B4-BE49-F238E27FC236}">
                  <a16:creationId xmlns:a16="http://schemas.microsoft.com/office/drawing/2014/main" id="{E9D7E94D-D100-4D87-A46F-3046618E2000}"/>
                </a:ext>
              </a:extLst>
            </p:cNvPr>
            <p:cNvGrpSpPr/>
            <p:nvPr/>
          </p:nvGrpSpPr>
          <p:grpSpPr>
            <a:xfrm>
              <a:off x="233460" y="5327097"/>
              <a:ext cx="1175960" cy="135757"/>
              <a:chOff x="709634" y="5734399"/>
              <a:chExt cx="1238738" cy="143004"/>
            </a:xfrm>
            <a:solidFill>
              <a:srgbClr val="6780A2"/>
            </a:solidFill>
          </p:grpSpPr>
          <p:sp>
            <p:nvSpPr>
              <p:cNvPr id="361" name="Rechteck: abgerundete Ecken 360">
                <a:extLst>
                  <a:ext uri="{FF2B5EF4-FFF2-40B4-BE49-F238E27FC236}">
                    <a16:creationId xmlns:a16="http://schemas.microsoft.com/office/drawing/2014/main" id="{738E434A-E427-4BD2-8689-3DC485581D58}"/>
                  </a:ext>
                </a:extLst>
              </p:cNvPr>
              <p:cNvSpPr/>
              <p:nvPr/>
            </p:nvSpPr>
            <p:spPr>
              <a:xfrm>
                <a:off x="709634" y="5734404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62" name="Rechteck: abgerundete Ecken 361">
                <a:extLst>
                  <a:ext uri="{FF2B5EF4-FFF2-40B4-BE49-F238E27FC236}">
                    <a16:creationId xmlns:a16="http://schemas.microsoft.com/office/drawing/2014/main" id="{381C5536-ACFD-4119-BE43-69907CE33499}"/>
                  </a:ext>
                </a:extLst>
              </p:cNvPr>
              <p:cNvSpPr/>
              <p:nvPr/>
            </p:nvSpPr>
            <p:spPr>
              <a:xfrm>
                <a:off x="866646" y="5734404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63" name="Rechteck: abgerundete Ecken 362">
                <a:extLst>
                  <a:ext uri="{FF2B5EF4-FFF2-40B4-BE49-F238E27FC236}">
                    <a16:creationId xmlns:a16="http://schemas.microsoft.com/office/drawing/2014/main" id="{F9DE0C69-5A78-498A-8339-467AA69DC8E1}"/>
                  </a:ext>
                </a:extLst>
              </p:cNvPr>
              <p:cNvSpPr/>
              <p:nvPr/>
            </p:nvSpPr>
            <p:spPr>
              <a:xfrm>
                <a:off x="1024091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64" name="Rechteck: abgerundete Ecken 363">
                <a:extLst>
                  <a:ext uri="{FF2B5EF4-FFF2-40B4-BE49-F238E27FC236}">
                    <a16:creationId xmlns:a16="http://schemas.microsoft.com/office/drawing/2014/main" id="{2D325BC7-5677-445C-B6E3-49ADEAB2644D}"/>
                  </a:ext>
                </a:extLst>
              </p:cNvPr>
              <p:cNvSpPr/>
              <p:nvPr/>
            </p:nvSpPr>
            <p:spPr>
              <a:xfrm>
                <a:off x="1180135" y="5734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65" name="Rechteck: abgerundete Ecken 364">
                <a:extLst>
                  <a:ext uri="{FF2B5EF4-FFF2-40B4-BE49-F238E27FC236}">
                    <a16:creationId xmlns:a16="http://schemas.microsoft.com/office/drawing/2014/main" id="{BFF7DC5D-C629-4B55-9D2F-AF9BDACBA972}"/>
                  </a:ext>
                </a:extLst>
              </p:cNvPr>
              <p:cNvSpPr/>
              <p:nvPr/>
            </p:nvSpPr>
            <p:spPr>
              <a:xfrm>
                <a:off x="1337688" y="573494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66" name="Rechteck: abgerundete Ecken 365">
                <a:extLst>
                  <a:ext uri="{FF2B5EF4-FFF2-40B4-BE49-F238E27FC236}">
                    <a16:creationId xmlns:a16="http://schemas.microsoft.com/office/drawing/2014/main" id="{57D4EFAA-7D10-4C33-8C11-E1D1EB0B715D}"/>
                  </a:ext>
                </a:extLst>
              </p:cNvPr>
              <p:cNvSpPr/>
              <p:nvPr/>
            </p:nvSpPr>
            <p:spPr>
              <a:xfrm>
                <a:off x="1493690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67" name="Rechteck: abgerundete Ecken 366">
                <a:extLst>
                  <a:ext uri="{FF2B5EF4-FFF2-40B4-BE49-F238E27FC236}">
                    <a16:creationId xmlns:a16="http://schemas.microsoft.com/office/drawing/2014/main" id="{DBA7E4BE-CEDF-4B6D-ABA8-B518D452996B}"/>
                  </a:ext>
                </a:extLst>
              </p:cNvPr>
              <p:cNvSpPr/>
              <p:nvPr/>
            </p:nvSpPr>
            <p:spPr>
              <a:xfrm>
                <a:off x="1650155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68" name="Rechteck: abgerundete Ecken 367">
                <a:extLst>
                  <a:ext uri="{FF2B5EF4-FFF2-40B4-BE49-F238E27FC236}">
                    <a16:creationId xmlns:a16="http://schemas.microsoft.com/office/drawing/2014/main" id="{3B1E8937-FA7C-4A15-9492-3CA547108BCA}"/>
                  </a:ext>
                </a:extLst>
              </p:cNvPr>
              <p:cNvSpPr/>
              <p:nvPr/>
            </p:nvSpPr>
            <p:spPr>
              <a:xfrm>
                <a:off x="1805919" y="573439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grpSp>
          <p:nvGrpSpPr>
            <p:cNvPr id="278" name="Gruppieren 277">
              <a:extLst>
                <a:ext uri="{FF2B5EF4-FFF2-40B4-BE49-F238E27FC236}">
                  <a16:creationId xmlns:a16="http://schemas.microsoft.com/office/drawing/2014/main" id="{7C3C566A-0FE6-44DC-9F64-C04CC3F947B9}"/>
                </a:ext>
              </a:extLst>
            </p:cNvPr>
            <p:cNvGrpSpPr/>
            <p:nvPr/>
          </p:nvGrpSpPr>
          <p:grpSpPr>
            <a:xfrm>
              <a:off x="229928" y="5520560"/>
              <a:ext cx="1619426" cy="138732"/>
              <a:chOff x="224874" y="5570811"/>
              <a:chExt cx="1705877" cy="146138"/>
            </a:xfrm>
            <a:solidFill>
              <a:srgbClr val="6780A2"/>
            </a:solidFill>
          </p:grpSpPr>
          <p:sp>
            <p:nvSpPr>
              <p:cNvPr id="350" name="Rechteck: abgerundete Ecken 349">
                <a:extLst>
                  <a:ext uri="{FF2B5EF4-FFF2-40B4-BE49-F238E27FC236}">
                    <a16:creationId xmlns:a16="http://schemas.microsoft.com/office/drawing/2014/main" id="{4C7C331E-FCDC-4ACB-9EFE-A71947829C61}"/>
                  </a:ext>
                </a:extLst>
              </p:cNvPr>
              <p:cNvSpPr/>
              <p:nvPr/>
            </p:nvSpPr>
            <p:spPr>
              <a:xfrm>
                <a:off x="224874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51" name="Rechteck: abgerundete Ecken 350">
                <a:extLst>
                  <a:ext uri="{FF2B5EF4-FFF2-40B4-BE49-F238E27FC236}">
                    <a16:creationId xmlns:a16="http://schemas.microsoft.com/office/drawing/2014/main" id="{6FC276F1-477F-49D2-8B1A-A35D9AEE544E}"/>
                  </a:ext>
                </a:extLst>
              </p:cNvPr>
              <p:cNvSpPr/>
              <p:nvPr/>
            </p:nvSpPr>
            <p:spPr>
              <a:xfrm>
                <a:off x="381886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52" name="Rechteck: abgerundete Ecken 351">
                <a:extLst>
                  <a:ext uri="{FF2B5EF4-FFF2-40B4-BE49-F238E27FC236}">
                    <a16:creationId xmlns:a16="http://schemas.microsoft.com/office/drawing/2014/main" id="{A5A330DC-E149-4A61-910B-7D10D44AE4CD}"/>
                  </a:ext>
                </a:extLst>
              </p:cNvPr>
              <p:cNvSpPr/>
              <p:nvPr/>
            </p:nvSpPr>
            <p:spPr>
              <a:xfrm>
                <a:off x="539331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53" name="Rechteck: abgerundete Ecken 352">
                <a:extLst>
                  <a:ext uri="{FF2B5EF4-FFF2-40B4-BE49-F238E27FC236}">
                    <a16:creationId xmlns:a16="http://schemas.microsoft.com/office/drawing/2014/main" id="{341781B3-3604-4C6A-8FC3-857269374FBA}"/>
                  </a:ext>
                </a:extLst>
              </p:cNvPr>
              <p:cNvSpPr/>
              <p:nvPr/>
            </p:nvSpPr>
            <p:spPr>
              <a:xfrm>
                <a:off x="1788298" y="557081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54" name="Rechteck: abgerundete Ecken 353">
                <a:extLst>
                  <a:ext uri="{FF2B5EF4-FFF2-40B4-BE49-F238E27FC236}">
                    <a16:creationId xmlns:a16="http://schemas.microsoft.com/office/drawing/2014/main" id="{3E5DDD2E-1825-482E-9FE4-B525EE8C59E8}"/>
                  </a:ext>
                </a:extLst>
              </p:cNvPr>
              <p:cNvSpPr/>
              <p:nvPr/>
            </p:nvSpPr>
            <p:spPr>
              <a:xfrm>
                <a:off x="695375" y="557449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55" name="Rechteck: abgerundete Ecken 354">
                <a:extLst>
                  <a:ext uri="{FF2B5EF4-FFF2-40B4-BE49-F238E27FC236}">
                    <a16:creationId xmlns:a16="http://schemas.microsoft.com/office/drawing/2014/main" id="{DE51FC00-25C1-4D39-8998-A735827838F9}"/>
                  </a:ext>
                </a:extLst>
              </p:cNvPr>
              <p:cNvSpPr/>
              <p:nvPr/>
            </p:nvSpPr>
            <p:spPr>
              <a:xfrm>
                <a:off x="852928" y="557449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56" name="Rechteck: abgerundete Ecken 355">
                <a:extLst>
                  <a:ext uri="{FF2B5EF4-FFF2-40B4-BE49-F238E27FC236}">
                    <a16:creationId xmlns:a16="http://schemas.microsoft.com/office/drawing/2014/main" id="{DD86FC74-19EC-4883-A460-51A03D3F3780}"/>
                  </a:ext>
                </a:extLst>
              </p:cNvPr>
              <p:cNvSpPr/>
              <p:nvPr/>
            </p:nvSpPr>
            <p:spPr>
              <a:xfrm>
                <a:off x="1008930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57" name="Rechteck: abgerundete Ecken 356">
                <a:extLst>
                  <a:ext uri="{FF2B5EF4-FFF2-40B4-BE49-F238E27FC236}">
                    <a16:creationId xmlns:a16="http://schemas.microsoft.com/office/drawing/2014/main" id="{5E2CEDA0-EBBC-4005-B5B7-F57B9F961AE0}"/>
                  </a:ext>
                </a:extLst>
              </p:cNvPr>
              <p:cNvSpPr/>
              <p:nvPr/>
            </p:nvSpPr>
            <p:spPr>
              <a:xfrm>
                <a:off x="1165395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58" name="Rechteck: abgerundete Ecken 357">
                <a:extLst>
                  <a:ext uri="{FF2B5EF4-FFF2-40B4-BE49-F238E27FC236}">
                    <a16:creationId xmlns:a16="http://schemas.microsoft.com/office/drawing/2014/main" id="{690CC30A-7FE3-460D-8BED-D81688ED7FDF}"/>
                  </a:ext>
                </a:extLst>
              </p:cNvPr>
              <p:cNvSpPr/>
              <p:nvPr/>
            </p:nvSpPr>
            <p:spPr>
              <a:xfrm>
                <a:off x="1321159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59" name="Rechteck: abgerundete Ecken 358">
                <a:extLst>
                  <a:ext uri="{FF2B5EF4-FFF2-40B4-BE49-F238E27FC236}">
                    <a16:creationId xmlns:a16="http://schemas.microsoft.com/office/drawing/2014/main" id="{C2C5F16D-4C05-4D0F-948B-387A6F1FAD2F}"/>
                  </a:ext>
                </a:extLst>
              </p:cNvPr>
              <p:cNvSpPr/>
              <p:nvPr/>
            </p:nvSpPr>
            <p:spPr>
              <a:xfrm>
                <a:off x="1476923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360" name="Rechteck: abgerundete Ecken 359">
                <a:extLst>
                  <a:ext uri="{FF2B5EF4-FFF2-40B4-BE49-F238E27FC236}">
                    <a16:creationId xmlns:a16="http://schemas.microsoft.com/office/drawing/2014/main" id="{500CFE30-EA71-494C-8B89-9ED08EF46CB9}"/>
                  </a:ext>
                </a:extLst>
              </p:cNvPr>
              <p:cNvSpPr/>
              <p:nvPr/>
            </p:nvSpPr>
            <p:spPr>
              <a:xfrm>
                <a:off x="1631833" y="557081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sp>
          <p:nvSpPr>
            <p:cNvPr id="279" name="Rechteck: abgerundete Ecken 278">
              <a:extLst>
                <a:ext uri="{FF2B5EF4-FFF2-40B4-BE49-F238E27FC236}">
                  <a16:creationId xmlns:a16="http://schemas.microsoft.com/office/drawing/2014/main" id="{B7644323-C3FC-4462-A3E2-072CEB63BEE4}"/>
                </a:ext>
              </a:extLst>
            </p:cNvPr>
            <p:cNvSpPr/>
            <p:nvPr/>
          </p:nvSpPr>
          <p:spPr>
            <a:xfrm>
              <a:off x="230905" y="5715858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80" name="Rechteck: abgerundete Ecken 279">
              <a:extLst>
                <a:ext uri="{FF2B5EF4-FFF2-40B4-BE49-F238E27FC236}">
                  <a16:creationId xmlns:a16="http://schemas.microsoft.com/office/drawing/2014/main" id="{DDFA3EF4-3D5C-4A14-902F-D04DE2A030D2}"/>
                </a:ext>
              </a:extLst>
            </p:cNvPr>
            <p:cNvSpPr/>
            <p:nvPr/>
          </p:nvSpPr>
          <p:spPr>
            <a:xfrm>
              <a:off x="379960" y="5715858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81" name="Rechteck: abgerundete Ecken 280">
              <a:extLst>
                <a:ext uri="{FF2B5EF4-FFF2-40B4-BE49-F238E27FC236}">
                  <a16:creationId xmlns:a16="http://schemas.microsoft.com/office/drawing/2014/main" id="{491CC63D-E643-4A02-BAC9-F68F9E4F4FBD}"/>
                </a:ext>
              </a:extLst>
            </p:cNvPr>
            <p:cNvSpPr/>
            <p:nvPr/>
          </p:nvSpPr>
          <p:spPr>
            <a:xfrm>
              <a:off x="529426" y="5715854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82" name="Rechteck: abgerundete Ecken 281">
              <a:extLst>
                <a:ext uri="{FF2B5EF4-FFF2-40B4-BE49-F238E27FC236}">
                  <a16:creationId xmlns:a16="http://schemas.microsoft.com/office/drawing/2014/main" id="{003F69E8-1445-4DDF-A779-E214C1B99D16}"/>
                </a:ext>
              </a:extLst>
            </p:cNvPr>
            <p:cNvSpPr/>
            <p:nvPr/>
          </p:nvSpPr>
          <p:spPr>
            <a:xfrm>
              <a:off x="677562" y="5716376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83" name="Rechteck: abgerundete Ecken 282">
              <a:extLst>
                <a:ext uri="{FF2B5EF4-FFF2-40B4-BE49-F238E27FC236}">
                  <a16:creationId xmlns:a16="http://schemas.microsoft.com/office/drawing/2014/main" id="{492EBDC0-45BC-4F7C-85B7-E7D48313C480}"/>
                </a:ext>
              </a:extLst>
            </p:cNvPr>
            <p:cNvSpPr/>
            <p:nvPr/>
          </p:nvSpPr>
          <p:spPr>
            <a:xfrm>
              <a:off x="827130" y="5716375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84" name="Rechteck: abgerundete Ecken 283">
              <a:extLst>
                <a:ext uri="{FF2B5EF4-FFF2-40B4-BE49-F238E27FC236}">
                  <a16:creationId xmlns:a16="http://schemas.microsoft.com/office/drawing/2014/main" id="{C712DA6A-8BF5-4444-91F1-55B4500ACF19}"/>
                </a:ext>
              </a:extLst>
            </p:cNvPr>
            <p:cNvSpPr/>
            <p:nvPr/>
          </p:nvSpPr>
          <p:spPr>
            <a:xfrm>
              <a:off x="975226" y="5715854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85" name="Rechteck: abgerundete Ecken 284">
              <a:extLst>
                <a:ext uri="{FF2B5EF4-FFF2-40B4-BE49-F238E27FC236}">
                  <a16:creationId xmlns:a16="http://schemas.microsoft.com/office/drawing/2014/main" id="{03F91746-F0B3-4EC0-8D02-036BEE680A47}"/>
                </a:ext>
              </a:extLst>
            </p:cNvPr>
            <p:cNvSpPr/>
            <p:nvPr/>
          </p:nvSpPr>
          <p:spPr>
            <a:xfrm>
              <a:off x="1123762" y="5715854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86" name="Rechteck: abgerundete Ecken 285">
              <a:extLst>
                <a:ext uri="{FF2B5EF4-FFF2-40B4-BE49-F238E27FC236}">
                  <a16:creationId xmlns:a16="http://schemas.microsoft.com/office/drawing/2014/main" id="{1ABF3A7C-2EB3-4391-B922-6DCC02A4B8E4}"/>
                </a:ext>
              </a:extLst>
            </p:cNvPr>
            <p:cNvSpPr/>
            <p:nvPr/>
          </p:nvSpPr>
          <p:spPr>
            <a:xfrm>
              <a:off x="1271632" y="5715853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87" name="Rechteck: abgerundete Ecken 286">
              <a:extLst>
                <a:ext uri="{FF2B5EF4-FFF2-40B4-BE49-F238E27FC236}">
                  <a16:creationId xmlns:a16="http://schemas.microsoft.com/office/drawing/2014/main" id="{93EE1BAD-EA7F-4916-8A02-B443DF6C532D}"/>
                </a:ext>
              </a:extLst>
            </p:cNvPr>
            <p:cNvSpPr/>
            <p:nvPr/>
          </p:nvSpPr>
          <p:spPr>
            <a:xfrm>
              <a:off x="1419502" y="5715853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88" name="Rechteck: abgerundete Ecken 287">
              <a:extLst>
                <a:ext uri="{FF2B5EF4-FFF2-40B4-BE49-F238E27FC236}">
                  <a16:creationId xmlns:a16="http://schemas.microsoft.com/office/drawing/2014/main" id="{1A7CC617-388C-4A99-B58E-27FEC2739979}"/>
                </a:ext>
              </a:extLst>
            </p:cNvPr>
            <p:cNvSpPr/>
            <p:nvPr/>
          </p:nvSpPr>
          <p:spPr>
            <a:xfrm>
              <a:off x="1572171" y="5718489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grpSp>
          <p:nvGrpSpPr>
            <p:cNvPr id="289" name="Gruppieren 288">
              <a:extLst>
                <a:ext uri="{FF2B5EF4-FFF2-40B4-BE49-F238E27FC236}">
                  <a16:creationId xmlns:a16="http://schemas.microsoft.com/office/drawing/2014/main" id="{EE71EFFF-4BE2-401E-BC5D-A83D70D08BED}"/>
                </a:ext>
              </a:extLst>
            </p:cNvPr>
            <p:cNvGrpSpPr/>
            <p:nvPr/>
          </p:nvGrpSpPr>
          <p:grpSpPr>
            <a:xfrm>
              <a:off x="228822" y="5907571"/>
              <a:ext cx="1473553" cy="136068"/>
              <a:chOff x="228822" y="6241113"/>
              <a:chExt cx="1552217" cy="143332"/>
            </a:xfrm>
            <a:solidFill>
              <a:srgbClr val="6780A2"/>
            </a:solidFill>
          </p:grpSpPr>
          <p:sp>
            <p:nvSpPr>
              <p:cNvPr id="340" name="Rechteck: abgerundete Ecken 339">
                <a:extLst>
                  <a:ext uri="{FF2B5EF4-FFF2-40B4-BE49-F238E27FC236}">
                    <a16:creationId xmlns:a16="http://schemas.microsoft.com/office/drawing/2014/main" id="{10FBC280-08AC-4A24-BF2A-9BC0563C421D}"/>
                  </a:ext>
                </a:extLst>
              </p:cNvPr>
              <p:cNvSpPr/>
              <p:nvPr/>
            </p:nvSpPr>
            <p:spPr>
              <a:xfrm>
                <a:off x="228822" y="6241446"/>
                <a:ext cx="142453" cy="142453"/>
              </a:xfrm>
              <a:prstGeom prst="roundRect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1" name="Rechteck: abgerundete Ecken 340">
                <a:extLst>
                  <a:ext uri="{FF2B5EF4-FFF2-40B4-BE49-F238E27FC236}">
                    <a16:creationId xmlns:a16="http://schemas.microsoft.com/office/drawing/2014/main" id="{EF1C4BD8-A51D-4DA2-B5AC-65CDA4421A64}"/>
                  </a:ext>
                </a:extLst>
              </p:cNvPr>
              <p:cNvSpPr/>
              <p:nvPr/>
            </p:nvSpPr>
            <p:spPr>
              <a:xfrm>
                <a:off x="385834" y="62414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2" name="Rechteck: abgerundete Ecken 341">
                <a:extLst>
                  <a:ext uri="{FF2B5EF4-FFF2-40B4-BE49-F238E27FC236}">
                    <a16:creationId xmlns:a16="http://schemas.microsoft.com/office/drawing/2014/main" id="{0901416C-82AE-4044-BE5D-1EF04D910011}"/>
                  </a:ext>
                </a:extLst>
              </p:cNvPr>
              <p:cNvSpPr/>
              <p:nvPr/>
            </p:nvSpPr>
            <p:spPr>
              <a:xfrm>
                <a:off x="543279" y="624144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3" name="Rechteck: abgerundete Ecken 342">
                <a:extLst>
                  <a:ext uri="{FF2B5EF4-FFF2-40B4-BE49-F238E27FC236}">
                    <a16:creationId xmlns:a16="http://schemas.microsoft.com/office/drawing/2014/main" id="{C4CE20AB-5F54-449D-9BA5-E101D5061D59}"/>
                  </a:ext>
                </a:extLst>
              </p:cNvPr>
              <p:cNvSpPr/>
              <p:nvPr/>
            </p:nvSpPr>
            <p:spPr>
              <a:xfrm>
                <a:off x="699323" y="624199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4" name="Rechteck: abgerundete Ecken 343">
                <a:extLst>
                  <a:ext uri="{FF2B5EF4-FFF2-40B4-BE49-F238E27FC236}">
                    <a16:creationId xmlns:a16="http://schemas.microsoft.com/office/drawing/2014/main" id="{70D1AC00-E025-4EBB-B543-B5FA765BF0D1}"/>
                  </a:ext>
                </a:extLst>
              </p:cNvPr>
              <p:cNvSpPr/>
              <p:nvPr/>
            </p:nvSpPr>
            <p:spPr>
              <a:xfrm>
                <a:off x="856876" y="624199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5" name="Rechteck: abgerundete Ecken 344">
                <a:extLst>
                  <a:ext uri="{FF2B5EF4-FFF2-40B4-BE49-F238E27FC236}">
                    <a16:creationId xmlns:a16="http://schemas.microsoft.com/office/drawing/2014/main" id="{C5175CF6-6808-4631-8D8C-C3C4D5B1C892}"/>
                  </a:ext>
                </a:extLst>
              </p:cNvPr>
              <p:cNvSpPr/>
              <p:nvPr/>
            </p:nvSpPr>
            <p:spPr>
              <a:xfrm>
                <a:off x="1012878" y="624144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6" name="Rechteck: abgerundete Ecken 345">
                <a:extLst>
                  <a:ext uri="{FF2B5EF4-FFF2-40B4-BE49-F238E27FC236}">
                    <a16:creationId xmlns:a16="http://schemas.microsoft.com/office/drawing/2014/main" id="{ACF6FF50-01E6-491E-8AF8-5E486F9DE124}"/>
                  </a:ext>
                </a:extLst>
              </p:cNvPr>
              <p:cNvSpPr/>
              <p:nvPr/>
            </p:nvSpPr>
            <p:spPr>
              <a:xfrm>
                <a:off x="1169343" y="624144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7" name="Rechteck: abgerundete Ecken 346">
                <a:extLst>
                  <a:ext uri="{FF2B5EF4-FFF2-40B4-BE49-F238E27FC236}">
                    <a16:creationId xmlns:a16="http://schemas.microsoft.com/office/drawing/2014/main" id="{DC731FB1-4B12-404A-944F-20A4FA2DFF90}"/>
                  </a:ext>
                </a:extLst>
              </p:cNvPr>
              <p:cNvSpPr/>
              <p:nvPr/>
            </p:nvSpPr>
            <p:spPr>
              <a:xfrm>
                <a:off x="1325107" y="624144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8" name="Rechteck: abgerundete Ecken 347">
                <a:extLst>
                  <a:ext uri="{FF2B5EF4-FFF2-40B4-BE49-F238E27FC236}">
                    <a16:creationId xmlns:a16="http://schemas.microsoft.com/office/drawing/2014/main" id="{10972857-13CB-43ED-A932-6BEF16DB8C17}"/>
                  </a:ext>
                </a:extLst>
              </p:cNvPr>
              <p:cNvSpPr/>
              <p:nvPr/>
            </p:nvSpPr>
            <p:spPr>
              <a:xfrm>
                <a:off x="1480871" y="624144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9" name="Rechteck: abgerundete Ecken 348">
                <a:extLst>
                  <a:ext uri="{FF2B5EF4-FFF2-40B4-BE49-F238E27FC236}">
                    <a16:creationId xmlns:a16="http://schemas.microsoft.com/office/drawing/2014/main" id="{F103E8CB-2E45-4A4A-BA69-EF57FD815BCD}"/>
                  </a:ext>
                </a:extLst>
              </p:cNvPr>
              <p:cNvSpPr/>
              <p:nvPr/>
            </p:nvSpPr>
            <p:spPr>
              <a:xfrm>
                <a:off x="1638586" y="6241113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pic>
          <p:nvPicPr>
            <p:cNvPr id="290" name="Grafik 289">
              <a:extLst>
                <a:ext uri="{FF2B5EF4-FFF2-40B4-BE49-F238E27FC236}">
                  <a16:creationId xmlns:a16="http://schemas.microsoft.com/office/drawing/2014/main" id="{5B9E0B4E-21D3-4922-A4B8-1CE3965E0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0054" y="5929890"/>
              <a:ext cx="90595" cy="90595"/>
            </a:xfrm>
            <a:prstGeom prst="rect">
              <a:avLst/>
            </a:prstGeom>
          </p:spPr>
        </p:pic>
        <p:sp>
          <p:nvSpPr>
            <p:cNvPr id="291" name="Textfeld 290">
              <a:extLst>
                <a:ext uri="{FF2B5EF4-FFF2-40B4-BE49-F238E27FC236}">
                  <a16:creationId xmlns:a16="http://schemas.microsoft.com/office/drawing/2014/main" id="{B3FF623A-7233-472E-AD21-965564E027F1}"/>
                </a:ext>
              </a:extLst>
            </p:cNvPr>
            <p:cNvSpPr txBox="1"/>
            <p:nvPr/>
          </p:nvSpPr>
          <p:spPr>
            <a:xfrm>
              <a:off x="158464" y="567612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11</a:t>
              </a:r>
            </a:p>
          </p:txBody>
        </p:sp>
        <p:sp>
          <p:nvSpPr>
            <p:cNvPr id="292" name="Textfeld 291">
              <a:extLst>
                <a:ext uri="{FF2B5EF4-FFF2-40B4-BE49-F238E27FC236}">
                  <a16:creationId xmlns:a16="http://schemas.microsoft.com/office/drawing/2014/main" id="{270BD2BC-3728-4B1E-A28D-4D5F0FA8D311}"/>
                </a:ext>
              </a:extLst>
            </p:cNvPr>
            <p:cNvSpPr txBox="1"/>
            <p:nvPr/>
          </p:nvSpPr>
          <p:spPr>
            <a:xfrm>
              <a:off x="303785" y="567797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12</a:t>
              </a:r>
            </a:p>
          </p:txBody>
        </p:sp>
        <p:sp>
          <p:nvSpPr>
            <p:cNvPr id="293" name="Textfeld 292">
              <a:extLst>
                <a:ext uri="{FF2B5EF4-FFF2-40B4-BE49-F238E27FC236}">
                  <a16:creationId xmlns:a16="http://schemas.microsoft.com/office/drawing/2014/main" id="{D152DFB4-668C-4CC8-92A0-2CC19BEFD667}"/>
                </a:ext>
              </a:extLst>
            </p:cNvPr>
            <p:cNvSpPr txBox="1"/>
            <p:nvPr/>
          </p:nvSpPr>
          <p:spPr>
            <a:xfrm>
              <a:off x="456530" y="567642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294" name="Textfeld 293">
              <a:extLst>
                <a:ext uri="{FF2B5EF4-FFF2-40B4-BE49-F238E27FC236}">
                  <a16:creationId xmlns:a16="http://schemas.microsoft.com/office/drawing/2014/main" id="{3984C6FE-B31F-4E0D-AC12-6B004092A898}"/>
                </a:ext>
              </a:extLst>
            </p:cNvPr>
            <p:cNvSpPr txBox="1"/>
            <p:nvPr/>
          </p:nvSpPr>
          <p:spPr>
            <a:xfrm>
              <a:off x="606021" y="567642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14</a:t>
              </a:r>
            </a:p>
          </p:txBody>
        </p:sp>
        <p:sp>
          <p:nvSpPr>
            <p:cNvPr id="295" name="Textfeld 294">
              <a:extLst>
                <a:ext uri="{FF2B5EF4-FFF2-40B4-BE49-F238E27FC236}">
                  <a16:creationId xmlns:a16="http://schemas.microsoft.com/office/drawing/2014/main" id="{B6C462B6-E039-4D83-A76F-BFC6BF6B2EA3}"/>
                </a:ext>
              </a:extLst>
            </p:cNvPr>
            <p:cNvSpPr txBox="1"/>
            <p:nvPr/>
          </p:nvSpPr>
          <p:spPr>
            <a:xfrm>
              <a:off x="752931" y="5676504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15</a:t>
              </a:r>
            </a:p>
          </p:txBody>
        </p:sp>
        <p:sp>
          <p:nvSpPr>
            <p:cNvPr id="296" name="Textfeld 295">
              <a:extLst>
                <a:ext uri="{FF2B5EF4-FFF2-40B4-BE49-F238E27FC236}">
                  <a16:creationId xmlns:a16="http://schemas.microsoft.com/office/drawing/2014/main" id="{D5100CD1-BB07-453F-8611-E10BB27BDA35}"/>
                </a:ext>
              </a:extLst>
            </p:cNvPr>
            <p:cNvSpPr txBox="1"/>
            <p:nvPr/>
          </p:nvSpPr>
          <p:spPr>
            <a:xfrm>
              <a:off x="898263" y="567628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16</a:t>
              </a:r>
            </a:p>
          </p:txBody>
        </p:sp>
        <p:sp>
          <p:nvSpPr>
            <p:cNvPr id="297" name="Textfeld 296">
              <a:extLst>
                <a:ext uri="{FF2B5EF4-FFF2-40B4-BE49-F238E27FC236}">
                  <a16:creationId xmlns:a16="http://schemas.microsoft.com/office/drawing/2014/main" id="{1EDB69FC-27D8-4575-8994-BB1F49E2064E}"/>
                </a:ext>
              </a:extLst>
            </p:cNvPr>
            <p:cNvSpPr txBox="1"/>
            <p:nvPr/>
          </p:nvSpPr>
          <p:spPr>
            <a:xfrm>
              <a:off x="1045875" y="567797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17</a:t>
              </a:r>
            </a:p>
          </p:txBody>
        </p:sp>
        <p:sp>
          <p:nvSpPr>
            <p:cNvPr id="298" name="Textfeld 297">
              <a:extLst>
                <a:ext uri="{FF2B5EF4-FFF2-40B4-BE49-F238E27FC236}">
                  <a16:creationId xmlns:a16="http://schemas.microsoft.com/office/drawing/2014/main" id="{05EFE2EC-1EA2-455B-A24E-FC7B0A1697B3}"/>
                </a:ext>
              </a:extLst>
            </p:cNvPr>
            <p:cNvSpPr txBox="1"/>
            <p:nvPr/>
          </p:nvSpPr>
          <p:spPr>
            <a:xfrm>
              <a:off x="1194261" y="567628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18</a:t>
              </a:r>
            </a:p>
          </p:txBody>
        </p:sp>
        <p:sp>
          <p:nvSpPr>
            <p:cNvPr id="299" name="Textfeld 298">
              <a:extLst>
                <a:ext uri="{FF2B5EF4-FFF2-40B4-BE49-F238E27FC236}">
                  <a16:creationId xmlns:a16="http://schemas.microsoft.com/office/drawing/2014/main" id="{5F9F28BD-648A-4607-BD4C-5CB750A758D9}"/>
                </a:ext>
              </a:extLst>
            </p:cNvPr>
            <p:cNvSpPr txBox="1"/>
            <p:nvPr/>
          </p:nvSpPr>
          <p:spPr>
            <a:xfrm>
              <a:off x="1345149" y="5677223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19</a:t>
              </a:r>
            </a:p>
          </p:txBody>
        </p:sp>
        <p:sp>
          <p:nvSpPr>
            <p:cNvPr id="300" name="Textfeld 299">
              <a:extLst>
                <a:ext uri="{FF2B5EF4-FFF2-40B4-BE49-F238E27FC236}">
                  <a16:creationId xmlns:a16="http://schemas.microsoft.com/office/drawing/2014/main" id="{32912F42-EA2C-4BF8-9631-104B3C95E416}"/>
                </a:ext>
              </a:extLst>
            </p:cNvPr>
            <p:cNvSpPr txBox="1"/>
            <p:nvPr/>
          </p:nvSpPr>
          <p:spPr>
            <a:xfrm>
              <a:off x="1496026" y="567628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20</a:t>
              </a:r>
            </a:p>
          </p:txBody>
        </p:sp>
        <p:sp>
          <p:nvSpPr>
            <p:cNvPr id="301" name="Textfeld 300">
              <a:extLst>
                <a:ext uri="{FF2B5EF4-FFF2-40B4-BE49-F238E27FC236}">
                  <a16:creationId xmlns:a16="http://schemas.microsoft.com/office/drawing/2014/main" id="{5EA5BE90-8866-4DB4-81C4-0ADECFFB53C4}"/>
                </a:ext>
              </a:extLst>
            </p:cNvPr>
            <p:cNvSpPr txBox="1"/>
            <p:nvPr/>
          </p:nvSpPr>
          <p:spPr>
            <a:xfrm>
              <a:off x="196595" y="5866811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02" name="Textfeld 301">
              <a:extLst>
                <a:ext uri="{FF2B5EF4-FFF2-40B4-BE49-F238E27FC236}">
                  <a16:creationId xmlns:a16="http://schemas.microsoft.com/office/drawing/2014/main" id="{0C656E21-DD57-4AEB-9279-757670DA8ABB}"/>
                </a:ext>
              </a:extLst>
            </p:cNvPr>
            <p:cNvSpPr txBox="1"/>
            <p:nvPr/>
          </p:nvSpPr>
          <p:spPr>
            <a:xfrm>
              <a:off x="345319" y="5865632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03" name="Textfeld 302">
              <a:extLst>
                <a:ext uri="{FF2B5EF4-FFF2-40B4-BE49-F238E27FC236}">
                  <a16:creationId xmlns:a16="http://schemas.microsoft.com/office/drawing/2014/main" id="{8D0FB570-F9E5-4AD6-BBC1-FB019AEDA612}"/>
                </a:ext>
              </a:extLst>
            </p:cNvPr>
            <p:cNvSpPr txBox="1"/>
            <p:nvPr/>
          </p:nvSpPr>
          <p:spPr>
            <a:xfrm>
              <a:off x="493692" y="5868300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04" name="Textfeld 303">
              <a:extLst>
                <a:ext uri="{FF2B5EF4-FFF2-40B4-BE49-F238E27FC236}">
                  <a16:creationId xmlns:a16="http://schemas.microsoft.com/office/drawing/2014/main" id="{3746D49D-C1F9-4D6B-AB52-31B1D0BA9B64}"/>
                </a:ext>
              </a:extLst>
            </p:cNvPr>
            <p:cNvSpPr txBox="1"/>
            <p:nvPr/>
          </p:nvSpPr>
          <p:spPr>
            <a:xfrm>
              <a:off x="641642" y="5868296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05" name="Textfeld 304">
              <a:extLst>
                <a:ext uri="{FF2B5EF4-FFF2-40B4-BE49-F238E27FC236}">
                  <a16:creationId xmlns:a16="http://schemas.microsoft.com/office/drawing/2014/main" id="{68BE6B5E-275F-4C48-9BBD-671FE5D522F5}"/>
                </a:ext>
              </a:extLst>
            </p:cNvPr>
            <p:cNvSpPr txBox="1"/>
            <p:nvPr/>
          </p:nvSpPr>
          <p:spPr>
            <a:xfrm>
              <a:off x="794355" y="5868817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306" name="Textfeld 305">
              <a:extLst>
                <a:ext uri="{FF2B5EF4-FFF2-40B4-BE49-F238E27FC236}">
                  <a16:creationId xmlns:a16="http://schemas.microsoft.com/office/drawing/2014/main" id="{D2D541B1-2B80-4F0A-B071-AED802919914}"/>
                </a:ext>
              </a:extLst>
            </p:cNvPr>
            <p:cNvSpPr txBox="1"/>
            <p:nvPr/>
          </p:nvSpPr>
          <p:spPr>
            <a:xfrm>
              <a:off x="942940" y="5867071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307" name="Textfeld 306">
              <a:extLst>
                <a:ext uri="{FF2B5EF4-FFF2-40B4-BE49-F238E27FC236}">
                  <a16:creationId xmlns:a16="http://schemas.microsoft.com/office/drawing/2014/main" id="{9A7BBC34-81D2-4DCF-A934-369760192D3A}"/>
                </a:ext>
              </a:extLst>
            </p:cNvPr>
            <p:cNvSpPr txBox="1"/>
            <p:nvPr/>
          </p:nvSpPr>
          <p:spPr>
            <a:xfrm>
              <a:off x="1091580" y="5868672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08" name="Textfeld 307">
              <a:extLst>
                <a:ext uri="{FF2B5EF4-FFF2-40B4-BE49-F238E27FC236}">
                  <a16:creationId xmlns:a16="http://schemas.microsoft.com/office/drawing/2014/main" id="{E73AD887-311A-45CB-A978-BCC02EB60E1B}"/>
                </a:ext>
              </a:extLst>
            </p:cNvPr>
            <p:cNvSpPr txBox="1"/>
            <p:nvPr/>
          </p:nvSpPr>
          <p:spPr>
            <a:xfrm>
              <a:off x="1238602" y="5866430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309" name="Textfeld 308">
              <a:extLst>
                <a:ext uri="{FF2B5EF4-FFF2-40B4-BE49-F238E27FC236}">
                  <a16:creationId xmlns:a16="http://schemas.microsoft.com/office/drawing/2014/main" id="{6226CA66-C83F-4CC4-AC71-7D808CC88D3F}"/>
                </a:ext>
              </a:extLst>
            </p:cNvPr>
            <p:cNvSpPr txBox="1"/>
            <p:nvPr/>
          </p:nvSpPr>
          <p:spPr>
            <a:xfrm>
              <a:off x="1387739" y="5865936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310" name="Textfeld 309">
              <a:extLst>
                <a:ext uri="{FF2B5EF4-FFF2-40B4-BE49-F238E27FC236}">
                  <a16:creationId xmlns:a16="http://schemas.microsoft.com/office/drawing/2014/main" id="{3ADD3BA1-8FC6-4EE8-B1EE-4F54BD0A9CCC}"/>
                </a:ext>
              </a:extLst>
            </p:cNvPr>
            <p:cNvSpPr txBox="1"/>
            <p:nvPr/>
          </p:nvSpPr>
          <p:spPr>
            <a:xfrm>
              <a:off x="152083" y="5482211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21</a:t>
              </a:r>
            </a:p>
          </p:txBody>
        </p:sp>
        <p:sp>
          <p:nvSpPr>
            <p:cNvPr id="311" name="Textfeld 310">
              <a:extLst>
                <a:ext uri="{FF2B5EF4-FFF2-40B4-BE49-F238E27FC236}">
                  <a16:creationId xmlns:a16="http://schemas.microsoft.com/office/drawing/2014/main" id="{75374DFE-E84E-4636-A464-5102CABCA4AE}"/>
                </a:ext>
              </a:extLst>
            </p:cNvPr>
            <p:cNvSpPr txBox="1"/>
            <p:nvPr/>
          </p:nvSpPr>
          <p:spPr>
            <a:xfrm>
              <a:off x="304194" y="548389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22</a:t>
              </a:r>
            </a:p>
          </p:txBody>
        </p:sp>
        <p:sp>
          <p:nvSpPr>
            <p:cNvPr id="312" name="Textfeld 311">
              <a:extLst>
                <a:ext uri="{FF2B5EF4-FFF2-40B4-BE49-F238E27FC236}">
                  <a16:creationId xmlns:a16="http://schemas.microsoft.com/office/drawing/2014/main" id="{FC4859C1-1877-4426-87B2-4471E6E4749C}"/>
                </a:ext>
              </a:extLst>
            </p:cNvPr>
            <p:cNvSpPr txBox="1"/>
            <p:nvPr/>
          </p:nvSpPr>
          <p:spPr>
            <a:xfrm>
              <a:off x="455124" y="5483283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23</a:t>
              </a:r>
            </a:p>
          </p:txBody>
        </p:sp>
        <p:sp>
          <p:nvSpPr>
            <p:cNvPr id="313" name="Textfeld 312">
              <a:extLst>
                <a:ext uri="{FF2B5EF4-FFF2-40B4-BE49-F238E27FC236}">
                  <a16:creationId xmlns:a16="http://schemas.microsoft.com/office/drawing/2014/main" id="{207A7371-583B-41EB-830D-3D5EE20513B9}"/>
                </a:ext>
              </a:extLst>
            </p:cNvPr>
            <p:cNvSpPr txBox="1"/>
            <p:nvPr/>
          </p:nvSpPr>
          <p:spPr>
            <a:xfrm>
              <a:off x="603928" y="548396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24</a:t>
              </a:r>
            </a:p>
          </p:txBody>
        </p:sp>
        <p:sp>
          <p:nvSpPr>
            <p:cNvPr id="314" name="Textfeld 313">
              <a:extLst>
                <a:ext uri="{FF2B5EF4-FFF2-40B4-BE49-F238E27FC236}">
                  <a16:creationId xmlns:a16="http://schemas.microsoft.com/office/drawing/2014/main" id="{2435EE2A-BA30-42A0-9709-980FC9A64FEF}"/>
                </a:ext>
              </a:extLst>
            </p:cNvPr>
            <p:cNvSpPr txBox="1"/>
            <p:nvPr/>
          </p:nvSpPr>
          <p:spPr>
            <a:xfrm>
              <a:off x="753076" y="5481501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25</a:t>
              </a:r>
            </a:p>
          </p:txBody>
        </p:sp>
        <p:sp>
          <p:nvSpPr>
            <p:cNvPr id="315" name="Textfeld 314">
              <a:extLst>
                <a:ext uri="{FF2B5EF4-FFF2-40B4-BE49-F238E27FC236}">
                  <a16:creationId xmlns:a16="http://schemas.microsoft.com/office/drawing/2014/main" id="{5A7FE294-11F4-4895-B047-6ED12D17A864}"/>
                </a:ext>
              </a:extLst>
            </p:cNvPr>
            <p:cNvSpPr txBox="1"/>
            <p:nvPr/>
          </p:nvSpPr>
          <p:spPr>
            <a:xfrm>
              <a:off x="898606" y="5482464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26</a:t>
              </a:r>
            </a:p>
          </p:txBody>
        </p:sp>
        <p:sp>
          <p:nvSpPr>
            <p:cNvPr id="316" name="Textfeld 315">
              <a:extLst>
                <a:ext uri="{FF2B5EF4-FFF2-40B4-BE49-F238E27FC236}">
                  <a16:creationId xmlns:a16="http://schemas.microsoft.com/office/drawing/2014/main" id="{054B6A92-D3D5-4194-85CA-2564F8A37DAE}"/>
                </a:ext>
              </a:extLst>
            </p:cNvPr>
            <p:cNvSpPr txBox="1"/>
            <p:nvPr/>
          </p:nvSpPr>
          <p:spPr>
            <a:xfrm>
              <a:off x="1046712" y="5481501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27</a:t>
              </a:r>
            </a:p>
          </p:txBody>
        </p:sp>
        <p:sp>
          <p:nvSpPr>
            <p:cNvPr id="317" name="Textfeld 316">
              <a:extLst>
                <a:ext uri="{FF2B5EF4-FFF2-40B4-BE49-F238E27FC236}">
                  <a16:creationId xmlns:a16="http://schemas.microsoft.com/office/drawing/2014/main" id="{C600215E-91D7-4043-9A4E-1A647BEC32B2}"/>
                </a:ext>
              </a:extLst>
            </p:cNvPr>
            <p:cNvSpPr txBox="1"/>
            <p:nvPr/>
          </p:nvSpPr>
          <p:spPr>
            <a:xfrm>
              <a:off x="1195542" y="5482383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28</a:t>
              </a:r>
            </a:p>
          </p:txBody>
        </p:sp>
        <p:sp>
          <p:nvSpPr>
            <p:cNvPr id="318" name="Textfeld 317">
              <a:extLst>
                <a:ext uri="{FF2B5EF4-FFF2-40B4-BE49-F238E27FC236}">
                  <a16:creationId xmlns:a16="http://schemas.microsoft.com/office/drawing/2014/main" id="{6AF09B6A-B271-4D21-B13A-D1BFC6B0F1C3}"/>
                </a:ext>
              </a:extLst>
            </p:cNvPr>
            <p:cNvSpPr txBox="1"/>
            <p:nvPr/>
          </p:nvSpPr>
          <p:spPr>
            <a:xfrm>
              <a:off x="1348190" y="5483319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29</a:t>
              </a:r>
            </a:p>
          </p:txBody>
        </p:sp>
        <p:sp>
          <p:nvSpPr>
            <p:cNvPr id="319" name="Textfeld 318">
              <a:extLst>
                <a:ext uri="{FF2B5EF4-FFF2-40B4-BE49-F238E27FC236}">
                  <a16:creationId xmlns:a16="http://schemas.microsoft.com/office/drawing/2014/main" id="{5761CB7B-C609-4686-9ED5-C2E2DD45433C}"/>
                </a:ext>
              </a:extLst>
            </p:cNvPr>
            <p:cNvSpPr txBox="1"/>
            <p:nvPr/>
          </p:nvSpPr>
          <p:spPr>
            <a:xfrm>
              <a:off x="1490585" y="547940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30</a:t>
              </a:r>
            </a:p>
          </p:txBody>
        </p:sp>
        <p:sp>
          <p:nvSpPr>
            <p:cNvPr id="320" name="Textfeld 319">
              <a:extLst>
                <a:ext uri="{FF2B5EF4-FFF2-40B4-BE49-F238E27FC236}">
                  <a16:creationId xmlns:a16="http://schemas.microsoft.com/office/drawing/2014/main" id="{301E5F5F-8609-466E-8E17-1CE556FBDC06}"/>
                </a:ext>
              </a:extLst>
            </p:cNvPr>
            <p:cNvSpPr txBox="1"/>
            <p:nvPr/>
          </p:nvSpPr>
          <p:spPr>
            <a:xfrm>
              <a:off x="1639389" y="548064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321" name="Textfeld 320">
              <a:extLst>
                <a:ext uri="{FF2B5EF4-FFF2-40B4-BE49-F238E27FC236}">
                  <a16:creationId xmlns:a16="http://schemas.microsoft.com/office/drawing/2014/main" id="{E395A479-6507-4934-B362-270F5B6E9884}"/>
                </a:ext>
              </a:extLst>
            </p:cNvPr>
            <p:cNvSpPr txBox="1"/>
            <p:nvPr/>
          </p:nvSpPr>
          <p:spPr>
            <a:xfrm>
              <a:off x="162243" y="528685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32</a:t>
              </a:r>
            </a:p>
          </p:txBody>
        </p:sp>
        <p:sp>
          <p:nvSpPr>
            <p:cNvPr id="322" name="Textfeld 321">
              <a:extLst>
                <a:ext uri="{FF2B5EF4-FFF2-40B4-BE49-F238E27FC236}">
                  <a16:creationId xmlns:a16="http://schemas.microsoft.com/office/drawing/2014/main" id="{CC802670-37EC-40E1-B225-D40A7A03E493}"/>
                </a:ext>
              </a:extLst>
            </p:cNvPr>
            <p:cNvSpPr txBox="1"/>
            <p:nvPr/>
          </p:nvSpPr>
          <p:spPr>
            <a:xfrm>
              <a:off x="307558" y="528730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33</a:t>
              </a:r>
            </a:p>
          </p:txBody>
        </p:sp>
        <p:sp>
          <p:nvSpPr>
            <p:cNvPr id="323" name="Textfeld 322">
              <a:extLst>
                <a:ext uri="{FF2B5EF4-FFF2-40B4-BE49-F238E27FC236}">
                  <a16:creationId xmlns:a16="http://schemas.microsoft.com/office/drawing/2014/main" id="{4ADFF302-AB38-4ECC-8A5F-CD1A4342B274}"/>
                </a:ext>
              </a:extLst>
            </p:cNvPr>
            <p:cNvSpPr txBox="1"/>
            <p:nvPr/>
          </p:nvSpPr>
          <p:spPr>
            <a:xfrm>
              <a:off x="457238" y="528839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34</a:t>
              </a:r>
            </a:p>
          </p:txBody>
        </p:sp>
        <p:sp>
          <p:nvSpPr>
            <p:cNvPr id="324" name="Textfeld 323">
              <a:extLst>
                <a:ext uri="{FF2B5EF4-FFF2-40B4-BE49-F238E27FC236}">
                  <a16:creationId xmlns:a16="http://schemas.microsoft.com/office/drawing/2014/main" id="{CC244F9E-5890-4395-BE87-C7F8F0A15DDB}"/>
                </a:ext>
              </a:extLst>
            </p:cNvPr>
            <p:cNvSpPr txBox="1"/>
            <p:nvPr/>
          </p:nvSpPr>
          <p:spPr>
            <a:xfrm>
              <a:off x="604708" y="528690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35</a:t>
              </a:r>
            </a:p>
          </p:txBody>
        </p:sp>
        <p:sp>
          <p:nvSpPr>
            <p:cNvPr id="325" name="Textfeld 324">
              <a:extLst>
                <a:ext uri="{FF2B5EF4-FFF2-40B4-BE49-F238E27FC236}">
                  <a16:creationId xmlns:a16="http://schemas.microsoft.com/office/drawing/2014/main" id="{8FEC132B-7DB1-4E40-8D7F-F1373028EA1C}"/>
                </a:ext>
              </a:extLst>
            </p:cNvPr>
            <p:cNvSpPr txBox="1"/>
            <p:nvPr/>
          </p:nvSpPr>
          <p:spPr>
            <a:xfrm>
              <a:off x="753918" y="5287952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326" name="Textfeld 325">
              <a:extLst>
                <a:ext uri="{FF2B5EF4-FFF2-40B4-BE49-F238E27FC236}">
                  <a16:creationId xmlns:a16="http://schemas.microsoft.com/office/drawing/2014/main" id="{C55A505A-3B94-4362-98C0-A427C6D51E1A}"/>
                </a:ext>
              </a:extLst>
            </p:cNvPr>
            <p:cNvSpPr txBox="1"/>
            <p:nvPr/>
          </p:nvSpPr>
          <p:spPr>
            <a:xfrm>
              <a:off x="900942" y="5288540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37</a:t>
              </a:r>
            </a:p>
          </p:txBody>
        </p:sp>
        <p:sp>
          <p:nvSpPr>
            <p:cNvPr id="327" name="Textfeld 326">
              <a:extLst>
                <a:ext uri="{FF2B5EF4-FFF2-40B4-BE49-F238E27FC236}">
                  <a16:creationId xmlns:a16="http://schemas.microsoft.com/office/drawing/2014/main" id="{AB2CBDF5-AE32-4D36-B21D-42EE40258B35}"/>
                </a:ext>
              </a:extLst>
            </p:cNvPr>
            <p:cNvSpPr txBox="1"/>
            <p:nvPr/>
          </p:nvSpPr>
          <p:spPr>
            <a:xfrm>
              <a:off x="1049795" y="528912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38</a:t>
              </a:r>
            </a:p>
          </p:txBody>
        </p:sp>
        <p:sp>
          <p:nvSpPr>
            <p:cNvPr id="328" name="Textfeld 327">
              <a:extLst>
                <a:ext uri="{FF2B5EF4-FFF2-40B4-BE49-F238E27FC236}">
                  <a16:creationId xmlns:a16="http://schemas.microsoft.com/office/drawing/2014/main" id="{FB012E33-4ACA-4F53-9685-B930282991C1}"/>
                </a:ext>
              </a:extLst>
            </p:cNvPr>
            <p:cNvSpPr txBox="1"/>
            <p:nvPr/>
          </p:nvSpPr>
          <p:spPr>
            <a:xfrm>
              <a:off x="1198525" y="5289610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39</a:t>
              </a:r>
            </a:p>
          </p:txBody>
        </p:sp>
        <p:sp>
          <p:nvSpPr>
            <p:cNvPr id="329" name="Textfeld 328">
              <a:extLst>
                <a:ext uri="{FF2B5EF4-FFF2-40B4-BE49-F238E27FC236}">
                  <a16:creationId xmlns:a16="http://schemas.microsoft.com/office/drawing/2014/main" id="{7501FC7D-3454-473B-B444-675F4DD42E56}"/>
                </a:ext>
              </a:extLst>
            </p:cNvPr>
            <p:cNvSpPr txBox="1"/>
            <p:nvPr/>
          </p:nvSpPr>
          <p:spPr>
            <a:xfrm>
              <a:off x="160904" y="509386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40</a:t>
              </a:r>
            </a:p>
          </p:txBody>
        </p:sp>
        <p:sp>
          <p:nvSpPr>
            <p:cNvPr id="330" name="Textfeld 329">
              <a:extLst>
                <a:ext uri="{FF2B5EF4-FFF2-40B4-BE49-F238E27FC236}">
                  <a16:creationId xmlns:a16="http://schemas.microsoft.com/office/drawing/2014/main" id="{70927958-92F3-4BB3-B32D-FDB17151FB55}"/>
                </a:ext>
              </a:extLst>
            </p:cNvPr>
            <p:cNvSpPr txBox="1"/>
            <p:nvPr/>
          </p:nvSpPr>
          <p:spPr>
            <a:xfrm>
              <a:off x="309475" y="5094300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41</a:t>
              </a:r>
            </a:p>
          </p:txBody>
        </p:sp>
        <p:sp>
          <p:nvSpPr>
            <p:cNvPr id="331" name="Textfeld 330">
              <a:extLst>
                <a:ext uri="{FF2B5EF4-FFF2-40B4-BE49-F238E27FC236}">
                  <a16:creationId xmlns:a16="http://schemas.microsoft.com/office/drawing/2014/main" id="{A91BD759-62CA-446E-B1CD-301BFAB11217}"/>
                </a:ext>
              </a:extLst>
            </p:cNvPr>
            <p:cNvSpPr txBox="1"/>
            <p:nvPr/>
          </p:nvSpPr>
          <p:spPr>
            <a:xfrm>
              <a:off x="458327" y="509453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42</a:t>
              </a:r>
            </a:p>
          </p:txBody>
        </p:sp>
        <p:sp>
          <p:nvSpPr>
            <p:cNvPr id="332" name="Textfeld 331">
              <a:extLst>
                <a:ext uri="{FF2B5EF4-FFF2-40B4-BE49-F238E27FC236}">
                  <a16:creationId xmlns:a16="http://schemas.microsoft.com/office/drawing/2014/main" id="{8373817B-058A-409B-978C-62EE9B8887B2}"/>
                </a:ext>
              </a:extLst>
            </p:cNvPr>
            <p:cNvSpPr txBox="1"/>
            <p:nvPr/>
          </p:nvSpPr>
          <p:spPr>
            <a:xfrm>
              <a:off x="604073" y="5095099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43</a:t>
              </a:r>
            </a:p>
          </p:txBody>
        </p:sp>
        <p:sp>
          <p:nvSpPr>
            <p:cNvPr id="333" name="Textfeld 332">
              <a:extLst>
                <a:ext uri="{FF2B5EF4-FFF2-40B4-BE49-F238E27FC236}">
                  <a16:creationId xmlns:a16="http://schemas.microsoft.com/office/drawing/2014/main" id="{26478DDF-F724-4D49-9CA9-84D90F20CBDD}"/>
                </a:ext>
              </a:extLst>
            </p:cNvPr>
            <p:cNvSpPr txBox="1"/>
            <p:nvPr/>
          </p:nvSpPr>
          <p:spPr>
            <a:xfrm>
              <a:off x="753458" y="509570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44</a:t>
              </a:r>
            </a:p>
          </p:txBody>
        </p:sp>
        <p:sp>
          <p:nvSpPr>
            <p:cNvPr id="334" name="Textfeld 333">
              <a:extLst>
                <a:ext uri="{FF2B5EF4-FFF2-40B4-BE49-F238E27FC236}">
                  <a16:creationId xmlns:a16="http://schemas.microsoft.com/office/drawing/2014/main" id="{081EF16B-6B24-4696-8829-CEFC1DD8E37D}"/>
                </a:ext>
              </a:extLst>
            </p:cNvPr>
            <p:cNvSpPr txBox="1"/>
            <p:nvPr/>
          </p:nvSpPr>
          <p:spPr>
            <a:xfrm>
              <a:off x="902014" y="5096112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45</a:t>
              </a:r>
            </a:p>
          </p:txBody>
        </p:sp>
        <p:sp>
          <p:nvSpPr>
            <p:cNvPr id="335" name="Textfeld 334">
              <a:extLst>
                <a:ext uri="{FF2B5EF4-FFF2-40B4-BE49-F238E27FC236}">
                  <a16:creationId xmlns:a16="http://schemas.microsoft.com/office/drawing/2014/main" id="{6148D07A-A524-4F67-947C-E4553BA12DD4}"/>
                </a:ext>
              </a:extLst>
            </p:cNvPr>
            <p:cNvSpPr txBox="1"/>
            <p:nvPr/>
          </p:nvSpPr>
          <p:spPr>
            <a:xfrm>
              <a:off x="1047616" y="5096064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46</a:t>
              </a:r>
            </a:p>
          </p:txBody>
        </p:sp>
        <p:sp>
          <p:nvSpPr>
            <p:cNvPr id="336" name="Textfeld 335">
              <a:extLst>
                <a:ext uri="{FF2B5EF4-FFF2-40B4-BE49-F238E27FC236}">
                  <a16:creationId xmlns:a16="http://schemas.microsoft.com/office/drawing/2014/main" id="{2CE4DE9C-1530-4769-976C-64C06C929C77}"/>
                </a:ext>
              </a:extLst>
            </p:cNvPr>
            <p:cNvSpPr txBox="1"/>
            <p:nvPr/>
          </p:nvSpPr>
          <p:spPr>
            <a:xfrm>
              <a:off x="1197148" y="509305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47</a:t>
              </a:r>
            </a:p>
          </p:txBody>
        </p:sp>
        <p:sp>
          <p:nvSpPr>
            <p:cNvPr id="337" name="Textfeld 336">
              <a:extLst>
                <a:ext uri="{FF2B5EF4-FFF2-40B4-BE49-F238E27FC236}">
                  <a16:creationId xmlns:a16="http://schemas.microsoft.com/office/drawing/2014/main" id="{5922A862-01C5-4F0F-873C-AB82A9DEDC55}"/>
                </a:ext>
              </a:extLst>
            </p:cNvPr>
            <p:cNvSpPr txBox="1"/>
            <p:nvPr/>
          </p:nvSpPr>
          <p:spPr>
            <a:xfrm>
              <a:off x="1346237" y="509180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48</a:t>
              </a:r>
            </a:p>
          </p:txBody>
        </p:sp>
        <p:sp>
          <p:nvSpPr>
            <p:cNvPr id="338" name="Textfeld 337">
              <a:extLst>
                <a:ext uri="{FF2B5EF4-FFF2-40B4-BE49-F238E27FC236}">
                  <a16:creationId xmlns:a16="http://schemas.microsoft.com/office/drawing/2014/main" id="{54DEDE0A-7556-48F6-8E9A-20630E09D233}"/>
                </a:ext>
              </a:extLst>
            </p:cNvPr>
            <p:cNvSpPr txBox="1"/>
            <p:nvPr/>
          </p:nvSpPr>
          <p:spPr>
            <a:xfrm>
              <a:off x="1495101" y="509244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49</a:t>
              </a:r>
            </a:p>
          </p:txBody>
        </p:sp>
        <p:sp>
          <p:nvSpPr>
            <p:cNvPr id="339" name="Textfeld 338">
              <a:extLst>
                <a:ext uri="{FF2B5EF4-FFF2-40B4-BE49-F238E27FC236}">
                  <a16:creationId xmlns:a16="http://schemas.microsoft.com/office/drawing/2014/main" id="{E9AB2BC9-A5B8-440A-919C-7F18EFF986F6}"/>
                </a:ext>
              </a:extLst>
            </p:cNvPr>
            <p:cNvSpPr txBox="1"/>
            <p:nvPr/>
          </p:nvSpPr>
          <p:spPr>
            <a:xfrm>
              <a:off x="1643343" y="509219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50</a:t>
              </a:r>
            </a:p>
          </p:txBody>
        </p:sp>
      </p:grpSp>
      <p:sp>
        <p:nvSpPr>
          <p:cNvPr id="380" name="FREEZE FRAME aktiv">
            <a:extLst>
              <a:ext uri="{FF2B5EF4-FFF2-40B4-BE49-F238E27FC236}">
                <a16:creationId xmlns:a16="http://schemas.microsoft.com/office/drawing/2014/main" id="{6FAEE5E3-84A0-46CD-B4C8-330ED576BC25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  <p:grpSp>
        <p:nvGrpSpPr>
          <p:cNvPr id="413" name="DELETE">
            <a:extLst>
              <a:ext uri="{FF2B5EF4-FFF2-40B4-BE49-F238E27FC236}">
                <a16:creationId xmlns:a16="http://schemas.microsoft.com/office/drawing/2014/main" id="{DF5E8E97-B0BB-4595-8A07-7416E803D36C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414" name="Rechteck: abgerundete Ecken 413">
              <a:extLst>
                <a:ext uri="{FF2B5EF4-FFF2-40B4-BE49-F238E27FC236}">
                  <a16:creationId xmlns:a16="http://schemas.microsoft.com/office/drawing/2014/main" id="{41D547FC-3651-4DB8-9C1D-60B63479A12F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415" name="Grafik 414">
              <a:extLst>
                <a:ext uri="{FF2B5EF4-FFF2-40B4-BE49-F238E27FC236}">
                  <a16:creationId xmlns:a16="http://schemas.microsoft.com/office/drawing/2014/main" id="{4A8AB91D-ED35-4D3E-9FA8-A6D16AAF4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416" name="Gruppieren 415">
            <a:extLst>
              <a:ext uri="{FF2B5EF4-FFF2-40B4-BE49-F238E27FC236}">
                <a16:creationId xmlns:a16="http://schemas.microsoft.com/office/drawing/2014/main" id="{F6B18C4C-689C-40C8-BAF3-D0613C650660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417" name="Gruppieren 416">
              <a:extLst>
                <a:ext uri="{FF2B5EF4-FFF2-40B4-BE49-F238E27FC236}">
                  <a16:creationId xmlns:a16="http://schemas.microsoft.com/office/drawing/2014/main" id="{7FF38B72-D28B-4E63-B019-F2E66B4F3650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420" name="Rechteck: abgerundete Ecken 419">
                <a:extLst>
                  <a:ext uri="{FF2B5EF4-FFF2-40B4-BE49-F238E27FC236}">
                    <a16:creationId xmlns:a16="http://schemas.microsoft.com/office/drawing/2014/main" id="{7D906EBB-0B09-4864-B556-3F3C1AFE3D91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1" name="Textfeld 420">
                <a:extLst>
                  <a:ext uri="{FF2B5EF4-FFF2-40B4-BE49-F238E27FC236}">
                    <a16:creationId xmlns:a16="http://schemas.microsoft.com/office/drawing/2014/main" id="{FFF00DC8-B46D-467A-8D67-01BBE2E6C5E4}"/>
                  </a:ext>
                </a:extLst>
              </p:cNvPr>
              <p:cNvSpPr txBox="1"/>
              <p:nvPr/>
            </p:nvSpPr>
            <p:spPr>
              <a:xfrm>
                <a:off x="4708140" y="2574784"/>
                <a:ext cx="2830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?</a:t>
                </a:r>
              </a:p>
            </p:txBody>
          </p:sp>
          <p:pic>
            <p:nvPicPr>
              <p:cNvPr id="422" name="Grafik 421">
                <a:extLst>
                  <a:ext uri="{FF2B5EF4-FFF2-40B4-BE49-F238E27FC236}">
                    <a16:creationId xmlns:a16="http://schemas.microsoft.com/office/drawing/2014/main" id="{4F6A7E4C-7F49-46EC-8198-544A8BBEA3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418" name="Flussdiagramm: Alternativer Prozess 417">
              <a:hlinkClick r:id="rId27" action="ppaction://hlinksldjump"/>
              <a:extLst>
                <a:ext uri="{FF2B5EF4-FFF2-40B4-BE49-F238E27FC236}">
                  <a16:creationId xmlns:a16="http://schemas.microsoft.com/office/drawing/2014/main" id="{1D2892E4-F0D0-4AD5-A1B4-AA01E92A8075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419" name="Flussdiagramm: Alternativer Prozess 418">
              <a:hlinkClick r:id="rId28" action="ppaction://hlinksldjump"/>
              <a:extLst>
                <a:ext uri="{FF2B5EF4-FFF2-40B4-BE49-F238E27FC236}">
                  <a16:creationId xmlns:a16="http://schemas.microsoft.com/office/drawing/2014/main" id="{E8EC96E1-65E8-4DB3-BD86-244AF8C21E2F}"/>
                </a:ext>
              </a:extLst>
            </p:cNvPr>
            <p:cNvSpPr/>
            <p:nvPr/>
          </p:nvSpPr>
          <p:spPr>
            <a:xfrm>
              <a:off x="4754757" y="3584697"/>
              <a:ext cx="2741196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Seating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Map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Konfig</a:t>
              </a:r>
              <a:r>
                <a:rPr lang="de-DE" sz="12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423" name="CANCEL">
            <a:extLst>
              <a:ext uri="{FF2B5EF4-FFF2-40B4-BE49-F238E27FC236}">
                <a16:creationId xmlns:a16="http://schemas.microsoft.com/office/drawing/2014/main" id="{C5961DED-F3AC-4CD9-BA73-5B1DA0B4738C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sp>
        <p:nvSpPr>
          <p:cNvPr id="231" name="Freihandform 197">
            <a:hlinkClick r:id="rId29" action="ppaction://hlinksldjump"/>
            <a:extLst>
              <a:ext uri="{FF2B5EF4-FFF2-40B4-BE49-F238E27FC236}">
                <a16:creationId xmlns:a16="http://schemas.microsoft.com/office/drawing/2014/main" id="{E8541981-99DA-40FF-B96D-E1260CAE5AF4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220" name="Grafik 219">
            <a:extLst>
              <a:ext uri="{FF2B5EF4-FFF2-40B4-BE49-F238E27FC236}">
                <a16:creationId xmlns:a16="http://schemas.microsoft.com/office/drawing/2014/main" id="{12D417BF-B56A-4A79-A924-2126ECBF001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sp>
        <p:nvSpPr>
          <p:cNvPr id="424" name="Textfeld 423">
            <a:extLst>
              <a:ext uri="{FF2B5EF4-FFF2-40B4-BE49-F238E27FC236}">
                <a16:creationId xmlns:a16="http://schemas.microsoft.com/office/drawing/2014/main" id="{0C6190ED-D02E-4027-960E-20383D910A1A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pic>
        <p:nvPicPr>
          <p:cNvPr id="425" name="Grafik 424">
            <a:extLst>
              <a:ext uri="{FF2B5EF4-FFF2-40B4-BE49-F238E27FC236}">
                <a16:creationId xmlns:a16="http://schemas.microsoft.com/office/drawing/2014/main" id="{40F960A3-AC05-4D8C-81F8-8617DACF42E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26" name="Grafik 425">
            <a:extLst>
              <a:ext uri="{FF2B5EF4-FFF2-40B4-BE49-F238E27FC236}">
                <a16:creationId xmlns:a16="http://schemas.microsoft.com/office/drawing/2014/main" id="{5D8A4A32-5829-4EC9-8103-170B13DC66E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175" name="DELETE2">
            <a:extLst>
              <a:ext uri="{FF2B5EF4-FFF2-40B4-BE49-F238E27FC236}">
                <a16:creationId xmlns:a16="http://schemas.microsoft.com/office/drawing/2014/main" id="{E0A79683-7F88-4E0B-AB3C-FD6949246013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176" name="Rechteck: abgerundete Ecken 175">
              <a:extLst>
                <a:ext uri="{FF2B5EF4-FFF2-40B4-BE49-F238E27FC236}">
                  <a16:creationId xmlns:a16="http://schemas.microsoft.com/office/drawing/2014/main" id="{3AE1FB88-2B6D-415D-8170-65082633929E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177" name="Grafik 176">
              <a:extLst>
                <a:ext uri="{FF2B5EF4-FFF2-40B4-BE49-F238E27FC236}">
                  <a16:creationId xmlns:a16="http://schemas.microsoft.com/office/drawing/2014/main" id="{D55095EC-96F0-4FE0-B0CF-3DF66D0AF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sp>
        <p:nvSpPr>
          <p:cNvPr id="178" name="Flussdiagramm: Verbinder 177">
            <a:extLst>
              <a:ext uri="{FF2B5EF4-FFF2-40B4-BE49-F238E27FC236}">
                <a16:creationId xmlns:a16="http://schemas.microsoft.com/office/drawing/2014/main" id="{144B188E-F9DA-4270-80A8-472387CEFDCD}"/>
              </a:ext>
            </a:extLst>
          </p:cNvPr>
          <p:cNvSpPr/>
          <p:nvPr/>
        </p:nvSpPr>
        <p:spPr>
          <a:xfrm>
            <a:off x="520847" y="4199150"/>
            <a:ext cx="232667" cy="230911"/>
          </a:xfrm>
          <a:prstGeom prst="flowChartConnector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358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3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0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3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3"/>
                  </p:tgtEl>
                </p:cond>
              </p:nextCondLst>
            </p:seq>
          </p:childTnLst>
        </p:cTn>
      </p:par>
    </p:tnLst>
    <p:bldLst>
      <p:bldP spid="380" grpId="0" animBg="1"/>
      <p:bldP spid="380" grpId="1" animBg="1"/>
      <p:bldP spid="423" grpId="0" animBg="1"/>
      <p:bldP spid="423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rafik 330" descr="Ein Bild, das Text, Karte enthält.&#10;&#10;Automatisch generierte Beschreibung" hidden="1">
            <a:extLst>
              <a:ext uri="{FF2B5EF4-FFF2-40B4-BE49-F238E27FC236}">
                <a16:creationId xmlns:a16="http://schemas.microsoft.com/office/drawing/2014/main" id="{8A362C62-24BE-4104-8E5B-5CE9FFBF9F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15" t="30072" r="16962" b="47496"/>
          <a:stretch/>
        </p:blipFill>
        <p:spPr>
          <a:xfrm>
            <a:off x="6605337" y="295295"/>
            <a:ext cx="5354052" cy="6021283"/>
          </a:xfrm>
          <a:prstGeom prst="rect">
            <a:avLst/>
          </a:prstGeom>
        </p:spPr>
      </p:pic>
      <p:pic>
        <p:nvPicPr>
          <p:cNvPr id="210" name="Grafik 209">
            <a:extLst>
              <a:ext uri="{FF2B5EF4-FFF2-40B4-BE49-F238E27FC236}">
                <a16:creationId xmlns:a16="http://schemas.microsoft.com/office/drawing/2014/main" id="{28D06B15-1DB1-41B7-A165-CC12530877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213" name="Textfeld 212">
            <a:extLst>
              <a:ext uri="{FF2B5EF4-FFF2-40B4-BE49-F238E27FC236}">
                <a16:creationId xmlns:a16="http://schemas.microsoft.com/office/drawing/2014/main" id="{5EAF4C7E-95AC-4C47-A41E-90B70FADC199}"/>
              </a:ext>
            </a:extLst>
          </p:cNvPr>
          <p:cNvSpPr txBox="1"/>
          <p:nvPr/>
        </p:nvSpPr>
        <p:spPr>
          <a:xfrm>
            <a:off x="3200400" y="2694246"/>
            <a:ext cx="6443330" cy="128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Flussdiagramm: Alternativer Prozess 213">
            <a:extLst>
              <a:ext uri="{FF2B5EF4-FFF2-40B4-BE49-F238E27FC236}">
                <a16:creationId xmlns:a16="http://schemas.microsoft.com/office/drawing/2014/main" id="{6EDFA129-F033-4F0B-998E-A4D43AA16F8A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pic>
        <p:nvPicPr>
          <p:cNvPr id="216" name="Grafik 215">
            <a:extLst>
              <a:ext uri="{FF2B5EF4-FFF2-40B4-BE49-F238E27FC236}">
                <a16:creationId xmlns:a16="http://schemas.microsoft.com/office/drawing/2014/main" id="{4D3E1D8D-7AEF-4815-8D24-FAD83AA8F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31105" y="5432436"/>
            <a:ext cx="496929" cy="496929"/>
          </a:xfrm>
          <a:prstGeom prst="rect">
            <a:avLst/>
          </a:prstGeom>
        </p:spPr>
      </p:pic>
      <p:grpSp>
        <p:nvGrpSpPr>
          <p:cNvPr id="217" name="Gruppieren 216">
            <a:extLst>
              <a:ext uri="{FF2B5EF4-FFF2-40B4-BE49-F238E27FC236}">
                <a16:creationId xmlns:a16="http://schemas.microsoft.com/office/drawing/2014/main" id="{7C3498A5-7760-42E1-8A53-D2C0D3BBF65B}"/>
              </a:ext>
            </a:extLst>
          </p:cNvPr>
          <p:cNvGrpSpPr/>
          <p:nvPr/>
        </p:nvGrpSpPr>
        <p:grpSpPr>
          <a:xfrm>
            <a:off x="1633543" y="124073"/>
            <a:ext cx="8917943" cy="5903922"/>
            <a:chOff x="1633543" y="124073"/>
            <a:chExt cx="8917943" cy="5903922"/>
          </a:xfrm>
        </p:grpSpPr>
        <p:sp>
          <p:nvSpPr>
            <p:cNvPr id="218" name="Textfeld 217">
              <a:extLst>
                <a:ext uri="{FF2B5EF4-FFF2-40B4-BE49-F238E27FC236}">
                  <a16:creationId xmlns:a16="http://schemas.microsoft.com/office/drawing/2014/main" id="{0D263DCA-1376-4233-91A7-793931D64D5F}"/>
                </a:ext>
              </a:extLst>
            </p:cNvPr>
            <p:cNvSpPr txBox="1"/>
            <p:nvPr/>
          </p:nvSpPr>
          <p:spPr>
            <a:xfrm>
              <a:off x="4831999" y="124073"/>
              <a:ext cx="25280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800" b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CINEMA</a:t>
              </a:r>
              <a:r>
                <a:rPr kumimoji="0" lang="de-DE" sz="2800" b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 </a:t>
              </a:r>
              <a:r>
                <a:rPr kumimoji="0" lang="de-DE" sz="4000" b="1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1</a:t>
              </a:r>
            </a:p>
          </p:txBody>
        </p: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4DC5C79B-6ACB-4BD5-B611-C61B718E4DF3}"/>
                </a:ext>
              </a:extLst>
            </p:cNvPr>
            <p:cNvGrpSpPr/>
            <p:nvPr/>
          </p:nvGrpSpPr>
          <p:grpSpPr>
            <a:xfrm>
              <a:off x="1634129" y="1470939"/>
              <a:ext cx="8917357" cy="684091"/>
              <a:chOff x="224874" y="5573682"/>
              <a:chExt cx="1705877" cy="143887"/>
            </a:xfrm>
            <a:solidFill>
              <a:srgbClr val="062C50"/>
            </a:solidFill>
          </p:grpSpPr>
          <p:sp>
            <p:nvSpPr>
              <p:cNvPr id="271" name="Rechteck: abgerundete Ecken 270">
                <a:extLst>
                  <a:ext uri="{FF2B5EF4-FFF2-40B4-BE49-F238E27FC236}">
                    <a16:creationId xmlns:a16="http://schemas.microsoft.com/office/drawing/2014/main" id="{3C822665-5B6D-4A26-9E6D-C94C6C2E6919}"/>
                  </a:ext>
                </a:extLst>
              </p:cNvPr>
              <p:cNvSpPr/>
              <p:nvPr/>
            </p:nvSpPr>
            <p:spPr>
              <a:xfrm>
                <a:off x="224874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40</a:t>
                </a:r>
                <a:endParaRPr kumimoji="0" lang="de-DE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72" name="Rechteck: abgerundete Ecken 271">
                <a:extLst>
                  <a:ext uri="{FF2B5EF4-FFF2-40B4-BE49-F238E27FC236}">
                    <a16:creationId xmlns:a16="http://schemas.microsoft.com/office/drawing/2014/main" id="{C7EDD08C-AFAC-4A00-9EC8-2D15E9D4C6DC}"/>
                  </a:ext>
                </a:extLst>
              </p:cNvPr>
              <p:cNvSpPr/>
              <p:nvPr/>
            </p:nvSpPr>
            <p:spPr>
              <a:xfrm>
                <a:off x="381886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41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73" name="Rechteck: abgerundete Ecken 272">
                <a:extLst>
                  <a:ext uri="{FF2B5EF4-FFF2-40B4-BE49-F238E27FC236}">
                    <a16:creationId xmlns:a16="http://schemas.microsoft.com/office/drawing/2014/main" id="{1F3EF212-153C-4ACF-8211-46EB48651441}"/>
                  </a:ext>
                </a:extLst>
              </p:cNvPr>
              <p:cNvSpPr/>
              <p:nvPr/>
            </p:nvSpPr>
            <p:spPr>
              <a:xfrm>
                <a:off x="539331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42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74" name="Rechteck: abgerundete Ecken 273">
                <a:extLst>
                  <a:ext uri="{FF2B5EF4-FFF2-40B4-BE49-F238E27FC236}">
                    <a16:creationId xmlns:a16="http://schemas.microsoft.com/office/drawing/2014/main" id="{16037EC2-901A-4660-A37E-F44BB4D73B9A}"/>
                  </a:ext>
                </a:extLst>
              </p:cNvPr>
              <p:cNvSpPr/>
              <p:nvPr/>
            </p:nvSpPr>
            <p:spPr>
              <a:xfrm>
                <a:off x="1788298" y="557511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50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75" name="Rechteck: abgerundete Ecken 274">
                <a:extLst>
                  <a:ext uri="{FF2B5EF4-FFF2-40B4-BE49-F238E27FC236}">
                    <a16:creationId xmlns:a16="http://schemas.microsoft.com/office/drawing/2014/main" id="{CB909F91-923E-477F-A69F-150100C8211D}"/>
                  </a:ext>
                </a:extLst>
              </p:cNvPr>
              <p:cNvSpPr/>
              <p:nvPr/>
            </p:nvSpPr>
            <p:spPr>
              <a:xfrm>
                <a:off x="695375" y="557449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43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76" name="Rechteck: abgerundete Ecken 275">
                <a:extLst>
                  <a:ext uri="{FF2B5EF4-FFF2-40B4-BE49-F238E27FC236}">
                    <a16:creationId xmlns:a16="http://schemas.microsoft.com/office/drawing/2014/main" id="{6BD3DAC7-06BF-4B88-BA60-99CEC44CA790}"/>
                  </a:ext>
                </a:extLst>
              </p:cNvPr>
              <p:cNvSpPr/>
              <p:nvPr/>
            </p:nvSpPr>
            <p:spPr>
              <a:xfrm>
                <a:off x="852928" y="557449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44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77" name="Rechteck: abgerundete Ecken 276">
                <a:extLst>
                  <a:ext uri="{FF2B5EF4-FFF2-40B4-BE49-F238E27FC236}">
                    <a16:creationId xmlns:a16="http://schemas.microsoft.com/office/drawing/2014/main" id="{A6B87FB8-14A6-4183-8285-B88D4D34BEFB}"/>
                  </a:ext>
                </a:extLst>
              </p:cNvPr>
              <p:cNvSpPr/>
              <p:nvPr/>
            </p:nvSpPr>
            <p:spPr>
              <a:xfrm>
                <a:off x="1008930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45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78" name="Rechteck: abgerundete Ecken 277">
                <a:extLst>
                  <a:ext uri="{FF2B5EF4-FFF2-40B4-BE49-F238E27FC236}">
                    <a16:creationId xmlns:a16="http://schemas.microsoft.com/office/drawing/2014/main" id="{CF8DBB17-9494-40B7-A138-787E15993DF4}"/>
                  </a:ext>
                </a:extLst>
              </p:cNvPr>
              <p:cNvSpPr/>
              <p:nvPr/>
            </p:nvSpPr>
            <p:spPr>
              <a:xfrm>
                <a:off x="1165395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46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79" name="Rechteck: abgerundete Ecken 278">
                <a:extLst>
                  <a:ext uri="{FF2B5EF4-FFF2-40B4-BE49-F238E27FC236}">
                    <a16:creationId xmlns:a16="http://schemas.microsoft.com/office/drawing/2014/main" id="{BC1C1DBC-DF54-4BB7-8A0F-0C89DF095ED0}"/>
                  </a:ext>
                </a:extLst>
              </p:cNvPr>
              <p:cNvSpPr/>
              <p:nvPr/>
            </p:nvSpPr>
            <p:spPr>
              <a:xfrm>
                <a:off x="1321159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47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80" name="Rechteck: abgerundete Ecken 279">
                <a:extLst>
                  <a:ext uri="{FF2B5EF4-FFF2-40B4-BE49-F238E27FC236}">
                    <a16:creationId xmlns:a16="http://schemas.microsoft.com/office/drawing/2014/main" id="{7CF562E4-484E-4051-BB40-07FF36D25E40}"/>
                  </a:ext>
                </a:extLst>
              </p:cNvPr>
              <p:cNvSpPr/>
              <p:nvPr/>
            </p:nvSpPr>
            <p:spPr>
              <a:xfrm>
                <a:off x="1476923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48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81" name="Rechteck: abgerundete Ecken 280">
                <a:extLst>
                  <a:ext uri="{FF2B5EF4-FFF2-40B4-BE49-F238E27FC236}">
                    <a16:creationId xmlns:a16="http://schemas.microsoft.com/office/drawing/2014/main" id="{59379700-4F6A-43CE-9DA3-91DDDFB75D02}"/>
                  </a:ext>
                </a:extLst>
              </p:cNvPr>
              <p:cNvSpPr/>
              <p:nvPr/>
            </p:nvSpPr>
            <p:spPr>
              <a:xfrm>
                <a:off x="1631833" y="557368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49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</p:grpSp>
        <p:grpSp>
          <p:nvGrpSpPr>
            <p:cNvPr id="220" name="Gruppieren 219">
              <a:extLst>
                <a:ext uri="{FF2B5EF4-FFF2-40B4-BE49-F238E27FC236}">
                  <a16:creationId xmlns:a16="http://schemas.microsoft.com/office/drawing/2014/main" id="{0EE87BF3-0A64-4CA7-A145-B5DD9D139699}"/>
                </a:ext>
              </a:extLst>
            </p:cNvPr>
            <p:cNvGrpSpPr/>
            <p:nvPr/>
          </p:nvGrpSpPr>
          <p:grpSpPr>
            <a:xfrm>
              <a:off x="1637200" y="2439428"/>
              <a:ext cx="6475415" cy="679895"/>
              <a:chOff x="709634" y="5734399"/>
              <a:chExt cx="1238738" cy="143004"/>
            </a:xfrm>
            <a:solidFill>
              <a:srgbClr val="062C50"/>
            </a:solidFill>
          </p:grpSpPr>
          <p:sp>
            <p:nvSpPr>
              <p:cNvPr id="263" name="Rechteck: abgerundete Ecken 262">
                <a:extLst>
                  <a:ext uri="{FF2B5EF4-FFF2-40B4-BE49-F238E27FC236}">
                    <a16:creationId xmlns:a16="http://schemas.microsoft.com/office/drawing/2014/main" id="{C77A16F2-8706-45BF-863B-298AB56C5A84}"/>
                  </a:ext>
                </a:extLst>
              </p:cNvPr>
              <p:cNvSpPr/>
              <p:nvPr/>
            </p:nvSpPr>
            <p:spPr>
              <a:xfrm>
                <a:off x="709634" y="5734404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32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64" name="Rechteck: abgerundete Ecken 263">
                <a:extLst>
                  <a:ext uri="{FF2B5EF4-FFF2-40B4-BE49-F238E27FC236}">
                    <a16:creationId xmlns:a16="http://schemas.microsoft.com/office/drawing/2014/main" id="{C7E42982-F1AA-4371-8EE8-88895574E409}"/>
                  </a:ext>
                </a:extLst>
              </p:cNvPr>
              <p:cNvSpPr/>
              <p:nvPr/>
            </p:nvSpPr>
            <p:spPr>
              <a:xfrm>
                <a:off x="866646" y="5734404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33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65" name="Rechteck: abgerundete Ecken 264">
                <a:extLst>
                  <a:ext uri="{FF2B5EF4-FFF2-40B4-BE49-F238E27FC236}">
                    <a16:creationId xmlns:a16="http://schemas.microsoft.com/office/drawing/2014/main" id="{9ED45410-E5F5-4879-8D47-84E3239C5D3B}"/>
                  </a:ext>
                </a:extLst>
              </p:cNvPr>
              <p:cNvSpPr/>
              <p:nvPr/>
            </p:nvSpPr>
            <p:spPr>
              <a:xfrm>
                <a:off x="1024091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34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66" name="Rechteck: abgerundete Ecken 265">
                <a:extLst>
                  <a:ext uri="{FF2B5EF4-FFF2-40B4-BE49-F238E27FC236}">
                    <a16:creationId xmlns:a16="http://schemas.microsoft.com/office/drawing/2014/main" id="{839339EA-E736-47FC-9FD9-677B4C35C21B}"/>
                  </a:ext>
                </a:extLst>
              </p:cNvPr>
              <p:cNvSpPr/>
              <p:nvPr/>
            </p:nvSpPr>
            <p:spPr>
              <a:xfrm>
                <a:off x="1180135" y="5734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35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67" name="Rechteck: abgerundete Ecken 266">
                <a:extLst>
                  <a:ext uri="{FF2B5EF4-FFF2-40B4-BE49-F238E27FC236}">
                    <a16:creationId xmlns:a16="http://schemas.microsoft.com/office/drawing/2014/main" id="{51B9961E-ED0B-4E93-9792-B679E231E6E5}"/>
                  </a:ext>
                </a:extLst>
              </p:cNvPr>
              <p:cNvSpPr/>
              <p:nvPr/>
            </p:nvSpPr>
            <p:spPr>
              <a:xfrm>
                <a:off x="1337688" y="573494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36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68" name="Rechteck: abgerundete Ecken 267">
                <a:extLst>
                  <a:ext uri="{FF2B5EF4-FFF2-40B4-BE49-F238E27FC236}">
                    <a16:creationId xmlns:a16="http://schemas.microsoft.com/office/drawing/2014/main" id="{36686513-49A5-489C-9762-A6721C3E4131}"/>
                  </a:ext>
                </a:extLst>
              </p:cNvPr>
              <p:cNvSpPr/>
              <p:nvPr/>
            </p:nvSpPr>
            <p:spPr>
              <a:xfrm>
                <a:off x="1493690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37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69" name="Rechteck: abgerundete Ecken 268">
                <a:extLst>
                  <a:ext uri="{FF2B5EF4-FFF2-40B4-BE49-F238E27FC236}">
                    <a16:creationId xmlns:a16="http://schemas.microsoft.com/office/drawing/2014/main" id="{8F50F35B-4033-4579-84AC-D05BBF17214D}"/>
                  </a:ext>
                </a:extLst>
              </p:cNvPr>
              <p:cNvSpPr/>
              <p:nvPr/>
            </p:nvSpPr>
            <p:spPr>
              <a:xfrm>
                <a:off x="1650155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38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70" name="Rechteck: abgerundete Ecken 269">
                <a:extLst>
                  <a:ext uri="{FF2B5EF4-FFF2-40B4-BE49-F238E27FC236}">
                    <a16:creationId xmlns:a16="http://schemas.microsoft.com/office/drawing/2014/main" id="{04590278-C496-48B4-A6CF-EB23B0106B53}"/>
                  </a:ext>
                </a:extLst>
              </p:cNvPr>
              <p:cNvSpPr/>
              <p:nvPr/>
            </p:nvSpPr>
            <p:spPr>
              <a:xfrm>
                <a:off x="1805919" y="573439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39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</p:grpSp>
        <p:grpSp>
          <p:nvGrpSpPr>
            <p:cNvPr id="221" name="Gruppieren 220">
              <a:extLst>
                <a:ext uri="{FF2B5EF4-FFF2-40B4-BE49-F238E27FC236}">
                  <a16:creationId xmlns:a16="http://schemas.microsoft.com/office/drawing/2014/main" id="{BD974A25-6F52-4237-9309-6DB49D9F1699}"/>
                </a:ext>
              </a:extLst>
            </p:cNvPr>
            <p:cNvGrpSpPr/>
            <p:nvPr/>
          </p:nvGrpSpPr>
          <p:grpSpPr>
            <a:xfrm>
              <a:off x="1633543" y="3423193"/>
              <a:ext cx="8917357" cy="689668"/>
              <a:chOff x="224874" y="5573945"/>
              <a:chExt cx="1705877" cy="145060"/>
            </a:xfrm>
            <a:solidFill>
              <a:srgbClr val="062C50"/>
            </a:solidFill>
          </p:grpSpPr>
          <p:sp>
            <p:nvSpPr>
              <p:cNvPr id="252" name="Rechteck: abgerundete Ecken 251">
                <a:extLst>
                  <a:ext uri="{FF2B5EF4-FFF2-40B4-BE49-F238E27FC236}">
                    <a16:creationId xmlns:a16="http://schemas.microsoft.com/office/drawing/2014/main" id="{C21B857A-6C68-4E3C-AD2B-197482C5ABC3}"/>
                  </a:ext>
                </a:extLst>
              </p:cNvPr>
              <p:cNvSpPr/>
              <p:nvPr/>
            </p:nvSpPr>
            <p:spPr>
              <a:xfrm>
                <a:off x="224874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21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53" name="Rechteck: abgerundete Ecken 252">
                <a:extLst>
                  <a:ext uri="{FF2B5EF4-FFF2-40B4-BE49-F238E27FC236}">
                    <a16:creationId xmlns:a16="http://schemas.microsoft.com/office/drawing/2014/main" id="{024FD229-EAEB-4934-BFEA-3BCC4CEA7C8B}"/>
                  </a:ext>
                </a:extLst>
              </p:cNvPr>
              <p:cNvSpPr/>
              <p:nvPr/>
            </p:nvSpPr>
            <p:spPr>
              <a:xfrm>
                <a:off x="381886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22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54" name="Rechteck: abgerundete Ecken 253">
                <a:extLst>
                  <a:ext uri="{FF2B5EF4-FFF2-40B4-BE49-F238E27FC236}">
                    <a16:creationId xmlns:a16="http://schemas.microsoft.com/office/drawing/2014/main" id="{F406A50D-2311-4826-B223-457375E30661}"/>
                  </a:ext>
                </a:extLst>
              </p:cNvPr>
              <p:cNvSpPr/>
              <p:nvPr/>
            </p:nvSpPr>
            <p:spPr>
              <a:xfrm>
                <a:off x="539331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23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55" name="Rechteck: abgerundete Ecken 254">
                <a:extLst>
                  <a:ext uri="{FF2B5EF4-FFF2-40B4-BE49-F238E27FC236}">
                    <a16:creationId xmlns:a16="http://schemas.microsoft.com/office/drawing/2014/main" id="{C9F9128B-C967-4F97-AA65-20C2B5906606}"/>
                  </a:ext>
                </a:extLst>
              </p:cNvPr>
              <p:cNvSpPr/>
              <p:nvPr/>
            </p:nvSpPr>
            <p:spPr>
              <a:xfrm>
                <a:off x="1788298" y="557655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31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56" name="Rechteck: abgerundete Ecken 255">
                <a:extLst>
                  <a:ext uri="{FF2B5EF4-FFF2-40B4-BE49-F238E27FC236}">
                    <a16:creationId xmlns:a16="http://schemas.microsoft.com/office/drawing/2014/main" id="{1AF99554-B23D-4271-A5AD-AB47F72C3B84}"/>
                  </a:ext>
                </a:extLst>
              </p:cNvPr>
              <p:cNvSpPr/>
              <p:nvPr/>
            </p:nvSpPr>
            <p:spPr>
              <a:xfrm>
                <a:off x="695375" y="557449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24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57" name="Rechteck: abgerundete Ecken 256">
                <a:extLst>
                  <a:ext uri="{FF2B5EF4-FFF2-40B4-BE49-F238E27FC236}">
                    <a16:creationId xmlns:a16="http://schemas.microsoft.com/office/drawing/2014/main" id="{DC5D9209-B055-4594-A739-DF3CE2098029}"/>
                  </a:ext>
                </a:extLst>
              </p:cNvPr>
              <p:cNvSpPr/>
              <p:nvPr/>
            </p:nvSpPr>
            <p:spPr>
              <a:xfrm>
                <a:off x="852928" y="557449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25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58" name="Rechteck: abgerundete Ecken 257">
                <a:extLst>
                  <a:ext uri="{FF2B5EF4-FFF2-40B4-BE49-F238E27FC236}">
                    <a16:creationId xmlns:a16="http://schemas.microsoft.com/office/drawing/2014/main" id="{1BD65159-C383-4B1C-9C34-906C601EED85}"/>
                  </a:ext>
                </a:extLst>
              </p:cNvPr>
              <p:cNvSpPr/>
              <p:nvPr/>
            </p:nvSpPr>
            <p:spPr>
              <a:xfrm>
                <a:off x="1008930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26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59" name="Rechteck: abgerundete Ecken 258">
                <a:extLst>
                  <a:ext uri="{FF2B5EF4-FFF2-40B4-BE49-F238E27FC236}">
                    <a16:creationId xmlns:a16="http://schemas.microsoft.com/office/drawing/2014/main" id="{2CC4710E-793A-4F89-94F8-D9BFE5025491}"/>
                  </a:ext>
                </a:extLst>
              </p:cNvPr>
              <p:cNvSpPr/>
              <p:nvPr/>
            </p:nvSpPr>
            <p:spPr>
              <a:xfrm>
                <a:off x="1165395" y="557394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27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60" name="Rechteck: abgerundete Ecken 259">
                <a:extLst>
                  <a:ext uri="{FF2B5EF4-FFF2-40B4-BE49-F238E27FC236}">
                    <a16:creationId xmlns:a16="http://schemas.microsoft.com/office/drawing/2014/main" id="{0891A2E7-1AFE-4FD0-AC50-E2D49CF2A338}"/>
                  </a:ext>
                </a:extLst>
              </p:cNvPr>
              <p:cNvSpPr/>
              <p:nvPr/>
            </p:nvSpPr>
            <p:spPr>
              <a:xfrm>
                <a:off x="1321159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28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61" name="Rechteck: abgerundete Ecken 260">
                <a:extLst>
                  <a:ext uri="{FF2B5EF4-FFF2-40B4-BE49-F238E27FC236}">
                    <a16:creationId xmlns:a16="http://schemas.microsoft.com/office/drawing/2014/main" id="{959D7A9C-6FF8-47BB-A4D3-AACE718B9996}"/>
                  </a:ext>
                </a:extLst>
              </p:cNvPr>
              <p:cNvSpPr/>
              <p:nvPr/>
            </p:nvSpPr>
            <p:spPr>
              <a:xfrm>
                <a:off x="1476923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29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62" name="Rechteck: abgerundete Ecken 261">
                <a:extLst>
                  <a:ext uri="{FF2B5EF4-FFF2-40B4-BE49-F238E27FC236}">
                    <a16:creationId xmlns:a16="http://schemas.microsoft.com/office/drawing/2014/main" id="{60CE3F54-83A3-48AA-B9D7-0F7E87B58408}"/>
                  </a:ext>
                </a:extLst>
              </p:cNvPr>
              <p:cNvSpPr/>
              <p:nvPr/>
            </p:nvSpPr>
            <p:spPr>
              <a:xfrm>
                <a:off x="1631833" y="557655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30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</p:grpSp>
        <p:grpSp>
          <p:nvGrpSpPr>
            <p:cNvPr id="222" name="Gruppieren 221">
              <a:extLst>
                <a:ext uri="{FF2B5EF4-FFF2-40B4-BE49-F238E27FC236}">
                  <a16:creationId xmlns:a16="http://schemas.microsoft.com/office/drawing/2014/main" id="{7D2EF2D6-B903-478A-BF6A-B9CF36F3160D}"/>
                </a:ext>
              </a:extLst>
            </p:cNvPr>
            <p:cNvGrpSpPr/>
            <p:nvPr/>
          </p:nvGrpSpPr>
          <p:grpSpPr>
            <a:xfrm>
              <a:off x="1634285" y="4386386"/>
              <a:ext cx="8130336" cy="682525"/>
              <a:chOff x="1638923" y="4148261"/>
              <a:chExt cx="8130336" cy="682525"/>
            </a:xfrm>
            <a:solidFill>
              <a:srgbClr val="062C50"/>
            </a:solidFill>
          </p:grpSpPr>
          <p:sp>
            <p:nvSpPr>
              <p:cNvPr id="242" name="Rechteck: abgerundete Ecken 241">
                <a:extLst>
                  <a:ext uri="{FF2B5EF4-FFF2-40B4-BE49-F238E27FC236}">
                    <a16:creationId xmlns:a16="http://schemas.microsoft.com/office/drawing/2014/main" id="{598CC77B-DE21-4559-86B4-B6DF941103C9}"/>
                  </a:ext>
                </a:extLst>
              </p:cNvPr>
              <p:cNvSpPr/>
              <p:nvPr/>
            </p:nvSpPr>
            <p:spPr>
              <a:xfrm>
                <a:off x="163892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11</a:t>
                </a:r>
              </a:p>
            </p:txBody>
          </p:sp>
          <p:sp>
            <p:nvSpPr>
              <p:cNvPr id="243" name="Rechteck: abgerundete Ecken 242">
                <a:extLst>
                  <a:ext uri="{FF2B5EF4-FFF2-40B4-BE49-F238E27FC236}">
                    <a16:creationId xmlns:a16="http://schemas.microsoft.com/office/drawing/2014/main" id="{2B6633D3-E27D-4499-9B94-99C4763BE448}"/>
                  </a:ext>
                </a:extLst>
              </p:cNvPr>
              <p:cNvSpPr/>
              <p:nvPr/>
            </p:nvSpPr>
            <p:spPr>
              <a:xfrm>
                <a:off x="245969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12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44" name="Rechteck: abgerundete Ecken 243">
                <a:extLst>
                  <a:ext uri="{FF2B5EF4-FFF2-40B4-BE49-F238E27FC236}">
                    <a16:creationId xmlns:a16="http://schemas.microsoft.com/office/drawing/2014/main" id="{E911136E-7C02-458E-A002-0ED68B88415D}"/>
                  </a:ext>
                </a:extLst>
              </p:cNvPr>
              <p:cNvSpPr/>
              <p:nvPr/>
            </p:nvSpPr>
            <p:spPr>
              <a:xfrm>
                <a:off x="3282727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13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45" name="Rechteck: abgerundete Ecken 244">
                <a:extLst>
                  <a:ext uri="{FF2B5EF4-FFF2-40B4-BE49-F238E27FC236}">
                    <a16:creationId xmlns:a16="http://schemas.microsoft.com/office/drawing/2014/main" id="{183F188C-E74D-48DA-A7AE-FDE570DBA0BB}"/>
                  </a:ext>
                </a:extLst>
              </p:cNvPr>
              <p:cNvSpPr/>
              <p:nvPr/>
            </p:nvSpPr>
            <p:spPr>
              <a:xfrm>
                <a:off x="4098436" y="4150880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14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46" name="Rechteck: abgerundete Ecken 245">
                <a:extLst>
                  <a:ext uri="{FF2B5EF4-FFF2-40B4-BE49-F238E27FC236}">
                    <a16:creationId xmlns:a16="http://schemas.microsoft.com/office/drawing/2014/main" id="{D4690806-678E-4532-9C11-B55FD04022F7}"/>
                  </a:ext>
                </a:extLst>
              </p:cNvPr>
              <p:cNvSpPr/>
              <p:nvPr/>
            </p:nvSpPr>
            <p:spPr>
              <a:xfrm>
                <a:off x="4922031" y="4150875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15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47" name="Rechteck: abgerundete Ecken 246">
                <a:extLst>
                  <a:ext uri="{FF2B5EF4-FFF2-40B4-BE49-F238E27FC236}">
                    <a16:creationId xmlns:a16="http://schemas.microsoft.com/office/drawing/2014/main" id="{F9CC6239-1633-4C4B-A12C-8E33A22AF907}"/>
                  </a:ext>
                </a:extLst>
              </p:cNvPr>
              <p:cNvSpPr/>
              <p:nvPr/>
            </p:nvSpPr>
            <p:spPr>
              <a:xfrm>
                <a:off x="5737521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48" name="Rechteck: abgerundete Ecken 247">
                <a:extLst>
                  <a:ext uri="{FF2B5EF4-FFF2-40B4-BE49-F238E27FC236}">
                    <a16:creationId xmlns:a16="http://schemas.microsoft.com/office/drawing/2014/main" id="{906AF675-67D3-4B1C-A90E-5573E5B49713}"/>
                  </a:ext>
                </a:extLst>
              </p:cNvPr>
              <p:cNvSpPr/>
              <p:nvPr/>
            </p:nvSpPr>
            <p:spPr>
              <a:xfrm>
                <a:off x="6555433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17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49" name="Rechteck: abgerundete Ecken 248">
                <a:extLst>
                  <a:ext uri="{FF2B5EF4-FFF2-40B4-BE49-F238E27FC236}">
                    <a16:creationId xmlns:a16="http://schemas.microsoft.com/office/drawing/2014/main" id="{344F4595-85D8-4DE9-B0B7-288548F508BC}"/>
                  </a:ext>
                </a:extLst>
              </p:cNvPr>
              <p:cNvSpPr/>
              <p:nvPr/>
            </p:nvSpPr>
            <p:spPr>
              <a:xfrm>
                <a:off x="7369678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18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50" name="Rechteck: abgerundete Ecken 249">
                <a:extLst>
                  <a:ext uri="{FF2B5EF4-FFF2-40B4-BE49-F238E27FC236}">
                    <a16:creationId xmlns:a16="http://schemas.microsoft.com/office/drawing/2014/main" id="{8CBBF269-2444-4C18-82E9-B75FDCF4C98B}"/>
                  </a:ext>
                </a:extLst>
              </p:cNvPr>
              <p:cNvSpPr/>
              <p:nvPr/>
            </p:nvSpPr>
            <p:spPr>
              <a:xfrm>
                <a:off x="8183923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19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51" name="Rechteck: abgerundete Ecken 250">
                <a:extLst>
                  <a:ext uri="{FF2B5EF4-FFF2-40B4-BE49-F238E27FC236}">
                    <a16:creationId xmlns:a16="http://schemas.microsoft.com/office/drawing/2014/main" id="{4A12EF98-7055-4589-A1AE-A6048CBF4DEF}"/>
                  </a:ext>
                </a:extLst>
              </p:cNvPr>
              <p:cNvSpPr/>
              <p:nvPr/>
            </p:nvSpPr>
            <p:spPr>
              <a:xfrm>
                <a:off x="9024594" y="415351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20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</p:grpSp>
        <p:grpSp>
          <p:nvGrpSpPr>
            <p:cNvPr id="224" name="Gruppieren 223">
              <a:extLst>
                <a:ext uri="{FF2B5EF4-FFF2-40B4-BE49-F238E27FC236}">
                  <a16:creationId xmlns:a16="http://schemas.microsoft.com/office/drawing/2014/main" id="{836AB2D6-2CB2-4B37-B482-D2EA9B2A7BD6}"/>
                </a:ext>
              </a:extLst>
            </p:cNvPr>
            <p:cNvGrpSpPr/>
            <p:nvPr/>
          </p:nvGrpSpPr>
          <p:grpSpPr>
            <a:xfrm>
              <a:off x="1637794" y="5346543"/>
              <a:ext cx="8114108" cy="681452"/>
              <a:chOff x="1637794" y="5346543"/>
              <a:chExt cx="8114108" cy="681452"/>
            </a:xfrm>
          </p:grpSpPr>
          <p:grpSp>
            <p:nvGrpSpPr>
              <p:cNvPr id="225" name="Gruppieren 224">
                <a:extLst>
                  <a:ext uri="{FF2B5EF4-FFF2-40B4-BE49-F238E27FC236}">
                    <a16:creationId xmlns:a16="http://schemas.microsoft.com/office/drawing/2014/main" id="{49C0C6F6-E05F-48D6-B7E0-710421EE5DC3}"/>
                  </a:ext>
                </a:extLst>
              </p:cNvPr>
              <p:cNvGrpSpPr/>
              <p:nvPr/>
            </p:nvGrpSpPr>
            <p:grpSpPr>
              <a:xfrm>
                <a:off x="1637794" y="5346543"/>
                <a:ext cx="8114108" cy="681452"/>
                <a:chOff x="228822" y="6241113"/>
                <a:chExt cx="1552217" cy="143332"/>
              </a:xfrm>
              <a:solidFill>
                <a:srgbClr val="062C50"/>
              </a:solidFill>
            </p:grpSpPr>
            <p:sp>
              <p:nvSpPr>
                <p:cNvPr id="227" name="Rechteck: abgerundete Ecken 226">
                  <a:extLst>
                    <a:ext uri="{FF2B5EF4-FFF2-40B4-BE49-F238E27FC236}">
                      <a16:creationId xmlns:a16="http://schemas.microsoft.com/office/drawing/2014/main" id="{D97E406B-B6A2-44E0-ABA8-839958EE856A}"/>
                    </a:ext>
                  </a:extLst>
                </p:cNvPr>
                <p:cNvSpPr/>
                <p:nvPr/>
              </p:nvSpPr>
              <p:spPr>
                <a:xfrm>
                  <a:off x="228822" y="6241446"/>
                  <a:ext cx="142453" cy="142453"/>
                </a:xfrm>
                <a:prstGeom prst="roundRect">
                  <a:avLst/>
                </a:prstGeom>
                <a:solidFill>
                  <a:srgbClr val="C0000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 Sans" panose="020B0606030804020204" pitchFamily="34" charset="0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1</a:t>
                  </a:r>
                </a:p>
              </p:txBody>
            </p:sp>
            <p:sp>
              <p:nvSpPr>
                <p:cNvPr id="228" name="Rechteck: abgerundete Ecken 227">
                  <a:extLst>
                    <a:ext uri="{FF2B5EF4-FFF2-40B4-BE49-F238E27FC236}">
                      <a16:creationId xmlns:a16="http://schemas.microsoft.com/office/drawing/2014/main" id="{6D5B7D3B-8069-4F4D-9265-58D271ACB8CA}"/>
                    </a:ext>
                  </a:extLst>
                </p:cNvPr>
                <p:cNvSpPr/>
                <p:nvPr/>
              </p:nvSpPr>
              <p:spPr>
                <a:xfrm>
                  <a:off x="385834" y="6241446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 Sans" panose="020B0606030804020204" pitchFamily="34" charset="0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2</a:t>
                  </a:r>
                </a:p>
              </p:txBody>
            </p:sp>
            <p:sp>
              <p:nvSpPr>
                <p:cNvPr id="229" name="Rechteck: abgerundete Ecken 228">
                  <a:extLst>
                    <a:ext uri="{FF2B5EF4-FFF2-40B4-BE49-F238E27FC236}">
                      <a16:creationId xmlns:a16="http://schemas.microsoft.com/office/drawing/2014/main" id="{21B8E05F-C869-4C27-AFFA-1622CB1C1E97}"/>
                    </a:ext>
                  </a:extLst>
                </p:cNvPr>
                <p:cNvSpPr/>
                <p:nvPr/>
              </p:nvSpPr>
              <p:spPr>
                <a:xfrm>
                  <a:off x="543279" y="6241442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 Sans" panose="020B0606030804020204" pitchFamily="34" charset="0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3</a:t>
                  </a:r>
                </a:p>
              </p:txBody>
            </p:sp>
            <p:sp>
              <p:nvSpPr>
                <p:cNvPr id="230" name="Rechteck: abgerundete Ecken 229">
                  <a:extLst>
                    <a:ext uri="{FF2B5EF4-FFF2-40B4-BE49-F238E27FC236}">
                      <a16:creationId xmlns:a16="http://schemas.microsoft.com/office/drawing/2014/main" id="{E92F9A39-8B78-4857-800D-BBE0B145B5A6}"/>
                    </a:ext>
                  </a:extLst>
                </p:cNvPr>
                <p:cNvSpPr/>
                <p:nvPr/>
              </p:nvSpPr>
              <p:spPr>
                <a:xfrm>
                  <a:off x="699323" y="6241992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 Sans" panose="020B0606030804020204" pitchFamily="34" charset="0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4</a:t>
                  </a:r>
                  <a:endPara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  <p:sp>
              <p:nvSpPr>
                <p:cNvPr id="231" name="Rechteck: abgerundete Ecken 230">
                  <a:extLst>
                    <a:ext uri="{FF2B5EF4-FFF2-40B4-BE49-F238E27FC236}">
                      <a16:creationId xmlns:a16="http://schemas.microsoft.com/office/drawing/2014/main" id="{EDA1E95D-8ED7-49DB-8CFF-73D65D7F0D38}"/>
                    </a:ext>
                  </a:extLst>
                </p:cNvPr>
                <p:cNvSpPr/>
                <p:nvPr/>
              </p:nvSpPr>
              <p:spPr>
                <a:xfrm>
                  <a:off x="856876" y="6241991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 Sans" panose="020B0606030804020204" pitchFamily="34" charset="0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5</a:t>
                  </a:r>
                  <a:endPara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  <p:sp>
              <p:nvSpPr>
                <p:cNvPr id="232" name="Rechteck: abgerundete Ecken 231">
                  <a:extLst>
                    <a:ext uri="{FF2B5EF4-FFF2-40B4-BE49-F238E27FC236}">
                      <a16:creationId xmlns:a16="http://schemas.microsoft.com/office/drawing/2014/main" id="{140CBC21-0D3A-44B3-8A22-05C297EDD0C8}"/>
                    </a:ext>
                  </a:extLst>
                </p:cNvPr>
                <p:cNvSpPr/>
                <p:nvPr/>
              </p:nvSpPr>
              <p:spPr>
                <a:xfrm>
                  <a:off x="1012878" y="6241442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 Sans" panose="020B0606030804020204" pitchFamily="34" charset="0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6</a:t>
                  </a:r>
                  <a:endPara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  <p:sp>
              <p:nvSpPr>
                <p:cNvPr id="233" name="Rechteck: abgerundete Ecken 232">
                  <a:extLst>
                    <a:ext uri="{FF2B5EF4-FFF2-40B4-BE49-F238E27FC236}">
                      <a16:creationId xmlns:a16="http://schemas.microsoft.com/office/drawing/2014/main" id="{187D1FE1-E0A9-4873-B6CE-F3D18325D22F}"/>
                    </a:ext>
                  </a:extLst>
                </p:cNvPr>
                <p:cNvSpPr/>
                <p:nvPr/>
              </p:nvSpPr>
              <p:spPr>
                <a:xfrm>
                  <a:off x="1169343" y="6241442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 Sans" panose="020B0606030804020204" pitchFamily="34" charset="0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7</a:t>
                  </a:r>
                  <a:endPara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  <p:sp>
              <p:nvSpPr>
                <p:cNvPr id="234" name="Rechteck: abgerundete Ecken 233">
                  <a:extLst>
                    <a:ext uri="{FF2B5EF4-FFF2-40B4-BE49-F238E27FC236}">
                      <a16:creationId xmlns:a16="http://schemas.microsoft.com/office/drawing/2014/main" id="{BB7B0C5A-C87A-452E-8563-F74CCC1490B2}"/>
                    </a:ext>
                  </a:extLst>
                </p:cNvPr>
                <p:cNvSpPr/>
                <p:nvPr/>
              </p:nvSpPr>
              <p:spPr>
                <a:xfrm>
                  <a:off x="1325107" y="6241441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 Sans" panose="020B0606030804020204" pitchFamily="34" charset="0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8</a:t>
                  </a:r>
                </a:p>
              </p:txBody>
            </p:sp>
            <p:sp>
              <p:nvSpPr>
                <p:cNvPr id="235" name="Rechteck: abgerundete Ecken 234">
                  <a:extLst>
                    <a:ext uri="{FF2B5EF4-FFF2-40B4-BE49-F238E27FC236}">
                      <a16:creationId xmlns:a16="http://schemas.microsoft.com/office/drawing/2014/main" id="{03D3A5AB-E044-44BB-A678-258BC0208231}"/>
                    </a:ext>
                  </a:extLst>
                </p:cNvPr>
                <p:cNvSpPr/>
                <p:nvPr/>
              </p:nvSpPr>
              <p:spPr>
                <a:xfrm>
                  <a:off x="1480871" y="6241441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 Sans" panose="020B0606030804020204" pitchFamily="34" charset="0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9</a:t>
                  </a:r>
                  <a:endParaRPr kumimoji="0" lang="de-DE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  <p:sp>
              <p:nvSpPr>
                <p:cNvPr id="236" name="Rechteck: abgerundete Ecken 235">
                  <a:extLst>
                    <a:ext uri="{FF2B5EF4-FFF2-40B4-BE49-F238E27FC236}">
                      <a16:creationId xmlns:a16="http://schemas.microsoft.com/office/drawing/2014/main" id="{9D0D3141-9650-470A-A9C0-7F45EB085A60}"/>
                    </a:ext>
                  </a:extLst>
                </p:cNvPr>
                <p:cNvSpPr/>
                <p:nvPr/>
              </p:nvSpPr>
              <p:spPr>
                <a:xfrm>
                  <a:off x="1638586" y="6241113"/>
                  <a:ext cx="142453" cy="142453"/>
                </a:xfrm>
                <a:prstGeom prst="roundRect">
                  <a:avLst/>
                </a:prstGeom>
                <a:solidFill>
                  <a:srgbClr val="004AB8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</p:grpSp>
          <p:pic>
            <p:nvPicPr>
              <p:cNvPr id="226" name="Grafik 225">
                <a:extLst>
                  <a:ext uri="{FF2B5EF4-FFF2-40B4-BE49-F238E27FC236}">
                    <a16:creationId xmlns:a16="http://schemas.microsoft.com/office/drawing/2014/main" id="{2A44F208-2110-477E-BF30-C352561BF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131105" y="5432436"/>
                <a:ext cx="496929" cy="496929"/>
              </a:xfrm>
              <a:prstGeom prst="rect">
                <a:avLst/>
              </a:prstGeom>
            </p:spPr>
          </p:pic>
        </p:grpSp>
      </p:grpSp>
      <p:grpSp>
        <p:nvGrpSpPr>
          <p:cNvPr id="282" name="Gruppieren 281">
            <a:extLst>
              <a:ext uri="{FF2B5EF4-FFF2-40B4-BE49-F238E27FC236}">
                <a16:creationId xmlns:a16="http://schemas.microsoft.com/office/drawing/2014/main" id="{8EEFFE07-813A-47A9-8855-9F08B30C6C3E}"/>
              </a:ext>
            </a:extLst>
          </p:cNvPr>
          <p:cNvGrpSpPr/>
          <p:nvPr/>
        </p:nvGrpSpPr>
        <p:grpSpPr>
          <a:xfrm>
            <a:off x="9711121" y="242848"/>
            <a:ext cx="2236319" cy="452471"/>
            <a:chOff x="9734676" y="255854"/>
            <a:chExt cx="2236319" cy="452471"/>
          </a:xfrm>
        </p:grpSpPr>
        <p:sp>
          <p:nvSpPr>
            <p:cNvPr id="283" name="Rechteck: abgerundete Ecken 282">
              <a:extLst>
                <a:ext uri="{FF2B5EF4-FFF2-40B4-BE49-F238E27FC236}">
                  <a16:creationId xmlns:a16="http://schemas.microsoft.com/office/drawing/2014/main" id="{75804A7E-005E-4BB1-9071-B164606F47D2}"/>
                </a:ext>
              </a:extLst>
            </p:cNvPr>
            <p:cNvSpPr/>
            <p:nvPr/>
          </p:nvSpPr>
          <p:spPr>
            <a:xfrm>
              <a:off x="9734676" y="255854"/>
              <a:ext cx="2236319" cy="452471"/>
            </a:xfrm>
            <a:prstGeom prst="roundRect">
              <a:avLst/>
            </a:prstGeom>
            <a:solidFill>
              <a:srgbClr val="E2E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4" name="Rechteck: abgerundete Ecken 283">
              <a:extLst>
                <a:ext uri="{FF2B5EF4-FFF2-40B4-BE49-F238E27FC236}">
                  <a16:creationId xmlns:a16="http://schemas.microsoft.com/office/drawing/2014/main" id="{6CD5AE65-2A2B-466B-984F-E6D6765506BA}"/>
                </a:ext>
              </a:extLst>
            </p:cNvPr>
            <p:cNvSpPr/>
            <p:nvPr/>
          </p:nvSpPr>
          <p:spPr>
            <a:xfrm>
              <a:off x="10936349" y="387027"/>
              <a:ext cx="229234" cy="208489"/>
            </a:xfrm>
            <a:prstGeom prst="roundRect">
              <a:avLst/>
            </a:prstGeom>
            <a:solidFill>
              <a:srgbClr val="BE172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400" b="1" dirty="0">
                <a:solidFill>
                  <a:srgbClr val="7F7F7F"/>
                </a:solidFill>
                <a:latin typeface="Droid"/>
              </a:endParaRPr>
            </a:p>
          </p:txBody>
        </p:sp>
        <p:sp>
          <p:nvSpPr>
            <p:cNvPr id="285" name="Rechteck 284">
              <a:extLst>
                <a:ext uri="{FF2B5EF4-FFF2-40B4-BE49-F238E27FC236}">
                  <a16:creationId xmlns:a16="http://schemas.microsoft.com/office/drawing/2014/main" id="{743F396E-7A3C-4B71-9D2E-5253FF7DAC9E}"/>
                </a:ext>
              </a:extLst>
            </p:cNvPr>
            <p:cNvSpPr/>
            <p:nvPr/>
          </p:nvSpPr>
          <p:spPr>
            <a:xfrm>
              <a:off x="11125892" y="352773"/>
              <a:ext cx="7505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de-DE" sz="1200" dirty="0" err="1">
                  <a:solidFill>
                    <a:srgbClr val="062C50"/>
                  </a:solidFill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occupied</a:t>
              </a:r>
              <a:endParaRPr lang="de-DE" sz="1200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286" name="Rechteck: abgerundete Ecken 285">
              <a:extLst>
                <a:ext uri="{FF2B5EF4-FFF2-40B4-BE49-F238E27FC236}">
                  <a16:creationId xmlns:a16="http://schemas.microsoft.com/office/drawing/2014/main" id="{FBBB2504-DC73-4084-A3CA-EB4BBA0FAE1B}"/>
                </a:ext>
              </a:extLst>
            </p:cNvPr>
            <p:cNvSpPr/>
            <p:nvPr/>
          </p:nvSpPr>
          <p:spPr>
            <a:xfrm>
              <a:off x="9866464" y="381120"/>
              <a:ext cx="229234" cy="208489"/>
            </a:xfrm>
            <a:prstGeom prst="roundRect">
              <a:avLst/>
            </a:prstGeom>
            <a:solidFill>
              <a:srgbClr val="062C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400" b="1" dirty="0">
                <a:solidFill>
                  <a:srgbClr val="7F7F7F"/>
                </a:solidFill>
                <a:latin typeface="Droid"/>
              </a:endParaRPr>
            </a:p>
          </p:txBody>
        </p:sp>
        <p:sp>
          <p:nvSpPr>
            <p:cNvPr id="287" name="Rechteck 286">
              <a:extLst>
                <a:ext uri="{FF2B5EF4-FFF2-40B4-BE49-F238E27FC236}">
                  <a16:creationId xmlns:a16="http://schemas.microsoft.com/office/drawing/2014/main" id="{56DF57F2-C043-4D59-A796-3DBDF5AF280A}"/>
                </a:ext>
              </a:extLst>
            </p:cNvPr>
            <p:cNvSpPr/>
            <p:nvPr/>
          </p:nvSpPr>
          <p:spPr>
            <a:xfrm>
              <a:off x="10047018" y="341759"/>
              <a:ext cx="73289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de-DE" sz="1200" dirty="0" err="1">
                  <a:ln w="12700">
                    <a:noFill/>
                  </a:ln>
                  <a:solidFill>
                    <a:srgbClr val="062C50"/>
                  </a:solidFill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available</a:t>
              </a:r>
              <a:endParaRPr lang="de-DE" sz="1200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</p:grpSp>
      <p:grpSp>
        <p:nvGrpSpPr>
          <p:cNvPr id="288" name="Gruppieren 287">
            <a:extLst>
              <a:ext uri="{FF2B5EF4-FFF2-40B4-BE49-F238E27FC236}">
                <a16:creationId xmlns:a16="http://schemas.microsoft.com/office/drawing/2014/main" id="{CDF70D1B-6BC1-4358-874C-EA92F736C10A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289" name="Freihandform 23">
              <a:hlinkClick r:id="rId7" action="ppaction://hlinksldjump"/>
              <a:extLst>
                <a:ext uri="{FF2B5EF4-FFF2-40B4-BE49-F238E27FC236}">
                  <a16:creationId xmlns:a16="http://schemas.microsoft.com/office/drawing/2014/main" id="{3743EB2C-C8AB-4CF4-A632-C38818942B7D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90" name="Grafik 289">
              <a:hlinkClick r:id="rId7" action="ppaction://hlinksldjump"/>
              <a:extLst>
                <a:ext uri="{FF2B5EF4-FFF2-40B4-BE49-F238E27FC236}">
                  <a16:creationId xmlns:a16="http://schemas.microsoft.com/office/drawing/2014/main" id="{EA44ADAA-0F99-4876-A546-7E1968956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pic>
        <p:nvPicPr>
          <p:cNvPr id="291" name="Grafik 290">
            <a:extLst>
              <a:ext uri="{FF2B5EF4-FFF2-40B4-BE49-F238E27FC236}">
                <a16:creationId xmlns:a16="http://schemas.microsoft.com/office/drawing/2014/main" id="{CAB36D3F-ACDB-4BF2-90D2-4F47B5A9D4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14480" y="5973066"/>
            <a:ext cx="329841" cy="32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5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5" name="Grafik 84" descr="Ein Bild, das Mann, haltend, Monitor, Fernsehen enthält.&#10;&#10;Automatisch generierte Beschreibung">
            <a:extLst>
              <a:ext uri="{FF2B5EF4-FFF2-40B4-BE49-F238E27FC236}">
                <a16:creationId xmlns:a16="http://schemas.microsoft.com/office/drawing/2014/main" id="{240A3D3F-81AF-458F-AA49-2146DB25B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86" y="33075"/>
            <a:ext cx="9011060" cy="6805424"/>
          </a:xfrm>
          <a:prstGeom prst="rect">
            <a:avLst/>
          </a:prstGeom>
        </p:spPr>
      </p:pic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DE8BF5D8-D801-4CB3-BA21-ED0B106D69D2}"/>
              </a:ext>
            </a:extLst>
          </p:cNvPr>
          <p:cNvGrpSpPr/>
          <p:nvPr/>
        </p:nvGrpSpPr>
        <p:grpSpPr>
          <a:xfrm>
            <a:off x="1362426" y="3110541"/>
            <a:ext cx="1096857" cy="328944"/>
            <a:chOff x="1327256" y="3110541"/>
            <a:chExt cx="1096857" cy="328944"/>
          </a:xfrm>
        </p:grpSpPr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EB228850-8731-4A12-9815-0C2C0A2A7605}"/>
                </a:ext>
              </a:extLst>
            </p:cNvPr>
            <p:cNvSpPr/>
            <p:nvPr/>
          </p:nvSpPr>
          <p:spPr>
            <a:xfrm rot="10800000">
              <a:off x="1327256" y="3110541"/>
              <a:ext cx="1096857" cy="328944"/>
            </a:xfrm>
            <a:custGeom>
              <a:avLst/>
              <a:gdLst>
                <a:gd name="connsiteX0" fmla="*/ 991720 w 1096857"/>
                <a:gd name="connsiteY0" fmla="*/ 328944 h 328944"/>
                <a:gd name="connsiteX1" fmla="*/ 106269 w 1096857"/>
                <a:gd name="connsiteY1" fmla="*/ 328944 h 328944"/>
                <a:gd name="connsiteX2" fmla="*/ 1132 w 1096857"/>
                <a:gd name="connsiteY2" fmla="*/ 223807 h 328944"/>
                <a:gd name="connsiteX3" fmla="*/ 1132 w 1096857"/>
                <a:gd name="connsiteY3" fmla="*/ 220996 h 328944"/>
                <a:gd name="connsiteX4" fmla="*/ 0 w 1096857"/>
                <a:gd name="connsiteY4" fmla="*/ 220996 h 328944"/>
                <a:gd name="connsiteX5" fmla="*/ 0 w 1096857"/>
                <a:gd name="connsiteY5" fmla="*/ 106697 h 328944"/>
                <a:gd name="connsiteX6" fmla="*/ 198 w 1096857"/>
                <a:gd name="connsiteY6" fmla="*/ 106697 h 328944"/>
                <a:gd name="connsiteX7" fmla="*/ 198 w 1096857"/>
                <a:gd name="connsiteY7" fmla="*/ 105137 h 328944"/>
                <a:gd name="connsiteX8" fmla="*/ 105335 w 1096857"/>
                <a:gd name="connsiteY8" fmla="*/ 0 h 328944"/>
                <a:gd name="connsiteX9" fmla="*/ 990786 w 1096857"/>
                <a:gd name="connsiteY9" fmla="*/ 0 h 328944"/>
                <a:gd name="connsiteX10" fmla="*/ 1095923 w 1096857"/>
                <a:gd name="connsiteY10" fmla="*/ 105137 h 328944"/>
                <a:gd name="connsiteX11" fmla="*/ 1095923 w 1096857"/>
                <a:gd name="connsiteY11" fmla="*/ 121953 h 328944"/>
                <a:gd name="connsiteX12" fmla="*/ 971550 w 1096857"/>
                <a:gd name="connsiteY12" fmla="*/ 121953 h 328944"/>
                <a:gd name="connsiteX13" fmla="*/ 971550 w 1096857"/>
                <a:gd name="connsiteY13" fmla="*/ 206991 h 328944"/>
                <a:gd name="connsiteX14" fmla="*/ 1096857 w 1096857"/>
                <a:gd name="connsiteY14" fmla="*/ 206991 h 328944"/>
                <a:gd name="connsiteX15" fmla="*/ 1096857 w 1096857"/>
                <a:gd name="connsiteY15" fmla="*/ 223807 h 328944"/>
                <a:gd name="connsiteX16" fmla="*/ 991720 w 1096857"/>
                <a:gd name="connsiteY16" fmla="*/ 328944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6857" h="328944">
                  <a:moveTo>
                    <a:pt x="991720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990786" y="0"/>
                  </a:lnTo>
                  <a:cubicBezTo>
                    <a:pt x="1048852" y="0"/>
                    <a:pt x="1095923" y="47071"/>
                    <a:pt x="1095923" y="105137"/>
                  </a:cubicBezTo>
                  <a:lnTo>
                    <a:pt x="1095923" y="121953"/>
                  </a:lnTo>
                  <a:lnTo>
                    <a:pt x="971550" y="121953"/>
                  </a:lnTo>
                  <a:lnTo>
                    <a:pt x="971550" y="206991"/>
                  </a:lnTo>
                  <a:lnTo>
                    <a:pt x="1096857" y="206991"/>
                  </a:lnTo>
                  <a:lnTo>
                    <a:pt x="1096857" y="223807"/>
                  </a:lnTo>
                  <a:cubicBezTo>
                    <a:pt x="1096857" y="281873"/>
                    <a:pt x="1049786" y="328944"/>
                    <a:pt x="991720" y="3289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A5FDE850-4451-4EEE-B72D-8B0380784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07418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88" name="Freihandform: Form 87">
            <a:extLst>
              <a:ext uri="{FF2B5EF4-FFF2-40B4-BE49-F238E27FC236}">
                <a16:creationId xmlns:a16="http://schemas.microsoft.com/office/drawing/2014/main" id="{DA6A6B93-0F24-405D-B574-646FF440F38F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109" name="Freihandform: Form 108">
            <a:extLst>
              <a:ext uri="{FF2B5EF4-FFF2-40B4-BE49-F238E27FC236}">
                <a16:creationId xmlns:a16="http://schemas.microsoft.com/office/drawing/2014/main" id="{EA6AFC04-BBDA-4DDD-9971-2BBC06EBDE2D}"/>
              </a:ext>
            </a:extLst>
          </p:cNvPr>
          <p:cNvSpPr/>
          <p:nvPr/>
        </p:nvSpPr>
        <p:spPr>
          <a:xfrm>
            <a:off x="-17145" y="-12700"/>
            <a:ext cx="2510134" cy="6695658"/>
          </a:xfrm>
          <a:custGeom>
            <a:avLst/>
            <a:gdLst>
              <a:gd name="connsiteX0" fmla="*/ 0 w 2510134"/>
              <a:gd name="connsiteY0" fmla="*/ 0 h 6695658"/>
              <a:gd name="connsiteX1" fmla="*/ 2169551 w 2510134"/>
              <a:gd name="connsiteY1" fmla="*/ 0 h 6695658"/>
              <a:gd name="connsiteX2" fmla="*/ 2169551 w 2510134"/>
              <a:gd name="connsiteY2" fmla="*/ 5488702 h 6695658"/>
              <a:gd name="connsiteX3" fmla="*/ 2167258 w 2510134"/>
              <a:gd name="connsiteY3" fmla="*/ 5500060 h 6695658"/>
              <a:gd name="connsiteX4" fmla="*/ 2167258 w 2510134"/>
              <a:gd name="connsiteY4" fmla="*/ 5920607 h 6695658"/>
              <a:gd name="connsiteX5" fmla="*/ 2272395 w 2510134"/>
              <a:gd name="connsiteY5" fmla="*/ 6025744 h 6695658"/>
              <a:gd name="connsiteX6" fmla="*/ 2299052 w 2510134"/>
              <a:gd name="connsiteY6" fmla="*/ 6025744 h 6695658"/>
              <a:gd name="connsiteX7" fmla="*/ 2324125 w 2510134"/>
              <a:gd name="connsiteY7" fmla="*/ 6025744 h 6695658"/>
              <a:gd name="connsiteX8" fmla="*/ 2330064 w 2510134"/>
              <a:gd name="connsiteY8" fmla="*/ 6026943 h 6695658"/>
              <a:gd name="connsiteX9" fmla="*/ 2395835 w 2510134"/>
              <a:gd name="connsiteY9" fmla="*/ 6026943 h 6695658"/>
              <a:gd name="connsiteX10" fmla="*/ 2395835 w 2510134"/>
              <a:gd name="connsiteY10" fmla="*/ 6028124 h 6695658"/>
              <a:gd name="connsiteX11" fmla="*/ 2404997 w 2510134"/>
              <a:gd name="connsiteY11" fmla="*/ 6028124 h 6695658"/>
              <a:gd name="connsiteX12" fmla="*/ 2510134 w 2510134"/>
              <a:gd name="connsiteY12" fmla="*/ 6133261 h 6695658"/>
              <a:gd name="connsiteX13" fmla="*/ 2510134 w 2510134"/>
              <a:gd name="connsiteY13" fmla="*/ 6320068 h 6695658"/>
              <a:gd name="connsiteX14" fmla="*/ 2510122 w 2510134"/>
              <a:gd name="connsiteY14" fmla="*/ 6320068 h 6695658"/>
              <a:gd name="connsiteX15" fmla="*/ 2510122 w 2510134"/>
              <a:gd name="connsiteY15" fmla="*/ 6590078 h 6695658"/>
              <a:gd name="connsiteX16" fmla="*/ 2404985 w 2510134"/>
              <a:gd name="connsiteY16" fmla="*/ 6695215 h 6695658"/>
              <a:gd name="connsiteX17" fmla="*/ 2388505 w 2510134"/>
              <a:gd name="connsiteY17" fmla="*/ 6695215 h 6695658"/>
              <a:gd name="connsiteX18" fmla="*/ 2386310 w 2510134"/>
              <a:gd name="connsiteY18" fmla="*/ 6695658 h 6695658"/>
              <a:gd name="connsiteX19" fmla="*/ 2386310 w 2510134"/>
              <a:gd name="connsiteY19" fmla="*/ 6693692 h 6695658"/>
              <a:gd name="connsiteX20" fmla="*/ 2303388 w 2510134"/>
              <a:gd name="connsiteY20" fmla="*/ 6693692 h 6695658"/>
              <a:gd name="connsiteX21" fmla="*/ 2301124 w 2510134"/>
              <a:gd name="connsiteY21" fmla="*/ 6694149 h 6695658"/>
              <a:gd name="connsiteX22" fmla="*/ 2223640 w 2510134"/>
              <a:gd name="connsiteY22" fmla="*/ 6694149 h 6695658"/>
              <a:gd name="connsiteX23" fmla="*/ 1751564 w 2510134"/>
              <a:gd name="connsiteY23" fmla="*/ 6694149 h 6695658"/>
              <a:gd name="connsiteX24" fmla="*/ 1746771 w 2510134"/>
              <a:gd name="connsiteY24" fmla="*/ 6695613 h 6695658"/>
              <a:gd name="connsiteX25" fmla="*/ 1436568 w 2510134"/>
              <a:gd name="connsiteY25" fmla="*/ 6695613 h 6695658"/>
              <a:gd name="connsiteX26" fmla="*/ 1329378 w 2510134"/>
              <a:gd name="connsiteY26" fmla="*/ 6695613 h 6695658"/>
              <a:gd name="connsiteX27" fmla="*/ 104036 w 2510134"/>
              <a:gd name="connsiteY27" fmla="*/ 6695613 h 6695658"/>
              <a:gd name="connsiteX28" fmla="*/ 96240 w 2510134"/>
              <a:gd name="connsiteY28" fmla="*/ 6694039 h 6695658"/>
              <a:gd name="connsiteX29" fmla="*/ 2760 w 2510134"/>
              <a:gd name="connsiteY29" fmla="*/ 6694039 h 6695658"/>
              <a:gd name="connsiteX30" fmla="*/ 2760 w 2510134"/>
              <a:gd name="connsiteY30" fmla="*/ 6597749 h 6695658"/>
              <a:gd name="connsiteX31" fmla="*/ 1897 w 2510134"/>
              <a:gd name="connsiteY31" fmla="*/ 6593474 h 6695658"/>
              <a:gd name="connsiteX32" fmla="*/ 1897 w 2510134"/>
              <a:gd name="connsiteY32" fmla="*/ 6224153 h 6695658"/>
              <a:gd name="connsiteX33" fmla="*/ 0 w 2510134"/>
              <a:gd name="connsiteY33" fmla="*/ 6224153 h 669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510134" h="6695658">
                <a:moveTo>
                  <a:pt x="0" y="0"/>
                </a:moveTo>
                <a:lnTo>
                  <a:pt x="2169551" y="0"/>
                </a:lnTo>
                <a:lnTo>
                  <a:pt x="2169551" y="5488702"/>
                </a:lnTo>
                <a:lnTo>
                  <a:pt x="2167258" y="5500060"/>
                </a:lnTo>
                <a:lnTo>
                  <a:pt x="2167258" y="5920607"/>
                </a:lnTo>
                <a:cubicBezTo>
                  <a:pt x="2167258" y="5978673"/>
                  <a:pt x="2214329" y="6025744"/>
                  <a:pt x="2272395" y="6025744"/>
                </a:cubicBezTo>
                <a:lnTo>
                  <a:pt x="2299052" y="6025744"/>
                </a:lnTo>
                <a:lnTo>
                  <a:pt x="2324125" y="6025744"/>
                </a:lnTo>
                <a:lnTo>
                  <a:pt x="2330064" y="6026943"/>
                </a:lnTo>
                <a:lnTo>
                  <a:pt x="2395835" y="6026943"/>
                </a:lnTo>
                <a:lnTo>
                  <a:pt x="2395835" y="6028124"/>
                </a:lnTo>
                <a:lnTo>
                  <a:pt x="2404997" y="6028124"/>
                </a:lnTo>
                <a:cubicBezTo>
                  <a:pt x="2463063" y="6028124"/>
                  <a:pt x="2510134" y="6075195"/>
                  <a:pt x="2510134" y="6133261"/>
                </a:cubicBezTo>
                <a:lnTo>
                  <a:pt x="2510134" y="6320068"/>
                </a:lnTo>
                <a:lnTo>
                  <a:pt x="2510122" y="6320068"/>
                </a:lnTo>
                <a:lnTo>
                  <a:pt x="2510122" y="6590078"/>
                </a:lnTo>
                <a:cubicBezTo>
                  <a:pt x="2510122" y="6648144"/>
                  <a:pt x="2463051" y="6695215"/>
                  <a:pt x="2404985" y="6695215"/>
                </a:cubicBezTo>
                <a:lnTo>
                  <a:pt x="2388505" y="6695215"/>
                </a:lnTo>
                <a:lnTo>
                  <a:pt x="2386310" y="6695658"/>
                </a:lnTo>
                <a:lnTo>
                  <a:pt x="2386310" y="6693692"/>
                </a:lnTo>
                <a:lnTo>
                  <a:pt x="2303388" y="6693692"/>
                </a:lnTo>
                <a:lnTo>
                  <a:pt x="2301124" y="6694149"/>
                </a:lnTo>
                <a:lnTo>
                  <a:pt x="2223640" y="6694149"/>
                </a:lnTo>
                <a:lnTo>
                  <a:pt x="1751564" y="6694149"/>
                </a:lnTo>
                <a:lnTo>
                  <a:pt x="1746771" y="6695613"/>
                </a:lnTo>
                <a:lnTo>
                  <a:pt x="1436568" y="6695613"/>
                </a:lnTo>
                <a:lnTo>
                  <a:pt x="1329378" y="6695613"/>
                </a:lnTo>
                <a:lnTo>
                  <a:pt x="104036" y="6695613"/>
                </a:lnTo>
                <a:lnTo>
                  <a:pt x="96240" y="6694039"/>
                </a:lnTo>
                <a:lnTo>
                  <a:pt x="2760" y="6694039"/>
                </a:lnTo>
                <a:lnTo>
                  <a:pt x="2760" y="6597749"/>
                </a:lnTo>
                <a:lnTo>
                  <a:pt x="1897" y="6593474"/>
                </a:lnTo>
                <a:lnTo>
                  <a:pt x="1897" y="6224153"/>
                </a:lnTo>
                <a:lnTo>
                  <a:pt x="0" y="6224153"/>
                </a:lnTo>
                <a:close/>
              </a:path>
            </a:pathLst>
          </a:cu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>
            <a:hlinkClick r:id="rId6" action="ppaction://hlinksldjump"/>
            <a:extLst>
              <a:ext uri="{FF2B5EF4-FFF2-40B4-BE49-F238E27FC236}">
                <a16:creationId xmlns:a16="http://schemas.microsoft.com/office/drawing/2014/main" id="{9EB49209-3D67-47BD-A049-44B500E0EC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12743" y="6146465"/>
            <a:ext cx="141750" cy="11085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43AE595-DEFB-40FF-80D9-F58DDCE6874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52" name="Textfeld 51">
            <a:extLst>
              <a:ext uri="{FF2B5EF4-FFF2-40B4-BE49-F238E27FC236}">
                <a16:creationId xmlns:a16="http://schemas.microsoft.com/office/drawing/2014/main" id="{9688F1C9-405F-43A0-B225-78B91555A48E}"/>
              </a:ext>
            </a:extLst>
          </p:cNvPr>
          <p:cNvSpPr txBox="1"/>
          <p:nvPr/>
        </p:nvSpPr>
        <p:spPr>
          <a:xfrm>
            <a:off x="141759" y="2002944"/>
            <a:ext cx="1491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ea typeface="Verdana" panose="020B0604030504040204" pitchFamily="34" charset="0"/>
              </a:rPr>
              <a:t>IMAGE CORRECTION</a:t>
            </a:r>
          </a:p>
        </p:txBody>
      </p:sp>
      <p:sp>
        <p:nvSpPr>
          <p:cNvPr id="72" name="Freihandform 71">
            <a:hlinkClick r:id="rId11" action="ppaction://hlinksldjump"/>
            <a:extLst>
              <a:ext uri="{FF2B5EF4-FFF2-40B4-BE49-F238E27FC236}">
                <a16:creationId xmlns:a16="http://schemas.microsoft.com/office/drawing/2014/main" id="{362A135D-C31A-E045-B54D-20AF4475C184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21" name="Grafik 120">
            <a:hlinkClick r:id="rId11" action="ppaction://hlinksldjump"/>
            <a:extLst>
              <a:ext uri="{FF2B5EF4-FFF2-40B4-BE49-F238E27FC236}">
                <a16:creationId xmlns:a16="http://schemas.microsoft.com/office/drawing/2014/main" id="{FED3D1A8-E739-4D69-A5C1-8A07FE5C19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sp>
        <p:nvSpPr>
          <p:cNvPr id="73" name="Rechteck: abgerundete Ecken 72">
            <a:extLst>
              <a:ext uri="{FF2B5EF4-FFF2-40B4-BE49-F238E27FC236}">
                <a16:creationId xmlns:a16="http://schemas.microsoft.com/office/drawing/2014/main" id="{FA72C461-A4D2-4186-B7D9-9C657ACD3A5A}"/>
              </a:ext>
            </a:extLst>
          </p:cNvPr>
          <p:cNvSpPr/>
          <p:nvPr/>
        </p:nvSpPr>
        <p:spPr>
          <a:xfrm>
            <a:off x="227013" y="675832"/>
            <a:ext cx="1655762" cy="642646"/>
          </a:xfrm>
          <a:prstGeom prst="roundRect">
            <a:avLst>
              <a:gd name="adj" fmla="val 6649"/>
            </a:avLst>
          </a:prstGeom>
          <a:solidFill>
            <a:srgbClr val="122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000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D2ABD0A0-FC04-4886-BB7A-845AA961D6F2}"/>
              </a:ext>
            </a:extLst>
          </p:cNvPr>
          <p:cNvSpPr txBox="1"/>
          <p:nvPr/>
        </p:nvSpPr>
        <p:spPr>
          <a:xfrm>
            <a:off x="202605" y="649202"/>
            <a:ext cx="422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A535B55-77D5-476A-B05D-2F4FAEB2A39F}"/>
              </a:ext>
            </a:extLst>
          </p:cNvPr>
          <p:cNvSpPr/>
          <p:nvPr/>
        </p:nvSpPr>
        <p:spPr>
          <a:xfrm>
            <a:off x="415193" y="713087"/>
            <a:ext cx="1564186" cy="551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>
                <a:solidFill>
                  <a:prstClr val="white"/>
                </a:solidFill>
              </a:rPr>
              <a:t>Changes to the settings may cause the system to stop working properly.</a:t>
            </a:r>
            <a:endParaRPr lang="de-DE" sz="1000" dirty="0">
              <a:solidFill>
                <a:prstClr val="white"/>
              </a:solidFill>
            </a:endParaRPr>
          </a:p>
        </p:txBody>
      </p:sp>
      <p:sp>
        <p:nvSpPr>
          <p:cNvPr id="90" name="Flussdiagramm: Alternativer Prozess 89">
            <a:hlinkClick r:id="rId14" action="ppaction://hlinksldjump"/>
            <a:extLst>
              <a:ext uri="{FF2B5EF4-FFF2-40B4-BE49-F238E27FC236}">
                <a16:creationId xmlns:a16="http://schemas.microsoft.com/office/drawing/2014/main" id="{EBA99C40-7339-4569-88BD-E5502EF29640}"/>
              </a:ext>
            </a:extLst>
          </p:cNvPr>
          <p:cNvSpPr/>
          <p:nvPr/>
        </p:nvSpPr>
        <p:spPr>
          <a:xfrm>
            <a:off x="459024" y="1444038"/>
            <a:ext cx="1208412" cy="456259"/>
          </a:xfrm>
          <a:prstGeom prst="flowChartAlternateProcess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RESET </a:t>
            </a:r>
          </a:p>
          <a:p>
            <a:pPr algn="ctr"/>
            <a:r>
              <a:rPr lang="de-DE" sz="800" dirty="0"/>
              <a:t>TO FACTORY SETTINGS</a:t>
            </a:r>
            <a:endParaRPr lang="de-DE" sz="800" b="1" dirty="0">
              <a:solidFill>
                <a:schemeClr val="bg1"/>
              </a:solidFill>
            </a:endParaRPr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548A13F5-C45B-496F-90AD-B5A93FDE97F7}"/>
              </a:ext>
            </a:extLst>
          </p:cNvPr>
          <p:cNvGrpSpPr/>
          <p:nvPr/>
        </p:nvGrpSpPr>
        <p:grpSpPr>
          <a:xfrm>
            <a:off x="156507" y="4051864"/>
            <a:ext cx="1491318" cy="400110"/>
            <a:chOff x="156507" y="1429609"/>
            <a:chExt cx="1491318" cy="400110"/>
          </a:xfrm>
        </p:grpSpPr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14C6B2FB-A802-4299-A6BF-EB325B2B474B}"/>
                </a:ext>
              </a:extLst>
            </p:cNvPr>
            <p:cNvSpPr txBox="1"/>
            <p:nvPr/>
          </p:nvSpPr>
          <p:spPr>
            <a:xfrm>
              <a:off x="156507" y="1429609"/>
              <a:ext cx="14913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solidFill>
                    <a:schemeClr val="bg1"/>
                  </a:solidFill>
                </a:rPr>
                <a:t>DEBOUNCE </a:t>
              </a:r>
            </a:p>
            <a:p>
              <a:r>
                <a:rPr lang="de-DE" sz="1000" dirty="0">
                  <a:solidFill>
                    <a:schemeClr val="bg1"/>
                  </a:solidFill>
                </a:rPr>
                <a:t>COUNTER</a:t>
              </a:r>
              <a:endParaRPr lang="de-DE" sz="1000" dirty="0">
                <a:solidFill>
                  <a:schemeClr val="bg1"/>
                </a:solidFill>
                <a:ea typeface="Verdana" panose="020B0604030504040204" pitchFamily="34" charset="0"/>
              </a:endParaRPr>
            </a:p>
          </p:txBody>
        </p:sp>
        <p:sp>
          <p:nvSpPr>
            <p:cNvPr id="129" name="Rechteck: abgerundete Ecken 128">
              <a:extLst>
                <a:ext uri="{FF2B5EF4-FFF2-40B4-BE49-F238E27FC236}">
                  <a16:creationId xmlns:a16="http://schemas.microsoft.com/office/drawing/2014/main" id="{2C86CC38-2583-45BD-9F76-5070472C4EF4}"/>
                </a:ext>
              </a:extLst>
            </p:cNvPr>
            <p:cNvSpPr/>
            <p:nvPr/>
          </p:nvSpPr>
          <p:spPr>
            <a:xfrm>
              <a:off x="1196979" y="1484313"/>
              <a:ext cx="353958" cy="25307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rgbClr val="122B4C"/>
                  </a:solidFill>
                </a:rPr>
                <a:t>9</a:t>
              </a:r>
            </a:p>
          </p:txBody>
        </p:sp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C200A286-D255-4E3C-B5C4-1A64E5846908}"/>
              </a:ext>
            </a:extLst>
          </p:cNvPr>
          <p:cNvGrpSpPr/>
          <p:nvPr/>
        </p:nvGrpSpPr>
        <p:grpSpPr>
          <a:xfrm>
            <a:off x="223032" y="2510153"/>
            <a:ext cx="277817" cy="279320"/>
            <a:chOff x="231701" y="1945266"/>
            <a:chExt cx="277817" cy="279320"/>
          </a:xfrm>
        </p:grpSpPr>
        <p:pic>
          <p:nvPicPr>
            <p:cNvPr id="139" name="Grafik 138">
              <a:extLst>
                <a:ext uri="{FF2B5EF4-FFF2-40B4-BE49-F238E27FC236}">
                  <a16:creationId xmlns:a16="http://schemas.microsoft.com/office/drawing/2014/main" id="{7892B5FF-8157-4B80-A070-A044C04F7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01" y="1945266"/>
              <a:ext cx="230081" cy="230081"/>
            </a:xfrm>
            <a:prstGeom prst="rect">
              <a:avLst/>
            </a:prstGeom>
          </p:spPr>
        </p:pic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4A3227C0-E86C-4142-A77A-390E854FEAEB}"/>
                </a:ext>
              </a:extLst>
            </p:cNvPr>
            <p:cNvSpPr/>
            <p:nvPr/>
          </p:nvSpPr>
          <p:spPr>
            <a:xfrm rot="19080773">
              <a:off x="391237" y="2088108"/>
              <a:ext cx="118281" cy="136478"/>
            </a:xfrm>
            <a:prstGeom prst="ellipse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2A1AF63A-190B-4B38-B85D-08720F965F7B}"/>
              </a:ext>
            </a:extLst>
          </p:cNvPr>
          <p:cNvGrpSpPr/>
          <p:nvPr/>
        </p:nvGrpSpPr>
        <p:grpSpPr>
          <a:xfrm>
            <a:off x="1680005" y="2508911"/>
            <a:ext cx="275995" cy="278286"/>
            <a:chOff x="1652274" y="1944024"/>
            <a:chExt cx="275995" cy="278286"/>
          </a:xfrm>
        </p:grpSpPr>
        <p:pic>
          <p:nvPicPr>
            <p:cNvPr id="137" name="Grafik 136">
              <a:extLst>
                <a:ext uri="{FF2B5EF4-FFF2-40B4-BE49-F238E27FC236}">
                  <a16:creationId xmlns:a16="http://schemas.microsoft.com/office/drawing/2014/main" id="{1D53D95B-0B9E-46B3-9456-7EB82557F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274" y="1944024"/>
              <a:ext cx="230081" cy="230081"/>
            </a:xfrm>
            <a:prstGeom prst="rect">
              <a:avLst/>
            </a:prstGeom>
          </p:spPr>
        </p:pic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E6968EDA-1407-42E5-8FF5-7F787D68E1F4}"/>
                </a:ext>
              </a:extLst>
            </p:cNvPr>
            <p:cNvSpPr/>
            <p:nvPr/>
          </p:nvSpPr>
          <p:spPr>
            <a:xfrm rot="19080773">
              <a:off x="1809988" y="2085832"/>
              <a:ext cx="118281" cy="136478"/>
            </a:xfrm>
            <a:prstGeom prst="ellipse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35" name="Gerader Verbinder 134">
            <a:extLst>
              <a:ext uri="{FF2B5EF4-FFF2-40B4-BE49-F238E27FC236}">
                <a16:creationId xmlns:a16="http://schemas.microsoft.com/office/drawing/2014/main" id="{59171FE6-84E9-42DF-9E3A-6F0222ECFC41}"/>
              </a:ext>
            </a:extLst>
          </p:cNvPr>
          <p:cNvCxnSpPr>
            <a:cxnSpLocks/>
          </p:cNvCxnSpPr>
          <p:nvPr/>
        </p:nvCxnSpPr>
        <p:spPr>
          <a:xfrm>
            <a:off x="350539" y="2610000"/>
            <a:ext cx="1395764" cy="0"/>
          </a:xfrm>
          <a:prstGeom prst="line">
            <a:avLst/>
          </a:prstGeom>
          <a:ln w="28575">
            <a:solidFill>
              <a:srgbClr val="122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GLER 1">
            <a:hlinkClick r:id="rId14" action="ppaction://hlinksldjump"/>
            <a:extLst>
              <a:ext uri="{FF2B5EF4-FFF2-40B4-BE49-F238E27FC236}">
                <a16:creationId xmlns:a16="http://schemas.microsoft.com/office/drawing/2014/main" id="{E07C9402-D5BC-41E1-962E-2C84F1A7DB42}"/>
              </a:ext>
            </a:extLst>
          </p:cNvPr>
          <p:cNvSpPr/>
          <p:nvPr/>
        </p:nvSpPr>
        <p:spPr>
          <a:xfrm>
            <a:off x="512178" y="2493523"/>
            <a:ext cx="232667" cy="230911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6070B33-D1AF-442B-90F5-C2DC79CCC86D}"/>
              </a:ext>
            </a:extLst>
          </p:cNvPr>
          <p:cNvSpPr txBox="1"/>
          <p:nvPr/>
        </p:nvSpPr>
        <p:spPr>
          <a:xfrm>
            <a:off x="135548" y="2256539"/>
            <a:ext cx="1491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CONTRAST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AD198722-DF76-4764-96CB-ACDE4A870347}"/>
              </a:ext>
            </a:extLst>
          </p:cNvPr>
          <p:cNvSpPr txBox="1"/>
          <p:nvPr/>
        </p:nvSpPr>
        <p:spPr>
          <a:xfrm>
            <a:off x="135319" y="2803306"/>
            <a:ext cx="1491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BRIGHTNESS</a:t>
            </a:r>
          </a:p>
        </p:txBody>
      </p:sp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6B7C3845-865D-4A40-A784-166270A28E56}"/>
              </a:ext>
            </a:extLst>
          </p:cNvPr>
          <p:cNvGrpSpPr/>
          <p:nvPr/>
        </p:nvGrpSpPr>
        <p:grpSpPr>
          <a:xfrm>
            <a:off x="223032" y="3057349"/>
            <a:ext cx="277817" cy="279320"/>
            <a:chOff x="231701" y="1945266"/>
            <a:chExt cx="277817" cy="279320"/>
          </a:xfrm>
        </p:grpSpPr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6F71FC29-62CE-4FBC-9FA2-38BE50BDF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01" y="1945266"/>
              <a:ext cx="230081" cy="230081"/>
            </a:xfrm>
            <a:prstGeom prst="rect">
              <a:avLst/>
            </a:prstGeom>
          </p:spPr>
        </p:pic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B8434BA7-A904-42AE-AB51-5C1B18C57600}"/>
                </a:ext>
              </a:extLst>
            </p:cNvPr>
            <p:cNvSpPr/>
            <p:nvPr/>
          </p:nvSpPr>
          <p:spPr>
            <a:xfrm rot="19080773">
              <a:off x="391237" y="2088108"/>
              <a:ext cx="118281" cy="136478"/>
            </a:xfrm>
            <a:prstGeom prst="ellipse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BD038053-62C4-400C-8C23-DB4C722E8135}"/>
              </a:ext>
            </a:extLst>
          </p:cNvPr>
          <p:cNvGrpSpPr/>
          <p:nvPr/>
        </p:nvGrpSpPr>
        <p:grpSpPr>
          <a:xfrm>
            <a:off x="1680005" y="3056107"/>
            <a:ext cx="275995" cy="278286"/>
            <a:chOff x="1652274" y="1944024"/>
            <a:chExt cx="275995" cy="278286"/>
          </a:xfrm>
        </p:grpSpPr>
        <p:pic>
          <p:nvPicPr>
            <p:cNvPr id="148" name="Grafik 147">
              <a:extLst>
                <a:ext uri="{FF2B5EF4-FFF2-40B4-BE49-F238E27FC236}">
                  <a16:creationId xmlns:a16="http://schemas.microsoft.com/office/drawing/2014/main" id="{C1CF7195-AEA3-4E61-9FB7-74FFD00C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274" y="1944024"/>
              <a:ext cx="230081" cy="230081"/>
            </a:xfrm>
            <a:prstGeom prst="rect">
              <a:avLst/>
            </a:prstGeom>
          </p:spPr>
        </p:pic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20D1A9C5-A25C-4E66-A502-947AED2D1DEA}"/>
                </a:ext>
              </a:extLst>
            </p:cNvPr>
            <p:cNvSpPr/>
            <p:nvPr/>
          </p:nvSpPr>
          <p:spPr>
            <a:xfrm rot="19080773">
              <a:off x="1809988" y="2085832"/>
              <a:ext cx="118281" cy="136478"/>
            </a:xfrm>
            <a:prstGeom prst="ellipse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46" name="Gerader Verbinder 145">
            <a:extLst>
              <a:ext uri="{FF2B5EF4-FFF2-40B4-BE49-F238E27FC236}">
                <a16:creationId xmlns:a16="http://schemas.microsoft.com/office/drawing/2014/main" id="{F29B2A8A-C3BC-4953-AFDF-7645D61F7D54}"/>
              </a:ext>
            </a:extLst>
          </p:cNvPr>
          <p:cNvCxnSpPr>
            <a:cxnSpLocks/>
          </p:cNvCxnSpPr>
          <p:nvPr/>
        </p:nvCxnSpPr>
        <p:spPr>
          <a:xfrm>
            <a:off x="350539" y="3157196"/>
            <a:ext cx="1395764" cy="0"/>
          </a:xfrm>
          <a:prstGeom prst="line">
            <a:avLst/>
          </a:prstGeom>
          <a:ln w="28575">
            <a:solidFill>
              <a:srgbClr val="122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GLER 2">
            <a:extLst>
              <a:ext uri="{FF2B5EF4-FFF2-40B4-BE49-F238E27FC236}">
                <a16:creationId xmlns:a16="http://schemas.microsoft.com/office/drawing/2014/main" id="{A360C747-B6D0-496D-92C9-5C8FB600F56B}"/>
              </a:ext>
            </a:extLst>
          </p:cNvPr>
          <p:cNvSpPr/>
          <p:nvPr/>
        </p:nvSpPr>
        <p:spPr>
          <a:xfrm>
            <a:off x="512178" y="3040719"/>
            <a:ext cx="232667" cy="230911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B3874650-B588-4FFA-A4C3-41ED987AF131}"/>
              </a:ext>
            </a:extLst>
          </p:cNvPr>
          <p:cNvSpPr txBox="1"/>
          <p:nvPr/>
        </p:nvSpPr>
        <p:spPr>
          <a:xfrm>
            <a:off x="139300" y="3343739"/>
            <a:ext cx="1491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SCALE FACTOR</a:t>
            </a:r>
          </a:p>
        </p:txBody>
      </p:sp>
      <p:grpSp>
        <p:nvGrpSpPr>
          <p:cNvPr id="155" name="Gruppieren 154">
            <a:extLst>
              <a:ext uri="{FF2B5EF4-FFF2-40B4-BE49-F238E27FC236}">
                <a16:creationId xmlns:a16="http://schemas.microsoft.com/office/drawing/2014/main" id="{DB6A3BEE-163B-49E6-A1A1-5B17DD209338}"/>
              </a:ext>
            </a:extLst>
          </p:cNvPr>
          <p:cNvGrpSpPr/>
          <p:nvPr/>
        </p:nvGrpSpPr>
        <p:grpSpPr>
          <a:xfrm>
            <a:off x="223032" y="3596425"/>
            <a:ext cx="277817" cy="279320"/>
            <a:chOff x="231701" y="1945266"/>
            <a:chExt cx="277817" cy="279320"/>
          </a:xfrm>
        </p:grpSpPr>
        <p:pic>
          <p:nvPicPr>
            <p:cNvPr id="161" name="Grafik 160">
              <a:extLst>
                <a:ext uri="{FF2B5EF4-FFF2-40B4-BE49-F238E27FC236}">
                  <a16:creationId xmlns:a16="http://schemas.microsoft.com/office/drawing/2014/main" id="{AE00BAEE-10D3-408D-8905-FC2BC8243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01" y="1945266"/>
              <a:ext cx="230081" cy="230081"/>
            </a:xfrm>
            <a:prstGeom prst="rect">
              <a:avLst/>
            </a:prstGeom>
          </p:spPr>
        </p:pic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1111BD06-4440-41C8-9552-AA8F0B4563B6}"/>
                </a:ext>
              </a:extLst>
            </p:cNvPr>
            <p:cNvSpPr/>
            <p:nvPr/>
          </p:nvSpPr>
          <p:spPr>
            <a:xfrm rot="19080773">
              <a:off x="391237" y="2088108"/>
              <a:ext cx="118281" cy="136478"/>
            </a:xfrm>
            <a:prstGeom prst="ellipse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6" name="Gruppieren 155">
            <a:extLst>
              <a:ext uri="{FF2B5EF4-FFF2-40B4-BE49-F238E27FC236}">
                <a16:creationId xmlns:a16="http://schemas.microsoft.com/office/drawing/2014/main" id="{ACC05746-480A-4619-8521-CB50AA5B62D0}"/>
              </a:ext>
            </a:extLst>
          </p:cNvPr>
          <p:cNvGrpSpPr/>
          <p:nvPr/>
        </p:nvGrpSpPr>
        <p:grpSpPr>
          <a:xfrm>
            <a:off x="1680005" y="3595183"/>
            <a:ext cx="275995" cy="278286"/>
            <a:chOff x="1652274" y="1944024"/>
            <a:chExt cx="275995" cy="278286"/>
          </a:xfrm>
        </p:grpSpPr>
        <p:pic>
          <p:nvPicPr>
            <p:cNvPr id="159" name="Grafik 158">
              <a:extLst>
                <a:ext uri="{FF2B5EF4-FFF2-40B4-BE49-F238E27FC236}">
                  <a16:creationId xmlns:a16="http://schemas.microsoft.com/office/drawing/2014/main" id="{EB9CFF89-776C-40A9-90DD-89F26F934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274" y="1944024"/>
              <a:ext cx="230081" cy="230081"/>
            </a:xfrm>
            <a:prstGeom prst="rect">
              <a:avLst/>
            </a:prstGeom>
          </p:spPr>
        </p:pic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CE2ACF6D-B970-4CCF-9AE7-632D2E9D8801}"/>
                </a:ext>
              </a:extLst>
            </p:cNvPr>
            <p:cNvSpPr/>
            <p:nvPr/>
          </p:nvSpPr>
          <p:spPr>
            <a:xfrm rot="19080773">
              <a:off x="1809988" y="2085832"/>
              <a:ext cx="118281" cy="136478"/>
            </a:xfrm>
            <a:prstGeom prst="ellipse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57" name="Gerader Verbinder 156">
            <a:extLst>
              <a:ext uri="{FF2B5EF4-FFF2-40B4-BE49-F238E27FC236}">
                <a16:creationId xmlns:a16="http://schemas.microsoft.com/office/drawing/2014/main" id="{050D7E48-AD42-432B-873A-53B9A5A99442}"/>
              </a:ext>
            </a:extLst>
          </p:cNvPr>
          <p:cNvCxnSpPr>
            <a:cxnSpLocks/>
          </p:cNvCxnSpPr>
          <p:nvPr/>
        </p:nvCxnSpPr>
        <p:spPr>
          <a:xfrm>
            <a:off x="350539" y="3696272"/>
            <a:ext cx="1395764" cy="0"/>
          </a:xfrm>
          <a:prstGeom prst="line">
            <a:avLst/>
          </a:prstGeom>
          <a:ln w="28575">
            <a:solidFill>
              <a:srgbClr val="122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GLER 3">
            <a:extLst>
              <a:ext uri="{FF2B5EF4-FFF2-40B4-BE49-F238E27FC236}">
                <a16:creationId xmlns:a16="http://schemas.microsoft.com/office/drawing/2014/main" id="{E50F2738-E7B5-4884-8E19-51F3BAFA16B2}"/>
              </a:ext>
            </a:extLst>
          </p:cNvPr>
          <p:cNvSpPr/>
          <p:nvPr/>
        </p:nvSpPr>
        <p:spPr>
          <a:xfrm>
            <a:off x="512178" y="3579795"/>
            <a:ext cx="232667" cy="230911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>
            <a:extLst>
              <a:ext uri="{FF2B5EF4-FFF2-40B4-BE49-F238E27FC236}">
                <a16:creationId xmlns:a16="http://schemas.microsoft.com/office/drawing/2014/main" id="{6F176E94-23BD-4275-B1F1-602791E40334}"/>
              </a:ext>
            </a:extLst>
          </p:cNvPr>
          <p:cNvSpPr/>
          <p:nvPr/>
        </p:nvSpPr>
        <p:spPr>
          <a:xfrm>
            <a:off x="1617890" y="4051932"/>
            <a:ext cx="177252" cy="177250"/>
          </a:xfrm>
          <a:prstGeom prst="ellipse">
            <a:avLst/>
          </a:prstGeom>
          <a:solidFill>
            <a:srgbClr val="122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4" name="PLUS Button">
            <a:extLst>
              <a:ext uri="{FF2B5EF4-FFF2-40B4-BE49-F238E27FC236}">
                <a16:creationId xmlns:a16="http://schemas.microsoft.com/office/drawing/2014/main" id="{7977AAEE-9F4D-4FE3-9F6D-C074EFBBBDDB}"/>
              </a:ext>
            </a:extLst>
          </p:cNvPr>
          <p:cNvGrpSpPr/>
          <p:nvPr/>
        </p:nvGrpSpPr>
        <p:grpSpPr>
          <a:xfrm>
            <a:off x="1608305" y="4041251"/>
            <a:ext cx="275995" cy="278286"/>
            <a:chOff x="1832405" y="2406468"/>
            <a:chExt cx="275995" cy="278286"/>
          </a:xfrm>
        </p:grpSpPr>
        <p:pic>
          <p:nvPicPr>
            <p:cNvPr id="165" name="PLUS">
              <a:extLst>
                <a:ext uri="{FF2B5EF4-FFF2-40B4-BE49-F238E27FC236}">
                  <a16:creationId xmlns:a16="http://schemas.microsoft.com/office/drawing/2014/main" id="{FBF6C3DB-1F6B-442F-93DD-56254E76A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2405" y="2406468"/>
              <a:ext cx="230081" cy="230081"/>
            </a:xfrm>
            <a:prstGeom prst="rect">
              <a:avLst/>
            </a:prstGeom>
          </p:spPr>
        </p:pic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77B1E222-0ADB-453C-B90F-4D081D8585BE}"/>
                </a:ext>
              </a:extLst>
            </p:cNvPr>
            <p:cNvSpPr/>
            <p:nvPr/>
          </p:nvSpPr>
          <p:spPr>
            <a:xfrm rot="19080773">
              <a:off x="1990119" y="2548276"/>
              <a:ext cx="118281" cy="136478"/>
            </a:xfrm>
            <a:prstGeom prst="ellipse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7" name="Minus Button">
            <a:extLst>
              <a:ext uri="{FF2B5EF4-FFF2-40B4-BE49-F238E27FC236}">
                <a16:creationId xmlns:a16="http://schemas.microsoft.com/office/drawing/2014/main" id="{6DD60227-5F29-45E6-BB5A-451697B6EE80}"/>
              </a:ext>
            </a:extLst>
          </p:cNvPr>
          <p:cNvGrpSpPr/>
          <p:nvPr/>
        </p:nvGrpSpPr>
        <p:grpSpPr>
          <a:xfrm>
            <a:off x="1605836" y="4236652"/>
            <a:ext cx="277817" cy="279320"/>
            <a:chOff x="1605836" y="2921541"/>
            <a:chExt cx="277817" cy="279320"/>
          </a:xfrm>
        </p:grpSpPr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ACFCE057-933E-4B7E-8271-FF97BE4DA4DD}"/>
                </a:ext>
              </a:extLst>
            </p:cNvPr>
            <p:cNvSpPr/>
            <p:nvPr/>
          </p:nvSpPr>
          <p:spPr>
            <a:xfrm>
              <a:off x="1616020" y="2935805"/>
              <a:ext cx="176316" cy="176314"/>
            </a:xfrm>
            <a:prstGeom prst="ellipse">
              <a:avLst/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9" name="Gruppieren 168">
              <a:extLst>
                <a:ext uri="{FF2B5EF4-FFF2-40B4-BE49-F238E27FC236}">
                  <a16:creationId xmlns:a16="http://schemas.microsoft.com/office/drawing/2014/main" id="{B6166DCB-597A-49DF-80DF-10EF86A38448}"/>
                </a:ext>
              </a:extLst>
            </p:cNvPr>
            <p:cNvGrpSpPr/>
            <p:nvPr/>
          </p:nvGrpSpPr>
          <p:grpSpPr>
            <a:xfrm>
              <a:off x="1605836" y="2921541"/>
              <a:ext cx="277817" cy="279320"/>
              <a:chOff x="1605836" y="2921541"/>
              <a:chExt cx="277817" cy="279320"/>
            </a:xfrm>
          </p:grpSpPr>
          <p:pic>
            <p:nvPicPr>
              <p:cNvPr id="170" name="Grafik 169">
                <a:extLst>
                  <a:ext uri="{FF2B5EF4-FFF2-40B4-BE49-F238E27FC236}">
                    <a16:creationId xmlns:a16="http://schemas.microsoft.com/office/drawing/2014/main" id="{FC59EB08-381B-442D-B0C1-E6D6B4530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5836" y="2921541"/>
                <a:ext cx="230081" cy="230081"/>
              </a:xfrm>
              <a:prstGeom prst="rect">
                <a:avLst/>
              </a:prstGeom>
            </p:spPr>
          </p:pic>
          <p:sp>
            <p:nvSpPr>
              <p:cNvPr id="171" name="Ellipse 170">
                <a:extLst>
                  <a:ext uri="{FF2B5EF4-FFF2-40B4-BE49-F238E27FC236}">
                    <a16:creationId xmlns:a16="http://schemas.microsoft.com/office/drawing/2014/main" id="{A6CE7C60-C5EA-4CB6-BDC6-0CC8711395E2}"/>
                  </a:ext>
                </a:extLst>
              </p:cNvPr>
              <p:cNvSpPr/>
              <p:nvPr/>
            </p:nvSpPr>
            <p:spPr>
              <a:xfrm rot="19080773">
                <a:off x="1765372" y="3064383"/>
                <a:ext cx="118281" cy="136478"/>
              </a:xfrm>
              <a:prstGeom prst="ellipse">
                <a:avLst/>
              </a:pr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76" name="INFO Button">
            <a:extLst>
              <a:ext uri="{FF2B5EF4-FFF2-40B4-BE49-F238E27FC236}">
                <a16:creationId xmlns:a16="http://schemas.microsoft.com/office/drawing/2014/main" id="{D793C599-F3D3-4D25-B317-FB6ABB6BB7D9}"/>
              </a:ext>
            </a:extLst>
          </p:cNvPr>
          <p:cNvGrpSpPr/>
          <p:nvPr/>
        </p:nvGrpSpPr>
        <p:grpSpPr>
          <a:xfrm>
            <a:off x="888615" y="4122728"/>
            <a:ext cx="215277" cy="215273"/>
            <a:chOff x="888615" y="2781613"/>
            <a:chExt cx="215277" cy="215273"/>
          </a:xfrm>
        </p:grpSpPr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F8CCF04A-EC95-4027-AF40-B24D9CB99933}"/>
                </a:ext>
              </a:extLst>
            </p:cNvPr>
            <p:cNvSpPr/>
            <p:nvPr/>
          </p:nvSpPr>
          <p:spPr>
            <a:xfrm>
              <a:off x="888615" y="2781613"/>
              <a:ext cx="215277" cy="215273"/>
            </a:xfrm>
            <a:prstGeom prst="ellipse">
              <a:avLst/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93CFAAC7-535F-40C1-99F1-CBD1A9FBAAD9}"/>
                </a:ext>
              </a:extLst>
            </p:cNvPr>
            <p:cNvGrpSpPr/>
            <p:nvPr/>
          </p:nvGrpSpPr>
          <p:grpSpPr>
            <a:xfrm>
              <a:off x="926020" y="2819906"/>
              <a:ext cx="144750" cy="144750"/>
              <a:chOff x="908684" y="2889250"/>
              <a:chExt cx="144750" cy="144750"/>
            </a:xfrm>
          </p:grpSpPr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8FE6C033-11F0-4C8E-8177-8FF7BDA7628C}"/>
                  </a:ext>
                </a:extLst>
              </p:cNvPr>
              <p:cNvSpPr/>
              <p:nvPr/>
            </p:nvSpPr>
            <p:spPr>
              <a:xfrm>
                <a:off x="916563" y="2899619"/>
                <a:ext cx="123514" cy="123513"/>
              </a:xfrm>
              <a:prstGeom prst="ellipse">
                <a:avLst/>
              </a:prstGeom>
              <a:solidFill>
                <a:srgbClr val="122B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80" name="Grafik 179">
                <a:extLst>
                  <a:ext uri="{FF2B5EF4-FFF2-40B4-BE49-F238E27FC236}">
                    <a16:creationId xmlns:a16="http://schemas.microsoft.com/office/drawing/2014/main" id="{E6BBD3B2-3038-4B23-913F-DB88B4F8D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684" y="2889250"/>
                <a:ext cx="144750" cy="144750"/>
              </a:xfrm>
              <a:prstGeom prst="rect">
                <a:avLst/>
              </a:prstGeom>
            </p:spPr>
          </p:pic>
        </p:grpSp>
      </p:grp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EDB8B8E0-ABF6-2044-B5F4-C5BC0D3E0F90}"/>
              </a:ext>
            </a:extLst>
          </p:cNvPr>
          <p:cNvGrpSpPr/>
          <p:nvPr/>
        </p:nvGrpSpPr>
        <p:grpSpPr>
          <a:xfrm>
            <a:off x="1866236" y="2518370"/>
            <a:ext cx="388617" cy="528703"/>
            <a:chOff x="1850194" y="2518370"/>
            <a:chExt cx="388617" cy="528703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531EF0F4-E6DE-8349-B29C-3E38764BC490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117" name="Freihandform 116">
                <a:extLst>
                  <a:ext uri="{FF2B5EF4-FFF2-40B4-BE49-F238E27FC236}">
                    <a16:creationId xmlns:a16="http://schemas.microsoft.com/office/drawing/2014/main" id="{C5BE3670-810F-B049-A081-C27BC770DC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0" name="Freihandform 119">
                <a:extLst>
                  <a:ext uri="{FF2B5EF4-FFF2-40B4-BE49-F238E27FC236}">
                    <a16:creationId xmlns:a16="http://schemas.microsoft.com/office/drawing/2014/main" id="{E7C3E39F-CEA8-3A45-A6CB-71DFA061DF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5" name="Textfeld 114">
              <a:extLst>
                <a:ext uri="{FF2B5EF4-FFF2-40B4-BE49-F238E27FC236}">
                  <a16:creationId xmlns:a16="http://schemas.microsoft.com/office/drawing/2014/main" id="{35F248FB-812E-A947-BC06-85111C978BA9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16" name="Textfeld 115">
              <a:extLst>
                <a:ext uri="{FF2B5EF4-FFF2-40B4-BE49-F238E27FC236}">
                  <a16:creationId xmlns:a16="http://schemas.microsoft.com/office/drawing/2014/main" id="{D74412D5-D365-0947-A1A3-C708BAEEFC35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pic>
        <p:nvPicPr>
          <p:cNvPr id="77" name="Grafik 76">
            <a:extLst>
              <a:ext uri="{FF2B5EF4-FFF2-40B4-BE49-F238E27FC236}">
                <a16:creationId xmlns:a16="http://schemas.microsoft.com/office/drawing/2014/main" id="{4FCAB9F2-7747-423D-BE11-99BFC8BF846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7825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5" name="Grafik 84" descr="Ein Bild, das Mann, haltend, Monitor, Fernsehen enthält.&#10;&#10;Automatisch generierte Beschreibung">
            <a:extLst>
              <a:ext uri="{FF2B5EF4-FFF2-40B4-BE49-F238E27FC236}">
                <a16:creationId xmlns:a16="http://schemas.microsoft.com/office/drawing/2014/main" id="{240A3D3F-81AF-458F-AA49-2146DB25B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86" y="33075"/>
            <a:ext cx="9011060" cy="6805424"/>
          </a:xfrm>
          <a:prstGeom prst="rect">
            <a:avLst/>
          </a:prstGeom>
        </p:spPr>
      </p:pic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AFF7C459-4AB6-43A5-896B-A37804769458}"/>
              </a:ext>
            </a:extLst>
          </p:cNvPr>
          <p:cNvGrpSpPr/>
          <p:nvPr/>
        </p:nvGrpSpPr>
        <p:grpSpPr>
          <a:xfrm>
            <a:off x="1362426" y="3110541"/>
            <a:ext cx="1096857" cy="328944"/>
            <a:chOff x="1327256" y="3110541"/>
            <a:chExt cx="1096857" cy="328944"/>
          </a:xfrm>
        </p:grpSpPr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DF0B8F84-ABB8-4B8C-894E-E59B34DE2862}"/>
                </a:ext>
              </a:extLst>
            </p:cNvPr>
            <p:cNvSpPr/>
            <p:nvPr/>
          </p:nvSpPr>
          <p:spPr>
            <a:xfrm rot="10800000">
              <a:off x="1327256" y="3110541"/>
              <a:ext cx="1096857" cy="328944"/>
            </a:xfrm>
            <a:custGeom>
              <a:avLst/>
              <a:gdLst>
                <a:gd name="connsiteX0" fmla="*/ 991720 w 1096857"/>
                <a:gd name="connsiteY0" fmla="*/ 328944 h 328944"/>
                <a:gd name="connsiteX1" fmla="*/ 106269 w 1096857"/>
                <a:gd name="connsiteY1" fmla="*/ 328944 h 328944"/>
                <a:gd name="connsiteX2" fmla="*/ 1132 w 1096857"/>
                <a:gd name="connsiteY2" fmla="*/ 223807 h 328944"/>
                <a:gd name="connsiteX3" fmla="*/ 1132 w 1096857"/>
                <a:gd name="connsiteY3" fmla="*/ 220996 h 328944"/>
                <a:gd name="connsiteX4" fmla="*/ 0 w 1096857"/>
                <a:gd name="connsiteY4" fmla="*/ 220996 h 328944"/>
                <a:gd name="connsiteX5" fmla="*/ 0 w 1096857"/>
                <a:gd name="connsiteY5" fmla="*/ 106697 h 328944"/>
                <a:gd name="connsiteX6" fmla="*/ 198 w 1096857"/>
                <a:gd name="connsiteY6" fmla="*/ 106697 h 328944"/>
                <a:gd name="connsiteX7" fmla="*/ 198 w 1096857"/>
                <a:gd name="connsiteY7" fmla="*/ 105137 h 328944"/>
                <a:gd name="connsiteX8" fmla="*/ 105335 w 1096857"/>
                <a:gd name="connsiteY8" fmla="*/ 0 h 328944"/>
                <a:gd name="connsiteX9" fmla="*/ 990786 w 1096857"/>
                <a:gd name="connsiteY9" fmla="*/ 0 h 328944"/>
                <a:gd name="connsiteX10" fmla="*/ 1095923 w 1096857"/>
                <a:gd name="connsiteY10" fmla="*/ 105137 h 328944"/>
                <a:gd name="connsiteX11" fmla="*/ 1095923 w 1096857"/>
                <a:gd name="connsiteY11" fmla="*/ 121953 h 328944"/>
                <a:gd name="connsiteX12" fmla="*/ 971550 w 1096857"/>
                <a:gd name="connsiteY12" fmla="*/ 121953 h 328944"/>
                <a:gd name="connsiteX13" fmla="*/ 971550 w 1096857"/>
                <a:gd name="connsiteY13" fmla="*/ 206991 h 328944"/>
                <a:gd name="connsiteX14" fmla="*/ 1096857 w 1096857"/>
                <a:gd name="connsiteY14" fmla="*/ 206991 h 328944"/>
                <a:gd name="connsiteX15" fmla="*/ 1096857 w 1096857"/>
                <a:gd name="connsiteY15" fmla="*/ 223807 h 328944"/>
                <a:gd name="connsiteX16" fmla="*/ 991720 w 1096857"/>
                <a:gd name="connsiteY16" fmla="*/ 328944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6857" h="328944">
                  <a:moveTo>
                    <a:pt x="991720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990786" y="0"/>
                  </a:lnTo>
                  <a:cubicBezTo>
                    <a:pt x="1048852" y="0"/>
                    <a:pt x="1095923" y="47071"/>
                    <a:pt x="1095923" y="105137"/>
                  </a:cubicBezTo>
                  <a:lnTo>
                    <a:pt x="1095923" y="121953"/>
                  </a:lnTo>
                  <a:lnTo>
                    <a:pt x="971550" y="121953"/>
                  </a:lnTo>
                  <a:lnTo>
                    <a:pt x="971550" y="206991"/>
                  </a:lnTo>
                  <a:lnTo>
                    <a:pt x="1096857" y="206991"/>
                  </a:lnTo>
                  <a:lnTo>
                    <a:pt x="1096857" y="223807"/>
                  </a:lnTo>
                  <a:cubicBezTo>
                    <a:pt x="1096857" y="281873"/>
                    <a:pt x="1049786" y="328944"/>
                    <a:pt x="991720" y="3289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76" name="Grafik 75">
              <a:extLst>
                <a:ext uri="{FF2B5EF4-FFF2-40B4-BE49-F238E27FC236}">
                  <a16:creationId xmlns:a16="http://schemas.microsoft.com/office/drawing/2014/main" id="{4E25E8D9-78E2-4C70-8EED-7E9B94F0B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07418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88" name="Freihandform: Form 87">
            <a:extLst>
              <a:ext uri="{FF2B5EF4-FFF2-40B4-BE49-F238E27FC236}">
                <a16:creationId xmlns:a16="http://schemas.microsoft.com/office/drawing/2014/main" id="{DA6A6B93-0F24-405D-B574-646FF440F38F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109" name="Freihandform: Form 108">
            <a:extLst>
              <a:ext uri="{FF2B5EF4-FFF2-40B4-BE49-F238E27FC236}">
                <a16:creationId xmlns:a16="http://schemas.microsoft.com/office/drawing/2014/main" id="{EA6AFC04-BBDA-4DDD-9971-2BBC06EBDE2D}"/>
              </a:ext>
            </a:extLst>
          </p:cNvPr>
          <p:cNvSpPr/>
          <p:nvPr/>
        </p:nvSpPr>
        <p:spPr>
          <a:xfrm>
            <a:off x="-17145" y="-12700"/>
            <a:ext cx="2510134" cy="6695658"/>
          </a:xfrm>
          <a:custGeom>
            <a:avLst/>
            <a:gdLst>
              <a:gd name="connsiteX0" fmla="*/ 0 w 2510134"/>
              <a:gd name="connsiteY0" fmla="*/ 0 h 6695658"/>
              <a:gd name="connsiteX1" fmla="*/ 2169551 w 2510134"/>
              <a:gd name="connsiteY1" fmla="*/ 0 h 6695658"/>
              <a:gd name="connsiteX2" fmla="*/ 2169551 w 2510134"/>
              <a:gd name="connsiteY2" fmla="*/ 5488702 h 6695658"/>
              <a:gd name="connsiteX3" fmla="*/ 2167258 w 2510134"/>
              <a:gd name="connsiteY3" fmla="*/ 5500060 h 6695658"/>
              <a:gd name="connsiteX4" fmla="*/ 2167258 w 2510134"/>
              <a:gd name="connsiteY4" fmla="*/ 5920607 h 6695658"/>
              <a:gd name="connsiteX5" fmla="*/ 2272395 w 2510134"/>
              <a:gd name="connsiteY5" fmla="*/ 6025744 h 6695658"/>
              <a:gd name="connsiteX6" fmla="*/ 2299052 w 2510134"/>
              <a:gd name="connsiteY6" fmla="*/ 6025744 h 6695658"/>
              <a:gd name="connsiteX7" fmla="*/ 2324125 w 2510134"/>
              <a:gd name="connsiteY7" fmla="*/ 6025744 h 6695658"/>
              <a:gd name="connsiteX8" fmla="*/ 2330064 w 2510134"/>
              <a:gd name="connsiteY8" fmla="*/ 6026943 h 6695658"/>
              <a:gd name="connsiteX9" fmla="*/ 2395835 w 2510134"/>
              <a:gd name="connsiteY9" fmla="*/ 6026943 h 6695658"/>
              <a:gd name="connsiteX10" fmla="*/ 2395835 w 2510134"/>
              <a:gd name="connsiteY10" fmla="*/ 6028124 h 6695658"/>
              <a:gd name="connsiteX11" fmla="*/ 2404997 w 2510134"/>
              <a:gd name="connsiteY11" fmla="*/ 6028124 h 6695658"/>
              <a:gd name="connsiteX12" fmla="*/ 2510134 w 2510134"/>
              <a:gd name="connsiteY12" fmla="*/ 6133261 h 6695658"/>
              <a:gd name="connsiteX13" fmla="*/ 2510134 w 2510134"/>
              <a:gd name="connsiteY13" fmla="*/ 6320068 h 6695658"/>
              <a:gd name="connsiteX14" fmla="*/ 2510122 w 2510134"/>
              <a:gd name="connsiteY14" fmla="*/ 6320068 h 6695658"/>
              <a:gd name="connsiteX15" fmla="*/ 2510122 w 2510134"/>
              <a:gd name="connsiteY15" fmla="*/ 6590078 h 6695658"/>
              <a:gd name="connsiteX16" fmla="*/ 2404985 w 2510134"/>
              <a:gd name="connsiteY16" fmla="*/ 6695215 h 6695658"/>
              <a:gd name="connsiteX17" fmla="*/ 2388505 w 2510134"/>
              <a:gd name="connsiteY17" fmla="*/ 6695215 h 6695658"/>
              <a:gd name="connsiteX18" fmla="*/ 2386310 w 2510134"/>
              <a:gd name="connsiteY18" fmla="*/ 6695658 h 6695658"/>
              <a:gd name="connsiteX19" fmla="*/ 2386310 w 2510134"/>
              <a:gd name="connsiteY19" fmla="*/ 6693692 h 6695658"/>
              <a:gd name="connsiteX20" fmla="*/ 2303388 w 2510134"/>
              <a:gd name="connsiteY20" fmla="*/ 6693692 h 6695658"/>
              <a:gd name="connsiteX21" fmla="*/ 2301124 w 2510134"/>
              <a:gd name="connsiteY21" fmla="*/ 6694149 h 6695658"/>
              <a:gd name="connsiteX22" fmla="*/ 2223640 w 2510134"/>
              <a:gd name="connsiteY22" fmla="*/ 6694149 h 6695658"/>
              <a:gd name="connsiteX23" fmla="*/ 1751564 w 2510134"/>
              <a:gd name="connsiteY23" fmla="*/ 6694149 h 6695658"/>
              <a:gd name="connsiteX24" fmla="*/ 1746771 w 2510134"/>
              <a:gd name="connsiteY24" fmla="*/ 6695613 h 6695658"/>
              <a:gd name="connsiteX25" fmla="*/ 1436568 w 2510134"/>
              <a:gd name="connsiteY25" fmla="*/ 6695613 h 6695658"/>
              <a:gd name="connsiteX26" fmla="*/ 1329378 w 2510134"/>
              <a:gd name="connsiteY26" fmla="*/ 6695613 h 6695658"/>
              <a:gd name="connsiteX27" fmla="*/ 104036 w 2510134"/>
              <a:gd name="connsiteY27" fmla="*/ 6695613 h 6695658"/>
              <a:gd name="connsiteX28" fmla="*/ 96240 w 2510134"/>
              <a:gd name="connsiteY28" fmla="*/ 6694039 h 6695658"/>
              <a:gd name="connsiteX29" fmla="*/ 2760 w 2510134"/>
              <a:gd name="connsiteY29" fmla="*/ 6694039 h 6695658"/>
              <a:gd name="connsiteX30" fmla="*/ 2760 w 2510134"/>
              <a:gd name="connsiteY30" fmla="*/ 6597749 h 6695658"/>
              <a:gd name="connsiteX31" fmla="*/ 1897 w 2510134"/>
              <a:gd name="connsiteY31" fmla="*/ 6593474 h 6695658"/>
              <a:gd name="connsiteX32" fmla="*/ 1897 w 2510134"/>
              <a:gd name="connsiteY32" fmla="*/ 6224153 h 6695658"/>
              <a:gd name="connsiteX33" fmla="*/ 0 w 2510134"/>
              <a:gd name="connsiteY33" fmla="*/ 6224153 h 669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510134" h="6695658">
                <a:moveTo>
                  <a:pt x="0" y="0"/>
                </a:moveTo>
                <a:lnTo>
                  <a:pt x="2169551" y="0"/>
                </a:lnTo>
                <a:lnTo>
                  <a:pt x="2169551" y="5488702"/>
                </a:lnTo>
                <a:lnTo>
                  <a:pt x="2167258" y="5500060"/>
                </a:lnTo>
                <a:lnTo>
                  <a:pt x="2167258" y="5920607"/>
                </a:lnTo>
                <a:cubicBezTo>
                  <a:pt x="2167258" y="5978673"/>
                  <a:pt x="2214329" y="6025744"/>
                  <a:pt x="2272395" y="6025744"/>
                </a:cubicBezTo>
                <a:lnTo>
                  <a:pt x="2299052" y="6025744"/>
                </a:lnTo>
                <a:lnTo>
                  <a:pt x="2324125" y="6025744"/>
                </a:lnTo>
                <a:lnTo>
                  <a:pt x="2330064" y="6026943"/>
                </a:lnTo>
                <a:lnTo>
                  <a:pt x="2395835" y="6026943"/>
                </a:lnTo>
                <a:lnTo>
                  <a:pt x="2395835" y="6028124"/>
                </a:lnTo>
                <a:lnTo>
                  <a:pt x="2404997" y="6028124"/>
                </a:lnTo>
                <a:cubicBezTo>
                  <a:pt x="2463063" y="6028124"/>
                  <a:pt x="2510134" y="6075195"/>
                  <a:pt x="2510134" y="6133261"/>
                </a:cubicBezTo>
                <a:lnTo>
                  <a:pt x="2510134" y="6320068"/>
                </a:lnTo>
                <a:lnTo>
                  <a:pt x="2510122" y="6320068"/>
                </a:lnTo>
                <a:lnTo>
                  <a:pt x="2510122" y="6590078"/>
                </a:lnTo>
                <a:cubicBezTo>
                  <a:pt x="2510122" y="6648144"/>
                  <a:pt x="2463051" y="6695215"/>
                  <a:pt x="2404985" y="6695215"/>
                </a:cubicBezTo>
                <a:lnTo>
                  <a:pt x="2388505" y="6695215"/>
                </a:lnTo>
                <a:lnTo>
                  <a:pt x="2386310" y="6695658"/>
                </a:lnTo>
                <a:lnTo>
                  <a:pt x="2386310" y="6693692"/>
                </a:lnTo>
                <a:lnTo>
                  <a:pt x="2303388" y="6693692"/>
                </a:lnTo>
                <a:lnTo>
                  <a:pt x="2301124" y="6694149"/>
                </a:lnTo>
                <a:lnTo>
                  <a:pt x="2223640" y="6694149"/>
                </a:lnTo>
                <a:lnTo>
                  <a:pt x="1751564" y="6694149"/>
                </a:lnTo>
                <a:lnTo>
                  <a:pt x="1746771" y="6695613"/>
                </a:lnTo>
                <a:lnTo>
                  <a:pt x="1436568" y="6695613"/>
                </a:lnTo>
                <a:lnTo>
                  <a:pt x="1329378" y="6695613"/>
                </a:lnTo>
                <a:lnTo>
                  <a:pt x="104036" y="6695613"/>
                </a:lnTo>
                <a:lnTo>
                  <a:pt x="96240" y="6694039"/>
                </a:lnTo>
                <a:lnTo>
                  <a:pt x="2760" y="6694039"/>
                </a:lnTo>
                <a:lnTo>
                  <a:pt x="2760" y="6597749"/>
                </a:lnTo>
                <a:lnTo>
                  <a:pt x="1897" y="6593474"/>
                </a:lnTo>
                <a:lnTo>
                  <a:pt x="1897" y="6224153"/>
                </a:lnTo>
                <a:lnTo>
                  <a:pt x="0" y="6224153"/>
                </a:lnTo>
                <a:close/>
              </a:path>
            </a:pathLst>
          </a:cu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>
            <a:hlinkClick r:id="rId6" action="ppaction://hlinksldjump"/>
            <a:extLst>
              <a:ext uri="{FF2B5EF4-FFF2-40B4-BE49-F238E27FC236}">
                <a16:creationId xmlns:a16="http://schemas.microsoft.com/office/drawing/2014/main" id="{9EB49209-3D67-47BD-A049-44B500E0EC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12743" y="6146465"/>
            <a:ext cx="141750" cy="11085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43AE595-DEFB-40FF-80D9-F58DDCE6874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52" name="Textfeld 51">
            <a:extLst>
              <a:ext uri="{FF2B5EF4-FFF2-40B4-BE49-F238E27FC236}">
                <a16:creationId xmlns:a16="http://schemas.microsoft.com/office/drawing/2014/main" id="{9688F1C9-405F-43A0-B225-78B91555A48E}"/>
              </a:ext>
            </a:extLst>
          </p:cNvPr>
          <p:cNvSpPr txBox="1"/>
          <p:nvPr/>
        </p:nvSpPr>
        <p:spPr>
          <a:xfrm>
            <a:off x="141759" y="2002944"/>
            <a:ext cx="1491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ea typeface="Verdana" panose="020B0604030504040204" pitchFamily="34" charset="0"/>
              </a:rPr>
              <a:t>IMAGE CORRECTION</a:t>
            </a:r>
          </a:p>
        </p:txBody>
      </p:sp>
      <p:sp>
        <p:nvSpPr>
          <p:cNvPr id="72" name="Freihandform 71">
            <a:hlinkClick r:id="rId11" action="ppaction://hlinksldjump"/>
            <a:extLst>
              <a:ext uri="{FF2B5EF4-FFF2-40B4-BE49-F238E27FC236}">
                <a16:creationId xmlns:a16="http://schemas.microsoft.com/office/drawing/2014/main" id="{362A135D-C31A-E045-B54D-20AF4475C184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21" name="Grafik 120">
            <a:hlinkClick r:id="rId11" action="ppaction://hlinksldjump"/>
            <a:extLst>
              <a:ext uri="{FF2B5EF4-FFF2-40B4-BE49-F238E27FC236}">
                <a16:creationId xmlns:a16="http://schemas.microsoft.com/office/drawing/2014/main" id="{FED3D1A8-E739-4D69-A5C1-8A07FE5C19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sp>
        <p:nvSpPr>
          <p:cNvPr id="73" name="Rechteck: abgerundete Ecken 72">
            <a:extLst>
              <a:ext uri="{FF2B5EF4-FFF2-40B4-BE49-F238E27FC236}">
                <a16:creationId xmlns:a16="http://schemas.microsoft.com/office/drawing/2014/main" id="{FA72C461-A4D2-4186-B7D9-9C657ACD3A5A}"/>
              </a:ext>
            </a:extLst>
          </p:cNvPr>
          <p:cNvSpPr/>
          <p:nvPr/>
        </p:nvSpPr>
        <p:spPr>
          <a:xfrm>
            <a:off x="227013" y="675832"/>
            <a:ext cx="1655762" cy="642646"/>
          </a:xfrm>
          <a:prstGeom prst="roundRect">
            <a:avLst>
              <a:gd name="adj" fmla="val 6649"/>
            </a:avLst>
          </a:prstGeom>
          <a:solidFill>
            <a:srgbClr val="122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000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D2ABD0A0-FC04-4886-BB7A-845AA961D6F2}"/>
              </a:ext>
            </a:extLst>
          </p:cNvPr>
          <p:cNvSpPr txBox="1"/>
          <p:nvPr/>
        </p:nvSpPr>
        <p:spPr>
          <a:xfrm>
            <a:off x="202605" y="649202"/>
            <a:ext cx="422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A535B55-77D5-476A-B05D-2F4FAEB2A39F}"/>
              </a:ext>
            </a:extLst>
          </p:cNvPr>
          <p:cNvSpPr/>
          <p:nvPr/>
        </p:nvSpPr>
        <p:spPr>
          <a:xfrm>
            <a:off x="415193" y="713087"/>
            <a:ext cx="1564186" cy="551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>
                <a:solidFill>
                  <a:prstClr val="white"/>
                </a:solidFill>
              </a:rPr>
              <a:t>Changes to the settings may cause the system to stop working properly.</a:t>
            </a:r>
            <a:endParaRPr lang="de-DE" sz="1000" dirty="0">
              <a:solidFill>
                <a:prstClr val="white"/>
              </a:solidFill>
            </a:endParaRPr>
          </a:p>
        </p:txBody>
      </p:sp>
      <p:sp>
        <p:nvSpPr>
          <p:cNvPr id="90" name="Flussdiagramm: Alternativer Prozess 89">
            <a:hlinkClick r:id="rId14" action="ppaction://hlinksldjump"/>
            <a:extLst>
              <a:ext uri="{FF2B5EF4-FFF2-40B4-BE49-F238E27FC236}">
                <a16:creationId xmlns:a16="http://schemas.microsoft.com/office/drawing/2014/main" id="{EBA99C40-7339-4569-88BD-E5502EF29640}"/>
              </a:ext>
            </a:extLst>
          </p:cNvPr>
          <p:cNvSpPr/>
          <p:nvPr/>
        </p:nvSpPr>
        <p:spPr>
          <a:xfrm>
            <a:off x="459024" y="1444038"/>
            <a:ext cx="1208412" cy="456259"/>
          </a:xfrm>
          <a:prstGeom prst="flowChartAlternateProcess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RESET </a:t>
            </a:r>
          </a:p>
          <a:p>
            <a:pPr algn="ctr"/>
            <a:r>
              <a:rPr lang="de-DE" sz="800" dirty="0"/>
              <a:t>TO FACTORY SETTINGS</a:t>
            </a:r>
            <a:endParaRPr lang="de-DE" sz="800" b="1" dirty="0">
              <a:solidFill>
                <a:schemeClr val="bg1"/>
              </a:solidFill>
            </a:endParaRPr>
          </a:p>
        </p:txBody>
      </p:sp>
      <p:sp>
        <p:nvSpPr>
          <p:cNvPr id="125" name="Flussdiagramm: Alternativer Prozess 124">
            <a:extLst>
              <a:ext uri="{FF2B5EF4-FFF2-40B4-BE49-F238E27FC236}">
                <a16:creationId xmlns:a16="http://schemas.microsoft.com/office/drawing/2014/main" id="{7AEF1586-E410-4574-9C44-25234BC90D8F}"/>
              </a:ext>
            </a:extLst>
          </p:cNvPr>
          <p:cNvSpPr/>
          <p:nvPr/>
        </p:nvSpPr>
        <p:spPr>
          <a:xfrm>
            <a:off x="457666" y="1444038"/>
            <a:ext cx="1208412" cy="456259"/>
          </a:xfrm>
          <a:prstGeom prst="flowChartAlternateProcess">
            <a:avLst/>
          </a:prstGeom>
          <a:solidFill>
            <a:srgbClr val="96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RESET </a:t>
            </a:r>
          </a:p>
          <a:p>
            <a:pPr algn="ctr"/>
            <a:r>
              <a:rPr lang="de-DE" sz="800" dirty="0"/>
              <a:t>TO FACTORY SETTINGS</a:t>
            </a:r>
            <a:endParaRPr lang="de-DE" sz="800" b="1" dirty="0">
              <a:solidFill>
                <a:schemeClr val="bg1"/>
              </a:solidFill>
            </a:endParaRPr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548A13F5-C45B-496F-90AD-B5A93FDE97F7}"/>
              </a:ext>
            </a:extLst>
          </p:cNvPr>
          <p:cNvGrpSpPr/>
          <p:nvPr/>
        </p:nvGrpSpPr>
        <p:grpSpPr>
          <a:xfrm>
            <a:off x="156507" y="4051864"/>
            <a:ext cx="1491318" cy="400110"/>
            <a:chOff x="156507" y="1429609"/>
            <a:chExt cx="1491318" cy="400110"/>
          </a:xfrm>
        </p:grpSpPr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14C6B2FB-A802-4299-A6BF-EB325B2B474B}"/>
                </a:ext>
              </a:extLst>
            </p:cNvPr>
            <p:cNvSpPr txBox="1"/>
            <p:nvPr/>
          </p:nvSpPr>
          <p:spPr>
            <a:xfrm>
              <a:off x="156507" y="1429609"/>
              <a:ext cx="14913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solidFill>
                    <a:schemeClr val="bg1"/>
                  </a:solidFill>
                </a:rPr>
                <a:t>DEBOUNCE </a:t>
              </a:r>
            </a:p>
            <a:p>
              <a:r>
                <a:rPr lang="de-DE" sz="1000" dirty="0">
                  <a:solidFill>
                    <a:schemeClr val="bg1"/>
                  </a:solidFill>
                </a:rPr>
                <a:t>COUNTER</a:t>
              </a:r>
              <a:endParaRPr lang="de-DE" sz="1000" dirty="0">
                <a:solidFill>
                  <a:schemeClr val="bg1"/>
                </a:solidFill>
                <a:ea typeface="Verdana" panose="020B0604030504040204" pitchFamily="34" charset="0"/>
              </a:endParaRPr>
            </a:p>
          </p:txBody>
        </p:sp>
        <p:sp>
          <p:nvSpPr>
            <p:cNvPr id="129" name="Rechteck: abgerundete Ecken 128">
              <a:extLst>
                <a:ext uri="{FF2B5EF4-FFF2-40B4-BE49-F238E27FC236}">
                  <a16:creationId xmlns:a16="http://schemas.microsoft.com/office/drawing/2014/main" id="{2C86CC38-2583-45BD-9F76-5070472C4EF4}"/>
                </a:ext>
              </a:extLst>
            </p:cNvPr>
            <p:cNvSpPr/>
            <p:nvPr/>
          </p:nvSpPr>
          <p:spPr>
            <a:xfrm>
              <a:off x="1196979" y="1484313"/>
              <a:ext cx="353958" cy="25307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rgbClr val="122B4C"/>
                  </a:solidFill>
                </a:rPr>
                <a:t>9</a:t>
              </a:r>
            </a:p>
          </p:txBody>
        </p:sp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C200A286-D255-4E3C-B5C4-1A64E5846908}"/>
              </a:ext>
            </a:extLst>
          </p:cNvPr>
          <p:cNvGrpSpPr/>
          <p:nvPr/>
        </p:nvGrpSpPr>
        <p:grpSpPr>
          <a:xfrm>
            <a:off x="223032" y="2510153"/>
            <a:ext cx="277817" cy="279320"/>
            <a:chOff x="231701" y="1945266"/>
            <a:chExt cx="277817" cy="279320"/>
          </a:xfrm>
        </p:grpSpPr>
        <p:pic>
          <p:nvPicPr>
            <p:cNvPr id="139" name="Grafik 138">
              <a:extLst>
                <a:ext uri="{FF2B5EF4-FFF2-40B4-BE49-F238E27FC236}">
                  <a16:creationId xmlns:a16="http://schemas.microsoft.com/office/drawing/2014/main" id="{7892B5FF-8157-4B80-A070-A044C04F7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01" y="1945266"/>
              <a:ext cx="230081" cy="230081"/>
            </a:xfrm>
            <a:prstGeom prst="rect">
              <a:avLst/>
            </a:prstGeom>
          </p:spPr>
        </p:pic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4A3227C0-E86C-4142-A77A-390E854FEAEB}"/>
                </a:ext>
              </a:extLst>
            </p:cNvPr>
            <p:cNvSpPr/>
            <p:nvPr/>
          </p:nvSpPr>
          <p:spPr>
            <a:xfrm rot="19080773">
              <a:off x="391237" y="2088108"/>
              <a:ext cx="118281" cy="136478"/>
            </a:xfrm>
            <a:prstGeom prst="ellipse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2A1AF63A-190B-4B38-B85D-08720F965F7B}"/>
              </a:ext>
            </a:extLst>
          </p:cNvPr>
          <p:cNvGrpSpPr/>
          <p:nvPr/>
        </p:nvGrpSpPr>
        <p:grpSpPr>
          <a:xfrm>
            <a:off x="1680005" y="2508911"/>
            <a:ext cx="275995" cy="278286"/>
            <a:chOff x="1652274" y="1944024"/>
            <a:chExt cx="275995" cy="278286"/>
          </a:xfrm>
        </p:grpSpPr>
        <p:pic>
          <p:nvPicPr>
            <p:cNvPr id="137" name="Grafik 136">
              <a:extLst>
                <a:ext uri="{FF2B5EF4-FFF2-40B4-BE49-F238E27FC236}">
                  <a16:creationId xmlns:a16="http://schemas.microsoft.com/office/drawing/2014/main" id="{1D53D95B-0B9E-46B3-9456-7EB82557F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274" y="1944024"/>
              <a:ext cx="230081" cy="230081"/>
            </a:xfrm>
            <a:prstGeom prst="rect">
              <a:avLst/>
            </a:prstGeom>
          </p:spPr>
        </p:pic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E6968EDA-1407-42E5-8FF5-7F787D68E1F4}"/>
                </a:ext>
              </a:extLst>
            </p:cNvPr>
            <p:cNvSpPr/>
            <p:nvPr/>
          </p:nvSpPr>
          <p:spPr>
            <a:xfrm rot="19080773">
              <a:off x="1809988" y="2085832"/>
              <a:ext cx="118281" cy="136478"/>
            </a:xfrm>
            <a:prstGeom prst="ellipse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35" name="Gerader Verbinder 134">
            <a:extLst>
              <a:ext uri="{FF2B5EF4-FFF2-40B4-BE49-F238E27FC236}">
                <a16:creationId xmlns:a16="http://schemas.microsoft.com/office/drawing/2014/main" id="{59171FE6-84E9-42DF-9E3A-6F0222ECFC41}"/>
              </a:ext>
            </a:extLst>
          </p:cNvPr>
          <p:cNvCxnSpPr>
            <a:cxnSpLocks/>
          </p:cNvCxnSpPr>
          <p:nvPr/>
        </p:nvCxnSpPr>
        <p:spPr>
          <a:xfrm>
            <a:off x="350539" y="2610000"/>
            <a:ext cx="1395764" cy="0"/>
          </a:xfrm>
          <a:prstGeom prst="line">
            <a:avLst/>
          </a:prstGeom>
          <a:ln w="28575">
            <a:solidFill>
              <a:srgbClr val="122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GLER 1">
            <a:hlinkClick r:id="rId14" action="ppaction://hlinksldjump"/>
            <a:extLst>
              <a:ext uri="{FF2B5EF4-FFF2-40B4-BE49-F238E27FC236}">
                <a16:creationId xmlns:a16="http://schemas.microsoft.com/office/drawing/2014/main" id="{E07C9402-D5BC-41E1-962E-2C84F1A7DB42}"/>
              </a:ext>
            </a:extLst>
          </p:cNvPr>
          <p:cNvSpPr/>
          <p:nvPr/>
        </p:nvSpPr>
        <p:spPr>
          <a:xfrm>
            <a:off x="512178" y="2493523"/>
            <a:ext cx="232667" cy="230911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6070B33-D1AF-442B-90F5-C2DC79CCC86D}"/>
              </a:ext>
            </a:extLst>
          </p:cNvPr>
          <p:cNvSpPr txBox="1"/>
          <p:nvPr/>
        </p:nvSpPr>
        <p:spPr>
          <a:xfrm>
            <a:off x="135548" y="2256539"/>
            <a:ext cx="1491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CONTRAST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AD198722-DF76-4764-96CB-ACDE4A870347}"/>
              </a:ext>
            </a:extLst>
          </p:cNvPr>
          <p:cNvSpPr txBox="1"/>
          <p:nvPr/>
        </p:nvSpPr>
        <p:spPr>
          <a:xfrm>
            <a:off x="135319" y="2803306"/>
            <a:ext cx="1491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BRIGHTNESS</a:t>
            </a:r>
          </a:p>
        </p:txBody>
      </p:sp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6B7C3845-865D-4A40-A784-166270A28E56}"/>
              </a:ext>
            </a:extLst>
          </p:cNvPr>
          <p:cNvGrpSpPr/>
          <p:nvPr/>
        </p:nvGrpSpPr>
        <p:grpSpPr>
          <a:xfrm>
            <a:off x="223032" y="3057349"/>
            <a:ext cx="277817" cy="279320"/>
            <a:chOff x="231701" y="1945266"/>
            <a:chExt cx="277817" cy="279320"/>
          </a:xfrm>
        </p:grpSpPr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6F71FC29-62CE-4FBC-9FA2-38BE50BDF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01" y="1945266"/>
              <a:ext cx="230081" cy="230081"/>
            </a:xfrm>
            <a:prstGeom prst="rect">
              <a:avLst/>
            </a:prstGeom>
          </p:spPr>
        </p:pic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B8434BA7-A904-42AE-AB51-5C1B18C57600}"/>
                </a:ext>
              </a:extLst>
            </p:cNvPr>
            <p:cNvSpPr/>
            <p:nvPr/>
          </p:nvSpPr>
          <p:spPr>
            <a:xfrm rot="19080773">
              <a:off x="391237" y="2088108"/>
              <a:ext cx="118281" cy="136478"/>
            </a:xfrm>
            <a:prstGeom prst="ellipse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BD038053-62C4-400C-8C23-DB4C722E8135}"/>
              </a:ext>
            </a:extLst>
          </p:cNvPr>
          <p:cNvGrpSpPr/>
          <p:nvPr/>
        </p:nvGrpSpPr>
        <p:grpSpPr>
          <a:xfrm>
            <a:off x="1680005" y="3056107"/>
            <a:ext cx="275995" cy="278286"/>
            <a:chOff x="1652274" y="1944024"/>
            <a:chExt cx="275995" cy="278286"/>
          </a:xfrm>
        </p:grpSpPr>
        <p:pic>
          <p:nvPicPr>
            <p:cNvPr id="148" name="Grafik 147">
              <a:extLst>
                <a:ext uri="{FF2B5EF4-FFF2-40B4-BE49-F238E27FC236}">
                  <a16:creationId xmlns:a16="http://schemas.microsoft.com/office/drawing/2014/main" id="{C1CF7195-AEA3-4E61-9FB7-74FFD00C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274" y="1944024"/>
              <a:ext cx="230081" cy="230081"/>
            </a:xfrm>
            <a:prstGeom prst="rect">
              <a:avLst/>
            </a:prstGeom>
          </p:spPr>
        </p:pic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20D1A9C5-A25C-4E66-A502-947AED2D1DEA}"/>
                </a:ext>
              </a:extLst>
            </p:cNvPr>
            <p:cNvSpPr/>
            <p:nvPr/>
          </p:nvSpPr>
          <p:spPr>
            <a:xfrm rot="19080773">
              <a:off x="1809988" y="2085832"/>
              <a:ext cx="118281" cy="136478"/>
            </a:xfrm>
            <a:prstGeom prst="ellipse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46" name="Gerader Verbinder 145">
            <a:extLst>
              <a:ext uri="{FF2B5EF4-FFF2-40B4-BE49-F238E27FC236}">
                <a16:creationId xmlns:a16="http://schemas.microsoft.com/office/drawing/2014/main" id="{F29B2A8A-C3BC-4953-AFDF-7645D61F7D54}"/>
              </a:ext>
            </a:extLst>
          </p:cNvPr>
          <p:cNvCxnSpPr>
            <a:cxnSpLocks/>
          </p:cNvCxnSpPr>
          <p:nvPr/>
        </p:nvCxnSpPr>
        <p:spPr>
          <a:xfrm>
            <a:off x="350539" y="3157196"/>
            <a:ext cx="1395764" cy="0"/>
          </a:xfrm>
          <a:prstGeom prst="line">
            <a:avLst/>
          </a:prstGeom>
          <a:ln w="28575">
            <a:solidFill>
              <a:srgbClr val="122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GLER 2">
            <a:extLst>
              <a:ext uri="{FF2B5EF4-FFF2-40B4-BE49-F238E27FC236}">
                <a16:creationId xmlns:a16="http://schemas.microsoft.com/office/drawing/2014/main" id="{A360C747-B6D0-496D-92C9-5C8FB600F56B}"/>
              </a:ext>
            </a:extLst>
          </p:cNvPr>
          <p:cNvSpPr/>
          <p:nvPr/>
        </p:nvSpPr>
        <p:spPr>
          <a:xfrm>
            <a:off x="512178" y="3040719"/>
            <a:ext cx="232667" cy="230911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B3874650-B588-4FFA-A4C3-41ED987AF131}"/>
              </a:ext>
            </a:extLst>
          </p:cNvPr>
          <p:cNvSpPr txBox="1"/>
          <p:nvPr/>
        </p:nvSpPr>
        <p:spPr>
          <a:xfrm>
            <a:off x="139300" y="3343739"/>
            <a:ext cx="1491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SCALE FACTOR</a:t>
            </a:r>
          </a:p>
        </p:txBody>
      </p:sp>
      <p:grpSp>
        <p:nvGrpSpPr>
          <p:cNvPr id="155" name="Gruppieren 154">
            <a:extLst>
              <a:ext uri="{FF2B5EF4-FFF2-40B4-BE49-F238E27FC236}">
                <a16:creationId xmlns:a16="http://schemas.microsoft.com/office/drawing/2014/main" id="{DB6A3BEE-163B-49E6-A1A1-5B17DD209338}"/>
              </a:ext>
            </a:extLst>
          </p:cNvPr>
          <p:cNvGrpSpPr/>
          <p:nvPr/>
        </p:nvGrpSpPr>
        <p:grpSpPr>
          <a:xfrm>
            <a:off x="223032" y="3596425"/>
            <a:ext cx="277817" cy="279320"/>
            <a:chOff x="231701" y="1945266"/>
            <a:chExt cx="277817" cy="279320"/>
          </a:xfrm>
        </p:grpSpPr>
        <p:pic>
          <p:nvPicPr>
            <p:cNvPr id="161" name="Grafik 160">
              <a:extLst>
                <a:ext uri="{FF2B5EF4-FFF2-40B4-BE49-F238E27FC236}">
                  <a16:creationId xmlns:a16="http://schemas.microsoft.com/office/drawing/2014/main" id="{AE00BAEE-10D3-408D-8905-FC2BC8243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01" y="1945266"/>
              <a:ext cx="230081" cy="230081"/>
            </a:xfrm>
            <a:prstGeom prst="rect">
              <a:avLst/>
            </a:prstGeom>
          </p:spPr>
        </p:pic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1111BD06-4440-41C8-9552-AA8F0B4563B6}"/>
                </a:ext>
              </a:extLst>
            </p:cNvPr>
            <p:cNvSpPr/>
            <p:nvPr/>
          </p:nvSpPr>
          <p:spPr>
            <a:xfrm rot="19080773">
              <a:off x="391237" y="2088108"/>
              <a:ext cx="118281" cy="136478"/>
            </a:xfrm>
            <a:prstGeom prst="ellipse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6" name="Gruppieren 155">
            <a:extLst>
              <a:ext uri="{FF2B5EF4-FFF2-40B4-BE49-F238E27FC236}">
                <a16:creationId xmlns:a16="http://schemas.microsoft.com/office/drawing/2014/main" id="{ACC05746-480A-4619-8521-CB50AA5B62D0}"/>
              </a:ext>
            </a:extLst>
          </p:cNvPr>
          <p:cNvGrpSpPr/>
          <p:nvPr/>
        </p:nvGrpSpPr>
        <p:grpSpPr>
          <a:xfrm>
            <a:off x="1680005" y="3595183"/>
            <a:ext cx="275995" cy="278286"/>
            <a:chOff x="1652274" y="1944024"/>
            <a:chExt cx="275995" cy="278286"/>
          </a:xfrm>
        </p:grpSpPr>
        <p:pic>
          <p:nvPicPr>
            <p:cNvPr id="159" name="Grafik 158">
              <a:extLst>
                <a:ext uri="{FF2B5EF4-FFF2-40B4-BE49-F238E27FC236}">
                  <a16:creationId xmlns:a16="http://schemas.microsoft.com/office/drawing/2014/main" id="{EB9CFF89-776C-40A9-90DD-89F26F934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274" y="1944024"/>
              <a:ext cx="230081" cy="230081"/>
            </a:xfrm>
            <a:prstGeom prst="rect">
              <a:avLst/>
            </a:prstGeom>
          </p:spPr>
        </p:pic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CE2ACF6D-B970-4CCF-9AE7-632D2E9D8801}"/>
                </a:ext>
              </a:extLst>
            </p:cNvPr>
            <p:cNvSpPr/>
            <p:nvPr/>
          </p:nvSpPr>
          <p:spPr>
            <a:xfrm rot="19080773">
              <a:off x="1809988" y="2085832"/>
              <a:ext cx="118281" cy="136478"/>
            </a:xfrm>
            <a:prstGeom prst="ellipse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57" name="Gerader Verbinder 156">
            <a:extLst>
              <a:ext uri="{FF2B5EF4-FFF2-40B4-BE49-F238E27FC236}">
                <a16:creationId xmlns:a16="http://schemas.microsoft.com/office/drawing/2014/main" id="{050D7E48-AD42-432B-873A-53B9A5A99442}"/>
              </a:ext>
            </a:extLst>
          </p:cNvPr>
          <p:cNvCxnSpPr>
            <a:cxnSpLocks/>
          </p:cNvCxnSpPr>
          <p:nvPr/>
        </p:nvCxnSpPr>
        <p:spPr>
          <a:xfrm>
            <a:off x="350539" y="3696272"/>
            <a:ext cx="1395764" cy="0"/>
          </a:xfrm>
          <a:prstGeom prst="line">
            <a:avLst/>
          </a:prstGeom>
          <a:ln w="28575">
            <a:solidFill>
              <a:srgbClr val="122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GLER 3">
            <a:extLst>
              <a:ext uri="{FF2B5EF4-FFF2-40B4-BE49-F238E27FC236}">
                <a16:creationId xmlns:a16="http://schemas.microsoft.com/office/drawing/2014/main" id="{E50F2738-E7B5-4884-8E19-51F3BAFA16B2}"/>
              </a:ext>
            </a:extLst>
          </p:cNvPr>
          <p:cNvSpPr/>
          <p:nvPr/>
        </p:nvSpPr>
        <p:spPr>
          <a:xfrm>
            <a:off x="512178" y="3579795"/>
            <a:ext cx="232667" cy="230911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>
            <a:extLst>
              <a:ext uri="{FF2B5EF4-FFF2-40B4-BE49-F238E27FC236}">
                <a16:creationId xmlns:a16="http://schemas.microsoft.com/office/drawing/2014/main" id="{6F176E94-23BD-4275-B1F1-602791E40334}"/>
              </a:ext>
            </a:extLst>
          </p:cNvPr>
          <p:cNvSpPr/>
          <p:nvPr/>
        </p:nvSpPr>
        <p:spPr>
          <a:xfrm>
            <a:off x="1617890" y="4051932"/>
            <a:ext cx="177252" cy="177250"/>
          </a:xfrm>
          <a:prstGeom prst="ellipse">
            <a:avLst/>
          </a:prstGeom>
          <a:solidFill>
            <a:srgbClr val="122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4" name="PLUS Button">
            <a:extLst>
              <a:ext uri="{FF2B5EF4-FFF2-40B4-BE49-F238E27FC236}">
                <a16:creationId xmlns:a16="http://schemas.microsoft.com/office/drawing/2014/main" id="{7977AAEE-9F4D-4FE3-9F6D-C074EFBBBDDB}"/>
              </a:ext>
            </a:extLst>
          </p:cNvPr>
          <p:cNvGrpSpPr/>
          <p:nvPr/>
        </p:nvGrpSpPr>
        <p:grpSpPr>
          <a:xfrm>
            <a:off x="1608305" y="4041251"/>
            <a:ext cx="275995" cy="278286"/>
            <a:chOff x="1832405" y="2406468"/>
            <a:chExt cx="275995" cy="278286"/>
          </a:xfrm>
        </p:grpSpPr>
        <p:pic>
          <p:nvPicPr>
            <p:cNvPr id="165" name="PLUS">
              <a:extLst>
                <a:ext uri="{FF2B5EF4-FFF2-40B4-BE49-F238E27FC236}">
                  <a16:creationId xmlns:a16="http://schemas.microsoft.com/office/drawing/2014/main" id="{FBF6C3DB-1F6B-442F-93DD-56254E76A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2405" y="2406468"/>
              <a:ext cx="230081" cy="230081"/>
            </a:xfrm>
            <a:prstGeom prst="rect">
              <a:avLst/>
            </a:prstGeom>
          </p:spPr>
        </p:pic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77B1E222-0ADB-453C-B90F-4D081D8585BE}"/>
                </a:ext>
              </a:extLst>
            </p:cNvPr>
            <p:cNvSpPr/>
            <p:nvPr/>
          </p:nvSpPr>
          <p:spPr>
            <a:xfrm rot="19080773">
              <a:off x="1990119" y="2548276"/>
              <a:ext cx="118281" cy="136478"/>
            </a:xfrm>
            <a:prstGeom prst="ellipse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7" name="Minus Button">
            <a:extLst>
              <a:ext uri="{FF2B5EF4-FFF2-40B4-BE49-F238E27FC236}">
                <a16:creationId xmlns:a16="http://schemas.microsoft.com/office/drawing/2014/main" id="{6DD60227-5F29-45E6-BB5A-451697B6EE80}"/>
              </a:ext>
            </a:extLst>
          </p:cNvPr>
          <p:cNvGrpSpPr/>
          <p:nvPr/>
        </p:nvGrpSpPr>
        <p:grpSpPr>
          <a:xfrm>
            <a:off x="1605836" y="4236652"/>
            <a:ext cx="277817" cy="279320"/>
            <a:chOff x="1605836" y="2921541"/>
            <a:chExt cx="277817" cy="279320"/>
          </a:xfrm>
        </p:grpSpPr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ACFCE057-933E-4B7E-8271-FF97BE4DA4DD}"/>
                </a:ext>
              </a:extLst>
            </p:cNvPr>
            <p:cNvSpPr/>
            <p:nvPr/>
          </p:nvSpPr>
          <p:spPr>
            <a:xfrm>
              <a:off x="1616020" y="2935805"/>
              <a:ext cx="176316" cy="176314"/>
            </a:xfrm>
            <a:prstGeom prst="ellipse">
              <a:avLst/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9" name="Gruppieren 168">
              <a:extLst>
                <a:ext uri="{FF2B5EF4-FFF2-40B4-BE49-F238E27FC236}">
                  <a16:creationId xmlns:a16="http://schemas.microsoft.com/office/drawing/2014/main" id="{B6166DCB-597A-49DF-80DF-10EF86A38448}"/>
                </a:ext>
              </a:extLst>
            </p:cNvPr>
            <p:cNvGrpSpPr/>
            <p:nvPr/>
          </p:nvGrpSpPr>
          <p:grpSpPr>
            <a:xfrm>
              <a:off x="1605836" y="2921541"/>
              <a:ext cx="277817" cy="279320"/>
              <a:chOff x="1605836" y="2921541"/>
              <a:chExt cx="277817" cy="279320"/>
            </a:xfrm>
          </p:grpSpPr>
          <p:pic>
            <p:nvPicPr>
              <p:cNvPr id="170" name="Grafik 169">
                <a:extLst>
                  <a:ext uri="{FF2B5EF4-FFF2-40B4-BE49-F238E27FC236}">
                    <a16:creationId xmlns:a16="http://schemas.microsoft.com/office/drawing/2014/main" id="{FC59EB08-381B-442D-B0C1-E6D6B4530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5836" y="2921541"/>
                <a:ext cx="230081" cy="230081"/>
              </a:xfrm>
              <a:prstGeom prst="rect">
                <a:avLst/>
              </a:prstGeom>
            </p:spPr>
          </p:pic>
          <p:sp>
            <p:nvSpPr>
              <p:cNvPr id="171" name="Ellipse 170">
                <a:extLst>
                  <a:ext uri="{FF2B5EF4-FFF2-40B4-BE49-F238E27FC236}">
                    <a16:creationId xmlns:a16="http://schemas.microsoft.com/office/drawing/2014/main" id="{A6CE7C60-C5EA-4CB6-BDC6-0CC8711395E2}"/>
                  </a:ext>
                </a:extLst>
              </p:cNvPr>
              <p:cNvSpPr/>
              <p:nvPr/>
            </p:nvSpPr>
            <p:spPr>
              <a:xfrm rot="19080773">
                <a:off x="1765372" y="3064383"/>
                <a:ext cx="118281" cy="136478"/>
              </a:xfrm>
              <a:prstGeom prst="ellipse">
                <a:avLst/>
              </a:pr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76" name="INFO Button">
            <a:extLst>
              <a:ext uri="{FF2B5EF4-FFF2-40B4-BE49-F238E27FC236}">
                <a16:creationId xmlns:a16="http://schemas.microsoft.com/office/drawing/2014/main" id="{D793C599-F3D3-4D25-B317-FB6ABB6BB7D9}"/>
              </a:ext>
            </a:extLst>
          </p:cNvPr>
          <p:cNvGrpSpPr/>
          <p:nvPr/>
        </p:nvGrpSpPr>
        <p:grpSpPr>
          <a:xfrm>
            <a:off x="888615" y="4122728"/>
            <a:ext cx="215277" cy="215273"/>
            <a:chOff x="888615" y="2781613"/>
            <a:chExt cx="215277" cy="215273"/>
          </a:xfrm>
        </p:grpSpPr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F8CCF04A-EC95-4027-AF40-B24D9CB99933}"/>
                </a:ext>
              </a:extLst>
            </p:cNvPr>
            <p:cNvSpPr/>
            <p:nvPr/>
          </p:nvSpPr>
          <p:spPr>
            <a:xfrm>
              <a:off x="888615" y="2781613"/>
              <a:ext cx="215277" cy="215273"/>
            </a:xfrm>
            <a:prstGeom prst="ellipse">
              <a:avLst/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93CFAAC7-535F-40C1-99F1-CBD1A9FBAAD9}"/>
                </a:ext>
              </a:extLst>
            </p:cNvPr>
            <p:cNvGrpSpPr/>
            <p:nvPr/>
          </p:nvGrpSpPr>
          <p:grpSpPr>
            <a:xfrm>
              <a:off x="926020" y="2819906"/>
              <a:ext cx="144750" cy="144750"/>
              <a:chOff x="908684" y="2889250"/>
              <a:chExt cx="144750" cy="144750"/>
            </a:xfrm>
          </p:grpSpPr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8FE6C033-11F0-4C8E-8177-8FF7BDA7628C}"/>
                  </a:ext>
                </a:extLst>
              </p:cNvPr>
              <p:cNvSpPr/>
              <p:nvPr/>
            </p:nvSpPr>
            <p:spPr>
              <a:xfrm>
                <a:off x="916563" y="2899619"/>
                <a:ext cx="123514" cy="123513"/>
              </a:xfrm>
              <a:prstGeom prst="ellipse">
                <a:avLst/>
              </a:prstGeom>
              <a:solidFill>
                <a:srgbClr val="122B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80" name="Grafik 179">
                <a:extLst>
                  <a:ext uri="{FF2B5EF4-FFF2-40B4-BE49-F238E27FC236}">
                    <a16:creationId xmlns:a16="http://schemas.microsoft.com/office/drawing/2014/main" id="{E6BBD3B2-3038-4B23-913F-DB88B4F8D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684" y="2889250"/>
                <a:ext cx="144750" cy="144750"/>
              </a:xfrm>
              <a:prstGeom prst="rect">
                <a:avLst/>
              </a:prstGeom>
            </p:spPr>
          </p:pic>
        </p:grpSp>
      </p:grp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EDB8B8E0-ABF6-2044-B5F4-C5BC0D3E0F90}"/>
              </a:ext>
            </a:extLst>
          </p:cNvPr>
          <p:cNvGrpSpPr/>
          <p:nvPr/>
        </p:nvGrpSpPr>
        <p:grpSpPr>
          <a:xfrm>
            <a:off x="1866236" y="2518370"/>
            <a:ext cx="388617" cy="528703"/>
            <a:chOff x="1850194" y="2518370"/>
            <a:chExt cx="388617" cy="528703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531EF0F4-E6DE-8349-B29C-3E38764BC490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117" name="Freihandform 116">
                <a:extLst>
                  <a:ext uri="{FF2B5EF4-FFF2-40B4-BE49-F238E27FC236}">
                    <a16:creationId xmlns:a16="http://schemas.microsoft.com/office/drawing/2014/main" id="{C5BE3670-810F-B049-A081-C27BC770DC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0" name="Freihandform 119">
                <a:extLst>
                  <a:ext uri="{FF2B5EF4-FFF2-40B4-BE49-F238E27FC236}">
                    <a16:creationId xmlns:a16="http://schemas.microsoft.com/office/drawing/2014/main" id="{E7C3E39F-CEA8-3A45-A6CB-71DFA061DF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5" name="Textfeld 114">
              <a:extLst>
                <a:ext uri="{FF2B5EF4-FFF2-40B4-BE49-F238E27FC236}">
                  <a16:creationId xmlns:a16="http://schemas.microsoft.com/office/drawing/2014/main" id="{35F248FB-812E-A947-BC06-85111C978BA9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16" name="Textfeld 115">
              <a:extLst>
                <a:ext uri="{FF2B5EF4-FFF2-40B4-BE49-F238E27FC236}">
                  <a16:creationId xmlns:a16="http://schemas.microsoft.com/office/drawing/2014/main" id="{D74412D5-D365-0947-A1A3-C708BAEEFC35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pic>
        <p:nvPicPr>
          <p:cNvPr id="75" name="Grafik 74">
            <a:extLst>
              <a:ext uri="{FF2B5EF4-FFF2-40B4-BE49-F238E27FC236}">
                <a16:creationId xmlns:a16="http://schemas.microsoft.com/office/drawing/2014/main" id="{E38DF2B0-138D-46C8-8260-1E80F221372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9563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5" name="Grafik 84" descr="Ein Bild, das Mann, haltend, Monitor, Fernsehen enthält.&#10;&#10;Automatisch generierte Beschreibung">
            <a:extLst>
              <a:ext uri="{FF2B5EF4-FFF2-40B4-BE49-F238E27FC236}">
                <a16:creationId xmlns:a16="http://schemas.microsoft.com/office/drawing/2014/main" id="{240A3D3F-81AF-458F-AA49-2146DB25B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86" y="33075"/>
            <a:ext cx="9011060" cy="6805424"/>
          </a:xfrm>
          <a:prstGeom prst="rect">
            <a:avLst/>
          </a:prstGeom>
        </p:spPr>
      </p:pic>
      <p:pic>
        <p:nvPicPr>
          <p:cNvPr id="181" name="Grafik 180" descr="Ein Bild, das Mann, haltend, Monitor, Fernsehen enthält.&#10;&#10;Automatisch generierte Beschreibung">
            <a:extLst>
              <a:ext uri="{FF2B5EF4-FFF2-40B4-BE49-F238E27FC236}">
                <a16:creationId xmlns:a16="http://schemas.microsoft.com/office/drawing/2014/main" id="{80444F03-B1B0-4FCD-B287-938ED019E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38" y="41091"/>
            <a:ext cx="9011060" cy="6805424"/>
          </a:xfrm>
          <a:prstGeom prst="rect">
            <a:avLst/>
          </a:prstGeom>
        </p:spPr>
      </p:pic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7E135AE0-CF09-4B3C-9813-158B2F09B54B}"/>
              </a:ext>
            </a:extLst>
          </p:cNvPr>
          <p:cNvGrpSpPr/>
          <p:nvPr/>
        </p:nvGrpSpPr>
        <p:grpSpPr>
          <a:xfrm>
            <a:off x="1362426" y="3110541"/>
            <a:ext cx="1096857" cy="328944"/>
            <a:chOff x="1327256" y="3110541"/>
            <a:chExt cx="1096857" cy="328944"/>
          </a:xfrm>
        </p:grpSpPr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9D8D9FD0-77CA-4EFD-A8FA-1BFB5CD5FF9F}"/>
                </a:ext>
              </a:extLst>
            </p:cNvPr>
            <p:cNvSpPr/>
            <p:nvPr/>
          </p:nvSpPr>
          <p:spPr>
            <a:xfrm rot="10800000">
              <a:off x="1327256" y="3110541"/>
              <a:ext cx="1096857" cy="328944"/>
            </a:xfrm>
            <a:custGeom>
              <a:avLst/>
              <a:gdLst>
                <a:gd name="connsiteX0" fmla="*/ 991720 w 1096857"/>
                <a:gd name="connsiteY0" fmla="*/ 328944 h 328944"/>
                <a:gd name="connsiteX1" fmla="*/ 106269 w 1096857"/>
                <a:gd name="connsiteY1" fmla="*/ 328944 h 328944"/>
                <a:gd name="connsiteX2" fmla="*/ 1132 w 1096857"/>
                <a:gd name="connsiteY2" fmla="*/ 223807 h 328944"/>
                <a:gd name="connsiteX3" fmla="*/ 1132 w 1096857"/>
                <a:gd name="connsiteY3" fmla="*/ 220996 h 328944"/>
                <a:gd name="connsiteX4" fmla="*/ 0 w 1096857"/>
                <a:gd name="connsiteY4" fmla="*/ 220996 h 328944"/>
                <a:gd name="connsiteX5" fmla="*/ 0 w 1096857"/>
                <a:gd name="connsiteY5" fmla="*/ 106697 h 328944"/>
                <a:gd name="connsiteX6" fmla="*/ 198 w 1096857"/>
                <a:gd name="connsiteY6" fmla="*/ 106697 h 328944"/>
                <a:gd name="connsiteX7" fmla="*/ 198 w 1096857"/>
                <a:gd name="connsiteY7" fmla="*/ 105137 h 328944"/>
                <a:gd name="connsiteX8" fmla="*/ 105335 w 1096857"/>
                <a:gd name="connsiteY8" fmla="*/ 0 h 328944"/>
                <a:gd name="connsiteX9" fmla="*/ 990786 w 1096857"/>
                <a:gd name="connsiteY9" fmla="*/ 0 h 328944"/>
                <a:gd name="connsiteX10" fmla="*/ 1095923 w 1096857"/>
                <a:gd name="connsiteY10" fmla="*/ 105137 h 328944"/>
                <a:gd name="connsiteX11" fmla="*/ 1095923 w 1096857"/>
                <a:gd name="connsiteY11" fmla="*/ 121953 h 328944"/>
                <a:gd name="connsiteX12" fmla="*/ 971550 w 1096857"/>
                <a:gd name="connsiteY12" fmla="*/ 121953 h 328944"/>
                <a:gd name="connsiteX13" fmla="*/ 971550 w 1096857"/>
                <a:gd name="connsiteY13" fmla="*/ 206991 h 328944"/>
                <a:gd name="connsiteX14" fmla="*/ 1096857 w 1096857"/>
                <a:gd name="connsiteY14" fmla="*/ 206991 h 328944"/>
                <a:gd name="connsiteX15" fmla="*/ 1096857 w 1096857"/>
                <a:gd name="connsiteY15" fmla="*/ 223807 h 328944"/>
                <a:gd name="connsiteX16" fmla="*/ 991720 w 1096857"/>
                <a:gd name="connsiteY16" fmla="*/ 328944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6857" h="328944">
                  <a:moveTo>
                    <a:pt x="991720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990786" y="0"/>
                  </a:lnTo>
                  <a:cubicBezTo>
                    <a:pt x="1048852" y="0"/>
                    <a:pt x="1095923" y="47071"/>
                    <a:pt x="1095923" y="105137"/>
                  </a:cubicBezTo>
                  <a:lnTo>
                    <a:pt x="1095923" y="121953"/>
                  </a:lnTo>
                  <a:lnTo>
                    <a:pt x="971550" y="121953"/>
                  </a:lnTo>
                  <a:lnTo>
                    <a:pt x="971550" y="206991"/>
                  </a:lnTo>
                  <a:lnTo>
                    <a:pt x="1096857" y="206991"/>
                  </a:lnTo>
                  <a:lnTo>
                    <a:pt x="1096857" y="223807"/>
                  </a:lnTo>
                  <a:cubicBezTo>
                    <a:pt x="1096857" y="281873"/>
                    <a:pt x="1049786" y="328944"/>
                    <a:pt x="991720" y="3289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77" name="Grafik 76">
              <a:extLst>
                <a:ext uri="{FF2B5EF4-FFF2-40B4-BE49-F238E27FC236}">
                  <a16:creationId xmlns:a16="http://schemas.microsoft.com/office/drawing/2014/main" id="{FFE8916D-2497-434A-ACCD-660A5CC19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07418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88" name="Freihandform: Form 87">
            <a:extLst>
              <a:ext uri="{FF2B5EF4-FFF2-40B4-BE49-F238E27FC236}">
                <a16:creationId xmlns:a16="http://schemas.microsoft.com/office/drawing/2014/main" id="{DA6A6B93-0F24-405D-B574-646FF440F38F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109" name="Freihandform: Form 108">
            <a:extLst>
              <a:ext uri="{FF2B5EF4-FFF2-40B4-BE49-F238E27FC236}">
                <a16:creationId xmlns:a16="http://schemas.microsoft.com/office/drawing/2014/main" id="{EA6AFC04-BBDA-4DDD-9971-2BBC06EBDE2D}"/>
              </a:ext>
            </a:extLst>
          </p:cNvPr>
          <p:cNvSpPr/>
          <p:nvPr/>
        </p:nvSpPr>
        <p:spPr>
          <a:xfrm>
            <a:off x="-17145" y="-12700"/>
            <a:ext cx="2510134" cy="6695658"/>
          </a:xfrm>
          <a:custGeom>
            <a:avLst/>
            <a:gdLst>
              <a:gd name="connsiteX0" fmla="*/ 0 w 2510134"/>
              <a:gd name="connsiteY0" fmla="*/ 0 h 6695658"/>
              <a:gd name="connsiteX1" fmla="*/ 2169551 w 2510134"/>
              <a:gd name="connsiteY1" fmla="*/ 0 h 6695658"/>
              <a:gd name="connsiteX2" fmla="*/ 2169551 w 2510134"/>
              <a:gd name="connsiteY2" fmla="*/ 5488702 h 6695658"/>
              <a:gd name="connsiteX3" fmla="*/ 2167258 w 2510134"/>
              <a:gd name="connsiteY3" fmla="*/ 5500060 h 6695658"/>
              <a:gd name="connsiteX4" fmla="*/ 2167258 w 2510134"/>
              <a:gd name="connsiteY4" fmla="*/ 5920607 h 6695658"/>
              <a:gd name="connsiteX5" fmla="*/ 2272395 w 2510134"/>
              <a:gd name="connsiteY5" fmla="*/ 6025744 h 6695658"/>
              <a:gd name="connsiteX6" fmla="*/ 2299052 w 2510134"/>
              <a:gd name="connsiteY6" fmla="*/ 6025744 h 6695658"/>
              <a:gd name="connsiteX7" fmla="*/ 2324125 w 2510134"/>
              <a:gd name="connsiteY7" fmla="*/ 6025744 h 6695658"/>
              <a:gd name="connsiteX8" fmla="*/ 2330064 w 2510134"/>
              <a:gd name="connsiteY8" fmla="*/ 6026943 h 6695658"/>
              <a:gd name="connsiteX9" fmla="*/ 2395835 w 2510134"/>
              <a:gd name="connsiteY9" fmla="*/ 6026943 h 6695658"/>
              <a:gd name="connsiteX10" fmla="*/ 2395835 w 2510134"/>
              <a:gd name="connsiteY10" fmla="*/ 6028124 h 6695658"/>
              <a:gd name="connsiteX11" fmla="*/ 2404997 w 2510134"/>
              <a:gd name="connsiteY11" fmla="*/ 6028124 h 6695658"/>
              <a:gd name="connsiteX12" fmla="*/ 2510134 w 2510134"/>
              <a:gd name="connsiteY12" fmla="*/ 6133261 h 6695658"/>
              <a:gd name="connsiteX13" fmla="*/ 2510134 w 2510134"/>
              <a:gd name="connsiteY13" fmla="*/ 6320068 h 6695658"/>
              <a:gd name="connsiteX14" fmla="*/ 2510122 w 2510134"/>
              <a:gd name="connsiteY14" fmla="*/ 6320068 h 6695658"/>
              <a:gd name="connsiteX15" fmla="*/ 2510122 w 2510134"/>
              <a:gd name="connsiteY15" fmla="*/ 6590078 h 6695658"/>
              <a:gd name="connsiteX16" fmla="*/ 2404985 w 2510134"/>
              <a:gd name="connsiteY16" fmla="*/ 6695215 h 6695658"/>
              <a:gd name="connsiteX17" fmla="*/ 2388505 w 2510134"/>
              <a:gd name="connsiteY17" fmla="*/ 6695215 h 6695658"/>
              <a:gd name="connsiteX18" fmla="*/ 2386310 w 2510134"/>
              <a:gd name="connsiteY18" fmla="*/ 6695658 h 6695658"/>
              <a:gd name="connsiteX19" fmla="*/ 2386310 w 2510134"/>
              <a:gd name="connsiteY19" fmla="*/ 6693692 h 6695658"/>
              <a:gd name="connsiteX20" fmla="*/ 2303388 w 2510134"/>
              <a:gd name="connsiteY20" fmla="*/ 6693692 h 6695658"/>
              <a:gd name="connsiteX21" fmla="*/ 2301124 w 2510134"/>
              <a:gd name="connsiteY21" fmla="*/ 6694149 h 6695658"/>
              <a:gd name="connsiteX22" fmla="*/ 2223640 w 2510134"/>
              <a:gd name="connsiteY22" fmla="*/ 6694149 h 6695658"/>
              <a:gd name="connsiteX23" fmla="*/ 1751564 w 2510134"/>
              <a:gd name="connsiteY23" fmla="*/ 6694149 h 6695658"/>
              <a:gd name="connsiteX24" fmla="*/ 1746771 w 2510134"/>
              <a:gd name="connsiteY24" fmla="*/ 6695613 h 6695658"/>
              <a:gd name="connsiteX25" fmla="*/ 1436568 w 2510134"/>
              <a:gd name="connsiteY25" fmla="*/ 6695613 h 6695658"/>
              <a:gd name="connsiteX26" fmla="*/ 1329378 w 2510134"/>
              <a:gd name="connsiteY26" fmla="*/ 6695613 h 6695658"/>
              <a:gd name="connsiteX27" fmla="*/ 104036 w 2510134"/>
              <a:gd name="connsiteY27" fmla="*/ 6695613 h 6695658"/>
              <a:gd name="connsiteX28" fmla="*/ 96240 w 2510134"/>
              <a:gd name="connsiteY28" fmla="*/ 6694039 h 6695658"/>
              <a:gd name="connsiteX29" fmla="*/ 2760 w 2510134"/>
              <a:gd name="connsiteY29" fmla="*/ 6694039 h 6695658"/>
              <a:gd name="connsiteX30" fmla="*/ 2760 w 2510134"/>
              <a:gd name="connsiteY30" fmla="*/ 6597749 h 6695658"/>
              <a:gd name="connsiteX31" fmla="*/ 1897 w 2510134"/>
              <a:gd name="connsiteY31" fmla="*/ 6593474 h 6695658"/>
              <a:gd name="connsiteX32" fmla="*/ 1897 w 2510134"/>
              <a:gd name="connsiteY32" fmla="*/ 6224153 h 6695658"/>
              <a:gd name="connsiteX33" fmla="*/ 0 w 2510134"/>
              <a:gd name="connsiteY33" fmla="*/ 6224153 h 669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510134" h="6695658">
                <a:moveTo>
                  <a:pt x="0" y="0"/>
                </a:moveTo>
                <a:lnTo>
                  <a:pt x="2169551" y="0"/>
                </a:lnTo>
                <a:lnTo>
                  <a:pt x="2169551" y="5488702"/>
                </a:lnTo>
                <a:lnTo>
                  <a:pt x="2167258" y="5500060"/>
                </a:lnTo>
                <a:lnTo>
                  <a:pt x="2167258" y="5920607"/>
                </a:lnTo>
                <a:cubicBezTo>
                  <a:pt x="2167258" y="5978673"/>
                  <a:pt x="2214329" y="6025744"/>
                  <a:pt x="2272395" y="6025744"/>
                </a:cubicBezTo>
                <a:lnTo>
                  <a:pt x="2299052" y="6025744"/>
                </a:lnTo>
                <a:lnTo>
                  <a:pt x="2324125" y="6025744"/>
                </a:lnTo>
                <a:lnTo>
                  <a:pt x="2330064" y="6026943"/>
                </a:lnTo>
                <a:lnTo>
                  <a:pt x="2395835" y="6026943"/>
                </a:lnTo>
                <a:lnTo>
                  <a:pt x="2395835" y="6028124"/>
                </a:lnTo>
                <a:lnTo>
                  <a:pt x="2404997" y="6028124"/>
                </a:lnTo>
                <a:cubicBezTo>
                  <a:pt x="2463063" y="6028124"/>
                  <a:pt x="2510134" y="6075195"/>
                  <a:pt x="2510134" y="6133261"/>
                </a:cubicBezTo>
                <a:lnTo>
                  <a:pt x="2510134" y="6320068"/>
                </a:lnTo>
                <a:lnTo>
                  <a:pt x="2510122" y="6320068"/>
                </a:lnTo>
                <a:lnTo>
                  <a:pt x="2510122" y="6590078"/>
                </a:lnTo>
                <a:cubicBezTo>
                  <a:pt x="2510122" y="6648144"/>
                  <a:pt x="2463051" y="6695215"/>
                  <a:pt x="2404985" y="6695215"/>
                </a:cubicBezTo>
                <a:lnTo>
                  <a:pt x="2388505" y="6695215"/>
                </a:lnTo>
                <a:lnTo>
                  <a:pt x="2386310" y="6695658"/>
                </a:lnTo>
                <a:lnTo>
                  <a:pt x="2386310" y="6693692"/>
                </a:lnTo>
                <a:lnTo>
                  <a:pt x="2303388" y="6693692"/>
                </a:lnTo>
                <a:lnTo>
                  <a:pt x="2301124" y="6694149"/>
                </a:lnTo>
                <a:lnTo>
                  <a:pt x="2223640" y="6694149"/>
                </a:lnTo>
                <a:lnTo>
                  <a:pt x="1751564" y="6694149"/>
                </a:lnTo>
                <a:lnTo>
                  <a:pt x="1746771" y="6695613"/>
                </a:lnTo>
                <a:lnTo>
                  <a:pt x="1436568" y="6695613"/>
                </a:lnTo>
                <a:lnTo>
                  <a:pt x="1329378" y="6695613"/>
                </a:lnTo>
                <a:lnTo>
                  <a:pt x="104036" y="6695613"/>
                </a:lnTo>
                <a:lnTo>
                  <a:pt x="96240" y="6694039"/>
                </a:lnTo>
                <a:lnTo>
                  <a:pt x="2760" y="6694039"/>
                </a:lnTo>
                <a:lnTo>
                  <a:pt x="2760" y="6597749"/>
                </a:lnTo>
                <a:lnTo>
                  <a:pt x="1897" y="6593474"/>
                </a:lnTo>
                <a:lnTo>
                  <a:pt x="1897" y="6224153"/>
                </a:lnTo>
                <a:lnTo>
                  <a:pt x="0" y="6224153"/>
                </a:lnTo>
                <a:close/>
              </a:path>
            </a:pathLst>
          </a:cu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>
            <a:hlinkClick r:id="rId8" action="ppaction://hlinksldjump"/>
            <a:extLst>
              <a:ext uri="{FF2B5EF4-FFF2-40B4-BE49-F238E27FC236}">
                <a16:creationId xmlns:a16="http://schemas.microsoft.com/office/drawing/2014/main" id="{9EB49209-3D67-47BD-A049-44B500E0EC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12743" y="6146465"/>
            <a:ext cx="141750" cy="11085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43AE595-DEFB-40FF-80D9-F58DDCE6874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52" name="Textfeld 51">
            <a:extLst>
              <a:ext uri="{FF2B5EF4-FFF2-40B4-BE49-F238E27FC236}">
                <a16:creationId xmlns:a16="http://schemas.microsoft.com/office/drawing/2014/main" id="{9688F1C9-405F-43A0-B225-78B91555A48E}"/>
              </a:ext>
            </a:extLst>
          </p:cNvPr>
          <p:cNvSpPr txBox="1"/>
          <p:nvPr/>
        </p:nvSpPr>
        <p:spPr>
          <a:xfrm>
            <a:off x="141759" y="2002944"/>
            <a:ext cx="1491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ea typeface="Verdana" panose="020B0604030504040204" pitchFamily="34" charset="0"/>
              </a:rPr>
              <a:t>IMAGE CORRECTION</a:t>
            </a:r>
          </a:p>
        </p:txBody>
      </p:sp>
      <p:sp>
        <p:nvSpPr>
          <p:cNvPr id="72" name="Freihandform 71">
            <a:hlinkClick r:id="rId13" action="ppaction://hlinksldjump"/>
            <a:extLst>
              <a:ext uri="{FF2B5EF4-FFF2-40B4-BE49-F238E27FC236}">
                <a16:creationId xmlns:a16="http://schemas.microsoft.com/office/drawing/2014/main" id="{362A135D-C31A-E045-B54D-20AF4475C184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21" name="Grafik 120">
            <a:hlinkClick r:id="rId13" action="ppaction://hlinksldjump"/>
            <a:extLst>
              <a:ext uri="{FF2B5EF4-FFF2-40B4-BE49-F238E27FC236}">
                <a16:creationId xmlns:a16="http://schemas.microsoft.com/office/drawing/2014/main" id="{FED3D1A8-E739-4D69-A5C1-8A07FE5C19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sp>
        <p:nvSpPr>
          <p:cNvPr id="73" name="Rechteck: abgerundete Ecken 72">
            <a:extLst>
              <a:ext uri="{FF2B5EF4-FFF2-40B4-BE49-F238E27FC236}">
                <a16:creationId xmlns:a16="http://schemas.microsoft.com/office/drawing/2014/main" id="{FA72C461-A4D2-4186-B7D9-9C657ACD3A5A}"/>
              </a:ext>
            </a:extLst>
          </p:cNvPr>
          <p:cNvSpPr/>
          <p:nvPr/>
        </p:nvSpPr>
        <p:spPr>
          <a:xfrm>
            <a:off x="227013" y="675832"/>
            <a:ext cx="1655762" cy="642646"/>
          </a:xfrm>
          <a:prstGeom prst="roundRect">
            <a:avLst>
              <a:gd name="adj" fmla="val 6649"/>
            </a:avLst>
          </a:prstGeom>
          <a:solidFill>
            <a:srgbClr val="122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000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D2ABD0A0-FC04-4886-BB7A-845AA961D6F2}"/>
              </a:ext>
            </a:extLst>
          </p:cNvPr>
          <p:cNvSpPr txBox="1"/>
          <p:nvPr/>
        </p:nvSpPr>
        <p:spPr>
          <a:xfrm>
            <a:off x="202605" y="649202"/>
            <a:ext cx="422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A535B55-77D5-476A-B05D-2F4FAEB2A39F}"/>
              </a:ext>
            </a:extLst>
          </p:cNvPr>
          <p:cNvSpPr/>
          <p:nvPr/>
        </p:nvSpPr>
        <p:spPr>
          <a:xfrm>
            <a:off x="415193" y="713087"/>
            <a:ext cx="1564186" cy="551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>
                <a:solidFill>
                  <a:prstClr val="white"/>
                </a:solidFill>
              </a:rPr>
              <a:t>Changes to the settings may cause the system to stop working properly.</a:t>
            </a:r>
            <a:endParaRPr lang="de-DE" sz="1000" dirty="0">
              <a:solidFill>
                <a:prstClr val="white"/>
              </a:solidFill>
            </a:endParaRPr>
          </a:p>
        </p:txBody>
      </p:sp>
      <p:sp>
        <p:nvSpPr>
          <p:cNvPr id="90" name="Flussdiagramm: Alternativer Prozess 89">
            <a:hlinkClick r:id="rId16" action="ppaction://hlinksldjump"/>
            <a:extLst>
              <a:ext uri="{FF2B5EF4-FFF2-40B4-BE49-F238E27FC236}">
                <a16:creationId xmlns:a16="http://schemas.microsoft.com/office/drawing/2014/main" id="{EBA99C40-7339-4569-88BD-E5502EF29640}"/>
              </a:ext>
            </a:extLst>
          </p:cNvPr>
          <p:cNvSpPr/>
          <p:nvPr/>
        </p:nvSpPr>
        <p:spPr>
          <a:xfrm>
            <a:off x="459024" y="1444038"/>
            <a:ext cx="1208412" cy="456259"/>
          </a:xfrm>
          <a:prstGeom prst="flowChartAlternateProcess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RESET </a:t>
            </a:r>
          </a:p>
          <a:p>
            <a:pPr algn="ctr"/>
            <a:r>
              <a:rPr lang="de-DE" sz="800" dirty="0"/>
              <a:t>TO FACTORY SETTINGS</a:t>
            </a:r>
            <a:endParaRPr lang="de-DE" sz="800" b="1" dirty="0">
              <a:solidFill>
                <a:schemeClr val="bg1"/>
              </a:solidFill>
            </a:endParaRPr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548A13F5-C45B-496F-90AD-B5A93FDE97F7}"/>
              </a:ext>
            </a:extLst>
          </p:cNvPr>
          <p:cNvGrpSpPr/>
          <p:nvPr/>
        </p:nvGrpSpPr>
        <p:grpSpPr>
          <a:xfrm>
            <a:off x="156507" y="4051864"/>
            <a:ext cx="1491318" cy="400110"/>
            <a:chOff x="156507" y="1429609"/>
            <a:chExt cx="1491318" cy="400110"/>
          </a:xfrm>
        </p:grpSpPr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14C6B2FB-A802-4299-A6BF-EB325B2B474B}"/>
                </a:ext>
              </a:extLst>
            </p:cNvPr>
            <p:cNvSpPr txBox="1"/>
            <p:nvPr/>
          </p:nvSpPr>
          <p:spPr>
            <a:xfrm>
              <a:off x="156507" y="1429609"/>
              <a:ext cx="14913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solidFill>
                    <a:schemeClr val="bg1"/>
                  </a:solidFill>
                </a:rPr>
                <a:t>DEBOUNCE </a:t>
              </a:r>
            </a:p>
            <a:p>
              <a:r>
                <a:rPr lang="de-DE" sz="1000" dirty="0">
                  <a:solidFill>
                    <a:schemeClr val="bg1"/>
                  </a:solidFill>
                </a:rPr>
                <a:t>COUNTER</a:t>
              </a:r>
              <a:endParaRPr lang="de-DE" sz="1000" dirty="0">
                <a:solidFill>
                  <a:schemeClr val="bg1"/>
                </a:solidFill>
                <a:ea typeface="Verdana" panose="020B0604030504040204" pitchFamily="34" charset="0"/>
              </a:endParaRPr>
            </a:p>
          </p:txBody>
        </p:sp>
        <p:sp>
          <p:nvSpPr>
            <p:cNvPr id="129" name="Rechteck: abgerundete Ecken 128">
              <a:extLst>
                <a:ext uri="{FF2B5EF4-FFF2-40B4-BE49-F238E27FC236}">
                  <a16:creationId xmlns:a16="http://schemas.microsoft.com/office/drawing/2014/main" id="{2C86CC38-2583-45BD-9F76-5070472C4EF4}"/>
                </a:ext>
              </a:extLst>
            </p:cNvPr>
            <p:cNvSpPr/>
            <p:nvPr/>
          </p:nvSpPr>
          <p:spPr>
            <a:xfrm>
              <a:off x="1196979" y="1484313"/>
              <a:ext cx="353958" cy="25307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rgbClr val="122B4C"/>
                  </a:solidFill>
                </a:rPr>
                <a:t>9</a:t>
              </a:r>
            </a:p>
          </p:txBody>
        </p:sp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C200A286-D255-4E3C-B5C4-1A64E5846908}"/>
              </a:ext>
            </a:extLst>
          </p:cNvPr>
          <p:cNvGrpSpPr/>
          <p:nvPr/>
        </p:nvGrpSpPr>
        <p:grpSpPr>
          <a:xfrm>
            <a:off x="223032" y="2510153"/>
            <a:ext cx="277817" cy="279320"/>
            <a:chOff x="231701" y="1945266"/>
            <a:chExt cx="277817" cy="279320"/>
          </a:xfrm>
        </p:grpSpPr>
        <p:pic>
          <p:nvPicPr>
            <p:cNvPr id="139" name="Grafik 138">
              <a:extLst>
                <a:ext uri="{FF2B5EF4-FFF2-40B4-BE49-F238E27FC236}">
                  <a16:creationId xmlns:a16="http://schemas.microsoft.com/office/drawing/2014/main" id="{7892B5FF-8157-4B80-A070-A044C04F7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01" y="1945266"/>
              <a:ext cx="230081" cy="230081"/>
            </a:xfrm>
            <a:prstGeom prst="rect">
              <a:avLst/>
            </a:prstGeom>
          </p:spPr>
        </p:pic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4A3227C0-E86C-4142-A77A-390E854FEAEB}"/>
                </a:ext>
              </a:extLst>
            </p:cNvPr>
            <p:cNvSpPr/>
            <p:nvPr/>
          </p:nvSpPr>
          <p:spPr>
            <a:xfrm rot="19080773">
              <a:off x="391237" y="2088108"/>
              <a:ext cx="118281" cy="136478"/>
            </a:xfrm>
            <a:prstGeom prst="ellipse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2A1AF63A-190B-4B38-B85D-08720F965F7B}"/>
              </a:ext>
            </a:extLst>
          </p:cNvPr>
          <p:cNvGrpSpPr/>
          <p:nvPr/>
        </p:nvGrpSpPr>
        <p:grpSpPr>
          <a:xfrm>
            <a:off x="1680005" y="2508911"/>
            <a:ext cx="275995" cy="278286"/>
            <a:chOff x="1652274" y="1944024"/>
            <a:chExt cx="275995" cy="278286"/>
          </a:xfrm>
        </p:grpSpPr>
        <p:pic>
          <p:nvPicPr>
            <p:cNvPr id="137" name="Grafik 136">
              <a:extLst>
                <a:ext uri="{FF2B5EF4-FFF2-40B4-BE49-F238E27FC236}">
                  <a16:creationId xmlns:a16="http://schemas.microsoft.com/office/drawing/2014/main" id="{1D53D95B-0B9E-46B3-9456-7EB82557F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274" y="1944024"/>
              <a:ext cx="230081" cy="230081"/>
            </a:xfrm>
            <a:prstGeom prst="rect">
              <a:avLst/>
            </a:prstGeom>
          </p:spPr>
        </p:pic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E6968EDA-1407-42E5-8FF5-7F787D68E1F4}"/>
                </a:ext>
              </a:extLst>
            </p:cNvPr>
            <p:cNvSpPr/>
            <p:nvPr/>
          </p:nvSpPr>
          <p:spPr>
            <a:xfrm rot="19080773">
              <a:off x="1809988" y="2085832"/>
              <a:ext cx="118281" cy="136478"/>
            </a:xfrm>
            <a:prstGeom prst="ellipse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35" name="Gerader Verbinder 134">
            <a:extLst>
              <a:ext uri="{FF2B5EF4-FFF2-40B4-BE49-F238E27FC236}">
                <a16:creationId xmlns:a16="http://schemas.microsoft.com/office/drawing/2014/main" id="{59171FE6-84E9-42DF-9E3A-6F0222ECFC41}"/>
              </a:ext>
            </a:extLst>
          </p:cNvPr>
          <p:cNvCxnSpPr>
            <a:cxnSpLocks/>
          </p:cNvCxnSpPr>
          <p:nvPr/>
        </p:nvCxnSpPr>
        <p:spPr>
          <a:xfrm>
            <a:off x="350539" y="2610000"/>
            <a:ext cx="1395764" cy="0"/>
          </a:xfrm>
          <a:prstGeom prst="line">
            <a:avLst/>
          </a:prstGeom>
          <a:ln w="28575">
            <a:solidFill>
              <a:srgbClr val="122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GLER 1">
            <a:extLst>
              <a:ext uri="{FF2B5EF4-FFF2-40B4-BE49-F238E27FC236}">
                <a16:creationId xmlns:a16="http://schemas.microsoft.com/office/drawing/2014/main" id="{E07C9402-D5BC-41E1-962E-2C84F1A7DB42}"/>
              </a:ext>
            </a:extLst>
          </p:cNvPr>
          <p:cNvSpPr/>
          <p:nvPr/>
        </p:nvSpPr>
        <p:spPr>
          <a:xfrm>
            <a:off x="512178" y="2493523"/>
            <a:ext cx="232667" cy="230911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6070B33-D1AF-442B-90F5-C2DC79CCC86D}"/>
              </a:ext>
            </a:extLst>
          </p:cNvPr>
          <p:cNvSpPr txBox="1"/>
          <p:nvPr/>
        </p:nvSpPr>
        <p:spPr>
          <a:xfrm>
            <a:off x="135548" y="2256539"/>
            <a:ext cx="1491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CONTRAST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AD198722-DF76-4764-96CB-ACDE4A870347}"/>
              </a:ext>
            </a:extLst>
          </p:cNvPr>
          <p:cNvSpPr txBox="1"/>
          <p:nvPr/>
        </p:nvSpPr>
        <p:spPr>
          <a:xfrm>
            <a:off x="135319" y="2803306"/>
            <a:ext cx="1491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BRIGHTNESS</a:t>
            </a:r>
          </a:p>
        </p:txBody>
      </p:sp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6B7C3845-865D-4A40-A784-166270A28E56}"/>
              </a:ext>
            </a:extLst>
          </p:cNvPr>
          <p:cNvGrpSpPr/>
          <p:nvPr/>
        </p:nvGrpSpPr>
        <p:grpSpPr>
          <a:xfrm>
            <a:off x="223032" y="3057349"/>
            <a:ext cx="277817" cy="279320"/>
            <a:chOff x="231701" y="1945266"/>
            <a:chExt cx="277817" cy="279320"/>
          </a:xfrm>
        </p:grpSpPr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6F71FC29-62CE-4FBC-9FA2-38BE50BDF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01" y="1945266"/>
              <a:ext cx="230081" cy="230081"/>
            </a:xfrm>
            <a:prstGeom prst="rect">
              <a:avLst/>
            </a:prstGeom>
          </p:spPr>
        </p:pic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B8434BA7-A904-42AE-AB51-5C1B18C57600}"/>
                </a:ext>
              </a:extLst>
            </p:cNvPr>
            <p:cNvSpPr/>
            <p:nvPr/>
          </p:nvSpPr>
          <p:spPr>
            <a:xfrm rot="19080773">
              <a:off x="391237" y="2088108"/>
              <a:ext cx="118281" cy="136478"/>
            </a:xfrm>
            <a:prstGeom prst="ellipse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BD038053-62C4-400C-8C23-DB4C722E8135}"/>
              </a:ext>
            </a:extLst>
          </p:cNvPr>
          <p:cNvGrpSpPr/>
          <p:nvPr/>
        </p:nvGrpSpPr>
        <p:grpSpPr>
          <a:xfrm>
            <a:off x="1680005" y="3056107"/>
            <a:ext cx="275995" cy="278286"/>
            <a:chOff x="1652274" y="1944024"/>
            <a:chExt cx="275995" cy="278286"/>
          </a:xfrm>
        </p:grpSpPr>
        <p:pic>
          <p:nvPicPr>
            <p:cNvPr id="148" name="Grafik 147">
              <a:extLst>
                <a:ext uri="{FF2B5EF4-FFF2-40B4-BE49-F238E27FC236}">
                  <a16:creationId xmlns:a16="http://schemas.microsoft.com/office/drawing/2014/main" id="{C1CF7195-AEA3-4E61-9FB7-74FFD00C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274" y="1944024"/>
              <a:ext cx="230081" cy="230081"/>
            </a:xfrm>
            <a:prstGeom prst="rect">
              <a:avLst/>
            </a:prstGeom>
          </p:spPr>
        </p:pic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20D1A9C5-A25C-4E66-A502-947AED2D1DEA}"/>
                </a:ext>
              </a:extLst>
            </p:cNvPr>
            <p:cNvSpPr/>
            <p:nvPr/>
          </p:nvSpPr>
          <p:spPr>
            <a:xfrm rot="19080773">
              <a:off x="1809988" y="2085832"/>
              <a:ext cx="118281" cy="136478"/>
            </a:xfrm>
            <a:prstGeom prst="ellipse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46" name="Gerader Verbinder 145">
            <a:extLst>
              <a:ext uri="{FF2B5EF4-FFF2-40B4-BE49-F238E27FC236}">
                <a16:creationId xmlns:a16="http://schemas.microsoft.com/office/drawing/2014/main" id="{F29B2A8A-C3BC-4953-AFDF-7645D61F7D54}"/>
              </a:ext>
            </a:extLst>
          </p:cNvPr>
          <p:cNvCxnSpPr>
            <a:cxnSpLocks/>
          </p:cNvCxnSpPr>
          <p:nvPr/>
        </p:nvCxnSpPr>
        <p:spPr>
          <a:xfrm>
            <a:off x="350539" y="3157196"/>
            <a:ext cx="1395764" cy="0"/>
          </a:xfrm>
          <a:prstGeom prst="line">
            <a:avLst/>
          </a:prstGeom>
          <a:ln w="28575">
            <a:solidFill>
              <a:srgbClr val="122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GLER 2">
            <a:extLst>
              <a:ext uri="{FF2B5EF4-FFF2-40B4-BE49-F238E27FC236}">
                <a16:creationId xmlns:a16="http://schemas.microsoft.com/office/drawing/2014/main" id="{A360C747-B6D0-496D-92C9-5C8FB600F56B}"/>
              </a:ext>
            </a:extLst>
          </p:cNvPr>
          <p:cNvSpPr/>
          <p:nvPr/>
        </p:nvSpPr>
        <p:spPr>
          <a:xfrm>
            <a:off x="512178" y="3040719"/>
            <a:ext cx="232667" cy="230911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B3874650-B588-4FFA-A4C3-41ED987AF131}"/>
              </a:ext>
            </a:extLst>
          </p:cNvPr>
          <p:cNvSpPr txBox="1"/>
          <p:nvPr/>
        </p:nvSpPr>
        <p:spPr>
          <a:xfrm>
            <a:off x="139300" y="3343739"/>
            <a:ext cx="1491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SCALE FACTOR</a:t>
            </a:r>
          </a:p>
        </p:txBody>
      </p:sp>
      <p:grpSp>
        <p:nvGrpSpPr>
          <p:cNvPr id="155" name="Gruppieren 154">
            <a:extLst>
              <a:ext uri="{FF2B5EF4-FFF2-40B4-BE49-F238E27FC236}">
                <a16:creationId xmlns:a16="http://schemas.microsoft.com/office/drawing/2014/main" id="{DB6A3BEE-163B-49E6-A1A1-5B17DD209338}"/>
              </a:ext>
            </a:extLst>
          </p:cNvPr>
          <p:cNvGrpSpPr/>
          <p:nvPr/>
        </p:nvGrpSpPr>
        <p:grpSpPr>
          <a:xfrm>
            <a:off x="223032" y="3596425"/>
            <a:ext cx="277817" cy="279320"/>
            <a:chOff x="231701" y="1945266"/>
            <a:chExt cx="277817" cy="279320"/>
          </a:xfrm>
        </p:grpSpPr>
        <p:pic>
          <p:nvPicPr>
            <p:cNvPr id="161" name="Grafik 160">
              <a:extLst>
                <a:ext uri="{FF2B5EF4-FFF2-40B4-BE49-F238E27FC236}">
                  <a16:creationId xmlns:a16="http://schemas.microsoft.com/office/drawing/2014/main" id="{AE00BAEE-10D3-408D-8905-FC2BC8243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01" y="1945266"/>
              <a:ext cx="230081" cy="230081"/>
            </a:xfrm>
            <a:prstGeom prst="rect">
              <a:avLst/>
            </a:prstGeom>
          </p:spPr>
        </p:pic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1111BD06-4440-41C8-9552-AA8F0B4563B6}"/>
                </a:ext>
              </a:extLst>
            </p:cNvPr>
            <p:cNvSpPr/>
            <p:nvPr/>
          </p:nvSpPr>
          <p:spPr>
            <a:xfrm rot="19080773">
              <a:off x="391237" y="2088108"/>
              <a:ext cx="118281" cy="136478"/>
            </a:xfrm>
            <a:prstGeom prst="ellipse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6" name="Gruppieren 155">
            <a:extLst>
              <a:ext uri="{FF2B5EF4-FFF2-40B4-BE49-F238E27FC236}">
                <a16:creationId xmlns:a16="http://schemas.microsoft.com/office/drawing/2014/main" id="{ACC05746-480A-4619-8521-CB50AA5B62D0}"/>
              </a:ext>
            </a:extLst>
          </p:cNvPr>
          <p:cNvGrpSpPr/>
          <p:nvPr/>
        </p:nvGrpSpPr>
        <p:grpSpPr>
          <a:xfrm>
            <a:off x="1680005" y="3595183"/>
            <a:ext cx="275995" cy="278286"/>
            <a:chOff x="1652274" y="1944024"/>
            <a:chExt cx="275995" cy="278286"/>
          </a:xfrm>
        </p:grpSpPr>
        <p:pic>
          <p:nvPicPr>
            <p:cNvPr id="159" name="Grafik 158">
              <a:extLst>
                <a:ext uri="{FF2B5EF4-FFF2-40B4-BE49-F238E27FC236}">
                  <a16:creationId xmlns:a16="http://schemas.microsoft.com/office/drawing/2014/main" id="{EB9CFF89-776C-40A9-90DD-89F26F934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274" y="1944024"/>
              <a:ext cx="230081" cy="230081"/>
            </a:xfrm>
            <a:prstGeom prst="rect">
              <a:avLst/>
            </a:prstGeom>
          </p:spPr>
        </p:pic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CE2ACF6D-B970-4CCF-9AE7-632D2E9D8801}"/>
                </a:ext>
              </a:extLst>
            </p:cNvPr>
            <p:cNvSpPr/>
            <p:nvPr/>
          </p:nvSpPr>
          <p:spPr>
            <a:xfrm rot="19080773">
              <a:off x="1809988" y="2085832"/>
              <a:ext cx="118281" cy="136478"/>
            </a:xfrm>
            <a:prstGeom prst="ellipse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57" name="Gerader Verbinder 156">
            <a:extLst>
              <a:ext uri="{FF2B5EF4-FFF2-40B4-BE49-F238E27FC236}">
                <a16:creationId xmlns:a16="http://schemas.microsoft.com/office/drawing/2014/main" id="{050D7E48-AD42-432B-873A-53B9A5A99442}"/>
              </a:ext>
            </a:extLst>
          </p:cNvPr>
          <p:cNvCxnSpPr>
            <a:cxnSpLocks/>
          </p:cNvCxnSpPr>
          <p:nvPr/>
        </p:nvCxnSpPr>
        <p:spPr>
          <a:xfrm>
            <a:off x="350539" y="3696272"/>
            <a:ext cx="1395764" cy="0"/>
          </a:xfrm>
          <a:prstGeom prst="line">
            <a:avLst/>
          </a:prstGeom>
          <a:ln w="28575">
            <a:solidFill>
              <a:srgbClr val="122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GLER 3">
            <a:extLst>
              <a:ext uri="{FF2B5EF4-FFF2-40B4-BE49-F238E27FC236}">
                <a16:creationId xmlns:a16="http://schemas.microsoft.com/office/drawing/2014/main" id="{E50F2738-E7B5-4884-8E19-51F3BAFA16B2}"/>
              </a:ext>
            </a:extLst>
          </p:cNvPr>
          <p:cNvSpPr/>
          <p:nvPr/>
        </p:nvSpPr>
        <p:spPr>
          <a:xfrm>
            <a:off x="512178" y="3579795"/>
            <a:ext cx="232667" cy="230911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>
            <a:extLst>
              <a:ext uri="{FF2B5EF4-FFF2-40B4-BE49-F238E27FC236}">
                <a16:creationId xmlns:a16="http://schemas.microsoft.com/office/drawing/2014/main" id="{6F176E94-23BD-4275-B1F1-602791E40334}"/>
              </a:ext>
            </a:extLst>
          </p:cNvPr>
          <p:cNvSpPr/>
          <p:nvPr/>
        </p:nvSpPr>
        <p:spPr>
          <a:xfrm>
            <a:off x="1617890" y="4051932"/>
            <a:ext cx="177252" cy="177250"/>
          </a:xfrm>
          <a:prstGeom prst="ellipse">
            <a:avLst/>
          </a:prstGeom>
          <a:solidFill>
            <a:srgbClr val="122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4" name="PLUS Button">
            <a:extLst>
              <a:ext uri="{FF2B5EF4-FFF2-40B4-BE49-F238E27FC236}">
                <a16:creationId xmlns:a16="http://schemas.microsoft.com/office/drawing/2014/main" id="{7977AAEE-9F4D-4FE3-9F6D-C074EFBBBDDB}"/>
              </a:ext>
            </a:extLst>
          </p:cNvPr>
          <p:cNvGrpSpPr/>
          <p:nvPr/>
        </p:nvGrpSpPr>
        <p:grpSpPr>
          <a:xfrm>
            <a:off x="1608305" y="4041251"/>
            <a:ext cx="275995" cy="278286"/>
            <a:chOff x="1832405" y="2406468"/>
            <a:chExt cx="275995" cy="278286"/>
          </a:xfrm>
        </p:grpSpPr>
        <p:pic>
          <p:nvPicPr>
            <p:cNvPr id="165" name="PLUS">
              <a:extLst>
                <a:ext uri="{FF2B5EF4-FFF2-40B4-BE49-F238E27FC236}">
                  <a16:creationId xmlns:a16="http://schemas.microsoft.com/office/drawing/2014/main" id="{FBF6C3DB-1F6B-442F-93DD-56254E76A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2405" y="2406468"/>
              <a:ext cx="230081" cy="230081"/>
            </a:xfrm>
            <a:prstGeom prst="rect">
              <a:avLst/>
            </a:prstGeom>
          </p:spPr>
        </p:pic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77B1E222-0ADB-453C-B90F-4D081D8585BE}"/>
                </a:ext>
              </a:extLst>
            </p:cNvPr>
            <p:cNvSpPr/>
            <p:nvPr/>
          </p:nvSpPr>
          <p:spPr>
            <a:xfrm rot="19080773">
              <a:off x="1990119" y="2548276"/>
              <a:ext cx="118281" cy="136478"/>
            </a:xfrm>
            <a:prstGeom prst="ellipse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7" name="Minus Button">
            <a:extLst>
              <a:ext uri="{FF2B5EF4-FFF2-40B4-BE49-F238E27FC236}">
                <a16:creationId xmlns:a16="http://schemas.microsoft.com/office/drawing/2014/main" id="{6DD60227-5F29-45E6-BB5A-451697B6EE80}"/>
              </a:ext>
            </a:extLst>
          </p:cNvPr>
          <p:cNvGrpSpPr/>
          <p:nvPr/>
        </p:nvGrpSpPr>
        <p:grpSpPr>
          <a:xfrm>
            <a:off x="1605836" y="4236652"/>
            <a:ext cx="277817" cy="279320"/>
            <a:chOff x="1605836" y="2921541"/>
            <a:chExt cx="277817" cy="279320"/>
          </a:xfrm>
        </p:grpSpPr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ACFCE057-933E-4B7E-8271-FF97BE4DA4DD}"/>
                </a:ext>
              </a:extLst>
            </p:cNvPr>
            <p:cNvSpPr/>
            <p:nvPr/>
          </p:nvSpPr>
          <p:spPr>
            <a:xfrm>
              <a:off x="1616020" y="2935805"/>
              <a:ext cx="176316" cy="176314"/>
            </a:xfrm>
            <a:prstGeom prst="ellipse">
              <a:avLst/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9" name="Gruppieren 168">
              <a:extLst>
                <a:ext uri="{FF2B5EF4-FFF2-40B4-BE49-F238E27FC236}">
                  <a16:creationId xmlns:a16="http://schemas.microsoft.com/office/drawing/2014/main" id="{B6166DCB-597A-49DF-80DF-10EF86A38448}"/>
                </a:ext>
              </a:extLst>
            </p:cNvPr>
            <p:cNvGrpSpPr/>
            <p:nvPr/>
          </p:nvGrpSpPr>
          <p:grpSpPr>
            <a:xfrm>
              <a:off x="1605836" y="2921541"/>
              <a:ext cx="277817" cy="279320"/>
              <a:chOff x="1605836" y="2921541"/>
              <a:chExt cx="277817" cy="279320"/>
            </a:xfrm>
          </p:grpSpPr>
          <p:pic>
            <p:nvPicPr>
              <p:cNvPr id="170" name="Grafik 169">
                <a:extLst>
                  <a:ext uri="{FF2B5EF4-FFF2-40B4-BE49-F238E27FC236}">
                    <a16:creationId xmlns:a16="http://schemas.microsoft.com/office/drawing/2014/main" id="{FC59EB08-381B-442D-B0C1-E6D6B4530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5836" y="2921541"/>
                <a:ext cx="230081" cy="230081"/>
              </a:xfrm>
              <a:prstGeom prst="rect">
                <a:avLst/>
              </a:prstGeom>
            </p:spPr>
          </p:pic>
          <p:sp>
            <p:nvSpPr>
              <p:cNvPr id="171" name="Ellipse 170">
                <a:extLst>
                  <a:ext uri="{FF2B5EF4-FFF2-40B4-BE49-F238E27FC236}">
                    <a16:creationId xmlns:a16="http://schemas.microsoft.com/office/drawing/2014/main" id="{A6CE7C60-C5EA-4CB6-BDC6-0CC8711395E2}"/>
                  </a:ext>
                </a:extLst>
              </p:cNvPr>
              <p:cNvSpPr/>
              <p:nvPr/>
            </p:nvSpPr>
            <p:spPr>
              <a:xfrm rot="19080773">
                <a:off x="1765372" y="3064383"/>
                <a:ext cx="118281" cy="136478"/>
              </a:xfrm>
              <a:prstGeom prst="ellipse">
                <a:avLst/>
              </a:pr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72" name="Rechteck: abgerundete Ecken 171">
            <a:extLst>
              <a:ext uri="{FF2B5EF4-FFF2-40B4-BE49-F238E27FC236}">
                <a16:creationId xmlns:a16="http://schemas.microsoft.com/office/drawing/2014/main" id="{A8A9E3D6-9937-4C3E-8300-DFACC42BCCE5}"/>
              </a:ext>
            </a:extLst>
          </p:cNvPr>
          <p:cNvSpPr/>
          <p:nvPr/>
        </p:nvSpPr>
        <p:spPr>
          <a:xfrm>
            <a:off x="1199251" y="4108840"/>
            <a:ext cx="353958" cy="25307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rgbClr val="122B4C"/>
                </a:solidFill>
              </a:rPr>
              <a:t>10</a:t>
            </a:r>
          </a:p>
        </p:txBody>
      </p: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AE022652-ED7A-4424-B2F5-515C1D135B2E}"/>
              </a:ext>
            </a:extLst>
          </p:cNvPr>
          <p:cNvGrpSpPr/>
          <p:nvPr/>
        </p:nvGrpSpPr>
        <p:grpSpPr>
          <a:xfrm>
            <a:off x="227013" y="4229167"/>
            <a:ext cx="1655762" cy="1132612"/>
            <a:chOff x="227013" y="4223191"/>
            <a:chExt cx="1655762" cy="1132612"/>
          </a:xfrm>
        </p:grpSpPr>
        <p:sp>
          <p:nvSpPr>
            <p:cNvPr id="174" name="Rechteck 173">
              <a:extLst>
                <a:ext uri="{FF2B5EF4-FFF2-40B4-BE49-F238E27FC236}">
                  <a16:creationId xmlns:a16="http://schemas.microsoft.com/office/drawing/2014/main" id="{82B959E2-C408-44FA-8AEB-061F9274BC34}"/>
                </a:ext>
              </a:extLst>
            </p:cNvPr>
            <p:cNvSpPr/>
            <p:nvPr/>
          </p:nvSpPr>
          <p:spPr>
            <a:xfrm>
              <a:off x="888398" y="4223191"/>
              <a:ext cx="216706" cy="274314"/>
            </a:xfrm>
            <a:prstGeom prst="rect">
              <a:avLst/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5" name="Rechteck: abgerundete Ecken 174">
              <a:extLst>
                <a:ext uri="{FF2B5EF4-FFF2-40B4-BE49-F238E27FC236}">
                  <a16:creationId xmlns:a16="http://schemas.microsoft.com/office/drawing/2014/main" id="{71785076-6820-4170-A8ED-32D0BCE741F5}"/>
                </a:ext>
              </a:extLst>
            </p:cNvPr>
            <p:cNvSpPr/>
            <p:nvPr/>
          </p:nvSpPr>
          <p:spPr>
            <a:xfrm>
              <a:off x="227013" y="4454161"/>
              <a:ext cx="1655762" cy="901642"/>
            </a:xfrm>
            <a:prstGeom prst="roundRect">
              <a:avLst>
                <a:gd name="adj" fmla="val 6649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800" dirty="0"/>
                <a:t>Avoids the abrupt change be-tween available /occupied (green/red)</a:t>
              </a:r>
            </a:p>
            <a:p>
              <a:r>
                <a:rPr lang="en-US" sz="800" dirty="0"/>
                <a:t>The Number stands for number of frames until switching after a sig-</a:t>
              </a:r>
              <a:r>
                <a:rPr lang="en-US" sz="800" dirty="0" err="1"/>
                <a:t>nal</a:t>
              </a:r>
              <a:r>
                <a:rPr lang="en-US" sz="800" dirty="0"/>
                <a:t> from the sensor.</a:t>
              </a:r>
            </a:p>
            <a:p>
              <a:endParaRPr lang="de-DE" sz="200" dirty="0"/>
            </a:p>
          </p:txBody>
        </p:sp>
      </p:grpSp>
      <p:grpSp>
        <p:nvGrpSpPr>
          <p:cNvPr id="176" name="INFO Button">
            <a:extLst>
              <a:ext uri="{FF2B5EF4-FFF2-40B4-BE49-F238E27FC236}">
                <a16:creationId xmlns:a16="http://schemas.microsoft.com/office/drawing/2014/main" id="{D793C599-F3D3-4D25-B317-FB6ABB6BB7D9}"/>
              </a:ext>
            </a:extLst>
          </p:cNvPr>
          <p:cNvGrpSpPr/>
          <p:nvPr/>
        </p:nvGrpSpPr>
        <p:grpSpPr>
          <a:xfrm>
            <a:off x="888615" y="4122728"/>
            <a:ext cx="215277" cy="215273"/>
            <a:chOff x="888615" y="2781613"/>
            <a:chExt cx="215277" cy="215273"/>
          </a:xfrm>
        </p:grpSpPr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F8CCF04A-EC95-4027-AF40-B24D9CB99933}"/>
                </a:ext>
              </a:extLst>
            </p:cNvPr>
            <p:cNvSpPr/>
            <p:nvPr/>
          </p:nvSpPr>
          <p:spPr>
            <a:xfrm>
              <a:off x="888615" y="2781613"/>
              <a:ext cx="215277" cy="215273"/>
            </a:xfrm>
            <a:prstGeom prst="ellipse">
              <a:avLst/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93CFAAC7-535F-40C1-99F1-CBD1A9FBAAD9}"/>
                </a:ext>
              </a:extLst>
            </p:cNvPr>
            <p:cNvGrpSpPr/>
            <p:nvPr/>
          </p:nvGrpSpPr>
          <p:grpSpPr>
            <a:xfrm>
              <a:off x="926020" y="2819906"/>
              <a:ext cx="144750" cy="144750"/>
              <a:chOff x="908684" y="2889250"/>
              <a:chExt cx="144750" cy="144750"/>
            </a:xfrm>
          </p:grpSpPr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8FE6C033-11F0-4C8E-8177-8FF7BDA7628C}"/>
                  </a:ext>
                </a:extLst>
              </p:cNvPr>
              <p:cNvSpPr/>
              <p:nvPr/>
            </p:nvSpPr>
            <p:spPr>
              <a:xfrm>
                <a:off x="916563" y="2899619"/>
                <a:ext cx="123514" cy="123513"/>
              </a:xfrm>
              <a:prstGeom prst="ellipse">
                <a:avLst/>
              </a:prstGeom>
              <a:solidFill>
                <a:srgbClr val="122B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80" name="Grafik 179">
                <a:extLst>
                  <a:ext uri="{FF2B5EF4-FFF2-40B4-BE49-F238E27FC236}">
                    <a16:creationId xmlns:a16="http://schemas.microsoft.com/office/drawing/2014/main" id="{E6BBD3B2-3038-4B23-913F-DB88B4F8D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684" y="2889250"/>
                <a:ext cx="144750" cy="144750"/>
              </a:xfrm>
              <a:prstGeom prst="rect">
                <a:avLst/>
              </a:prstGeom>
            </p:spPr>
          </p:pic>
        </p:grpSp>
      </p:grp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EDB8B8E0-ABF6-2044-B5F4-C5BC0D3E0F90}"/>
              </a:ext>
            </a:extLst>
          </p:cNvPr>
          <p:cNvGrpSpPr/>
          <p:nvPr/>
        </p:nvGrpSpPr>
        <p:grpSpPr>
          <a:xfrm>
            <a:off x="1866236" y="2518370"/>
            <a:ext cx="388617" cy="528703"/>
            <a:chOff x="1850194" y="2518370"/>
            <a:chExt cx="388617" cy="528703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531EF0F4-E6DE-8349-B29C-3E38764BC490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117" name="Freihandform 116">
                <a:extLst>
                  <a:ext uri="{FF2B5EF4-FFF2-40B4-BE49-F238E27FC236}">
                    <a16:creationId xmlns:a16="http://schemas.microsoft.com/office/drawing/2014/main" id="{C5BE3670-810F-B049-A081-C27BC770DC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0" name="Freihandform 119">
                <a:extLst>
                  <a:ext uri="{FF2B5EF4-FFF2-40B4-BE49-F238E27FC236}">
                    <a16:creationId xmlns:a16="http://schemas.microsoft.com/office/drawing/2014/main" id="{E7C3E39F-CEA8-3A45-A6CB-71DFA061DF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5" name="Textfeld 114">
              <a:extLst>
                <a:ext uri="{FF2B5EF4-FFF2-40B4-BE49-F238E27FC236}">
                  <a16:creationId xmlns:a16="http://schemas.microsoft.com/office/drawing/2014/main" id="{35F248FB-812E-A947-BC06-85111C978BA9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16" name="Textfeld 115">
              <a:extLst>
                <a:ext uri="{FF2B5EF4-FFF2-40B4-BE49-F238E27FC236}">
                  <a16:creationId xmlns:a16="http://schemas.microsoft.com/office/drawing/2014/main" id="{D74412D5-D365-0947-A1A3-C708BAEEFC35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pic>
        <p:nvPicPr>
          <p:cNvPr id="183" name="Grafik 182">
            <a:extLst>
              <a:ext uri="{FF2B5EF4-FFF2-40B4-BE49-F238E27FC236}">
                <a16:creationId xmlns:a16="http://schemas.microsoft.com/office/drawing/2014/main" id="{87876CCF-5B2F-4258-BE99-065671A25B9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8709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4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7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6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16 -0.00046 L -2.08333E-6 3.7037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11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16 -0.00046 L -2.5E-6 -4.07407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8" y="2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6"/>
                  </p:tgtEl>
                </p:cond>
              </p:nextCondLst>
            </p:seq>
          </p:childTnLst>
        </p:cTn>
      </p:par>
    </p:tnLst>
    <p:bldLst>
      <p:bldP spid="136" grpId="1" animBg="1"/>
      <p:bldP spid="136" grpId="2" animBg="1"/>
      <p:bldP spid="172" grpId="0" animBg="1"/>
      <p:bldP spid="17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5" name="Grafik 64" descr="Ein Bild, das Mann, haltend, Licht, Wasser enthält.&#10;&#10;Automatisch generierte Beschreibung">
            <a:extLst>
              <a:ext uri="{FF2B5EF4-FFF2-40B4-BE49-F238E27FC236}">
                <a16:creationId xmlns:a16="http://schemas.microsoft.com/office/drawing/2014/main" id="{4AFB7E79-90E0-46A4-81B9-5D0603381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9" y="-8840"/>
            <a:ext cx="9129668" cy="6858000"/>
          </a:xfrm>
          <a:prstGeom prst="rect">
            <a:avLst/>
          </a:prstGeom>
        </p:spPr>
      </p:pic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6DCCB62A-9D11-48E3-8C1C-20B27B5BD22B}"/>
              </a:ext>
            </a:extLst>
          </p:cNvPr>
          <p:cNvGrpSpPr/>
          <p:nvPr/>
        </p:nvGrpSpPr>
        <p:grpSpPr>
          <a:xfrm>
            <a:off x="1362426" y="3110541"/>
            <a:ext cx="1096857" cy="328944"/>
            <a:chOff x="1327256" y="3110541"/>
            <a:chExt cx="1096857" cy="328944"/>
          </a:xfrm>
        </p:grpSpPr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D36038C8-1584-427B-9668-E1145A5F1E0C}"/>
                </a:ext>
              </a:extLst>
            </p:cNvPr>
            <p:cNvSpPr/>
            <p:nvPr/>
          </p:nvSpPr>
          <p:spPr>
            <a:xfrm rot="10800000">
              <a:off x="1327256" y="3110541"/>
              <a:ext cx="1096857" cy="328944"/>
            </a:xfrm>
            <a:custGeom>
              <a:avLst/>
              <a:gdLst>
                <a:gd name="connsiteX0" fmla="*/ 991720 w 1096857"/>
                <a:gd name="connsiteY0" fmla="*/ 328944 h 328944"/>
                <a:gd name="connsiteX1" fmla="*/ 106269 w 1096857"/>
                <a:gd name="connsiteY1" fmla="*/ 328944 h 328944"/>
                <a:gd name="connsiteX2" fmla="*/ 1132 w 1096857"/>
                <a:gd name="connsiteY2" fmla="*/ 223807 h 328944"/>
                <a:gd name="connsiteX3" fmla="*/ 1132 w 1096857"/>
                <a:gd name="connsiteY3" fmla="*/ 220996 h 328944"/>
                <a:gd name="connsiteX4" fmla="*/ 0 w 1096857"/>
                <a:gd name="connsiteY4" fmla="*/ 220996 h 328944"/>
                <a:gd name="connsiteX5" fmla="*/ 0 w 1096857"/>
                <a:gd name="connsiteY5" fmla="*/ 106697 h 328944"/>
                <a:gd name="connsiteX6" fmla="*/ 198 w 1096857"/>
                <a:gd name="connsiteY6" fmla="*/ 106697 h 328944"/>
                <a:gd name="connsiteX7" fmla="*/ 198 w 1096857"/>
                <a:gd name="connsiteY7" fmla="*/ 105137 h 328944"/>
                <a:gd name="connsiteX8" fmla="*/ 105335 w 1096857"/>
                <a:gd name="connsiteY8" fmla="*/ 0 h 328944"/>
                <a:gd name="connsiteX9" fmla="*/ 990786 w 1096857"/>
                <a:gd name="connsiteY9" fmla="*/ 0 h 328944"/>
                <a:gd name="connsiteX10" fmla="*/ 1095923 w 1096857"/>
                <a:gd name="connsiteY10" fmla="*/ 105137 h 328944"/>
                <a:gd name="connsiteX11" fmla="*/ 1095923 w 1096857"/>
                <a:gd name="connsiteY11" fmla="*/ 121953 h 328944"/>
                <a:gd name="connsiteX12" fmla="*/ 971550 w 1096857"/>
                <a:gd name="connsiteY12" fmla="*/ 121953 h 328944"/>
                <a:gd name="connsiteX13" fmla="*/ 971550 w 1096857"/>
                <a:gd name="connsiteY13" fmla="*/ 206991 h 328944"/>
                <a:gd name="connsiteX14" fmla="*/ 1096857 w 1096857"/>
                <a:gd name="connsiteY14" fmla="*/ 206991 h 328944"/>
                <a:gd name="connsiteX15" fmla="*/ 1096857 w 1096857"/>
                <a:gd name="connsiteY15" fmla="*/ 223807 h 328944"/>
                <a:gd name="connsiteX16" fmla="*/ 991720 w 1096857"/>
                <a:gd name="connsiteY16" fmla="*/ 328944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6857" h="328944">
                  <a:moveTo>
                    <a:pt x="991720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990786" y="0"/>
                  </a:lnTo>
                  <a:cubicBezTo>
                    <a:pt x="1048852" y="0"/>
                    <a:pt x="1095923" y="47071"/>
                    <a:pt x="1095923" y="105137"/>
                  </a:cubicBezTo>
                  <a:lnTo>
                    <a:pt x="1095923" y="121953"/>
                  </a:lnTo>
                  <a:lnTo>
                    <a:pt x="971550" y="121953"/>
                  </a:lnTo>
                  <a:lnTo>
                    <a:pt x="971550" y="206991"/>
                  </a:lnTo>
                  <a:lnTo>
                    <a:pt x="1096857" y="206991"/>
                  </a:lnTo>
                  <a:lnTo>
                    <a:pt x="1096857" y="223807"/>
                  </a:lnTo>
                  <a:cubicBezTo>
                    <a:pt x="1096857" y="281873"/>
                    <a:pt x="1049786" y="328944"/>
                    <a:pt x="991720" y="3289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1BFD6F1A-C6DF-4BA7-A0D6-EFD794B9C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07418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54" name="Freihandform: Form 53">
            <a:hlinkClick r:id="rId5" action="ppaction://hlinksldjump"/>
            <a:extLst>
              <a:ext uri="{FF2B5EF4-FFF2-40B4-BE49-F238E27FC236}">
                <a16:creationId xmlns:a16="http://schemas.microsoft.com/office/drawing/2014/main" id="{9C1D9B5F-CE84-4D95-BD93-51864C02C881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grpSp>
        <p:nvGrpSpPr>
          <p:cNvPr id="183" name="Gruppieren 182">
            <a:extLst>
              <a:ext uri="{FF2B5EF4-FFF2-40B4-BE49-F238E27FC236}">
                <a16:creationId xmlns:a16="http://schemas.microsoft.com/office/drawing/2014/main" id="{319FCBFA-02EE-4FBA-B2A9-7AA031FBD4F9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grpSp>
          <p:nvGrpSpPr>
            <p:cNvPr id="185" name="Gruppieren 184">
              <a:extLst>
                <a:ext uri="{FF2B5EF4-FFF2-40B4-BE49-F238E27FC236}">
                  <a16:creationId xmlns:a16="http://schemas.microsoft.com/office/drawing/2014/main" id="{77F44C07-ED04-40D2-BBBC-53B6B1FD47F4}"/>
                </a:ext>
              </a:extLst>
            </p:cNvPr>
            <p:cNvGrpSpPr/>
            <p:nvPr/>
          </p:nvGrpSpPr>
          <p:grpSpPr>
            <a:xfrm>
              <a:off x="-2186285" y="0"/>
              <a:ext cx="2510134" cy="6695658"/>
              <a:chOff x="-2186285" y="0"/>
              <a:chExt cx="2510134" cy="6695658"/>
            </a:xfrm>
          </p:grpSpPr>
          <p:sp>
            <p:nvSpPr>
              <p:cNvPr id="190" name="Freihandform: Form 189">
                <a:extLst>
                  <a:ext uri="{FF2B5EF4-FFF2-40B4-BE49-F238E27FC236}">
                    <a16:creationId xmlns:a16="http://schemas.microsoft.com/office/drawing/2014/main" id="{D796CF47-9517-45D9-BFAD-D80088F81BE1}"/>
                  </a:ext>
                </a:extLst>
              </p:cNvPr>
              <p:cNvSpPr/>
              <p:nvPr/>
            </p:nvSpPr>
            <p:spPr>
              <a:xfrm>
                <a:off x="-2186285" y="0"/>
                <a:ext cx="2510134" cy="6695658"/>
              </a:xfrm>
              <a:custGeom>
                <a:avLst/>
                <a:gdLst>
                  <a:gd name="connsiteX0" fmla="*/ 0 w 2510134"/>
                  <a:gd name="connsiteY0" fmla="*/ 0 h 6695658"/>
                  <a:gd name="connsiteX1" fmla="*/ 2169551 w 2510134"/>
                  <a:gd name="connsiteY1" fmla="*/ 0 h 6695658"/>
                  <a:gd name="connsiteX2" fmla="*/ 2169551 w 2510134"/>
                  <a:gd name="connsiteY2" fmla="*/ 5488702 h 6695658"/>
                  <a:gd name="connsiteX3" fmla="*/ 2167258 w 2510134"/>
                  <a:gd name="connsiteY3" fmla="*/ 5500060 h 6695658"/>
                  <a:gd name="connsiteX4" fmla="*/ 2167258 w 2510134"/>
                  <a:gd name="connsiteY4" fmla="*/ 5920607 h 6695658"/>
                  <a:gd name="connsiteX5" fmla="*/ 2272395 w 2510134"/>
                  <a:gd name="connsiteY5" fmla="*/ 6025744 h 6695658"/>
                  <a:gd name="connsiteX6" fmla="*/ 2299052 w 2510134"/>
                  <a:gd name="connsiteY6" fmla="*/ 6025744 h 6695658"/>
                  <a:gd name="connsiteX7" fmla="*/ 2324125 w 2510134"/>
                  <a:gd name="connsiteY7" fmla="*/ 6025744 h 6695658"/>
                  <a:gd name="connsiteX8" fmla="*/ 2330064 w 2510134"/>
                  <a:gd name="connsiteY8" fmla="*/ 6026943 h 6695658"/>
                  <a:gd name="connsiteX9" fmla="*/ 2395835 w 2510134"/>
                  <a:gd name="connsiteY9" fmla="*/ 6026943 h 6695658"/>
                  <a:gd name="connsiteX10" fmla="*/ 2395835 w 2510134"/>
                  <a:gd name="connsiteY10" fmla="*/ 6028124 h 6695658"/>
                  <a:gd name="connsiteX11" fmla="*/ 2404997 w 2510134"/>
                  <a:gd name="connsiteY11" fmla="*/ 6028124 h 6695658"/>
                  <a:gd name="connsiteX12" fmla="*/ 2510134 w 2510134"/>
                  <a:gd name="connsiteY12" fmla="*/ 6133261 h 6695658"/>
                  <a:gd name="connsiteX13" fmla="*/ 2510134 w 2510134"/>
                  <a:gd name="connsiteY13" fmla="*/ 6320068 h 6695658"/>
                  <a:gd name="connsiteX14" fmla="*/ 2510122 w 2510134"/>
                  <a:gd name="connsiteY14" fmla="*/ 6320068 h 6695658"/>
                  <a:gd name="connsiteX15" fmla="*/ 2510122 w 2510134"/>
                  <a:gd name="connsiteY15" fmla="*/ 6590078 h 6695658"/>
                  <a:gd name="connsiteX16" fmla="*/ 2404985 w 2510134"/>
                  <a:gd name="connsiteY16" fmla="*/ 6695215 h 6695658"/>
                  <a:gd name="connsiteX17" fmla="*/ 2388505 w 2510134"/>
                  <a:gd name="connsiteY17" fmla="*/ 6695215 h 6695658"/>
                  <a:gd name="connsiteX18" fmla="*/ 2386310 w 2510134"/>
                  <a:gd name="connsiteY18" fmla="*/ 6695658 h 6695658"/>
                  <a:gd name="connsiteX19" fmla="*/ 2386310 w 2510134"/>
                  <a:gd name="connsiteY19" fmla="*/ 6693692 h 6695658"/>
                  <a:gd name="connsiteX20" fmla="*/ 2303388 w 2510134"/>
                  <a:gd name="connsiteY20" fmla="*/ 6693692 h 6695658"/>
                  <a:gd name="connsiteX21" fmla="*/ 2301124 w 2510134"/>
                  <a:gd name="connsiteY21" fmla="*/ 6694149 h 6695658"/>
                  <a:gd name="connsiteX22" fmla="*/ 2223640 w 2510134"/>
                  <a:gd name="connsiteY22" fmla="*/ 6694149 h 6695658"/>
                  <a:gd name="connsiteX23" fmla="*/ 1751564 w 2510134"/>
                  <a:gd name="connsiteY23" fmla="*/ 6694149 h 6695658"/>
                  <a:gd name="connsiteX24" fmla="*/ 1746771 w 2510134"/>
                  <a:gd name="connsiteY24" fmla="*/ 6695613 h 6695658"/>
                  <a:gd name="connsiteX25" fmla="*/ 1436568 w 2510134"/>
                  <a:gd name="connsiteY25" fmla="*/ 6695613 h 6695658"/>
                  <a:gd name="connsiteX26" fmla="*/ 1329378 w 2510134"/>
                  <a:gd name="connsiteY26" fmla="*/ 6695613 h 6695658"/>
                  <a:gd name="connsiteX27" fmla="*/ 104036 w 2510134"/>
                  <a:gd name="connsiteY27" fmla="*/ 6695613 h 6695658"/>
                  <a:gd name="connsiteX28" fmla="*/ 96240 w 2510134"/>
                  <a:gd name="connsiteY28" fmla="*/ 6694039 h 6695658"/>
                  <a:gd name="connsiteX29" fmla="*/ 2760 w 2510134"/>
                  <a:gd name="connsiteY29" fmla="*/ 6694039 h 6695658"/>
                  <a:gd name="connsiteX30" fmla="*/ 2760 w 2510134"/>
                  <a:gd name="connsiteY30" fmla="*/ 6597749 h 6695658"/>
                  <a:gd name="connsiteX31" fmla="*/ 1897 w 2510134"/>
                  <a:gd name="connsiteY31" fmla="*/ 6593474 h 6695658"/>
                  <a:gd name="connsiteX32" fmla="*/ 1897 w 2510134"/>
                  <a:gd name="connsiteY32" fmla="*/ 6224153 h 6695658"/>
                  <a:gd name="connsiteX33" fmla="*/ 0 w 2510134"/>
                  <a:gd name="connsiteY33" fmla="*/ 6224153 h 669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10134" h="6695658">
                    <a:moveTo>
                      <a:pt x="0" y="0"/>
                    </a:moveTo>
                    <a:lnTo>
                      <a:pt x="2169551" y="0"/>
                    </a:lnTo>
                    <a:lnTo>
                      <a:pt x="2169551" y="5488702"/>
                    </a:lnTo>
                    <a:lnTo>
                      <a:pt x="2167258" y="5500060"/>
                    </a:lnTo>
                    <a:lnTo>
                      <a:pt x="2167258" y="5920607"/>
                    </a:lnTo>
                    <a:cubicBezTo>
                      <a:pt x="2167258" y="5978673"/>
                      <a:pt x="2214329" y="6025744"/>
                      <a:pt x="2272395" y="6025744"/>
                    </a:cubicBezTo>
                    <a:lnTo>
                      <a:pt x="2299052" y="6025744"/>
                    </a:lnTo>
                    <a:lnTo>
                      <a:pt x="2324125" y="6025744"/>
                    </a:lnTo>
                    <a:lnTo>
                      <a:pt x="2330064" y="6026943"/>
                    </a:lnTo>
                    <a:lnTo>
                      <a:pt x="2395835" y="6026943"/>
                    </a:lnTo>
                    <a:lnTo>
                      <a:pt x="2395835" y="6028124"/>
                    </a:lnTo>
                    <a:lnTo>
                      <a:pt x="2404997" y="6028124"/>
                    </a:lnTo>
                    <a:cubicBezTo>
                      <a:pt x="2463063" y="6028124"/>
                      <a:pt x="2510134" y="6075195"/>
                      <a:pt x="2510134" y="6133261"/>
                    </a:cubicBezTo>
                    <a:lnTo>
                      <a:pt x="2510134" y="6320068"/>
                    </a:lnTo>
                    <a:lnTo>
                      <a:pt x="2510122" y="6320068"/>
                    </a:lnTo>
                    <a:lnTo>
                      <a:pt x="2510122" y="6590078"/>
                    </a:lnTo>
                    <a:cubicBezTo>
                      <a:pt x="2510122" y="6648144"/>
                      <a:pt x="2463051" y="6695215"/>
                      <a:pt x="2404985" y="6695215"/>
                    </a:cubicBezTo>
                    <a:lnTo>
                      <a:pt x="2388505" y="6695215"/>
                    </a:lnTo>
                    <a:lnTo>
                      <a:pt x="2386310" y="6695658"/>
                    </a:lnTo>
                    <a:lnTo>
                      <a:pt x="2386310" y="6693692"/>
                    </a:lnTo>
                    <a:lnTo>
                      <a:pt x="2303388" y="6693692"/>
                    </a:lnTo>
                    <a:lnTo>
                      <a:pt x="2301124" y="6694149"/>
                    </a:lnTo>
                    <a:lnTo>
                      <a:pt x="2223640" y="6694149"/>
                    </a:lnTo>
                    <a:lnTo>
                      <a:pt x="1751564" y="6694149"/>
                    </a:lnTo>
                    <a:lnTo>
                      <a:pt x="1746771" y="6695613"/>
                    </a:lnTo>
                    <a:lnTo>
                      <a:pt x="1436568" y="6695613"/>
                    </a:lnTo>
                    <a:lnTo>
                      <a:pt x="1329378" y="6695613"/>
                    </a:lnTo>
                    <a:lnTo>
                      <a:pt x="104036" y="6695613"/>
                    </a:lnTo>
                    <a:lnTo>
                      <a:pt x="96240" y="6694039"/>
                    </a:lnTo>
                    <a:lnTo>
                      <a:pt x="2760" y="6694039"/>
                    </a:lnTo>
                    <a:lnTo>
                      <a:pt x="2760" y="6597749"/>
                    </a:lnTo>
                    <a:lnTo>
                      <a:pt x="1897" y="6593474"/>
                    </a:lnTo>
                    <a:lnTo>
                      <a:pt x="1897" y="6224153"/>
                    </a:lnTo>
                    <a:lnTo>
                      <a:pt x="0" y="6224153"/>
                    </a:ln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91" name="Gruppieren 190">
                <a:extLst>
                  <a:ext uri="{FF2B5EF4-FFF2-40B4-BE49-F238E27FC236}">
                    <a16:creationId xmlns:a16="http://schemas.microsoft.com/office/drawing/2014/main" id="{A437C3EA-C0CA-4CE4-B7E8-6ADE2489134B}"/>
                  </a:ext>
                </a:extLst>
              </p:cNvPr>
              <p:cNvGrpSpPr/>
              <p:nvPr/>
            </p:nvGrpSpPr>
            <p:grpSpPr>
              <a:xfrm>
                <a:off x="34655" y="6074482"/>
                <a:ext cx="218030" cy="225916"/>
                <a:chOff x="1548441" y="6548649"/>
                <a:chExt cx="249627" cy="258657"/>
              </a:xfrm>
            </p:grpSpPr>
            <p:pic>
              <p:nvPicPr>
                <p:cNvPr id="192" name="Grafik 191">
                  <a:extLst>
                    <a:ext uri="{FF2B5EF4-FFF2-40B4-BE49-F238E27FC236}">
                      <a16:creationId xmlns:a16="http://schemas.microsoft.com/office/drawing/2014/main" id="{839BF4C2-8FA4-4B83-92F1-49DA28ABC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441" y="6610839"/>
                  <a:ext cx="196467" cy="196467"/>
                </a:xfrm>
                <a:prstGeom prst="rect">
                  <a:avLst/>
                </a:prstGeom>
              </p:spPr>
            </p:pic>
            <p:sp>
              <p:nvSpPr>
                <p:cNvPr id="193" name="Kreuz 192">
                  <a:extLst>
                    <a:ext uri="{FF2B5EF4-FFF2-40B4-BE49-F238E27FC236}">
                      <a16:creationId xmlns:a16="http://schemas.microsoft.com/office/drawing/2014/main" id="{7434E471-0ACC-4F03-93C8-5F9E54EC8036}"/>
                    </a:ext>
                  </a:extLst>
                </p:cNvPr>
                <p:cNvSpPr/>
                <p:nvPr/>
              </p:nvSpPr>
              <p:spPr>
                <a:xfrm>
                  <a:off x="1710815" y="6548649"/>
                  <a:ext cx="87253" cy="87253"/>
                </a:xfrm>
                <a:prstGeom prst="plus">
                  <a:avLst>
                    <a:gd name="adj" fmla="val 3543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187" name="Gruppieren 186">
              <a:extLst>
                <a:ext uri="{FF2B5EF4-FFF2-40B4-BE49-F238E27FC236}">
                  <a16:creationId xmlns:a16="http://schemas.microsoft.com/office/drawing/2014/main" id="{F8B15512-30EC-4948-8435-4BE1CF70E144}"/>
                </a:ext>
              </a:extLst>
            </p:cNvPr>
            <p:cNvGrpSpPr/>
            <p:nvPr/>
          </p:nvGrpSpPr>
          <p:grpSpPr>
            <a:xfrm>
              <a:off x="-2185551" y="0"/>
              <a:ext cx="2490316" cy="6674644"/>
              <a:chOff x="-2185551" y="0"/>
              <a:chExt cx="2490316" cy="6674644"/>
            </a:xfrm>
          </p:grpSpPr>
          <p:sp>
            <p:nvSpPr>
              <p:cNvPr id="188" name="Freihandform: Form 187">
                <a:extLst>
                  <a:ext uri="{FF2B5EF4-FFF2-40B4-BE49-F238E27FC236}">
                    <a16:creationId xmlns:a16="http://schemas.microsoft.com/office/drawing/2014/main" id="{E7EA7CA0-3D26-43C3-A747-F69303990002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rgbClr val="06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89" name="Grafik 188">
                <a:extLst>
                  <a:ext uri="{FF2B5EF4-FFF2-40B4-BE49-F238E27FC236}">
                    <a16:creationId xmlns:a16="http://schemas.microsoft.com/office/drawing/2014/main" id="{53E053AF-1443-429E-B5FA-3399541AD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B43AE595-DEFB-40FF-80D9-F58DDCE6874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257" name="Flussdiagramm: Alternativer Prozess 256">
            <a:hlinkClick r:id="rId12" action="ppaction://hlinksldjump"/>
            <a:extLst>
              <a:ext uri="{FF2B5EF4-FFF2-40B4-BE49-F238E27FC236}">
                <a16:creationId xmlns:a16="http://schemas.microsoft.com/office/drawing/2014/main" id="{06749049-2588-44D6-AB57-B2A9786CD4B2}"/>
              </a:ext>
            </a:extLst>
          </p:cNvPr>
          <p:cNvSpPr/>
          <p:nvPr/>
        </p:nvSpPr>
        <p:spPr>
          <a:xfrm>
            <a:off x="247114" y="2193576"/>
            <a:ext cx="1672173" cy="30051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CREATE NEW SEATING MAP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6D394DC-D496-4DD9-A965-25BA0471FC6C}"/>
              </a:ext>
            </a:extLst>
          </p:cNvPr>
          <p:cNvSpPr txBox="1"/>
          <p:nvPr/>
        </p:nvSpPr>
        <p:spPr>
          <a:xfrm>
            <a:off x="557862" y="1425913"/>
            <a:ext cx="165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THERE IS </a:t>
            </a:r>
          </a:p>
          <a:p>
            <a:r>
              <a:rPr lang="de-DE" sz="1200" b="1" dirty="0">
                <a:solidFill>
                  <a:schemeClr val="bg1"/>
                </a:solidFill>
              </a:rPr>
              <a:t>NO SEATING MAP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</a:p>
          <a:p>
            <a:r>
              <a:rPr lang="de-DE" sz="1200" dirty="0">
                <a:solidFill>
                  <a:schemeClr val="bg1"/>
                </a:solidFill>
              </a:rPr>
              <a:t>FOR THIS LOCATION.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3206D16-31BC-4D1F-8277-5FF306BC1806}"/>
              </a:ext>
            </a:extLst>
          </p:cNvPr>
          <p:cNvSpPr txBox="1"/>
          <p:nvPr/>
        </p:nvSpPr>
        <p:spPr>
          <a:xfrm>
            <a:off x="298769" y="1356527"/>
            <a:ext cx="422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69" name="Freihandform 68">
            <a:hlinkClick r:id="rId12" action="ppaction://hlinksldjump"/>
            <a:extLst>
              <a:ext uri="{FF2B5EF4-FFF2-40B4-BE49-F238E27FC236}">
                <a16:creationId xmlns:a16="http://schemas.microsoft.com/office/drawing/2014/main" id="{D638D77B-DC4A-A642-97F6-2F3E51ADC2FF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87" name="Grafik 86">
            <a:hlinkClick r:id="rId12" action="ppaction://hlinksldjump"/>
            <a:extLst>
              <a:ext uri="{FF2B5EF4-FFF2-40B4-BE49-F238E27FC236}">
                <a16:creationId xmlns:a16="http://schemas.microsoft.com/office/drawing/2014/main" id="{A346335F-D91E-4787-8ABE-B7FF317932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sp>
        <p:nvSpPr>
          <p:cNvPr id="51" name="Textfeld 50">
            <a:extLst>
              <a:ext uri="{FF2B5EF4-FFF2-40B4-BE49-F238E27FC236}">
                <a16:creationId xmlns:a16="http://schemas.microsoft.com/office/drawing/2014/main" id="{F75C8197-B83E-4F75-B677-BA82AF7E111A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B95C162A-E37F-44D1-9811-2D6D2ADA95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61A40C45-22BB-4DE5-A26C-4FB109277AA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21B1F77E-7931-49F3-A1B3-D8FFB4F35CE7}"/>
              </a:ext>
            </a:extLst>
          </p:cNvPr>
          <p:cNvGrpSpPr/>
          <p:nvPr/>
        </p:nvGrpSpPr>
        <p:grpSpPr>
          <a:xfrm>
            <a:off x="1861003" y="2518370"/>
            <a:ext cx="388617" cy="528703"/>
            <a:chOff x="1850194" y="2518370"/>
            <a:chExt cx="388617" cy="528703"/>
          </a:xfrm>
        </p:grpSpPr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EABCCBAF-B344-43CD-9348-9EEFC84D8486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46" name="Freihandform 321">
                <a:extLst>
                  <a:ext uri="{FF2B5EF4-FFF2-40B4-BE49-F238E27FC236}">
                    <a16:creationId xmlns:a16="http://schemas.microsoft.com/office/drawing/2014/main" id="{BA859950-15F5-4C23-B74C-CDD71D316F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Freihandform 322">
                <a:extLst>
                  <a:ext uri="{FF2B5EF4-FFF2-40B4-BE49-F238E27FC236}">
                    <a16:creationId xmlns:a16="http://schemas.microsoft.com/office/drawing/2014/main" id="{D6F2E8C6-17EF-47B7-A2F7-EAF076C824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C34254B-7520-4605-88DF-AC8D08D91AEC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57904177-0A94-4AF9-9762-ACDEFB008E8E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87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rafik 330" descr="Ein Bild, das Text, Karte enthält.&#10;&#10;Automatisch generierte Beschreibung" hidden="1">
            <a:extLst>
              <a:ext uri="{FF2B5EF4-FFF2-40B4-BE49-F238E27FC236}">
                <a16:creationId xmlns:a16="http://schemas.microsoft.com/office/drawing/2014/main" id="{8A362C62-24BE-4104-8E5B-5CE9FFBF9F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15" t="30072" r="16962" b="47496"/>
          <a:stretch/>
        </p:blipFill>
        <p:spPr>
          <a:xfrm>
            <a:off x="6605337" y="295295"/>
            <a:ext cx="5354052" cy="6021283"/>
          </a:xfrm>
          <a:prstGeom prst="rect">
            <a:avLst/>
          </a:prstGeom>
        </p:spPr>
      </p:pic>
      <p:pic>
        <p:nvPicPr>
          <p:cNvPr id="121" name="Grafik 120">
            <a:extLst>
              <a:ext uri="{FF2B5EF4-FFF2-40B4-BE49-F238E27FC236}">
                <a16:creationId xmlns:a16="http://schemas.microsoft.com/office/drawing/2014/main" id="{A17C6941-2C0C-442E-9071-3E5F6D7AE3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125" name="Flussdiagramm: Alternativer Prozess 124">
            <a:extLst>
              <a:ext uri="{FF2B5EF4-FFF2-40B4-BE49-F238E27FC236}">
                <a16:creationId xmlns:a16="http://schemas.microsoft.com/office/drawing/2014/main" id="{181D91FC-CA09-41EA-9278-2D6343E6C1E4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pic>
        <p:nvPicPr>
          <p:cNvPr id="127" name="Grafik 126">
            <a:extLst>
              <a:ext uri="{FF2B5EF4-FFF2-40B4-BE49-F238E27FC236}">
                <a16:creationId xmlns:a16="http://schemas.microsoft.com/office/drawing/2014/main" id="{C9923A32-55CF-484F-B2BD-68324F7F2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31105" y="5432436"/>
            <a:ext cx="496929" cy="496929"/>
          </a:xfrm>
          <a:prstGeom prst="rect">
            <a:avLst/>
          </a:prstGeom>
        </p:spPr>
      </p:pic>
      <p:sp>
        <p:nvSpPr>
          <p:cNvPr id="129" name="Textfeld 128">
            <a:extLst>
              <a:ext uri="{FF2B5EF4-FFF2-40B4-BE49-F238E27FC236}">
                <a16:creationId xmlns:a16="http://schemas.microsoft.com/office/drawing/2014/main" id="{7C17593F-25F6-4550-80E5-3446C7E7D62F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LOCATION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grpSp>
        <p:nvGrpSpPr>
          <p:cNvPr id="193" name="Gruppieren 192">
            <a:extLst>
              <a:ext uri="{FF2B5EF4-FFF2-40B4-BE49-F238E27FC236}">
                <a16:creationId xmlns:a16="http://schemas.microsoft.com/office/drawing/2014/main" id="{16080FF1-F2D2-47B7-BA00-43F02A142CAF}"/>
              </a:ext>
            </a:extLst>
          </p:cNvPr>
          <p:cNvGrpSpPr/>
          <p:nvPr/>
        </p:nvGrpSpPr>
        <p:grpSpPr>
          <a:xfrm>
            <a:off x="9711121" y="242848"/>
            <a:ext cx="2236319" cy="452471"/>
            <a:chOff x="9734676" y="255854"/>
            <a:chExt cx="2236319" cy="452471"/>
          </a:xfrm>
        </p:grpSpPr>
        <p:sp>
          <p:nvSpPr>
            <p:cNvPr id="194" name="Rechteck: abgerundete Ecken 193">
              <a:extLst>
                <a:ext uri="{FF2B5EF4-FFF2-40B4-BE49-F238E27FC236}">
                  <a16:creationId xmlns:a16="http://schemas.microsoft.com/office/drawing/2014/main" id="{0714C1EC-DC41-437A-880D-6F608899EDE5}"/>
                </a:ext>
              </a:extLst>
            </p:cNvPr>
            <p:cNvSpPr/>
            <p:nvPr/>
          </p:nvSpPr>
          <p:spPr>
            <a:xfrm>
              <a:off x="9734676" y="255854"/>
              <a:ext cx="2236319" cy="452471"/>
            </a:xfrm>
            <a:prstGeom prst="roundRect">
              <a:avLst/>
            </a:prstGeom>
            <a:solidFill>
              <a:srgbClr val="E2E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5" name="Rechteck: abgerundete Ecken 194">
              <a:extLst>
                <a:ext uri="{FF2B5EF4-FFF2-40B4-BE49-F238E27FC236}">
                  <a16:creationId xmlns:a16="http://schemas.microsoft.com/office/drawing/2014/main" id="{BD91AC90-F828-4CF9-8458-F4CF54E3A9AF}"/>
                </a:ext>
              </a:extLst>
            </p:cNvPr>
            <p:cNvSpPr/>
            <p:nvPr/>
          </p:nvSpPr>
          <p:spPr>
            <a:xfrm>
              <a:off x="10936349" y="387027"/>
              <a:ext cx="229234" cy="208489"/>
            </a:xfrm>
            <a:prstGeom prst="roundRect">
              <a:avLst/>
            </a:prstGeom>
            <a:solidFill>
              <a:srgbClr val="BE172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400" b="1" dirty="0">
                <a:solidFill>
                  <a:srgbClr val="7F7F7F"/>
                </a:solidFill>
                <a:latin typeface="Droid"/>
              </a:endParaRPr>
            </a:p>
          </p:txBody>
        </p:sp>
        <p:sp>
          <p:nvSpPr>
            <p:cNvPr id="196" name="Rechteck 195">
              <a:extLst>
                <a:ext uri="{FF2B5EF4-FFF2-40B4-BE49-F238E27FC236}">
                  <a16:creationId xmlns:a16="http://schemas.microsoft.com/office/drawing/2014/main" id="{C158AED4-27E5-4885-AF8A-DCAA2C3BAFC3}"/>
                </a:ext>
              </a:extLst>
            </p:cNvPr>
            <p:cNvSpPr/>
            <p:nvPr/>
          </p:nvSpPr>
          <p:spPr>
            <a:xfrm>
              <a:off x="11125892" y="352773"/>
              <a:ext cx="7505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de-DE" sz="1200" dirty="0" err="1">
                  <a:solidFill>
                    <a:srgbClr val="062C50"/>
                  </a:solidFill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occupied</a:t>
              </a:r>
              <a:endParaRPr lang="de-DE" sz="1200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97" name="Rechteck: abgerundete Ecken 196">
              <a:extLst>
                <a:ext uri="{FF2B5EF4-FFF2-40B4-BE49-F238E27FC236}">
                  <a16:creationId xmlns:a16="http://schemas.microsoft.com/office/drawing/2014/main" id="{68071355-4834-4F62-BA23-5FBD6787C704}"/>
                </a:ext>
              </a:extLst>
            </p:cNvPr>
            <p:cNvSpPr/>
            <p:nvPr/>
          </p:nvSpPr>
          <p:spPr>
            <a:xfrm>
              <a:off x="9866464" y="381120"/>
              <a:ext cx="229234" cy="208489"/>
            </a:xfrm>
            <a:prstGeom prst="roundRect">
              <a:avLst/>
            </a:prstGeom>
            <a:solidFill>
              <a:srgbClr val="062C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400" b="1" dirty="0">
                <a:solidFill>
                  <a:srgbClr val="7F7F7F"/>
                </a:solidFill>
                <a:latin typeface="Droid"/>
              </a:endParaRPr>
            </a:p>
          </p:txBody>
        </p:sp>
        <p:sp>
          <p:nvSpPr>
            <p:cNvPr id="198" name="Rechteck 197">
              <a:extLst>
                <a:ext uri="{FF2B5EF4-FFF2-40B4-BE49-F238E27FC236}">
                  <a16:creationId xmlns:a16="http://schemas.microsoft.com/office/drawing/2014/main" id="{6B2AF425-A5C8-487C-BD6D-A6638D27B0C1}"/>
                </a:ext>
              </a:extLst>
            </p:cNvPr>
            <p:cNvSpPr/>
            <p:nvPr/>
          </p:nvSpPr>
          <p:spPr>
            <a:xfrm>
              <a:off x="10047018" y="341759"/>
              <a:ext cx="73289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de-DE" sz="1200" dirty="0" err="1">
                  <a:ln w="12700">
                    <a:noFill/>
                  </a:ln>
                  <a:solidFill>
                    <a:srgbClr val="062C50"/>
                  </a:solidFill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available</a:t>
              </a:r>
              <a:endParaRPr lang="de-DE" sz="1200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</p:grpSp>
      <p:pic>
        <p:nvPicPr>
          <p:cNvPr id="199" name="Grafik 198">
            <a:hlinkClick r:id="rId7" action="ppaction://hlinksldjump"/>
            <a:extLst>
              <a:ext uri="{FF2B5EF4-FFF2-40B4-BE49-F238E27FC236}">
                <a16:creationId xmlns:a16="http://schemas.microsoft.com/office/drawing/2014/main" id="{F492C12B-2F44-48DF-90E3-9CB429FBCC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14480" y="5973066"/>
            <a:ext cx="329841" cy="329841"/>
          </a:xfrm>
          <a:prstGeom prst="rect">
            <a:avLst/>
          </a:prstGeom>
        </p:spPr>
      </p:pic>
      <p:grpSp>
        <p:nvGrpSpPr>
          <p:cNvPr id="200" name="Gruppieren 199">
            <a:extLst>
              <a:ext uri="{FF2B5EF4-FFF2-40B4-BE49-F238E27FC236}">
                <a16:creationId xmlns:a16="http://schemas.microsoft.com/office/drawing/2014/main" id="{48F4BA62-09B1-4378-9345-7AF03B45EF93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201" name="Freihandform 23">
              <a:hlinkClick r:id="rId10" action="ppaction://hlinksldjump"/>
              <a:extLst>
                <a:ext uri="{FF2B5EF4-FFF2-40B4-BE49-F238E27FC236}">
                  <a16:creationId xmlns:a16="http://schemas.microsoft.com/office/drawing/2014/main" id="{B5FD1932-7DFE-4AA9-B32E-0E75CBB3796F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02" name="Grafik 201">
              <a:hlinkClick r:id="rId10" action="ppaction://hlinksldjump"/>
              <a:extLst>
                <a:ext uri="{FF2B5EF4-FFF2-40B4-BE49-F238E27FC236}">
                  <a16:creationId xmlns:a16="http://schemas.microsoft.com/office/drawing/2014/main" id="{903B705C-2219-4786-AF86-471AAF3EB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6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rafik 135">
            <a:extLst>
              <a:ext uri="{FF2B5EF4-FFF2-40B4-BE49-F238E27FC236}">
                <a16:creationId xmlns:a16="http://schemas.microsoft.com/office/drawing/2014/main" id="{201F56F7-79AD-44DD-8713-7740E620C5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pic>
        <p:nvPicPr>
          <p:cNvPr id="137" name="Grafik 136">
            <a:extLst>
              <a:ext uri="{FF2B5EF4-FFF2-40B4-BE49-F238E27FC236}">
                <a16:creationId xmlns:a16="http://schemas.microsoft.com/office/drawing/2014/main" id="{10E5FD10-AC30-4358-9B91-E8DA995E1A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44"/>
          <a:stretch/>
        </p:blipFill>
        <p:spPr>
          <a:xfrm>
            <a:off x="-131808" y="3822196"/>
            <a:ext cx="1558340" cy="2291804"/>
          </a:xfrm>
          <a:prstGeom prst="rect">
            <a:avLst/>
          </a:prstGeom>
        </p:spPr>
      </p:pic>
      <p:sp>
        <p:nvSpPr>
          <p:cNvPr id="139" name="Flussdiagramm: Alternativer Prozess 138">
            <a:extLst>
              <a:ext uri="{FF2B5EF4-FFF2-40B4-BE49-F238E27FC236}">
                <a16:creationId xmlns:a16="http://schemas.microsoft.com/office/drawing/2014/main" id="{E3DAB0B7-5346-42DE-92AC-C1B04DA20CE5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pic>
        <p:nvPicPr>
          <p:cNvPr id="126" name="Grafik 125">
            <a:extLst>
              <a:ext uri="{FF2B5EF4-FFF2-40B4-BE49-F238E27FC236}">
                <a16:creationId xmlns:a16="http://schemas.microsoft.com/office/drawing/2014/main" id="{75693763-F6CF-4F93-B7C5-9ED230271C2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44"/>
          <a:stretch/>
        </p:blipFill>
        <p:spPr>
          <a:xfrm>
            <a:off x="-131808" y="3822196"/>
            <a:ext cx="1558340" cy="2291804"/>
          </a:xfrm>
          <a:prstGeom prst="rect">
            <a:avLst/>
          </a:prstGeom>
        </p:spPr>
      </p:pic>
      <p:sp>
        <p:nvSpPr>
          <p:cNvPr id="256" name="Freihandform: Form 255">
            <a:extLst>
              <a:ext uri="{FF2B5EF4-FFF2-40B4-BE49-F238E27FC236}">
                <a16:creationId xmlns:a16="http://schemas.microsoft.com/office/drawing/2014/main" id="{DF4EA988-49B5-4ECC-B9D0-9D75047921F7}"/>
              </a:ext>
            </a:extLst>
          </p:cNvPr>
          <p:cNvSpPr/>
          <p:nvPr/>
        </p:nvSpPr>
        <p:spPr>
          <a:xfrm>
            <a:off x="1695933" y="5405179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3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1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6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1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3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5" y="533363"/>
                  <a:pt x="509931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10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70" y="432123"/>
                  <a:pt x="593870" y="427956"/>
                </a:cubicBezTo>
                <a:cubicBezTo>
                  <a:pt x="593870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1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1" y="323144"/>
                </a:cubicBezTo>
                <a:cubicBezTo>
                  <a:pt x="508145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Flussdiagramm: Alternativer Prozess 217">
            <a:extLst>
              <a:ext uri="{FF2B5EF4-FFF2-40B4-BE49-F238E27FC236}">
                <a16:creationId xmlns:a16="http://schemas.microsoft.com/office/drawing/2014/main" id="{D2CB2F7C-8BE2-4A44-80B6-9D3973FD77B5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6FC15FD2-600A-4E10-BA4A-C556428C6B71}"/>
              </a:ext>
            </a:extLst>
          </p:cNvPr>
          <p:cNvSpPr txBox="1"/>
          <p:nvPr/>
        </p:nvSpPr>
        <p:spPr>
          <a:xfrm>
            <a:off x="1259755" y="54793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3A8D"/>
                </a:solidFill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lang="de-DE" dirty="0"/>
          </a:p>
        </p:txBody>
      </p:sp>
      <p:sp>
        <p:nvSpPr>
          <p:cNvPr id="444" name="Flussdiagramm: Alternativer Prozess 443">
            <a:extLst>
              <a:ext uri="{FF2B5EF4-FFF2-40B4-BE49-F238E27FC236}">
                <a16:creationId xmlns:a16="http://schemas.microsoft.com/office/drawing/2014/main" id="{CA032E2B-D4EE-4400-B0D2-C55A7CC01756}"/>
              </a:ext>
            </a:extLst>
          </p:cNvPr>
          <p:cNvSpPr/>
          <p:nvPr/>
        </p:nvSpPr>
        <p:spPr>
          <a:xfrm>
            <a:off x="199977" y="6318018"/>
            <a:ext cx="1268834" cy="34599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A71A422A-D28F-4DE1-9F54-7FFFC2714BB3}"/>
              </a:ext>
            </a:extLst>
          </p:cNvPr>
          <p:cNvGrpSpPr/>
          <p:nvPr/>
        </p:nvGrpSpPr>
        <p:grpSpPr>
          <a:xfrm>
            <a:off x="1266622" y="1637883"/>
            <a:ext cx="319245" cy="4231962"/>
            <a:chOff x="1266622" y="1637883"/>
            <a:chExt cx="319245" cy="4231962"/>
          </a:xfrm>
        </p:grpSpPr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0B028612-E671-498C-82E8-15E25D5F7EEF}"/>
                </a:ext>
              </a:extLst>
            </p:cNvPr>
            <p:cNvSpPr txBox="1"/>
            <p:nvPr/>
          </p:nvSpPr>
          <p:spPr>
            <a:xfrm>
              <a:off x="1266622" y="550051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lang="de-DE" dirty="0"/>
            </a:p>
          </p:txBody>
        </p: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9E1CC4E1-6EE2-4C4F-BA81-8B78EEE04FB8}"/>
                </a:ext>
              </a:extLst>
            </p:cNvPr>
            <p:cNvSpPr txBox="1"/>
            <p:nvPr/>
          </p:nvSpPr>
          <p:spPr>
            <a:xfrm>
              <a:off x="1298967" y="4547982"/>
              <a:ext cx="243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lang="de-DE" dirty="0"/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40E8A9E0-2EE8-46AC-8006-8A41683C8D50}"/>
                </a:ext>
              </a:extLst>
            </p:cNvPr>
            <p:cNvSpPr txBox="1"/>
            <p:nvPr/>
          </p:nvSpPr>
          <p:spPr>
            <a:xfrm>
              <a:off x="1266935" y="3577163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lang="de-DE" dirty="0"/>
            </a:p>
          </p:txBody>
        </p: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E4C511E4-87DD-4941-A88D-A1A870142F76}"/>
                </a:ext>
              </a:extLst>
            </p:cNvPr>
            <p:cNvSpPr txBox="1"/>
            <p:nvPr/>
          </p:nvSpPr>
          <p:spPr>
            <a:xfrm>
              <a:off x="1270388" y="259339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lang="de-DE" dirty="0"/>
            </a:p>
          </p:txBody>
        </p: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75A695EE-A0FA-47A4-A79A-F2E44B149E5D}"/>
                </a:ext>
              </a:extLst>
            </p:cNvPr>
            <p:cNvSpPr txBox="1"/>
            <p:nvPr/>
          </p:nvSpPr>
          <p:spPr>
            <a:xfrm>
              <a:off x="1272961" y="163788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lang="de-DE" dirty="0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159" name="Gruppieren 158">
            <a:extLst>
              <a:ext uri="{FF2B5EF4-FFF2-40B4-BE49-F238E27FC236}">
                <a16:creationId xmlns:a16="http://schemas.microsoft.com/office/drawing/2014/main" id="{D0BB736B-B261-4895-A582-00165C146AA5}"/>
              </a:ext>
            </a:extLst>
          </p:cNvPr>
          <p:cNvGrpSpPr/>
          <p:nvPr/>
        </p:nvGrpSpPr>
        <p:grpSpPr>
          <a:xfrm>
            <a:off x="1266622" y="1637883"/>
            <a:ext cx="319245" cy="4231962"/>
            <a:chOff x="1266622" y="1637883"/>
            <a:chExt cx="319245" cy="4231962"/>
          </a:xfrm>
        </p:grpSpPr>
        <p:sp>
          <p:nvSpPr>
            <p:cNvPr id="240" name="Textfeld 239">
              <a:extLst>
                <a:ext uri="{FF2B5EF4-FFF2-40B4-BE49-F238E27FC236}">
                  <a16:creationId xmlns:a16="http://schemas.microsoft.com/office/drawing/2014/main" id="{49F8382A-777E-41F1-B7CB-4CC14EBCD4B4}"/>
                </a:ext>
              </a:extLst>
            </p:cNvPr>
            <p:cNvSpPr txBox="1"/>
            <p:nvPr/>
          </p:nvSpPr>
          <p:spPr>
            <a:xfrm>
              <a:off x="1266622" y="550051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lang="de-DE" dirty="0"/>
            </a:p>
          </p:txBody>
        </p:sp>
        <p:sp>
          <p:nvSpPr>
            <p:cNvPr id="241" name="Textfeld 240">
              <a:extLst>
                <a:ext uri="{FF2B5EF4-FFF2-40B4-BE49-F238E27FC236}">
                  <a16:creationId xmlns:a16="http://schemas.microsoft.com/office/drawing/2014/main" id="{53ACF146-F9BB-4C06-BF0F-6408596A6D4D}"/>
                </a:ext>
              </a:extLst>
            </p:cNvPr>
            <p:cNvSpPr txBox="1"/>
            <p:nvPr/>
          </p:nvSpPr>
          <p:spPr>
            <a:xfrm>
              <a:off x="1298967" y="4547982"/>
              <a:ext cx="243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lang="de-DE" dirty="0"/>
            </a:p>
          </p:txBody>
        </p:sp>
        <p:sp>
          <p:nvSpPr>
            <p:cNvPr id="242" name="Textfeld 241">
              <a:extLst>
                <a:ext uri="{FF2B5EF4-FFF2-40B4-BE49-F238E27FC236}">
                  <a16:creationId xmlns:a16="http://schemas.microsoft.com/office/drawing/2014/main" id="{1D1A805E-2D35-4978-A2FC-597428D4A87F}"/>
                </a:ext>
              </a:extLst>
            </p:cNvPr>
            <p:cNvSpPr txBox="1"/>
            <p:nvPr/>
          </p:nvSpPr>
          <p:spPr>
            <a:xfrm>
              <a:off x="1266935" y="3577163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lang="de-DE" dirty="0"/>
            </a:p>
          </p:txBody>
        </p:sp>
        <p:sp>
          <p:nvSpPr>
            <p:cNvPr id="243" name="Textfeld 242">
              <a:extLst>
                <a:ext uri="{FF2B5EF4-FFF2-40B4-BE49-F238E27FC236}">
                  <a16:creationId xmlns:a16="http://schemas.microsoft.com/office/drawing/2014/main" id="{033D1303-FEBA-4B59-8AC2-08255FE9ABB6}"/>
                </a:ext>
              </a:extLst>
            </p:cNvPr>
            <p:cNvSpPr txBox="1"/>
            <p:nvPr/>
          </p:nvSpPr>
          <p:spPr>
            <a:xfrm>
              <a:off x="1270388" y="259339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lang="de-DE" dirty="0"/>
            </a:p>
          </p:txBody>
        </p:sp>
        <p:sp>
          <p:nvSpPr>
            <p:cNvPr id="244" name="Textfeld 243">
              <a:extLst>
                <a:ext uri="{FF2B5EF4-FFF2-40B4-BE49-F238E27FC236}">
                  <a16:creationId xmlns:a16="http://schemas.microsoft.com/office/drawing/2014/main" id="{DB199F2C-F795-4B98-83DB-B70C9B1CAF3E}"/>
                </a:ext>
              </a:extLst>
            </p:cNvPr>
            <p:cNvSpPr txBox="1"/>
            <p:nvPr/>
          </p:nvSpPr>
          <p:spPr>
            <a:xfrm>
              <a:off x="1272961" y="163788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lang="de-DE" dirty="0"/>
            </a:p>
          </p:txBody>
        </p:sp>
      </p:grpSp>
      <p:pic>
        <p:nvPicPr>
          <p:cNvPr id="160" name="Grafik 159">
            <a:extLst>
              <a:ext uri="{FF2B5EF4-FFF2-40B4-BE49-F238E27FC236}">
                <a16:creationId xmlns:a16="http://schemas.microsoft.com/office/drawing/2014/main" id="{BE61231B-C493-4118-8332-B5F4990BA54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161" name="Gruppieren 160">
            <a:extLst>
              <a:ext uri="{FF2B5EF4-FFF2-40B4-BE49-F238E27FC236}">
                <a16:creationId xmlns:a16="http://schemas.microsoft.com/office/drawing/2014/main" id="{17FEE299-C582-432A-9D15-0D790553CD28}"/>
              </a:ext>
            </a:extLst>
          </p:cNvPr>
          <p:cNvGrpSpPr/>
          <p:nvPr/>
        </p:nvGrpSpPr>
        <p:grpSpPr>
          <a:xfrm>
            <a:off x="-16411" y="-12700"/>
            <a:ext cx="2490316" cy="6674644"/>
            <a:chOff x="-16411" y="-12700"/>
            <a:chExt cx="2490316" cy="6674644"/>
          </a:xfrm>
        </p:grpSpPr>
        <p:grpSp>
          <p:nvGrpSpPr>
            <p:cNvPr id="236" name="Gruppieren 235">
              <a:extLst>
                <a:ext uri="{FF2B5EF4-FFF2-40B4-BE49-F238E27FC236}">
                  <a16:creationId xmlns:a16="http://schemas.microsoft.com/office/drawing/2014/main" id="{92B53FD5-CA73-421D-B301-BF097BB88BB3}"/>
                </a:ext>
              </a:extLst>
            </p:cNvPr>
            <p:cNvGrpSpPr/>
            <p:nvPr/>
          </p:nvGrpSpPr>
          <p:grpSpPr>
            <a:xfrm>
              <a:off x="-16411" y="-12700"/>
              <a:ext cx="2490316" cy="6674644"/>
              <a:chOff x="-2185551" y="0"/>
              <a:chExt cx="2490316" cy="6674644"/>
            </a:xfrm>
          </p:grpSpPr>
          <p:sp>
            <p:nvSpPr>
              <p:cNvPr id="238" name="Freihandform: Form 237">
                <a:extLst>
                  <a:ext uri="{FF2B5EF4-FFF2-40B4-BE49-F238E27FC236}">
                    <a16:creationId xmlns:a16="http://schemas.microsoft.com/office/drawing/2014/main" id="{625F0188-3E42-47FD-B08A-ADF5600539AA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52E4F"/>
                </a:solidFill>
                <a:extLst>
                  <a:ext uri="{C807C97D-BFC1-408E-A445-0C87EB9F89A2}">
                    <ask:lineSketchStyleProps xmlns:ask="http://schemas.microsoft.com/office/drawing/2018/sketchyshapes" sd="1517918351">
                      <a:custGeom>
                        <a:avLst/>
                        <a:gdLst>
                          <a:gd name="connsiteX0" fmla="*/ 0 w 2490316"/>
                          <a:gd name="connsiteY0" fmla="*/ 0 h 6674644"/>
                          <a:gd name="connsiteX1" fmla="*/ 472021 w 2490316"/>
                          <a:gd name="connsiteY1" fmla="*/ 0 h 6674644"/>
                          <a:gd name="connsiteX2" fmla="*/ 1029865 w 2490316"/>
                          <a:gd name="connsiteY2" fmla="*/ 0 h 6674644"/>
                          <a:gd name="connsiteX3" fmla="*/ 1609164 w 2490316"/>
                          <a:gd name="connsiteY3" fmla="*/ 0 h 6674644"/>
                          <a:gd name="connsiteX4" fmla="*/ 2145552 w 2490316"/>
                          <a:gd name="connsiteY4" fmla="*/ 0 h 6674644"/>
                          <a:gd name="connsiteX5" fmla="*/ 2145552 w 2490316"/>
                          <a:gd name="connsiteY5" fmla="*/ 588668 h 6674644"/>
                          <a:gd name="connsiteX6" fmla="*/ 2145552 w 2490316"/>
                          <a:gd name="connsiteY6" fmla="*/ 1119115 h 6674644"/>
                          <a:gd name="connsiteX7" fmla="*/ 2145552 w 2490316"/>
                          <a:gd name="connsiteY7" fmla="*/ 1591343 h 6674644"/>
                          <a:gd name="connsiteX8" fmla="*/ 2145552 w 2490316"/>
                          <a:gd name="connsiteY8" fmla="*/ 2121791 h 6674644"/>
                          <a:gd name="connsiteX9" fmla="*/ 2145552 w 2490316"/>
                          <a:gd name="connsiteY9" fmla="*/ 2652239 h 6674644"/>
                          <a:gd name="connsiteX10" fmla="*/ 2145552 w 2490316"/>
                          <a:gd name="connsiteY10" fmla="*/ 3124466 h 6674644"/>
                          <a:gd name="connsiteX11" fmla="*/ 2145552 w 2490316"/>
                          <a:gd name="connsiteY11" fmla="*/ 3887794 h 6674644"/>
                          <a:gd name="connsiteX12" fmla="*/ 2145552 w 2490316"/>
                          <a:gd name="connsiteY12" fmla="*/ 4592901 h 6674644"/>
                          <a:gd name="connsiteX13" fmla="*/ 2145552 w 2490316"/>
                          <a:gd name="connsiteY13" fmla="*/ 5821987 h 6674644"/>
                          <a:gd name="connsiteX14" fmla="*/ 2145164 w 2490316"/>
                          <a:gd name="connsiteY14" fmla="*/ 5823909 h 6674644"/>
                          <a:gd name="connsiteX15" fmla="*/ 2145164 w 2490316"/>
                          <a:gd name="connsiteY15" fmla="*/ 6244456 h 6674644"/>
                          <a:gd name="connsiteX16" fmla="*/ 2209377 w 2490316"/>
                          <a:gd name="connsiteY16" fmla="*/ 6341331 h 6674644"/>
                          <a:gd name="connsiteX17" fmla="*/ 2232366 w 2490316"/>
                          <a:gd name="connsiteY17" fmla="*/ 6345972 h 6674644"/>
                          <a:gd name="connsiteX18" fmla="*/ 2232366 w 2490316"/>
                          <a:gd name="connsiteY18" fmla="*/ 6348412 h 6674644"/>
                          <a:gd name="connsiteX19" fmla="*/ 2366525 w 2490316"/>
                          <a:gd name="connsiteY19" fmla="*/ 6348412 h 6674644"/>
                          <a:gd name="connsiteX20" fmla="*/ 2366525 w 2490316"/>
                          <a:gd name="connsiteY20" fmla="*/ 6349594 h 6674644"/>
                          <a:gd name="connsiteX21" fmla="*/ 2384222 w 2490316"/>
                          <a:gd name="connsiteY21" fmla="*/ 6349594 h 6674644"/>
                          <a:gd name="connsiteX22" fmla="*/ 2489359 w 2490316"/>
                          <a:gd name="connsiteY22" fmla="*/ 6454731 h 6674644"/>
                          <a:gd name="connsiteX23" fmla="*/ 2489359 w 2490316"/>
                          <a:gd name="connsiteY23" fmla="*/ 6475378 h 6674644"/>
                          <a:gd name="connsiteX24" fmla="*/ 2490316 w 2490316"/>
                          <a:gd name="connsiteY24" fmla="*/ 6475378 h 6674644"/>
                          <a:gd name="connsiteX25" fmla="*/ 2490316 w 2490316"/>
                          <a:gd name="connsiteY25" fmla="*/ 6569462 h 6674644"/>
                          <a:gd name="connsiteX26" fmla="*/ 2385179 w 2490316"/>
                          <a:gd name="connsiteY26" fmla="*/ 6674599 h 6674644"/>
                          <a:gd name="connsiteX27" fmla="*/ 2366525 w 2490316"/>
                          <a:gd name="connsiteY27" fmla="*/ 6674599 h 6674644"/>
                          <a:gd name="connsiteX28" fmla="*/ 2366525 w 2490316"/>
                          <a:gd name="connsiteY28" fmla="*/ 6674644 h 6674644"/>
                          <a:gd name="connsiteX29" fmla="*/ 2087378 w 2490316"/>
                          <a:gd name="connsiteY29" fmla="*/ 6674644 h 6674644"/>
                          <a:gd name="connsiteX30" fmla="*/ 2087378 w 2490316"/>
                          <a:gd name="connsiteY30" fmla="*/ 6674598 h 6674644"/>
                          <a:gd name="connsiteX31" fmla="*/ 1419873 w 2490316"/>
                          <a:gd name="connsiteY31" fmla="*/ 6674598 h 6674644"/>
                          <a:gd name="connsiteX32" fmla="*/ 1412295 w 2490316"/>
                          <a:gd name="connsiteY32" fmla="*/ 6673068 h 6674644"/>
                          <a:gd name="connsiteX33" fmla="*/ 955653 w 2490316"/>
                          <a:gd name="connsiteY33" fmla="*/ 6673068 h 6674644"/>
                          <a:gd name="connsiteX34" fmla="*/ 484888 w 2490316"/>
                          <a:gd name="connsiteY34" fmla="*/ 6673068 h 6674644"/>
                          <a:gd name="connsiteX35" fmla="*/ 0 w 2490316"/>
                          <a:gd name="connsiteY35" fmla="*/ 6673068 h 6674644"/>
                          <a:gd name="connsiteX36" fmla="*/ 0 w 2490316"/>
                          <a:gd name="connsiteY36" fmla="*/ 6005761 h 6674644"/>
                          <a:gd name="connsiteX37" fmla="*/ 0 w 2490316"/>
                          <a:gd name="connsiteY37" fmla="*/ 5204993 h 6674644"/>
                          <a:gd name="connsiteX38" fmla="*/ 0 w 2490316"/>
                          <a:gd name="connsiteY38" fmla="*/ 4404225 h 6674644"/>
                          <a:gd name="connsiteX39" fmla="*/ 0 w 2490316"/>
                          <a:gd name="connsiteY39" fmla="*/ 3870379 h 6674644"/>
                          <a:gd name="connsiteX40" fmla="*/ 0 w 2490316"/>
                          <a:gd name="connsiteY40" fmla="*/ 3336534 h 6674644"/>
                          <a:gd name="connsiteX41" fmla="*/ 0 w 2490316"/>
                          <a:gd name="connsiteY41" fmla="*/ 2535766 h 6674644"/>
                          <a:gd name="connsiteX42" fmla="*/ 0 w 2490316"/>
                          <a:gd name="connsiteY42" fmla="*/ 2001920 h 6674644"/>
                          <a:gd name="connsiteX43" fmla="*/ 0 w 2490316"/>
                          <a:gd name="connsiteY43" fmla="*/ 1267883 h 6674644"/>
                          <a:gd name="connsiteX44" fmla="*/ 0 w 2490316"/>
                          <a:gd name="connsiteY44" fmla="*/ 734037 h 6674644"/>
                          <a:gd name="connsiteX45" fmla="*/ 0 w 2490316"/>
                          <a:gd name="connsiteY45" fmla="*/ 0 h 66746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</a:cxnLst>
                        <a:rect l="l" t="t" r="r" b="b"/>
                        <a:pathLst>
                          <a:path w="2490316" h="6674644" fill="none" extrusionOk="0">
                            <a:moveTo>
                              <a:pt x="0" y="0"/>
                            </a:moveTo>
                            <a:cubicBezTo>
                              <a:pt x="155885" y="-7687"/>
                              <a:pt x="297172" y="13869"/>
                              <a:pt x="472021" y="0"/>
                            </a:cubicBezTo>
                            <a:cubicBezTo>
                              <a:pt x="646870" y="-13869"/>
                              <a:pt x="831837" y="25611"/>
                              <a:pt x="1029865" y="0"/>
                            </a:cubicBezTo>
                            <a:cubicBezTo>
                              <a:pt x="1227893" y="-25611"/>
                              <a:pt x="1453521" y="-25437"/>
                              <a:pt x="1609164" y="0"/>
                            </a:cubicBezTo>
                            <a:cubicBezTo>
                              <a:pt x="1764807" y="25437"/>
                              <a:pt x="1917854" y="11017"/>
                              <a:pt x="2145552" y="0"/>
                            </a:cubicBezTo>
                            <a:cubicBezTo>
                              <a:pt x="2122457" y="195267"/>
                              <a:pt x="2156554" y="400166"/>
                              <a:pt x="2145552" y="588668"/>
                            </a:cubicBezTo>
                            <a:cubicBezTo>
                              <a:pt x="2134550" y="777170"/>
                              <a:pt x="2122404" y="1004850"/>
                              <a:pt x="2145552" y="1119115"/>
                            </a:cubicBezTo>
                            <a:cubicBezTo>
                              <a:pt x="2168700" y="1233380"/>
                              <a:pt x="2155516" y="1413832"/>
                              <a:pt x="2145552" y="1591343"/>
                            </a:cubicBezTo>
                            <a:cubicBezTo>
                              <a:pt x="2135588" y="1768854"/>
                              <a:pt x="2162630" y="1944917"/>
                              <a:pt x="2145552" y="2121791"/>
                            </a:cubicBezTo>
                            <a:cubicBezTo>
                              <a:pt x="2128474" y="2298665"/>
                              <a:pt x="2142634" y="2448797"/>
                              <a:pt x="2145552" y="2652239"/>
                            </a:cubicBezTo>
                            <a:cubicBezTo>
                              <a:pt x="2148470" y="2855681"/>
                              <a:pt x="2145359" y="2963702"/>
                              <a:pt x="2145552" y="3124466"/>
                            </a:cubicBezTo>
                            <a:cubicBezTo>
                              <a:pt x="2145745" y="3285230"/>
                              <a:pt x="2136993" y="3699832"/>
                              <a:pt x="2145552" y="3887794"/>
                            </a:cubicBezTo>
                            <a:cubicBezTo>
                              <a:pt x="2154111" y="4075756"/>
                              <a:pt x="2119846" y="4393139"/>
                              <a:pt x="2145552" y="4592901"/>
                            </a:cubicBezTo>
                            <a:cubicBezTo>
                              <a:pt x="2171258" y="4792663"/>
                              <a:pt x="2174211" y="5498399"/>
                              <a:pt x="2145552" y="5821987"/>
                            </a:cubicBezTo>
                            <a:cubicBezTo>
                              <a:pt x="2145378" y="5822638"/>
                              <a:pt x="2145203" y="5823341"/>
                              <a:pt x="2145164" y="5823909"/>
                            </a:cubicBezTo>
                            <a:cubicBezTo>
                              <a:pt x="2155967" y="6021832"/>
                              <a:pt x="2162244" y="6043276"/>
                              <a:pt x="2145164" y="6244456"/>
                            </a:cubicBezTo>
                            <a:cubicBezTo>
                              <a:pt x="2151852" y="6286968"/>
                              <a:pt x="2170845" y="6334262"/>
                              <a:pt x="2209377" y="6341331"/>
                            </a:cubicBezTo>
                            <a:cubicBezTo>
                              <a:pt x="2218121" y="6341953"/>
                              <a:pt x="2225969" y="6344087"/>
                              <a:pt x="2232366" y="6345972"/>
                            </a:cubicBezTo>
                            <a:cubicBezTo>
                              <a:pt x="2232404" y="6346545"/>
                              <a:pt x="2232246" y="6347883"/>
                              <a:pt x="2232366" y="6348412"/>
                            </a:cubicBezTo>
                            <a:cubicBezTo>
                              <a:pt x="2292005" y="6349746"/>
                              <a:pt x="2320794" y="6349556"/>
                              <a:pt x="2366525" y="6348412"/>
                            </a:cubicBezTo>
                            <a:cubicBezTo>
                              <a:pt x="2366468" y="6348795"/>
                              <a:pt x="2366572" y="6349116"/>
                              <a:pt x="2366525" y="6349594"/>
                            </a:cubicBezTo>
                            <a:cubicBezTo>
                              <a:pt x="2374330" y="6349105"/>
                              <a:pt x="2376057" y="6348991"/>
                              <a:pt x="2384222" y="6349594"/>
                            </a:cubicBezTo>
                            <a:cubicBezTo>
                              <a:pt x="2450956" y="6348451"/>
                              <a:pt x="2485996" y="6408019"/>
                              <a:pt x="2489359" y="6454731"/>
                            </a:cubicBezTo>
                            <a:cubicBezTo>
                              <a:pt x="2489512" y="6463132"/>
                              <a:pt x="2489820" y="6468766"/>
                              <a:pt x="2489359" y="6475378"/>
                            </a:cubicBezTo>
                            <a:cubicBezTo>
                              <a:pt x="2489562" y="6475424"/>
                              <a:pt x="2490013" y="6475414"/>
                              <a:pt x="2490316" y="6475378"/>
                            </a:cubicBezTo>
                            <a:cubicBezTo>
                              <a:pt x="2487202" y="6505149"/>
                              <a:pt x="2492598" y="6523274"/>
                              <a:pt x="2490316" y="6569462"/>
                            </a:cubicBezTo>
                            <a:cubicBezTo>
                              <a:pt x="2485575" y="6626604"/>
                              <a:pt x="2434625" y="6673558"/>
                              <a:pt x="2385179" y="6674599"/>
                            </a:cubicBezTo>
                            <a:cubicBezTo>
                              <a:pt x="2377892" y="6675062"/>
                              <a:pt x="2374344" y="6674702"/>
                              <a:pt x="2366525" y="6674599"/>
                            </a:cubicBezTo>
                            <a:cubicBezTo>
                              <a:pt x="2366526" y="6674619"/>
                              <a:pt x="2366525" y="6674622"/>
                              <a:pt x="2366525" y="6674644"/>
                            </a:cubicBezTo>
                            <a:cubicBezTo>
                              <a:pt x="2253429" y="6664276"/>
                              <a:pt x="2147303" y="6686228"/>
                              <a:pt x="2087378" y="6674644"/>
                            </a:cubicBezTo>
                            <a:cubicBezTo>
                              <a:pt x="2087377" y="6674635"/>
                              <a:pt x="2087379" y="6674608"/>
                              <a:pt x="2087378" y="6674598"/>
                            </a:cubicBezTo>
                            <a:cubicBezTo>
                              <a:pt x="1815940" y="6672929"/>
                              <a:pt x="1645229" y="6680485"/>
                              <a:pt x="1419873" y="6674598"/>
                            </a:cubicBezTo>
                            <a:cubicBezTo>
                              <a:pt x="1417802" y="6674315"/>
                              <a:pt x="1413856" y="6673777"/>
                              <a:pt x="1412295" y="6673068"/>
                            </a:cubicBezTo>
                            <a:cubicBezTo>
                              <a:pt x="1290050" y="6679820"/>
                              <a:pt x="1127801" y="6678033"/>
                              <a:pt x="955653" y="6673068"/>
                            </a:cubicBezTo>
                            <a:cubicBezTo>
                              <a:pt x="783505" y="6668103"/>
                              <a:pt x="595734" y="6650147"/>
                              <a:pt x="484888" y="6673068"/>
                            </a:cubicBezTo>
                            <a:cubicBezTo>
                              <a:pt x="374042" y="6695989"/>
                              <a:pt x="101741" y="6676204"/>
                              <a:pt x="0" y="6673068"/>
                            </a:cubicBezTo>
                            <a:cubicBezTo>
                              <a:pt x="-11239" y="6423457"/>
                              <a:pt x="-26224" y="6212329"/>
                              <a:pt x="0" y="6005761"/>
                            </a:cubicBezTo>
                            <a:cubicBezTo>
                              <a:pt x="26224" y="5799193"/>
                              <a:pt x="20513" y="5550447"/>
                              <a:pt x="0" y="5204993"/>
                            </a:cubicBezTo>
                            <a:cubicBezTo>
                              <a:pt x="-20513" y="4859539"/>
                              <a:pt x="-3750" y="4623612"/>
                              <a:pt x="0" y="4404225"/>
                            </a:cubicBezTo>
                            <a:cubicBezTo>
                              <a:pt x="3750" y="4184838"/>
                              <a:pt x="-18259" y="4124356"/>
                              <a:pt x="0" y="3870379"/>
                            </a:cubicBezTo>
                            <a:cubicBezTo>
                              <a:pt x="18259" y="3616402"/>
                              <a:pt x="-15987" y="3495233"/>
                              <a:pt x="0" y="3336534"/>
                            </a:cubicBezTo>
                            <a:cubicBezTo>
                              <a:pt x="15987" y="3177836"/>
                              <a:pt x="36901" y="2927508"/>
                              <a:pt x="0" y="2535766"/>
                            </a:cubicBezTo>
                            <a:cubicBezTo>
                              <a:pt x="-36901" y="2144024"/>
                              <a:pt x="20342" y="2213982"/>
                              <a:pt x="0" y="2001920"/>
                            </a:cubicBezTo>
                            <a:cubicBezTo>
                              <a:pt x="-20342" y="1789858"/>
                              <a:pt x="-32254" y="1521453"/>
                              <a:pt x="0" y="1267883"/>
                            </a:cubicBezTo>
                            <a:cubicBezTo>
                              <a:pt x="32254" y="1014313"/>
                              <a:pt x="16662" y="882595"/>
                              <a:pt x="0" y="734037"/>
                            </a:cubicBezTo>
                            <a:cubicBezTo>
                              <a:pt x="-16662" y="585479"/>
                              <a:pt x="16107" y="212423"/>
                              <a:pt x="0" y="0"/>
                            </a:cubicBezTo>
                            <a:close/>
                          </a:path>
                          <a:path w="2490316" h="6674644" stroke="0" extrusionOk="0">
                            <a:moveTo>
                              <a:pt x="0" y="0"/>
                            </a:moveTo>
                            <a:cubicBezTo>
                              <a:pt x="262646" y="-3210"/>
                              <a:pt x="323408" y="-24519"/>
                              <a:pt x="579299" y="0"/>
                            </a:cubicBezTo>
                            <a:cubicBezTo>
                              <a:pt x="835190" y="24519"/>
                              <a:pt x="903251" y="19440"/>
                              <a:pt x="1051320" y="0"/>
                            </a:cubicBezTo>
                            <a:cubicBezTo>
                              <a:pt x="1199389" y="-19440"/>
                              <a:pt x="1392480" y="-23657"/>
                              <a:pt x="1544797" y="0"/>
                            </a:cubicBezTo>
                            <a:cubicBezTo>
                              <a:pt x="1697114" y="23657"/>
                              <a:pt x="2003737" y="-15008"/>
                              <a:pt x="2145552" y="0"/>
                            </a:cubicBezTo>
                            <a:cubicBezTo>
                              <a:pt x="2120753" y="284056"/>
                              <a:pt x="2163791" y="449645"/>
                              <a:pt x="2145552" y="646887"/>
                            </a:cubicBezTo>
                            <a:cubicBezTo>
                              <a:pt x="2127313" y="844129"/>
                              <a:pt x="2160474" y="943398"/>
                              <a:pt x="2145552" y="1119115"/>
                            </a:cubicBezTo>
                            <a:cubicBezTo>
                              <a:pt x="2130630" y="1294832"/>
                              <a:pt x="2138970" y="1514051"/>
                              <a:pt x="2145552" y="1707783"/>
                            </a:cubicBezTo>
                            <a:cubicBezTo>
                              <a:pt x="2152134" y="1901515"/>
                              <a:pt x="2153697" y="2147083"/>
                              <a:pt x="2145552" y="2471110"/>
                            </a:cubicBezTo>
                            <a:cubicBezTo>
                              <a:pt x="2137407" y="2795137"/>
                              <a:pt x="2133854" y="2784198"/>
                              <a:pt x="2145552" y="2943338"/>
                            </a:cubicBezTo>
                            <a:cubicBezTo>
                              <a:pt x="2157250" y="3102478"/>
                              <a:pt x="2132728" y="3527589"/>
                              <a:pt x="2145552" y="3706665"/>
                            </a:cubicBezTo>
                            <a:cubicBezTo>
                              <a:pt x="2158376" y="3885741"/>
                              <a:pt x="2153652" y="4152205"/>
                              <a:pt x="2145552" y="4411772"/>
                            </a:cubicBezTo>
                            <a:cubicBezTo>
                              <a:pt x="2137452" y="4671339"/>
                              <a:pt x="2172418" y="4820871"/>
                              <a:pt x="2145552" y="5175100"/>
                            </a:cubicBezTo>
                            <a:cubicBezTo>
                              <a:pt x="2118686" y="5529329"/>
                              <a:pt x="2121298" y="5505592"/>
                              <a:pt x="2145552" y="5821987"/>
                            </a:cubicBezTo>
                            <a:cubicBezTo>
                              <a:pt x="2145404" y="5822557"/>
                              <a:pt x="2145210" y="5823286"/>
                              <a:pt x="2145164" y="5823909"/>
                            </a:cubicBezTo>
                            <a:cubicBezTo>
                              <a:pt x="2141523" y="5939041"/>
                              <a:pt x="2140716" y="6052550"/>
                              <a:pt x="2145164" y="6244456"/>
                            </a:cubicBezTo>
                            <a:cubicBezTo>
                              <a:pt x="2143645" y="6293490"/>
                              <a:pt x="2174701" y="6326317"/>
                              <a:pt x="2209377" y="6341331"/>
                            </a:cubicBezTo>
                            <a:cubicBezTo>
                              <a:pt x="2218997" y="6343637"/>
                              <a:pt x="2223537" y="6343608"/>
                              <a:pt x="2232366" y="6345972"/>
                            </a:cubicBezTo>
                            <a:cubicBezTo>
                              <a:pt x="2232426" y="6346711"/>
                              <a:pt x="2232390" y="6347284"/>
                              <a:pt x="2232366" y="6348412"/>
                            </a:cubicBezTo>
                            <a:cubicBezTo>
                              <a:pt x="2295767" y="6343426"/>
                              <a:pt x="2311354" y="6354163"/>
                              <a:pt x="2366525" y="6348412"/>
                            </a:cubicBezTo>
                            <a:cubicBezTo>
                              <a:pt x="2366503" y="6348858"/>
                              <a:pt x="2366556" y="6349022"/>
                              <a:pt x="2366525" y="6349594"/>
                            </a:cubicBezTo>
                            <a:cubicBezTo>
                              <a:pt x="2374161" y="6349887"/>
                              <a:pt x="2376724" y="6348932"/>
                              <a:pt x="2384222" y="6349594"/>
                            </a:cubicBezTo>
                            <a:cubicBezTo>
                              <a:pt x="2443845" y="6347433"/>
                              <a:pt x="2487705" y="6390812"/>
                              <a:pt x="2489359" y="6454731"/>
                            </a:cubicBezTo>
                            <a:cubicBezTo>
                              <a:pt x="2488556" y="6460160"/>
                              <a:pt x="2489481" y="6467823"/>
                              <a:pt x="2489359" y="6475378"/>
                            </a:cubicBezTo>
                            <a:cubicBezTo>
                              <a:pt x="2489647" y="6475418"/>
                              <a:pt x="2489900" y="6475367"/>
                              <a:pt x="2490316" y="6475378"/>
                            </a:cubicBezTo>
                            <a:cubicBezTo>
                              <a:pt x="2489430" y="6509921"/>
                              <a:pt x="2493739" y="6532400"/>
                              <a:pt x="2490316" y="6569462"/>
                            </a:cubicBezTo>
                            <a:cubicBezTo>
                              <a:pt x="2485520" y="6623623"/>
                              <a:pt x="2450138" y="6674071"/>
                              <a:pt x="2385179" y="6674599"/>
                            </a:cubicBezTo>
                            <a:cubicBezTo>
                              <a:pt x="2379293" y="6674908"/>
                              <a:pt x="2373765" y="6674550"/>
                              <a:pt x="2366525" y="6674599"/>
                            </a:cubicBezTo>
                            <a:cubicBezTo>
                              <a:pt x="2366524" y="6674611"/>
                              <a:pt x="2366525" y="6674623"/>
                              <a:pt x="2366525" y="6674644"/>
                            </a:cubicBezTo>
                            <a:cubicBezTo>
                              <a:pt x="2238560" y="6677595"/>
                              <a:pt x="2150768" y="6674753"/>
                              <a:pt x="2087378" y="6674644"/>
                            </a:cubicBezTo>
                            <a:cubicBezTo>
                              <a:pt x="2087377" y="6674627"/>
                              <a:pt x="2087379" y="6674619"/>
                              <a:pt x="2087378" y="6674598"/>
                            </a:cubicBezTo>
                            <a:cubicBezTo>
                              <a:pt x="1948283" y="6667739"/>
                              <a:pt x="1609842" y="6701483"/>
                              <a:pt x="1419873" y="6674598"/>
                            </a:cubicBezTo>
                            <a:cubicBezTo>
                              <a:pt x="1416959" y="6673936"/>
                              <a:pt x="1414162" y="6673755"/>
                              <a:pt x="1412295" y="6673068"/>
                            </a:cubicBezTo>
                            <a:cubicBezTo>
                              <a:pt x="1221291" y="6658425"/>
                              <a:pt x="1159181" y="6666062"/>
                              <a:pt x="983899" y="6673068"/>
                            </a:cubicBezTo>
                            <a:cubicBezTo>
                              <a:pt x="808617" y="6680074"/>
                              <a:pt x="731991" y="6651661"/>
                              <a:pt x="484888" y="6673068"/>
                            </a:cubicBezTo>
                            <a:cubicBezTo>
                              <a:pt x="237785" y="6694475"/>
                              <a:pt x="103344" y="6682696"/>
                              <a:pt x="0" y="6673068"/>
                            </a:cubicBezTo>
                            <a:cubicBezTo>
                              <a:pt x="-12740" y="6469630"/>
                              <a:pt x="-19496" y="6381484"/>
                              <a:pt x="0" y="6205953"/>
                            </a:cubicBezTo>
                            <a:cubicBezTo>
                              <a:pt x="19496" y="6030423"/>
                              <a:pt x="-13933" y="5699363"/>
                              <a:pt x="0" y="5471916"/>
                            </a:cubicBezTo>
                            <a:cubicBezTo>
                              <a:pt x="13933" y="5244469"/>
                              <a:pt x="25997" y="5161630"/>
                              <a:pt x="0" y="4871340"/>
                            </a:cubicBezTo>
                            <a:cubicBezTo>
                              <a:pt x="-25997" y="4581050"/>
                              <a:pt x="-25868" y="4405392"/>
                              <a:pt x="0" y="4137302"/>
                            </a:cubicBezTo>
                            <a:cubicBezTo>
                              <a:pt x="25868" y="3869212"/>
                              <a:pt x="17032" y="3780399"/>
                              <a:pt x="0" y="3536726"/>
                            </a:cubicBezTo>
                            <a:cubicBezTo>
                              <a:pt x="-17032" y="3293053"/>
                              <a:pt x="-38346" y="3010095"/>
                              <a:pt x="0" y="2735958"/>
                            </a:cubicBezTo>
                            <a:cubicBezTo>
                              <a:pt x="38346" y="2461821"/>
                              <a:pt x="-25455" y="2219100"/>
                              <a:pt x="0" y="1935190"/>
                            </a:cubicBezTo>
                            <a:cubicBezTo>
                              <a:pt x="25455" y="1651280"/>
                              <a:pt x="-21150" y="1513039"/>
                              <a:pt x="0" y="1267883"/>
                            </a:cubicBezTo>
                            <a:cubicBezTo>
                              <a:pt x="21150" y="1022727"/>
                              <a:pt x="7967" y="1016878"/>
                              <a:pt x="0" y="800768"/>
                            </a:cubicBezTo>
                            <a:cubicBezTo>
                              <a:pt x="-7967" y="584658"/>
                              <a:pt x="29640" y="1737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  <p:pic>
            <p:nvPicPr>
              <p:cNvPr id="239" name="Grafik 23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4168344-0160-401E-9421-FE7FEB8AE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  <p:pic>
          <p:nvPicPr>
            <p:cNvPr id="237" name="Grafik 236">
              <a:extLst>
                <a:ext uri="{FF2B5EF4-FFF2-40B4-BE49-F238E27FC236}">
                  <a16:creationId xmlns:a16="http://schemas.microsoft.com/office/drawing/2014/main" id="{7CEB8DA3-9399-4752-B914-FE2D8FFB3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66" y="204636"/>
              <a:ext cx="1633771" cy="305602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163" name="Textfeld 162">
            <a:extLst>
              <a:ext uri="{FF2B5EF4-FFF2-40B4-BE49-F238E27FC236}">
                <a16:creationId xmlns:a16="http://schemas.microsoft.com/office/drawing/2014/main" id="{BE8F807E-1E84-41DA-889E-B8024507CF17}"/>
              </a:ext>
            </a:extLst>
          </p:cNvPr>
          <p:cNvSpPr txBox="1"/>
          <p:nvPr/>
        </p:nvSpPr>
        <p:spPr>
          <a:xfrm>
            <a:off x="131919" y="1946434"/>
            <a:ext cx="1318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START COUNTING</a:t>
            </a:r>
          </a:p>
        </p:txBody>
      </p:sp>
      <p:grpSp>
        <p:nvGrpSpPr>
          <p:cNvPr id="164" name="Gruppieren 163">
            <a:extLst>
              <a:ext uri="{FF2B5EF4-FFF2-40B4-BE49-F238E27FC236}">
                <a16:creationId xmlns:a16="http://schemas.microsoft.com/office/drawing/2014/main" id="{47494472-D22E-466A-9F5E-879496C48A22}"/>
              </a:ext>
            </a:extLst>
          </p:cNvPr>
          <p:cNvGrpSpPr/>
          <p:nvPr/>
        </p:nvGrpSpPr>
        <p:grpSpPr>
          <a:xfrm>
            <a:off x="239237" y="2227575"/>
            <a:ext cx="1640842" cy="264074"/>
            <a:chOff x="239237" y="2272707"/>
            <a:chExt cx="1640842" cy="264074"/>
          </a:xfrm>
        </p:grpSpPr>
        <p:sp>
          <p:nvSpPr>
            <p:cNvPr id="234" name="Flussdiagramm: Alternativer Prozess 233">
              <a:extLst>
                <a:ext uri="{FF2B5EF4-FFF2-40B4-BE49-F238E27FC236}">
                  <a16:creationId xmlns:a16="http://schemas.microsoft.com/office/drawing/2014/main" id="{E95D5DBA-3379-4D87-9EDE-D896DAFE099C}"/>
                </a:ext>
              </a:extLst>
            </p:cNvPr>
            <p:cNvSpPr/>
            <p:nvPr/>
          </p:nvSpPr>
          <p:spPr>
            <a:xfrm>
              <a:off x="239237" y="2278874"/>
              <a:ext cx="771643" cy="257907"/>
            </a:xfrm>
            <a:prstGeom prst="flowChartAlternateProcess">
              <a:avLst/>
            </a:prstGeom>
            <a:solidFill>
              <a:srgbClr val="062C50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LEFT</a:t>
              </a:r>
            </a:p>
          </p:txBody>
        </p:sp>
        <p:sp>
          <p:nvSpPr>
            <p:cNvPr id="235" name="Flussdiagramm: Alternativer Prozess 234">
              <a:extLst>
                <a:ext uri="{FF2B5EF4-FFF2-40B4-BE49-F238E27FC236}">
                  <a16:creationId xmlns:a16="http://schemas.microsoft.com/office/drawing/2014/main" id="{260CCA7C-ED20-49E6-8E40-28385CDF431A}"/>
                </a:ext>
              </a:extLst>
            </p:cNvPr>
            <p:cNvSpPr/>
            <p:nvPr/>
          </p:nvSpPr>
          <p:spPr>
            <a:xfrm>
              <a:off x="1108436" y="2272707"/>
              <a:ext cx="771643" cy="257907"/>
            </a:xfrm>
            <a:prstGeom prst="flowChartAlternateProcess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RIGHT</a:t>
              </a:r>
            </a:p>
          </p:txBody>
        </p:sp>
      </p:grpSp>
      <p:sp>
        <p:nvSpPr>
          <p:cNvPr id="166" name="Textfeld 165">
            <a:extLst>
              <a:ext uri="{FF2B5EF4-FFF2-40B4-BE49-F238E27FC236}">
                <a16:creationId xmlns:a16="http://schemas.microsoft.com/office/drawing/2014/main" id="{9DBC2A60-F4CB-457B-9CF1-3319E9A278B1}"/>
              </a:ext>
            </a:extLst>
          </p:cNvPr>
          <p:cNvSpPr txBox="1"/>
          <p:nvPr/>
        </p:nvSpPr>
        <p:spPr>
          <a:xfrm>
            <a:off x="129260" y="2783687"/>
            <a:ext cx="98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EDIT NUMBER OF ROWS</a:t>
            </a:r>
          </a:p>
        </p:txBody>
      </p:sp>
      <p:grpSp>
        <p:nvGrpSpPr>
          <p:cNvPr id="167" name="Gruppieren 166">
            <a:extLst>
              <a:ext uri="{FF2B5EF4-FFF2-40B4-BE49-F238E27FC236}">
                <a16:creationId xmlns:a16="http://schemas.microsoft.com/office/drawing/2014/main" id="{A1ED8883-812B-481F-885F-421BD4D8F33D}"/>
              </a:ext>
            </a:extLst>
          </p:cNvPr>
          <p:cNvGrpSpPr/>
          <p:nvPr/>
        </p:nvGrpSpPr>
        <p:grpSpPr>
          <a:xfrm flipH="1">
            <a:off x="1109389" y="2819437"/>
            <a:ext cx="315126" cy="315126"/>
            <a:chOff x="1568294" y="2733374"/>
            <a:chExt cx="168168" cy="168168"/>
          </a:xfrm>
        </p:grpSpPr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63439B80-5968-4867-8F6A-39FFB140D691}"/>
                </a:ext>
              </a:extLst>
            </p:cNvPr>
            <p:cNvSpPr/>
            <p:nvPr/>
          </p:nvSpPr>
          <p:spPr>
            <a:xfrm>
              <a:off x="1568294" y="2733374"/>
              <a:ext cx="168168" cy="168168"/>
            </a:xfrm>
            <a:prstGeom prst="ellipse">
              <a:avLst/>
            </a:prstGeom>
            <a:solidFill>
              <a:srgbClr val="6780A2"/>
            </a:solidFill>
            <a:ln w="38100">
              <a:solidFill>
                <a:srgbClr val="052E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7" name="Grafik 196">
              <a:extLst>
                <a:ext uri="{FF2B5EF4-FFF2-40B4-BE49-F238E27FC236}">
                  <a16:creationId xmlns:a16="http://schemas.microsoft.com/office/drawing/2014/main" id="{F891E17A-701D-4726-9D0B-9F7CEAB7D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56" t="22470" r="35845" b="36131"/>
            <a:stretch/>
          </p:blipFill>
          <p:spPr>
            <a:xfrm>
              <a:off x="1607343" y="2769396"/>
              <a:ext cx="95250" cy="95250"/>
            </a:xfrm>
            <a:prstGeom prst="rect">
              <a:avLst/>
            </a:prstGeom>
          </p:spPr>
        </p:pic>
      </p:grpSp>
      <p:grpSp>
        <p:nvGrpSpPr>
          <p:cNvPr id="168" name="Gruppieren 167">
            <a:extLst>
              <a:ext uri="{FF2B5EF4-FFF2-40B4-BE49-F238E27FC236}">
                <a16:creationId xmlns:a16="http://schemas.microsoft.com/office/drawing/2014/main" id="{1A8C83B7-A86E-45F2-9F9F-B80848065022}"/>
              </a:ext>
            </a:extLst>
          </p:cNvPr>
          <p:cNvGrpSpPr/>
          <p:nvPr/>
        </p:nvGrpSpPr>
        <p:grpSpPr>
          <a:xfrm>
            <a:off x="1540805" y="2818112"/>
            <a:ext cx="315126" cy="315126"/>
            <a:chOff x="1596718" y="2517858"/>
            <a:chExt cx="315126" cy="315126"/>
          </a:xfrm>
          <a:solidFill>
            <a:schemeClr val="bg1">
              <a:lumMod val="85000"/>
            </a:schemeClr>
          </a:solidFill>
        </p:grpSpPr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7BEE5502-0DC2-45CA-AB0E-9F04193834CE}"/>
                </a:ext>
              </a:extLst>
            </p:cNvPr>
            <p:cNvSpPr/>
            <p:nvPr/>
          </p:nvSpPr>
          <p:spPr>
            <a:xfrm flipH="1">
              <a:off x="1596718" y="2517858"/>
              <a:ext cx="315126" cy="315126"/>
            </a:xfrm>
            <a:prstGeom prst="ellipse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4" name="Grafik 193">
              <a:extLst>
                <a:ext uri="{FF2B5EF4-FFF2-40B4-BE49-F238E27FC236}">
                  <a16:creationId xmlns:a16="http://schemas.microsoft.com/office/drawing/2014/main" id="{85F2AFC8-2E5C-44C9-885A-CB41E09C64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23" t="32055" r="33768" b="44141"/>
            <a:stretch/>
          </p:blipFill>
          <p:spPr>
            <a:xfrm flipH="1">
              <a:off x="1656112" y="2628567"/>
              <a:ext cx="205261" cy="1026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3" name="Grafik 172">
            <a:extLst>
              <a:ext uri="{FF2B5EF4-FFF2-40B4-BE49-F238E27FC236}">
                <a16:creationId xmlns:a16="http://schemas.microsoft.com/office/drawing/2014/main" id="{67BA1B42-DFD1-42DB-B5EF-ED15364FA6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24099" y="5689103"/>
            <a:ext cx="264922" cy="264922"/>
          </a:xfrm>
          <a:prstGeom prst="rect">
            <a:avLst/>
          </a:prstGeom>
        </p:spPr>
      </p:pic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8F524087-28A7-49D7-A79E-96F892E89E68}"/>
              </a:ext>
            </a:extLst>
          </p:cNvPr>
          <p:cNvGrpSpPr/>
          <p:nvPr/>
        </p:nvGrpSpPr>
        <p:grpSpPr>
          <a:xfrm>
            <a:off x="132813" y="3476332"/>
            <a:ext cx="1749084" cy="251860"/>
            <a:chOff x="131045" y="3692866"/>
            <a:chExt cx="1749084" cy="251860"/>
          </a:xfrm>
        </p:grpSpPr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04F47568-8B19-45F0-8B13-8D3BC96672A5}"/>
                </a:ext>
              </a:extLst>
            </p:cNvPr>
            <p:cNvSpPr/>
            <p:nvPr/>
          </p:nvSpPr>
          <p:spPr>
            <a:xfrm rot="10800000" flipH="1">
              <a:off x="1424384" y="3692866"/>
              <a:ext cx="455745" cy="251860"/>
            </a:xfrm>
            <a:custGeom>
              <a:avLst/>
              <a:gdLst>
                <a:gd name="connsiteX0" fmla="*/ 125930 w 455745"/>
                <a:gd name="connsiteY0" fmla="*/ 251860 h 251860"/>
                <a:gd name="connsiteX1" fmla="*/ 203885 w 455745"/>
                <a:gd name="connsiteY1" fmla="*/ 251860 h 251860"/>
                <a:gd name="connsiteX2" fmla="*/ 251860 w 455745"/>
                <a:gd name="connsiteY2" fmla="*/ 251860 h 251860"/>
                <a:gd name="connsiteX3" fmla="*/ 329815 w 455745"/>
                <a:gd name="connsiteY3" fmla="*/ 251860 h 251860"/>
                <a:gd name="connsiteX4" fmla="*/ 455745 w 455745"/>
                <a:gd name="connsiteY4" fmla="*/ 125930 h 251860"/>
                <a:gd name="connsiteX5" fmla="*/ 329815 w 455745"/>
                <a:gd name="connsiteY5" fmla="*/ 0 h 251860"/>
                <a:gd name="connsiteX6" fmla="*/ 251860 w 455745"/>
                <a:gd name="connsiteY6" fmla="*/ 0 h 251860"/>
                <a:gd name="connsiteX7" fmla="*/ 203885 w 455745"/>
                <a:gd name="connsiteY7" fmla="*/ 0 h 251860"/>
                <a:gd name="connsiteX8" fmla="*/ 125930 w 455745"/>
                <a:gd name="connsiteY8" fmla="*/ 0 h 251860"/>
                <a:gd name="connsiteX9" fmla="*/ 0 w 455745"/>
                <a:gd name="connsiteY9" fmla="*/ 125930 h 251860"/>
                <a:gd name="connsiteX10" fmla="*/ 125930 w 455745"/>
                <a:gd name="connsiteY10" fmla="*/ 25186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251860"/>
                  </a:moveTo>
                  <a:lnTo>
                    <a:pt x="203885" y="251860"/>
                  </a:lnTo>
                  <a:lnTo>
                    <a:pt x="251860" y="251860"/>
                  </a:lnTo>
                  <a:lnTo>
                    <a:pt x="329815" y="251860"/>
                  </a:lnTo>
                  <a:cubicBezTo>
                    <a:pt x="399364" y="251860"/>
                    <a:pt x="455745" y="195479"/>
                    <a:pt x="455745" y="125930"/>
                  </a:cubicBezTo>
                  <a:cubicBezTo>
                    <a:pt x="455745" y="56381"/>
                    <a:pt x="399364" y="0"/>
                    <a:pt x="329815" y="0"/>
                  </a:cubicBezTo>
                  <a:lnTo>
                    <a:pt x="251860" y="0"/>
                  </a:lnTo>
                  <a:lnTo>
                    <a:pt x="203885" y="0"/>
                  </a:lnTo>
                  <a:lnTo>
                    <a:pt x="125930" y="0"/>
                  </a:lnTo>
                  <a:cubicBezTo>
                    <a:pt x="56381" y="0"/>
                    <a:pt x="0" y="56381"/>
                    <a:pt x="0" y="125930"/>
                  </a:cubicBezTo>
                  <a:cubicBezTo>
                    <a:pt x="0" y="195479"/>
                    <a:pt x="56381" y="251860"/>
                    <a:pt x="125930" y="2518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91" name="Flussdiagramm: Verbinder 90">
              <a:extLst>
                <a:ext uri="{FF2B5EF4-FFF2-40B4-BE49-F238E27FC236}">
                  <a16:creationId xmlns:a16="http://schemas.microsoft.com/office/drawing/2014/main" id="{736A8842-BDCD-4365-B620-433209163AFB}"/>
                </a:ext>
              </a:extLst>
            </p:cNvPr>
            <p:cNvSpPr/>
            <p:nvPr/>
          </p:nvSpPr>
          <p:spPr>
            <a:xfrm flipH="1">
              <a:off x="1633633" y="3703595"/>
              <a:ext cx="232666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299E409A-A692-4FFF-B029-09B90F54C8BF}"/>
                </a:ext>
              </a:extLst>
            </p:cNvPr>
            <p:cNvSpPr txBox="1"/>
            <p:nvPr/>
          </p:nvSpPr>
          <p:spPr>
            <a:xfrm>
              <a:off x="131045" y="3693671"/>
              <a:ext cx="11598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SEAT NUMBERS</a:t>
              </a:r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6E6FE3F0-80C6-4710-8FA2-C692A5E62306}"/>
              </a:ext>
            </a:extLst>
          </p:cNvPr>
          <p:cNvGrpSpPr/>
          <p:nvPr/>
        </p:nvGrpSpPr>
        <p:grpSpPr>
          <a:xfrm>
            <a:off x="129769" y="4421245"/>
            <a:ext cx="1750272" cy="251860"/>
            <a:chOff x="129769" y="4120991"/>
            <a:chExt cx="1750272" cy="251860"/>
          </a:xfrm>
        </p:grpSpPr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8FA16CA3-DEC7-43EE-AE75-6E83E7F04A06}"/>
                </a:ext>
              </a:extLst>
            </p:cNvPr>
            <p:cNvSpPr txBox="1"/>
            <p:nvPr/>
          </p:nvSpPr>
          <p:spPr>
            <a:xfrm>
              <a:off x="129769" y="4124584"/>
              <a:ext cx="11598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ROW NUMBERS</a:t>
              </a:r>
            </a:p>
          </p:txBody>
        </p:sp>
        <p:grpSp>
          <p:nvGrpSpPr>
            <p:cNvPr id="96" name="Gruppieren 95">
              <a:extLst>
                <a:ext uri="{FF2B5EF4-FFF2-40B4-BE49-F238E27FC236}">
                  <a16:creationId xmlns:a16="http://schemas.microsoft.com/office/drawing/2014/main" id="{FDC83640-6029-4AD9-95C4-0E5976B2B66F}"/>
                </a:ext>
              </a:extLst>
            </p:cNvPr>
            <p:cNvGrpSpPr/>
            <p:nvPr/>
          </p:nvGrpSpPr>
          <p:grpSpPr>
            <a:xfrm>
              <a:off x="1424296" y="4120991"/>
              <a:ext cx="455745" cy="251860"/>
              <a:chOff x="1424296" y="4120991"/>
              <a:chExt cx="455745" cy="251860"/>
            </a:xfrm>
          </p:grpSpPr>
          <p:sp>
            <p:nvSpPr>
              <p:cNvPr id="97" name="Freihandform: Form 96">
                <a:extLst>
                  <a:ext uri="{FF2B5EF4-FFF2-40B4-BE49-F238E27FC236}">
                    <a16:creationId xmlns:a16="http://schemas.microsoft.com/office/drawing/2014/main" id="{D693944E-C54B-474F-90C5-E799205045FE}"/>
                  </a:ext>
                </a:extLst>
              </p:cNvPr>
              <p:cNvSpPr/>
              <p:nvPr/>
            </p:nvSpPr>
            <p:spPr>
              <a:xfrm rot="10800000" flipH="1">
                <a:off x="1424296" y="4120991"/>
                <a:ext cx="455745" cy="251860"/>
              </a:xfrm>
              <a:custGeom>
                <a:avLst/>
                <a:gdLst>
                  <a:gd name="connsiteX0" fmla="*/ 125930 w 455745"/>
                  <a:gd name="connsiteY0" fmla="*/ 251860 h 251860"/>
                  <a:gd name="connsiteX1" fmla="*/ 203885 w 455745"/>
                  <a:gd name="connsiteY1" fmla="*/ 251860 h 251860"/>
                  <a:gd name="connsiteX2" fmla="*/ 251860 w 455745"/>
                  <a:gd name="connsiteY2" fmla="*/ 251860 h 251860"/>
                  <a:gd name="connsiteX3" fmla="*/ 329815 w 455745"/>
                  <a:gd name="connsiteY3" fmla="*/ 251860 h 251860"/>
                  <a:gd name="connsiteX4" fmla="*/ 455745 w 455745"/>
                  <a:gd name="connsiteY4" fmla="*/ 125930 h 251860"/>
                  <a:gd name="connsiteX5" fmla="*/ 329815 w 455745"/>
                  <a:gd name="connsiteY5" fmla="*/ 0 h 251860"/>
                  <a:gd name="connsiteX6" fmla="*/ 251860 w 455745"/>
                  <a:gd name="connsiteY6" fmla="*/ 0 h 251860"/>
                  <a:gd name="connsiteX7" fmla="*/ 203885 w 455745"/>
                  <a:gd name="connsiteY7" fmla="*/ 0 h 251860"/>
                  <a:gd name="connsiteX8" fmla="*/ 125930 w 455745"/>
                  <a:gd name="connsiteY8" fmla="*/ 0 h 251860"/>
                  <a:gd name="connsiteX9" fmla="*/ 0 w 455745"/>
                  <a:gd name="connsiteY9" fmla="*/ 125930 h 251860"/>
                  <a:gd name="connsiteX10" fmla="*/ 125930 w 455745"/>
                  <a:gd name="connsiteY10" fmla="*/ 251860 h 25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5745" h="251860">
                    <a:moveTo>
                      <a:pt x="125930" y="251860"/>
                    </a:moveTo>
                    <a:lnTo>
                      <a:pt x="203885" y="251860"/>
                    </a:lnTo>
                    <a:lnTo>
                      <a:pt x="251860" y="251860"/>
                    </a:lnTo>
                    <a:lnTo>
                      <a:pt x="329815" y="251860"/>
                    </a:lnTo>
                    <a:cubicBezTo>
                      <a:pt x="399364" y="251860"/>
                      <a:pt x="455745" y="195479"/>
                      <a:pt x="455745" y="125930"/>
                    </a:cubicBezTo>
                    <a:cubicBezTo>
                      <a:pt x="455745" y="56381"/>
                      <a:pt x="399364" y="0"/>
                      <a:pt x="329815" y="0"/>
                    </a:cubicBezTo>
                    <a:lnTo>
                      <a:pt x="251860" y="0"/>
                    </a:lnTo>
                    <a:lnTo>
                      <a:pt x="203885" y="0"/>
                    </a:lnTo>
                    <a:lnTo>
                      <a:pt x="125930" y="0"/>
                    </a:lnTo>
                    <a:cubicBezTo>
                      <a:pt x="56381" y="0"/>
                      <a:pt x="0" y="56381"/>
                      <a:pt x="0" y="125930"/>
                    </a:cubicBezTo>
                    <a:cubicBezTo>
                      <a:pt x="0" y="195479"/>
                      <a:pt x="56381" y="251860"/>
                      <a:pt x="125930" y="2518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107" name="Flussdiagramm: Verbinder 106">
                <a:extLst>
                  <a:ext uri="{FF2B5EF4-FFF2-40B4-BE49-F238E27FC236}">
                    <a16:creationId xmlns:a16="http://schemas.microsoft.com/office/drawing/2014/main" id="{7F8D72AF-0752-4A73-8740-52C4225F5739}"/>
                  </a:ext>
                </a:extLst>
              </p:cNvPr>
              <p:cNvSpPr/>
              <p:nvPr/>
            </p:nvSpPr>
            <p:spPr>
              <a:xfrm flipH="1">
                <a:off x="1633544" y="4131720"/>
                <a:ext cx="232667" cy="230911"/>
              </a:xfrm>
              <a:prstGeom prst="flowChartConnector">
                <a:avLst/>
              </a:prstGeom>
              <a:solidFill>
                <a:schemeClr val="bg1"/>
              </a:solidFill>
              <a:ln w="38100">
                <a:solidFill>
                  <a:srgbClr val="062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A5CC5DA4-2DF4-4DA1-B559-758D0A825471}"/>
              </a:ext>
            </a:extLst>
          </p:cNvPr>
          <p:cNvGrpSpPr/>
          <p:nvPr/>
        </p:nvGrpSpPr>
        <p:grpSpPr>
          <a:xfrm>
            <a:off x="129769" y="4826979"/>
            <a:ext cx="1752711" cy="400110"/>
            <a:chOff x="129769" y="4544831"/>
            <a:chExt cx="1752711" cy="400110"/>
          </a:xfrm>
        </p:grpSpPr>
        <p:sp>
          <p:nvSpPr>
            <p:cNvPr id="113" name="Textfeld 112">
              <a:extLst>
                <a:ext uri="{FF2B5EF4-FFF2-40B4-BE49-F238E27FC236}">
                  <a16:creationId xmlns:a16="http://schemas.microsoft.com/office/drawing/2014/main" id="{75F45AF1-5118-4CD9-BE47-7422B5C0519C}"/>
                </a:ext>
              </a:extLst>
            </p:cNvPr>
            <p:cNvSpPr txBox="1"/>
            <p:nvPr/>
          </p:nvSpPr>
          <p:spPr>
            <a:xfrm>
              <a:off x="129769" y="4544831"/>
              <a:ext cx="11598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LETTERS AS ROW NUMBERS</a:t>
              </a:r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59077966-BBE9-4F75-9AAB-56D3BEA37761}"/>
                </a:ext>
              </a:extLst>
            </p:cNvPr>
            <p:cNvSpPr/>
            <p:nvPr/>
          </p:nvSpPr>
          <p:spPr>
            <a:xfrm>
              <a:off x="1426735" y="4611786"/>
              <a:ext cx="455745" cy="251860"/>
            </a:xfrm>
            <a:custGeom>
              <a:avLst/>
              <a:gdLst>
                <a:gd name="connsiteX0" fmla="*/ 125930 w 455745"/>
                <a:gd name="connsiteY0" fmla="*/ 0 h 251860"/>
                <a:gd name="connsiteX1" fmla="*/ 203885 w 455745"/>
                <a:gd name="connsiteY1" fmla="*/ 0 h 251860"/>
                <a:gd name="connsiteX2" fmla="*/ 251860 w 455745"/>
                <a:gd name="connsiteY2" fmla="*/ 0 h 251860"/>
                <a:gd name="connsiteX3" fmla="*/ 329815 w 455745"/>
                <a:gd name="connsiteY3" fmla="*/ 0 h 251860"/>
                <a:gd name="connsiteX4" fmla="*/ 455745 w 455745"/>
                <a:gd name="connsiteY4" fmla="*/ 125930 h 251860"/>
                <a:gd name="connsiteX5" fmla="*/ 329815 w 455745"/>
                <a:gd name="connsiteY5" fmla="*/ 251860 h 251860"/>
                <a:gd name="connsiteX6" fmla="*/ 251860 w 455745"/>
                <a:gd name="connsiteY6" fmla="*/ 251860 h 251860"/>
                <a:gd name="connsiteX7" fmla="*/ 203885 w 455745"/>
                <a:gd name="connsiteY7" fmla="*/ 251860 h 251860"/>
                <a:gd name="connsiteX8" fmla="*/ 125930 w 455745"/>
                <a:gd name="connsiteY8" fmla="*/ 251860 h 251860"/>
                <a:gd name="connsiteX9" fmla="*/ 0 w 455745"/>
                <a:gd name="connsiteY9" fmla="*/ 125930 h 251860"/>
                <a:gd name="connsiteX10" fmla="*/ 125930 w 455745"/>
                <a:gd name="connsiteY10" fmla="*/ 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0"/>
                  </a:moveTo>
                  <a:lnTo>
                    <a:pt x="203885" y="0"/>
                  </a:lnTo>
                  <a:lnTo>
                    <a:pt x="251860" y="0"/>
                  </a:lnTo>
                  <a:lnTo>
                    <a:pt x="329815" y="0"/>
                  </a:lnTo>
                  <a:cubicBezTo>
                    <a:pt x="399364" y="0"/>
                    <a:pt x="455745" y="56381"/>
                    <a:pt x="455745" y="125930"/>
                  </a:cubicBezTo>
                  <a:cubicBezTo>
                    <a:pt x="455745" y="195479"/>
                    <a:pt x="399364" y="251860"/>
                    <a:pt x="329815" y="251860"/>
                  </a:cubicBezTo>
                  <a:lnTo>
                    <a:pt x="251860" y="251860"/>
                  </a:lnTo>
                  <a:lnTo>
                    <a:pt x="203885" y="251860"/>
                  </a:lnTo>
                  <a:lnTo>
                    <a:pt x="125930" y="251860"/>
                  </a:lnTo>
                  <a:cubicBezTo>
                    <a:pt x="56381" y="251860"/>
                    <a:pt x="0" y="195479"/>
                    <a:pt x="0" y="125930"/>
                  </a:cubicBezTo>
                  <a:cubicBezTo>
                    <a:pt x="0" y="56381"/>
                    <a:pt x="56381" y="0"/>
                    <a:pt x="125930" y="0"/>
                  </a:cubicBezTo>
                  <a:close/>
                </a:path>
              </a:pathLst>
            </a:cu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15" name="Flussdiagramm: Verbinder 114">
              <a:extLst>
                <a:ext uri="{FF2B5EF4-FFF2-40B4-BE49-F238E27FC236}">
                  <a16:creationId xmlns:a16="http://schemas.microsoft.com/office/drawing/2014/main" id="{AE2C9009-DFFA-47F5-A193-4101DE0BAA45}"/>
                </a:ext>
              </a:extLst>
            </p:cNvPr>
            <p:cNvSpPr/>
            <p:nvPr/>
          </p:nvSpPr>
          <p:spPr>
            <a:xfrm>
              <a:off x="1440564" y="4622515"/>
              <a:ext cx="232667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84C3D1FF-6BB2-423A-82DD-A76F51CE819F}"/>
              </a:ext>
            </a:extLst>
          </p:cNvPr>
          <p:cNvGrpSpPr/>
          <p:nvPr/>
        </p:nvGrpSpPr>
        <p:grpSpPr>
          <a:xfrm>
            <a:off x="132813" y="3882616"/>
            <a:ext cx="1747253" cy="400110"/>
            <a:chOff x="132813" y="3582362"/>
            <a:chExt cx="1747253" cy="400110"/>
          </a:xfrm>
        </p:grpSpPr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191A37A5-6196-4FF1-B0F4-2042E524051B}"/>
                </a:ext>
              </a:extLst>
            </p:cNvPr>
            <p:cNvGrpSpPr/>
            <p:nvPr/>
          </p:nvGrpSpPr>
          <p:grpSpPr>
            <a:xfrm>
              <a:off x="1424321" y="3649067"/>
              <a:ext cx="455745" cy="251860"/>
              <a:chOff x="1424847" y="3180628"/>
              <a:chExt cx="455745" cy="251860"/>
            </a:xfrm>
            <a:solidFill>
              <a:srgbClr val="92D050"/>
            </a:solidFill>
          </p:grpSpPr>
          <p:sp>
            <p:nvSpPr>
              <p:cNvPr id="120" name="Freihandform: Form 119">
                <a:extLst>
                  <a:ext uri="{FF2B5EF4-FFF2-40B4-BE49-F238E27FC236}">
                    <a16:creationId xmlns:a16="http://schemas.microsoft.com/office/drawing/2014/main" id="{DA513977-F0D4-4240-B97E-780EA7E27D6D}"/>
                  </a:ext>
                </a:extLst>
              </p:cNvPr>
              <p:cNvSpPr/>
              <p:nvPr/>
            </p:nvSpPr>
            <p:spPr>
              <a:xfrm flipH="1">
                <a:off x="1424847" y="3180628"/>
                <a:ext cx="455745" cy="251860"/>
              </a:xfrm>
              <a:custGeom>
                <a:avLst/>
                <a:gdLst>
                  <a:gd name="connsiteX0" fmla="*/ 125930 w 455745"/>
                  <a:gd name="connsiteY0" fmla="*/ 0 h 251860"/>
                  <a:gd name="connsiteX1" fmla="*/ 203885 w 455745"/>
                  <a:gd name="connsiteY1" fmla="*/ 0 h 251860"/>
                  <a:gd name="connsiteX2" fmla="*/ 251860 w 455745"/>
                  <a:gd name="connsiteY2" fmla="*/ 0 h 251860"/>
                  <a:gd name="connsiteX3" fmla="*/ 329815 w 455745"/>
                  <a:gd name="connsiteY3" fmla="*/ 0 h 251860"/>
                  <a:gd name="connsiteX4" fmla="*/ 455745 w 455745"/>
                  <a:gd name="connsiteY4" fmla="*/ 125930 h 251860"/>
                  <a:gd name="connsiteX5" fmla="*/ 329815 w 455745"/>
                  <a:gd name="connsiteY5" fmla="*/ 251860 h 251860"/>
                  <a:gd name="connsiteX6" fmla="*/ 251860 w 455745"/>
                  <a:gd name="connsiteY6" fmla="*/ 251860 h 251860"/>
                  <a:gd name="connsiteX7" fmla="*/ 203885 w 455745"/>
                  <a:gd name="connsiteY7" fmla="*/ 251860 h 251860"/>
                  <a:gd name="connsiteX8" fmla="*/ 125930 w 455745"/>
                  <a:gd name="connsiteY8" fmla="*/ 251860 h 251860"/>
                  <a:gd name="connsiteX9" fmla="*/ 0 w 455745"/>
                  <a:gd name="connsiteY9" fmla="*/ 125930 h 251860"/>
                  <a:gd name="connsiteX10" fmla="*/ 125930 w 455745"/>
                  <a:gd name="connsiteY10" fmla="*/ 0 h 25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5745" h="251860">
                    <a:moveTo>
                      <a:pt x="125930" y="0"/>
                    </a:moveTo>
                    <a:lnTo>
                      <a:pt x="203885" y="0"/>
                    </a:lnTo>
                    <a:lnTo>
                      <a:pt x="251860" y="0"/>
                    </a:lnTo>
                    <a:lnTo>
                      <a:pt x="329815" y="0"/>
                    </a:lnTo>
                    <a:cubicBezTo>
                      <a:pt x="399364" y="0"/>
                      <a:pt x="455745" y="56381"/>
                      <a:pt x="455745" y="125930"/>
                    </a:cubicBezTo>
                    <a:cubicBezTo>
                      <a:pt x="455745" y="195479"/>
                      <a:pt x="399364" y="251860"/>
                      <a:pt x="329815" y="251860"/>
                    </a:cubicBezTo>
                    <a:lnTo>
                      <a:pt x="251860" y="251860"/>
                    </a:lnTo>
                    <a:lnTo>
                      <a:pt x="203885" y="251860"/>
                    </a:lnTo>
                    <a:lnTo>
                      <a:pt x="125930" y="251860"/>
                    </a:lnTo>
                    <a:cubicBezTo>
                      <a:pt x="56381" y="251860"/>
                      <a:pt x="0" y="195479"/>
                      <a:pt x="0" y="125930"/>
                    </a:cubicBezTo>
                    <a:cubicBezTo>
                      <a:pt x="0" y="56381"/>
                      <a:pt x="56381" y="0"/>
                      <a:pt x="125930" y="0"/>
                    </a:cubicBez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121" name="Flussdiagramm: Verbinder 120">
                <a:extLst>
                  <a:ext uri="{FF2B5EF4-FFF2-40B4-BE49-F238E27FC236}">
                    <a16:creationId xmlns:a16="http://schemas.microsoft.com/office/drawing/2014/main" id="{1EE8569C-1B30-48DC-B4FC-E79444C7A790}"/>
                  </a:ext>
                </a:extLst>
              </p:cNvPr>
              <p:cNvSpPr/>
              <p:nvPr/>
            </p:nvSpPr>
            <p:spPr>
              <a:xfrm flipH="1">
                <a:off x="1438676" y="3191357"/>
                <a:ext cx="232667" cy="230911"/>
              </a:xfrm>
              <a:prstGeom prst="flowChartConnector">
                <a:avLst/>
              </a:prstGeom>
              <a:solidFill>
                <a:schemeClr val="bg1"/>
              </a:solidFill>
              <a:ln w="38100">
                <a:solidFill>
                  <a:srgbClr val="062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74E11E91-E89E-4158-B999-0759ECA8EC9D}"/>
                </a:ext>
              </a:extLst>
            </p:cNvPr>
            <p:cNvSpPr txBox="1"/>
            <p:nvPr/>
          </p:nvSpPr>
          <p:spPr>
            <a:xfrm>
              <a:off x="132813" y="3582362"/>
              <a:ext cx="12832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START COUNTING ANEW IN EACH ROW</a:t>
              </a: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A11C68D5-3A10-4CFD-9D3D-4A2003626CFB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30" name="Rechteck: abgerundete Ecken 129">
              <a:extLst>
                <a:ext uri="{FF2B5EF4-FFF2-40B4-BE49-F238E27FC236}">
                  <a16:creationId xmlns:a16="http://schemas.microsoft.com/office/drawing/2014/main" id="{D850FC41-CA1B-4EA4-B186-3CE676CFEA38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1" name="Grafik 130">
              <a:hlinkClick r:id="rId19" action="ppaction://hlinksldjump"/>
              <a:extLst>
                <a:ext uri="{FF2B5EF4-FFF2-40B4-BE49-F238E27FC236}">
                  <a16:creationId xmlns:a16="http://schemas.microsoft.com/office/drawing/2014/main" id="{4E222150-99F0-4F4F-9BE2-9FE0206B2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D26A4FE4-3642-4AAA-AE12-360C0F0CE3C4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33" name="Freihandform 23">
              <a:extLst>
                <a:ext uri="{FF2B5EF4-FFF2-40B4-BE49-F238E27FC236}">
                  <a16:creationId xmlns:a16="http://schemas.microsoft.com/office/drawing/2014/main" id="{D9CCF391-D072-4879-ABA4-B18271E3A41E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34" name="Grafik 133">
              <a:extLst>
                <a:ext uri="{FF2B5EF4-FFF2-40B4-BE49-F238E27FC236}">
                  <a16:creationId xmlns:a16="http://schemas.microsoft.com/office/drawing/2014/main" id="{F4337E14-A49C-439E-B483-83F11AEDA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sp>
        <p:nvSpPr>
          <p:cNvPr id="141" name="Textfeld 140">
            <a:extLst>
              <a:ext uri="{FF2B5EF4-FFF2-40B4-BE49-F238E27FC236}">
                <a16:creationId xmlns:a16="http://schemas.microsoft.com/office/drawing/2014/main" id="{7333B329-D473-46D7-8C7A-CAB9FBFFA7A9}"/>
              </a:ext>
            </a:extLst>
          </p:cNvPr>
          <p:cNvSpPr txBox="1"/>
          <p:nvPr/>
        </p:nvSpPr>
        <p:spPr>
          <a:xfrm>
            <a:off x="557841" y="5606879"/>
            <a:ext cx="1487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52E4F"/>
                </a:solidFill>
                <a:ea typeface="Verdana" panose="020B0604030504040204" pitchFamily="34" charset="0"/>
              </a:rPr>
              <a:t>MARK WHEELCHAIR PLACE , EMPTY SPACE OR ENTRANCE WITH CLICK ON THE SEAT</a:t>
            </a:r>
            <a:endParaRPr lang="de-DE" sz="1000" b="1" dirty="0">
              <a:solidFill>
                <a:srgbClr val="052E4F"/>
              </a:solidFill>
              <a:ea typeface="Verdana" panose="020B0604030504040204" pitchFamily="34" charset="0"/>
            </a:endParaRP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BE874F0C-327F-4A9B-A545-B4BF2A96C1B4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LOCATION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4776134-53F6-4E45-8763-D8A64E5BA9B2}"/>
              </a:ext>
            </a:extLst>
          </p:cNvPr>
          <p:cNvSpPr txBox="1"/>
          <p:nvPr/>
        </p:nvSpPr>
        <p:spPr>
          <a:xfrm>
            <a:off x="141866" y="3129453"/>
            <a:ext cx="19035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6780A2"/>
                </a:solidFill>
              </a:rPr>
              <a:t>(number of seats same as previous row)</a:t>
            </a:r>
            <a:endParaRPr lang="de-DE" sz="800" dirty="0">
              <a:solidFill>
                <a:srgbClr val="6780A2"/>
              </a:solidFill>
            </a:endParaRP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49DE7866-A3A0-412D-8788-C00FAF3C756F}"/>
              </a:ext>
            </a:extLst>
          </p:cNvPr>
          <p:cNvSpPr txBox="1"/>
          <p:nvPr/>
        </p:nvSpPr>
        <p:spPr>
          <a:xfrm>
            <a:off x="130631" y="1021498"/>
            <a:ext cx="1749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  <a:ea typeface="Verdana" panose="020B0604030504040204" pitchFamily="34" charset="0"/>
              </a:rPr>
              <a:t>SEATING MAP KONFIG.</a:t>
            </a:r>
          </a:p>
        </p:txBody>
      </p:sp>
      <p:grpSp>
        <p:nvGrpSpPr>
          <p:cNvPr id="149" name="Gruppieren 148">
            <a:extLst>
              <a:ext uri="{FF2B5EF4-FFF2-40B4-BE49-F238E27FC236}">
                <a16:creationId xmlns:a16="http://schemas.microsoft.com/office/drawing/2014/main" id="{CBE86946-3E4A-4EC8-9F40-553FFDAB668D}"/>
              </a:ext>
            </a:extLst>
          </p:cNvPr>
          <p:cNvGrpSpPr/>
          <p:nvPr/>
        </p:nvGrpSpPr>
        <p:grpSpPr>
          <a:xfrm>
            <a:off x="228821" y="1340749"/>
            <a:ext cx="494389" cy="494389"/>
            <a:chOff x="228821" y="1349422"/>
            <a:chExt cx="494389" cy="494389"/>
          </a:xfrm>
        </p:grpSpPr>
        <p:sp>
          <p:nvSpPr>
            <p:cNvPr id="150" name="Rechteck: abgerundete Ecken 149">
              <a:extLst>
                <a:ext uri="{FF2B5EF4-FFF2-40B4-BE49-F238E27FC236}">
                  <a16:creationId xmlns:a16="http://schemas.microsoft.com/office/drawing/2014/main" id="{9B076A16-98E4-47EC-A1E0-A7E8DB4CDFB4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SAVE</a:t>
              </a:r>
            </a:p>
          </p:txBody>
        </p:sp>
        <p:pic>
          <p:nvPicPr>
            <p:cNvPr id="151" name="Grafik 150">
              <a:extLst>
                <a:ext uri="{FF2B5EF4-FFF2-40B4-BE49-F238E27FC236}">
                  <a16:creationId xmlns:a16="http://schemas.microsoft.com/office/drawing/2014/main" id="{F38EF890-F7B8-45D2-A468-FB13C2124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152" name="Gruppieren 151">
            <a:extLst>
              <a:ext uri="{FF2B5EF4-FFF2-40B4-BE49-F238E27FC236}">
                <a16:creationId xmlns:a16="http://schemas.microsoft.com/office/drawing/2014/main" id="{1032693F-D6A6-44E7-9FE0-F88E10B65886}"/>
              </a:ext>
            </a:extLst>
          </p:cNvPr>
          <p:cNvGrpSpPr/>
          <p:nvPr/>
        </p:nvGrpSpPr>
        <p:grpSpPr>
          <a:xfrm>
            <a:off x="799410" y="1343342"/>
            <a:ext cx="494389" cy="494390"/>
            <a:chOff x="799410" y="1352015"/>
            <a:chExt cx="494389" cy="494390"/>
          </a:xfrm>
        </p:grpSpPr>
        <p:sp>
          <p:nvSpPr>
            <p:cNvPr id="153" name="Rechteck: abgerundete Ecken 152">
              <a:extLst>
                <a:ext uri="{FF2B5EF4-FFF2-40B4-BE49-F238E27FC236}">
                  <a16:creationId xmlns:a16="http://schemas.microsoft.com/office/drawing/2014/main" id="{D899094B-F7A9-4810-9977-8E9F97748EC1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rgbClr val="062C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CONFIRM</a:t>
              </a:r>
              <a:endParaRPr lang="de-DE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154" name="Grafik 153">
              <a:extLst>
                <a:ext uri="{FF2B5EF4-FFF2-40B4-BE49-F238E27FC236}">
                  <a16:creationId xmlns:a16="http://schemas.microsoft.com/office/drawing/2014/main" id="{13648EE6-C355-4C0B-B284-466E01A9E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158" name="Textfeld 157">
            <a:extLst>
              <a:ext uri="{FF2B5EF4-FFF2-40B4-BE49-F238E27FC236}">
                <a16:creationId xmlns:a16="http://schemas.microsoft.com/office/drawing/2014/main" id="{988BE996-DAA7-431B-8CD2-258125A2DF63}"/>
              </a:ext>
            </a:extLst>
          </p:cNvPr>
          <p:cNvSpPr txBox="1"/>
          <p:nvPr/>
        </p:nvSpPr>
        <p:spPr>
          <a:xfrm>
            <a:off x="137939" y="661341"/>
            <a:ext cx="1276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</a:rPr>
              <a:t>WIFI DIRECT STATUS</a:t>
            </a:r>
          </a:p>
        </p:txBody>
      </p:sp>
      <p:pic>
        <p:nvPicPr>
          <p:cNvPr id="165" name="Grafik 164">
            <a:extLst>
              <a:ext uri="{FF2B5EF4-FFF2-40B4-BE49-F238E27FC236}">
                <a16:creationId xmlns:a16="http://schemas.microsoft.com/office/drawing/2014/main" id="{A926969A-5E92-41E2-9AF9-B54331E0E21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169" name="DELETE">
            <a:extLst>
              <a:ext uri="{FF2B5EF4-FFF2-40B4-BE49-F238E27FC236}">
                <a16:creationId xmlns:a16="http://schemas.microsoft.com/office/drawing/2014/main" id="{0B4FCD88-8246-4B33-9B7D-BC7EFB79CBBC}"/>
              </a:ext>
            </a:extLst>
          </p:cNvPr>
          <p:cNvGrpSpPr/>
          <p:nvPr/>
        </p:nvGrpSpPr>
        <p:grpSpPr>
          <a:xfrm>
            <a:off x="1368203" y="1340749"/>
            <a:ext cx="494389" cy="494389"/>
            <a:chOff x="1368203" y="1349422"/>
            <a:chExt cx="494389" cy="494389"/>
          </a:xfrm>
        </p:grpSpPr>
        <p:sp>
          <p:nvSpPr>
            <p:cNvPr id="170" name="Rechteck: abgerundete Ecken 169">
              <a:extLst>
                <a:ext uri="{FF2B5EF4-FFF2-40B4-BE49-F238E27FC236}">
                  <a16:creationId xmlns:a16="http://schemas.microsoft.com/office/drawing/2014/main" id="{9996C33F-D9FA-4F34-9521-7EB2B40AC29B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DELETE</a:t>
              </a:r>
            </a:p>
          </p:txBody>
        </p:sp>
        <p:pic>
          <p:nvPicPr>
            <p:cNvPr id="171" name="Grafik 170">
              <a:extLst>
                <a:ext uri="{FF2B5EF4-FFF2-40B4-BE49-F238E27FC236}">
                  <a16:creationId xmlns:a16="http://schemas.microsoft.com/office/drawing/2014/main" id="{FD9BBD52-6BAF-4990-B87A-CCB8E269A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2EB7B240-713A-47E7-83D8-814991325C11}"/>
              </a:ext>
            </a:extLst>
          </p:cNvPr>
          <p:cNvGrpSpPr/>
          <p:nvPr/>
        </p:nvGrpSpPr>
        <p:grpSpPr>
          <a:xfrm>
            <a:off x="4203636" y="2222863"/>
            <a:ext cx="3839352" cy="1794162"/>
            <a:chOff x="4203636" y="2222863"/>
            <a:chExt cx="3839352" cy="1794162"/>
          </a:xfrm>
        </p:grpSpPr>
        <p:grpSp>
          <p:nvGrpSpPr>
            <p:cNvPr id="175" name="Gruppieren 174">
              <a:extLst>
                <a:ext uri="{FF2B5EF4-FFF2-40B4-BE49-F238E27FC236}">
                  <a16:creationId xmlns:a16="http://schemas.microsoft.com/office/drawing/2014/main" id="{D76D16B8-298C-4146-96B3-1427512A6B56}"/>
                </a:ext>
              </a:extLst>
            </p:cNvPr>
            <p:cNvGrpSpPr/>
            <p:nvPr/>
          </p:nvGrpSpPr>
          <p:grpSpPr>
            <a:xfrm>
              <a:off x="4203636" y="2222863"/>
              <a:ext cx="3839352" cy="1794162"/>
              <a:chOff x="4203636" y="2222863"/>
              <a:chExt cx="3839352" cy="1794162"/>
            </a:xfrm>
          </p:grpSpPr>
          <p:sp>
            <p:nvSpPr>
              <p:cNvPr id="180" name="Rechteck: abgerundete Ecken 179">
                <a:extLst>
                  <a:ext uri="{FF2B5EF4-FFF2-40B4-BE49-F238E27FC236}">
                    <a16:creationId xmlns:a16="http://schemas.microsoft.com/office/drawing/2014/main" id="{94E10D3C-7D34-4D5B-939F-A880C06BBB9D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Textfeld 180">
                <a:extLst>
                  <a:ext uri="{FF2B5EF4-FFF2-40B4-BE49-F238E27FC236}">
                    <a16:creationId xmlns:a16="http://schemas.microsoft.com/office/drawing/2014/main" id="{6CF9C4E9-D9CC-4F7D-944F-BEEE2B60839A}"/>
                  </a:ext>
                </a:extLst>
              </p:cNvPr>
              <p:cNvSpPr txBox="1"/>
              <p:nvPr/>
            </p:nvSpPr>
            <p:spPr>
              <a:xfrm>
                <a:off x="4203636" y="2519320"/>
                <a:ext cx="38393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</a:p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the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entire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Seating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Map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Konfig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. ?</a:t>
                </a:r>
              </a:p>
            </p:txBody>
          </p:sp>
          <p:pic>
            <p:nvPicPr>
              <p:cNvPr id="182" name="Grafik 181">
                <a:extLst>
                  <a:ext uri="{FF2B5EF4-FFF2-40B4-BE49-F238E27FC236}">
                    <a16:creationId xmlns:a16="http://schemas.microsoft.com/office/drawing/2014/main" id="{A90C9214-2F76-4BFC-ADF4-2B8B65667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178" name="Flussdiagramm: Alternativer Prozess 177">
              <a:hlinkClick r:id="rId34" action="ppaction://hlinksldjump"/>
              <a:extLst>
                <a:ext uri="{FF2B5EF4-FFF2-40B4-BE49-F238E27FC236}">
                  <a16:creationId xmlns:a16="http://schemas.microsoft.com/office/drawing/2014/main" id="{45A08347-4086-4BB2-A1D1-77329CEF9F28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179" name="Flussdiagramm: Alternativer Prozess 178">
              <a:hlinkClick r:id="rId34" action="ppaction://hlinksldjump"/>
              <a:extLst>
                <a:ext uri="{FF2B5EF4-FFF2-40B4-BE49-F238E27FC236}">
                  <a16:creationId xmlns:a16="http://schemas.microsoft.com/office/drawing/2014/main" id="{E0429766-F2AC-4327-8316-C6AF73C55B41}"/>
                </a:ext>
              </a:extLst>
            </p:cNvPr>
            <p:cNvSpPr/>
            <p:nvPr/>
          </p:nvSpPr>
          <p:spPr>
            <a:xfrm>
              <a:off x="4978401" y="3584697"/>
              <a:ext cx="2293908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all </a:t>
              </a:r>
              <a:r>
                <a:rPr lang="de-DE" sz="1200" b="1" dirty="0" err="1">
                  <a:solidFill>
                    <a:schemeClr val="bg1"/>
                  </a:solidFill>
                </a:rPr>
                <a:t>Detectors</a:t>
              </a:r>
              <a:endParaRPr lang="de-DE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3" name="CANCEL">
            <a:extLst>
              <a:ext uri="{FF2B5EF4-FFF2-40B4-BE49-F238E27FC236}">
                <a16:creationId xmlns:a16="http://schemas.microsoft.com/office/drawing/2014/main" id="{ACBCAF12-83EB-4EE5-9739-9F0585BBD4D7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184" name="DELETE2">
            <a:extLst>
              <a:ext uri="{FF2B5EF4-FFF2-40B4-BE49-F238E27FC236}">
                <a16:creationId xmlns:a16="http://schemas.microsoft.com/office/drawing/2014/main" id="{C53DE283-1022-461B-ADFF-C26FBCF75D6C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185" name="Rechteck: abgerundete Ecken 184">
              <a:extLst>
                <a:ext uri="{FF2B5EF4-FFF2-40B4-BE49-F238E27FC236}">
                  <a16:creationId xmlns:a16="http://schemas.microsoft.com/office/drawing/2014/main" id="{0EA7A5E8-D3FD-4EA5-8450-2BB0EFC81D8D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186" name="Grafik 185">
              <a:extLst>
                <a:ext uri="{FF2B5EF4-FFF2-40B4-BE49-F238E27FC236}">
                  <a16:creationId xmlns:a16="http://schemas.microsoft.com/office/drawing/2014/main" id="{1EA395C9-F815-42B0-B9CE-BA976D9E3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751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9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3"/>
                  </p:tgtEl>
                </p:cond>
              </p:nextCondLst>
            </p:seq>
          </p:childTnLst>
        </p:cTn>
      </p:par>
    </p:tnLst>
    <p:bldLst>
      <p:bldP spid="183" grpId="0" animBg="1"/>
      <p:bldP spid="18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rafik 281">
            <a:extLst>
              <a:ext uri="{FF2B5EF4-FFF2-40B4-BE49-F238E27FC236}">
                <a16:creationId xmlns:a16="http://schemas.microsoft.com/office/drawing/2014/main" id="{97A5C6C0-BC8D-4444-83B5-D49C91B6CD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A46CA18-5EB0-42F7-B351-520A2AFF0CB2}"/>
              </a:ext>
            </a:extLst>
          </p:cNvPr>
          <p:cNvSpPr txBox="1"/>
          <p:nvPr/>
        </p:nvSpPr>
        <p:spPr>
          <a:xfrm>
            <a:off x="3200400" y="2694246"/>
            <a:ext cx="6443330" cy="128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1" name="Grafik 330" descr="Ein Bild, das Text, Karte enthält.&#10;&#10;Automatisch generierte Beschreibung" hidden="1">
            <a:extLst>
              <a:ext uri="{FF2B5EF4-FFF2-40B4-BE49-F238E27FC236}">
                <a16:creationId xmlns:a16="http://schemas.microsoft.com/office/drawing/2014/main" id="{8A362C62-24BE-4104-8E5B-5CE9FFBF9F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15" t="30072" r="16962" b="47496"/>
          <a:stretch/>
        </p:blipFill>
        <p:spPr>
          <a:xfrm>
            <a:off x="6605337" y="295295"/>
            <a:ext cx="5354052" cy="6021283"/>
          </a:xfrm>
          <a:prstGeom prst="rect">
            <a:avLst/>
          </a:prstGeom>
        </p:spPr>
      </p:pic>
      <p:sp>
        <p:nvSpPr>
          <p:cNvPr id="87" name="Flussdiagramm: Alternativer Prozess 86">
            <a:extLst>
              <a:ext uri="{FF2B5EF4-FFF2-40B4-BE49-F238E27FC236}">
                <a16:creationId xmlns:a16="http://schemas.microsoft.com/office/drawing/2014/main" id="{0BA1A045-D9FB-4F8F-B39D-C4F131B694D8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pic>
        <p:nvPicPr>
          <p:cNvPr id="89" name="Grafik 88">
            <a:extLst>
              <a:ext uri="{FF2B5EF4-FFF2-40B4-BE49-F238E27FC236}">
                <a16:creationId xmlns:a16="http://schemas.microsoft.com/office/drawing/2014/main" id="{C516E958-C27B-4A7F-9747-9B5E27DB0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31105" y="5432436"/>
            <a:ext cx="496929" cy="496929"/>
          </a:xfrm>
          <a:prstGeom prst="rect">
            <a:avLst/>
          </a:prstGeom>
        </p:spPr>
      </p:pic>
      <p:grpSp>
        <p:nvGrpSpPr>
          <p:cNvPr id="154" name="Gruppieren 153">
            <a:extLst>
              <a:ext uri="{FF2B5EF4-FFF2-40B4-BE49-F238E27FC236}">
                <a16:creationId xmlns:a16="http://schemas.microsoft.com/office/drawing/2014/main" id="{97A52CAB-7307-409D-9FD3-7F6A823EDBB9}"/>
              </a:ext>
            </a:extLst>
          </p:cNvPr>
          <p:cNvGrpSpPr/>
          <p:nvPr/>
        </p:nvGrpSpPr>
        <p:grpSpPr>
          <a:xfrm>
            <a:off x="1633543" y="124073"/>
            <a:ext cx="8917943" cy="5903922"/>
            <a:chOff x="1633543" y="124073"/>
            <a:chExt cx="8917943" cy="5903922"/>
          </a:xfrm>
        </p:grpSpPr>
        <p:sp>
          <p:nvSpPr>
            <p:cNvPr id="155" name="Textfeld 154">
              <a:extLst>
                <a:ext uri="{FF2B5EF4-FFF2-40B4-BE49-F238E27FC236}">
                  <a16:creationId xmlns:a16="http://schemas.microsoft.com/office/drawing/2014/main" id="{74C91B5B-0E41-43B4-8DD5-B0A65F17D2EC}"/>
                </a:ext>
              </a:extLst>
            </p:cNvPr>
            <p:cNvSpPr txBox="1"/>
            <p:nvPr/>
          </p:nvSpPr>
          <p:spPr>
            <a:xfrm>
              <a:off x="4831999" y="124073"/>
              <a:ext cx="25280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800" b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CINEMA </a:t>
              </a:r>
              <a:r>
                <a:rPr kumimoji="0" lang="de-DE" sz="4000" b="1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1</a:t>
              </a:r>
            </a:p>
          </p:txBody>
        </p:sp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6360EADE-22F7-4E2C-B150-205B31F42064}"/>
                </a:ext>
              </a:extLst>
            </p:cNvPr>
            <p:cNvGrpSpPr/>
            <p:nvPr/>
          </p:nvGrpSpPr>
          <p:grpSpPr>
            <a:xfrm>
              <a:off x="1634129" y="1470939"/>
              <a:ext cx="8917357" cy="684091"/>
              <a:chOff x="224874" y="5573682"/>
              <a:chExt cx="1705877" cy="143887"/>
            </a:xfrm>
            <a:solidFill>
              <a:srgbClr val="062C50"/>
            </a:solidFill>
          </p:grpSpPr>
          <p:sp>
            <p:nvSpPr>
              <p:cNvPr id="253" name="Rechteck: abgerundete Ecken 252">
                <a:extLst>
                  <a:ext uri="{FF2B5EF4-FFF2-40B4-BE49-F238E27FC236}">
                    <a16:creationId xmlns:a16="http://schemas.microsoft.com/office/drawing/2014/main" id="{36710DA1-0ED1-4218-A12A-9CB86F3AA1C9}"/>
                  </a:ext>
                </a:extLst>
              </p:cNvPr>
              <p:cNvSpPr/>
              <p:nvPr/>
            </p:nvSpPr>
            <p:spPr>
              <a:xfrm>
                <a:off x="224874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40</a:t>
                </a:r>
                <a:endParaRPr kumimoji="0" lang="de-DE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54" name="Rechteck: abgerundete Ecken 253">
                <a:extLst>
                  <a:ext uri="{FF2B5EF4-FFF2-40B4-BE49-F238E27FC236}">
                    <a16:creationId xmlns:a16="http://schemas.microsoft.com/office/drawing/2014/main" id="{902641A9-D8B4-4DD8-944A-0A0677E07555}"/>
                  </a:ext>
                </a:extLst>
              </p:cNvPr>
              <p:cNvSpPr/>
              <p:nvPr/>
            </p:nvSpPr>
            <p:spPr>
              <a:xfrm>
                <a:off x="381886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41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55" name="Rechteck: abgerundete Ecken 254">
                <a:extLst>
                  <a:ext uri="{FF2B5EF4-FFF2-40B4-BE49-F238E27FC236}">
                    <a16:creationId xmlns:a16="http://schemas.microsoft.com/office/drawing/2014/main" id="{AD0AE3F6-1EEB-470E-9A6A-B68547421A84}"/>
                  </a:ext>
                </a:extLst>
              </p:cNvPr>
              <p:cNvSpPr/>
              <p:nvPr/>
            </p:nvSpPr>
            <p:spPr>
              <a:xfrm>
                <a:off x="539331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42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56" name="Rechteck: abgerundete Ecken 255">
                <a:extLst>
                  <a:ext uri="{FF2B5EF4-FFF2-40B4-BE49-F238E27FC236}">
                    <a16:creationId xmlns:a16="http://schemas.microsoft.com/office/drawing/2014/main" id="{357FED07-11B4-478D-9F6E-A9706A7E1E11}"/>
                  </a:ext>
                </a:extLst>
              </p:cNvPr>
              <p:cNvSpPr/>
              <p:nvPr/>
            </p:nvSpPr>
            <p:spPr>
              <a:xfrm>
                <a:off x="1788298" y="557511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50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57" name="Rechteck: abgerundete Ecken 256">
                <a:extLst>
                  <a:ext uri="{FF2B5EF4-FFF2-40B4-BE49-F238E27FC236}">
                    <a16:creationId xmlns:a16="http://schemas.microsoft.com/office/drawing/2014/main" id="{80DE6F6C-B9EC-4397-93AE-6675388B8B2B}"/>
                  </a:ext>
                </a:extLst>
              </p:cNvPr>
              <p:cNvSpPr/>
              <p:nvPr/>
            </p:nvSpPr>
            <p:spPr>
              <a:xfrm>
                <a:off x="695375" y="557449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43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64" name="Rechteck: abgerundete Ecken 263">
                <a:extLst>
                  <a:ext uri="{FF2B5EF4-FFF2-40B4-BE49-F238E27FC236}">
                    <a16:creationId xmlns:a16="http://schemas.microsoft.com/office/drawing/2014/main" id="{A0A8630A-EF3D-4AFE-A149-DCA42B345DA8}"/>
                  </a:ext>
                </a:extLst>
              </p:cNvPr>
              <p:cNvSpPr/>
              <p:nvPr/>
            </p:nvSpPr>
            <p:spPr>
              <a:xfrm>
                <a:off x="852928" y="557449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44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65" name="Rechteck: abgerundete Ecken 264">
                <a:extLst>
                  <a:ext uri="{FF2B5EF4-FFF2-40B4-BE49-F238E27FC236}">
                    <a16:creationId xmlns:a16="http://schemas.microsoft.com/office/drawing/2014/main" id="{D9279333-DDBF-411E-8D49-DA90DF4D1105}"/>
                  </a:ext>
                </a:extLst>
              </p:cNvPr>
              <p:cNvSpPr/>
              <p:nvPr/>
            </p:nvSpPr>
            <p:spPr>
              <a:xfrm>
                <a:off x="1008930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45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66" name="Rechteck: abgerundete Ecken 265">
                <a:extLst>
                  <a:ext uri="{FF2B5EF4-FFF2-40B4-BE49-F238E27FC236}">
                    <a16:creationId xmlns:a16="http://schemas.microsoft.com/office/drawing/2014/main" id="{095CF70A-1479-42A8-90A0-20E2E9B0F3EF}"/>
                  </a:ext>
                </a:extLst>
              </p:cNvPr>
              <p:cNvSpPr/>
              <p:nvPr/>
            </p:nvSpPr>
            <p:spPr>
              <a:xfrm>
                <a:off x="1165395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67" name="Rechteck: abgerundete Ecken 266">
                <a:extLst>
                  <a:ext uri="{FF2B5EF4-FFF2-40B4-BE49-F238E27FC236}">
                    <a16:creationId xmlns:a16="http://schemas.microsoft.com/office/drawing/2014/main" id="{B73055A5-0676-4BB0-85CD-758CD73BB8A5}"/>
                  </a:ext>
                </a:extLst>
              </p:cNvPr>
              <p:cNvSpPr/>
              <p:nvPr/>
            </p:nvSpPr>
            <p:spPr>
              <a:xfrm>
                <a:off x="1321159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47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68" name="Rechteck: abgerundete Ecken 267">
                <a:extLst>
                  <a:ext uri="{FF2B5EF4-FFF2-40B4-BE49-F238E27FC236}">
                    <a16:creationId xmlns:a16="http://schemas.microsoft.com/office/drawing/2014/main" id="{1F8B128E-CE8E-445E-BBE5-F1D0B554B7F5}"/>
                  </a:ext>
                </a:extLst>
              </p:cNvPr>
              <p:cNvSpPr/>
              <p:nvPr/>
            </p:nvSpPr>
            <p:spPr>
              <a:xfrm>
                <a:off x="1476923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48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69" name="Rechteck: abgerundete Ecken 268">
                <a:extLst>
                  <a:ext uri="{FF2B5EF4-FFF2-40B4-BE49-F238E27FC236}">
                    <a16:creationId xmlns:a16="http://schemas.microsoft.com/office/drawing/2014/main" id="{75FA576B-33EB-4F38-A4B9-4EFDF885F0E1}"/>
                  </a:ext>
                </a:extLst>
              </p:cNvPr>
              <p:cNvSpPr/>
              <p:nvPr/>
            </p:nvSpPr>
            <p:spPr>
              <a:xfrm>
                <a:off x="1631833" y="557368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49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</p:grpSp>
        <p:grpSp>
          <p:nvGrpSpPr>
            <p:cNvPr id="157" name="Gruppieren 156">
              <a:extLst>
                <a:ext uri="{FF2B5EF4-FFF2-40B4-BE49-F238E27FC236}">
                  <a16:creationId xmlns:a16="http://schemas.microsoft.com/office/drawing/2014/main" id="{AA6191A8-834A-44DD-8FCE-A8C247D61CBF}"/>
                </a:ext>
              </a:extLst>
            </p:cNvPr>
            <p:cNvGrpSpPr/>
            <p:nvPr/>
          </p:nvGrpSpPr>
          <p:grpSpPr>
            <a:xfrm>
              <a:off x="1637200" y="2439428"/>
              <a:ext cx="6475415" cy="679895"/>
              <a:chOff x="709634" y="5734399"/>
              <a:chExt cx="1238738" cy="143004"/>
            </a:xfrm>
            <a:solidFill>
              <a:srgbClr val="062C50"/>
            </a:solidFill>
          </p:grpSpPr>
          <p:sp>
            <p:nvSpPr>
              <p:cNvPr id="200" name="Rechteck: abgerundete Ecken 199">
                <a:extLst>
                  <a:ext uri="{FF2B5EF4-FFF2-40B4-BE49-F238E27FC236}">
                    <a16:creationId xmlns:a16="http://schemas.microsoft.com/office/drawing/2014/main" id="{698638E0-034E-45B9-88E2-F620081230F9}"/>
                  </a:ext>
                </a:extLst>
              </p:cNvPr>
              <p:cNvSpPr/>
              <p:nvPr/>
            </p:nvSpPr>
            <p:spPr>
              <a:xfrm>
                <a:off x="709634" y="5734404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32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01" name="Rechteck: abgerundete Ecken 200">
                <a:extLst>
                  <a:ext uri="{FF2B5EF4-FFF2-40B4-BE49-F238E27FC236}">
                    <a16:creationId xmlns:a16="http://schemas.microsoft.com/office/drawing/2014/main" id="{5D8206EF-4BB9-4925-84FF-55C96B426478}"/>
                  </a:ext>
                </a:extLst>
              </p:cNvPr>
              <p:cNvSpPr/>
              <p:nvPr/>
            </p:nvSpPr>
            <p:spPr>
              <a:xfrm>
                <a:off x="866646" y="5734404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33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47" name="Rechteck: abgerundete Ecken 246">
                <a:extLst>
                  <a:ext uri="{FF2B5EF4-FFF2-40B4-BE49-F238E27FC236}">
                    <a16:creationId xmlns:a16="http://schemas.microsoft.com/office/drawing/2014/main" id="{DC90C096-CA19-495C-9794-BA94727D775F}"/>
                  </a:ext>
                </a:extLst>
              </p:cNvPr>
              <p:cNvSpPr/>
              <p:nvPr/>
            </p:nvSpPr>
            <p:spPr>
              <a:xfrm>
                <a:off x="1024091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34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48" name="Rechteck: abgerundete Ecken 247">
                <a:extLst>
                  <a:ext uri="{FF2B5EF4-FFF2-40B4-BE49-F238E27FC236}">
                    <a16:creationId xmlns:a16="http://schemas.microsoft.com/office/drawing/2014/main" id="{2BB96EAA-A957-45E6-A865-3BBC0B4E78A1}"/>
                  </a:ext>
                </a:extLst>
              </p:cNvPr>
              <p:cNvSpPr/>
              <p:nvPr/>
            </p:nvSpPr>
            <p:spPr>
              <a:xfrm>
                <a:off x="1180135" y="5734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35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49" name="Rechteck: abgerundete Ecken 248">
                <a:extLst>
                  <a:ext uri="{FF2B5EF4-FFF2-40B4-BE49-F238E27FC236}">
                    <a16:creationId xmlns:a16="http://schemas.microsoft.com/office/drawing/2014/main" id="{2D2FC73C-8A71-4308-9495-E7B784CE2C54}"/>
                  </a:ext>
                </a:extLst>
              </p:cNvPr>
              <p:cNvSpPr/>
              <p:nvPr/>
            </p:nvSpPr>
            <p:spPr>
              <a:xfrm>
                <a:off x="1337688" y="573494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36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50" name="Rechteck: abgerundete Ecken 249">
                <a:extLst>
                  <a:ext uri="{FF2B5EF4-FFF2-40B4-BE49-F238E27FC236}">
                    <a16:creationId xmlns:a16="http://schemas.microsoft.com/office/drawing/2014/main" id="{8AD07FDF-B9AB-43AB-9F2F-6E740A1B3024}"/>
                  </a:ext>
                </a:extLst>
              </p:cNvPr>
              <p:cNvSpPr/>
              <p:nvPr/>
            </p:nvSpPr>
            <p:spPr>
              <a:xfrm>
                <a:off x="1493690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37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51" name="Rechteck: abgerundete Ecken 250">
                <a:extLst>
                  <a:ext uri="{FF2B5EF4-FFF2-40B4-BE49-F238E27FC236}">
                    <a16:creationId xmlns:a16="http://schemas.microsoft.com/office/drawing/2014/main" id="{C4DE964C-6730-4801-9764-733DCF6F7D12}"/>
                  </a:ext>
                </a:extLst>
              </p:cNvPr>
              <p:cNvSpPr/>
              <p:nvPr/>
            </p:nvSpPr>
            <p:spPr>
              <a:xfrm>
                <a:off x="1650155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38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52" name="Rechteck: abgerundete Ecken 251">
                <a:extLst>
                  <a:ext uri="{FF2B5EF4-FFF2-40B4-BE49-F238E27FC236}">
                    <a16:creationId xmlns:a16="http://schemas.microsoft.com/office/drawing/2014/main" id="{6CDC00CC-1A1F-4697-8FDD-404E76D16CC5}"/>
                  </a:ext>
                </a:extLst>
              </p:cNvPr>
              <p:cNvSpPr/>
              <p:nvPr/>
            </p:nvSpPr>
            <p:spPr>
              <a:xfrm>
                <a:off x="1805919" y="573439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39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</p:grpSp>
        <p:grpSp>
          <p:nvGrpSpPr>
            <p:cNvPr id="158" name="Gruppieren 157">
              <a:extLst>
                <a:ext uri="{FF2B5EF4-FFF2-40B4-BE49-F238E27FC236}">
                  <a16:creationId xmlns:a16="http://schemas.microsoft.com/office/drawing/2014/main" id="{322E77A0-9702-4104-8C34-DC83166AA936}"/>
                </a:ext>
              </a:extLst>
            </p:cNvPr>
            <p:cNvGrpSpPr/>
            <p:nvPr/>
          </p:nvGrpSpPr>
          <p:grpSpPr>
            <a:xfrm>
              <a:off x="1633543" y="3423193"/>
              <a:ext cx="8917357" cy="689668"/>
              <a:chOff x="224874" y="5573945"/>
              <a:chExt cx="1705877" cy="145060"/>
            </a:xfrm>
            <a:solidFill>
              <a:srgbClr val="062C50"/>
            </a:solidFill>
          </p:grpSpPr>
          <p:sp>
            <p:nvSpPr>
              <p:cNvPr id="189" name="Rechteck: abgerundete Ecken 188">
                <a:extLst>
                  <a:ext uri="{FF2B5EF4-FFF2-40B4-BE49-F238E27FC236}">
                    <a16:creationId xmlns:a16="http://schemas.microsoft.com/office/drawing/2014/main" id="{27B23D7F-D082-49E1-B9F7-C1BE7823B933}"/>
                  </a:ext>
                </a:extLst>
              </p:cNvPr>
              <p:cNvSpPr/>
              <p:nvPr/>
            </p:nvSpPr>
            <p:spPr>
              <a:xfrm>
                <a:off x="224874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21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90" name="Rechteck: abgerundete Ecken 189">
                <a:extLst>
                  <a:ext uri="{FF2B5EF4-FFF2-40B4-BE49-F238E27FC236}">
                    <a16:creationId xmlns:a16="http://schemas.microsoft.com/office/drawing/2014/main" id="{D096AEC1-7DBC-4583-A5C8-1AB8F0EA4036}"/>
                  </a:ext>
                </a:extLst>
              </p:cNvPr>
              <p:cNvSpPr/>
              <p:nvPr/>
            </p:nvSpPr>
            <p:spPr>
              <a:xfrm>
                <a:off x="381886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22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91" name="Rechteck: abgerundete Ecken 190">
                <a:extLst>
                  <a:ext uri="{FF2B5EF4-FFF2-40B4-BE49-F238E27FC236}">
                    <a16:creationId xmlns:a16="http://schemas.microsoft.com/office/drawing/2014/main" id="{D97EC7D4-D45A-4712-9D4C-8BC28A15D113}"/>
                  </a:ext>
                </a:extLst>
              </p:cNvPr>
              <p:cNvSpPr/>
              <p:nvPr/>
            </p:nvSpPr>
            <p:spPr>
              <a:xfrm>
                <a:off x="539331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23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92" name="Rechteck: abgerundete Ecken 191">
                <a:extLst>
                  <a:ext uri="{FF2B5EF4-FFF2-40B4-BE49-F238E27FC236}">
                    <a16:creationId xmlns:a16="http://schemas.microsoft.com/office/drawing/2014/main" id="{3717A8FB-1E99-4BFB-88A4-D83A9344632B}"/>
                  </a:ext>
                </a:extLst>
              </p:cNvPr>
              <p:cNvSpPr/>
              <p:nvPr/>
            </p:nvSpPr>
            <p:spPr>
              <a:xfrm>
                <a:off x="1788298" y="557655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31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93" name="Rechteck: abgerundete Ecken 192">
                <a:extLst>
                  <a:ext uri="{FF2B5EF4-FFF2-40B4-BE49-F238E27FC236}">
                    <a16:creationId xmlns:a16="http://schemas.microsoft.com/office/drawing/2014/main" id="{7BDA828C-B2E1-4652-BC97-BEB7CAAAB5F2}"/>
                  </a:ext>
                </a:extLst>
              </p:cNvPr>
              <p:cNvSpPr/>
              <p:nvPr/>
            </p:nvSpPr>
            <p:spPr>
              <a:xfrm>
                <a:off x="695375" y="557449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24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94" name="Rechteck: abgerundete Ecken 193">
                <a:extLst>
                  <a:ext uri="{FF2B5EF4-FFF2-40B4-BE49-F238E27FC236}">
                    <a16:creationId xmlns:a16="http://schemas.microsoft.com/office/drawing/2014/main" id="{645D47A0-C157-4B97-AE46-997F5BC9DE72}"/>
                  </a:ext>
                </a:extLst>
              </p:cNvPr>
              <p:cNvSpPr/>
              <p:nvPr/>
            </p:nvSpPr>
            <p:spPr>
              <a:xfrm>
                <a:off x="852928" y="557449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25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95" name="Rechteck: abgerundete Ecken 194">
                <a:extLst>
                  <a:ext uri="{FF2B5EF4-FFF2-40B4-BE49-F238E27FC236}">
                    <a16:creationId xmlns:a16="http://schemas.microsoft.com/office/drawing/2014/main" id="{F197591B-4666-424A-B02B-EADAD6121997}"/>
                  </a:ext>
                </a:extLst>
              </p:cNvPr>
              <p:cNvSpPr/>
              <p:nvPr/>
            </p:nvSpPr>
            <p:spPr>
              <a:xfrm>
                <a:off x="1008930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26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96" name="Rechteck: abgerundete Ecken 195">
                <a:extLst>
                  <a:ext uri="{FF2B5EF4-FFF2-40B4-BE49-F238E27FC236}">
                    <a16:creationId xmlns:a16="http://schemas.microsoft.com/office/drawing/2014/main" id="{53FCE282-EEF8-4D71-861A-F031D30BFF90}"/>
                  </a:ext>
                </a:extLst>
              </p:cNvPr>
              <p:cNvSpPr/>
              <p:nvPr/>
            </p:nvSpPr>
            <p:spPr>
              <a:xfrm>
                <a:off x="1165395" y="557394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27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97" name="Rechteck: abgerundete Ecken 196">
                <a:extLst>
                  <a:ext uri="{FF2B5EF4-FFF2-40B4-BE49-F238E27FC236}">
                    <a16:creationId xmlns:a16="http://schemas.microsoft.com/office/drawing/2014/main" id="{59EB8B05-6E63-4DB0-9187-26C5D5472808}"/>
                  </a:ext>
                </a:extLst>
              </p:cNvPr>
              <p:cNvSpPr/>
              <p:nvPr/>
            </p:nvSpPr>
            <p:spPr>
              <a:xfrm>
                <a:off x="1321159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28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98" name="Rechteck: abgerundete Ecken 197">
                <a:extLst>
                  <a:ext uri="{FF2B5EF4-FFF2-40B4-BE49-F238E27FC236}">
                    <a16:creationId xmlns:a16="http://schemas.microsoft.com/office/drawing/2014/main" id="{9B53052B-631A-4FE9-A44F-118002A19343}"/>
                  </a:ext>
                </a:extLst>
              </p:cNvPr>
              <p:cNvSpPr/>
              <p:nvPr/>
            </p:nvSpPr>
            <p:spPr>
              <a:xfrm>
                <a:off x="1476923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29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99" name="Rechteck: abgerundete Ecken 198">
                <a:extLst>
                  <a:ext uri="{FF2B5EF4-FFF2-40B4-BE49-F238E27FC236}">
                    <a16:creationId xmlns:a16="http://schemas.microsoft.com/office/drawing/2014/main" id="{E1C9C522-779D-4BC0-843A-EB51B79C4DCD}"/>
                  </a:ext>
                </a:extLst>
              </p:cNvPr>
              <p:cNvSpPr/>
              <p:nvPr/>
            </p:nvSpPr>
            <p:spPr>
              <a:xfrm>
                <a:off x="1631833" y="557655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30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</p:grpSp>
        <p:grpSp>
          <p:nvGrpSpPr>
            <p:cNvPr id="159" name="Gruppieren 158">
              <a:extLst>
                <a:ext uri="{FF2B5EF4-FFF2-40B4-BE49-F238E27FC236}">
                  <a16:creationId xmlns:a16="http://schemas.microsoft.com/office/drawing/2014/main" id="{07EB0420-7364-4479-898C-F22902E2214D}"/>
                </a:ext>
              </a:extLst>
            </p:cNvPr>
            <p:cNvGrpSpPr/>
            <p:nvPr/>
          </p:nvGrpSpPr>
          <p:grpSpPr>
            <a:xfrm>
              <a:off x="1634285" y="4386386"/>
              <a:ext cx="8130336" cy="682525"/>
              <a:chOff x="1638923" y="4148261"/>
              <a:chExt cx="8130336" cy="682525"/>
            </a:xfrm>
            <a:solidFill>
              <a:srgbClr val="062C50"/>
            </a:solidFill>
          </p:grpSpPr>
          <p:sp>
            <p:nvSpPr>
              <p:cNvPr id="179" name="Rechteck: abgerundete Ecken 178">
                <a:extLst>
                  <a:ext uri="{FF2B5EF4-FFF2-40B4-BE49-F238E27FC236}">
                    <a16:creationId xmlns:a16="http://schemas.microsoft.com/office/drawing/2014/main" id="{0B302228-C268-4DE7-9E77-718CEF335F0D}"/>
                  </a:ext>
                </a:extLst>
              </p:cNvPr>
              <p:cNvSpPr/>
              <p:nvPr/>
            </p:nvSpPr>
            <p:spPr>
              <a:xfrm>
                <a:off x="163892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11</a:t>
                </a:r>
              </a:p>
            </p:txBody>
          </p:sp>
          <p:sp>
            <p:nvSpPr>
              <p:cNvPr id="180" name="Rechteck: abgerundete Ecken 179">
                <a:extLst>
                  <a:ext uri="{FF2B5EF4-FFF2-40B4-BE49-F238E27FC236}">
                    <a16:creationId xmlns:a16="http://schemas.microsoft.com/office/drawing/2014/main" id="{8E71A136-E9BE-4CFE-B369-BDDDF83BB012}"/>
                  </a:ext>
                </a:extLst>
              </p:cNvPr>
              <p:cNvSpPr/>
              <p:nvPr/>
            </p:nvSpPr>
            <p:spPr>
              <a:xfrm>
                <a:off x="245969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12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81" name="Rechteck: abgerundete Ecken 180">
                <a:extLst>
                  <a:ext uri="{FF2B5EF4-FFF2-40B4-BE49-F238E27FC236}">
                    <a16:creationId xmlns:a16="http://schemas.microsoft.com/office/drawing/2014/main" id="{4B482A2A-2C47-4D7C-A31B-35141C9062E0}"/>
                  </a:ext>
                </a:extLst>
              </p:cNvPr>
              <p:cNvSpPr/>
              <p:nvPr/>
            </p:nvSpPr>
            <p:spPr>
              <a:xfrm>
                <a:off x="3282727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13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82" name="Rechteck: abgerundete Ecken 181">
                <a:extLst>
                  <a:ext uri="{FF2B5EF4-FFF2-40B4-BE49-F238E27FC236}">
                    <a16:creationId xmlns:a16="http://schemas.microsoft.com/office/drawing/2014/main" id="{E62B882B-0DB5-4BDC-B483-01E1306BDAEE}"/>
                  </a:ext>
                </a:extLst>
              </p:cNvPr>
              <p:cNvSpPr/>
              <p:nvPr/>
            </p:nvSpPr>
            <p:spPr>
              <a:xfrm>
                <a:off x="4098436" y="4150880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14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83" name="Rechteck: abgerundete Ecken 182">
                <a:extLst>
                  <a:ext uri="{FF2B5EF4-FFF2-40B4-BE49-F238E27FC236}">
                    <a16:creationId xmlns:a16="http://schemas.microsoft.com/office/drawing/2014/main" id="{4A05F5F9-B3FF-427F-BF8C-667079C21D5C}"/>
                  </a:ext>
                </a:extLst>
              </p:cNvPr>
              <p:cNvSpPr/>
              <p:nvPr/>
            </p:nvSpPr>
            <p:spPr>
              <a:xfrm>
                <a:off x="4922031" y="4150875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15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84" name="Rechteck: abgerundete Ecken 183">
                <a:extLst>
                  <a:ext uri="{FF2B5EF4-FFF2-40B4-BE49-F238E27FC236}">
                    <a16:creationId xmlns:a16="http://schemas.microsoft.com/office/drawing/2014/main" id="{95E0CA0E-5ABE-4BA7-9E8A-3F8C318F5F19}"/>
                  </a:ext>
                </a:extLst>
              </p:cNvPr>
              <p:cNvSpPr/>
              <p:nvPr/>
            </p:nvSpPr>
            <p:spPr>
              <a:xfrm>
                <a:off x="5737521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85" name="Rechteck: abgerundete Ecken 184">
                <a:extLst>
                  <a:ext uri="{FF2B5EF4-FFF2-40B4-BE49-F238E27FC236}">
                    <a16:creationId xmlns:a16="http://schemas.microsoft.com/office/drawing/2014/main" id="{9900DE86-C8A5-490D-9A66-6E79F778D4CD}"/>
                  </a:ext>
                </a:extLst>
              </p:cNvPr>
              <p:cNvSpPr/>
              <p:nvPr/>
            </p:nvSpPr>
            <p:spPr>
              <a:xfrm>
                <a:off x="6555433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17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86" name="Rechteck: abgerundete Ecken 185">
                <a:extLst>
                  <a:ext uri="{FF2B5EF4-FFF2-40B4-BE49-F238E27FC236}">
                    <a16:creationId xmlns:a16="http://schemas.microsoft.com/office/drawing/2014/main" id="{2E6CEF34-219A-48A6-BA08-13032D9D44AB}"/>
                  </a:ext>
                </a:extLst>
              </p:cNvPr>
              <p:cNvSpPr/>
              <p:nvPr/>
            </p:nvSpPr>
            <p:spPr>
              <a:xfrm>
                <a:off x="7369678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18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87" name="Rechteck: abgerundete Ecken 186">
                <a:extLst>
                  <a:ext uri="{FF2B5EF4-FFF2-40B4-BE49-F238E27FC236}">
                    <a16:creationId xmlns:a16="http://schemas.microsoft.com/office/drawing/2014/main" id="{54DE2800-9B25-4A94-B0BD-36D708FE3D1E}"/>
                  </a:ext>
                </a:extLst>
              </p:cNvPr>
              <p:cNvSpPr/>
              <p:nvPr/>
            </p:nvSpPr>
            <p:spPr>
              <a:xfrm>
                <a:off x="8183923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19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88" name="Rechteck: abgerundete Ecken 187">
                <a:extLst>
                  <a:ext uri="{FF2B5EF4-FFF2-40B4-BE49-F238E27FC236}">
                    <a16:creationId xmlns:a16="http://schemas.microsoft.com/office/drawing/2014/main" id="{802A314A-B90D-4A1D-ABED-2A386CB758C4}"/>
                  </a:ext>
                </a:extLst>
              </p:cNvPr>
              <p:cNvSpPr/>
              <p:nvPr/>
            </p:nvSpPr>
            <p:spPr>
              <a:xfrm>
                <a:off x="9024594" y="415351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20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</p:grpSp>
        <p:grpSp>
          <p:nvGrpSpPr>
            <p:cNvPr id="161" name="Gruppieren 160">
              <a:extLst>
                <a:ext uri="{FF2B5EF4-FFF2-40B4-BE49-F238E27FC236}">
                  <a16:creationId xmlns:a16="http://schemas.microsoft.com/office/drawing/2014/main" id="{F872B3B5-5F72-4A23-A924-9961A26FB53E}"/>
                </a:ext>
              </a:extLst>
            </p:cNvPr>
            <p:cNvGrpSpPr/>
            <p:nvPr/>
          </p:nvGrpSpPr>
          <p:grpSpPr>
            <a:xfrm>
              <a:off x="1637794" y="5346543"/>
              <a:ext cx="8114108" cy="681452"/>
              <a:chOff x="1637794" y="5346543"/>
              <a:chExt cx="8114108" cy="681452"/>
            </a:xfrm>
          </p:grpSpPr>
          <p:grpSp>
            <p:nvGrpSpPr>
              <p:cNvPr id="162" name="Gruppieren 161">
                <a:extLst>
                  <a:ext uri="{FF2B5EF4-FFF2-40B4-BE49-F238E27FC236}">
                    <a16:creationId xmlns:a16="http://schemas.microsoft.com/office/drawing/2014/main" id="{9A33448D-A922-4BF7-AC4D-C6238E57A37A}"/>
                  </a:ext>
                </a:extLst>
              </p:cNvPr>
              <p:cNvGrpSpPr/>
              <p:nvPr/>
            </p:nvGrpSpPr>
            <p:grpSpPr>
              <a:xfrm>
                <a:off x="1637794" y="5346543"/>
                <a:ext cx="8114108" cy="681452"/>
                <a:chOff x="228822" y="6241113"/>
                <a:chExt cx="1552217" cy="143332"/>
              </a:xfrm>
              <a:solidFill>
                <a:srgbClr val="062C50"/>
              </a:solidFill>
            </p:grpSpPr>
            <p:sp>
              <p:nvSpPr>
                <p:cNvPr id="164" name="Rechteck: abgerundete Ecken 163">
                  <a:extLst>
                    <a:ext uri="{FF2B5EF4-FFF2-40B4-BE49-F238E27FC236}">
                      <a16:creationId xmlns:a16="http://schemas.microsoft.com/office/drawing/2014/main" id="{46846D33-256D-438A-AD0A-77C524C9A4E8}"/>
                    </a:ext>
                  </a:extLst>
                </p:cNvPr>
                <p:cNvSpPr/>
                <p:nvPr/>
              </p:nvSpPr>
              <p:spPr>
                <a:xfrm>
                  <a:off x="228822" y="6241446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1</a:t>
                  </a:r>
                </a:p>
              </p:txBody>
            </p:sp>
            <p:sp>
              <p:nvSpPr>
                <p:cNvPr id="165" name="Rechteck: abgerundete Ecken 164">
                  <a:extLst>
                    <a:ext uri="{FF2B5EF4-FFF2-40B4-BE49-F238E27FC236}">
                      <a16:creationId xmlns:a16="http://schemas.microsoft.com/office/drawing/2014/main" id="{08326EF8-3156-4C01-A277-515D0110A3D6}"/>
                    </a:ext>
                  </a:extLst>
                </p:cNvPr>
                <p:cNvSpPr/>
                <p:nvPr/>
              </p:nvSpPr>
              <p:spPr>
                <a:xfrm>
                  <a:off x="385834" y="6241446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2</a:t>
                  </a:r>
                </a:p>
              </p:txBody>
            </p:sp>
            <p:sp>
              <p:nvSpPr>
                <p:cNvPr id="166" name="Rechteck: abgerundete Ecken 165">
                  <a:extLst>
                    <a:ext uri="{FF2B5EF4-FFF2-40B4-BE49-F238E27FC236}">
                      <a16:creationId xmlns:a16="http://schemas.microsoft.com/office/drawing/2014/main" id="{4E26C31C-2BA8-43CE-A619-91C4481CAFE1}"/>
                    </a:ext>
                  </a:extLst>
                </p:cNvPr>
                <p:cNvSpPr/>
                <p:nvPr/>
              </p:nvSpPr>
              <p:spPr>
                <a:xfrm>
                  <a:off x="543279" y="6241442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3</a:t>
                  </a:r>
                </a:p>
              </p:txBody>
            </p:sp>
            <p:sp>
              <p:nvSpPr>
                <p:cNvPr id="167" name="Rechteck: abgerundete Ecken 166">
                  <a:extLst>
                    <a:ext uri="{FF2B5EF4-FFF2-40B4-BE49-F238E27FC236}">
                      <a16:creationId xmlns:a16="http://schemas.microsoft.com/office/drawing/2014/main" id="{6469D52C-22B9-4017-8436-D5DC14D73BEC}"/>
                    </a:ext>
                  </a:extLst>
                </p:cNvPr>
                <p:cNvSpPr/>
                <p:nvPr/>
              </p:nvSpPr>
              <p:spPr>
                <a:xfrm>
                  <a:off x="699323" y="6241992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4</a:t>
                  </a:r>
                  <a:endPara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  <p:sp>
              <p:nvSpPr>
                <p:cNvPr id="168" name="Rechteck: abgerundete Ecken 167">
                  <a:extLst>
                    <a:ext uri="{FF2B5EF4-FFF2-40B4-BE49-F238E27FC236}">
                      <a16:creationId xmlns:a16="http://schemas.microsoft.com/office/drawing/2014/main" id="{B9CC8FC2-93CC-46DD-9124-9B94F826CA43}"/>
                    </a:ext>
                  </a:extLst>
                </p:cNvPr>
                <p:cNvSpPr/>
                <p:nvPr/>
              </p:nvSpPr>
              <p:spPr>
                <a:xfrm>
                  <a:off x="856876" y="6241991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5</a:t>
                  </a:r>
                  <a:endPara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  <p:sp>
              <p:nvSpPr>
                <p:cNvPr id="169" name="Rechteck: abgerundete Ecken 168">
                  <a:extLst>
                    <a:ext uri="{FF2B5EF4-FFF2-40B4-BE49-F238E27FC236}">
                      <a16:creationId xmlns:a16="http://schemas.microsoft.com/office/drawing/2014/main" id="{D047E3DF-D14D-489C-9678-9B4DF754D226}"/>
                    </a:ext>
                  </a:extLst>
                </p:cNvPr>
                <p:cNvSpPr/>
                <p:nvPr/>
              </p:nvSpPr>
              <p:spPr>
                <a:xfrm>
                  <a:off x="1012878" y="6241442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6</a:t>
                  </a:r>
                  <a:endPara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  <p:sp>
              <p:nvSpPr>
                <p:cNvPr id="170" name="Rechteck: abgerundete Ecken 169">
                  <a:extLst>
                    <a:ext uri="{FF2B5EF4-FFF2-40B4-BE49-F238E27FC236}">
                      <a16:creationId xmlns:a16="http://schemas.microsoft.com/office/drawing/2014/main" id="{FBCF2BCA-DD84-4954-9D60-B8341B89BFCF}"/>
                    </a:ext>
                  </a:extLst>
                </p:cNvPr>
                <p:cNvSpPr/>
                <p:nvPr/>
              </p:nvSpPr>
              <p:spPr>
                <a:xfrm>
                  <a:off x="1169343" y="6241442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7</a:t>
                  </a:r>
                  <a:endPara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  <p:sp>
              <p:nvSpPr>
                <p:cNvPr id="171" name="Rechteck: abgerundete Ecken 170">
                  <a:extLst>
                    <a:ext uri="{FF2B5EF4-FFF2-40B4-BE49-F238E27FC236}">
                      <a16:creationId xmlns:a16="http://schemas.microsoft.com/office/drawing/2014/main" id="{5A9329D1-179D-47E6-AEFB-7A121C570204}"/>
                    </a:ext>
                  </a:extLst>
                </p:cNvPr>
                <p:cNvSpPr/>
                <p:nvPr/>
              </p:nvSpPr>
              <p:spPr>
                <a:xfrm>
                  <a:off x="1325107" y="6241441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8</a:t>
                  </a:r>
                </a:p>
              </p:txBody>
            </p:sp>
            <p:sp>
              <p:nvSpPr>
                <p:cNvPr id="172" name="Rechteck: abgerundete Ecken 171">
                  <a:extLst>
                    <a:ext uri="{FF2B5EF4-FFF2-40B4-BE49-F238E27FC236}">
                      <a16:creationId xmlns:a16="http://schemas.microsoft.com/office/drawing/2014/main" id="{3A00EC07-B730-4FEA-BF16-3F4C4D191776}"/>
                    </a:ext>
                  </a:extLst>
                </p:cNvPr>
                <p:cNvSpPr/>
                <p:nvPr/>
              </p:nvSpPr>
              <p:spPr>
                <a:xfrm>
                  <a:off x="1480871" y="6241441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9</a:t>
                  </a:r>
                  <a:endParaRPr kumimoji="0" lang="de-DE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  <p:sp>
              <p:nvSpPr>
                <p:cNvPr id="173" name="Rechteck: abgerundete Ecken 172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00DB8DD1-4527-40E4-9F38-CE1F6763DFAC}"/>
                    </a:ext>
                  </a:extLst>
                </p:cNvPr>
                <p:cNvSpPr/>
                <p:nvPr/>
              </p:nvSpPr>
              <p:spPr>
                <a:xfrm>
                  <a:off x="1638586" y="6241113"/>
                  <a:ext cx="142453" cy="142453"/>
                </a:xfrm>
                <a:prstGeom prst="roundRect">
                  <a:avLst/>
                </a:prstGeom>
                <a:solidFill>
                  <a:srgbClr val="004AB8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</p:grpSp>
          <p:pic>
            <p:nvPicPr>
              <p:cNvPr id="163" name="Grafik 162">
                <a:extLst>
                  <a:ext uri="{FF2B5EF4-FFF2-40B4-BE49-F238E27FC236}">
                    <a16:creationId xmlns:a16="http://schemas.microsoft.com/office/drawing/2014/main" id="{1FBE0FE2-394C-4727-AD90-816194DBE4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131105" y="5432436"/>
                <a:ext cx="496929" cy="496929"/>
              </a:xfrm>
              <a:prstGeom prst="rect">
                <a:avLst/>
              </a:prstGeom>
            </p:spPr>
          </p:pic>
        </p:grpSp>
      </p:grpSp>
      <p:grpSp>
        <p:nvGrpSpPr>
          <p:cNvPr id="274" name="Gruppieren 273">
            <a:extLst>
              <a:ext uri="{FF2B5EF4-FFF2-40B4-BE49-F238E27FC236}">
                <a16:creationId xmlns:a16="http://schemas.microsoft.com/office/drawing/2014/main" id="{EC47F9C2-CFF3-4DD7-97BD-DBFC1CABC7D4}"/>
              </a:ext>
            </a:extLst>
          </p:cNvPr>
          <p:cNvGrpSpPr/>
          <p:nvPr/>
        </p:nvGrpSpPr>
        <p:grpSpPr>
          <a:xfrm>
            <a:off x="9711121" y="242848"/>
            <a:ext cx="2236319" cy="452471"/>
            <a:chOff x="9734676" y="255854"/>
            <a:chExt cx="2236319" cy="452471"/>
          </a:xfrm>
        </p:grpSpPr>
        <p:sp>
          <p:nvSpPr>
            <p:cNvPr id="275" name="Rechteck: abgerundete Ecken 274">
              <a:extLst>
                <a:ext uri="{FF2B5EF4-FFF2-40B4-BE49-F238E27FC236}">
                  <a16:creationId xmlns:a16="http://schemas.microsoft.com/office/drawing/2014/main" id="{7564FB2A-C720-4C93-A91D-1F84FF6CBCCA}"/>
                </a:ext>
              </a:extLst>
            </p:cNvPr>
            <p:cNvSpPr/>
            <p:nvPr/>
          </p:nvSpPr>
          <p:spPr>
            <a:xfrm>
              <a:off x="9734676" y="255854"/>
              <a:ext cx="2236319" cy="452471"/>
            </a:xfrm>
            <a:prstGeom prst="roundRect">
              <a:avLst/>
            </a:prstGeom>
            <a:solidFill>
              <a:srgbClr val="E2E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6" name="Rechteck: abgerundete Ecken 275">
              <a:extLst>
                <a:ext uri="{FF2B5EF4-FFF2-40B4-BE49-F238E27FC236}">
                  <a16:creationId xmlns:a16="http://schemas.microsoft.com/office/drawing/2014/main" id="{C67B967D-7277-459B-B5B3-880F3A099F46}"/>
                </a:ext>
              </a:extLst>
            </p:cNvPr>
            <p:cNvSpPr/>
            <p:nvPr/>
          </p:nvSpPr>
          <p:spPr>
            <a:xfrm>
              <a:off x="10936349" y="387027"/>
              <a:ext cx="229234" cy="208489"/>
            </a:xfrm>
            <a:prstGeom prst="roundRect">
              <a:avLst/>
            </a:prstGeom>
            <a:solidFill>
              <a:srgbClr val="BE172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400" b="1" dirty="0">
                <a:solidFill>
                  <a:srgbClr val="7F7F7F"/>
                </a:solidFill>
                <a:latin typeface="Droid"/>
              </a:endParaRPr>
            </a:p>
          </p:txBody>
        </p:sp>
        <p:sp>
          <p:nvSpPr>
            <p:cNvPr id="277" name="Rechteck 276">
              <a:extLst>
                <a:ext uri="{FF2B5EF4-FFF2-40B4-BE49-F238E27FC236}">
                  <a16:creationId xmlns:a16="http://schemas.microsoft.com/office/drawing/2014/main" id="{01F7E1C9-6864-4CDC-866D-384E6DC32087}"/>
                </a:ext>
              </a:extLst>
            </p:cNvPr>
            <p:cNvSpPr/>
            <p:nvPr/>
          </p:nvSpPr>
          <p:spPr>
            <a:xfrm>
              <a:off x="11125892" y="352773"/>
              <a:ext cx="7505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de-DE" sz="1200" dirty="0" err="1">
                  <a:solidFill>
                    <a:srgbClr val="062C50"/>
                  </a:solidFill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occupied</a:t>
              </a:r>
              <a:endParaRPr lang="de-DE" sz="1200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278" name="Rechteck: abgerundete Ecken 277">
              <a:extLst>
                <a:ext uri="{FF2B5EF4-FFF2-40B4-BE49-F238E27FC236}">
                  <a16:creationId xmlns:a16="http://schemas.microsoft.com/office/drawing/2014/main" id="{106152E5-3D56-4735-8512-61C354503F61}"/>
                </a:ext>
              </a:extLst>
            </p:cNvPr>
            <p:cNvSpPr/>
            <p:nvPr/>
          </p:nvSpPr>
          <p:spPr>
            <a:xfrm>
              <a:off x="9866464" y="381120"/>
              <a:ext cx="229234" cy="208489"/>
            </a:xfrm>
            <a:prstGeom prst="roundRect">
              <a:avLst/>
            </a:prstGeom>
            <a:solidFill>
              <a:srgbClr val="062C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400" b="1" dirty="0">
                <a:solidFill>
                  <a:srgbClr val="7F7F7F"/>
                </a:solidFill>
                <a:latin typeface="Droid"/>
              </a:endParaRPr>
            </a:p>
          </p:txBody>
        </p:sp>
        <p:sp>
          <p:nvSpPr>
            <p:cNvPr id="279" name="Rechteck 278">
              <a:extLst>
                <a:ext uri="{FF2B5EF4-FFF2-40B4-BE49-F238E27FC236}">
                  <a16:creationId xmlns:a16="http://schemas.microsoft.com/office/drawing/2014/main" id="{7A1CE51B-80C3-48FC-9447-C88FD143F8CD}"/>
                </a:ext>
              </a:extLst>
            </p:cNvPr>
            <p:cNvSpPr/>
            <p:nvPr/>
          </p:nvSpPr>
          <p:spPr>
            <a:xfrm>
              <a:off x="10047018" y="341759"/>
              <a:ext cx="73289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de-DE" sz="1200" dirty="0" err="1">
                  <a:ln w="12700">
                    <a:noFill/>
                  </a:ln>
                  <a:solidFill>
                    <a:srgbClr val="062C50"/>
                  </a:solidFill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available</a:t>
              </a:r>
              <a:endParaRPr lang="de-DE" sz="1200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296EBBB-8444-4C74-8ED2-3522B826AEED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288" name="Freihandform 23">
              <a:hlinkClick r:id="rId8" action="ppaction://hlinksldjump"/>
              <a:extLst>
                <a:ext uri="{FF2B5EF4-FFF2-40B4-BE49-F238E27FC236}">
                  <a16:creationId xmlns:a16="http://schemas.microsoft.com/office/drawing/2014/main" id="{161C2C78-BCE4-4921-A35B-9A3CA65A2326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77" name="Grafik 76">
              <a:hlinkClick r:id="rId8" action="ppaction://hlinksldjump"/>
              <a:extLst>
                <a:ext uri="{FF2B5EF4-FFF2-40B4-BE49-F238E27FC236}">
                  <a16:creationId xmlns:a16="http://schemas.microsoft.com/office/drawing/2014/main" id="{1A9333F5-EC3F-41FD-85E7-4368F2EE5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pic>
        <p:nvPicPr>
          <p:cNvPr id="312" name="Grafik 311">
            <a:hlinkClick r:id="rId11" action="ppaction://hlinksldjump"/>
            <a:extLst>
              <a:ext uri="{FF2B5EF4-FFF2-40B4-BE49-F238E27FC236}">
                <a16:creationId xmlns:a16="http://schemas.microsoft.com/office/drawing/2014/main" id="{79AEE8D8-C903-4BC9-8185-C87F8FF6E8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14480" y="5973066"/>
            <a:ext cx="329841" cy="329841"/>
          </a:xfrm>
          <a:prstGeom prst="rect">
            <a:avLst/>
          </a:prstGeom>
        </p:spPr>
      </p:pic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32FD7F12-E87B-46F2-9F5E-F3F67C59B12E}"/>
              </a:ext>
            </a:extLst>
          </p:cNvPr>
          <p:cNvGrpSpPr/>
          <p:nvPr/>
        </p:nvGrpSpPr>
        <p:grpSpPr>
          <a:xfrm>
            <a:off x="610240" y="1470938"/>
            <a:ext cx="387735" cy="677273"/>
            <a:chOff x="610240" y="1470938"/>
            <a:chExt cx="387735" cy="677273"/>
          </a:xfrm>
        </p:grpSpPr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44FD653D-9D29-4D6D-A666-2A7462E25377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4E36EDD6-42CE-4C02-A80A-DF1B86875481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B047E886-6ED7-400F-AA43-994F10BE74EF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870FCD39-500E-4270-873F-874A4400FFB1}"/>
              </a:ext>
            </a:extLst>
          </p:cNvPr>
          <p:cNvGrpSpPr/>
          <p:nvPr/>
        </p:nvGrpSpPr>
        <p:grpSpPr>
          <a:xfrm>
            <a:off x="610928" y="2477852"/>
            <a:ext cx="387735" cy="677273"/>
            <a:chOff x="610240" y="1470938"/>
            <a:chExt cx="387735" cy="677273"/>
          </a:xfrm>
        </p:grpSpPr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C1C97020-8B98-4B6B-A780-35476CBE6B20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011FEF40-C854-4D03-A58D-4ACBACB7A33C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BB899C6C-F1B5-42A6-9A77-A33AFE25F281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5A3BBE8A-F35C-450F-A9B0-CCE25803D119}"/>
              </a:ext>
            </a:extLst>
          </p:cNvPr>
          <p:cNvGrpSpPr/>
          <p:nvPr/>
        </p:nvGrpSpPr>
        <p:grpSpPr>
          <a:xfrm>
            <a:off x="610928" y="3429340"/>
            <a:ext cx="387735" cy="677273"/>
            <a:chOff x="610240" y="1470938"/>
            <a:chExt cx="387735" cy="677273"/>
          </a:xfrm>
        </p:grpSpPr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6C3D0491-2E16-463F-A3CE-FD06DC9EB7E0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FCE31E1E-DE53-4633-8587-53D54D4B4EF8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9CA2A40C-6A21-4049-8131-BC7970CBEF3F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41A9BE16-3D65-4F88-8981-D0CB2B916496}"/>
              </a:ext>
            </a:extLst>
          </p:cNvPr>
          <p:cNvGrpSpPr/>
          <p:nvPr/>
        </p:nvGrpSpPr>
        <p:grpSpPr>
          <a:xfrm>
            <a:off x="610240" y="4438153"/>
            <a:ext cx="387735" cy="677273"/>
            <a:chOff x="610240" y="1470938"/>
            <a:chExt cx="387735" cy="677273"/>
          </a:xfrm>
        </p:grpSpPr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1C85D39E-F72E-4B27-8721-26EDA3243246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67B0FB72-C675-4566-BAAD-B867262F8F6B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1EA22D22-F6AC-4B88-8788-9497050409C6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BED0B010-9A0E-4898-920E-006986EF07BC}"/>
              </a:ext>
            </a:extLst>
          </p:cNvPr>
          <p:cNvGrpSpPr/>
          <p:nvPr/>
        </p:nvGrpSpPr>
        <p:grpSpPr>
          <a:xfrm>
            <a:off x="610687" y="5338320"/>
            <a:ext cx="387735" cy="677273"/>
            <a:chOff x="610240" y="1470938"/>
            <a:chExt cx="387735" cy="677273"/>
          </a:xfrm>
        </p:grpSpPr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42D77BD6-43D5-4825-AB54-203C86DBE004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600487E8-34DF-4676-B319-E22105147888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B3A9EF9F-13A7-41B8-9AAA-A4E835C00239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30273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rafik 105">
            <a:extLst>
              <a:ext uri="{FF2B5EF4-FFF2-40B4-BE49-F238E27FC236}">
                <a16:creationId xmlns:a16="http://schemas.microsoft.com/office/drawing/2014/main" id="{C679B072-D85E-450B-A98C-F940B61240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109" name="Flussdiagramm: Alternativer Prozess 108">
            <a:extLst>
              <a:ext uri="{FF2B5EF4-FFF2-40B4-BE49-F238E27FC236}">
                <a16:creationId xmlns:a16="http://schemas.microsoft.com/office/drawing/2014/main" id="{8AB52C80-B911-4FB0-B8EF-A045FF6CC7AC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F581FB26-9223-42F9-9CDA-B9981BF836B8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6A618325-E43A-4D5E-8720-CC0F8F67E66E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87" name="Grafik 18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A4F8112-F125-4F16-A418-9690CBAF2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88" name="Kreuz 187">
                <a:extLst>
                  <a:ext uri="{FF2B5EF4-FFF2-40B4-BE49-F238E27FC236}">
                    <a16:creationId xmlns:a16="http://schemas.microsoft.com/office/drawing/2014/main" id="{0584F42E-070E-4F95-B465-17435867AB31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5FAD2018-083C-4FD8-BF76-54F22CC61AC0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6" name="Grafik 185">
              <a:hlinkClick r:id="rId10" action="ppaction://hlinksldjump"/>
              <a:extLst>
                <a:ext uri="{FF2B5EF4-FFF2-40B4-BE49-F238E27FC236}">
                  <a16:creationId xmlns:a16="http://schemas.microsoft.com/office/drawing/2014/main" id="{18071669-BBB9-4DE8-9453-24739C2E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4C5D0662-15DE-45DC-B881-BA941DC39413}"/>
              </a:ext>
            </a:extLst>
          </p:cNvPr>
          <p:cNvSpPr/>
          <p:nvPr/>
        </p:nvSpPr>
        <p:spPr>
          <a:xfrm>
            <a:off x="1695933" y="5405179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3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1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6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1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3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5" y="533363"/>
                  <a:pt x="509931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10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70" y="432123"/>
                  <a:pt x="593870" y="427956"/>
                </a:cubicBezTo>
                <a:cubicBezTo>
                  <a:pt x="593870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1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1" y="323144"/>
                </a:cubicBezTo>
                <a:cubicBezTo>
                  <a:pt x="508145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6D06D4C4-22FF-48D5-BC71-1AD44548F956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00" name="Rechteck: abgerundete Ecken 99">
              <a:extLst>
                <a:ext uri="{FF2B5EF4-FFF2-40B4-BE49-F238E27FC236}">
                  <a16:creationId xmlns:a16="http://schemas.microsoft.com/office/drawing/2014/main" id="{88258FBE-5C7B-43F1-A1C7-E2E9110876FB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60B4B5D4-316B-4CB9-A543-0229CB61E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grpSp>
        <p:nvGrpSpPr>
          <p:cNvPr id="103" name="Gruppieren 102">
            <a:extLst>
              <a:ext uri="{FF2B5EF4-FFF2-40B4-BE49-F238E27FC236}">
                <a16:creationId xmlns:a16="http://schemas.microsoft.com/office/drawing/2014/main" id="{FF672A6D-E394-4912-A8C1-38F7B8D7D529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04" name="Freihandform 23">
              <a:extLst>
                <a:ext uri="{FF2B5EF4-FFF2-40B4-BE49-F238E27FC236}">
                  <a16:creationId xmlns:a16="http://schemas.microsoft.com/office/drawing/2014/main" id="{CAB32BB4-32FC-46D4-82EE-F888C5512FA1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353AB5FD-2346-444B-A468-EC2FC2CB5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sp>
        <p:nvSpPr>
          <p:cNvPr id="111" name="Textfeld 110">
            <a:extLst>
              <a:ext uri="{FF2B5EF4-FFF2-40B4-BE49-F238E27FC236}">
                <a16:creationId xmlns:a16="http://schemas.microsoft.com/office/drawing/2014/main" id="{6C06FEF7-4EBD-4D98-B13C-737F839E34A8}"/>
              </a:ext>
            </a:extLst>
          </p:cNvPr>
          <p:cNvSpPr txBox="1"/>
          <p:nvPr/>
        </p:nvSpPr>
        <p:spPr>
          <a:xfrm>
            <a:off x="1259755" y="5479341"/>
            <a:ext cx="31290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1E8235F-89BD-4846-9CF2-60D4E5AF443E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LOCATION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2" name="Rechteck 21">
            <a:hlinkClick r:id="rId17" action="ppaction://hlinksldjump"/>
            <a:extLst>
              <a:ext uri="{FF2B5EF4-FFF2-40B4-BE49-F238E27FC236}">
                <a16:creationId xmlns:a16="http://schemas.microsoft.com/office/drawing/2014/main" id="{D3854CAE-5D23-444A-826B-6E41FB0CBC59}"/>
              </a:ext>
            </a:extLst>
          </p:cNvPr>
          <p:cNvSpPr/>
          <p:nvPr/>
        </p:nvSpPr>
        <p:spPr>
          <a:xfrm>
            <a:off x="5131293" y="247502"/>
            <a:ext cx="1944210" cy="479078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DEB07CE5-8D53-422F-945A-CA0235B7B905}"/>
              </a:ext>
            </a:extLst>
          </p:cNvPr>
          <p:cNvGrpSpPr/>
          <p:nvPr/>
        </p:nvGrpSpPr>
        <p:grpSpPr>
          <a:xfrm>
            <a:off x="610687" y="5338320"/>
            <a:ext cx="387735" cy="677273"/>
            <a:chOff x="610240" y="1470938"/>
            <a:chExt cx="387735" cy="677273"/>
          </a:xfrm>
        </p:grpSpPr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435C39AE-F9F3-4ACB-93EE-CD6CBDAA79B3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2CA93EE6-780E-4083-93FA-21D038610E2E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6C2BD70E-05FC-408E-B08F-ECC1EEFD29F1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03761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rafik 105">
            <a:extLst>
              <a:ext uri="{FF2B5EF4-FFF2-40B4-BE49-F238E27FC236}">
                <a16:creationId xmlns:a16="http://schemas.microsoft.com/office/drawing/2014/main" id="{C679B072-D85E-450B-A98C-F940B61240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109" name="Flussdiagramm: Alternativer Prozess 108">
            <a:extLst>
              <a:ext uri="{FF2B5EF4-FFF2-40B4-BE49-F238E27FC236}">
                <a16:creationId xmlns:a16="http://schemas.microsoft.com/office/drawing/2014/main" id="{8AB52C80-B911-4FB0-B8EF-A045FF6CC7AC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F581FB26-9223-42F9-9CDA-B9981BF836B8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6A618325-E43A-4D5E-8720-CC0F8F67E66E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87" name="Grafik 18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A4F8112-F125-4F16-A418-9690CBAF2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88" name="Kreuz 187">
                <a:extLst>
                  <a:ext uri="{FF2B5EF4-FFF2-40B4-BE49-F238E27FC236}">
                    <a16:creationId xmlns:a16="http://schemas.microsoft.com/office/drawing/2014/main" id="{0584F42E-070E-4F95-B465-17435867AB31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5FAD2018-083C-4FD8-BF76-54F22CC61AC0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6" name="Grafik 185">
              <a:extLst>
                <a:ext uri="{FF2B5EF4-FFF2-40B4-BE49-F238E27FC236}">
                  <a16:creationId xmlns:a16="http://schemas.microsoft.com/office/drawing/2014/main" id="{18071669-BBB9-4DE8-9453-24739C2E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4C5D0662-15DE-45DC-B881-BA941DC39413}"/>
              </a:ext>
            </a:extLst>
          </p:cNvPr>
          <p:cNvSpPr/>
          <p:nvPr/>
        </p:nvSpPr>
        <p:spPr>
          <a:xfrm>
            <a:off x="1695933" y="5405179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3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1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6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1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3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5" y="533363"/>
                  <a:pt x="509931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10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70" y="432123"/>
                  <a:pt x="593870" y="427956"/>
                </a:cubicBezTo>
                <a:cubicBezTo>
                  <a:pt x="593870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1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1" y="323144"/>
                </a:cubicBezTo>
                <a:cubicBezTo>
                  <a:pt x="508145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6D06D4C4-22FF-48D5-BC71-1AD44548F956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00" name="Rechteck: abgerundete Ecken 99">
              <a:extLst>
                <a:ext uri="{FF2B5EF4-FFF2-40B4-BE49-F238E27FC236}">
                  <a16:creationId xmlns:a16="http://schemas.microsoft.com/office/drawing/2014/main" id="{88258FBE-5C7B-43F1-A1C7-E2E9110876FB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60B4B5D4-316B-4CB9-A543-0229CB61E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grpSp>
        <p:nvGrpSpPr>
          <p:cNvPr id="103" name="Gruppieren 102">
            <a:extLst>
              <a:ext uri="{FF2B5EF4-FFF2-40B4-BE49-F238E27FC236}">
                <a16:creationId xmlns:a16="http://schemas.microsoft.com/office/drawing/2014/main" id="{FF672A6D-E394-4912-A8C1-38F7B8D7D529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04" name="Freihandform 23">
              <a:extLst>
                <a:ext uri="{FF2B5EF4-FFF2-40B4-BE49-F238E27FC236}">
                  <a16:creationId xmlns:a16="http://schemas.microsoft.com/office/drawing/2014/main" id="{CAB32BB4-32FC-46D4-82EE-F888C5512FA1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353AB5FD-2346-444B-A468-EC2FC2CB5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sp>
        <p:nvSpPr>
          <p:cNvPr id="111" name="Textfeld 110">
            <a:extLst>
              <a:ext uri="{FF2B5EF4-FFF2-40B4-BE49-F238E27FC236}">
                <a16:creationId xmlns:a16="http://schemas.microsoft.com/office/drawing/2014/main" id="{6C06FEF7-4EBD-4D98-B13C-737F839E34A8}"/>
              </a:ext>
            </a:extLst>
          </p:cNvPr>
          <p:cNvSpPr txBox="1"/>
          <p:nvPr/>
        </p:nvSpPr>
        <p:spPr>
          <a:xfrm>
            <a:off x="1259755" y="5479341"/>
            <a:ext cx="31290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512E602-024A-459B-A787-3004A03E1A77}"/>
              </a:ext>
            </a:extLst>
          </p:cNvPr>
          <p:cNvSpPr/>
          <p:nvPr/>
        </p:nvSpPr>
        <p:spPr>
          <a:xfrm>
            <a:off x="5208588" y="247502"/>
            <a:ext cx="1789620" cy="479078"/>
          </a:xfrm>
          <a:prstGeom prst="rect">
            <a:avLst/>
          </a:prstGeom>
          <a:solidFill>
            <a:srgbClr val="004A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1E8235F-89BD-4846-9CF2-60D4E5AF443E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LOCATION </a:t>
            </a:r>
            <a:r>
              <a:rPr lang="de-DE" sz="4000" b="1" dirty="0">
                <a:solidFill>
                  <a:schemeClr val="bg1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1" name="Rechteck 20">
            <a:hlinkClick r:id="rId15" action="ppaction://hlinksldjump"/>
            <a:extLst>
              <a:ext uri="{FF2B5EF4-FFF2-40B4-BE49-F238E27FC236}">
                <a16:creationId xmlns:a16="http://schemas.microsoft.com/office/drawing/2014/main" id="{B292E35D-45E4-40A2-BE72-D58C9000C711}"/>
              </a:ext>
            </a:extLst>
          </p:cNvPr>
          <p:cNvSpPr/>
          <p:nvPr/>
        </p:nvSpPr>
        <p:spPr>
          <a:xfrm>
            <a:off x="5137389" y="255706"/>
            <a:ext cx="1944210" cy="479078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429F57EB-898E-4F2C-A2A0-256B1A234EC8}"/>
              </a:ext>
            </a:extLst>
          </p:cNvPr>
          <p:cNvGrpSpPr/>
          <p:nvPr/>
        </p:nvGrpSpPr>
        <p:grpSpPr>
          <a:xfrm>
            <a:off x="610687" y="5338320"/>
            <a:ext cx="387735" cy="677273"/>
            <a:chOff x="610240" y="1470938"/>
            <a:chExt cx="387735" cy="677273"/>
          </a:xfrm>
        </p:grpSpPr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4A4EE7BB-B19B-48C7-BA4F-DDDEA10C0E10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5CBF3466-493E-4390-8D7C-A3024241257E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3B82EA34-B21C-4AC1-AC2D-E7B67AB53A30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91089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rafik 105">
            <a:extLst>
              <a:ext uri="{FF2B5EF4-FFF2-40B4-BE49-F238E27FC236}">
                <a16:creationId xmlns:a16="http://schemas.microsoft.com/office/drawing/2014/main" id="{C679B072-D85E-450B-A98C-F940B61240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109" name="Flussdiagramm: Alternativer Prozess 108">
            <a:extLst>
              <a:ext uri="{FF2B5EF4-FFF2-40B4-BE49-F238E27FC236}">
                <a16:creationId xmlns:a16="http://schemas.microsoft.com/office/drawing/2014/main" id="{8AB52C80-B911-4FB0-B8EF-A045FF6CC7AC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F581FB26-9223-42F9-9CDA-B9981BF836B8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6A618325-E43A-4D5E-8720-CC0F8F67E66E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87" name="Grafik 18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A4F8112-F125-4F16-A418-9690CBAF2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88" name="Kreuz 187">
                <a:extLst>
                  <a:ext uri="{FF2B5EF4-FFF2-40B4-BE49-F238E27FC236}">
                    <a16:creationId xmlns:a16="http://schemas.microsoft.com/office/drawing/2014/main" id="{0584F42E-070E-4F95-B465-17435867AB31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5FAD2018-083C-4FD8-BF76-54F22CC61AC0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6" name="Grafik 185">
              <a:extLst>
                <a:ext uri="{FF2B5EF4-FFF2-40B4-BE49-F238E27FC236}">
                  <a16:creationId xmlns:a16="http://schemas.microsoft.com/office/drawing/2014/main" id="{18071669-BBB9-4DE8-9453-24739C2E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sp>
        <p:nvSpPr>
          <p:cNvPr id="32" name="Freihandform: Form 31">
            <a:hlinkClick r:id="rId11" action="ppaction://hlinksldjump"/>
            <a:extLst>
              <a:ext uri="{FF2B5EF4-FFF2-40B4-BE49-F238E27FC236}">
                <a16:creationId xmlns:a16="http://schemas.microsoft.com/office/drawing/2014/main" id="{4C5D0662-15DE-45DC-B881-BA941DC39413}"/>
              </a:ext>
            </a:extLst>
          </p:cNvPr>
          <p:cNvSpPr/>
          <p:nvPr/>
        </p:nvSpPr>
        <p:spPr>
          <a:xfrm>
            <a:off x="1695933" y="5405179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3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1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6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1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3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5" y="533363"/>
                  <a:pt x="509931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10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70" y="432123"/>
                  <a:pt x="593870" y="427956"/>
                </a:cubicBezTo>
                <a:cubicBezTo>
                  <a:pt x="593870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1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1" y="323144"/>
                </a:cubicBezTo>
                <a:cubicBezTo>
                  <a:pt x="508145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6D06D4C4-22FF-48D5-BC71-1AD44548F956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00" name="Rechteck: abgerundete Ecken 99">
              <a:extLst>
                <a:ext uri="{FF2B5EF4-FFF2-40B4-BE49-F238E27FC236}">
                  <a16:creationId xmlns:a16="http://schemas.microsoft.com/office/drawing/2014/main" id="{88258FBE-5C7B-43F1-A1C7-E2E9110876FB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60B4B5D4-316B-4CB9-A543-0229CB61E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grpSp>
        <p:nvGrpSpPr>
          <p:cNvPr id="103" name="Gruppieren 102">
            <a:extLst>
              <a:ext uri="{FF2B5EF4-FFF2-40B4-BE49-F238E27FC236}">
                <a16:creationId xmlns:a16="http://schemas.microsoft.com/office/drawing/2014/main" id="{FF672A6D-E394-4912-A8C1-38F7B8D7D529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04" name="Freihandform 23">
              <a:extLst>
                <a:ext uri="{FF2B5EF4-FFF2-40B4-BE49-F238E27FC236}">
                  <a16:creationId xmlns:a16="http://schemas.microsoft.com/office/drawing/2014/main" id="{CAB32BB4-32FC-46D4-82EE-F888C5512FA1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05" name="Grafik 104">
              <a:hlinkClick r:id="rId14" action="ppaction://hlinksldjump"/>
              <a:extLst>
                <a:ext uri="{FF2B5EF4-FFF2-40B4-BE49-F238E27FC236}">
                  <a16:creationId xmlns:a16="http://schemas.microsoft.com/office/drawing/2014/main" id="{353AB5FD-2346-444B-A468-EC2FC2CB5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sp>
        <p:nvSpPr>
          <p:cNvPr id="111" name="Textfeld 110">
            <a:extLst>
              <a:ext uri="{FF2B5EF4-FFF2-40B4-BE49-F238E27FC236}">
                <a16:creationId xmlns:a16="http://schemas.microsoft.com/office/drawing/2014/main" id="{6C06FEF7-4EBD-4D98-B13C-737F839E34A8}"/>
              </a:ext>
            </a:extLst>
          </p:cNvPr>
          <p:cNvSpPr txBox="1"/>
          <p:nvPr/>
        </p:nvSpPr>
        <p:spPr>
          <a:xfrm>
            <a:off x="1259755" y="5479341"/>
            <a:ext cx="31290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512E602-024A-459B-A787-3004A03E1A77}"/>
              </a:ext>
            </a:extLst>
          </p:cNvPr>
          <p:cNvSpPr/>
          <p:nvPr/>
        </p:nvSpPr>
        <p:spPr>
          <a:xfrm>
            <a:off x="5330508" y="247502"/>
            <a:ext cx="1545780" cy="479078"/>
          </a:xfrm>
          <a:prstGeom prst="rect">
            <a:avLst/>
          </a:prstGeom>
          <a:solidFill>
            <a:srgbClr val="004A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18AF2BC-1B23-4297-AF5E-F94353BAA3CA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chemeClr val="bg1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3" name="Rechteck 2">
            <a:hlinkClick r:id="rId17" action="ppaction://hlinksldjump"/>
            <a:extLst>
              <a:ext uri="{FF2B5EF4-FFF2-40B4-BE49-F238E27FC236}">
                <a16:creationId xmlns:a16="http://schemas.microsoft.com/office/drawing/2014/main" id="{97078D9F-2F11-4E9E-B8E0-E58C0BDACEB0}"/>
              </a:ext>
            </a:extLst>
          </p:cNvPr>
          <p:cNvSpPr/>
          <p:nvPr/>
        </p:nvSpPr>
        <p:spPr>
          <a:xfrm>
            <a:off x="3304032" y="12192"/>
            <a:ext cx="5681472" cy="246278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86E68D3-EA59-45E2-BF55-B27FEF649082}"/>
              </a:ext>
            </a:extLst>
          </p:cNvPr>
          <p:cNvGrpSpPr/>
          <p:nvPr/>
        </p:nvGrpSpPr>
        <p:grpSpPr>
          <a:xfrm>
            <a:off x="610687" y="5338320"/>
            <a:ext cx="387735" cy="677273"/>
            <a:chOff x="610240" y="1470938"/>
            <a:chExt cx="387735" cy="677273"/>
          </a:xfrm>
        </p:grpSpPr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125A60E3-23C4-4211-ABE5-686EFAFA4114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4820D10C-8BBD-4468-AF60-15C49E5AF847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787D0196-B986-467E-84D7-959D15E7A690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99242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rafik 105">
            <a:extLst>
              <a:ext uri="{FF2B5EF4-FFF2-40B4-BE49-F238E27FC236}">
                <a16:creationId xmlns:a16="http://schemas.microsoft.com/office/drawing/2014/main" id="{C679B072-D85E-450B-A98C-F940B61240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109" name="Flussdiagramm: Alternativer Prozess 108">
            <a:extLst>
              <a:ext uri="{FF2B5EF4-FFF2-40B4-BE49-F238E27FC236}">
                <a16:creationId xmlns:a16="http://schemas.microsoft.com/office/drawing/2014/main" id="{8AB52C80-B911-4FB0-B8EF-A045FF6CC7AC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F581FB26-9223-42F9-9CDA-B9981BF836B8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6A618325-E43A-4D5E-8720-CC0F8F67E66E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87" name="Grafik 18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A4F8112-F125-4F16-A418-9690CBAF2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88" name="Kreuz 187">
                <a:extLst>
                  <a:ext uri="{FF2B5EF4-FFF2-40B4-BE49-F238E27FC236}">
                    <a16:creationId xmlns:a16="http://schemas.microsoft.com/office/drawing/2014/main" id="{0584F42E-070E-4F95-B465-17435867AB31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5FAD2018-083C-4FD8-BF76-54F22CC61AC0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6" name="Grafik 185">
              <a:extLst>
                <a:ext uri="{FF2B5EF4-FFF2-40B4-BE49-F238E27FC236}">
                  <a16:creationId xmlns:a16="http://schemas.microsoft.com/office/drawing/2014/main" id="{18071669-BBB9-4DE8-9453-24739C2E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sp>
        <p:nvSpPr>
          <p:cNvPr id="32" name="Freihandform: Form 31">
            <a:hlinkClick r:id="rId12" action="ppaction://hlinksldjump"/>
            <a:extLst>
              <a:ext uri="{FF2B5EF4-FFF2-40B4-BE49-F238E27FC236}">
                <a16:creationId xmlns:a16="http://schemas.microsoft.com/office/drawing/2014/main" id="{4C5D0662-15DE-45DC-B881-BA941DC39413}"/>
              </a:ext>
            </a:extLst>
          </p:cNvPr>
          <p:cNvSpPr/>
          <p:nvPr/>
        </p:nvSpPr>
        <p:spPr>
          <a:xfrm>
            <a:off x="1695933" y="5405179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3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1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6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1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3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5" y="533363"/>
                  <a:pt x="509931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10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70" y="432123"/>
                  <a:pt x="593870" y="427956"/>
                </a:cubicBezTo>
                <a:cubicBezTo>
                  <a:pt x="593870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1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1" y="323144"/>
                </a:cubicBezTo>
                <a:cubicBezTo>
                  <a:pt x="508145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6D06D4C4-22FF-48D5-BC71-1AD44548F956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00" name="Rechteck: abgerundete Ecken 99">
              <a:extLst>
                <a:ext uri="{FF2B5EF4-FFF2-40B4-BE49-F238E27FC236}">
                  <a16:creationId xmlns:a16="http://schemas.microsoft.com/office/drawing/2014/main" id="{88258FBE-5C7B-43F1-A1C7-E2E9110876FB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60B4B5D4-316B-4CB9-A543-0229CB61E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grpSp>
        <p:nvGrpSpPr>
          <p:cNvPr id="103" name="Gruppieren 102">
            <a:extLst>
              <a:ext uri="{FF2B5EF4-FFF2-40B4-BE49-F238E27FC236}">
                <a16:creationId xmlns:a16="http://schemas.microsoft.com/office/drawing/2014/main" id="{FF672A6D-E394-4912-A8C1-38F7B8D7D529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04" name="Freihandform 23">
              <a:extLst>
                <a:ext uri="{FF2B5EF4-FFF2-40B4-BE49-F238E27FC236}">
                  <a16:creationId xmlns:a16="http://schemas.microsoft.com/office/drawing/2014/main" id="{CAB32BB4-32FC-46D4-82EE-F888C5512FA1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05" name="Grafik 104">
              <a:hlinkClick r:id="rId15" action="ppaction://hlinksldjump"/>
              <a:extLst>
                <a:ext uri="{FF2B5EF4-FFF2-40B4-BE49-F238E27FC236}">
                  <a16:creationId xmlns:a16="http://schemas.microsoft.com/office/drawing/2014/main" id="{353AB5FD-2346-444B-A468-EC2FC2CB5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sp>
        <p:nvSpPr>
          <p:cNvPr id="111" name="Textfeld 110">
            <a:extLst>
              <a:ext uri="{FF2B5EF4-FFF2-40B4-BE49-F238E27FC236}">
                <a16:creationId xmlns:a16="http://schemas.microsoft.com/office/drawing/2014/main" id="{6C06FEF7-4EBD-4D98-B13C-737F839E34A8}"/>
              </a:ext>
            </a:extLst>
          </p:cNvPr>
          <p:cNvSpPr txBox="1"/>
          <p:nvPr/>
        </p:nvSpPr>
        <p:spPr>
          <a:xfrm>
            <a:off x="1259755" y="5479341"/>
            <a:ext cx="31290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18AF2BC-1B23-4297-AF5E-F94353BAA3CA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9E2A4E0-D04B-4A62-AE5F-DCC9C038C8B6}"/>
              </a:ext>
            </a:extLst>
          </p:cNvPr>
          <p:cNvGrpSpPr/>
          <p:nvPr/>
        </p:nvGrpSpPr>
        <p:grpSpPr>
          <a:xfrm>
            <a:off x="610687" y="5338320"/>
            <a:ext cx="387735" cy="677273"/>
            <a:chOff x="610240" y="1470938"/>
            <a:chExt cx="387735" cy="677273"/>
          </a:xfrm>
        </p:grpSpPr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C25818FD-679D-482F-BEDF-787CFCEED67E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F5F9081D-6B10-4CC9-9131-FAEB71C39766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BBE81EF2-C1DE-4630-9F39-D8B339E23E57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57465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AC5CDB2B-93D7-4CC7-9897-F912DB07D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37" name="Flussdiagramm: Alternativer Prozess 36">
            <a:extLst>
              <a:ext uri="{FF2B5EF4-FFF2-40B4-BE49-F238E27FC236}">
                <a16:creationId xmlns:a16="http://schemas.microsoft.com/office/drawing/2014/main" id="{294F0036-74A9-4D28-A3BF-313443A83EDC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37E22E1-EFDB-413E-B81C-BCE671B80C18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91" name="Textfeld 90">
            <a:extLst>
              <a:ext uri="{FF2B5EF4-FFF2-40B4-BE49-F238E27FC236}">
                <a16:creationId xmlns:a16="http://schemas.microsoft.com/office/drawing/2014/main" id="{737444D8-A5CD-4B14-A948-22AE68CF0FA1}"/>
              </a:ext>
            </a:extLst>
          </p:cNvPr>
          <p:cNvSpPr txBox="1"/>
          <p:nvPr/>
        </p:nvSpPr>
        <p:spPr>
          <a:xfrm>
            <a:off x="1259755" y="5479341"/>
            <a:ext cx="31290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F581FB26-9223-42F9-9CDA-B9981BF836B8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6A618325-E43A-4D5E-8720-CC0F8F67E66E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87" name="Grafik 18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A4F8112-F125-4F16-A418-9690CBAF2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88" name="Kreuz 187">
                <a:extLst>
                  <a:ext uri="{FF2B5EF4-FFF2-40B4-BE49-F238E27FC236}">
                    <a16:creationId xmlns:a16="http://schemas.microsoft.com/office/drawing/2014/main" id="{0584F42E-070E-4F95-B465-17435867AB31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5FAD2018-083C-4FD8-BF76-54F22CC61AC0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6" name="Grafik 185">
              <a:extLst>
                <a:ext uri="{FF2B5EF4-FFF2-40B4-BE49-F238E27FC236}">
                  <a16:creationId xmlns:a16="http://schemas.microsoft.com/office/drawing/2014/main" id="{18071669-BBB9-4DE8-9453-24739C2E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A5EEAC3-9B67-4C89-B2A3-72A2F6DDDA2A}"/>
              </a:ext>
            </a:extLst>
          </p:cNvPr>
          <p:cNvSpPr/>
          <p:nvPr/>
        </p:nvSpPr>
        <p:spPr>
          <a:xfrm>
            <a:off x="1637794" y="5348126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35" name="Freihandform: Form 34">
            <a:hlinkClick r:id="rId11" action="ppaction://hlinksldjump"/>
            <a:extLst>
              <a:ext uri="{FF2B5EF4-FFF2-40B4-BE49-F238E27FC236}">
                <a16:creationId xmlns:a16="http://schemas.microsoft.com/office/drawing/2014/main" id="{34614E35-B0A1-4685-9907-8BD925129AAA}"/>
              </a:ext>
            </a:extLst>
          </p:cNvPr>
          <p:cNvSpPr/>
          <p:nvPr/>
        </p:nvSpPr>
        <p:spPr>
          <a:xfrm>
            <a:off x="2518227" y="5393881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3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1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8" y="406971"/>
                </a:cubicBezTo>
                <a:cubicBezTo>
                  <a:pt x="393696" y="407715"/>
                  <a:pt x="392766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1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3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5" y="533363"/>
                  <a:pt x="509931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10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70" y="432123"/>
                  <a:pt x="593870" y="427956"/>
                </a:cubicBezTo>
                <a:cubicBezTo>
                  <a:pt x="593870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1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1" y="323144"/>
                </a:cubicBezTo>
                <a:cubicBezTo>
                  <a:pt x="508145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ihandform: Form 33">
            <a:hlinkClick r:id="rId12" action="ppaction://hlinksldjump"/>
            <a:extLst>
              <a:ext uri="{FF2B5EF4-FFF2-40B4-BE49-F238E27FC236}">
                <a16:creationId xmlns:a16="http://schemas.microsoft.com/office/drawing/2014/main" id="{6EC4DEB3-1E94-490B-8D55-8DB570A5B19C}"/>
              </a:ext>
            </a:extLst>
          </p:cNvPr>
          <p:cNvSpPr/>
          <p:nvPr/>
        </p:nvSpPr>
        <p:spPr>
          <a:xfrm>
            <a:off x="2463873" y="5344728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800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1" y="212438"/>
                </a:cubicBezTo>
                <a:cubicBezTo>
                  <a:pt x="269139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800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96D58AB1-6289-4179-BA19-E44F443DD5C8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id="{0D89E0F0-EF5E-4912-8652-659091F670A1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B115E87F-DFB7-42C1-8C8D-1180D8782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0369ED82-6538-4BD2-8660-70D94612D23C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30" name="Freihandform 23">
              <a:extLst>
                <a:ext uri="{FF2B5EF4-FFF2-40B4-BE49-F238E27FC236}">
                  <a16:creationId xmlns:a16="http://schemas.microsoft.com/office/drawing/2014/main" id="{E171C6D3-6F77-4F7A-B1DE-C6F264C68B49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31" name="Grafik 30">
              <a:hlinkClick r:id="rId15" action="ppaction://hlinksldjump"/>
              <a:extLst>
                <a:ext uri="{FF2B5EF4-FFF2-40B4-BE49-F238E27FC236}">
                  <a16:creationId xmlns:a16="http://schemas.microsoft.com/office/drawing/2014/main" id="{37E2147C-0BDE-4167-92E2-708C60229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92D9E49-2381-4A72-BB31-8708FAAF31E2}"/>
              </a:ext>
            </a:extLst>
          </p:cNvPr>
          <p:cNvGrpSpPr/>
          <p:nvPr/>
        </p:nvGrpSpPr>
        <p:grpSpPr>
          <a:xfrm>
            <a:off x="610687" y="5338320"/>
            <a:ext cx="387735" cy="677273"/>
            <a:chOff x="610240" y="1470938"/>
            <a:chExt cx="387735" cy="677273"/>
          </a:xfrm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73CF3390-43CE-4562-A2B5-0DB0EBDA8B01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7A8BA0A5-3E6F-461A-8240-6DF01EDC5D67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4DD3AABD-24E9-4AC9-A1B8-F030E99B8CA9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27473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fik 48">
            <a:extLst>
              <a:ext uri="{FF2B5EF4-FFF2-40B4-BE49-F238E27FC236}">
                <a16:creationId xmlns:a16="http://schemas.microsoft.com/office/drawing/2014/main" id="{3C7B004C-19F7-4EC8-AAA8-CA9FA5AE8D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52" name="Flussdiagramm: Alternativer Prozess 51">
            <a:extLst>
              <a:ext uri="{FF2B5EF4-FFF2-40B4-BE49-F238E27FC236}">
                <a16:creationId xmlns:a16="http://schemas.microsoft.com/office/drawing/2014/main" id="{5167BBF2-D35A-4B6E-8E7A-5F8BC7B89A72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1F08B05C-8B58-407A-8424-6A0A36712CA8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067B8774-0C2E-45BC-9A01-D6C788DD94E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91" name="Textfeld 90">
            <a:extLst>
              <a:ext uri="{FF2B5EF4-FFF2-40B4-BE49-F238E27FC236}">
                <a16:creationId xmlns:a16="http://schemas.microsoft.com/office/drawing/2014/main" id="{737444D8-A5CD-4B14-A948-22AE68CF0FA1}"/>
              </a:ext>
            </a:extLst>
          </p:cNvPr>
          <p:cNvSpPr txBox="1"/>
          <p:nvPr/>
        </p:nvSpPr>
        <p:spPr>
          <a:xfrm>
            <a:off x="1259755" y="5479341"/>
            <a:ext cx="31290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F581FB26-9223-42F9-9CDA-B9981BF836B8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6A618325-E43A-4D5E-8720-CC0F8F67E66E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87" name="Grafik 18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A4F8112-F125-4F16-A418-9690CBAF2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88" name="Kreuz 187">
                <a:extLst>
                  <a:ext uri="{FF2B5EF4-FFF2-40B4-BE49-F238E27FC236}">
                    <a16:creationId xmlns:a16="http://schemas.microsoft.com/office/drawing/2014/main" id="{0584F42E-070E-4F95-B465-17435867AB31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5FAD2018-083C-4FD8-BF76-54F22CC61AC0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6" name="Grafik 185">
              <a:extLst>
                <a:ext uri="{FF2B5EF4-FFF2-40B4-BE49-F238E27FC236}">
                  <a16:creationId xmlns:a16="http://schemas.microsoft.com/office/drawing/2014/main" id="{18071669-BBB9-4DE8-9453-24739C2E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A5EEAC3-9B67-4C89-B2A3-72A2F6DDDA2A}"/>
              </a:ext>
            </a:extLst>
          </p:cNvPr>
          <p:cNvSpPr/>
          <p:nvPr/>
        </p:nvSpPr>
        <p:spPr>
          <a:xfrm>
            <a:off x="1637794" y="5348126"/>
            <a:ext cx="744663" cy="677273"/>
          </a:xfrm>
          <a:prstGeom prst="roundRect">
            <a:avLst/>
          </a:prstGeom>
          <a:solidFill>
            <a:srgbClr val="003A8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5E1E6CD-286F-441C-A870-94E9B9928242}"/>
              </a:ext>
            </a:extLst>
          </p:cNvPr>
          <p:cNvSpPr/>
          <p:nvPr/>
        </p:nvSpPr>
        <p:spPr>
          <a:xfrm>
            <a:off x="2457115" y="5348124"/>
            <a:ext cx="744663" cy="6772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Droid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51397B4-42C9-4213-AF7A-BD22BA697FAB}"/>
              </a:ext>
            </a:extLst>
          </p:cNvPr>
          <p:cNvGrpSpPr/>
          <p:nvPr/>
        </p:nvGrpSpPr>
        <p:grpSpPr>
          <a:xfrm>
            <a:off x="1637794" y="5348130"/>
            <a:ext cx="1565433" cy="677273"/>
            <a:chOff x="228822" y="6241446"/>
            <a:chExt cx="299465" cy="142453"/>
          </a:xfrm>
          <a:solidFill>
            <a:srgbClr val="062C50"/>
          </a:solidFill>
        </p:grpSpPr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38C3534F-CE19-41D6-B72A-1211B502CE28}"/>
                </a:ext>
              </a:extLst>
            </p:cNvPr>
            <p:cNvSpPr/>
            <p:nvPr/>
          </p:nvSpPr>
          <p:spPr>
            <a:xfrm>
              <a:off x="228822" y="6241446"/>
              <a:ext cx="142453" cy="14245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37672711-352C-4E67-B755-989D53513525}"/>
                </a:ext>
              </a:extLst>
            </p:cNvPr>
            <p:cNvSpPr/>
            <p:nvPr/>
          </p:nvSpPr>
          <p:spPr>
            <a:xfrm>
              <a:off x="385834" y="6241446"/>
              <a:ext cx="142453" cy="14245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</a:p>
          </p:txBody>
        </p:sp>
      </p:grpSp>
      <p:sp>
        <p:nvSpPr>
          <p:cNvPr id="48" name="Freihandform: Form 47">
            <a:hlinkClick r:id="rId11" action="ppaction://hlinksldjump"/>
            <a:extLst>
              <a:ext uri="{FF2B5EF4-FFF2-40B4-BE49-F238E27FC236}">
                <a16:creationId xmlns:a16="http://schemas.microsoft.com/office/drawing/2014/main" id="{105E403F-13D4-426D-A959-4349411646C2}"/>
              </a:ext>
            </a:extLst>
          </p:cNvPr>
          <p:cNvSpPr/>
          <p:nvPr/>
        </p:nvSpPr>
        <p:spPr>
          <a:xfrm>
            <a:off x="3334946" y="5394101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3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1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8" y="406971"/>
                </a:cubicBezTo>
                <a:cubicBezTo>
                  <a:pt x="393696" y="407715"/>
                  <a:pt x="392766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1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3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5" y="533363"/>
                  <a:pt x="509931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10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70" y="432123"/>
                  <a:pt x="593870" y="427956"/>
                </a:cubicBezTo>
                <a:cubicBezTo>
                  <a:pt x="593870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1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1" y="323144"/>
                </a:cubicBezTo>
                <a:cubicBezTo>
                  <a:pt x="508145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ihandform: Form 46">
            <a:hlinkClick r:id="rId12" action="ppaction://hlinksldjump"/>
            <a:extLst>
              <a:ext uri="{FF2B5EF4-FFF2-40B4-BE49-F238E27FC236}">
                <a16:creationId xmlns:a16="http://schemas.microsoft.com/office/drawing/2014/main" id="{7E3041E2-7AA0-472C-BA2D-DF0ABEBC11E8}"/>
              </a:ext>
            </a:extLst>
          </p:cNvPr>
          <p:cNvSpPr/>
          <p:nvPr/>
        </p:nvSpPr>
        <p:spPr>
          <a:xfrm>
            <a:off x="3280592" y="5344948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800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1" y="212438"/>
                </a:cubicBezTo>
                <a:cubicBezTo>
                  <a:pt x="269139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800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5D43D08-FD14-4280-8A3C-78D16A760B30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AE7C0D04-4AB8-4BB6-BC5F-3472D9839AA6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0BC9102E-32A9-4695-A469-AC204AAE2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3C417DD-DB7E-48C6-AD66-7F7E32E938AE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34" name="Freihandform 23">
              <a:extLst>
                <a:ext uri="{FF2B5EF4-FFF2-40B4-BE49-F238E27FC236}">
                  <a16:creationId xmlns:a16="http://schemas.microsoft.com/office/drawing/2014/main" id="{E922BF32-ED1D-4771-8F3C-8090FF87B553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5A18D580-AAED-4769-B177-F54ED357C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pic>
        <p:nvPicPr>
          <p:cNvPr id="41" name="Grafik 40">
            <a:extLst>
              <a:ext uri="{FF2B5EF4-FFF2-40B4-BE49-F238E27FC236}">
                <a16:creationId xmlns:a16="http://schemas.microsoft.com/office/drawing/2014/main" id="{F7AABDF9-E97C-4D40-8549-B53E598B769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18BAE1E-99E1-421C-9931-E7C1A90B1C4E}"/>
              </a:ext>
            </a:extLst>
          </p:cNvPr>
          <p:cNvGrpSpPr/>
          <p:nvPr/>
        </p:nvGrpSpPr>
        <p:grpSpPr>
          <a:xfrm>
            <a:off x="610687" y="5338320"/>
            <a:ext cx="387735" cy="677273"/>
            <a:chOff x="610240" y="1470938"/>
            <a:chExt cx="387735" cy="677273"/>
          </a:xfrm>
        </p:grpSpPr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A752A698-CE8D-4B27-8561-6C4FF983D077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B8841057-5A99-4B9F-AE60-C60393DCC63A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57148331-CAA3-4F83-AB8E-ACE62D2B4F4E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1589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fik 38">
            <a:extLst>
              <a:ext uri="{FF2B5EF4-FFF2-40B4-BE49-F238E27FC236}">
                <a16:creationId xmlns:a16="http://schemas.microsoft.com/office/drawing/2014/main" id="{20BC18C2-FA0B-46D0-B2D8-BD3804B164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42" name="Flussdiagramm: Alternativer Prozess 41">
            <a:extLst>
              <a:ext uri="{FF2B5EF4-FFF2-40B4-BE49-F238E27FC236}">
                <a16:creationId xmlns:a16="http://schemas.microsoft.com/office/drawing/2014/main" id="{185076A3-2E7D-414B-96AC-0517E95567F4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FC4C3C67-FBEF-4AD1-80C5-8535FB8D5F99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F5314FAF-6BFA-4451-9458-C8FC0BFCEE6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91" name="Textfeld 90">
            <a:extLst>
              <a:ext uri="{FF2B5EF4-FFF2-40B4-BE49-F238E27FC236}">
                <a16:creationId xmlns:a16="http://schemas.microsoft.com/office/drawing/2014/main" id="{737444D8-A5CD-4B14-A948-22AE68CF0FA1}"/>
              </a:ext>
            </a:extLst>
          </p:cNvPr>
          <p:cNvSpPr txBox="1"/>
          <p:nvPr/>
        </p:nvSpPr>
        <p:spPr>
          <a:xfrm>
            <a:off x="1259755" y="5479341"/>
            <a:ext cx="31290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F581FB26-9223-42F9-9CDA-B9981BF836B8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6A618325-E43A-4D5E-8720-CC0F8F67E66E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87" name="Grafik 18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A4F8112-F125-4F16-A418-9690CBAF2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88" name="Kreuz 187">
                <a:extLst>
                  <a:ext uri="{FF2B5EF4-FFF2-40B4-BE49-F238E27FC236}">
                    <a16:creationId xmlns:a16="http://schemas.microsoft.com/office/drawing/2014/main" id="{0584F42E-070E-4F95-B465-17435867AB31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5FAD2018-083C-4FD8-BF76-54F22CC61AC0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6" name="Grafik 185">
              <a:extLst>
                <a:ext uri="{FF2B5EF4-FFF2-40B4-BE49-F238E27FC236}">
                  <a16:creationId xmlns:a16="http://schemas.microsoft.com/office/drawing/2014/main" id="{18071669-BBB9-4DE8-9453-24739C2E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A5EEAC3-9B67-4C89-B2A3-72A2F6DDDA2A}"/>
              </a:ext>
            </a:extLst>
          </p:cNvPr>
          <p:cNvSpPr/>
          <p:nvPr/>
        </p:nvSpPr>
        <p:spPr>
          <a:xfrm>
            <a:off x="1637794" y="5348126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5E1E6CD-286F-441C-A870-94E9B9928242}"/>
              </a:ext>
            </a:extLst>
          </p:cNvPr>
          <p:cNvSpPr/>
          <p:nvPr/>
        </p:nvSpPr>
        <p:spPr>
          <a:xfrm>
            <a:off x="2457115" y="5348124"/>
            <a:ext cx="744663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Droid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51397B4-42C9-4213-AF7A-BD22BA697FAB}"/>
              </a:ext>
            </a:extLst>
          </p:cNvPr>
          <p:cNvGrpSpPr/>
          <p:nvPr/>
        </p:nvGrpSpPr>
        <p:grpSpPr>
          <a:xfrm>
            <a:off x="1637794" y="5348130"/>
            <a:ext cx="1565433" cy="677273"/>
            <a:chOff x="228822" y="6241446"/>
            <a:chExt cx="299465" cy="142453"/>
          </a:xfrm>
          <a:solidFill>
            <a:srgbClr val="062C50"/>
          </a:solidFill>
        </p:grpSpPr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38C3534F-CE19-41D6-B72A-1211B502CE28}"/>
                </a:ext>
              </a:extLst>
            </p:cNvPr>
            <p:cNvSpPr/>
            <p:nvPr/>
          </p:nvSpPr>
          <p:spPr>
            <a:xfrm>
              <a:off x="228822" y="6241446"/>
              <a:ext cx="142453" cy="14245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37672711-352C-4E67-B755-989D53513525}"/>
                </a:ext>
              </a:extLst>
            </p:cNvPr>
            <p:cNvSpPr/>
            <p:nvPr/>
          </p:nvSpPr>
          <p:spPr>
            <a:xfrm>
              <a:off x="385834" y="6241446"/>
              <a:ext cx="142453" cy="14245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</a:p>
          </p:txBody>
        </p:sp>
      </p:grpSp>
      <p:sp>
        <p:nvSpPr>
          <p:cNvPr id="34" name="Rechteck: abgerundete Ecken 33" hidden="1">
            <a:extLst>
              <a:ext uri="{FF2B5EF4-FFF2-40B4-BE49-F238E27FC236}">
                <a16:creationId xmlns:a16="http://schemas.microsoft.com/office/drawing/2014/main" id="{8F0AE18E-EFB5-409B-8DD0-12CBEC792D88}"/>
              </a:ext>
            </a:extLst>
          </p:cNvPr>
          <p:cNvSpPr/>
          <p:nvPr/>
        </p:nvSpPr>
        <p:spPr>
          <a:xfrm>
            <a:off x="3281595" y="5339850"/>
            <a:ext cx="744663" cy="6772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E66A797-1927-46E7-AAD6-C8F4F70E6A1F}"/>
              </a:ext>
            </a:extLst>
          </p:cNvPr>
          <p:cNvSpPr/>
          <p:nvPr/>
        </p:nvSpPr>
        <p:spPr>
          <a:xfrm>
            <a:off x="3281596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54" name="Freihandform: Form 53">
            <a:hlinkClick r:id="rId11" action="ppaction://hlinksldjump"/>
            <a:extLst>
              <a:ext uri="{FF2B5EF4-FFF2-40B4-BE49-F238E27FC236}">
                <a16:creationId xmlns:a16="http://schemas.microsoft.com/office/drawing/2014/main" id="{25F5B746-2321-4263-896F-C4E4E60BE031}"/>
              </a:ext>
            </a:extLst>
          </p:cNvPr>
          <p:cNvSpPr/>
          <p:nvPr/>
        </p:nvSpPr>
        <p:spPr>
          <a:xfrm>
            <a:off x="4154683" y="5398037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3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1" y="325004"/>
                  <a:pt x="469412" y="326269"/>
                </a:cubicBezTo>
                <a:cubicBezTo>
                  <a:pt x="468594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10" y="405855"/>
                </a:lnTo>
                <a:cubicBezTo>
                  <a:pt x="396970" y="405855"/>
                  <a:pt x="395779" y="406227"/>
                  <a:pt x="394738" y="406971"/>
                </a:cubicBezTo>
                <a:cubicBezTo>
                  <a:pt x="393696" y="407715"/>
                  <a:pt x="392766" y="408943"/>
                  <a:pt x="391947" y="410655"/>
                </a:cubicBezTo>
                <a:cubicBezTo>
                  <a:pt x="391129" y="412366"/>
                  <a:pt x="390496" y="414673"/>
                  <a:pt x="390050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80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4" y="528527"/>
                  <a:pt x="469412" y="529643"/>
                </a:cubicBezTo>
                <a:cubicBezTo>
                  <a:pt x="470231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3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90" y="535112"/>
                  <a:pt x="499810" y="534889"/>
                  <a:pt x="502787" y="534442"/>
                </a:cubicBezTo>
                <a:cubicBezTo>
                  <a:pt x="505763" y="533996"/>
                  <a:pt x="508145" y="533363"/>
                  <a:pt x="509931" y="532545"/>
                </a:cubicBezTo>
                <a:cubicBezTo>
                  <a:pt x="511717" y="531726"/>
                  <a:pt x="512982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10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70" y="432123"/>
                  <a:pt x="593870" y="427956"/>
                </a:cubicBezTo>
                <a:cubicBezTo>
                  <a:pt x="593870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1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2" y="325004"/>
                  <a:pt x="511717" y="323962"/>
                  <a:pt x="509931" y="323144"/>
                </a:cubicBezTo>
                <a:cubicBezTo>
                  <a:pt x="508145" y="322325"/>
                  <a:pt x="505763" y="321693"/>
                  <a:pt x="502787" y="321246"/>
                </a:cubicBezTo>
                <a:cubicBezTo>
                  <a:pt x="499810" y="320800"/>
                  <a:pt x="496090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Freihandform: Form 52">
            <a:hlinkClick r:id="rId12" action="ppaction://hlinksldjump"/>
            <a:extLst>
              <a:ext uri="{FF2B5EF4-FFF2-40B4-BE49-F238E27FC236}">
                <a16:creationId xmlns:a16="http://schemas.microsoft.com/office/drawing/2014/main" id="{D756C371-DE9E-4E58-95FB-931DAF25FDBE}"/>
              </a:ext>
            </a:extLst>
          </p:cNvPr>
          <p:cNvSpPr/>
          <p:nvPr/>
        </p:nvSpPr>
        <p:spPr>
          <a:xfrm>
            <a:off x="4100329" y="5348884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9" y="214819"/>
                  <a:pt x="156439" y="223153"/>
                </a:cubicBezTo>
                <a:cubicBezTo>
                  <a:pt x="156439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800" y="246371"/>
                </a:lnTo>
                <a:cubicBezTo>
                  <a:pt x="263372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1" y="212438"/>
                </a:cubicBezTo>
                <a:cubicBezTo>
                  <a:pt x="269139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6" y="200383"/>
                  <a:pt x="259800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7DE71EFF-A625-4AAF-BC2D-EB0C34E2C7CF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7D97A02C-2399-46D6-8CB4-71FBF31B5FF4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91F6FA33-63A0-45DC-8297-C59687F47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546931C8-6E25-4DB2-AAB5-4A6A1A93AB01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37" name="Freihandform 23">
              <a:extLst>
                <a:ext uri="{FF2B5EF4-FFF2-40B4-BE49-F238E27FC236}">
                  <a16:creationId xmlns:a16="http://schemas.microsoft.com/office/drawing/2014/main" id="{799B3EF5-324A-42EA-B53F-95E524FAF7DC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B1270C84-3947-490D-83AA-2359C5869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A9B6AE8C-5A32-4BD6-A9D8-56DF54F71F2B}"/>
              </a:ext>
            </a:extLst>
          </p:cNvPr>
          <p:cNvGrpSpPr/>
          <p:nvPr/>
        </p:nvGrpSpPr>
        <p:grpSpPr>
          <a:xfrm>
            <a:off x="610687" y="5338320"/>
            <a:ext cx="387735" cy="677273"/>
            <a:chOff x="610240" y="1470938"/>
            <a:chExt cx="387735" cy="677273"/>
          </a:xfrm>
        </p:grpSpPr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39C80E45-DB21-4DB9-B3B5-0B4EB23E05BB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D5C6577B-AAFE-4EDF-8C85-CC66C356CEB6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F290EDA9-AC29-4C51-BF2B-79B5F7159CF1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9094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fik 39">
            <a:extLst>
              <a:ext uri="{FF2B5EF4-FFF2-40B4-BE49-F238E27FC236}">
                <a16:creationId xmlns:a16="http://schemas.microsoft.com/office/drawing/2014/main" id="{BCFBC3D6-2E91-4B07-BB22-1A12541BF7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43" name="Flussdiagramm: Alternativer Prozess 42">
            <a:extLst>
              <a:ext uri="{FF2B5EF4-FFF2-40B4-BE49-F238E27FC236}">
                <a16:creationId xmlns:a16="http://schemas.microsoft.com/office/drawing/2014/main" id="{473FE961-897F-4FE9-9A60-6CB4207F123D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A7E3ED6-E9BA-4356-BAA4-7FC8AC0DBF44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A734FD66-77B2-43B1-AE26-085592D756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91" name="Textfeld 90">
            <a:extLst>
              <a:ext uri="{FF2B5EF4-FFF2-40B4-BE49-F238E27FC236}">
                <a16:creationId xmlns:a16="http://schemas.microsoft.com/office/drawing/2014/main" id="{737444D8-A5CD-4B14-A948-22AE68CF0FA1}"/>
              </a:ext>
            </a:extLst>
          </p:cNvPr>
          <p:cNvSpPr txBox="1"/>
          <p:nvPr/>
        </p:nvSpPr>
        <p:spPr>
          <a:xfrm>
            <a:off x="1259755" y="5479341"/>
            <a:ext cx="31290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F581FB26-9223-42F9-9CDA-B9981BF836B8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6A618325-E43A-4D5E-8720-CC0F8F67E66E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87" name="Grafik 18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A4F8112-F125-4F16-A418-9690CBAF2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88" name="Kreuz 187">
                <a:extLst>
                  <a:ext uri="{FF2B5EF4-FFF2-40B4-BE49-F238E27FC236}">
                    <a16:creationId xmlns:a16="http://schemas.microsoft.com/office/drawing/2014/main" id="{0584F42E-070E-4F95-B465-17435867AB31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5FAD2018-083C-4FD8-BF76-54F22CC61AC0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6" name="Grafik 185">
              <a:extLst>
                <a:ext uri="{FF2B5EF4-FFF2-40B4-BE49-F238E27FC236}">
                  <a16:creationId xmlns:a16="http://schemas.microsoft.com/office/drawing/2014/main" id="{18071669-BBB9-4DE8-9453-24739C2E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A5EEAC3-9B67-4C89-B2A3-72A2F6DDDA2A}"/>
              </a:ext>
            </a:extLst>
          </p:cNvPr>
          <p:cNvSpPr/>
          <p:nvPr/>
        </p:nvSpPr>
        <p:spPr>
          <a:xfrm>
            <a:off x="1637794" y="5348126"/>
            <a:ext cx="744663" cy="677273"/>
          </a:xfrm>
          <a:prstGeom prst="roundRect">
            <a:avLst/>
          </a:prstGeom>
          <a:solidFill>
            <a:srgbClr val="003A8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5E1E6CD-286F-441C-A870-94E9B9928242}"/>
              </a:ext>
            </a:extLst>
          </p:cNvPr>
          <p:cNvSpPr/>
          <p:nvPr/>
        </p:nvSpPr>
        <p:spPr>
          <a:xfrm>
            <a:off x="2457115" y="5348124"/>
            <a:ext cx="744663" cy="6772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Droid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51397B4-42C9-4213-AF7A-BD22BA697FAB}"/>
              </a:ext>
            </a:extLst>
          </p:cNvPr>
          <p:cNvGrpSpPr/>
          <p:nvPr/>
        </p:nvGrpSpPr>
        <p:grpSpPr>
          <a:xfrm>
            <a:off x="1637794" y="5348130"/>
            <a:ext cx="1565433" cy="677273"/>
            <a:chOff x="228822" y="6241446"/>
            <a:chExt cx="299465" cy="142453"/>
          </a:xfrm>
          <a:solidFill>
            <a:srgbClr val="062C50"/>
          </a:solidFill>
        </p:grpSpPr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38C3534F-CE19-41D6-B72A-1211B502CE28}"/>
                </a:ext>
              </a:extLst>
            </p:cNvPr>
            <p:cNvSpPr/>
            <p:nvPr/>
          </p:nvSpPr>
          <p:spPr>
            <a:xfrm>
              <a:off x="228822" y="6241446"/>
              <a:ext cx="142453" cy="14245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37672711-352C-4E67-B755-989D53513525}"/>
                </a:ext>
              </a:extLst>
            </p:cNvPr>
            <p:cNvSpPr/>
            <p:nvPr/>
          </p:nvSpPr>
          <p:spPr>
            <a:xfrm>
              <a:off x="385834" y="6241446"/>
              <a:ext cx="142453" cy="14245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</a:p>
          </p:txBody>
        </p:sp>
      </p:grpSp>
      <p:sp>
        <p:nvSpPr>
          <p:cNvPr id="34" name="Rechteck: abgerundete Ecken 33" hidden="1">
            <a:extLst>
              <a:ext uri="{FF2B5EF4-FFF2-40B4-BE49-F238E27FC236}">
                <a16:creationId xmlns:a16="http://schemas.microsoft.com/office/drawing/2014/main" id="{8F0AE18E-EFB5-409B-8DD0-12CBEC792D88}"/>
              </a:ext>
            </a:extLst>
          </p:cNvPr>
          <p:cNvSpPr/>
          <p:nvPr/>
        </p:nvSpPr>
        <p:spPr>
          <a:xfrm>
            <a:off x="3281595" y="5339850"/>
            <a:ext cx="744663" cy="6772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E66A797-1927-46E7-AAD6-C8F4F70E6A1F}"/>
              </a:ext>
            </a:extLst>
          </p:cNvPr>
          <p:cNvSpPr/>
          <p:nvPr/>
        </p:nvSpPr>
        <p:spPr>
          <a:xfrm>
            <a:off x="3281596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E34A215B-E08B-421B-A836-FDBD2D58E69D}"/>
              </a:ext>
            </a:extLst>
          </p:cNvPr>
          <p:cNvSpPr/>
          <p:nvPr/>
        </p:nvSpPr>
        <p:spPr>
          <a:xfrm>
            <a:off x="4097306" y="535072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49" name="Freihandform: Form 48">
            <a:hlinkClick r:id="rId11" action="ppaction://hlinksldjump"/>
            <a:extLst>
              <a:ext uri="{FF2B5EF4-FFF2-40B4-BE49-F238E27FC236}">
                <a16:creationId xmlns:a16="http://schemas.microsoft.com/office/drawing/2014/main" id="{B77371A4-FD1F-40F4-BD26-69D1B90D0371}"/>
              </a:ext>
            </a:extLst>
          </p:cNvPr>
          <p:cNvSpPr/>
          <p:nvPr/>
        </p:nvSpPr>
        <p:spPr>
          <a:xfrm>
            <a:off x="4967370" y="5393881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3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1" y="325004"/>
                  <a:pt x="469412" y="326269"/>
                </a:cubicBezTo>
                <a:cubicBezTo>
                  <a:pt x="468594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10" y="405855"/>
                </a:lnTo>
                <a:cubicBezTo>
                  <a:pt x="396970" y="405855"/>
                  <a:pt x="395779" y="406227"/>
                  <a:pt x="394738" y="406971"/>
                </a:cubicBezTo>
                <a:cubicBezTo>
                  <a:pt x="393696" y="407715"/>
                  <a:pt x="392766" y="408943"/>
                  <a:pt x="391947" y="410655"/>
                </a:cubicBezTo>
                <a:cubicBezTo>
                  <a:pt x="391129" y="412366"/>
                  <a:pt x="390496" y="414673"/>
                  <a:pt x="390050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80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4" y="528527"/>
                  <a:pt x="469412" y="529643"/>
                </a:cubicBezTo>
                <a:cubicBezTo>
                  <a:pt x="470231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3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90" y="535112"/>
                  <a:pt x="499810" y="534889"/>
                  <a:pt x="502787" y="534442"/>
                </a:cubicBezTo>
                <a:cubicBezTo>
                  <a:pt x="505763" y="533996"/>
                  <a:pt x="508145" y="533363"/>
                  <a:pt x="509931" y="532545"/>
                </a:cubicBezTo>
                <a:cubicBezTo>
                  <a:pt x="511717" y="531726"/>
                  <a:pt x="512982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10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70" y="432123"/>
                  <a:pt x="593870" y="427956"/>
                </a:cubicBezTo>
                <a:cubicBezTo>
                  <a:pt x="593870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1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2" y="325004"/>
                  <a:pt x="511717" y="323962"/>
                  <a:pt x="509931" y="323144"/>
                </a:cubicBezTo>
                <a:cubicBezTo>
                  <a:pt x="508145" y="322325"/>
                  <a:pt x="505763" y="321693"/>
                  <a:pt x="502787" y="321246"/>
                </a:cubicBezTo>
                <a:cubicBezTo>
                  <a:pt x="499810" y="320800"/>
                  <a:pt x="496090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ihandform: Form 46">
            <a:hlinkClick r:id="rId12" action="ppaction://hlinksldjump"/>
            <a:extLst>
              <a:ext uri="{FF2B5EF4-FFF2-40B4-BE49-F238E27FC236}">
                <a16:creationId xmlns:a16="http://schemas.microsoft.com/office/drawing/2014/main" id="{C1442A6F-DECF-4923-AACC-AC5589D3FD3B}"/>
              </a:ext>
            </a:extLst>
          </p:cNvPr>
          <p:cNvSpPr/>
          <p:nvPr/>
        </p:nvSpPr>
        <p:spPr>
          <a:xfrm>
            <a:off x="4913016" y="5344728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9" y="214819"/>
                  <a:pt x="156439" y="223153"/>
                </a:cubicBezTo>
                <a:cubicBezTo>
                  <a:pt x="156439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800" y="246371"/>
                </a:lnTo>
                <a:cubicBezTo>
                  <a:pt x="263372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1" y="212438"/>
                </a:cubicBezTo>
                <a:cubicBezTo>
                  <a:pt x="269139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6" y="200383"/>
                  <a:pt x="259800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0B13A94D-6618-4E3D-A02B-D0D972F8B08D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D98D091A-39F0-4CF4-AA13-2BCAA4147088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0DCB4488-DB57-451E-8E40-8C49A7031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28E0E292-5898-43F4-B322-8DD70A134E33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38" name="Freihandform 23">
              <a:extLst>
                <a:ext uri="{FF2B5EF4-FFF2-40B4-BE49-F238E27FC236}">
                  <a16:creationId xmlns:a16="http://schemas.microsoft.com/office/drawing/2014/main" id="{87DB91C5-D78C-4F1A-AF01-12DFA50000F5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F6A0BBE8-6585-4CEB-A659-A7BBDD87E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5DA8DAB0-844E-49ED-A820-14EAFCE2C391}"/>
              </a:ext>
            </a:extLst>
          </p:cNvPr>
          <p:cNvGrpSpPr/>
          <p:nvPr/>
        </p:nvGrpSpPr>
        <p:grpSpPr>
          <a:xfrm>
            <a:off x="610687" y="5338320"/>
            <a:ext cx="387735" cy="677273"/>
            <a:chOff x="610240" y="1470938"/>
            <a:chExt cx="387735" cy="677273"/>
          </a:xfrm>
        </p:grpSpPr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C46277A6-4433-481B-BD4F-E5D431837760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C2D68ECC-3CB6-4F05-925E-71021DFC4136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A2E3A63C-FD5A-4389-9029-A24349E0F9DA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6636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fik 45">
            <a:extLst>
              <a:ext uri="{FF2B5EF4-FFF2-40B4-BE49-F238E27FC236}">
                <a16:creationId xmlns:a16="http://schemas.microsoft.com/office/drawing/2014/main" id="{29B2E80F-00BD-4D53-8589-F219E16A85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49" name="Flussdiagramm: Alternativer Prozess 48">
            <a:extLst>
              <a:ext uri="{FF2B5EF4-FFF2-40B4-BE49-F238E27FC236}">
                <a16:creationId xmlns:a16="http://schemas.microsoft.com/office/drawing/2014/main" id="{84CE3849-453E-4B94-814E-07971DC97052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4D93DCC2-473D-4ABC-AD4A-6A91407D34CD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C35AFCDB-BC35-415A-84FA-7FA6E923D47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91" name="Textfeld 90">
            <a:extLst>
              <a:ext uri="{FF2B5EF4-FFF2-40B4-BE49-F238E27FC236}">
                <a16:creationId xmlns:a16="http://schemas.microsoft.com/office/drawing/2014/main" id="{737444D8-A5CD-4B14-A948-22AE68CF0FA1}"/>
              </a:ext>
            </a:extLst>
          </p:cNvPr>
          <p:cNvSpPr txBox="1"/>
          <p:nvPr/>
        </p:nvSpPr>
        <p:spPr>
          <a:xfrm>
            <a:off x="1259755" y="5479341"/>
            <a:ext cx="31290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F581FB26-9223-42F9-9CDA-B9981BF836B8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6A618325-E43A-4D5E-8720-CC0F8F67E66E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87" name="Grafik 18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A4F8112-F125-4F16-A418-9690CBAF2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88" name="Kreuz 187">
                <a:extLst>
                  <a:ext uri="{FF2B5EF4-FFF2-40B4-BE49-F238E27FC236}">
                    <a16:creationId xmlns:a16="http://schemas.microsoft.com/office/drawing/2014/main" id="{0584F42E-070E-4F95-B465-17435867AB31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5FAD2018-083C-4FD8-BF76-54F22CC61AC0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6" name="Grafik 185">
              <a:hlinkClick r:id="rId9" action="ppaction://hlinksldjump"/>
              <a:extLst>
                <a:ext uri="{FF2B5EF4-FFF2-40B4-BE49-F238E27FC236}">
                  <a16:creationId xmlns:a16="http://schemas.microsoft.com/office/drawing/2014/main" id="{18071669-BBB9-4DE8-9453-24739C2E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A5EEAC3-9B67-4C89-B2A3-72A2F6DDDA2A}"/>
              </a:ext>
            </a:extLst>
          </p:cNvPr>
          <p:cNvSpPr/>
          <p:nvPr/>
        </p:nvSpPr>
        <p:spPr>
          <a:xfrm>
            <a:off x="1637794" y="5348126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5E1E6CD-286F-441C-A870-94E9B9928242}"/>
              </a:ext>
            </a:extLst>
          </p:cNvPr>
          <p:cNvSpPr/>
          <p:nvPr/>
        </p:nvSpPr>
        <p:spPr>
          <a:xfrm>
            <a:off x="2457115" y="5348124"/>
            <a:ext cx="744663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Droid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51397B4-42C9-4213-AF7A-BD22BA697FAB}"/>
              </a:ext>
            </a:extLst>
          </p:cNvPr>
          <p:cNvGrpSpPr/>
          <p:nvPr/>
        </p:nvGrpSpPr>
        <p:grpSpPr>
          <a:xfrm>
            <a:off x="1637794" y="5348130"/>
            <a:ext cx="1565433" cy="677273"/>
            <a:chOff x="228822" y="6241446"/>
            <a:chExt cx="299465" cy="142453"/>
          </a:xfrm>
          <a:solidFill>
            <a:srgbClr val="062C50"/>
          </a:solidFill>
        </p:grpSpPr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38C3534F-CE19-41D6-B72A-1211B502CE28}"/>
                </a:ext>
              </a:extLst>
            </p:cNvPr>
            <p:cNvSpPr/>
            <p:nvPr/>
          </p:nvSpPr>
          <p:spPr>
            <a:xfrm>
              <a:off x="228822" y="6241446"/>
              <a:ext cx="142453" cy="14245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37672711-352C-4E67-B755-989D53513525}"/>
                </a:ext>
              </a:extLst>
            </p:cNvPr>
            <p:cNvSpPr/>
            <p:nvPr/>
          </p:nvSpPr>
          <p:spPr>
            <a:xfrm>
              <a:off x="385834" y="6241446"/>
              <a:ext cx="142453" cy="14245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</a:p>
          </p:txBody>
        </p:sp>
      </p:grpSp>
      <p:sp>
        <p:nvSpPr>
          <p:cNvPr id="34" name="Rechteck: abgerundete Ecken 33" hidden="1">
            <a:extLst>
              <a:ext uri="{FF2B5EF4-FFF2-40B4-BE49-F238E27FC236}">
                <a16:creationId xmlns:a16="http://schemas.microsoft.com/office/drawing/2014/main" id="{8F0AE18E-EFB5-409B-8DD0-12CBEC792D88}"/>
              </a:ext>
            </a:extLst>
          </p:cNvPr>
          <p:cNvSpPr/>
          <p:nvPr/>
        </p:nvSpPr>
        <p:spPr>
          <a:xfrm>
            <a:off x="3281595" y="5339850"/>
            <a:ext cx="744663" cy="6772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E66A797-1927-46E7-AAD6-C8F4F70E6A1F}"/>
              </a:ext>
            </a:extLst>
          </p:cNvPr>
          <p:cNvSpPr/>
          <p:nvPr/>
        </p:nvSpPr>
        <p:spPr>
          <a:xfrm>
            <a:off x="3281596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E34A215B-E08B-421B-A836-FDBD2D58E69D}"/>
              </a:ext>
            </a:extLst>
          </p:cNvPr>
          <p:cNvSpPr/>
          <p:nvPr/>
        </p:nvSpPr>
        <p:spPr>
          <a:xfrm>
            <a:off x="4097306" y="535072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BF564B64-0D91-4D7F-971C-827091B87A6B}"/>
              </a:ext>
            </a:extLst>
          </p:cNvPr>
          <p:cNvSpPr/>
          <p:nvPr/>
        </p:nvSpPr>
        <p:spPr>
          <a:xfrm>
            <a:off x="4920903" y="535071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6E47345F-6292-47D3-A436-A2A3954E1E47}"/>
              </a:ext>
            </a:extLst>
          </p:cNvPr>
          <p:cNvSpPr/>
          <p:nvPr/>
        </p:nvSpPr>
        <p:spPr>
          <a:xfrm>
            <a:off x="573639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A0510539-300C-48EA-BD2C-96098308E1D4}"/>
              </a:ext>
            </a:extLst>
          </p:cNvPr>
          <p:cNvSpPr/>
          <p:nvPr/>
        </p:nvSpPr>
        <p:spPr>
          <a:xfrm>
            <a:off x="655430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2CA5CBD-9E76-4C23-82E9-C8A10F3D5253}"/>
              </a:ext>
            </a:extLst>
          </p:cNvPr>
          <p:cNvSpPr/>
          <p:nvPr/>
        </p:nvSpPr>
        <p:spPr>
          <a:xfrm>
            <a:off x="7368549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E74E147-90FB-4F85-8AF2-087F5021165D}"/>
              </a:ext>
            </a:extLst>
          </p:cNvPr>
          <p:cNvSpPr/>
          <p:nvPr/>
        </p:nvSpPr>
        <p:spPr>
          <a:xfrm>
            <a:off x="8182794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557E0B1-8745-4011-BF48-11F5B352A0DB}"/>
              </a:ext>
            </a:extLst>
          </p:cNvPr>
          <p:cNvSpPr/>
          <p:nvPr/>
        </p:nvSpPr>
        <p:spPr>
          <a:xfrm>
            <a:off x="9068154" y="5406376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ihandform: Form 36">
            <a:hlinkClick r:id="rId12" action="ppaction://hlinksldjump"/>
            <a:extLst>
              <a:ext uri="{FF2B5EF4-FFF2-40B4-BE49-F238E27FC236}">
                <a16:creationId xmlns:a16="http://schemas.microsoft.com/office/drawing/2014/main" id="{8617EB95-5B42-4F2D-96E4-328904A16DF8}"/>
              </a:ext>
            </a:extLst>
          </p:cNvPr>
          <p:cNvSpPr/>
          <p:nvPr/>
        </p:nvSpPr>
        <p:spPr>
          <a:xfrm>
            <a:off x="9013800" y="5357223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3FBE9927-FE42-4B9B-A55D-503CE37E2AE4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41" name="Rechteck: abgerundete Ecken 40">
              <a:extLst>
                <a:ext uri="{FF2B5EF4-FFF2-40B4-BE49-F238E27FC236}">
                  <a16:creationId xmlns:a16="http://schemas.microsoft.com/office/drawing/2014/main" id="{41793E22-6559-4818-9787-90F76A22F99C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70948DF8-E0DF-40E9-ACB4-EF936C0B6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3DF8577C-CF6D-4B57-9B9E-0F6A1AD482E5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36" name="Freihandform 23">
              <a:extLst>
                <a:ext uri="{FF2B5EF4-FFF2-40B4-BE49-F238E27FC236}">
                  <a16:creationId xmlns:a16="http://schemas.microsoft.com/office/drawing/2014/main" id="{89952673-E1AC-47A5-98F3-4061D5260B6F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CE429412-F52C-4CD7-A277-27151ABD5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4F45498B-41AA-4AB0-9E85-E50ECC606C21}"/>
              </a:ext>
            </a:extLst>
          </p:cNvPr>
          <p:cNvGrpSpPr/>
          <p:nvPr/>
        </p:nvGrpSpPr>
        <p:grpSpPr>
          <a:xfrm>
            <a:off x="610687" y="5338320"/>
            <a:ext cx="387735" cy="677273"/>
            <a:chOff x="610240" y="1470938"/>
            <a:chExt cx="387735" cy="677273"/>
          </a:xfrm>
        </p:grpSpPr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B2D53D8C-170E-4F31-9536-D9FD6A2A50C9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04BBD926-1586-4ECD-B9B5-14A124BF3BA6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1A59178C-B74E-4DE8-BCE4-C53EEC2A16E1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17841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rafik 158">
            <a:extLst>
              <a:ext uri="{FF2B5EF4-FFF2-40B4-BE49-F238E27FC236}">
                <a16:creationId xmlns:a16="http://schemas.microsoft.com/office/drawing/2014/main" id="{21FCB313-177B-400C-9C15-2717A708B0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pic>
        <p:nvPicPr>
          <p:cNvPr id="160" name="Grafik 159">
            <a:extLst>
              <a:ext uri="{FF2B5EF4-FFF2-40B4-BE49-F238E27FC236}">
                <a16:creationId xmlns:a16="http://schemas.microsoft.com/office/drawing/2014/main" id="{365105B2-21A4-427E-9351-438A54BB14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44"/>
          <a:stretch/>
        </p:blipFill>
        <p:spPr>
          <a:xfrm>
            <a:off x="-131808" y="3822196"/>
            <a:ext cx="1558340" cy="2291804"/>
          </a:xfrm>
          <a:prstGeom prst="rect">
            <a:avLst/>
          </a:prstGeom>
        </p:spPr>
      </p:pic>
      <p:sp>
        <p:nvSpPr>
          <p:cNvPr id="162" name="Flussdiagramm: Alternativer Prozess 161">
            <a:extLst>
              <a:ext uri="{FF2B5EF4-FFF2-40B4-BE49-F238E27FC236}">
                <a16:creationId xmlns:a16="http://schemas.microsoft.com/office/drawing/2014/main" id="{AEC5F6DD-8537-4047-875C-CEC9DC568813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03DFB758-2CCE-4316-A8A9-4FDE37A239B4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64" name="Grafik 163">
            <a:extLst>
              <a:ext uri="{FF2B5EF4-FFF2-40B4-BE49-F238E27FC236}">
                <a16:creationId xmlns:a16="http://schemas.microsoft.com/office/drawing/2014/main" id="{8244E0CD-053C-443B-9A14-15B8776495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165" name="Flussdiagramm: Alternativer Prozess 164">
            <a:extLst>
              <a:ext uri="{FF2B5EF4-FFF2-40B4-BE49-F238E27FC236}">
                <a16:creationId xmlns:a16="http://schemas.microsoft.com/office/drawing/2014/main" id="{83E1E540-FCD9-4663-82CF-42DEB32B08D0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86" name="Flussdiagramm: Alternativer Prozess 85">
            <a:extLst>
              <a:ext uri="{FF2B5EF4-FFF2-40B4-BE49-F238E27FC236}">
                <a16:creationId xmlns:a16="http://schemas.microsoft.com/office/drawing/2014/main" id="{6FC200E8-4CDE-455F-BE23-08F5BF9A1D8E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37444D8-A5CD-4B14-A948-22AE68CF0FA1}"/>
              </a:ext>
            </a:extLst>
          </p:cNvPr>
          <p:cNvSpPr txBox="1"/>
          <p:nvPr/>
        </p:nvSpPr>
        <p:spPr>
          <a:xfrm>
            <a:off x="1259755" y="5479341"/>
            <a:ext cx="31290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dirty="0">
                <a:solidFill>
                  <a:srgbClr val="003A8D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lang="de-DE" dirty="0">
              <a:latin typeface="Droid"/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A5EEAC3-9B67-4C89-B2A3-72A2F6DDDA2A}"/>
              </a:ext>
            </a:extLst>
          </p:cNvPr>
          <p:cNvSpPr/>
          <p:nvPr/>
        </p:nvSpPr>
        <p:spPr>
          <a:xfrm>
            <a:off x="1637794" y="5348126"/>
            <a:ext cx="744663" cy="677273"/>
          </a:xfrm>
          <a:prstGeom prst="roundRect">
            <a:avLst/>
          </a:prstGeom>
          <a:solidFill>
            <a:srgbClr val="003A8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5E1E6CD-286F-441C-A870-94E9B9928242}"/>
              </a:ext>
            </a:extLst>
          </p:cNvPr>
          <p:cNvSpPr/>
          <p:nvPr/>
        </p:nvSpPr>
        <p:spPr>
          <a:xfrm>
            <a:off x="2457115" y="5348124"/>
            <a:ext cx="744663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Droid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51397B4-42C9-4213-AF7A-BD22BA697FAB}"/>
              </a:ext>
            </a:extLst>
          </p:cNvPr>
          <p:cNvGrpSpPr/>
          <p:nvPr/>
        </p:nvGrpSpPr>
        <p:grpSpPr>
          <a:xfrm>
            <a:off x="1637794" y="5348130"/>
            <a:ext cx="1565433" cy="677273"/>
            <a:chOff x="228822" y="6241446"/>
            <a:chExt cx="299465" cy="142453"/>
          </a:xfrm>
          <a:solidFill>
            <a:srgbClr val="062C50"/>
          </a:solidFill>
        </p:grpSpPr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38C3534F-CE19-41D6-B72A-1211B502CE28}"/>
                </a:ext>
              </a:extLst>
            </p:cNvPr>
            <p:cNvSpPr/>
            <p:nvPr/>
          </p:nvSpPr>
          <p:spPr>
            <a:xfrm>
              <a:off x="228822" y="6241446"/>
              <a:ext cx="142453" cy="14245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37672711-352C-4E67-B755-989D53513525}"/>
                </a:ext>
              </a:extLst>
            </p:cNvPr>
            <p:cNvSpPr/>
            <p:nvPr/>
          </p:nvSpPr>
          <p:spPr>
            <a:xfrm>
              <a:off x="385834" y="6241446"/>
              <a:ext cx="142453" cy="14245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</a:p>
          </p:txBody>
        </p:sp>
      </p:grpSp>
      <p:sp>
        <p:nvSpPr>
          <p:cNvPr id="34" name="Rechteck: abgerundete Ecken 33" hidden="1">
            <a:extLst>
              <a:ext uri="{FF2B5EF4-FFF2-40B4-BE49-F238E27FC236}">
                <a16:creationId xmlns:a16="http://schemas.microsoft.com/office/drawing/2014/main" id="{8F0AE18E-EFB5-409B-8DD0-12CBEC792D88}"/>
              </a:ext>
            </a:extLst>
          </p:cNvPr>
          <p:cNvSpPr/>
          <p:nvPr/>
        </p:nvSpPr>
        <p:spPr>
          <a:xfrm>
            <a:off x="3281595" y="5339850"/>
            <a:ext cx="744663" cy="6772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E66A797-1927-46E7-AAD6-C8F4F70E6A1F}"/>
              </a:ext>
            </a:extLst>
          </p:cNvPr>
          <p:cNvSpPr/>
          <p:nvPr/>
        </p:nvSpPr>
        <p:spPr>
          <a:xfrm>
            <a:off x="3281596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E34A215B-E08B-421B-A836-FDBD2D58E69D}"/>
              </a:ext>
            </a:extLst>
          </p:cNvPr>
          <p:cNvSpPr/>
          <p:nvPr/>
        </p:nvSpPr>
        <p:spPr>
          <a:xfrm>
            <a:off x="4097306" y="535072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BF564B64-0D91-4D7F-971C-827091B87A6B}"/>
              </a:ext>
            </a:extLst>
          </p:cNvPr>
          <p:cNvSpPr/>
          <p:nvPr/>
        </p:nvSpPr>
        <p:spPr>
          <a:xfrm>
            <a:off x="4920903" y="535071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6E47345F-6292-47D3-A436-A2A3954E1E47}"/>
              </a:ext>
            </a:extLst>
          </p:cNvPr>
          <p:cNvSpPr/>
          <p:nvPr/>
        </p:nvSpPr>
        <p:spPr>
          <a:xfrm>
            <a:off x="573639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A0510539-300C-48EA-BD2C-96098308E1D4}"/>
              </a:ext>
            </a:extLst>
          </p:cNvPr>
          <p:cNvSpPr/>
          <p:nvPr/>
        </p:nvSpPr>
        <p:spPr>
          <a:xfrm>
            <a:off x="655430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2CA5CBD-9E76-4C23-82E9-C8A10F3D5253}"/>
              </a:ext>
            </a:extLst>
          </p:cNvPr>
          <p:cNvSpPr/>
          <p:nvPr/>
        </p:nvSpPr>
        <p:spPr>
          <a:xfrm>
            <a:off x="7368549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E74E147-90FB-4F85-8AF2-087F5021165D}"/>
              </a:ext>
            </a:extLst>
          </p:cNvPr>
          <p:cNvSpPr/>
          <p:nvPr/>
        </p:nvSpPr>
        <p:spPr>
          <a:xfrm>
            <a:off x="8182794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557E0B1-8745-4011-BF48-11F5B352A0DB}"/>
              </a:ext>
            </a:extLst>
          </p:cNvPr>
          <p:cNvSpPr/>
          <p:nvPr/>
        </p:nvSpPr>
        <p:spPr>
          <a:xfrm>
            <a:off x="9068154" y="5406376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8617EB95-5B42-4F2D-96E4-328904A16DF8}"/>
              </a:ext>
            </a:extLst>
          </p:cNvPr>
          <p:cNvSpPr/>
          <p:nvPr/>
        </p:nvSpPr>
        <p:spPr>
          <a:xfrm>
            <a:off x="9013800" y="5357223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A550CE45-13CD-4EB3-A7BA-76F99EC5E370}"/>
              </a:ext>
            </a:extLst>
          </p:cNvPr>
          <p:cNvGrpSpPr/>
          <p:nvPr/>
        </p:nvGrpSpPr>
        <p:grpSpPr>
          <a:xfrm>
            <a:off x="1266622" y="1637883"/>
            <a:ext cx="319245" cy="4231962"/>
            <a:chOff x="1266622" y="1637883"/>
            <a:chExt cx="319245" cy="4231962"/>
          </a:xfrm>
        </p:grpSpPr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526BE8E5-1C0F-4C4D-9755-8664B349D1E4}"/>
                </a:ext>
              </a:extLst>
            </p:cNvPr>
            <p:cNvSpPr txBox="1"/>
            <p:nvPr/>
          </p:nvSpPr>
          <p:spPr>
            <a:xfrm>
              <a:off x="1266622" y="550051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lang="de-DE" dirty="0"/>
            </a:p>
          </p:txBody>
        </p:sp>
        <p:sp>
          <p:nvSpPr>
            <p:cNvPr id="106" name="Textfeld 105">
              <a:extLst>
                <a:ext uri="{FF2B5EF4-FFF2-40B4-BE49-F238E27FC236}">
                  <a16:creationId xmlns:a16="http://schemas.microsoft.com/office/drawing/2014/main" id="{ABAFF465-2D2B-412A-AB6D-1B8C8BAAC256}"/>
                </a:ext>
              </a:extLst>
            </p:cNvPr>
            <p:cNvSpPr txBox="1"/>
            <p:nvPr/>
          </p:nvSpPr>
          <p:spPr>
            <a:xfrm>
              <a:off x="1298967" y="4547982"/>
              <a:ext cx="243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lang="de-DE" dirty="0"/>
            </a:p>
          </p:txBody>
        </p:sp>
        <p:sp>
          <p:nvSpPr>
            <p:cNvPr id="107" name="Textfeld 106">
              <a:extLst>
                <a:ext uri="{FF2B5EF4-FFF2-40B4-BE49-F238E27FC236}">
                  <a16:creationId xmlns:a16="http://schemas.microsoft.com/office/drawing/2014/main" id="{FFFBA50B-84E8-4A28-B361-5F0C55112FAD}"/>
                </a:ext>
              </a:extLst>
            </p:cNvPr>
            <p:cNvSpPr txBox="1"/>
            <p:nvPr/>
          </p:nvSpPr>
          <p:spPr>
            <a:xfrm>
              <a:off x="1266935" y="3577163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lang="de-DE" dirty="0"/>
            </a:p>
          </p:txBody>
        </p:sp>
        <p:sp>
          <p:nvSpPr>
            <p:cNvPr id="108" name="Textfeld 107">
              <a:extLst>
                <a:ext uri="{FF2B5EF4-FFF2-40B4-BE49-F238E27FC236}">
                  <a16:creationId xmlns:a16="http://schemas.microsoft.com/office/drawing/2014/main" id="{2B04C3DA-EBE9-4AFA-975F-C69EA5DD3E28}"/>
                </a:ext>
              </a:extLst>
            </p:cNvPr>
            <p:cNvSpPr txBox="1"/>
            <p:nvPr/>
          </p:nvSpPr>
          <p:spPr>
            <a:xfrm>
              <a:off x="1270388" y="259339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lang="de-DE" dirty="0"/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0BDD41E3-CCA9-4795-A07A-680C2212D6D0}"/>
                </a:ext>
              </a:extLst>
            </p:cNvPr>
            <p:cNvSpPr txBox="1"/>
            <p:nvPr/>
          </p:nvSpPr>
          <p:spPr>
            <a:xfrm>
              <a:off x="1272961" y="163788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lang="de-DE" dirty="0"/>
            </a:p>
          </p:txBody>
        </p:sp>
      </p:grpSp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091F56B-8C99-4629-AED5-5FA0D38B585C}"/>
              </a:ext>
            </a:extLst>
          </p:cNvPr>
          <p:cNvGrpSpPr/>
          <p:nvPr/>
        </p:nvGrpSpPr>
        <p:grpSpPr>
          <a:xfrm>
            <a:off x="-16411" y="-12700"/>
            <a:ext cx="2490316" cy="6674644"/>
            <a:chOff x="-16411" y="-12700"/>
            <a:chExt cx="2490316" cy="6674644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CC0E430F-8A32-4A64-B254-9EA2C0A29E3F}"/>
                </a:ext>
              </a:extLst>
            </p:cNvPr>
            <p:cNvGrpSpPr/>
            <p:nvPr/>
          </p:nvGrpSpPr>
          <p:grpSpPr>
            <a:xfrm>
              <a:off x="-16411" y="-12700"/>
              <a:ext cx="2490316" cy="6674644"/>
              <a:chOff x="-2185551" y="0"/>
              <a:chExt cx="2490316" cy="6674644"/>
            </a:xfrm>
          </p:grpSpPr>
          <p:sp>
            <p:nvSpPr>
              <p:cNvPr id="103" name="Freihandform: Form 102">
                <a:extLst>
                  <a:ext uri="{FF2B5EF4-FFF2-40B4-BE49-F238E27FC236}">
                    <a16:creationId xmlns:a16="http://schemas.microsoft.com/office/drawing/2014/main" id="{4D98C6FE-D5B2-4426-901A-D57B5EB06FC0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52E4F"/>
                </a:solidFill>
                <a:extLst>
                  <a:ext uri="{C807C97D-BFC1-408E-A445-0C87EB9F89A2}">
                    <ask:lineSketchStyleProps xmlns:ask="http://schemas.microsoft.com/office/drawing/2018/sketchyshapes" sd="1517918351">
                      <a:custGeom>
                        <a:avLst/>
                        <a:gdLst>
                          <a:gd name="connsiteX0" fmla="*/ 0 w 2490316"/>
                          <a:gd name="connsiteY0" fmla="*/ 0 h 6674644"/>
                          <a:gd name="connsiteX1" fmla="*/ 472021 w 2490316"/>
                          <a:gd name="connsiteY1" fmla="*/ 0 h 6674644"/>
                          <a:gd name="connsiteX2" fmla="*/ 1029865 w 2490316"/>
                          <a:gd name="connsiteY2" fmla="*/ 0 h 6674644"/>
                          <a:gd name="connsiteX3" fmla="*/ 1609164 w 2490316"/>
                          <a:gd name="connsiteY3" fmla="*/ 0 h 6674644"/>
                          <a:gd name="connsiteX4" fmla="*/ 2145552 w 2490316"/>
                          <a:gd name="connsiteY4" fmla="*/ 0 h 6674644"/>
                          <a:gd name="connsiteX5" fmla="*/ 2145552 w 2490316"/>
                          <a:gd name="connsiteY5" fmla="*/ 588668 h 6674644"/>
                          <a:gd name="connsiteX6" fmla="*/ 2145552 w 2490316"/>
                          <a:gd name="connsiteY6" fmla="*/ 1119115 h 6674644"/>
                          <a:gd name="connsiteX7" fmla="*/ 2145552 w 2490316"/>
                          <a:gd name="connsiteY7" fmla="*/ 1591343 h 6674644"/>
                          <a:gd name="connsiteX8" fmla="*/ 2145552 w 2490316"/>
                          <a:gd name="connsiteY8" fmla="*/ 2121791 h 6674644"/>
                          <a:gd name="connsiteX9" fmla="*/ 2145552 w 2490316"/>
                          <a:gd name="connsiteY9" fmla="*/ 2652239 h 6674644"/>
                          <a:gd name="connsiteX10" fmla="*/ 2145552 w 2490316"/>
                          <a:gd name="connsiteY10" fmla="*/ 3124466 h 6674644"/>
                          <a:gd name="connsiteX11" fmla="*/ 2145552 w 2490316"/>
                          <a:gd name="connsiteY11" fmla="*/ 3887794 h 6674644"/>
                          <a:gd name="connsiteX12" fmla="*/ 2145552 w 2490316"/>
                          <a:gd name="connsiteY12" fmla="*/ 4592901 h 6674644"/>
                          <a:gd name="connsiteX13" fmla="*/ 2145552 w 2490316"/>
                          <a:gd name="connsiteY13" fmla="*/ 5821987 h 6674644"/>
                          <a:gd name="connsiteX14" fmla="*/ 2145164 w 2490316"/>
                          <a:gd name="connsiteY14" fmla="*/ 5823909 h 6674644"/>
                          <a:gd name="connsiteX15" fmla="*/ 2145164 w 2490316"/>
                          <a:gd name="connsiteY15" fmla="*/ 6244456 h 6674644"/>
                          <a:gd name="connsiteX16" fmla="*/ 2209377 w 2490316"/>
                          <a:gd name="connsiteY16" fmla="*/ 6341331 h 6674644"/>
                          <a:gd name="connsiteX17" fmla="*/ 2232366 w 2490316"/>
                          <a:gd name="connsiteY17" fmla="*/ 6345972 h 6674644"/>
                          <a:gd name="connsiteX18" fmla="*/ 2232366 w 2490316"/>
                          <a:gd name="connsiteY18" fmla="*/ 6348412 h 6674644"/>
                          <a:gd name="connsiteX19" fmla="*/ 2366525 w 2490316"/>
                          <a:gd name="connsiteY19" fmla="*/ 6348412 h 6674644"/>
                          <a:gd name="connsiteX20" fmla="*/ 2366525 w 2490316"/>
                          <a:gd name="connsiteY20" fmla="*/ 6349594 h 6674644"/>
                          <a:gd name="connsiteX21" fmla="*/ 2384222 w 2490316"/>
                          <a:gd name="connsiteY21" fmla="*/ 6349594 h 6674644"/>
                          <a:gd name="connsiteX22" fmla="*/ 2489359 w 2490316"/>
                          <a:gd name="connsiteY22" fmla="*/ 6454731 h 6674644"/>
                          <a:gd name="connsiteX23" fmla="*/ 2489359 w 2490316"/>
                          <a:gd name="connsiteY23" fmla="*/ 6475378 h 6674644"/>
                          <a:gd name="connsiteX24" fmla="*/ 2490316 w 2490316"/>
                          <a:gd name="connsiteY24" fmla="*/ 6475378 h 6674644"/>
                          <a:gd name="connsiteX25" fmla="*/ 2490316 w 2490316"/>
                          <a:gd name="connsiteY25" fmla="*/ 6569462 h 6674644"/>
                          <a:gd name="connsiteX26" fmla="*/ 2385179 w 2490316"/>
                          <a:gd name="connsiteY26" fmla="*/ 6674599 h 6674644"/>
                          <a:gd name="connsiteX27" fmla="*/ 2366525 w 2490316"/>
                          <a:gd name="connsiteY27" fmla="*/ 6674599 h 6674644"/>
                          <a:gd name="connsiteX28" fmla="*/ 2366525 w 2490316"/>
                          <a:gd name="connsiteY28" fmla="*/ 6674644 h 6674644"/>
                          <a:gd name="connsiteX29" fmla="*/ 2087378 w 2490316"/>
                          <a:gd name="connsiteY29" fmla="*/ 6674644 h 6674644"/>
                          <a:gd name="connsiteX30" fmla="*/ 2087378 w 2490316"/>
                          <a:gd name="connsiteY30" fmla="*/ 6674598 h 6674644"/>
                          <a:gd name="connsiteX31" fmla="*/ 1419873 w 2490316"/>
                          <a:gd name="connsiteY31" fmla="*/ 6674598 h 6674644"/>
                          <a:gd name="connsiteX32" fmla="*/ 1412295 w 2490316"/>
                          <a:gd name="connsiteY32" fmla="*/ 6673068 h 6674644"/>
                          <a:gd name="connsiteX33" fmla="*/ 955653 w 2490316"/>
                          <a:gd name="connsiteY33" fmla="*/ 6673068 h 6674644"/>
                          <a:gd name="connsiteX34" fmla="*/ 484888 w 2490316"/>
                          <a:gd name="connsiteY34" fmla="*/ 6673068 h 6674644"/>
                          <a:gd name="connsiteX35" fmla="*/ 0 w 2490316"/>
                          <a:gd name="connsiteY35" fmla="*/ 6673068 h 6674644"/>
                          <a:gd name="connsiteX36" fmla="*/ 0 w 2490316"/>
                          <a:gd name="connsiteY36" fmla="*/ 6005761 h 6674644"/>
                          <a:gd name="connsiteX37" fmla="*/ 0 w 2490316"/>
                          <a:gd name="connsiteY37" fmla="*/ 5204993 h 6674644"/>
                          <a:gd name="connsiteX38" fmla="*/ 0 w 2490316"/>
                          <a:gd name="connsiteY38" fmla="*/ 4404225 h 6674644"/>
                          <a:gd name="connsiteX39" fmla="*/ 0 w 2490316"/>
                          <a:gd name="connsiteY39" fmla="*/ 3870379 h 6674644"/>
                          <a:gd name="connsiteX40" fmla="*/ 0 w 2490316"/>
                          <a:gd name="connsiteY40" fmla="*/ 3336534 h 6674644"/>
                          <a:gd name="connsiteX41" fmla="*/ 0 w 2490316"/>
                          <a:gd name="connsiteY41" fmla="*/ 2535766 h 6674644"/>
                          <a:gd name="connsiteX42" fmla="*/ 0 w 2490316"/>
                          <a:gd name="connsiteY42" fmla="*/ 2001920 h 6674644"/>
                          <a:gd name="connsiteX43" fmla="*/ 0 w 2490316"/>
                          <a:gd name="connsiteY43" fmla="*/ 1267883 h 6674644"/>
                          <a:gd name="connsiteX44" fmla="*/ 0 w 2490316"/>
                          <a:gd name="connsiteY44" fmla="*/ 734037 h 6674644"/>
                          <a:gd name="connsiteX45" fmla="*/ 0 w 2490316"/>
                          <a:gd name="connsiteY45" fmla="*/ 0 h 66746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</a:cxnLst>
                        <a:rect l="l" t="t" r="r" b="b"/>
                        <a:pathLst>
                          <a:path w="2490316" h="6674644" fill="none" extrusionOk="0">
                            <a:moveTo>
                              <a:pt x="0" y="0"/>
                            </a:moveTo>
                            <a:cubicBezTo>
                              <a:pt x="155885" y="-7687"/>
                              <a:pt x="297172" y="13869"/>
                              <a:pt x="472021" y="0"/>
                            </a:cubicBezTo>
                            <a:cubicBezTo>
                              <a:pt x="646870" y="-13869"/>
                              <a:pt x="831837" y="25611"/>
                              <a:pt x="1029865" y="0"/>
                            </a:cubicBezTo>
                            <a:cubicBezTo>
                              <a:pt x="1227893" y="-25611"/>
                              <a:pt x="1453521" y="-25437"/>
                              <a:pt x="1609164" y="0"/>
                            </a:cubicBezTo>
                            <a:cubicBezTo>
                              <a:pt x="1764807" y="25437"/>
                              <a:pt x="1917854" y="11017"/>
                              <a:pt x="2145552" y="0"/>
                            </a:cubicBezTo>
                            <a:cubicBezTo>
                              <a:pt x="2122457" y="195267"/>
                              <a:pt x="2156554" y="400166"/>
                              <a:pt x="2145552" y="588668"/>
                            </a:cubicBezTo>
                            <a:cubicBezTo>
                              <a:pt x="2134550" y="777170"/>
                              <a:pt x="2122404" y="1004850"/>
                              <a:pt x="2145552" y="1119115"/>
                            </a:cubicBezTo>
                            <a:cubicBezTo>
                              <a:pt x="2168700" y="1233380"/>
                              <a:pt x="2155516" y="1413832"/>
                              <a:pt x="2145552" y="1591343"/>
                            </a:cubicBezTo>
                            <a:cubicBezTo>
                              <a:pt x="2135588" y="1768854"/>
                              <a:pt x="2162630" y="1944917"/>
                              <a:pt x="2145552" y="2121791"/>
                            </a:cubicBezTo>
                            <a:cubicBezTo>
                              <a:pt x="2128474" y="2298665"/>
                              <a:pt x="2142634" y="2448797"/>
                              <a:pt x="2145552" y="2652239"/>
                            </a:cubicBezTo>
                            <a:cubicBezTo>
                              <a:pt x="2148470" y="2855681"/>
                              <a:pt x="2145359" y="2963702"/>
                              <a:pt x="2145552" y="3124466"/>
                            </a:cubicBezTo>
                            <a:cubicBezTo>
                              <a:pt x="2145745" y="3285230"/>
                              <a:pt x="2136993" y="3699832"/>
                              <a:pt x="2145552" y="3887794"/>
                            </a:cubicBezTo>
                            <a:cubicBezTo>
                              <a:pt x="2154111" y="4075756"/>
                              <a:pt x="2119846" y="4393139"/>
                              <a:pt x="2145552" y="4592901"/>
                            </a:cubicBezTo>
                            <a:cubicBezTo>
                              <a:pt x="2171258" y="4792663"/>
                              <a:pt x="2174211" y="5498399"/>
                              <a:pt x="2145552" y="5821987"/>
                            </a:cubicBezTo>
                            <a:cubicBezTo>
                              <a:pt x="2145378" y="5822638"/>
                              <a:pt x="2145203" y="5823341"/>
                              <a:pt x="2145164" y="5823909"/>
                            </a:cubicBezTo>
                            <a:cubicBezTo>
                              <a:pt x="2155967" y="6021832"/>
                              <a:pt x="2162244" y="6043276"/>
                              <a:pt x="2145164" y="6244456"/>
                            </a:cubicBezTo>
                            <a:cubicBezTo>
                              <a:pt x="2151852" y="6286968"/>
                              <a:pt x="2170845" y="6334262"/>
                              <a:pt x="2209377" y="6341331"/>
                            </a:cubicBezTo>
                            <a:cubicBezTo>
                              <a:pt x="2218121" y="6341953"/>
                              <a:pt x="2225969" y="6344087"/>
                              <a:pt x="2232366" y="6345972"/>
                            </a:cubicBezTo>
                            <a:cubicBezTo>
                              <a:pt x="2232404" y="6346545"/>
                              <a:pt x="2232246" y="6347883"/>
                              <a:pt x="2232366" y="6348412"/>
                            </a:cubicBezTo>
                            <a:cubicBezTo>
                              <a:pt x="2292005" y="6349746"/>
                              <a:pt x="2320794" y="6349556"/>
                              <a:pt x="2366525" y="6348412"/>
                            </a:cubicBezTo>
                            <a:cubicBezTo>
                              <a:pt x="2366468" y="6348795"/>
                              <a:pt x="2366572" y="6349116"/>
                              <a:pt x="2366525" y="6349594"/>
                            </a:cubicBezTo>
                            <a:cubicBezTo>
                              <a:pt x="2374330" y="6349105"/>
                              <a:pt x="2376057" y="6348991"/>
                              <a:pt x="2384222" y="6349594"/>
                            </a:cubicBezTo>
                            <a:cubicBezTo>
                              <a:pt x="2450956" y="6348451"/>
                              <a:pt x="2485996" y="6408019"/>
                              <a:pt x="2489359" y="6454731"/>
                            </a:cubicBezTo>
                            <a:cubicBezTo>
                              <a:pt x="2489512" y="6463132"/>
                              <a:pt x="2489820" y="6468766"/>
                              <a:pt x="2489359" y="6475378"/>
                            </a:cubicBezTo>
                            <a:cubicBezTo>
                              <a:pt x="2489562" y="6475424"/>
                              <a:pt x="2490013" y="6475414"/>
                              <a:pt x="2490316" y="6475378"/>
                            </a:cubicBezTo>
                            <a:cubicBezTo>
                              <a:pt x="2487202" y="6505149"/>
                              <a:pt x="2492598" y="6523274"/>
                              <a:pt x="2490316" y="6569462"/>
                            </a:cubicBezTo>
                            <a:cubicBezTo>
                              <a:pt x="2485575" y="6626604"/>
                              <a:pt x="2434625" y="6673558"/>
                              <a:pt x="2385179" y="6674599"/>
                            </a:cubicBezTo>
                            <a:cubicBezTo>
                              <a:pt x="2377892" y="6675062"/>
                              <a:pt x="2374344" y="6674702"/>
                              <a:pt x="2366525" y="6674599"/>
                            </a:cubicBezTo>
                            <a:cubicBezTo>
                              <a:pt x="2366526" y="6674619"/>
                              <a:pt x="2366525" y="6674622"/>
                              <a:pt x="2366525" y="6674644"/>
                            </a:cubicBezTo>
                            <a:cubicBezTo>
                              <a:pt x="2253429" y="6664276"/>
                              <a:pt x="2147303" y="6686228"/>
                              <a:pt x="2087378" y="6674644"/>
                            </a:cubicBezTo>
                            <a:cubicBezTo>
                              <a:pt x="2087377" y="6674635"/>
                              <a:pt x="2087379" y="6674608"/>
                              <a:pt x="2087378" y="6674598"/>
                            </a:cubicBezTo>
                            <a:cubicBezTo>
                              <a:pt x="1815940" y="6672929"/>
                              <a:pt x="1645229" y="6680485"/>
                              <a:pt x="1419873" y="6674598"/>
                            </a:cubicBezTo>
                            <a:cubicBezTo>
                              <a:pt x="1417802" y="6674315"/>
                              <a:pt x="1413856" y="6673777"/>
                              <a:pt x="1412295" y="6673068"/>
                            </a:cubicBezTo>
                            <a:cubicBezTo>
                              <a:pt x="1290050" y="6679820"/>
                              <a:pt x="1127801" y="6678033"/>
                              <a:pt x="955653" y="6673068"/>
                            </a:cubicBezTo>
                            <a:cubicBezTo>
                              <a:pt x="783505" y="6668103"/>
                              <a:pt x="595734" y="6650147"/>
                              <a:pt x="484888" y="6673068"/>
                            </a:cubicBezTo>
                            <a:cubicBezTo>
                              <a:pt x="374042" y="6695989"/>
                              <a:pt x="101741" y="6676204"/>
                              <a:pt x="0" y="6673068"/>
                            </a:cubicBezTo>
                            <a:cubicBezTo>
                              <a:pt x="-11239" y="6423457"/>
                              <a:pt x="-26224" y="6212329"/>
                              <a:pt x="0" y="6005761"/>
                            </a:cubicBezTo>
                            <a:cubicBezTo>
                              <a:pt x="26224" y="5799193"/>
                              <a:pt x="20513" y="5550447"/>
                              <a:pt x="0" y="5204993"/>
                            </a:cubicBezTo>
                            <a:cubicBezTo>
                              <a:pt x="-20513" y="4859539"/>
                              <a:pt x="-3750" y="4623612"/>
                              <a:pt x="0" y="4404225"/>
                            </a:cubicBezTo>
                            <a:cubicBezTo>
                              <a:pt x="3750" y="4184838"/>
                              <a:pt x="-18259" y="4124356"/>
                              <a:pt x="0" y="3870379"/>
                            </a:cubicBezTo>
                            <a:cubicBezTo>
                              <a:pt x="18259" y="3616402"/>
                              <a:pt x="-15987" y="3495233"/>
                              <a:pt x="0" y="3336534"/>
                            </a:cubicBezTo>
                            <a:cubicBezTo>
                              <a:pt x="15987" y="3177836"/>
                              <a:pt x="36901" y="2927508"/>
                              <a:pt x="0" y="2535766"/>
                            </a:cubicBezTo>
                            <a:cubicBezTo>
                              <a:pt x="-36901" y="2144024"/>
                              <a:pt x="20342" y="2213982"/>
                              <a:pt x="0" y="2001920"/>
                            </a:cubicBezTo>
                            <a:cubicBezTo>
                              <a:pt x="-20342" y="1789858"/>
                              <a:pt x="-32254" y="1521453"/>
                              <a:pt x="0" y="1267883"/>
                            </a:cubicBezTo>
                            <a:cubicBezTo>
                              <a:pt x="32254" y="1014313"/>
                              <a:pt x="16662" y="882595"/>
                              <a:pt x="0" y="734037"/>
                            </a:cubicBezTo>
                            <a:cubicBezTo>
                              <a:pt x="-16662" y="585479"/>
                              <a:pt x="16107" y="212423"/>
                              <a:pt x="0" y="0"/>
                            </a:cubicBezTo>
                            <a:close/>
                          </a:path>
                          <a:path w="2490316" h="6674644" stroke="0" extrusionOk="0">
                            <a:moveTo>
                              <a:pt x="0" y="0"/>
                            </a:moveTo>
                            <a:cubicBezTo>
                              <a:pt x="262646" y="-3210"/>
                              <a:pt x="323408" y="-24519"/>
                              <a:pt x="579299" y="0"/>
                            </a:cubicBezTo>
                            <a:cubicBezTo>
                              <a:pt x="835190" y="24519"/>
                              <a:pt x="903251" y="19440"/>
                              <a:pt x="1051320" y="0"/>
                            </a:cubicBezTo>
                            <a:cubicBezTo>
                              <a:pt x="1199389" y="-19440"/>
                              <a:pt x="1392480" y="-23657"/>
                              <a:pt x="1544797" y="0"/>
                            </a:cubicBezTo>
                            <a:cubicBezTo>
                              <a:pt x="1697114" y="23657"/>
                              <a:pt x="2003737" y="-15008"/>
                              <a:pt x="2145552" y="0"/>
                            </a:cubicBezTo>
                            <a:cubicBezTo>
                              <a:pt x="2120753" y="284056"/>
                              <a:pt x="2163791" y="449645"/>
                              <a:pt x="2145552" y="646887"/>
                            </a:cubicBezTo>
                            <a:cubicBezTo>
                              <a:pt x="2127313" y="844129"/>
                              <a:pt x="2160474" y="943398"/>
                              <a:pt x="2145552" y="1119115"/>
                            </a:cubicBezTo>
                            <a:cubicBezTo>
                              <a:pt x="2130630" y="1294832"/>
                              <a:pt x="2138970" y="1514051"/>
                              <a:pt x="2145552" y="1707783"/>
                            </a:cubicBezTo>
                            <a:cubicBezTo>
                              <a:pt x="2152134" y="1901515"/>
                              <a:pt x="2153697" y="2147083"/>
                              <a:pt x="2145552" y="2471110"/>
                            </a:cubicBezTo>
                            <a:cubicBezTo>
                              <a:pt x="2137407" y="2795137"/>
                              <a:pt x="2133854" y="2784198"/>
                              <a:pt x="2145552" y="2943338"/>
                            </a:cubicBezTo>
                            <a:cubicBezTo>
                              <a:pt x="2157250" y="3102478"/>
                              <a:pt x="2132728" y="3527589"/>
                              <a:pt x="2145552" y="3706665"/>
                            </a:cubicBezTo>
                            <a:cubicBezTo>
                              <a:pt x="2158376" y="3885741"/>
                              <a:pt x="2153652" y="4152205"/>
                              <a:pt x="2145552" y="4411772"/>
                            </a:cubicBezTo>
                            <a:cubicBezTo>
                              <a:pt x="2137452" y="4671339"/>
                              <a:pt x="2172418" y="4820871"/>
                              <a:pt x="2145552" y="5175100"/>
                            </a:cubicBezTo>
                            <a:cubicBezTo>
                              <a:pt x="2118686" y="5529329"/>
                              <a:pt x="2121298" y="5505592"/>
                              <a:pt x="2145552" y="5821987"/>
                            </a:cubicBezTo>
                            <a:cubicBezTo>
                              <a:pt x="2145404" y="5822557"/>
                              <a:pt x="2145210" y="5823286"/>
                              <a:pt x="2145164" y="5823909"/>
                            </a:cubicBezTo>
                            <a:cubicBezTo>
                              <a:pt x="2141523" y="5939041"/>
                              <a:pt x="2140716" y="6052550"/>
                              <a:pt x="2145164" y="6244456"/>
                            </a:cubicBezTo>
                            <a:cubicBezTo>
                              <a:pt x="2143645" y="6293490"/>
                              <a:pt x="2174701" y="6326317"/>
                              <a:pt x="2209377" y="6341331"/>
                            </a:cubicBezTo>
                            <a:cubicBezTo>
                              <a:pt x="2218997" y="6343637"/>
                              <a:pt x="2223537" y="6343608"/>
                              <a:pt x="2232366" y="6345972"/>
                            </a:cubicBezTo>
                            <a:cubicBezTo>
                              <a:pt x="2232426" y="6346711"/>
                              <a:pt x="2232390" y="6347284"/>
                              <a:pt x="2232366" y="6348412"/>
                            </a:cubicBezTo>
                            <a:cubicBezTo>
                              <a:pt x="2295767" y="6343426"/>
                              <a:pt x="2311354" y="6354163"/>
                              <a:pt x="2366525" y="6348412"/>
                            </a:cubicBezTo>
                            <a:cubicBezTo>
                              <a:pt x="2366503" y="6348858"/>
                              <a:pt x="2366556" y="6349022"/>
                              <a:pt x="2366525" y="6349594"/>
                            </a:cubicBezTo>
                            <a:cubicBezTo>
                              <a:pt x="2374161" y="6349887"/>
                              <a:pt x="2376724" y="6348932"/>
                              <a:pt x="2384222" y="6349594"/>
                            </a:cubicBezTo>
                            <a:cubicBezTo>
                              <a:pt x="2443845" y="6347433"/>
                              <a:pt x="2487705" y="6390812"/>
                              <a:pt x="2489359" y="6454731"/>
                            </a:cubicBezTo>
                            <a:cubicBezTo>
                              <a:pt x="2488556" y="6460160"/>
                              <a:pt x="2489481" y="6467823"/>
                              <a:pt x="2489359" y="6475378"/>
                            </a:cubicBezTo>
                            <a:cubicBezTo>
                              <a:pt x="2489647" y="6475418"/>
                              <a:pt x="2489900" y="6475367"/>
                              <a:pt x="2490316" y="6475378"/>
                            </a:cubicBezTo>
                            <a:cubicBezTo>
                              <a:pt x="2489430" y="6509921"/>
                              <a:pt x="2493739" y="6532400"/>
                              <a:pt x="2490316" y="6569462"/>
                            </a:cubicBezTo>
                            <a:cubicBezTo>
                              <a:pt x="2485520" y="6623623"/>
                              <a:pt x="2450138" y="6674071"/>
                              <a:pt x="2385179" y="6674599"/>
                            </a:cubicBezTo>
                            <a:cubicBezTo>
                              <a:pt x="2379293" y="6674908"/>
                              <a:pt x="2373765" y="6674550"/>
                              <a:pt x="2366525" y="6674599"/>
                            </a:cubicBezTo>
                            <a:cubicBezTo>
                              <a:pt x="2366524" y="6674611"/>
                              <a:pt x="2366525" y="6674623"/>
                              <a:pt x="2366525" y="6674644"/>
                            </a:cubicBezTo>
                            <a:cubicBezTo>
                              <a:pt x="2238560" y="6677595"/>
                              <a:pt x="2150768" y="6674753"/>
                              <a:pt x="2087378" y="6674644"/>
                            </a:cubicBezTo>
                            <a:cubicBezTo>
                              <a:pt x="2087377" y="6674627"/>
                              <a:pt x="2087379" y="6674619"/>
                              <a:pt x="2087378" y="6674598"/>
                            </a:cubicBezTo>
                            <a:cubicBezTo>
                              <a:pt x="1948283" y="6667739"/>
                              <a:pt x="1609842" y="6701483"/>
                              <a:pt x="1419873" y="6674598"/>
                            </a:cubicBezTo>
                            <a:cubicBezTo>
                              <a:pt x="1416959" y="6673936"/>
                              <a:pt x="1414162" y="6673755"/>
                              <a:pt x="1412295" y="6673068"/>
                            </a:cubicBezTo>
                            <a:cubicBezTo>
                              <a:pt x="1221291" y="6658425"/>
                              <a:pt x="1159181" y="6666062"/>
                              <a:pt x="983899" y="6673068"/>
                            </a:cubicBezTo>
                            <a:cubicBezTo>
                              <a:pt x="808617" y="6680074"/>
                              <a:pt x="731991" y="6651661"/>
                              <a:pt x="484888" y="6673068"/>
                            </a:cubicBezTo>
                            <a:cubicBezTo>
                              <a:pt x="237785" y="6694475"/>
                              <a:pt x="103344" y="6682696"/>
                              <a:pt x="0" y="6673068"/>
                            </a:cubicBezTo>
                            <a:cubicBezTo>
                              <a:pt x="-12740" y="6469630"/>
                              <a:pt x="-19496" y="6381484"/>
                              <a:pt x="0" y="6205953"/>
                            </a:cubicBezTo>
                            <a:cubicBezTo>
                              <a:pt x="19496" y="6030423"/>
                              <a:pt x="-13933" y="5699363"/>
                              <a:pt x="0" y="5471916"/>
                            </a:cubicBezTo>
                            <a:cubicBezTo>
                              <a:pt x="13933" y="5244469"/>
                              <a:pt x="25997" y="5161630"/>
                              <a:pt x="0" y="4871340"/>
                            </a:cubicBezTo>
                            <a:cubicBezTo>
                              <a:pt x="-25997" y="4581050"/>
                              <a:pt x="-25868" y="4405392"/>
                              <a:pt x="0" y="4137302"/>
                            </a:cubicBezTo>
                            <a:cubicBezTo>
                              <a:pt x="25868" y="3869212"/>
                              <a:pt x="17032" y="3780399"/>
                              <a:pt x="0" y="3536726"/>
                            </a:cubicBezTo>
                            <a:cubicBezTo>
                              <a:pt x="-17032" y="3293053"/>
                              <a:pt x="-38346" y="3010095"/>
                              <a:pt x="0" y="2735958"/>
                            </a:cubicBezTo>
                            <a:cubicBezTo>
                              <a:pt x="38346" y="2461821"/>
                              <a:pt x="-25455" y="2219100"/>
                              <a:pt x="0" y="1935190"/>
                            </a:cubicBezTo>
                            <a:cubicBezTo>
                              <a:pt x="25455" y="1651280"/>
                              <a:pt x="-21150" y="1513039"/>
                              <a:pt x="0" y="1267883"/>
                            </a:cubicBezTo>
                            <a:cubicBezTo>
                              <a:pt x="21150" y="1022727"/>
                              <a:pt x="7967" y="1016878"/>
                              <a:pt x="0" y="800768"/>
                            </a:cubicBezTo>
                            <a:cubicBezTo>
                              <a:pt x="-7967" y="584658"/>
                              <a:pt x="29640" y="1737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  <p:pic>
            <p:nvPicPr>
              <p:cNvPr id="104" name="Grafik 10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1B5900-9FAE-43E0-AE10-205DD3F48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0B093F48-DAA4-4A99-A32C-891FB3925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66" y="204636"/>
              <a:ext cx="1633771" cy="305602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25365D53-9414-4FA7-912D-87EE20EACB30}"/>
              </a:ext>
            </a:extLst>
          </p:cNvPr>
          <p:cNvSpPr txBox="1"/>
          <p:nvPr/>
        </p:nvSpPr>
        <p:spPr>
          <a:xfrm>
            <a:off x="131919" y="1946432"/>
            <a:ext cx="1318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START COUNTING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460274F5-EE5A-4633-A4F6-40CBFB8BCE01}"/>
              </a:ext>
            </a:extLst>
          </p:cNvPr>
          <p:cNvGrpSpPr/>
          <p:nvPr/>
        </p:nvGrpSpPr>
        <p:grpSpPr>
          <a:xfrm>
            <a:off x="239237" y="2227573"/>
            <a:ext cx="1640842" cy="264074"/>
            <a:chOff x="239237" y="2272707"/>
            <a:chExt cx="1640842" cy="264074"/>
          </a:xfrm>
        </p:grpSpPr>
        <p:sp>
          <p:nvSpPr>
            <p:cNvPr id="98" name="Flussdiagramm: Alternativer Prozess 97">
              <a:extLst>
                <a:ext uri="{FF2B5EF4-FFF2-40B4-BE49-F238E27FC236}">
                  <a16:creationId xmlns:a16="http://schemas.microsoft.com/office/drawing/2014/main" id="{F361EF3B-6C23-44F9-A90B-8FB71DF30BCE}"/>
                </a:ext>
              </a:extLst>
            </p:cNvPr>
            <p:cNvSpPr/>
            <p:nvPr/>
          </p:nvSpPr>
          <p:spPr>
            <a:xfrm>
              <a:off x="239237" y="2278874"/>
              <a:ext cx="771643" cy="257907"/>
            </a:xfrm>
            <a:prstGeom prst="flowChartAlternateProcess">
              <a:avLst/>
            </a:prstGeom>
            <a:solidFill>
              <a:srgbClr val="062C50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LEFT</a:t>
              </a:r>
            </a:p>
          </p:txBody>
        </p:sp>
        <p:sp>
          <p:nvSpPr>
            <p:cNvPr id="99" name="Flussdiagramm: Alternativer Prozess 98">
              <a:hlinkClick r:id="rId12" action="ppaction://hlinksldjump"/>
              <a:extLst>
                <a:ext uri="{FF2B5EF4-FFF2-40B4-BE49-F238E27FC236}">
                  <a16:creationId xmlns:a16="http://schemas.microsoft.com/office/drawing/2014/main" id="{19E483A4-8B74-46B2-A4DA-9F90E2321834}"/>
                </a:ext>
              </a:extLst>
            </p:cNvPr>
            <p:cNvSpPr/>
            <p:nvPr/>
          </p:nvSpPr>
          <p:spPr>
            <a:xfrm>
              <a:off x="1108436" y="2272707"/>
              <a:ext cx="771643" cy="257907"/>
            </a:xfrm>
            <a:prstGeom prst="flowChartAlternateProcess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RIGHT</a:t>
              </a:r>
            </a:p>
          </p:txBody>
        </p:sp>
      </p:grpSp>
      <p:sp>
        <p:nvSpPr>
          <p:cNvPr id="52" name="Textfeld 51">
            <a:extLst>
              <a:ext uri="{FF2B5EF4-FFF2-40B4-BE49-F238E27FC236}">
                <a16:creationId xmlns:a16="http://schemas.microsoft.com/office/drawing/2014/main" id="{1B0DDFD2-F98F-4D4A-A7B0-01B475B7D370}"/>
              </a:ext>
            </a:extLst>
          </p:cNvPr>
          <p:cNvSpPr txBox="1"/>
          <p:nvPr/>
        </p:nvSpPr>
        <p:spPr>
          <a:xfrm>
            <a:off x="129260" y="2783685"/>
            <a:ext cx="98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EDIT NUMBER OF ROWS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07B1FAF0-D49A-40B9-8394-83A8B2EF012C}"/>
              </a:ext>
            </a:extLst>
          </p:cNvPr>
          <p:cNvGrpSpPr/>
          <p:nvPr/>
        </p:nvGrpSpPr>
        <p:grpSpPr>
          <a:xfrm flipH="1">
            <a:off x="1109389" y="2819435"/>
            <a:ext cx="315126" cy="315126"/>
            <a:chOff x="1568294" y="2733374"/>
            <a:chExt cx="168168" cy="168168"/>
          </a:xfrm>
        </p:grpSpPr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5DDB427E-D0DD-46EF-8EFD-FA05EAC7DCFD}"/>
                </a:ext>
              </a:extLst>
            </p:cNvPr>
            <p:cNvSpPr/>
            <p:nvPr/>
          </p:nvSpPr>
          <p:spPr>
            <a:xfrm>
              <a:off x="1568294" y="2733374"/>
              <a:ext cx="168168" cy="168168"/>
            </a:xfrm>
            <a:prstGeom prst="ellipse">
              <a:avLst/>
            </a:prstGeom>
            <a:solidFill>
              <a:srgbClr val="6780A2"/>
            </a:solidFill>
            <a:ln w="38100">
              <a:solidFill>
                <a:srgbClr val="052E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2" name="Grafik 71">
              <a:hlinkClick r:id="rId13" action="ppaction://hlinksldjump"/>
              <a:extLst>
                <a:ext uri="{FF2B5EF4-FFF2-40B4-BE49-F238E27FC236}">
                  <a16:creationId xmlns:a16="http://schemas.microsoft.com/office/drawing/2014/main" id="{0A0C28E7-9C35-40A2-9199-E74812BC8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56" t="22470" r="35845" b="36131"/>
            <a:stretch/>
          </p:blipFill>
          <p:spPr>
            <a:xfrm>
              <a:off x="1607343" y="2769396"/>
              <a:ext cx="95250" cy="95250"/>
            </a:xfrm>
            <a:prstGeom prst="rect">
              <a:avLst/>
            </a:prstGeom>
          </p:spPr>
        </p:pic>
      </p:grpSp>
      <p:pic>
        <p:nvPicPr>
          <p:cNvPr id="70" name="Grafik 69">
            <a:extLst>
              <a:ext uri="{FF2B5EF4-FFF2-40B4-BE49-F238E27FC236}">
                <a16:creationId xmlns:a16="http://schemas.microsoft.com/office/drawing/2014/main" id="{1AF11651-C048-4835-87A7-07D4B47E018B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19"/>
            <a:ext cx="205261" cy="102630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5C3E7ACB-81AC-4FE1-9D67-C40486EF56E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4099" y="5689103"/>
            <a:ext cx="264922" cy="264922"/>
          </a:xfrm>
          <a:prstGeom prst="rect">
            <a:avLst/>
          </a:prstGeom>
        </p:spPr>
      </p:pic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562E1274-9D1B-4408-8EBA-31CDB414A2E6}"/>
              </a:ext>
            </a:extLst>
          </p:cNvPr>
          <p:cNvGrpSpPr/>
          <p:nvPr/>
        </p:nvGrpSpPr>
        <p:grpSpPr>
          <a:xfrm>
            <a:off x="1540805" y="2818110"/>
            <a:ext cx="315126" cy="315126"/>
            <a:chOff x="1596718" y="2517858"/>
            <a:chExt cx="315126" cy="315126"/>
          </a:xfrm>
          <a:solidFill>
            <a:schemeClr val="bg1">
              <a:lumMod val="85000"/>
            </a:schemeClr>
          </a:solidFill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25FE6594-F325-4160-97D3-CCF1E2AECAA4}"/>
                </a:ext>
              </a:extLst>
            </p:cNvPr>
            <p:cNvSpPr/>
            <p:nvPr/>
          </p:nvSpPr>
          <p:spPr>
            <a:xfrm flipH="1">
              <a:off x="1596718" y="2517858"/>
              <a:ext cx="315126" cy="315126"/>
            </a:xfrm>
            <a:prstGeom prst="ellipse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12" name="Grafik 111">
              <a:extLst>
                <a:ext uri="{FF2B5EF4-FFF2-40B4-BE49-F238E27FC236}">
                  <a16:creationId xmlns:a16="http://schemas.microsoft.com/office/drawing/2014/main" id="{F3AD98F6-AE99-40D3-912F-A61F5DDB99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23" t="32055" r="33768" b="44141"/>
            <a:stretch/>
          </p:blipFill>
          <p:spPr>
            <a:xfrm flipH="1">
              <a:off x="1656112" y="2628567"/>
              <a:ext cx="205261" cy="1026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18E3D2BF-2AFC-468A-9EC6-48D7F7EA8168}"/>
              </a:ext>
            </a:extLst>
          </p:cNvPr>
          <p:cNvGrpSpPr/>
          <p:nvPr/>
        </p:nvGrpSpPr>
        <p:grpSpPr>
          <a:xfrm>
            <a:off x="132813" y="3476330"/>
            <a:ext cx="1749084" cy="251860"/>
            <a:chOff x="131045" y="3692866"/>
            <a:chExt cx="1749084" cy="251860"/>
          </a:xfrm>
        </p:grpSpPr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DF63DA74-5229-458C-BD3B-43AA3D078CDE}"/>
                </a:ext>
              </a:extLst>
            </p:cNvPr>
            <p:cNvSpPr/>
            <p:nvPr/>
          </p:nvSpPr>
          <p:spPr>
            <a:xfrm rot="10800000" flipH="1">
              <a:off x="1424384" y="3692866"/>
              <a:ext cx="455745" cy="251860"/>
            </a:xfrm>
            <a:custGeom>
              <a:avLst/>
              <a:gdLst>
                <a:gd name="connsiteX0" fmla="*/ 125930 w 455745"/>
                <a:gd name="connsiteY0" fmla="*/ 251860 h 251860"/>
                <a:gd name="connsiteX1" fmla="*/ 203885 w 455745"/>
                <a:gd name="connsiteY1" fmla="*/ 251860 h 251860"/>
                <a:gd name="connsiteX2" fmla="*/ 251860 w 455745"/>
                <a:gd name="connsiteY2" fmla="*/ 251860 h 251860"/>
                <a:gd name="connsiteX3" fmla="*/ 329815 w 455745"/>
                <a:gd name="connsiteY3" fmla="*/ 251860 h 251860"/>
                <a:gd name="connsiteX4" fmla="*/ 455745 w 455745"/>
                <a:gd name="connsiteY4" fmla="*/ 125930 h 251860"/>
                <a:gd name="connsiteX5" fmla="*/ 329815 w 455745"/>
                <a:gd name="connsiteY5" fmla="*/ 0 h 251860"/>
                <a:gd name="connsiteX6" fmla="*/ 251860 w 455745"/>
                <a:gd name="connsiteY6" fmla="*/ 0 h 251860"/>
                <a:gd name="connsiteX7" fmla="*/ 203885 w 455745"/>
                <a:gd name="connsiteY7" fmla="*/ 0 h 251860"/>
                <a:gd name="connsiteX8" fmla="*/ 125930 w 455745"/>
                <a:gd name="connsiteY8" fmla="*/ 0 h 251860"/>
                <a:gd name="connsiteX9" fmla="*/ 0 w 455745"/>
                <a:gd name="connsiteY9" fmla="*/ 125930 h 251860"/>
                <a:gd name="connsiteX10" fmla="*/ 125930 w 455745"/>
                <a:gd name="connsiteY10" fmla="*/ 25186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251860"/>
                  </a:moveTo>
                  <a:lnTo>
                    <a:pt x="203885" y="251860"/>
                  </a:lnTo>
                  <a:lnTo>
                    <a:pt x="251860" y="251860"/>
                  </a:lnTo>
                  <a:lnTo>
                    <a:pt x="329815" y="251860"/>
                  </a:lnTo>
                  <a:cubicBezTo>
                    <a:pt x="399364" y="251860"/>
                    <a:pt x="455745" y="195479"/>
                    <a:pt x="455745" y="125930"/>
                  </a:cubicBezTo>
                  <a:cubicBezTo>
                    <a:pt x="455745" y="56381"/>
                    <a:pt x="399364" y="0"/>
                    <a:pt x="329815" y="0"/>
                  </a:cubicBezTo>
                  <a:lnTo>
                    <a:pt x="251860" y="0"/>
                  </a:lnTo>
                  <a:lnTo>
                    <a:pt x="203885" y="0"/>
                  </a:lnTo>
                  <a:lnTo>
                    <a:pt x="125930" y="0"/>
                  </a:lnTo>
                  <a:cubicBezTo>
                    <a:pt x="56381" y="0"/>
                    <a:pt x="0" y="56381"/>
                    <a:pt x="0" y="125930"/>
                  </a:cubicBezTo>
                  <a:cubicBezTo>
                    <a:pt x="0" y="195479"/>
                    <a:pt x="56381" y="251860"/>
                    <a:pt x="125930" y="2518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39" name="Flussdiagramm: Verbinder 138">
              <a:extLst>
                <a:ext uri="{FF2B5EF4-FFF2-40B4-BE49-F238E27FC236}">
                  <a16:creationId xmlns:a16="http://schemas.microsoft.com/office/drawing/2014/main" id="{159984F7-C2D8-4D33-AFAA-BD709DA3474F}"/>
                </a:ext>
              </a:extLst>
            </p:cNvPr>
            <p:cNvSpPr/>
            <p:nvPr/>
          </p:nvSpPr>
          <p:spPr>
            <a:xfrm flipH="1">
              <a:off x="1633633" y="3703595"/>
              <a:ext cx="232666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0" name="Textfeld 139">
              <a:extLst>
                <a:ext uri="{FF2B5EF4-FFF2-40B4-BE49-F238E27FC236}">
                  <a16:creationId xmlns:a16="http://schemas.microsoft.com/office/drawing/2014/main" id="{7390FB80-4AAA-4575-A737-2A8A636A4DE9}"/>
                </a:ext>
              </a:extLst>
            </p:cNvPr>
            <p:cNvSpPr txBox="1"/>
            <p:nvPr/>
          </p:nvSpPr>
          <p:spPr>
            <a:xfrm>
              <a:off x="131045" y="3693671"/>
              <a:ext cx="11598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SEAT NUMBERS</a:t>
              </a:r>
            </a:p>
          </p:txBody>
        </p:sp>
      </p:grp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B71ECB81-6CF1-413D-B727-63CB01A46679}"/>
              </a:ext>
            </a:extLst>
          </p:cNvPr>
          <p:cNvGrpSpPr/>
          <p:nvPr/>
        </p:nvGrpSpPr>
        <p:grpSpPr>
          <a:xfrm>
            <a:off x="129769" y="4421243"/>
            <a:ext cx="1750272" cy="251860"/>
            <a:chOff x="129769" y="4120991"/>
            <a:chExt cx="1750272" cy="251860"/>
          </a:xfrm>
        </p:grpSpPr>
        <p:sp>
          <p:nvSpPr>
            <p:cNvPr id="142" name="Textfeld 141">
              <a:extLst>
                <a:ext uri="{FF2B5EF4-FFF2-40B4-BE49-F238E27FC236}">
                  <a16:creationId xmlns:a16="http://schemas.microsoft.com/office/drawing/2014/main" id="{ED91E9AA-FFE2-4D2D-B66F-C559D6274F11}"/>
                </a:ext>
              </a:extLst>
            </p:cNvPr>
            <p:cNvSpPr txBox="1"/>
            <p:nvPr/>
          </p:nvSpPr>
          <p:spPr>
            <a:xfrm>
              <a:off x="129769" y="4124584"/>
              <a:ext cx="11598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ROW NUMBERS</a:t>
              </a:r>
            </a:p>
          </p:txBody>
        </p:sp>
        <p:grpSp>
          <p:nvGrpSpPr>
            <p:cNvPr id="143" name="Gruppieren 142">
              <a:extLst>
                <a:ext uri="{FF2B5EF4-FFF2-40B4-BE49-F238E27FC236}">
                  <a16:creationId xmlns:a16="http://schemas.microsoft.com/office/drawing/2014/main" id="{940B41CE-1AC0-4FF8-9211-FE9ADA068F7B}"/>
                </a:ext>
              </a:extLst>
            </p:cNvPr>
            <p:cNvGrpSpPr/>
            <p:nvPr/>
          </p:nvGrpSpPr>
          <p:grpSpPr>
            <a:xfrm>
              <a:off x="1424296" y="4120991"/>
              <a:ext cx="455745" cy="251860"/>
              <a:chOff x="1424296" y="4120991"/>
              <a:chExt cx="455745" cy="251860"/>
            </a:xfrm>
          </p:grpSpPr>
          <p:sp>
            <p:nvSpPr>
              <p:cNvPr id="144" name="Freihandform: Form 143">
                <a:extLst>
                  <a:ext uri="{FF2B5EF4-FFF2-40B4-BE49-F238E27FC236}">
                    <a16:creationId xmlns:a16="http://schemas.microsoft.com/office/drawing/2014/main" id="{24EA72D4-A43C-4E45-BBF3-B8CB3037309B}"/>
                  </a:ext>
                </a:extLst>
              </p:cNvPr>
              <p:cNvSpPr/>
              <p:nvPr/>
            </p:nvSpPr>
            <p:spPr>
              <a:xfrm rot="10800000" flipH="1">
                <a:off x="1424296" y="4120991"/>
                <a:ext cx="455745" cy="251860"/>
              </a:xfrm>
              <a:custGeom>
                <a:avLst/>
                <a:gdLst>
                  <a:gd name="connsiteX0" fmla="*/ 125930 w 455745"/>
                  <a:gd name="connsiteY0" fmla="*/ 251860 h 251860"/>
                  <a:gd name="connsiteX1" fmla="*/ 203885 w 455745"/>
                  <a:gd name="connsiteY1" fmla="*/ 251860 h 251860"/>
                  <a:gd name="connsiteX2" fmla="*/ 251860 w 455745"/>
                  <a:gd name="connsiteY2" fmla="*/ 251860 h 251860"/>
                  <a:gd name="connsiteX3" fmla="*/ 329815 w 455745"/>
                  <a:gd name="connsiteY3" fmla="*/ 251860 h 251860"/>
                  <a:gd name="connsiteX4" fmla="*/ 455745 w 455745"/>
                  <a:gd name="connsiteY4" fmla="*/ 125930 h 251860"/>
                  <a:gd name="connsiteX5" fmla="*/ 329815 w 455745"/>
                  <a:gd name="connsiteY5" fmla="*/ 0 h 251860"/>
                  <a:gd name="connsiteX6" fmla="*/ 251860 w 455745"/>
                  <a:gd name="connsiteY6" fmla="*/ 0 h 251860"/>
                  <a:gd name="connsiteX7" fmla="*/ 203885 w 455745"/>
                  <a:gd name="connsiteY7" fmla="*/ 0 h 251860"/>
                  <a:gd name="connsiteX8" fmla="*/ 125930 w 455745"/>
                  <a:gd name="connsiteY8" fmla="*/ 0 h 251860"/>
                  <a:gd name="connsiteX9" fmla="*/ 0 w 455745"/>
                  <a:gd name="connsiteY9" fmla="*/ 125930 h 251860"/>
                  <a:gd name="connsiteX10" fmla="*/ 125930 w 455745"/>
                  <a:gd name="connsiteY10" fmla="*/ 251860 h 25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5745" h="251860">
                    <a:moveTo>
                      <a:pt x="125930" y="251860"/>
                    </a:moveTo>
                    <a:lnTo>
                      <a:pt x="203885" y="251860"/>
                    </a:lnTo>
                    <a:lnTo>
                      <a:pt x="251860" y="251860"/>
                    </a:lnTo>
                    <a:lnTo>
                      <a:pt x="329815" y="251860"/>
                    </a:lnTo>
                    <a:cubicBezTo>
                      <a:pt x="399364" y="251860"/>
                      <a:pt x="455745" y="195479"/>
                      <a:pt x="455745" y="125930"/>
                    </a:cubicBezTo>
                    <a:cubicBezTo>
                      <a:pt x="455745" y="56381"/>
                      <a:pt x="399364" y="0"/>
                      <a:pt x="329815" y="0"/>
                    </a:cubicBezTo>
                    <a:lnTo>
                      <a:pt x="251860" y="0"/>
                    </a:lnTo>
                    <a:lnTo>
                      <a:pt x="203885" y="0"/>
                    </a:lnTo>
                    <a:lnTo>
                      <a:pt x="125930" y="0"/>
                    </a:lnTo>
                    <a:cubicBezTo>
                      <a:pt x="56381" y="0"/>
                      <a:pt x="0" y="56381"/>
                      <a:pt x="0" y="125930"/>
                    </a:cubicBezTo>
                    <a:cubicBezTo>
                      <a:pt x="0" y="195479"/>
                      <a:pt x="56381" y="251860"/>
                      <a:pt x="125930" y="2518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145" name="Flussdiagramm: Verbinder 144">
                <a:extLst>
                  <a:ext uri="{FF2B5EF4-FFF2-40B4-BE49-F238E27FC236}">
                    <a16:creationId xmlns:a16="http://schemas.microsoft.com/office/drawing/2014/main" id="{432A9199-ED2C-49B4-9025-7252F713FA57}"/>
                  </a:ext>
                </a:extLst>
              </p:cNvPr>
              <p:cNvSpPr/>
              <p:nvPr/>
            </p:nvSpPr>
            <p:spPr>
              <a:xfrm flipH="1">
                <a:off x="1633544" y="4131720"/>
                <a:ext cx="232667" cy="230911"/>
              </a:xfrm>
              <a:prstGeom prst="flowChartConnector">
                <a:avLst/>
              </a:prstGeom>
              <a:solidFill>
                <a:schemeClr val="bg1"/>
              </a:solidFill>
              <a:ln w="38100">
                <a:solidFill>
                  <a:srgbClr val="062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46" name="Gruppieren 145">
            <a:extLst>
              <a:ext uri="{FF2B5EF4-FFF2-40B4-BE49-F238E27FC236}">
                <a16:creationId xmlns:a16="http://schemas.microsoft.com/office/drawing/2014/main" id="{AB1F45CF-4C11-487F-B32E-CF147429635B}"/>
              </a:ext>
            </a:extLst>
          </p:cNvPr>
          <p:cNvGrpSpPr/>
          <p:nvPr/>
        </p:nvGrpSpPr>
        <p:grpSpPr>
          <a:xfrm>
            <a:off x="129769" y="4826977"/>
            <a:ext cx="1752711" cy="400110"/>
            <a:chOff x="129769" y="4544831"/>
            <a:chExt cx="1752711" cy="400110"/>
          </a:xfrm>
        </p:grpSpPr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16112632-F395-4487-9674-98B766CDBC74}"/>
                </a:ext>
              </a:extLst>
            </p:cNvPr>
            <p:cNvSpPr txBox="1"/>
            <p:nvPr/>
          </p:nvSpPr>
          <p:spPr>
            <a:xfrm>
              <a:off x="129769" y="4544831"/>
              <a:ext cx="11598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LETTERS AS ROW NUMBERS</a:t>
              </a:r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12ADD1F0-807C-4285-8029-F86D9EF4B306}"/>
                </a:ext>
              </a:extLst>
            </p:cNvPr>
            <p:cNvSpPr/>
            <p:nvPr/>
          </p:nvSpPr>
          <p:spPr>
            <a:xfrm>
              <a:off x="1426735" y="4611786"/>
              <a:ext cx="455745" cy="251860"/>
            </a:xfrm>
            <a:custGeom>
              <a:avLst/>
              <a:gdLst>
                <a:gd name="connsiteX0" fmla="*/ 125930 w 455745"/>
                <a:gd name="connsiteY0" fmla="*/ 0 h 251860"/>
                <a:gd name="connsiteX1" fmla="*/ 203885 w 455745"/>
                <a:gd name="connsiteY1" fmla="*/ 0 h 251860"/>
                <a:gd name="connsiteX2" fmla="*/ 251860 w 455745"/>
                <a:gd name="connsiteY2" fmla="*/ 0 h 251860"/>
                <a:gd name="connsiteX3" fmla="*/ 329815 w 455745"/>
                <a:gd name="connsiteY3" fmla="*/ 0 h 251860"/>
                <a:gd name="connsiteX4" fmla="*/ 455745 w 455745"/>
                <a:gd name="connsiteY4" fmla="*/ 125930 h 251860"/>
                <a:gd name="connsiteX5" fmla="*/ 329815 w 455745"/>
                <a:gd name="connsiteY5" fmla="*/ 251860 h 251860"/>
                <a:gd name="connsiteX6" fmla="*/ 251860 w 455745"/>
                <a:gd name="connsiteY6" fmla="*/ 251860 h 251860"/>
                <a:gd name="connsiteX7" fmla="*/ 203885 w 455745"/>
                <a:gd name="connsiteY7" fmla="*/ 251860 h 251860"/>
                <a:gd name="connsiteX8" fmla="*/ 125930 w 455745"/>
                <a:gd name="connsiteY8" fmla="*/ 251860 h 251860"/>
                <a:gd name="connsiteX9" fmla="*/ 0 w 455745"/>
                <a:gd name="connsiteY9" fmla="*/ 125930 h 251860"/>
                <a:gd name="connsiteX10" fmla="*/ 125930 w 455745"/>
                <a:gd name="connsiteY10" fmla="*/ 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0"/>
                  </a:moveTo>
                  <a:lnTo>
                    <a:pt x="203885" y="0"/>
                  </a:lnTo>
                  <a:lnTo>
                    <a:pt x="251860" y="0"/>
                  </a:lnTo>
                  <a:lnTo>
                    <a:pt x="329815" y="0"/>
                  </a:lnTo>
                  <a:cubicBezTo>
                    <a:pt x="399364" y="0"/>
                    <a:pt x="455745" y="56381"/>
                    <a:pt x="455745" y="125930"/>
                  </a:cubicBezTo>
                  <a:cubicBezTo>
                    <a:pt x="455745" y="195479"/>
                    <a:pt x="399364" y="251860"/>
                    <a:pt x="329815" y="251860"/>
                  </a:cubicBezTo>
                  <a:lnTo>
                    <a:pt x="251860" y="251860"/>
                  </a:lnTo>
                  <a:lnTo>
                    <a:pt x="203885" y="251860"/>
                  </a:lnTo>
                  <a:lnTo>
                    <a:pt x="125930" y="251860"/>
                  </a:lnTo>
                  <a:cubicBezTo>
                    <a:pt x="56381" y="251860"/>
                    <a:pt x="0" y="195479"/>
                    <a:pt x="0" y="125930"/>
                  </a:cubicBezTo>
                  <a:cubicBezTo>
                    <a:pt x="0" y="56381"/>
                    <a:pt x="56381" y="0"/>
                    <a:pt x="125930" y="0"/>
                  </a:cubicBezTo>
                  <a:close/>
                </a:path>
              </a:pathLst>
            </a:cu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49" name="Flussdiagramm: Verbinder 148">
              <a:extLst>
                <a:ext uri="{FF2B5EF4-FFF2-40B4-BE49-F238E27FC236}">
                  <a16:creationId xmlns:a16="http://schemas.microsoft.com/office/drawing/2014/main" id="{2D4A2DFD-040D-44AB-BF78-4532560CC914}"/>
                </a:ext>
              </a:extLst>
            </p:cNvPr>
            <p:cNvSpPr/>
            <p:nvPr/>
          </p:nvSpPr>
          <p:spPr>
            <a:xfrm>
              <a:off x="1440564" y="4622515"/>
              <a:ext cx="232667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0" name="Gruppieren 149">
            <a:extLst>
              <a:ext uri="{FF2B5EF4-FFF2-40B4-BE49-F238E27FC236}">
                <a16:creationId xmlns:a16="http://schemas.microsoft.com/office/drawing/2014/main" id="{5C80904B-9A95-4514-A6D7-87C2235C0B2D}"/>
              </a:ext>
            </a:extLst>
          </p:cNvPr>
          <p:cNvGrpSpPr/>
          <p:nvPr/>
        </p:nvGrpSpPr>
        <p:grpSpPr>
          <a:xfrm>
            <a:off x="132813" y="3882614"/>
            <a:ext cx="1747253" cy="400110"/>
            <a:chOff x="132813" y="3582362"/>
            <a:chExt cx="1747253" cy="400110"/>
          </a:xfrm>
        </p:grpSpPr>
        <p:grpSp>
          <p:nvGrpSpPr>
            <p:cNvPr id="151" name="Gruppieren 150">
              <a:extLst>
                <a:ext uri="{FF2B5EF4-FFF2-40B4-BE49-F238E27FC236}">
                  <a16:creationId xmlns:a16="http://schemas.microsoft.com/office/drawing/2014/main" id="{4F10A559-C716-49BA-A75F-B73379B6D3B6}"/>
                </a:ext>
              </a:extLst>
            </p:cNvPr>
            <p:cNvGrpSpPr/>
            <p:nvPr/>
          </p:nvGrpSpPr>
          <p:grpSpPr>
            <a:xfrm>
              <a:off x="1424321" y="3649067"/>
              <a:ext cx="455745" cy="251860"/>
              <a:chOff x="1424847" y="3180628"/>
              <a:chExt cx="455745" cy="251860"/>
            </a:xfrm>
            <a:solidFill>
              <a:srgbClr val="92D050"/>
            </a:solidFill>
          </p:grpSpPr>
          <p:sp>
            <p:nvSpPr>
              <p:cNvPr id="153" name="Freihandform: Form 152">
                <a:extLst>
                  <a:ext uri="{FF2B5EF4-FFF2-40B4-BE49-F238E27FC236}">
                    <a16:creationId xmlns:a16="http://schemas.microsoft.com/office/drawing/2014/main" id="{8E98CAFB-DF51-440F-907B-DB1BF4EDD767}"/>
                  </a:ext>
                </a:extLst>
              </p:cNvPr>
              <p:cNvSpPr/>
              <p:nvPr/>
            </p:nvSpPr>
            <p:spPr>
              <a:xfrm flipH="1">
                <a:off x="1424847" y="3180628"/>
                <a:ext cx="455745" cy="251860"/>
              </a:xfrm>
              <a:custGeom>
                <a:avLst/>
                <a:gdLst>
                  <a:gd name="connsiteX0" fmla="*/ 125930 w 455745"/>
                  <a:gd name="connsiteY0" fmla="*/ 0 h 251860"/>
                  <a:gd name="connsiteX1" fmla="*/ 203885 w 455745"/>
                  <a:gd name="connsiteY1" fmla="*/ 0 h 251860"/>
                  <a:gd name="connsiteX2" fmla="*/ 251860 w 455745"/>
                  <a:gd name="connsiteY2" fmla="*/ 0 h 251860"/>
                  <a:gd name="connsiteX3" fmla="*/ 329815 w 455745"/>
                  <a:gd name="connsiteY3" fmla="*/ 0 h 251860"/>
                  <a:gd name="connsiteX4" fmla="*/ 455745 w 455745"/>
                  <a:gd name="connsiteY4" fmla="*/ 125930 h 251860"/>
                  <a:gd name="connsiteX5" fmla="*/ 329815 w 455745"/>
                  <a:gd name="connsiteY5" fmla="*/ 251860 h 251860"/>
                  <a:gd name="connsiteX6" fmla="*/ 251860 w 455745"/>
                  <a:gd name="connsiteY6" fmla="*/ 251860 h 251860"/>
                  <a:gd name="connsiteX7" fmla="*/ 203885 w 455745"/>
                  <a:gd name="connsiteY7" fmla="*/ 251860 h 251860"/>
                  <a:gd name="connsiteX8" fmla="*/ 125930 w 455745"/>
                  <a:gd name="connsiteY8" fmla="*/ 251860 h 251860"/>
                  <a:gd name="connsiteX9" fmla="*/ 0 w 455745"/>
                  <a:gd name="connsiteY9" fmla="*/ 125930 h 251860"/>
                  <a:gd name="connsiteX10" fmla="*/ 125930 w 455745"/>
                  <a:gd name="connsiteY10" fmla="*/ 0 h 25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5745" h="251860">
                    <a:moveTo>
                      <a:pt x="125930" y="0"/>
                    </a:moveTo>
                    <a:lnTo>
                      <a:pt x="203885" y="0"/>
                    </a:lnTo>
                    <a:lnTo>
                      <a:pt x="251860" y="0"/>
                    </a:lnTo>
                    <a:lnTo>
                      <a:pt x="329815" y="0"/>
                    </a:lnTo>
                    <a:cubicBezTo>
                      <a:pt x="399364" y="0"/>
                      <a:pt x="455745" y="56381"/>
                      <a:pt x="455745" y="125930"/>
                    </a:cubicBezTo>
                    <a:cubicBezTo>
                      <a:pt x="455745" y="195479"/>
                      <a:pt x="399364" y="251860"/>
                      <a:pt x="329815" y="251860"/>
                    </a:cubicBezTo>
                    <a:lnTo>
                      <a:pt x="251860" y="251860"/>
                    </a:lnTo>
                    <a:lnTo>
                      <a:pt x="203885" y="251860"/>
                    </a:lnTo>
                    <a:lnTo>
                      <a:pt x="125930" y="251860"/>
                    </a:lnTo>
                    <a:cubicBezTo>
                      <a:pt x="56381" y="251860"/>
                      <a:pt x="0" y="195479"/>
                      <a:pt x="0" y="125930"/>
                    </a:cubicBezTo>
                    <a:cubicBezTo>
                      <a:pt x="0" y="56381"/>
                      <a:pt x="56381" y="0"/>
                      <a:pt x="125930" y="0"/>
                    </a:cubicBez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154" name="Flussdiagramm: Verbinder 153">
                <a:extLst>
                  <a:ext uri="{FF2B5EF4-FFF2-40B4-BE49-F238E27FC236}">
                    <a16:creationId xmlns:a16="http://schemas.microsoft.com/office/drawing/2014/main" id="{5A4A7DAE-E1BC-4FE8-AA91-C90876A0640E}"/>
                  </a:ext>
                </a:extLst>
              </p:cNvPr>
              <p:cNvSpPr/>
              <p:nvPr/>
            </p:nvSpPr>
            <p:spPr>
              <a:xfrm flipH="1">
                <a:off x="1438676" y="3191357"/>
                <a:ext cx="232667" cy="230911"/>
              </a:xfrm>
              <a:prstGeom prst="flowChartConnector">
                <a:avLst/>
              </a:prstGeom>
              <a:solidFill>
                <a:schemeClr val="bg1"/>
              </a:solidFill>
              <a:ln w="38100">
                <a:solidFill>
                  <a:srgbClr val="062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52" name="Textfeld 151">
              <a:extLst>
                <a:ext uri="{FF2B5EF4-FFF2-40B4-BE49-F238E27FC236}">
                  <a16:creationId xmlns:a16="http://schemas.microsoft.com/office/drawing/2014/main" id="{11DE4792-4781-4E0E-A90B-820F8B864B89}"/>
                </a:ext>
              </a:extLst>
            </p:cNvPr>
            <p:cNvSpPr txBox="1"/>
            <p:nvPr/>
          </p:nvSpPr>
          <p:spPr>
            <a:xfrm>
              <a:off x="132813" y="3582362"/>
              <a:ext cx="12832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START COUNTING ANEW IN EACH ROW</a:t>
              </a:r>
            </a:p>
          </p:txBody>
        </p:sp>
      </p:grpSp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1F9A3CA6-463E-4FF1-B0E6-919FC03559C5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14" name="Rechteck: abgerundete Ecken 113">
              <a:extLst>
                <a:ext uri="{FF2B5EF4-FFF2-40B4-BE49-F238E27FC236}">
                  <a16:creationId xmlns:a16="http://schemas.microsoft.com/office/drawing/2014/main" id="{590BF0AA-228A-484E-B750-3A68916C04AC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5" name="Grafik 154">
              <a:extLst>
                <a:ext uri="{FF2B5EF4-FFF2-40B4-BE49-F238E27FC236}">
                  <a16:creationId xmlns:a16="http://schemas.microsoft.com/office/drawing/2014/main" id="{6F57EF11-C695-46C7-82A8-E1B03C123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sp>
        <p:nvSpPr>
          <p:cNvPr id="170" name="Textfeld 169">
            <a:extLst>
              <a:ext uri="{FF2B5EF4-FFF2-40B4-BE49-F238E27FC236}">
                <a16:creationId xmlns:a16="http://schemas.microsoft.com/office/drawing/2014/main" id="{35F6721D-A929-4E8B-AF48-0610D374F642}"/>
              </a:ext>
            </a:extLst>
          </p:cNvPr>
          <p:cNvSpPr txBox="1"/>
          <p:nvPr/>
        </p:nvSpPr>
        <p:spPr>
          <a:xfrm>
            <a:off x="557841" y="5606879"/>
            <a:ext cx="1487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52E4F"/>
                </a:solidFill>
                <a:ea typeface="Verdana" panose="020B0604030504040204" pitchFamily="34" charset="0"/>
              </a:rPr>
              <a:t>MARK WHEELCHAIR PLACE , EMPTY SPACE OR ENTRANCE WITH CLICK ON THE SEAT</a:t>
            </a:r>
            <a:endParaRPr lang="de-DE" sz="1000" b="1" dirty="0">
              <a:solidFill>
                <a:srgbClr val="052E4F"/>
              </a:solidFill>
              <a:ea typeface="Verdana" panose="020B0604030504040204" pitchFamily="34" charset="0"/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F1136585-D9AC-44B3-AA21-D19E35F3E2C6}"/>
              </a:ext>
            </a:extLst>
          </p:cNvPr>
          <p:cNvSpPr txBox="1"/>
          <p:nvPr/>
        </p:nvSpPr>
        <p:spPr>
          <a:xfrm>
            <a:off x="141866" y="3129451"/>
            <a:ext cx="19035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6780A2"/>
                </a:solidFill>
              </a:rPr>
              <a:t>(number of seats same as previous row)</a:t>
            </a:r>
            <a:endParaRPr lang="de-DE" sz="800" dirty="0">
              <a:solidFill>
                <a:srgbClr val="6780A2"/>
              </a:solidFill>
            </a:endParaRPr>
          </a:p>
        </p:txBody>
      </p:sp>
      <p:grpSp>
        <p:nvGrpSpPr>
          <p:cNvPr id="156" name="Gruppieren 155">
            <a:extLst>
              <a:ext uri="{FF2B5EF4-FFF2-40B4-BE49-F238E27FC236}">
                <a16:creationId xmlns:a16="http://schemas.microsoft.com/office/drawing/2014/main" id="{1F862267-46B8-4613-99CB-86CA7EE51D0D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57" name="Freihandform 23">
              <a:extLst>
                <a:ext uri="{FF2B5EF4-FFF2-40B4-BE49-F238E27FC236}">
                  <a16:creationId xmlns:a16="http://schemas.microsoft.com/office/drawing/2014/main" id="{EED48660-568B-417D-810A-46EBF119F651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58" name="Grafik 157">
              <a:extLst>
                <a:ext uri="{FF2B5EF4-FFF2-40B4-BE49-F238E27FC236}">
                  <a16:creationId xmlns:a16="http://schemas.microsoft.com/office/drawing/2014/main" id="{F08802AC-C27D-405F-9D09-2ACB40FCE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sp>
        <p:nvSpPr>
          <p:cNvPr id="168" name="Textfeld 167">
            <a:extLst>
              <a:ext uri="{FF2B5EF4-FFF2-40B4-BE49-F238E27FC236}">
                <a16:creationId xmlns:a16="http://schemas.microsoft.com/office/drawing/2014/main" id="{A37743DF-6524-4C70-82F1-C0BEC00648D1}"/>
              </a:ext>
            </a:extLst>
          </p:cNvPr>
          <p:cNvSpPr txBox="1"/>
          <p:nvPr/>
        </p:nvSpPr>
        <p:spPr>
          <a:xfrm>
            <a:off x="130631" y="1021498"/>
            <a:ext cx="1749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  <a:ea typeface="Verdana" panose="020B0604030504040204" pitchFamily="34" charset="0"/>
              </a:rPr>
              <a:t>SEATING MAP KONFIG.</a:t>
            </a:r>
          </a:p>
        </p:txBody>
      </p:sp>
      <p:grpSp>
        <p:nvGrpSpPr>
          <p:cNvPr id="169" name="Gruppieren 168">
            <a:extLst>
              <a:ext uri="{FF2B5EF4-FFF2-40B4-BE49-F238E27FC236}">
                <a16:creationId xmlns:a16="http://schemas.microsoft.com/office/drawing/2014/main" id="{A2DD40AB-A8B9-42A6-AF26-FDBD2265F345}"/>
              </a:ext>
            </a:extLst>
          </p:cNvPr>
          <p:cNvGrpSpPr/>
          <p:nvPr/>
        </p:nvGrpSpPr>
        <p:grpSpPr>
          <a:xfrm>
            <a:off x="228821" y="1340749"/>
            <a:ext cx="494389" cy="494389"/>
            <a:chOff x="228821" y="1349422"/>
            <a:chExt cx="494389" cy="494389"/>
          </a:xfrm>
        </p:grpSpPr>
        <p:sp>
          <p:nvSpPr>
            <p:cNvPr id="171" name="Rechteck: abgerundete Ecken 170">
              <a:extLst>
                <a:ext uri="{FF2B5EF4-FFF2-40B4-BE49-F238E27FC236}">
                  <a16:creationId xmlns:a16="http://schemas.microsoft.com/office/drawing/2014/main" id="{4A356BC6-3E65-4949-AE4A-1B517BC15D2E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SAVE</a:t>
              </a:r>
            </a:p>
          </p:txBody>
        </p:sp>
        <p:pic>
          <p:nvPicPr>
            <p:cNvPr id="172" name="Grafik 171">
              <a:extLst>
                <a:ext uri="{FF2B5EF4-FFF2-40B4-BE49-F238E27FC236}">
                  <a16:creationId xmlns:a16="http://schemas.microsoft.com/office/drawing/2014/main" id="{F6F94B09-898C-42A7-9543-C7C0E52FA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661AF79E-58EA-4195-9E28-4EABF4740316}"/>
              </a:ext>
            </a:extLst>
          </p:cNvPr>
          <p:cNvGrpSpPr/>
          <p:nvPr/>
        </p:nvGrpSpPr>
        <p:grpSpPr>
          <a:xfrm>
            <a:off x="799410" y="1343342"/>
            <a:ext cx="494389" cy="494390"/>
            <a:chOff x="799410" y="1352015"/>
            <a:chExt cx="494389" cy="494390"/>
          </a:xfrm>
        </p:grpSpPr>
        <p:sp>
          <p:nvSpPr>
            <p:cNvPr id="174" name="Rechteck: abgerundete Ecken 173">
              <a:extLst>
                <a:ext uri="{FF2B5EF4-FFF2-40B4-BE49-F238E27FC236}">
                  <a16:creationId xmlns:a16="http://schemas.microsoft.com/office/drawing/2014/main" id="{4725D233-C526-4ED1-90FA-E3076A3DDC95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rgbClr val="062C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CONFIRM</a:t>
              </a:r>
              <a:endParaRPr lang="de-DE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175" name="Grafik 174">
              <a:extLst>
                <a:ext uri="{FF2B5EF4-FFF2-40B4-BE49-F238E27FC236}">
                  <a16:creationId xmlns:a16="http://schemas.microsoft.com/office/drawing/2014/main" id="{50935308-BCFA-4D6E-8E14-B025063BE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179" name="Textfeld 178">
            <a:extLst>
              <a:ext uri="{FF2B5EF4-FFF2-40B4-BE49-F238E27FC236}">
                <a16:creationId xmlns:a16="http://schemas.microsoft.com/office/drawing/2014/main" id="{22E38A2D-B20B-4389-8B9B-27DB8E6B7470}"/>
              </a:ext>
            </a:extLst>
          </p:cNvPr>
          <p:cNvSpPr txBox="1"/>
          <p:nvPr/>
        </p:nvSpPr>
        <p:spPr>
          <a:xfrm>
            <a:off x="137939" y="661341"/>
            <a:ext cx="1276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</a:rPr>
              <a:t>WIFI DIRECT STATUS</a:t>
            </a:r>
          </a:p>
        </p:txBody>
      </p:sp>
      <p:pic>
        <p:nvPicPr>
          <p:cNvPr id="180" name="Grafik 179">
            <a:extLst>
              <a:ext uri="{FF2B5EF4-FFF2-40B4-BE49-F238E27FC236}">
                <a16:creationId xmlns:a16="http://schemas.microsoft.com/office/drawing/2014/main" id="{86D6C7E3-95F3-45FD-BA54-5CD408765E4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181" name="DELETE">
            <a:extLst>
              <a:ext uri="{FF2B5EF4-FFF2-40B4-BE49-F238E27FC236}">
                <a16:creationId xmlns:a16="http://schemas.microsoft.com/office/drawing/2014/main" id="{0DD0AE73-2346-4F4C-BFBD-F3EEE7AB6F9A}"/>
              </a:ext>
            </a:extLst>
          </p:cNvPr>
          <p:cNvGrpSpPr/>
          <p:nvPr/>
        </p:nvGrpSpPr>
        <p:grpSpPr>
          <a:xfrm>
            <a:off x="1368203" y="1340749"/>
            <a:ext cx="494389" cy="494389"/>
            <a:chOff x="1368203" y="1349422"/>
            <a:chExt cx="494389" cy="494389"/>
          </a:xfrm>
        </p:grpSpPr>
        <p:sp>
          <p:nvSpPr>
            <p:cNvPr id="182" name="Rechteck: abgerundete Ecken 181">
              <a:extLst>
                <a:ext uri="{FF2B5EF4-FFF2-40B4-BE49-F238E27FC236}">
                  <a16:creationId xmlns:a16="http://schemas.microsoft.com/office/drawing/2014/main" id="{8E9AE1B3-E39D-41AD-B4D6-8B4F4769B5E2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DELETE</a:t>
              </a:r>
            </a:p>
          </p:txBody>
        </p:sp>
        <p:pic>
          <p:nvPicPr>
            <p:cNvPr id="183" name="Grafik 182">
              <a:extLst>
                <a:ext uri="{FF2B5EF4-FFF2-40B4-BE49-F238E27FC236}">
                  <a16:creationId xmlns:a16="http://schemas.microsoft.com/office/drawing/2014/main" id="{6A0B5119-6582-4314-91FE-5EB31E0EB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184" name="Gruppieren 183">
            <a:extLst>
              <a:ext uri="{FF2B5EF4-FFF2-40B4-BE49-F238E27FC236}">
                <a16:creationId xmlns:a16="http://schemas.microsoft.com/office/drawing/2014/main" id="{901A7025-C715-43FB-B508-14E3FDB7CDBC}"/>
              </a:ext>
            </a:extLst>
          </p:cNvPr>
          <p:cNvGrpSpPr/>
          <p:nvPr/>
        </p:nvGrpSpPr>
        <p:grpSpPr>
          <a:xfrm>
            <a:off x="4203636" y="2222863"/>
            <a:ext cx="3839352" cy="1794162"/>
            <a:chOff x="4203636" y="2222863"/>
            <a:chExt cx="3839352" cy="1794162"/>
          </a:xfrm>
        </p:grpSpPr>
        <p:grpSp>
          <p:nvGrpSpPr>
            <p:cNvPr id="185" name="Gruppieren 184">
              <a:extLst>
                <a:ext uri="{FF2B5EF4-FFF2-40B4-BE49-F238E27FC236}">
                  <a16:creationId xmlns:a16="http://schemas.microsoft.com/office/drawing/2014/main" id="{CC82413F-962F-421F-8298-615F2BF612DB}"/>
                </a:ext>
              </a:extLst>
            </p:cNvPr>
            <p:cNvGrpSpPr/>
            <p:nvPr/>
          </p:nvGrpSpPr>
          <p:grpSpPr>
            <a:xfrm>
              <a:off x="4203636" y="2222863"/>
              <a:ext cx="3839352" cy="1794162"/>
              <a:chOff x="4203636" y="2222863"/>
              <a:chExt cx="3839352" cy="1794162"/>
            </a:xfrm>
          </p:grpSpPr>
          <p:sp>
            <p:nvSpPr>
              <p:cNvPr id="188" name="Rechteck: abgerundete Ecken 187">
                <a:extLst>
                  <a:ext uri="{FF2B5EF4-FFF2-40B4-BE49-F238E27FC236}">
                    <a16:creationId xmlns:a16="http://schemas.microsoft.com/office/drawing/2014/main" id="{CBAE29A6-DF28-4475-8012-79751FBFC903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Textfeld 188">
                <a:extLst>
                  <a:ext uri="{FF2B5EF4-FFF2-40B4-BE49-F238E27FC236}">
                    <a16:creationId xmlns:a16="http://schemas.microsoft.com/office/drawing/2014/main" id="{90F90C7A-DDC3-4467-8CB4-0B3B0A6E3903}"/>
                  </a:ext>
                </a:extLst>
              </p:cNvPr>
              <p:cNvSpPr txBox="1"/>
              <p:nvPr/>
            </p:nvSpPr>
            <p:spPr>
              <a:xfrm>
                <a:off x="4203636" y="2519320"/>
                <a:ext cx="38393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</a:p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the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entire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Seating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Map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Konfig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. ?</a:t>
                </a:r>
              </a:p>
            </p:txBody>
          </p:sp>
          <p:pic>
            <p:nvPicPr>
              <p:cNvPr id="190" name="Grafik 189">
                <a:extLst>
                  <a:ext uri="{FF2B5EF4-FFF2-40B4-BE49-F238E27FC236}">
                    <a16:creationId xmlns:a16="http://schemas.microsoft.com/office/drawing/2014/main" id="{9841C697-B94B-44E7-BDD7-893B19777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186" name="Flussdiagramm: Alternativer Prozess 185">
              <a:hlinkClick r:id="rId34" action="ppaction://hlinksldjump"/>
              <a:extLst>
                <a:ext uri="{FF2B5EF4-FFF2-40B4-BE49-F238E27FC236}">
                  <a16:creationId xmlns:a16="http://schemas.microsoft.com/office/drawing/2014/main" id="{A9C4F95B-A4B7-4719-9C4B-954D4A037BA5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187" name="Flussdiagramm: Alternativer Prozess 186">
              <a:hlinkClick r:id="rId34" action="ppaction://hlinksldjump"/>
              <a:extLst>
                <a:ext uri="{FF2B5EF4-FFF2-40B4-BE49-F238E27FC236}">
                  <a16:creationId xmlns:a16="http://schemas.microsoft.com/office/drawing/2014/main" id="{3D231EDC-9CFC-464F-B2FA-8BAF969B3428}"/>
                </a:ext>
              </a:extLst>
            </p:cNvPr>
            <p:cNvSpPr/>
            <p:nvPr/>
          </p:nvSpPr>
          <p:spPr>
            <a:xfrm>
              <a:off x="4978401" y="3584697"/>
              <a:ext cx="2293908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all </a:t>
              </a:r>
              <a:r>
                <a:rPr lang="de-DE" sz="1200" b="1" dirty="0" err="1">
                  <a:solidFill>
                    <a:schemeClr val="bg1"/>
                  </a:solidFill>
                </a:rPr>
                <a:t>Detectors</a:t>
              </a:r>
              <a:endParaRPr lang="de-DE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1" name="CANCEL">
            <a:extLst>
              <a:ext uri="{FF2B5EF4-FFF2-40B4-BE49-F238E27FC236}">
                <a16:creationId xmlns:a16="http://schemas.microsoft.com/office/drawing/2014/main" id="{7FFE0DFD-2248-4377-A49D-9842AC90BD52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192" name="DELETE2">
            <a:extLst>
              <a:ext uri="{FF2B5EF4-FFF2-40B4-BE49-F238E27FC236}">
                <a16:creationId xmlns:a16="http://schemas.microsoft.com/office/drawing/2014/main" id="{2EC875F6-B451-4587-8947-4544674F82AA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193" name="Rechteck: abgerundete Ecken 192">
              <a:extLst>
                <a:ext uri="{FF2B5EF4-FFF2-40B4-BE49-F238E27FC236}">
                  <a16:creationId xmlns:a16="http://schemas.microsoft.com/office/drawing/2014/main" id="{B2E16EDB-FFB5-44AA-B782-79DF1EAD9189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194" name="Grafik 193">
              <a:extLst>
                <a:ext uri="{FF2B5EF4-FFF2-40B4-BE49-F238E27FC236}">
                  <a16:creationId xmlns:a16="http://schemas.microsoft.com/office/drawing/2014/main" id="{5409718F-461A-4819-ADE2-5F4122200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507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1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1"/>
                  </p:tgtEl>
                </p:cond>
              </p:nextCondLst>
            </p:seq>
          </p:childTnLst>
        </p:cTn>
      </p:par>
    </p:tnLst>
    <p:bldLst>
      <p:bldP spid="191" grpId="0" animBg="1"/>
      <p:bldP spid="19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412E5D8-CDE6-4D3C-91B8-8FDD6ADE740E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222" name="Rechteck: abgerundete Ecken 221">
              <a:extLst>
                <a:ext uri="{FF2B5EF4-FFF2-40B4-BE49-F238E27FC236}">
                  <a16:creationId xmlns:a16="http://schemas.microsoft.com/office/drawing/2014/main" id="{A9553CDC-1042-4070-B039-0578A633D9D7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56" name="Grafik 455">
              <a:hlinkClick r:id="rId2" action="ppaction://hlinksldjump"/>
              <a:extLst>
                <a:ext uri="{FF2B5EF4-FFF2-40B4-BE49-F238E27FC236}">
                  <a16:creationId xmlns:a16="http://schemas.microsoft.com/office/drawing/2014/main" id="{70FF7133-C03D-43E5-B8F2-951455DF8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pic>
        <p:nvPicPr>
          <p:cNvPr id="321" name="Grafik 320">
            <a:extLst>
              <a:ext uri="{FF2B5EF4-FFF2-40B4-BE49-F238E27FC236}">
                <a16:creationId xmlns:a16="http://schemas.microsoft.com/office/drawing/2014/main" id="{CCD212A7-865E-4C36-9B77-72C975B985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pic>
        <p:nvPicPr>
          <p:cNvPr id="322" name="Grafik 321">
            <a:extLst>
              <a:ext uri="{FF2B5EF4-FFF2-40B4-BE49-F238E27FC236}">
                <a16:creationId xmlns:a16="http://schemas.microsoft.com/office/drawing/2014/main" id="{4C073382-35CA-4C7F-9B21-6030FA6B01F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44"/>
          <a:stretch/>
        </p:blipFill>
        <p:spPr>
          <a:xfrm>
            <a:off x="-131808" y="3822196"/>
            <a:ext cx="1558340" cy="2291804"/>
          </a:xfrm>
          <a:prstGeom prst="rect">
            <a:avLst/>
          </a:prstGeom>
        </p:spPr>
      </p:pic>
      <p:sp>
        <p:nvSpPr>
          <p:cNvPr id="324" name="Flussdiagramm: Alternativer Prozess 323">
            <a:extLst>
              <a:ext uri="{FF2B5EF4-FFF2-40B4-BE49-F238E27FC236}">
                <a16:creationId xmlns:a16="http://schemas.microsoft.com/office/drawing/2014/main" id="{B470FB6A-07DA-4761-9BAF-0C562C270A6D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325" name="Flussdiagramm: Alternativer Prozess 324">
            <a:extLst>
              <a:ext uri="{FF2B5EF4-FFF2-40B4-BE49-F238E27FC236}">
                <a16:creationId xmlns:a16="http://schemas.microsoft.com/office/drawing/2014/main" id="{9A05F1DE-74A9-4EFA-B37C-8066A22F2AF6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ENTRANCE</a:t>
            </a:r>
          </a:p>
        </p:txBody>
      </p:sp>
      <p:grpSp>
        <p:nvGrpSpPr>
          <p:cNvPr id="326" name="Gruppieren 325">
            <a:extLst>
              <a:ext uri="{FF2B5EF4-FFF2-40B4-BE49-F238E27FC236}">
                <a16:creationId xmlns:a16="http://schemas.microsoft.com/office/drawing/2014/main" id="{C6D20474-EE77-483E-89BD-1843AA8512C8}"/>
              </a:ext>
            </a:extLst>
          </p:cNvPr>
          <p:cNvGrpSpPr/>
          <p:nvPr/>
        </p:nvGrpSpPr>
        <p:grpSpPr>
          <a:xfrm>
            <a:off x="1266622" y="124073"/>
            <a:ext cx="9284864" cy="5903922"/>
            <a:chOff x="1266622" y="124073"/>
            <a:chExt cx="9284864" cy="5903922"/>
          </a:xfrm>
        </p:grpSpPr>
        <p:sp>
          <p:nvSpPr>
            <p:cNvPr id="327" name="Textfeld 326">
              <a:extLst>
                <a:ext uri="{FF2B5EF4-FFF2-40B4-BE49-F238E27FC236}">
                  <a16:creationId xmlns:a16="http://schemas.microsoft.com/office/drawing/2014/main" id="{23B5B975-45E2-4223-9E7F-C6CAE681D85A}"/>
                </a:ext>
              </a:extLst>
            </p:cNvPr>
            <p:cNvSpPr txBox="1"/>
            <p:nvPr/>
          </p:nvSpPr>
          <p:spPr>
            <a:xfrm>
              <a:off x="4831999" y="124073"/>
              <a:ext cx="25280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800" b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CINEMA </a:t>
              </a:r>
              <a:r>
                <a:rPr kumimoji="0" lang="de-DE" sz="4000" b="1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1</a:t>
              </a:r>
            </a:p>
          </p:txBody>
        </p:sp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00E1CBE4-F87B-49FE-A837-0AF57F6E4A23}"/>
                </a:ext>
              </a:extLst>
            </p:cNvPr>
            <p:cNvGrpSpPr/>
            <p:nvPr/>
          </p:nvGrpSpPr>
          <p:grpSpPr>
            <a:xfrm>
              <a:off x="1634129" y="1470939"/>
              <a:ext cx="8917357" cy="684091"/>
              <a:chOff x="224874" y="5573682"/>
              <a:chExt cx="1705877" cy="143887"/>
            </a:xfrm>
            <a:solidFill>
              <a:srgbClr val="062C50"/>
            </a:solidFill>
          </p:grpSpPr>
          <p:sp>
            <p:nvSpPr>
              <p:cNvPr id="437" name="Rechteck: abgerundete Ecken 436">
                <a:extLst>
                  <a:ext uri="{FF2B5EF4-FFF2-40B4-BE49-F238E27FC236}">
                    <a16:creationId xmlns:a16="http://schemas.microsoft.com/office/drawing/2014/main" id="{59212F17-1AFE-46F0-BF8C-B4221417385B}"/>
                  </a:ext>
                </a:extLst>
              </p:cNvPr>
              <p:cNvSpPr/>
              <p:nvPr/>
            </p:nvSpPr>
            <p:spPr>
              <a:xfrm>
                <a:off x="224874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40</a:t>
                </a:r>
                <a:endParaRPr kumimoji="0" lang="de-DE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38" name="Rechteck: abgerundete Ecken 437">
                <a:extLst>
                  <a:ext uri="{FF2B5EF4-FFF2-40B4-BE49-F238E27FC236}">
                    <a16:creationId xmlns:a16="http://schemas.microsoft.com/office/drawing/2014/main" id="{3134555B-A4AA-47C8-BCDC-EE5C5914B2BC}"/>
                  </a:ext>
                </a:extLst>
              </p:cNvPr>
              <p:cNvSpPr/>
              <p:nvPr/>
            </p:nvSpPr>
            <p:spPr>
              <a:xfrm>
                <a:off x="381886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41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39" name="Rechteck: abgerundete Ecken 438">
                <a:extLst>
                  <a:ext uri="{FF2B5EF4-FFF2-40B4-BE49-F238E27FC236}">
                    <a16:creationId xmlns:a16="http://schemas.microsoft.com/office/drawing/2014/main" id="{6F00D147-8991-4454-80FC-63BDB6D45F1E}"/>
                  </a:ext>
                </a:extLst>
              </p:cNvPr>
              <p:cNvSpPr/>
              <p:nvPr/>
            </p:nvSpPr>
            <p:spPr>
              <a:xfrm>
                <a:off x="539331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42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40" name="Rechteck: abgerundete Ecken 439">
                <a:extLst>
                  <a:ext uri="{FF2B5EF4-FFF2-40B4-BE49-F238E27FC236}">
                    <a16:creationId xmlns:a16="http://schemas.microsoft.com/office/drawing/2014/main" id="{96FCA074-2609-4D57-8C8E-D82C64CB916A}"/>
                  </a:ext>
                </a:extLst>
              </p:cNvPr>
              <p:cNvSpPr/>
              <p:nvPr/>
            </p:nvSpPr>
            <p:spPr>
              <a:xfrm>
                <a:off x="1788298" y="557511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50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41" name="Rechteck: abgerundete Ecken 440">
                <a:extLst>
                  <a:ext uri="{FF2B5EF4-FFF2-40B4-BE49-F238E27FC236}">
                    <a16:creationId xmlns:a16="http://schemas.microsoft.com/office/drawing/2014/main" id="{3861B7AA-24CB-42D9-9BBC-CEBAE32C99F7}"/>
                  </a:ext>
                </a:extLst>
              </p:cNvPr>
              <p:cNvSpPr/>
              <p:nvPr/>
            </p:nvSpPr>
            <p:spPr>
              <a:xfrm>
                <a:off x="695375" y="557449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43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42" name="Rechteck: abgerundete Ecken 441">
                <a:extLst>
                  <a:ext uri="{FF2B5EF4-FFF2-40B4-BE49-F238E27FC236}">
                    <a16:creationId xmlns:a16="http://schemas.microsoft.com/office/drawing/2014/main" id="{F1DBB7F0-7CB9-42AB-90CB-262438866208}"/>
                  </a:ext>
                </a:extLst>
              </p:cNvPr>
              <p:cNvSpPr/>
              <p:nvPr/>
            </p:nvSpPr>
            <p:spPr>
              <a:xfrm>
                <a:off x="852928" y="557449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44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43" name="Rechteck: abgerundete Ecken 442">
                <a:extLst>
                  <a:ext uri="{FF2B5EF4-FFF2-40B4-BE49-F238E27FC236}">
                    <a16:creationId xmlns:a16="http://schemas.microsoft.com/office/drawing/2014/main" id="{8C2979A1-DEB1-403E-8C64-68125A2292E2}"/>
                  </a:ext>
                </a:extLst>
              </p:cNvPr>
              <p:cNvSpPr/>
              <p:nvPr/>
            </p:nvSpPr>
            <p:spPr>
              <a:xfrm>
                <a:off x="1008930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45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45" name="Rechteck: abgerundete Ecken 444">
                <a:extLst>
                  <a:ext uri="{FF2B5EF4-FFF2-40B4-BE49-F238E27FC236}">
                    <a16:creationId xmlns:a16="http://schemas.microsoft.com/office/drawing/2014/main" id="{079D514C-AECB-4145-BD1B-06B44A0B0C96}"/>
                  </a:ext>
                </a:extLst>
              </p:cNvPr>
              <p:cNvSpPr/>
              <p:nvPr/>
            </p:nvSpPr>
            <p:spPr>
              <a:xfrm>
                <a:off x="1165395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46" name="Rechteck: abgerundete Ecken 445">
                <a:extLst>
                  <a:ext uri="{FF2B5EF4-FFF2-40B4-BE49-F238E27FC236}">
                    <a16:creationId xmlns:a16="http://schemas.microsoft.com/office/drawing/2014/main" id="{0F23C44A-9006-405F-949B-F73BC0186D88}"/>
                  </a:ext>
                </a:extLst>
              </p:cNvPr>
              <p:cNvSpPr/>
              <p:nvPr/>
            </p:nvSpPr>
            <p:spPr>
              <a:xfrm>
                <a:off x="1321159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47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47" name="Rechteck: abgerundete Ecken 446">
                <a:extLst>
                  <a:ext uri="{FF2B5EF4-FFF2-40B4-BE49-F238E27FC236}">
                    <a16:creationId xmlns:a16="http://schemas.microsoft.com/office/drawing/2014/main" id="{35FBF5EC-7D72-4F54-99A1-FADD23673C05}"/>
                  </a:ext>
                </a:extLst>
              </p:cNvPr>
              <p:cNvSpPr/>
              <p:nvPr/>
            </p:nvSpPr>
            <p:spPr>
              <a:xfrm>
                <a:off x="1476923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48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48" name="Rechteck: abgerundete Ecken 447">
                <a:extLst>
                  <a:ext uri="{FF2B5EF4-FFF2-40B4-BE49-F238E27FC236}">
                    <a16:creationId xmlns:a16="http://schemas.microsoft.com/office/drawing/2014/main" id="{BF6BCDFE-ECCA-48B6-AF04-ED3A822A6437}"/>
                  </a:ext>
                </a:extLst>
              </p:cNvPr>
              <p:cNvSpPr/>
              <p:nvPr/>
            </p:nvSpPr>
            <p:spPr>
              <a:xfrm>
                <a:off x="1631833" y="557368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49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</p:grpSp>
        <p:grpSp>
          <p:nvGrpSpPr>
            <p:cNvPr id="329" name="Gruppieren 328">
              <a:extLst>
                <a:ext uri="{FF2B5EF4-FFF2-40B4-BE49-F238E27FC236}">
                  <a16:creationId xmlns:a16="http://schemas.microsoft.com/office/drawing/2014/main" id="{4FE85AEC-A0E6-4830-8668-591163F841C4}"/>
                </a:ext>
              </a:extLst>
            </p:cNvPr>
            <p:cNvGrpSpPr/>
            <p:nvPr/>
          </p:nvGrpSpPr>
          <p:grpSpPr>
            <a:xfrm>
              <a:off x="1637200" y="2439428"/>
              <a:ext cx="6475415" cy="679895"/>
              <a:chOff x="709634" y="5734399"/>
              <a:chExt cx="1238738" cy="143004"/>
            </a:xfrm>
            <a:solidFill>
              <a:srgbClr val="062C50"/>
            </a:solidFill>
          </p:grpSpPr>
          <p:sp>
            <p:nvSpPr>
              <p:cNvPr id="429" name="Rechteck: abgerundete Ecken 428">
                <a:extLst>
                  <a:ext uri="{FF2B5EF4-FFF2-40B4-BE49-F238E27FC236}">
                    <a16:creationId xmlns:a16="http://schemas.microsoft.com/office/drawing/2014/main" id="{BF25ED40-BE68-4843-AC83-EF533E038EC6}"/>
                  </a:ext>
                </a:extLst>
              </p:cNvPr>
              <p:cNvSpPr/>
              <p:nvPr/>
            </p:nvSpPr>
            <p:spPr>
              <a:xfrm>
                <a:off x="709634" y="5734404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32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30" name="Rechteck: abgerundete Ecken 429">
                <a:extLst>
                  <a:ext uri="{FF2B5EF4-FFF2-40B4-BE49-F238E27FC236}">
                    <a16:creationId xmlns:a16="http://schemas.microsoft.com/office/drawing/2014/main" id="{9326689A-B2E8-48A0-A4F7-9E5FC72AD706}"/>
                  </a:ext>
                </a:extLst>
              </p:cNvPr>
              <p:cNvSpPr/>
              <p:nvPr/>
            </p:nvSpPr>
            <p:spPr>
              <a:xfrm>
                <a:off x="866646" y="5734404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33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31" name="Rechteck: abgerundete Ecken 430">
                <a:extLst>
                  <a:ext uri="{FF2B5EF4-FFF2-40B4-BE49-F238E27FC236}">
                    <a16:creationId xmlns:a16="http://schemas.microsoft.com/office/drawing/2014/main" id="{270462D6-819F-46B6-945A-FEFD3ACD047D}"/>
                  </a:ext>
                </a:extLst>
              </p:cNvPr>
              <p:cNvSpPr/>
              <p:nvPr/>
            </p:nvSpPr>
            <p:spPr>
              <a:xfrm>
                <a:off x="1024091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34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32" name="Rechteck: abgerundete Ecken 431">
                <a:extLst>
                  <a:ext uri="{FF2B5EF4-FFF2-40B4-BE49-F238E27FC236}">
                    <a16:creationId xmlns:a16="http://schemas.microsoft.com/office/drawing/2014/main" id="{6D63CD38-09AD-4B98-9505-744ACB938C4E}"/>
                  </a:ext>
                </a:extLst>
              </p:cNvPr>
              <p:cNvSpPr/>
              <p:nvPr/>
            </p:nvSpPr>
            <p:spPr>
              <a:xfrm>
                <a:off x="1180135" y="5734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35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33" name="Rechteck: abgerundete Ecken 432">
                <a:extLst>
                  <a:ext uri="{FF2B5EF4-FFF2-40B4-BE49-F238E27FC236}">
                    <a16:creationId xmlns:a16="http://schemas.microsoft.com/office/drawing/2014/main" id="{1198524F-219A-4E90-81EE-E9511A76C46B}"/>
                  </a:ext>
                </a:extLst>
              </p:cNvPr>
              <p:cNvSpPr/>
              <p:nvPr/>
            </p:nvSpPr>
            <p:spPr>
              <a:xfrm>
                <a:off x="1337688" y="573494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36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34" name="Rechteck: abgerundete Ecken 433">
                <a:extLst>
                  <a:ext uri="{FF2B5EF4-FFF2-40B4-BE49-F238E27FC236}">
                    <a16:creationId xmlns:a16="http://schemas.microsoft.com/office/drawing/2014/main" id="{0D87C330-529B-4B7F-A5DC-2FC2B8BD6CB1}"/>
                  </a:ext>
                </a:extLst>
              </p:cNvPr>
              <p:cNvSpPr/>
              <p:nvPr/>
            </p:nvSpPr>
            <p:spPr>
              <a:xfrm>
                <a:off x="1493690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37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35" name="Rechteck: abgerundete Ecken 434">
                <a:extLst>
                  <a:ext uri="{FF2B5EF4-FFF2-40B4-BE49-F238E27FC236}">
                    <a16:creationId xmlns:a16="http://schemas.microsoft.com/office/drawing/2014/main" id="{86291266-4D9F-4A73-B938-A28624E810AE}"/>
                  </a:ext>
                </a:extLst>
              </p:cNvPr>
              <p:cNvSpPr/>
              <p:nvPr/>
            </p:nvSpPr>
            <p:spPr>
              <a:xfrm>
                <a:off x="1650155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38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36" name="Rechteck: abgerundete Ecken 435">
                <a:extLst>
                  <a:ext uri="{FF2B5EF4-FFF2-40B4-BE49-F238E27FC236}">
                    <a16:creationId xmlns:a16="http://schemas.microsoft.com/office/drawing/2014/main" id="{B024E647-2194-446D-B8DC-157DDA72418E}"/>
                  </a:ext>
                </a:extLst>
              </p:cNvPr>
              <p:cNvSpPr/>
              <p:nvPr/>
            </p:nvSpPr>
            <p:spPr>
              <a:xfrm>
                <a:off x="1805919" y="573439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39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</p:grpSp>
        <p:grpSp>
          <p:nvGrpSpPr>
            <p:cNvPr id="330" name="Gruppieren 329">
              <a:extLst>
                <a:ext uri="{FF2B5EF4-FFF2-40B4-BE49-F238E27FC236}">
                  <a16:creationId xmlns:a16="http://schemas.microsoft.com/office/drawing/2014/main" id="{AFB41BB9-6E58-44E7-B2AA-4151B3392EE4}"/>
                </a:ext>
              </a:extLst>
            </p:cNvPr>
            <p:cNvGrpSpPr/>
            <p:nvPr/>
          </p:nvGrpSpPr>
          <p:grpSpPr>
            <a:xfrm>
              <a:off x="1633543" y="3423193"/>
              <a:ext cx="8917357" cy="689668"/>
              <a:chOff x="224874" y="5573945"/>
              <a:chExt cx="1705877" cy="145060"/>
            </a:xfrm>
            <a:solidFill>
              <a:srgbClr val="062C50"/>
            </a:solidFill>
          </p:grpSpPr>
          <p:sp>
            <p:nvSpPr>
              <p:cNvPr id="418" name="Rechteck: abgerundete Ecken 417">
                <a:extLst>
                  <a:ext uri="{FF2B5EF4-FFF2-40B4-BE49-F238E27FC236}">
                    <a16:creationId xmlns:a16="http://schemas.microsoft.com/office/drawing/2014/main" id="{DE65F27E-2848-4F34-A22A-3DEA100FFC6E}"/>
                  </a:ext>
                </a:extLst>
              </p:cNvPr>
              <p:cNvSpPr/>
              <p:nvPr/>
            </p:nvSpPr>
            <p:spPr>
              <a:xfrm>
                <a:off x="224874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21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19" name="Rechteck: abgerundete Ecken 418">
                <a:extLst>
                  <a:ext uri="{FF2B5EF4-FFF2-40B4-BE49-F238E27FC236}">
                    <a16:creationId xmlns:a16="http://schemas.microsoft.com/office/drawing/2014/main" id="{16DDE92C-4151-4943-924A-8F0F9B633DF2}"/>
                  </a:ext>
                </a:extLst>
              </p:cNvPr>
              <p:cNvSpPr/>
              <p:nvPr/>
            </p:nvSpPr>
            <p:spPr>
              <a:xfrm>
                <a:off x="381886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22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20" name="Rechteck: abgerundete Ecken 419">
                <a:extLst>
                  <a:ext uri="{FF2B5EF4-FFF2-40B4-BE49-F238E27FC236}">
                    <a16:creationId xmlns:a16="http://schemas.microsoft.com/office/drawing/2014/main" id="{18E9EB2A-2145-4EB7-9B0B-385543139EA7}"/>
                  </a:ext>
                </a:extLst>
              </p:cNvPr>
              <p:cNvSpPr/>
              <p:nvPr/>
            </p:nvSpPr>
            <p:spPr>
              <a:xfrm>
                <a:off x="539331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23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21" name="Rechteck: abgerundete Ecken 420">
                <a:extLst>
                  <a:ext uri="{FF2B5EF4-FFF2-40B4-BE49-F238E27FC236}">
                    <a16:creationId xmlns:a16="http://schemas.microsoft.com/office/drawing/2014/main" id="{E95B552A-AA68-4041-A955-CF2D3C0AC0FB}"/>
                  </a:ext>
                </a:extLst>
              </p:cNvPr>
              <p:cNvSpPr/>
              <p:nvPr/>
            </p:nvSpPr>
            <p:spPr>
              <a:xfrm>
                <a:off x="1788298" y="557655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31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22" name="Rechteck: abgerundete Ecken 421">
                <a:extLst>
                  <a:ext uri="{FF2B5EF4-FFF2-40B4-BE49-F238E27FC236}">
                    <a16:creationId xmlns:a16="http://schemas.microsoft.com/office/drawing/2014/main" id="{FFA54D1C-BF41-4090-BA9B-956E824B1464}"/>
                  </a:ext>
                </a:extLst>
              </p:cNvPr>
              <p:cNvSpPr/>
              <p:nvPr/>
            </p:nvSpPr>
            <p:spPr>
              <a:xfrm>
                <a:off x="695375" y="557449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24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23" name="Rechteck: abgerundete Ecken 422">
                <a:extLst>
                  <a:ext uri="{FF2B5EF4-FFF2-40B4-BE49-F238E27FC236}">
                    <a16:creationId xmlns:a16="http://schemas.microsoft.com/office/drawing/2014/main" id="{9F1C87EB-2279-4BBE-8773-DFE9FF676F53}"/>
                  </a:ext>
                </a:extLst>
              </p:cNvPr>
              <p:cNvSpPr/>
              <p:nvPr/>
            </p:nvSpPr>
            <p:spPr>
              <a:xfrm>
                <a:off x="852928" y="557449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25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24" name="Rechteck: abgerundete Ecken 423">
                <a:extLst>
                  <a:ext uri="{FF2B5EF4-FFF2-40B4-BE49-F238E27FC236}">
                    <a16:creationId xmlns:a16="http://schemas.microsoft.com/office/drawing/2014/main" id="{2C05C57C-D21D-4437-A32C-8B2262346306}"/>
                  </a:ext>
                </a:extLst>
              </p:cNvPr>
              <p:cNvSpPr/>
              <p:nvPr/>
            </p:nvSpPr>
            <p:spPr>
              <a:xfrm>
                <a:off x="1008930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26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25" name="Rechteck: abgerundete Ecken 424">
                <a:extLst>
                  <a:ext uri="{FF2B5EF4-FFF2-40B4-BE49-F238E27FC236}">
                    <a16:creationId xmlns:a16="http://schemas.microsoft.com/office/drawing/2014/main" id="{21C75391-7297-444A-8356-C22ACD98AC30}"/>
                  </a:ext>
                </a:extLst>
              </p:cNvPr>
              <p:cNvSpPr/>
              <p:nvPr/>
            </p:nvSpPr>
            <p:spPr>
              <a:xfrm>
                <a:off x="1165395" y="557394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27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26" name="Rechteck: abgerundete Ecken 425">
                <a:extLst>
                  <a:ext uri="{FF2B5EF4-FFF2-40B4-BE49-F238E27FC236}">
                    <a16:creationId xmlns:a16="http://schemas.microsoft.com/office/drawing/2014/main" id="{F4C6AB5B-9181-4077-BD40-1EE02B3EA4F8}"/>
                  </a:ext>
                </a:extLst>
              </p:cNvPr>
              <p:cNvSpPr/>
              <p:nvPr/>
            </p:nvSpPr>
            <p:spPr>
              <a:xfrm>
                <a:off x="1321159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28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27" name="Rechteck: abgerundete Ecken 426">
                <a:extLst>
                  <a:ext uri="{FF2B5EF4-FFF2-40B4-BE49-F238E27FC236}">
                    <a16:creationId xmlns:a16="http://schemas.microsoft.com/office/drawing/2014/main" id="{203BC9C6-21F9-4DB7-9C3B-3ACE85762493}"/>
                  </a:ext>
                </a:extLst>
              </p:cNvPr>
              <p:cNvSpPr/>
              <p:nvPr/>
            </p:nvSpPr>
            <p:spPr>
              <a:xfrm>
                <a:off x="1476923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29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28" name="Rechteck: abgerundete Ecken 427">
                <a:extLst>
                  <a:ext uri="{FF2B5EF4-FFF2-40B4-BE49-F238E27FC236}">
                    <a16:creationId xmlns:a16="http://schemas.microsoft.com/office/drawing/2014/main" id="{0447FA1B-A324-4D62-8BF9-31EF13F9E098}"/>
                  </a:ext>
                </a:extLst>
              </p:cNvPr>
              <p:cNvSpPr/>
              <p:nvPr/>
            </p:nvSpPr>
            <p:spPr>
              <a:xfrm>
                <a:off x="1631833" y="557655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30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</p:grpSp>
        <p:grpSp>
          <p:nvGrpSpPr>
            <p:cNvPr id="332" name="Gruppieren 331">
              <a:extLst>
                <a:ext uri="{FF2B5EF4-FFF2-40B4-BE49-F238E27FC236}">
                  <a16:creationId xmlns:a16="http://schemas.microsoft.com/office/drawing/2014/main" id="{317446CA-8DF1-4313-8946-2EB86BB1440B}"/>
                </a:ext>
              </a:extLst>
            </p:cNvPr>
            <p:cNvGrpSpPr/>
            <p:nvPr/>
          </p:nvGrpSpPr>
          <p:grpSpPr>
            <a:xfrm>
              <a:off x="1634285" y="4386386"/>
              <a:ext cx="8130336" cy="682525"/>
              <a:chOff x="1638923" y="4148261"/>
              <a:chExt cx="8130336" cy="682525"/>
            </a:xfrm>
            <a:solidFill>
              <a:srgbClr val="062C50"/>
            </a:solidFill>
          </p:grpSpPr>
          <p:sp>
            <p:nvSpPr>
              <p:cNvPr id="408" name="Rechteck: abgerundete Ecken 407">
                <a:extLst>
                  <a:ext uri="{FF2B5EF4-FFF2-40B4-BE49-F238E27FC236}">
                    <a16:creationId xmlns:a16="http://schemas.microsoft.com/office/drawing/2014/main" id="{D66F6225-DE42-4AAA-9BCF-4F85670DABC4}"/>
                  </a:ext>
                </a:extLst>
              </p:cNvPr>
              <p:cNvSpPr/>
              <p:nvPr/>
            </p:nvSpPr>
            <p:spPr>
              <a:xfrm>
                <a:off x="163892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11</a:t>
                </a:r>
              </a:p>
            </p:txBody>
          </p:sp>
          <p:sp>
            <p:nvSpPr>
              <p:cNvPr id="409" name="Rechteck: abgerundete Ecken 408">
                <a:extLst>
                  <a:ext uri="{FF2B5EF4-FFF2-40B4-BE49-F238E27FC236}">
                    <a16:creationId xmlns:a16="http://schemas.microsoft.com/office/drawing/2014/main" id="{00F9A8A2-8C54-4D95-BD5D-364ADB8E838C}"/>
                  </a:ext>
                </a:extLst>
              </p:cNvPr>
              <p:cNvSpPr/>
              <p:nvPr/>
            </p:nvSpPr>
            <p:spPr>
              <a:xfrm>
                <a:off x="245969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12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10" name="Rechteck: abgerundete Ecken 409">
                <a:extLst>
                  <a:ext uri="{FF2B5EF4-FFF2-40B4-BE49-F238E27FC236}">
                    <a16:creationId xmlns:a16="http://schemas.microsoft.com/office/drawing/2014/main" id="{29D6006C-25E6-4C2E-8917-A4095AF03EDB}"/>
                  </a:ext>
                </a:extLst>
              </p:cNvPr>
              <p:cNvSpPr/>
              <p:nvPr/>
            </p:nvSpPr>
            <p:spPr>
              <a:xfrm>
                <a:off x="3282727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13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11" name="Rechteck: abgerundete Ecken 410">
                <a:extLst>
                  <a:ext uri="{FF2B5EF4-FFF2-40B4-BE49-F238E27FC236}">
                    <a16:creationId xmlns:a16="http://schemas.microsoft.com/office/drawing/2014/main" id="{705AAC91-3B5D-4A7F-B938-B397C11F7543}"/>
                  </a:ext>
                </a:extLst>
              </p:cNvPr>
              <p:cNvSpPr/>
              <p:nvPr/>
            </p:nvSpPr>
            <p:spPr>
              <a:xfrm>
                <a:off x="4098436" y="4150880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14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12" name="Rechteck: abgerundete Ecken 411">
                <a:extLst>
                  <a:ext uri="{FF2B5EF4-FFF2-40B4-BE49-F238E27FC236}">
                    <a16:creationId xmlns:a16="http://schemas.microsoft.com/office/drawing/2014/main" id="{EC095732-55F9-466E-B776-D34D8ADC5482}"/>
                  </a:ext>
                </a:extLst>
              </p:cNvPr>
              <p:cNvSpPr/>
              <p:nvPr/>
            </p:nvSpPr>
            <p:spPr>
              <a:xfrm>
                <a:off x="4922031" y="4150875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15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13" name="Rechteck: abgerundete Ecken 412">
                <a:extLst>
                  <a:ext uri="{FF2B5EF4-FFF2-40B4-BE49-F238E27FC236}">
                    <a16:creationId xmlns:a16="http://schemas.microsoft.com/office/drawing/2014/main" id="{0629F541-F543-462E-8AFD-7C61F66DCC7F}"/>
                  </a:ext>
                </a:extLst>
              </p:cNvPr>
              <p:cNvSpPr/>
              <p:nvPr/>
            </p:nvSpPr>
            <p:spPr>
              <a:xfrm>
                <a:off x="5737521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14" name="Rechteck: abgerundete Ecken 413">
                <a:extLst>
                  <a:ext uri="{FF2B5EF4-FFF2-40B4-BE49-F238E27FC236}">
                    <a16:creationId xmlns:a16="http://schemas.microsoft.com/office/drawing/2014/main" id="{AF05A3B4-5157-4F1A-A019-D98AC48F12C5}"/>
                  </a:ext>
                </a:extLst>
              </p:cNvPr>
              <p:cNvSpPr/>
              <p:nvPr/>
            </p:nvSpPr>
            <p:spPr>
              <a:xfrm>
                <a:off x="6555433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17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15" name="Rechteck: abgerundete Ecken 414">
                <a:extLst>
                  <a:ext uri="{FF2B5EF4-FFF2-40B4-BE49-F238E27FC236}">
                    <a16:creationId xmlns:a16="http://schemas.microsoft.com/office/drawing/2014/main" id="{93552E60-46A7-4099-9004-217220E86B67}"/>
                  </a:ext>
                </a:extLst>
              </p:cNvPr>
              <p:cNvSpPr/>
              <p:nvPr/>
            </p:nvSpPr>
            <p:spPr>
              <a:xfrm>
                <a:off x="7369678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18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16" name="Rechteck: abgerundete Ecken 415">
                <a:extLst>
                  <a:ext uri="{FF2B5EF4-FFF2-40B4-BE49-F238E27FC236}">
                    <a16:creationId xmlns:a16="http://schemas.microsoft.com/office/drawing/2014/main" id="{17CB4DA5-D908-449C-8AAD-D46CA209D858}"/>
                  </a:ext>
                </a:extLst>
              </p:cNvPr>
              <p:cNvSpPr/>
              <p:nvPr/>
            </p:nvSpPr>
            <p:spPr>
              <a:xfrm>
                <a:off x="8183923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19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417" name="Rechteck: abgerundete Ecken 416">
                <a:extLst>
                  <a:ext uri="{FF2B5EF4-FFF2-40B4-BE49-F238E27FC236}">
                    <a16:creationId xmlns:a16="http://schemas.microsoft.com/office/drawing/2014/main" id="{4199FEBC-BA6F-4273-9AE5-B8778DF64E16}"/>
                  </a:ext>
                </a:extLst>
              </p:cNvPr>
              <p:cNvSpPr/>
              <p:nvPr/>
            </p:nvSpPr>
            <p:spPr>
              <a:xfrm>
                <a:off x="9024594" y="415351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20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</p:grpSp>
        <p:grpSp>
          <p:nvGrpSpPr>
            <p:cNvPr id="333" name="Gruppieren 332">
              <a:extLst>
                <a:ext uri="{FF2B5EF4-FFF2-40B4-BE49-F238E27FC236}">
                  <a16:creationId xmlns:a16="http://schemas.microsoft.com/office/drawing/2014/main" id="{817A545D-96D2-4E6F-8BE0-00BC17B75C52}"/>
                </a:ext>
              </a:extLst>
            </p:cNvPr>
            <p:cNvGrpSpPr/>
            <p:nvPr/>
          </p:nvGrpSpPr>
          <p:grpSpPr>
            <a:xfrm>
              <a:off x="1266622" y="1637883"/>
              <a:ext cx="319245" cy="4231962"/>
              <a:chOff x="1266622" y="1637883"/>
              <a:chExt cx="319245" cy="4231962"/>
            </a:xfrm>
          </p:grpSpPr>
          <p:sp>
            <p:nvSpPr>
              <p:cNvPr id="403" name="Textfeld 402">
                <a:extLst>
                  <a:ext uri="{FF2B5EF4-FFF2-40B4-BE49-F238E27FC236}">
                    <a16:creationId xmlns:a16="http://schemas.microsoft.com/office/drawing/2014/main" id="{54281AF1-18F5-40B1-AE87-BD0318FB20D3}"/>
                  </a:ext>
                </a:extLst>
              </p:cNvPr>
              <p:cNvSpPr txBox="1"/>
              <p:nvPr/>
            </p:nvSpPr>
            <p:spPr>
              <a:xfrm>
                <a:off x="1266622" y="550051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dirty="0">
                    <a:solidFill>
                      <a:srgbClr val="062C50"/>
                    </a:solidFill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</a:t>
                </a:r>
              </a:p>
            </p:txBody>
          </p:sp>
          <p:sp>
            <p:nvSpPr>
              <p:cNvPr id="404" name="Textfeld 403">
                <a:extLst>
                  <a:ext uri="{FF2B5EF4-FFF2-40B4-BE49-F238E27FC236}">
                    <a16:creationId xmlns:a16="http://schemas.microsoft.com/office/drawing/2014/main" id="{3A47C440-FC94-4399-84B7-0E28620F2F95}"/>
                  </a:ext>
                </a:extLst>
              </p:cNvPr>
              <p:cNvSpPr txBox="1"/>
              <p:nvPr/>
            </p:nvSpPr>
            <p:spPr>
              <a:xfrm>
                <a:off x="1298967" y="4547982"/>
                <a:ext cx="24386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>
                    <a:solidFill>
                      <a:srgbClr val="062C50"/>
                    </a:solidFill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</a:t>
                </a:r>
              </a:p>
            </p:txBody>
          </p:sp>
          <p:sp>
            <p:nvSpPr>
              <p:cNvPr id="405" name="Textfeld 404">
                <a:extLst>
                  <a:ext uri="{FF2B5EF4-FFF2-40B4-BE49-F238E27FC236}">
                    <a16:creationId xmlns:a16="http://schemas.microsoft.com/office/drawing/2014/main" id="{1D2B8623-0731-446D-AEF9-02DEAD47C250}"/>
                  </a:ext>
                </a:extLst>
              </p:cNvPr>
              <p:cNvSpPr txBox="1"/>
              <p:nvPr/>
            </p:nvSpPr>
            <p:spPr>
              <a:xfrm>
                <a:off x="1266935" y="3577163"/>
                <a:ext cx="312906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>
                    <a:solidFill>
                      <a:srgbClr val="062C50"/>
                    </a:solidFill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</a:t>
                </a:r>
              </a:p>
            </p:txBody>
          </p:sp>
          <p:sp>
            <p:nvSpPr>
              <p:cNvPr id="406" name="Textfeld 405">
                <a:extLst>
                  <a:ext uri="{FF2B5EF4-FFF2-40B4-BE49-F238E27FC236}">
                    <a16:creationId xmlns:a16="http://schemas.microsoft.com/office/drawing/2014/main" id="{A61FC50A-E0F9-4DD4-B7F3-D8701E11BEC7}"/>
                  </a:ext>
                </a:extLst>
              </p:cNvPr>
              <p:cNvSpPr txBox="1"/>
              <p:nvPr/>
            </p:nvSpPr>
            <p:spPr>
              <a:xfrm>
                <a:off x="1270388" y="259339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dirty="0">
                    <a:solidFill>
                      <a:srgbClr val="062C50"/>
                    </a:solidFill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</a:t>
                </a:r>
              </a:p>
            </p:txBody>
          </p:sp>
          <p:sp>
            <p:nvSpPr>
              <p:cNvPr id="407" name="Textfeld 406">
                <a:extLst>
                  <a:ext uri="{FF2B5EF4-FFF2-40B4-BE49-F238E27FC236}">
                    <a16:creationId xmlns:a16="http://schemas.microsoft.com/office/drawing/2014/main" id="{39B5C322-23DD-4E4D-AABC-F3BBE9C40983}"/>
                  </a:ext>
                </a:extLst>
              </p:cNvPr>
              <p:cNvSpPr txBox="1"/>
              <p:nvPr/>
            </p:nvSpPr>
            <p:spPr>
              <a:xfrm>
                <a:off x="1272961" y="163788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dirty="0">
                    <a:solidFill>
                      <a:srgbClr val="062C50"/>
                    </a:solidFill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5</a:t>
                </a:r>
              </a:p>
            </p:txBody>
          </p:sp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EFEC5C0B-609E-47F6-9450-57DF86548FA3}"/>
                </a:ext>
              </a:extLst>
            </p:cNvPr>
            <p:cNvGrpSpPr/>
            <p:nvPr/>
          </p:nvGrpSpPr>
          <p:grpSpPr>
            <a:xfrm>
              <a:off x="1637794" y="5346543"/>
              <a:ext cx="8114108" cy="681452"/>
              <a:chOff x="1637794" y="5346543"/>
              <a:chExt cx="8114108" cy="681452"/>
            </a:xfrm>
          </p:grpSpPr>
          <p:grpSp>
            <p:nvGrpSpPr>
              <p:cNvPr id="335" name="Gruppieren 334">
                <a:extLst>
                  <a:ext uri="{FF2B5EF4-FFF2-40B4-BE49-F238E27FC236}">
                    <a16:creationId xmlns:a16="http://schemas.microsoft.com/office/drawing/2014/main" id="{A46848AA-99B7-4F30-B565-6C19C26656EF}"/>
                  </a:ext>
                </a:extLst>
              </p:cNvPr>
              <p:cNvGrpSpPr/>
              <p:nvPr/>
            </p:nvGrpSpPr>
            <p:grpSpPr>
              <a:xfrm>
                <a:off x="1637794" y="5346543"/>
                <a:ext cx="8114108" cy="681452"/>
                <a:chOff x="228822" y="6241113"/>
                <a:chExt cx="1552217" cy="143332"/>
              </a:xfrm>
              <a:solidFill>
                <a:srgbClr val="062C50"/>
              </a:solidFill>
            </p:grpSpPr>
            <p:sp>
              <p:nvSpPr>
                <p:cNvPr id="337" name="Rechteck: abgerundete Ecken 336">
                  <a:extLst>
                    <a:ext uri="{FF2B5EF4-FFF2-40B4-BE49-F238E27FC236}">
                      <a16:creationId xmlns:a16="http://schemas.microsoft.com/office/drawing/2014/main" id="{D1996402-2D85-46FC-8836-435C516BC8CB}"/>
                    </a:ext>
                  </a:extLst>
                </p:cNvPr>
                <p:cNvSpPr/>
                <p:nvPr/>
              </p:nvSpPr>
              <p:spPr>
                <a:xfrm>
                  <a:off x="228822" y="6241446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1</a:t>
                  </a:r>
                </a:p>
              </p:txBody>
            </p:sp>
            <p:sp>
              <p:nvSpPr>
                <p:cNvPr id="338" name="Rechteck: abgerundete Ecken 337">
                  <a:extLst>
                    <a:ext uri="{FF2B5EF4-FFF2-40B4-BE49-F238E27FC236}">
                      <a16:creationId xmlns:a16="http://schemas.microsoft.com/office/drawing/2014/main" id="{E7C261A9-6BE5-4616-AAC0-3EBDF1B6B27D}"/>
                    </a:ext>
                  </a:extLst>
                </p:cNvPr>
                <p:cNvSpPr/>
                <p:nvPr/>
              </p:nvSpPr>
              <p:spPr>
                <a:xfrm>
                  <a:off x="385834" y="6241446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2</a:t>
                  </a:r>
                </a:p>
              </p:txBody>
            </p:sp>
            <p:sp>
              <p:nvSpPr>
                <p:cNvPr id="339" name="Rechteck: abgerundete Ecken 338">
                  <a:extLst>
                    <a:ext uri="{FF2B5EF4-FFF2-40B4-BE49-F238E27FC236}">
                      <a16:creationId xmlns:a16="http://schemas.microsoft.com/office/drawing/2014/main" id="{6D8A2066-6ED2-4F6E-8F98-E0716E41A50F}"/>
                    </a:ext>
                  </a:extLst>
                </p:cNvPr>
                <p:cNvSpPr/>
                <p:nvPr/>
              </p:nvSpPr>
              <p:spPr>
                <a:xfrm>
                  <a:off x="543279" y="6241442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3</a:t>
                  </a:r>
                </a:p>
              </p:txBody>
            </p:sp>
            <p:sp>
              <p:nvSpPr>
                <p:cNvPr id="340" name="Rechteck: abgerundete Ecken 339">
                  <a:extLst>
                    <a:ext uri="{FF2B5EF4-FFF2-40B4-BE49-F238E27FC236}">
                      <a16:creationId xmlns:a16="http://schemas.microsoft.com/office/drawing/2014/main" id="{04C643F9-393A-4A41-BEA6-D585BD26F19F}"/>
                    </a:ext>
                  </a:extLst>
                </p:cNvPr>
                <p:cNvSpPr/>
                <p:nvPr/>
              </p:nvSpPr>
              <p:spPr>
                <a:xfrm>
                  <a:off x="699323" y="6241992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4</a:t>
                  </a:r>
                  <a:endPara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  <p:sp>
              <p:nvSpPr>
                <p:cNvPr id="341" name="Rechteck: abgerundete Ecken 340">
                  <a:extLst>
                    <a:ext uri="{FF2B5EF4-FFF2-40B4-BE49-F238E27FC236}">
                      <a16:creationId xmlns:a16="http://schemas.microsoft.com/office/drawing/2014/main" id="{A3A5894E-D85C-48E3-A871-5112F64B59FB}"/>
                    </a:ext>
                  </a:extLst>
                </p:cNvPr>
                <p:cNvSpPr/>
                <p:nvPr/>
              </p:nvSpPr>
              <p:spPr>
                <a:xfrm>
                  <a:off x="856876" y="6241991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5</a:t>
                  </a:r>
                  <a:endPara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  <p:sp>
              <p:nvSpPr>
                <p:cNvPr id="398" name="Rechteck: abgerundete Ecken 397">
                  <a:extLst>
                    <a:ext uri="{FF2B5EF4-FFF2-40B4-BE49-F238E27FC236}">
                      <a16:creationId xmlns:a16="http://schemas.microsoft.com/office/drawing/2014/main" id="{D3546942-4F3C-4682-9F56-4192EE52F927}"/>
                    </a:ext>
                  </a:extLst>
                </p:cNvPr>
                <p:cNvSpPr/>
                <p:nvPr/>
              </p:nvSpPr>
              <p:spPr>
                <a:xfrm>
                  <a:off x="1012878" y="6241442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6</a:t>
                  </a:r>
                  <a:endPara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  <p:sp>
              <p:nvSpPr>
                <p:cNvPr id="399" name="Rechteck: abgerundete Ecken 398">
                  <a:extLst>
                    <a:ext uri="{FF2B5EF4-FFF2-40B4-BE49-F238E27FC236}">
                      <a16:creationId xmlns:a16="http://schemas.microsoft.com/office/drawing/2014/main" id="{DC29DB87-A2D7-45CE-BCEE-487704DAB123}"/>
                    </a:ext>
                  </a:extLst>
                </p:cNvPr>
                <p:cNvSpPr/>
                <p:nvPr/>
              </p:nvSpPr>
              <p:spPr>
                <a:xfrm>
                  <a:off x="1169343" y="6241442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7</a:t>
                  </a:r>
                  <a:endPara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  <p:sp>
              <p:nvSpPr>
                <p:cNvPr id="400" name="Rechteck: abgerundete Ecken 399">
                  <a:extLst>
                    <a:ext uri="{FF2B5EF4-FFF2-40B4-BE49-F238E27FC236}">
                      <a16:creationId xmlns:a16="http://schemas.microsoft.com/office/drawing/2014/main" id="{A3812611-B63E-4D48-8424-3FCBD6C67D00}"/>
                    </a:ext>
                  </a:extLst>
                </p:cNvPr>
                <p:cNvSpPr/>
                <p:nvPr/>
              </p:nvSpPr>
              <p:spPr>
                <a:xfrm>
                  <a:off x="1325107" y="6241441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8</a:t>
                  </a:r>
                </a:p>
              </p:txBody>
            </p:sp>
            <p:sp>
              <p:nvSpPr>
                <p:cNvPr id="401" name="Rechteck: abgerundete Ecken 400">
                  <a:extLst>
                    <a:ext uri="{FF2B5EF4-FFF2-40B4-BE49-F238E27FC236}">
                      <a16:creationId xmlns:a16="http://schemas.microsoft.com/office/drawing/2014/main" id="{1E4596A4-1A4B-4B1F-829B-414BA2A521DB}"/>
                    </a:ext>
                  </a:extLst>
                </p:cNvPr>
                <p:cNvSpPr/>
                <p:nvPr/>
              </p:nvSpPr>
              <p:spPr>
                <a:xfrm>
                  <a:off x="1480871" y="6241441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9</a:t>
                  </a:r>
                  <a:endParaRPr kumimoji="0" lang="de-DE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  <p:sp>
              <p:nvSpPr>
                <p:cNvPr id="402" name="Rechteck: abgerundete Ecken 401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0C91A2BA-7B87-4909-81DA-9FD8A10F64DE}"/>
                    </a:ext>
                  </a:extLst>
                </p:cNvPr>
                <p:cNvSpPr/>
                <p:nvPr/>
              </p:nvSpPr>
              <p:spPr>
                <a:xfrm>
                  <a:off x="1638586" y="6241113"/>
                  <a:ext cx="142453" cy="142453"/>
                </a:xfrm>
                <a:prstGeom prst="roundRect">
                  <a:avLst/>
                </a:prstGeom>
                <a:solidFill>
                  <a:srgbClr val="004AB8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</p:grpSp>
          <p:pic>
            <p:nvPicPr>
              <p:cNvPr id="336" name="Grafik 335">
                <a:extLst>
                  <a:ext uri="{FF2B5EF4-FFF2-40B4-BE49-F238E27FC236}">
                    <a16:creationId xmlns:a16="http://schemas.microsoft.com/office/drawing/2014/main" id="{6D3307F9-C51B-4120-B62D-C59E410440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131105" y="5432436"/>
                <a:ext cx="496929" cy="496929"/>
              </a:xfrm>
              <a:prstGeom prst="rect">
                <a:avLst/>
              </a:prstGeom>
            </p:spPr>
          </p:pic>
        </p:grpSp>
      </p:grpSp>
      <p:pic>
        <p:nvPicPr>
          <p:cNvPr id="331" name="Grafik 330" descr="Ein Bild, das Text, Karte enthält.&#10;&#10;Automatisch generierte Beschreibung" hidden="1">
            <a:extLst>
              <a:ext uri="{FF2B5EF4-FFF2-40B4-BE49-F238E27FC236}">
                <a16:creationId xmlns:a16="http://schemas.microsoft.com/office/drawing/2014/main" id="{8A362C62-24BE-4104-8E5B-5CE9FFBF9F5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15" t="30072" r="16962" b="47496"/>
          <a:stretch/>
        </p:blipFill>
        <p:spPr>
          <a:xfrm>
            <a:off x="6605337" y="295295"/>
            <a:ext cx="5354052" cy="6021283"/>
          </a:xfrm>
          <a:prstGeom prst="rect">
            <a:avLst/>
          </a:prstGeom>
        </p:spPr>
      </p:pic>
      <p:sp>
        <p:nvSpPr>
          <p:cNvPr id="218" name="Flussdiagramm: Alternativer Prozess 217">
            <a:extLst>
              <a:ext uri="{FF2B5EF4-FFF2-40B4-BE49-F238E27FC236}">
                <a16:creationId xmlns:a16="http://schemas.microsoft.com/office/drawing/2014/main" id="{D2CB2F7C-8BE2-4A44-80B6-9D3973FD77B5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444" name="Flussdiagramm: Alternativer Prozess 443">
            <a:extLst>
              <a:ext uri="{FF2B5EF4-FFF2-40B4-BE49-F238E27FC236}">
                <a16:creationId xmlns:a16="http://schemas.microsoft.com/office/drawing/2014/main" id="{CA032E2B-D4EE-4400-B0D2-C55A7CC01756}"/>
              </a:ext>
            </a:extLst>
          </p:cNvPr>
          <p:cNvSpPr/>
          <p:nvPr/>
        </p:nvSpPr>
        <p:spPr>
          <a:xfrm>
            <a:off x="199977" y="6318018"/>
            <a:ext cx="1268834" cy="34599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A71A422A-D28F-4DE1-9F54-7FFFC2714BB3}"/>
              </a:ext>
            </a:extLst>
          </p:cNvPr>
          <p:cNvGrpSpPr/>
          <p:nvPr/>
        </p:nvGrpSpPr>
        <p:grpSpPr>
          <a:xfrm>
            <a:off x="1266622" y="1637883"/>
            <a:ext cx="319245" cy="4231962"/>
            <a:chOff x="1266622" y="1637883"/>
            <a:chExt cx="319245" cy="4231962"/>
          </a:xfrm>
        </p:grpSpPr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0B028612-E671-498C-82E8-15E25D5F7EEF}"/>
                </a:ext>
              </a:extLst>
            </p:cNvPr>
            <p:cNvSpPr txBox="1"/>
            <p:nvPr/>
          </p:nvSpPr>
          <p:spPr>
            <a:xfrm>
              <a:off x="1266622" y="550051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lang="de-DE" dirty="0"/>
            </a:p>
          </p:txBody>
        </p: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9E1CC4E1-6EE2-4C4F-BA81-8B78EEE04FB8}"/>
                </a:ext>
              </a:extLst>
            </p:cNvPr>
            <p:cNvSpPr txBox="1"/>
            <p:nvPr/>
          </p:nvSpPr>
          <p:spPr>
            <a:xfrm>
              <a:off x="1298967" y="4547982"/>
              <a:ext cx="243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lang="de-DE" dirty="0"/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40E8A9E0-2EE8-46AC-8006-8A41683C8D50}"/>
                </a:ext>
              </a:extLst>
            </p:cNvPr>
            <p:cNvSpPr txBox="1"/>
            <p:nvPr/>
          </p:nvSpPr>
          <p:spPr>
            <a:xfrm>
              <a:off x="1266935" y="3577163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lang="de-DE" dirty="0"/>
            </a:p>
          </p:txBody>
        </p: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E4C511E4-87DD-4941-A88D-A1A870142F76}"/>
                </a:ext>
              </a:extLst>
            </p:cNvPr>
            <p:cNvSpPr txBox="1"/>
            <p:nvPr/>
          </p:nvSpPr>
          <p:spPr>
            <a:xfrm>
              <a:off x="1270388" y="259339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lang="de-DE" dirty="0"/>
            </a:p>
          </p:txBody>
        </p: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75A695EE-A0FA-47A4-A79A-F2E44B149E5D}"/>
                </a:ext>
              </a:extLst>
            </p:cNvPr>
            <p:cNvSpPr txBox="1"/>
            <p:nvPr/>
          </p:nvSpPr>
          <p:spPr>
            <a:xfrm>
              <a:off x="1272961" y="163788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lang="de-DE" dirty="0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508D5A1-E884-417C-892C-DCA428152D49}"/>
              </a:ext>
            </a:extLst>
          </p:cNvPr>
          <p:cNvGrpSpPr/>
          <p:nvPr/>
        </p:nvGrpSpPr>
        <p:grpSpPr>
          <a:xfrm>
            <a:off x="-16411" y="-12700"/>
            <a:ext cx="2490316" cy="6674644"/>
            <a:chOff x="-16411" y="-12700"/>
            <a:chExt cx="2490316" cy="6674644"/>
          </a:xfrm>
        </p:grpSpPr>
        <p:grpSp>
          <p:nvGrpSpPr>
            <p:cNvPr id="113" name="Gruppieren 112">
              <a:extLst>
                <a:ext uri="{FF2B5EF4-FFF2-40B4-BE49-F238E27FC236}">
                  <a16:creationId xmlns:a16="http://schemas.microsoft.com/office/drawing/2014/main" id="{2C9161A3-DE80-41AA-9FC1-391E989318C8}"/>
                </a:ext>
              </a:extLst>
            </p:cNvPr>
            <p:cNvGrpSpPr/>
            <p:nvPr/>
          </p:nvGrpSpPr>
          <p:grpSpPr>
            <a:xfrm>
              <a:off x="-16411" y="-12700"/>
              <a:ext cx="2490316" cy="6674644"/>
              <a:chOff x="-2185551" y="0"/>
              <a:chExt cx="2490316" cy="6674644"/>
            </a:xfrm>
          </p:grpSpPr>
          <p:sp>
            <p:nvSpPr>
              <p:cNvPr id="114" name="Freihandform: Form 113">
                <a:extLst>
                  <a:ext uri="{FF2B5EF4-FFF2-40B4-BE49-F238E27FC236}">
                    <a16:creationId xmlns:a16="http://schemas.microsoft.com/office/drawing/2014/main" id="{26565AA8-6D02-4028-B951-BBB50200BA8F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52E4F"/>
                </a:solidFill>
                <a:extLst>
                  <a:ext uri="{C807C97D-BFC1-408E-A445-0C87EB9F89A2}">
                    <ask:lineSketchStyleProps xmlns:ask="http://schemas.microsoft.com/office/drawing/2018/sketchyshapes" sd="1517918351">
                      <a:custGeom>
                        <a:avLst/>
                        <a:gdLst>
                          <a:gd name="connsiteX0" fmla="*/ 0 w 2490316"/>
                          <a:gd name="connsiteY0" fmla="*/ 0 h 6674644"/>
                          <a:gd name="connsiteX1" fmla="*/ 472021 w 2490316"/>
                          <a:gd name="connsiteY1" fmla="*/ 0 h 6674644"/>
                          <a:gd name="connsiteX2" fmla="*/ 1029865 w 2490316"/>
                          <a:gd name="connsiteY2" fmla="*/ 0 h 6674644"/>
                          <a:gd name="connsiteX3" fmla="*/ 1609164 w 2490316"/>
                          <a:gd name="connsiteY3" fmla="*/ 0 h 6674644"/>
                          <a:gd name="connsiteX4" fmla="*/ 2145552 w 2490316"/>
                          <a:gd name="connsiteY4" fmla="*/ 0 h 6674644"/>
                          <a:gd name="connsiteX5" fmla="*/ 2145552 w 2490316"/>
                          <a:gd name="connsiteY5" fmla="*/ 588668 h 6674644"/>
                          <a:gd name="connsiteX6" fmla="*/ 2145552 w 2490316"/>
                          <a:gd name="connsiteY6" fmla="*/ 1119115 h 6674644"/>
                          <a:gd name="connsiteX7" fmla="*/ 2145552 w 2490316"/>
                          <a:gd name="connsiteY7" fmla="*/ 1591343 h 6674644"/>
                          <a:gd name="connsiteX8" fmla="*/ 2145552 w 2490316"/>
                          <a:gd name="connsiteY8" fmla="*/ 2121791 h 6674644"/>
                          <a:gd name="connsiteX9" fmla="*/ 2145552 w 2490316"/>
                          <a:gd name="connsiteY9" fmla="*/ 2652239 h 6674644"/>
                          <a:gd name="connsiteX10" fmla="*/ 2145552 w 2490316"/>
                          <a:gd name="connsiteY10" fmla="*/ 3124466 h 6674644"/>
                          <a:gd name="connsiteX11" fmla="*/ 2145552 w 2490316"/>
                          <a:gd name="connsiteY11" fmla="*/ 3887794 h 6674644"/>
                          <a:gd name="connsiteX12" fmla="*/ 2145552 w 2490316"/>
                          <a:gd name="connsiteY12" fmla="*/ 4592901 h 6674644"/>
                          <a:gd name="connsiteX13" fmla="*/ 2145552 w 2490316"/>
                          <a:gd name="connsiteY13" fmla="*/ 5821987 h 6674644"/>
                          <a:gd name="connsiteX14" fmla="*/ 2145164 w 2490316"/>
                          <a:gd name="connsiteY14" fmla="*/ 5823909 h 6674644"/>
                          <a:gd name="connsiteX15" fmla="*/ 2145164 w 2490316"/>
                          <a:gd name="connsiteY15" fmla="*/ 6244456 h 6674644"/>
                          <a:gd name="connsiteX16" fmla="*/ 2209377 w 2490316"/>
                          <a:gd name="connsiteY16" fmla="*/ 6341331 h 6674644"/>
                          <a:gd name="connsiteX17" fmla="*/ 2232366 w 2490316"/>
                          <a:gd name="connsiteY17" fmla="*/ 6345972 h 6674644"/>
                          <a:gd name="connsiteX18" fmla="*/ 2232366 w 2490316"/>
                          <a:gd name="connsiteY18" fmla="*/ 6348412 h 6674644"/>
                          <a:gd name="connsiteX19" fmla="*/ 2366525 w 2490316"/>
                          <a:gd name="connsiteY19" fmla="*/ 6348412 h 6674644"/>
                          <a:gd name="connsiteX20" fmla="*/ 2366525 w 2490316"/>
                          <a:gd name="connsiteY20" fmla="*/ 6349594 h 6674644"/>
                          <a:gd name="connsiteX21" fmla="*/ 2384222 w 2490316"/>
                          <a:gd name="connsiteY21" fmla="*/ 6349594 h 6674644"/>
                          <a:gd name="connsiteX22" fmla="*/ 2489359 w 2490316"/>
                          <a:gd name="connsiteY22" fmla="*/ 6454731 h 6674644"/>
                          <a:gd name="connsiteX23" fmla="*/ 2489359 w 2490316"/>
                          <a:gd name="connsiteY23" fmla="*/ 6475378 h 6674644"/>
                          <a:gd name="connsiteX24" fmla="*/ 2490316 w 2490316"/>
                          <a:gd name="connsiteY24" fmla="*/ 6475378 h 6674644"/>
                          <a:gd name="connsiteX25" fmla="*/ 2490316 w 2490316"/>
                          <a:gd name="connsiteY25" fmla="*/ 6569462 h 6674644"/>
                          <a:gd name="connsiteX26" fmla="*/ 2385179 w 2490316"/>
                          <a:gd name="connsiteY26" fmla="*/ 6674599 h 6674644"/>
                          <a:gd name="connsiteX27" fmla="*/ 2366525 w 2490316"/>
                          <a:gd name="connsiteY27" fmla="*/ 6674599 h 6674644"/>
                          <a:gd name="connsiteX28" fmla="*/ 2366525 w 2490316"/>
                          <a:gd name="connsiteY28" fmla="*/ 6674644 h 6674644"/>
                          <a:gd name="connsiteX29" fmla="*/ 2087378 w 2490316"/>
                          <a:gd name="connsiteY29" fmla="*/ 6674644 h 6674644"/>
                          <a:gd name="connsiteX30" fmla="*/ 2087378 w 2490316"/>
                          <a:gd name="connsiteY30" fmla="*/ 6674598 h 6674644"/>
                          <a:gd name="connsiteX31" fmla="*/ 1419873 w 2490316"/>
                          <a:gd name="connsiteY31" fmla="*/ 6674598 h 6674644"/>
                          <a:gd name="connsiteX32" fmla="*/ 1412295 w 2490316"/>
                          <a:gd name="connsiteY32" fmla="*/ 6673068 h 6674644"/>
                          <a:gd name="connsiteX33" fmla="*/ 955653 w 2490316"/>
                          <a:gd name="connsiteY33" fmla="*/ 6673068 h 6674644"/>
                          <a:gd name="connsiteX34" fmla="*/ 484888 w 2490316"/>
                          <a:gd name="connsiteY34" fmla="*/ 6673068 h 6674644"/>
                          <a:gd name="connsiteX35" fmla="*/ 0 w 2490316"/>
                          <a:gd name="connsiteY35" fmla="*/ 6673068 h 6674644"/>
                          <a:gd name="connsiteX36" fmla="*/ 0 w 2490316"/>
                          <a:gd name="connsiteY36" fmla="*/ 6005761 h 6674644"/>
                          <a:gd name="connsiteX37" fmla="*/ 0 w 2490316"/>
                          <a:gd name="connsiteY37" fmla="*/ 5204993 h 6674644"/>
                          <a:gd name="connsiteX38" fmla="*/ 0 w 2490316"/>
                          <a:gd name="connsiteY38" fmla="*/ 4404225 h 6674644"/>
                          <a:gd name="connsiteX39" fmla="*/ 0 w 2490316"/>
                          <a:gd name="connsiteY39" fmla="*/ 3870379 h 6674644"/>
                          <a:gd name="connsiteX40" fmla="*/ 0 w 2490316"/>
                          <a:gd name="connsiteY40" fmla="*/ 3336534 h 6674644"/>
                          <a:gd name="connsiteX41" fmla="*/ 0 w 2490316"/>
                          <a:gd name="connsiteY41" fmla="*/ 2535766 h 6674644"/>
                          <a:gd name="connsiteX42" fmla="*/ 0 w 2490316"/>
                          <a:gd name="connsiteY42" fmla="*/ 2001920 h 6674644"/>
                          <a:gd name="connsiteX43" fmla="*/ 0 w 2490316"/>
                          <a:gd name="connsiteY43" fmla="*/ 1267883 h 6674644"/>
                          <a:gd name="connsiteX44" fmla="*/ 0 w 2490316"/>
                          <a:gd name="connsiteY44" fmla="*/ 734037 h 6674644"/>
                          <a:gd name="connsiteX45" fmla="*/ 0 w 2490316"/>
                          <a:gd name="connsiteY45" fmla="*/ 0 h 66746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</a:cxnLst>
                        <a:rect l="l" t="t" r="r" b="b"/>
                        <a:pathLst>
                          <a:path w="2490316" h="6674644" fill="none" extrusionOk="0">
                            <a:moveTo>
                              <a:pt x="0" y="0"/>
                            </a:moveTo>
                            <a:cubicBezTo>
                              <a:pt x="155885" y="-7687"/>
                              <a:pt x="297172" y="13869"/>
                              <a:pt x="472021" y="0"/>
                            </a:cubicBezTo>
                            <a:cubicBezTo>
                              <a:pt x="646870" y="-13869"/>
                              <a:pt x="831837" y="25611"/>
                              <a:pt x="1029865" y="0"/>
                            </a:cubicBezTo>
                            <a:cubicBezTo>
                              <a:pt x="1227893" y="-25611"/>
                              <a:pt x="1453521" y="-25437"/>
                              <a:pt x="1609164" y="0"/>
                            </a:cubicBezTo>
                            <a:cubicBezTo>
                              <a:pt x="1764807" y="25437"/>
                              <a:pt x="1917854" y="11017"/>
                              <a:pt x="2145552" y="0"/>
                            </a:cubicBezTo>
                            <a:cubicBezTo>
                              <a:pt x="2122457" y="195267"/>
                              <a:pt x="2156554" y="400166"/>
                              <a:pt x="2145552" y="588668"/>
                            </a:cubicBezTo>
                            <a:cubicBezTo>
                              <a:pt x="2134550" y="777170"/>
                              <a:pt x="2122404" y="1004850"/>
                              <a:pt x="2145552" y="1119115"/>
                            </a:cubicBezTo>
                            <a:cubicBezTo>
                              <a:pt x="2168700" y="1233380"/>
                              <a:pt x="2155516" y="1413832"/>
                              <a:pt x="2145552" y="1591343"/>
                            </a:cubicBezTo>
                            <a:cubicBezTo>
                              <a:pt x="2135588" y="1768854"/>
                              <a:pt x="2162630" y="1944917"/>
                              <a:pt x="2145552" y="2121791"/>
                            </a:cubicBezTo>
                            <a:cubicBezTo>
                              <a:pt x="2128474" y="2298665"/>
                              <a:pt x="2142634" y="2448797"/>
                              <a:pt x="2145552" y="2652239"/>
                            </a:cubicBezTo>
                            <a:cubicBezTo>
                              <a:pt x="2148470" y="2855681"/>
                              <a:pt x="2145359" y="2963702"/>
                              <a:pt x="2145552" y="3124466"/>
                            </a:cubicBezTo>
                            <a:cubicBezTo>
                              <a:pt x="2145745" y="3285230"/>
                              <a:pt x="2136993" y="3699832"/>
                              <a:pt x="2145552" y="3887794"/>
                            </a:cubicBezTo>
                            <a:cubicBezTo>
                              <a:pt x="2154111" y="4075756"/>
                              <a:pt x="2119846" y="4393139"/>
                              <a:pt x="2145552" y="4592901"/>
                            </a:cubicBezTo>
                            <a:cubicBezTo>
                              <a:pt x="2171258" y="4792663"/>
                              <a:pt x="2174211" y="5498399"/>
                              <a:pt x="2145552" y="5821987"/>
                            </a:cubicBezTo>
                            <a:cubicBezTo>
                              <a:pt x="2145378" y="5822638"/>
                              <a:pt x="2145203" y="5823341"/>
                              <a:pt x="2145164" y="5823909"/>
                            </a:cubicBezTo>
                            <a:cubicBezTo>
                              <a:pt x="2155967" y="6021832"/>
                              <a:pt x="2162244" y="6043276"/>
                              <a:pt x="2145164" y="6244456"/>
                            </a:cubicBezTo>
                            <a:cubicBezTo>
                              <a:pt x="2151852" y="6286968"/>
                              <a:pt x="2170845" y="6334262"/>
                              <a:pt x="2209377" y="6341331"/>
                            </a:cubicBezTo>
                            <a:cubicBezTo>
                              <a:pt x="2218121" y="6341953"/>
                              <a:pt x="2225969" y="6344087"/>
                              <a:pt x="2232366" y="6345972"/>
                            </a:cubicBezTo>
                            <a:cubicBezTo>
                              <a:pt x="2232404" y="6346545"/>
                              <a:pt x="2232246" y="6347883"/>
                              <a:pt x="2232366" y="6348412"/>
                            </a:cubicBezTo>
                            <a:cubicBezTo>
                              <a:pt x="2292005" y="6349746"/>
                              <a:pt x="2320794" y="6349556"/>
                              <a:pt x="2366525" y="6348412"/>
                            </a:cubicBezTo>
                            <a:cubicBezTo>
                              <a:pt x="2366468" y="6348795"/>
                              <a:pt x="2366572" y="6349116"/>
                              <a:pt x="2366525" y="6349594"/>
                            </a:cubicBezTo>
                            <a:cubicBezTo>
                              <a:pt x="2374330" y="6349105"/>
                              <a:pt x="2376057" y="6348991"/>
                              <a:pt x="2384222" y="6349594"/>
                            </a:cubicBezTo>
                            <a:cubicBezTo>
                              <a:pt x="2450956" y="6348451"/>
                              <a:pt x="2485996" y="6408019"/>
                              <a:pt x="2489359" y="6454731"/>
                            </a:cubicBezTo>
                            <a:cubicBezTo>
                              <a:pt x="2489512" y="6463132"/>
                              <a:pt x="2489820" y="6468766"/>
                              <a:pt x="2489359" y="6475378"/>
                            </a:cubicBezTo>
                            <a:cubicBezTo>
                              <a:pt x="2489562" y="6475424"/>
                              <a:pt x="2490013" y="6475414"/>
                              <a:pt x="2490316" y="6475378"/>
                            </a:cubicBezTo>
                            <a:cubicBezTo>
                              <a:pt x="2487202" y="6505149"/>
                              <a:pt x="2492598" y="6523274"/>
                              <a:pt x="2490316" y="6569462"/>
                            </a:cubicBezTo>
                            <a:cubicBezTo>
                              <a:pt x="2485575" y="6626604"/>
                              <a:pt x="2434625" y="6673558"/>
                              <a:pt x="2385179" y="6674599"/>
                            </a:cubicBezTo>
                            <a:cubicBezTo>
                              <a:pt x="2377892" y="6675062"/>
                              <a:pt x="2374344" y="6674702"/>
                              <a:pt x="2366525" y="6674599"/>
                            </a:cubicBezTo>
                            <a:cubicBezTo>
                              <a:pt x="2366526" y="6674619"/>
                              <a:pt x="2366525" y="6674622"/>
                              <a:pt x="2366525" y="6674644"/>
                            </a:cubicBezTo>
                            <a:cubicBezTo>
                              <a:pt x="2253429" y="6664276"/>
                              <a:pt x="2147303" y="6686228"/>
                              <a:pt x="2087378" y="6674644"/>
                            </a:cubicBezTo>
                            <a:cubicBezTo>
                              <a:pt x="2087377" y="6674635"/>
                              <a:pt x="2087379" y="6674608"/>
                              <a:pt x="2087378" y="6674598"/>
                            </a:cubicBezTo>
                            <a:cubicBezTo>
                              <a:pt x="1815940" y="6672929"/>
                              <a:pt x="1645229" y="6680485"/>
                              <a:pt x="1419873" y="6674598"/>
                            </a:cubicBezTo>
                            <a:cubicBezTo>
                              <a:pt x="1417802" y="6674315"/>
                              <a:pt x="1413856" y="6673777"/>
                              <a:pt x="1412295" y="6673068"/>
                            </a:cubicBezTo>
                            <a:cubicBezTo>
                              <a:pt x="1290050" y="6679820"/>
                              <a:pt x="1127801" y="6678033"/>
                              <a:pt x="955653" y="6673068"/>
                            </a:cubicBezTo>
                            <a:cubicBezTo>
                              <a:pt x="783505" y="6668103"/>
                              <a:pt x="595734" y="6650147"/>
                              <a:pt x="484888" y="6673068"/>
                            </a:cubicBezTo>
                            <a:cubicBezTo>
                              <a:pt x="374042" y="6695989"/>
                              <a:pt x="101741" y="6676204"/>
                              <a:pt x="0" y="6673068"/>
                            </a:cubicBezTo>
                            <a:cubicBezTo>
                              <a:pt x="-11239" y="6423457"/>
                              <a:pt x="-26224" y="6212329"/>
                              <a:pt x="0" y="6005761"/>
                            </a:cubicBezTo>
                            <a:cubicBezTo>
                              <a:pt x="26224" y="5799193"/>
                              <a:pt x="20513" y="5550447"/>
                              <a:pt x="0" y="5204993"/>
                            </a:cubicBezTo>
                            <a:cubicBezTo>
                              <a:pt x="-20513" y="4859539"/>
                              <a:pt x="-3750" y="4623612"/>
                              <a:pt x="0" y="4404225"/>
                            </a:cubicBezTo>
                            <a:cubicBezTo>
                              <a:pt x="3750" y="4184838"/>
                              <a:pt x="-18259" y="4124356"/>
                              <a:pt x="0" y="3870379"/>
                            </a:cubicBezTo>
                            <a:cubicBezTo>
                              <a:pt x="18259" y="3616402"/>
                              <a:pt x="-15987" y="3495233"/>
                              <a:pt x="0" y="3336534"/>
                            </a:cubicBezTo>
                            <a:cubicBezTo>
                              <a:pt x="15987" y="3177836"/>
                              <a:pt x="36901" y="2927508"/>
                              <a:pt x="0" y="2535766"/>
                            </a:cubicBezTo>
                            <a:cubicBezTo>
                              <a:pt x="-36901" y="2144024"/>
                              <a:pt x="20342" y="2213982"/>
                              <a:pt x="0" y="2001920"/>
                            </a:cubicBezTo>
                            <a:cubicBezTo>
                              <a:pt x="-20342" y="1789858"/>
                              <a:pt x="-32254" y="1521453"/>
                              <a:pt x="0" y="1267883"/>
                            </a:cubicBezTo>
                            <a:cubicBezTo>
                              <a:pt x="32254" y="1014313"/>
                              <a:pt x="16662" y="882595"/>
                              <a:pt x="0" y="734037"/>
                            </a:cubicBezTo>
                            <a:cubicBezTo>
                              <a:pt x="-16662" y="585479"/>
                              <a:pt x="16107" y="212423"/>
                              <a:pt x="0" y="0"/>
                            </a:cubicBezTo>
                            <a:close/>
                          </a:path>
                          <a:path w="2490316" h="6674644" stroke="0" extrusionOk="0">
                            <a:moveTo>
                              <a:pt x="0" y="0"/>
                            </a:moveTo>
                            <a:cubicBezTo>
                              <a:pt x="262646" y="-3210"/>
                              <a:pt x="323408" y="-24519"/>
                              <a:pt x="579299" y="0"/>
                            </a:cubicBezTo>
                            <a:cubicBezTo>
                              <a:pt x="835190" y="24519"/>
                              <a:pt x="903251" y="19440"/>
                              <a:pt x="1051320" y="0"/>
                            </a:cubicBezTo>
                            <a:cubicBezTo>
                              <a:pt x="1199389" y="-19440"/>
                              <a:pt x="1392480" y="-23657"/>
                              <a:pt x="1544797" y="0"/>
                            </a:cubicBezTo>
                            <a:cubicBezTo>
                              <a:pt x="1697114" y="23657"/>
                              <a:pt x="2003737" y="-15008"/>
                              <a:pt x="2145552" y="0"/>
                            </a:cubicBezTo>
                            <a:cubicBezTo>
                              <a:pt x="2120753" y="284056"/>
                              <a:pt x="2163791" y="449645"/>
                              <a:pt x="2145552" y="646887"/>
                            </a:cubicBezTo>
                            <a:cubicBezTo>
                              <a:pt x="2127313" y="844129"/>
                              <a:pt x="2160474" y="943398"/>
                              <a:pt x="2145552" y="1119115"/>
                            </a:cubicBezTo>
                            <a:cubicBezTo>
                              <a:pt x="2130630" y="1294832"/>
                              <a:pt x="2138970" y="1514051"/>
                              <a:pt x="2145552" y="1707783"/>
                            </a:cubicBezTo>
                            <a:cubicBezTo>
                              <a:pt x="2152134" y="1901515"/>
                              <a:pt x="2153697" y="2147083"/>
                              <a:pt x="2145552" y="2471110"/>
                            </a:cubicBezTo>
                            <a:cubicBezTo>
                              <a:pt x="2137407" y="2795137"/>
                              <a:pt x="2133854" y="2784198"/>
                              <a:pt x="2145552" y="2943338"/>
                            </a:cubicBezTo>
                            <a:cubicBezTo>
                              <a:pt x="2157250" y="3102478"/>
                              <a:pt x="2132728" y="3527589"/>
                              <a:pt x="2145552" y="3706665"/>
                            </a:cubicBezTo>
                            <a:cubicBezTo>
                              <a:pt x="2158376" y="3885741"/>
                              <a:pt x="2153652" y="4152205"/>
                              <a:pt x="2145552" y="4411772"/>
                            </a:cubicBezTo>
                            <a:cubicBezTo>
                              <a:pt x="2137452" y="4671339"/>
                              <a:pt x="2172418" y="4820871"/>
                              <a:pt x="2145552" y="5175100"/>
                            </a:cubicBezTo>
                            <a:cubicBezTo>
                              <a:pt x="2118686" y="5529329"/>
                              <a:pt x="2121298" y="5505592"/>
                              <a:pt x="2145552" y="5821987"/>
                            </a:cubicBezTo>
                            <a:cubicBezTo>
                              <a:pt x="2145404" y="5822557"/>
                              <a:pt x="2145210" y="5823286"/>
                              <a:pt x="2145164" y="5823909"/>
                            </a:cubicBezTo>
                            <a:cubicBezTo>
                              <a:pt x="2141523" y="5939041"/>
                              <a:pt x="2140716" y="6052550"/>
                              <a:pt x="2145164" y="6244456"/>
                            </a:cubicBezTo>
                            <a:cubicBezTo>
                              <a:pt x="2143645" y="6293490"/>
                              <a:pt x="2174701" y="6326317"/>
                              <a:pt x="2209377" y="6341331"/>
                            </a:cubicBezTo>
                            <a:cubicBezTo>
                              <a:pt x="2218997" y="6343637"/>
                              <a:pt x="2223537" y="6343608"/>
                              <a:pt x="2232366" y="6345972"/>
                            </a:cubicBezTo>
                            <a:cubicBezTo>
                              <a:pt x="2232426" y="6346711"/>
                              <a:pt x="2232390" y="6347284"/>
                              <a:pt x="2232366" y="6348412"/>
                            </a:cubicBezTo>
                            <a:cubicBezTo>
                              <a:pt x="2295767" y="6343426"/>
                              <a:pt x="2311354" y="6354163"/>
                              <a:pt x="2366525" y="6348412"/>
                            </a:cubicBezTo>
                            <a:cubicBezTo>
                              <a:pt x="2366503" y="6348858"/>
                              <a:pt x="2366556" y="6349022"/>
                              <a:pt x="2366525" y="6349594"/>
                            </a:cubicBezTo>
                            <a:cubicBezTo>
                              <a:pt x="2374161" y="6349887"/>
                              <a:pt x="2376724" y="6348932"/>
                              <a:pt x="2384222" y="6349594"/>
                            </a:cubicBezTo>
                            <a:cubicBezTo>
                              <a:pt x="2443845" y="6347433"/>
                              <a:pt x="2487705" y="6390812"/>
                              <a:pt x="2489359" y="6454731"/>
                            </a:cubicBezTo>
                            <a:cubicBezTo>
                              <a:pt x="2488556" y="6460160"/>
                              <a:pt x="2489481" y="6467823"/>
                              <a:pt x="2489359" y="6475378"/>
                            </a:cubicBezTo>
                            <a:cubicBezTo>
                              <a:pt x="2489647" y="6475418"/>
                              <a:pt x="2489900" y="6475367"/>
                              <a:pt x="2490316" y="6475378"/>
                            </a:cubicBezTo>
                            <a:cubicBezTo>
                              <a:pt x="2489430" y="6509921"/>
                              <a:pt x="2493739" y="6532400"/>
                              <a:pt x="2490316" y="6569462"/>
                            </a:cubicBezTo>
                            <a:cubicBezTo>
                              <a:pt x="2485520" y="6623623"/>
                              <a:pt x="2450138" y="6674071"/>
                              <a:pt x="2385179" y="6674599"/>
                            </a:cubicBezTo>
                            <a:cubicBezTo>
                              <a:pt x="2379293" y="6674908"/>
                              <a:pt x="2373765" y="6674550"/>
                              <a:pt x="2366525" y="6674599"/>
                            </a:cubicBezTo>
                            <a:cubicBezTo>
                              <a:pt x="2366524" y="6674611"/>
                              <a:pt x="2366525" y="6674623"/>
                              <a:pt x="2366525" y="6674644"/>
                            </a:cubicBezTo>
                            <a:cubicBezTo>
                              <a:pt x="2238560" y="6677595"/>
                              <a:pt x="2150768" y="6674753"/>
                              <a:pt x="2087378" y="6674644"/>
                            </a:cubicBezTo>
                            <a:cubicBezTo>
                              <a:pt x="2087377" y="6674627"/>
                              <a:pt x="2087379" y="6674619"/>
                              <a:pt x="2087378" y="6674598"/>
                            </a:cubicBezTo>
                            <a:cubicBezTo>
                              <a:pt x="1948283" y="6667739"/>
                              <a:pt x="1609842" y="6701483"/>
                              <a:pt x="1419873" y="6674598"/>
                            </a:cubicBezTo>
                            <a:cubicBezTo>
                              <a:pt x="1416959" y="6673936"/>
                              <a:pt x="1414162" y="6673755"/>
                              <a:pt x="1412295" y="6673068"/>
                            </a:cubicBezTo>
                            <a:cubicBezTo>
                              <a:pt x="1221291" y="6658425"/>
                              <a:pt x="1159181" y="6666062"/>
                              <a:pt x="983899" y="6673068"/>
                            </a:cubicBezTo>
                            <a:cubicBezTo>
                              <a:pt x="808617" y="6680074"/>
                              <a:pt x="731991" y="6651661"/>
                              <a:pt x="484888" y="6673068"/>
                            </a:cubicBezTo>
                            <a:cubicBezTo>
                              <a:pt x="237785" y="6694475"/>
                              <a:pt x="103344" y="6682696"/>
                              <a:pt x="0" y="6673068"/>
                            </a:cubicBezTo>
                            <a:cubicBezTo>
                              <a:pt x="-12740" y="6469630"/>
                              <a:pt x="-19496" y="6381484"/>
                              <a:pt x="0" y="6205953"/>
                            </a:cubicBezTo>
                            <a:cubicBezTo>
                              <a:pt x="19496" y="6030423"/>
                              <a:pt x="-13933" y="5699363"/>
                              <a:pt x="0" y="5471916"/>
                            </a:cubicBezTo>
                            <a:cubicBezTo>
                              <a:pt x="13933" y="5244469"/>
                              <a:pt x="25997" y="5161630"/>
                              <a:pt x="0" y="4871340"/>
                            </a:cubicBezTo>
                            <a:cubicBezTo>
                              <a:pt x="-25997" y="4581050"/>
                              <a:pt x="-25868" y="4405392"/>
                              <a:pt x="0" y="4137302"/>
                            </a:cubicBezTo>
                            <a:cubicBezTo>
                              <a:pt x="25868" y="3869212"/>
                              <a:pt x="17032" y="3780399"/>
                              <a:pt x="0" y="3536726"/>
                            </a:cubicBezTo>
                            <a:cubicBezTo>
                              <a:pt x="-17032" y="3293053"/>
                              <a:pt x="-38346" y="3010095"/>
                              <a:pt x="0" y="2735958"/>
                            </a:cubicBezTo>
                            <a:cubicBezTo>
                              <a:pt x="38346" y="2461821"/>
                              <a:pt x="-25455" y="2219100"/>
                              <a:pt x="0" y="1935190"/>
                            </a:cubicBezTo>
                            <a:cubicBezTo>
                              <a:pt x="25455" y="1651280"/>
                              <a:pt x="-21150" y="1513039"/>
                              <a:pt x="0" y="1267883"/>
                            </a:cubicBezTo>
                            <a:cubicBezTo>
                              <a:pt x="21150" y="1022727"/>
                              <a:pt x="7967" y="1016878"/>
                              <a:pt x="0" y="800768"/>
                            </a:cubicBezTo>
                            <a:cubicBezTo>
                              <a:pt x="-7967" y="584658"/>
                              <a:pt x="29640" y="1737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  <p:pic>
            <p:nvPicPr>
              <p:cNvPr id="115" name="Grafik 11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BBFF9F5-22B7-461D-88DE-B91655F1A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  <p:pic>
          <p:nvPicPr>
            <p:cNvPr id="175" name="Grafik 174">
              <a:extLst>
                <a:ext uri="{FF2B5EF4-FFF2-40B4-BE49-F238E27FC236}">
                  <a16:creationId xmlns:a16="http://schemas.microsoft.com/office/drawing/2014/main" id="{0F176AB1-601E-400C-9D7E-834751BB4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66" y="204636"/>
              <a:ext cx="1633771" cy="305602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183" name="Textfeld 182">
            <a:extLst>
              <a:ext uri="{FF2B5EF4-FFF2-40B4-BE49-F238E27FC236}">
                <a16:creationId xmlns:a16="http://schemas.microsoft.com/office/drawing/2014/main" id="{94FF97DB-17D2-4E26-8BFD-959207B30287}"/>
              </a:ext>
            </a:extLst>
          </p:cNvPr>
          <p:cNvSpPr txBox="1"/>
          <p:nvPr/>
        </p:nvSpPr>
        <p:spPr>
          <a:xfrm>
            <a:off x="131919" y="1946432"/>
            <a:ext cx="1318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START COUNTING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241339F-371A-4A33-AF33-71335AC7B05C}"/>
              </a:ext>
            </a:extLst>
          </p:cNvPr>
          <p:cNvGrpSpPr/>
          <p:nvPr/>
        </p:nvGrpSpPr>
        <p:grpSpPr>
          <a:xfrm>
            <a:off x="239237" y="2227573"/>
            <a:ext cx="1640842" cy="264074"/>
            <a:chOff x="239237" y="2272707"/>
            <a:chExt cx="1640842" cy="264074"/>
          </a:xfrm>
        </p:grpSpPr>
        <p:sp>
          <p:nvSpPr>
            <p:cNvPr id="185" name="Flussdiagramm: Alternativer Prozess 184">
              <a:extLst>
                <a:ext uri="{FF2B5EF4-FFF2-40B4-BE49-F238E27FC236}">
                  <a16:creationId xmlns:a16="http://schemas.microsoft.com/office/drawing/2014/main" id="{00BFF6F8-9404-4198-985F-8C9FFE159E85}"/>
                </a:ext>
              </a:extLst>
            </p:cNvPr>
            <p:cNvSpPr/>
            <p:nvPr/>
          </p:nvSpPr>
          <p:spPr>
            <a:xfrm>
              <a:off x="239237" y="2278874"/>
              <a:ext cx="771643" cy="257907"/>
            </a:xfrm>
            <a:prstGeom prst="flowChartAlternateProcess">
              <a:avLst/>
            </a:prstGeom>
            <a:solidFill>
              <a:srgbClr val="062C50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LEFT</a:t>
              </a:r>
            </a:p>
          </p:txBody>
        </p:sp>
        <p:sp>
          <p:nvSpPr>
            <p:cNvPr id="186" name="Flussdiagramm: Alternativer Prozess 185">
              <a:extLst>
                <a:ext uri="{FF2B5EF4-FFF2-40B4-BE49-F238E27FC236}">
                  <a16:creationId xmlns:a16="http://schemas.microsoft.com/office/drawing/2014/main" id="{EA091D13-2DC6-4EE4-8E0E-3A310956B7B5}"/>
                </a:ext>
              </a:extLst>
            </p:cNvPr>
            <p:cNvSpPr/>
            <p:nvPr/>
          </p:nvSpPr>
          <p:spPr>
            <a:xfrm>
              <a:off x="1108436" y="2272707"/>
              <a:ext cx="771643" cy="257907"/>
            </a:xfrm>
            <a:prstGeom prst="flowChartAlternateProcess">
              <a:avLst/>
            </a:pr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RIGHT</a:t>
              </a:r>
            </a:p>
          </p:txBody>
        </p:sp>
      </p:grpSp>
      <p:sp>
        <p:nvSpPr>
          <p:cNvPr id="187" name="Textfeld 186">
            <a:extLst>
              <a:ext uri="{FF2B5EF4-FFF2-40B4-BE49-F238E27FC236}">
                <a16:creationId xmlns:a16="http://schemas.microsoft.com/office/drawing/2014/main" id="{91B1A578-40BB-4444-8E54-82F98C05A033}"/>
              </a:ext>
            </a:extLst>
          </p:cNvPr>
          <p:cNvSpPr txBox="1"/>
          <p:nvPr/>
        </p:nvSpPr>
        <p:spPr>
          <a:xfrm>
            <a:off x="129260" y="2783685"/>
            <a:ext cx="98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EDIT NUMBER OF ROWS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9E3C42AB-7BCF-4DB4-82F3-76A7A0C78988}"/>
              </a:ext>
            </a:extLst>
          </p:cNvPr>
          <p:cNvGrpSpPr/>
          <p:nvPr/>
        </p:nvGrpSpPr>
        <p:grpSpPr>
          <a:xfrm flipH="1">
            <a:off x="1109389" y="2819435"/>
            <a:ext cx="315126" cy="315126"/>
            <a:chOff x="1568294" y="2733374"/>
            <a:chExt cx="168168" cy="168168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D86D0AD3-2112-4218-9883-DF9648E3F324}"/>
                </a:ext>
              </a:extLst>
            </p:cNvPr>
            <p:cNvSpPr/>
            <p:nvPr/>
          </p:nvSpPr>
          <p:spPr>
            <a:xfrm>
              <a:off x="1568294" y="2733374"/>
              <a:ext cx="168168" cy="168168"/>
            </a:xfrm>
            <a:prstGeom prst="ellipse">
              <a:avLst/>
            </a:prstGeom>
            <a:solidFill>
              <a:srgbClr val="6780A2"/>
            </a:solidFill>
            <a:ln w="38100">
              <a:solidFill>
                <a:srgbClr val="052E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1" name="Grafik 190">
              <a:extLst>
                <a:ext uri="{FF2B5EF4-FFF2-40B4-BE49-F238E27FC236}">
                  <a16:creationId xmlns:a16="http://schemas.microsoft.com/office/drawing/2014/main" id="{62D7033E-4C10-459A-8CB6-DA7A8DE6F3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56" t="22470" r="35845" b="36131"/>
            <a:stretch/>
          </p:blipFill>
          <p:spPr>
            <a:xfrm>
              <a:off x="1607343" y="2769396"/>
              <a:ext cx="95250" cy="9525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C4B2CEF-417F-486F-AFAE-73A16442D9FD}"/>
              </a:ext>
            </a:extLst>
          </p:cNvPr>
          <p:cNvGrpSpPr/>
          <p:nvPr/>
        </p:nvGrpSpPr>
        <p:grpSpPr>
          <a:xfrm>
            <a:off x="1540805" y="2818110"/>
            <a:ext cx="315126" cy="315126"/>
            <a:chOff x="1596718" y="2517858"/>
            <a:chExt cx="315126" cy="315126"/>
          </a:xfrm>
        </p:grpSpPr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34291E4D-0918-4F62-B88E-3D9EFC68BAE2}"/>
                </a:ext>
              </a:extLst>
            </p:cNvPr>
            <p:cNvSpPr/>
            <p:nvPr/>
          </p:nvSpPr>
          <p:spPr>
            <a:xfrm flipH="1">
              <a:off x="1596718" y="2517858"/>
              <a:ext cx="315126" cy="315126"/>
            </a:xfrm>
            <a:prstGeom prst="ellipse">
              <a:avLst/>
            </a:prstGeom>
            <a:solidFill>
              <a:srgbClr val="6780A2"/>
            </a:solidFill>
            <a:ln w="38100">
              <a:solidFill>
                <a:srgbClr val="052E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6" name="Grafik 195">
              <a:extLst>
                <a:ext uri="{FF2B5EF4-FFF2-40B4-BE49-F238E27FC236}">
                  <a16:creationId xmlns:a16="http://schemas.microsoft.com/office/drawing/2014/main" id="{077579EC-5745-49FB-9087-425B47BC9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23" t="32055" r="33768" b="44141"/>
            <a:stretch/>
          </p:blipFill>
          <p:spPr>
            <a:xfrm flipH="1">
              <a:off x="1656112" y="2628567"/>
              <a:ext cx="205261" cy="102630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4F9B0F43-A113-463B-AF26-1748EFE16F0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4099" y="5689103"/>
            <a:ext cx="264922" cy="264922"/>
          </a:xfrm>
          <a:prstGeom prst="rect">
            <a:avLst/>
          </a:prstGeom>
        </p:spPr>
      </p:pic>
      <p:sp>
        <p:nvSpPr>
          <p:cNvPr id="172" name="Freihandform: Form 171">
            <a:extLst>
              <a:ext uri="{FF2B5EF4-FFF2-40B4-BE49-F238E27FC236}">
                <a16:creationId xmlns:a16="http://schemas.microsoft.com/office/drawing/2014/main" id="{E1FF1168-107B-464D-9C5B-843B50A9FDA8}"/>
              </a:ext>
            </a:extLst>
          </p:cNvPr>
          <p:cNvSpPr/>
          <p:nvPr/>
        </p:nvSpPr>
        <p:spPr>
          <a:xfrm>
            <a:off x="9877083" y="5391922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3" name="Freihandform: Form 172">
            <a:extLst>
              <a:ext uri="{FF2B5EF4-FFF2-40B4-BE49-F238E27FC236}">
                <a16:creationId xmlns:a16="http://schemas.microsoft.com/office/drawing/2014/main" id="{FF0D6B99-0D2E-4E19-AE70-70098BA4EE74}"/>
              </a:ext>
            </a:extLst>
          </p:cNvPr>
          <p:cNvSpPr/>
          <p:nvPr/>
        </p:nvSpPr>
        <p:spPr>
          <a:xfrm>
            <a:off x="9822729" y="5342769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Freihandform: Form 177">
            <a:extLst>
              <a:ext uri="{FF2B5EF4-FFF2-40B4-BE49-F238E27FC236}">
                <a16:creationId xmlns:a16="http://schemas.microsoft.com/office/drawing/2014/main" id="{777AD680-C4B6-480E-8568-1CF148780107}"/>
              </a:ext>
            </a:extLst>
          </p:cNvPr>
          <p:cNvSpPr/>
          <p:nvPr/>
        </p:nvSpPr>
        <p:spPr>
          <a:xfrm>
            <a:off x="9892825" y="4438153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Freihandform: Form 178">
            <a:extLst>
              <a:ext uri="{FF2B5EF4-FFF2-40B4-BE49-F238E27FC236}">
                <a16:creationId xmlns:a16="http://schemas.microsoft.com/office/drawing/2014/main" id="{4D3DAB68-E1E8-464B-9011-1414498A0424}"/>
              </a:ext>
            </a:extLst>
          </p:cNvPr>
          <p:cNvSpPr/>
          <p:nvPr/>
        </p:nvSpPr>
        <p:spPr>
          <a:xfrm>
            <a:off x="9838471" y="4389000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1" name="Freihandform: Form 180">
            <a:extLst>
              <a:ext uri="{FF2B5EF4-FFF2-40B4-BE49-F238E27FC236}">
                <a16:creationId xmlns:a16="http://schemas.microsoft.com/office/drawing/2014/main" id="{915AA633-6D4D-40D1-A694-7AC2F7C6BD83}"/>
              </a:ext>
            </a:extLst>
          </p:cNvPr>
          <p:cNvSpPr/>
          <p:nvPr/>
        </p:nvSpPr>
        <p:spPr>
          <a:xfrm>
            <a:off x="10674836" y="3474986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Freihandform: Form 187">
            <a:extLst>
              <a:ext uri="{FF2B5EF4-FFF2-40B4-BE49-F238E27FC236}">
                <a16:creationId xmlns:a16="http://schemas.microsoft.com/office/drawing/2014/main" id="{DA6306D0-4FF4-4B22-8C34-3373ED0AE631}"/>
              </a:ext>
            </a:extLst>
          </p:cNvPr>
          <p:cNvSpPr/>
          <p:nvPr/>
        </p:nvSpPr>
        <p:spPr>
          <a:xfrm>
            <a:off x="10620482" y="3425833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Freihandform: Form 188">
            <a:extLst>
              <a:ext uri="{FF2B5EF4-FFF2-40B4-BE49-F238E27FC236}">
                <a16:creationId xmlns:a16="http://schemas.microsoft.com/office/drawing/2014/main" id="{7E3DE480-27C5-4079-BEB0-70C76FAAAB20}"/>
              </a:ext>
            </a:extLst>
          </p:cNvPr>
          <p:cNvSpPr/>
          <p:nvPr/>
        </p:nvSpPr>
        <p:spPr>
          <a:xfrm>
            <a:off x="8238398" y="2502429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ihandform: Form 189">
            <a:extLst>
              <a:ext uri="{FF2B5EF4-FFF2-40B4-BE49-F238E27FC236}">
                <a16:creationId xmlns:a16="http://schemas.microsoft.com/office/drawing/2014/main" id="{444947D6-435E-4A65-ACA7-F83EDEEE900B}"/>
              </a:ext>
            </a:extLst>
          </p:cNvPr>
          <p:cNvSpPr/>
          <p:nvPr/>
        </p:nvSpPr>
        <p:spPr>
          <a:xfrm>
            <a:off x="8184044" y="2453276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ihandform: Form 191">
            <a:extLst>
              <a:ext uri="{FF2B5EF4-FFF2-40B4-BE49-F238E27FC236}">
                <a16:creationId xmlns:a16="http://schemas.microsoft.com/office/drawing/2014/main" id="{25A9911D-1E14-4BE9-9F5F-9592D9746F90}"/>
              </a:ext>
            </a:extLst>
          </p:cNvPr>
          <p:cNvSpPr/>
          <p:nvPr/>
        </p:nvSpPr>
        <p:spPr>
          <a:xfrm>
            <a:off x="10672995" y="1520091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Freihandform: Form 193">
            <a:extLst>
              <a:ext uri="{FF2B5EF4-FFF2-40B4-BE49-F238E27FC236}">
                <a16:creationId xmlns:a16="http://schemas.microsoft.com/office/drawing/2014/main" id="{6748E01E-9DBE-43DE-ACE7-A15126897DD3}"/>
              </a:ext>
            </a:extLst>
          </p:cNvPr>
          <p:cNvSpPr/>
          <p:nvPr/>
        </p:nvSpPr>
        <p:spPr>
          <a:xfrm>
            <a:off x="10618641" y="1470938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077925FF-2970-49A6-B828-FB8CD7B8F1AB}"/>
              </a:ext>
            </a:extLst>
          </p:cNvPr>
          <p:cNvGrpSpPr/>
          <p:nvPr/>
        </p:nvGrpSpPr>
        <p:grpSpPr>
          <a:xfrm>
            <a:off x="132813" y="3476330"/>
            <a:ext cx="1749084" cy="251860"/>
            <a:chOff x="131045" y="3692866"/>
            <a:chExt cx="1749084" cy="251860"/>
          </a:xfrm>
        </p:grpSpPr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65C19FE9-FEE6-4511-BA73-2DC8AF5E1502}"/>
                </a:ext>
              </a:extLst>
            </p:cNvPr>
            <p:cNvSpPr/>
            <p:nvPr/>
          </p:nvSpPr>
          <p:spPr>
            <a:xfrm rot="10800000" flipH="1">
              <a:off x="1424384" y="3692866"/>
              <a:ext cx="455745" cy="251860"/>
            </a:xfrm>
            <a:custGeom>
              <a:avLst/>
              <a:gdLst>
                <a:gd name="connsiteX0" fmla="*/ 125930 w 455745"/>
                <a:gd name="connsiteY0" fmla="*/ 251860 h 251860"/>
                <a:gd name="connsiteX1" fmla="*/ 203885 w 455745"/>
                <a:gd name="connsiteY1" fmla="*/ 251860 h 251860"/>
                <a:gd name="connsiteX2" fmla="*/ 251860 w 455745"/>
                <a:gd name="connsiteY2" fmla="*/ 251860 h 251860"/>
                <a:gd name="connsiteX3" fmla="*/ 329815 w 455745"/>
                <a:gd name="connsiteY3" fmla="*/ 251860 h 251860"/>
                <a:gd name="connsiteX4" fmla="*/ 455745 w 455745"/>
                <a:gd name="connsiteY4" fmla="*/ 125930 h 251860"/>
                <a:gd name="connsiteX5" fmla="*/ 329815 w 455745"/>
                <a:gd name="connsiteY5" fmla="*/ 0 h 251860"/>
                <a:gd name="connsiteX6" fmla="*/ 251860 w 455745"/>
                <a:gd name="connsiteY6" fmla="*/ 0 h 251860"/>
                <a:gd name="connsiteX7" fmla="*/ 203885 w 455745"/>
                <a:gd name="connsiteY7" fmla="*/ 0 h 251860"/>
                <a:gd name="connsiteX8" fmla="*/ 125930 w 455745"/>
                <a:gd name="connsiteY8" fmla="*/ 0 h 251860"/>
                <a:gd name="connsiteX9" fmla="*/ 0 w 455745"/>
                <a:gd name="connsiteY9" fmla="*/ 125930 h 251860"/>
                <a:gd name="connsiteX10" fmla="*/ 125930 w 455745"/>
                <a:gd name="connsiteY10" fmla="*/ 25186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251860"/>
                  </a:moveTo>
                  <a:lnTo>
                    <a:pt x="203885" y="251860"/>
                  </a:lnTo>
                  <a:lnTo>
                    <a:pt x="251860" y="251860"/>
                  </a:lnTo>
                  <a:lnTo>
                    <a:pt x="329815" y="251860"/>
                  </a:lnTo>
                  <a:cubicBezTo>
                    <a:pt x="399364" y="251860"/>
                    <a:pt x="455745" y="195479"/>
                    <a:pt x="455745" y="125930"/>
                  </a:cubicBezTo>
                  <a:cubicBezTo>
                    <a:pt x="455745" y="56381"/>
                    <a:pt x="399364" y="0"/>
                    <a:pt x="329815" y="0"/>
                  </a:cubicBezTo>
                  <a:lnTo>
                    <a:pt x="251860" y="0"/>
                  </a:lnTo>
                  <a:lnTo>
                    <a:pt x="203885" y="0"/>
                  </a:lnTo>
                  <a:lnTo>
                    <a:pt x="125930" y="0"/>
                  </a:lnTo>
                  <a:cubicBezTo>
                    <a:pt x="56381" y="0"/>
                    <a:pt x="0" y="56381"/>
                    <a:pt x="0" y="125930"/>
                  </a:cubicBezTo>
                  <a:cubicBezTo>
                    <a:pt x="0" y="195479"/>
                    <a:pt x="56381" y="251860"/>
                    <a:pt x="125930" y="2518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00" name="Flussdiagramm: Verbinder 199">
              <a:extLst>
                <a:ext uri="{FF2B5EF4-FFF2-40B4-BE49-F238E27FC236}">
                  <a16:creationId xmlns:a16="http://schemas.microsoft.com/office/drawing/2014/main" id="{7753C7EE-4C92-4231-B311-7F7DCF19E1EA}"/>
                </a:ext>
              </a:extLst>
            </p:cNvPr>
            <p:cNvSpPr/>
            <p:nvPr/>
          </p:nvSpPr>
          <p:spPr>
            <a:xfrm flipH="1">
              <a:off x="1633633" y="3703595"/>
              <a:ext cx="232666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1" name="Textfeld 200">
              <a:extLst>
                <a:ext uri="{FF2B5EF4-FFF2-40B4-BE49-F238E27FC236}">
                  <a16:creationId xmlns:a16="http://schemas.microsoft.com/office/drawing/2014/main" id="{7F853465-9DC9-4125-9F54-3FC1BD1F0E99}"/>
                </a:ext>
              </a:extLst>
            </p:cNvPr>
            <p:cNvSpPr txBox="1"/>
            <p:nvPr/>
          </p:nvSpPr>
          <p:spPr>
            <a:xfrm>
              <a:off x="131045" y="3693671"/>
              <a:ext cx="11598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SEAT NUMBERS</a:t>
              </a:r>
            </a:p>
          </p:txBody>
        </p:sp>
      </p:grpSp>
      <p:sp>
        <p:nvSpPr>
          <p:cNvPr id="211" name="Textfeld 210">
            <a:extLst>
              <a:ext uri="{FF2B5EF4-FFF2-40B4-BE49-F238E27FC236}">
                <a16:creationId xmlns:a16="http://schemas.microsoft.com/office/drawing/2014/main" id="{BFA91708-926C-4D9C-9D46-CB27BE376E55}"/>
              </a:ext>
            </a:extLst>
          </p:cNvPr>
          <p:cNvSpPr txBox="1"/>
          <p:nvPr/>
        </p:nvSpPr>
        <p:spPr>
          <a:xfrm>
            <a:off x="129769" y="4424836"/>
            <a:ext cx="1159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ROW NUMBERS</a:t>
            </a:r>
          </a:p>
        </p:txBody>
      </p:sp>
      <p:sp>
        <p:nvSpPr>
          <p:cNvPr id="226" name="Textfeld 225">
            <a:extLst>
              <a:ext uri="{FF2B5EF4-FFF2-40B4-BE49-F238E27FC236}">
                <a16:creationId xmlns:a16="http://schemas.microsoft.com/office/drawing/2014/main" id="{B60672A8-1635-4EEB-A91D-8FCCE9FFD894}"/>
              </a:ext>
            </a:extLst>
          </p:cNvPr>
          <p:cNvSpPr txBox="1"/>
          <p:nvPr/>
        </p:nvSpPr>
        <p:spPr>
          <a:xfrm>
            <a:off x="129769" y="4826977"/>
            <a:ext cx="1159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LETTERS AS ROW NUMBERS</a:t>
            </a:r>
          </a:p>
        </p:txBody>
      </p:sp>
      <p:grpSp>
        <p:nvGrpSpPr>
          <p:cNvPr id="229" name="Gruppieren 228">
            <a:extLst>
              <a:ext uri="{FF2B5EF4-FFF2-40B4-BE49-F238E27FC236}">
                <a16:creationId xmlns:a16="http://schemas.microsoft.com/office/drawing/2014/main" id="{AD8F5DDA-E015-48F7-9AAA-FEA08CFD18DB}"/>
              </a:ext>
            </a:extLst>
          </p:cNvPr>
          <p:cNvGrpSpPr/>
          <p:nvPr/>
        </p:nvGrpSpPr>
        <p:grpSpPr>
          <a:xfrm>
            <a:off x="132813" y="3882614"/>
            <a:ext cx="1747253" cy="400110"/>
            <a:chOff x="132813" y="3582362"/>
            <a:chExt cx="1747253" cy="400110"/>
          </a:xfrm>
        </p:grpSpPr>
        <p:grpSp>
          <p:nvGrpSpPr>
            <p:cNvPr id="230" name="Gruppieren 229">
              <a:extLst>
                <a:ext uri="{FF2B5EF4-FFF2-40B4-BE49-F238E27FC236}">
                  <a16:creationId xmlns:a16="http://schemas.microsoft.com/office/drawing/2014/main" id="{2ABF17D7-BFE9-4B15-BEF1-621EF6B1D744}"/>
                </a:ext>
              </a:extLst>
            </p:cNvPr>
            <p:cNvGrpSpPr/>
            <p:nvPr/>
          </p:nvGrpSpPr>
          <p:grpSpPr>
            <a:xfrm>
              <a:off x="1424321" y="3649067"/>
              <a:ext cx="455745" cy="251860"/>
              <a:chOff x="1424847" y="3180628"/>
              <a:chExt cx="455745" cy="251860"/>
            </a:xfrm>
            <a:solidFill>
              <a:srgbClr val="92D050"/>
            </a:solidFill>
          </p:grpSpPr>
          <p:sp>
            <p:nvSpPr>
              <p:cNvPr id="232" name="Freihandform: Form 231">
                <a:extLst>
                  <a:ext uri="{FF2B5EF4-FFF2-40B4-BE49-F238E27FC236}">
                    <a16:creationId xmlns:a16="http://schemas.microsoft.com/office/drawing/2014/main" id="{A848AC1C-728F-47AA-B35A-A0F4CBEF5493}"/>
                  </a:ext>
                </a:extLst>
              </p:cNvPr>
              <p:cNvSpPr/>
              <p:nvPr/>
            </p:nvSpPr>
            <p:spPr>
              <a:xfrm flipH="1">
                <a:off x="1424847" y="3180628"/>
                <a:ext cx="455745" cy="251860"/>
              </a:xfrm>
              <a:custGeom>
                <a:avLst/>
                <a:gdLst>
                  <a:gd name="connsiteX0" fmla="*/ 125930 w 455745"/>
                  <a:gd name="connsiteY0" fmla="*/ 0 h 251860"/>
                  <a:gd name="connsiteX1" fmla="*/ 203885 w 455745"/>
                  <a:gd name="connsiteY1" fmla="*/ 0 h 251860"/>
                  <a:gd name="connsiteX2" fmla="*/ 251860 w 455745"/>
                  <a:gd name="connsiteY2" fmla="*/ 0 h 251860"/>
                  <a:gd name="connsiteX3" fmla="*/ 329815 w 455745"/>
                  <a:gd name="connsiteY3" fmla="*/ 0 h 251860"/>
                  <a:gd name="connsiteX4" fmla="*/ 455745 w 455745"/>
                  <a:gd name="connsiteY4" fmla="*/ 125930 h 251860"/>
                  <a:gd name="connsiteX5" fmla="*/ 329815 w 455745"/>
                  <a:gd name="connsiteY5" fmla="*/ 251860 h 251860"/>
                  <a:gd name="connsiteX6" fmla="*/ 251860 w 455745"/>
                  <a:gd name="connsiteY6" fmla="*/ 251860 h 251860"/>
                  <a:gd name="connsiteX7" fmla="*/ 203885 w 455745"/>
                  <a:gd name="connsiteY7" fmla="*/ 251860 h 251860"/>
                  <a:gd name="connsiteX8" fmla="*/ 125930 w 455745"/>
                  <a:gd name="connsiteY8" fmla="*/ 251860 h 251860"/>
                  <a:gd name="connsiteX9" fmla="*/ 0 w 455745"/>
                  <a:gd name="connsiteY9" fmla="*/ 125930 h 251860"/>
                  <a:gd name="connsiteX10" fmla="*/ 125930 w 455745"/>
                  <a:gd name="connsiteY10" fmla="*/ 0 h 25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5745" h="251860">
                    <a:moveTo>
                      <a:pt x="125930" y="0"/>
                    </a:moveTo>
                    <a:lnTo>
                      <a:pt x="203885" y="0"/>
                    </a:lnTo>
                    <a:lnTo>
                      <a:pt x="251860" y="0"/>
                    </a:lnTo>
                    <a:lnTo>
                      <a:pt x="329815" y="0"/>
                    </a:lnTo>
                    <a:cubicBezTo>
                      <a:pt x="399364" y="0"/>
                      <a:pt x="455745" y="56381"/>
                      <a:pt x="455745" y="125930"/>
                    </a:cubicBezTo>
                    <a:cubicBezTo>
                      <a:pt x="455745" y="195479"/>
                      <a:pt x="399364" y="251860"/>
                      <a:pt x="329815" y="251860"/>
                    </a:cubicBezTo>
                    <a:lnTo>
                      <a:pt x="251860" y="251860"/>
                    </a:lnTo>
                    <a:lnTo>
                      <a:pt x="203885" y="251860"/>
                    </a:lnTo>
                    <a:lnTo>
                      <a:pt x="125930" y="251860"/>
                    </a:lnTo>
                    <a:cubicBezTo>
                      <a:pt x="56381" y="251860"/>
                      <a:pt x="0" y="195479"/>
                      <a:pt x="0" y="125930"/>
                    </a:cubicBezTo>
                    <a:cubicBezTo>
                      <a:pt x="0" y="56381"/>
                      <a:pt x="56381" y="0"/>
                      <a:pt x="125930" y="0"/>
                    </a:cubicBez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233" name="Flussdiagramm: Verbinder 232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7EB1A71E-FA0E-4B73-8750-E90A3443FF86}"/>
                  </a:ext>
                </a:extLst>
              </p:cNvPr>
              <p:cNvSpPr/>
              <p:nvPr/>
            </p:nvSpPr>
            <p:spPr>
              <a:xfrm flipH="1">
                <a:off x="1438676" y="3191357"/>
                <a:ext cx="232667" cy="230911"/>
              </a:xfrm>
              <a:prstGeom prst="flowChartConnector">
                <a:avLst/>
              </a:prstGeom>
              <a:solidFill>
                <a:schemeClr val="bg1"/>
              </a:solidFill>
              <a:ln w="38100">
                <a:solidFill>
                  <a:srgbClr val="062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1" name="Textfeld 230">
              <a:extLst>
                <a:ext uri="{FF2B5EF4-FFF2-40B4-BE49-F238E27FC236}">
                  <a16:creationId xmlns:a16="http://schemas.microsoft.com/office/drawing/2014/main" id="{54A2C215-A264-472D-8E6B-7B1A37D39182}"/>
                </a:ext>
              </a:extLst>
            </p:cNvPr>
            <p:cNvSpPr txBox="1"/>
            <p:nvPr/>
          </p:nvSpPr>
          <p:spPr>
            <a:xfrm>
              <a:off x="132813" y="3582362"/>
              <a:ext cx="12832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START COUNTING ANEW IN EACH ROW</a:t>
              </a:r>
            </a:p>
          </p:txBody>
        </p:sp>
      </p:grpSp>
      <p:pic>
        <p:nvPicPr>
          <p:cNvPr id="234" name="Grafik 233">
            <a:extLst>
              <a:ext uri="{FF2B5EF4-FFF2-40B4-BE49-F238E27FC236}">
                <a16:creationId xmlns:a16="http://schemas.microsoft.com/office/drawing/2014/main" id="{13C196C9-F26D-4211-B741-1E16D837CE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31105" y="5432436"/>
            <a:ext cx="496929" cy="496929"/>
          </a:xfrm>
          <a:prstGeom prst="rect">
            <a:avLst/>
          </a:prstGeom>
        </p:spPr>
      </p:pic>
      <p:grpSp>
        <p:nvGrpSpPr>
          <p:cNvPr id="459" name="Gruppieren 458">
            <a:extLst>
              <a:ext uri="{FF2B5EF4-FFF2-40B4-BE49-F238E27FC236}">
                <a16:creationId xmlns:a16="http://schemas.microsoft.com/office/drawing/2014/main" id="{AD2DBED5-E45C-4726-B2DA-454C6E2ED0D1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460" name="Freihandform 23">
              <a:extLst>
                <a:ext uri="{FF2B5EF4-FFF2-40B4-BE49-F238E27FC236}">
                  <a16:creationId xmlns:a16="http://schemas.microsoft.com/office/drawing/2014/main" id="{D39DD64B-D02D-403D-B632-3264D402B64B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461" name="Grafik 460">
              <a:extLst>
                <a:ext uri="{FF2B5EF4-FFF2-40B4-BE49-F238E27FC236}">
                  <a16:creationId xmlns:a16="http://schemas.microsoft.com/office/drawing/2014/main" id="{055DDA67-AE9C-439A-A222-0D12CADD6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sp>
        <p:nvSpPr>
          <p:cNvPr id="462" name="Textfeld 461">
            <a:extLst>
              <a:ext uri="{FF2B5EF4-FFF2-40B4-BE49-F238E27FC236}">
                <a16:creationId xmlns:a16="http://schemas.microsoft.com/office/drawing/2014/main" id="{6C96BB99-DBF9-4570-8049-E1B179B06C53}"/>
              </a:ext>
            </a:extLst>
          </p:cNvPr>
          <p:cNvSpPr txBox="1"/>
          <p:nvPr/>
        </p:nvSpPr>
        <p:spPr>
          <a:xfrm>
            <a:off x="557841" y="5606879"/>
            <a:ext cx="1487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52E4F"/>
                </a:solidFill>
                <a:ea typeface="Verdana" panose="020B0604030504040204" pitchFamily="34" charset="0"/>
              </a:rPr>
              <a:t>MARK WHEELCHAIR PLACE , EMPTY SPACE OR ENTRANCE WITH CLICK ON THE SEAT</a:t>
            </a:r>
            <a:endParaRPr lang="de-DE" sz="1000" b="1" dirty="0">
              <a:solidFill>
                <a:srgbClr val="052E4F"/>
              </a:solidFill>
              <a:ea typeface="Verdana" panose="020B0604030504040204" pitchFamily="34" charset="0"/>
            </a:endParaRPr>
          </a:p>
        </p:txBody>
      </p: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DE8CA287-5972-42B9-9624-F1C3E72FCD44}"/>
              </a:ext>
            </a:extLst>
          </p:cNvPr>
          <p:cNvGrpSpPr/>
          <p:nvPr/>
        </p:nvGrpSpPr>
        <p:grpSpPr>
          <a:xfrm flipH="1">
            <a:off x="1424296" y="4421243"/>
            <a:ext cx="455745" cy="251860"/>
            <a:chOff x="1424296" y="4120991"/>
            <a:chExt cx="455745" cy="251860"/>
          </a:xfrm>
        </p:grpSpPr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4F07C233-1117-4FA0-9295-57D68676A5EA}"/>
                </a:ext>
              </a:extLst>
            </p:cNvPr>
            <p:cNvSpPr/>
            <p:nvPr/>
          </p:nvSpPr>
          <p:spPr>
            <a:xfrm rot="10800000" flipH="1">
              <a:off x="1424296" y="4120991"/>
              <a:ext cx="455745" cy="251860"/>
            </a:xfrm>
            <a:custGeom>
              <a:avLst/>
              <a:gdLst>
                <a:gd name="connsiteX0" fmla="*/ 125930 w 455745"/>
                <a:gd name="connsiteY0" fmla="*/ 251860 h 251860"/>
                <a:gd name="connsiteX1" fmla="*/ 203885 w 455745"/>
                <a:gd name="connsiteY1" fmla="*/ 251860 h 251860"/>
                <a:gd name="connsiteX2" fmla="*/ 251860 w 455745"/>
                <a:gd name="connsiteY2" fmla="*/ 251860 h 251860"/>
                <a:gd name="connsiteX3" fmla="*/ 329815 w 455745"/>
                <a:gd name="connsiteY3" fmla="*/ 251860 h 251860"/>
                <a:gd name="connsiteX4" fmla="*/ 455745 w 455745"/>
                <a:gd name="connsiteY4" fmla="*/ 125930 h 251860"/>
                <a:gd name="connsiteX5" fmla="*/ 329815 w 455745"/>
                <a:gd name="connsiteY5" fmla="*/ 0 h 251860"/>
                <a:gd name="connsiteX6" fmla="*/ 251860 w 455745"/>
                <a:gd name="connsiteY6" fmla="*/ 0 h 251860"/>
                <a:gd name="connsiteX7" fmla="*/ 203885 w 455745"/>
                <a:gd name="connsiteY7" fmla="*/ 0 h 251860"/>
                <a:gd name="connsiteX8" fmla="*/ 125930 w 455745"/>
                <a:gd name="connsiteY8" fmla="*/ 0 h 251860"/>
                <a:gd name="connsiteX9" fmla="*/ 0 w 455745"/>
                <a:gd name="connsiteY9" fmla="*/ 125930 h 251860"/>
                <a:gd name="connsiteX10" fmla="*/ 125930 w 455745"/>
                <a:gd name="connsiteY10" fmla="*/ 25186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251860"/>
                  </a:moveTo>
                  <a:lnTo>
                    <a:pt x="203885" y="251860"/>
                  </a:lnTo>
                  <a:lnTo>
                    <a:pt x="251860" y="251860"/>
                  </a:lnTo>
                  <a:lnTo>
                    <a:pt x="329815" y="251860"/>
                  </a:lnTo>
                  <a:cubicBezTo>
                    <a:pt x="399364" y="251860"/>
                    <a:pt x="455745" y="195479"/>
                    <a:pt x="455745" y="125930"/>
                  </a:cubicBezTo>
                  <a:cubicBezTo>
                    <a:pt x="455745" y="56381"/>
                    <a:pt x="399364" y="0"/>
                    <a:pt x="329815" y="0"/>
                  </a:cubicBezTo>
                  <a:lnTo>
                    <a:pt x="251860" y="0"/>
                  </a:lnTo>
                  <a:lnTo>
                    <a:pt x="203885" y="0"/>
                  </a:lnTo>
                  <a:lnTo>
                    <a:pt x="125930" y="0"/>
                  </a:lnTo>
                  <a:cubicBezTo>
                    <a:pt x="56381" y="0"/>
                    <a:pt x="0" y="56381"/>
                    <a:pt x="0" y="125930"/>
                  </a:cubicBezTo>
                  <a:cubicBezTo>
                    <a:pt x="0" y="195479"/>
                    <a:pt x="56381" y="251860"/>
                    <a:pt x="125930" y="251860"/>
                  </a:cubicBezTo>
                  <a:close/>
                </a:path>
              </a:pathLst>
            </a:cu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60" name="Flussdiagramm: Verbinder 159">
              <a:hlinkClick r:id="rId27" action="ppaction://hlinksldjump"/>
              <a:extLst>
                <a:ext uri="{FF2B5EF4-FFF2-40B4-BE49-F238E27FC236}">
                  <a16:creationId xmlns:a16="http://schemas.microsoft.com/office/drawing/2014/main" id="{D9CB7FB8-58AC-411D-A4E5-A0BB199F7F2F}"/>
                </a:ext>
              </a:extLst>
            </p:cNvPr>
            <p:cNvSpPr/>
            <p:nvPr/>
          </p:nvSpPr>
          <p:spPr>
            <a:xfrm flipH="1">
              <a:off x="1633544" y="4131720"/>
              <a:ext cx="232667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61" name="Freihandform: Form 160">
            <a:extLst>
              <a:ext uri="{FF2B5EF4-FFF2-40B4-BE49-F238E27FC236}">
                <a16:creationId xmlns:a16="http://schemas.microsoft.com/office/drawing/2014/main" id="{A31906D1-DC69-499A-81C1-5E7F41ED499D}"/>
              </a:ext>
            </a:extLst>
          </p:cNvPr>
          <p:cNvSpPr/>
          <p:nvPr/>
        </p:nvSpPr>
        <p:spPr>
          <a:xfrm>
            <a:off x="1426735" y="4893932"/>
            <a:ext cx="455745" cy="251860"/>
          </a:xfrm>
          <a:custGeom>
            <a:avLst/>
            <a:gdLst>
              <a:gd name="connsiteX0" fmla="*/ 125930 w 455745"/>
              <a:gd name="connsiteY0" fmla="*/ 0 h 251860"/>
              <a:gd name="connsiteX1" fmla="*/ 203885 w 455745"/>
              <a:gd name="connsiteY1" fmla="*/ 0 h 251860"/>
              <a:gd name="connsiteX2" fmla="*/ 251860 w 455745"/>
              <a:gd name="connsiteY2" fmla="*/ 0 h 251860"/>
              <a:gd name="connsiteX3" fmla="*/ 329815 w 455745"/>
              <a:gd name="connsiteY3" fmla="*/ 0 h 251860"/>
              <a:gd name="connsiteX4" fmla="*/ 455745 w 455745"/>
              <a:gd name="connsiteY4" fmla="*/ 125930 h 251860"/>
              <a:gd name="connsiteX5" fmla="*/ 329815 w 455745"/>
              <a:gd name="connsiteY5" fmla="*/ 251860 h 251860"/>
              <a:gd name="connsiteX6" fmla="*/ 251860 w 455745"/>
              <a:gd name="connsiteY6" fmla="*/ 251860 h 251860"/>
              <a:gd name="connsiteX7" fmla="*/ 203885 w 455745"/>
              <a:gd name="connsiteY7" fmla="*/ 251860 h 251860"/>
              <a:gd name="connsiteX8" fmla="*/ 125930 w 455745"/>
              <a:gd name="connsiteY8" fmla="*/ 251860 h 251860"/>
              <a:gd name="connsiteX9" fmla="*/ 0 w 455745"/>
              <a:gd name="connsiteY9" fmla="*/ 125930 h 251860"/>
              <a:gd name="connsiteX10" fmla="*/ 125930 w 455745"/>
              <a:gd name="connsiteY10" fmla="*/ 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0"/>
                </a:moveTo>
                <a:lnTo>
                  <a:pt x="203885" y="0"/>
                </a:lnTo>
                <a:lnTo>
                  <a:pt x="251860" y="0"/>
                </a:lnTo>
                <a:lnTo>
                  <a:pt x="329815" y="0"/>
                </a:lnTo>
                <a:cubicBezTo>
                  <a:pt x="399364" y="0"/>
                  <a:pt x="455745" y="56381"/>
                  <a:pt x="455745" y="125930"/>
                </a:cubicBezTo>
                <a:cubicBezTo>
                  <a:pt x="455745" y="195479"/>
                  <a:pt x="399364" y="251860"/>
                  <a:pt x="329815" y="251860"/>
                </a:cubicBezTo>
                <a:lnTo>
                  <a:pt x="251860" y="251860"/>
                </a:lnTo>
                <a:lnTo>
                  <a:pt x="203885" y="251860"/>
                </a:lnTo>
                <a:lnTo>
                  <a:pt x="125930" y="251860"/>
                </a:lnTo>
                <a:cubicBezTo>
                  <a:pt x="56381" y="251860"/>
                  <a:pt x="0" y="195479"/>
                  <a:pt x="0" y="125930"/>
                </a:cubicBezTo>
                <a:cubicBezTo>
                  <a:pt x="0" y="56381"/>
                  <a:pt x="56381" y="0"/>
                  <a:pt x="12593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62" name="Flussdiagramm: Verbinder 161">
            <a:extLst>
              <a:ext uri="{FF2B5EF4-FFF2-40B4-BE49-F238E27FC236}">
                <a16:creationId xmlns:a16="http://schemas.microsoft.com/office/drawing/2014/main" id="{C1488D50-C1CF-4679-B45E-C2F7B13B5F43}"/>
              </a:ext>
            </a:extLst>
          </p:cNvPr>
          <p:cNvSpPr/>
          <p:nvPr/>
        </p:nvSpPr>
        <p:spPr>
          <a:xfrm>
            <a:off x="1440564" y="4904661"/>
            <a:ext cx="232667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BE017B73-FDC1-4871-9FE9-C5F26543B77F}"/>
              </a:ext>
            </a:extLst>
          </p:cNvPr>
          <p:cNvSpPr txBox="1"/>
          <p:nvPr/>
        </p:nvSpPr>
        <p:spPr>
          <a:xfrm>
            <a:off x="130631" y="1021498"/>
            <a:ext cx="1749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  <a:ea typeface="Verdana" panose="020B0604030504040204" pitchFamily="34" charset="0"/>
              </a:rPr>
              <a:t>SEATING MAP KONFIG.</a:t>
            </a:r>
          </a:p>
        </p:txBody>
      </p: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8206172C-8951-4CD6-82C4-D20934702CCE}"/>
              </a:ext>
            </a:extLst>
          </p:cNvPr>
          <p:cNvGrpSpPr/>
          <p:nvPr/>
        </p:nvGrpSpPr>
        <p:grpSpPr>
          <a:xfrm>
            <a:off x="228821" y="1340749"/>
            <a:ext cx="494389" cy="494389"/>
            <a:chOff x="228821" y="1349422"/>
            <a:chExt cx="494389" cy="494389"/>
          </a:xfrm>
        </p:grpSpPr>
        <p:sp>
          <p:nvSpPr>
            <p:cNvPr id="163" name="Rechteck: abgerundete Ecken 162">
              <a:extLst>
                <a:ext uri="{FF2B5EF4-FFF2-40B4-BE49-F238E27FC236}">
                  <a16:creationId xmlns:a16="http://schemas.microsoft.com/office/drawing/2014/main" id="{97FC7BBD-BAD6-4EC8-B97D-3B695FA9744D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SAVE</a:t>
              </a:r>
            </a:p>
          </p:txBody>
        </p:sp>
        <p:pic>
          <p:nvPicPr>
            <p:cNvPr id="164" name="Grafik 163">
              <a:extLst>
                <a:ext uri="{FF2B5EF4-FFF2-40B4-BE49-F238E27FC236}">
                  <a16:creationId xmlns:a16="http://schemas.microsoft.com/office/drawing/2014/main" id="{18FB20E3-6EB9-4E9F-91C9-BD8E971B8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77CF1ED6-5882-4940-BC75-1EA86816A31A}"/>
              </a:ext>
            </a:extLst>
          </p:cNvPr>
          <p:cNvGrpSpPr/>
          <p:nvPr/>
        </p:nvGrpSpPr>
        <p:grpSpPr>
          <a:xfrm>
            <a:off x="799410" y="1343342"/>
            <a:ext cx="494389" cy="494390"/>
            <a:chOff x="799410" y="1352015"/>
            <a:chExt cx="494389" cy="494390"/>
          </a:xfrm>
        </p:grpSpPr>
        <p:sp>
          <p:nvSpPr>
            <p:cNvPr id="166" name="Rechteck: abgerundete Ecken 165">
              <a:extLst>
                <a:ext uri="{FF2B5EF4-FFF2-40B4-BE49-F238E27FC236}">
                  <a16:creationId xmlns:a16="http://schemas.microsoft.com/office/drawing/2014/main" id="{4B05BA86-C555-490A-AAC6-461295121650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CONFIRM</a:t>
              </a:r>
              <a:endParaRPr lang="de-DE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167" name="Grafik 166">
              <a:extLst>
                <a:ext uri="{FF2B5EF4-FFF2-40B4-BE49-F238E27FC236}">
                  <a16:creationId xmlns:a16="http://schemas.microsoft.com/office/drawing/2014/main" id="{FC0C8571-4C77-4B42-AF48-D96F039F4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grpSp>
        <p:nvGrpSpPr>
          <p:cNvPr id="168" name="Gruppieren 167">
            <a:extLst>
              <a:ext uri="{FF2B5EF4-FFF2-40B4-BE49-F238E27FC236}">
                <a16:creationId xmlns:a16="http://schemas.microsoft.com/office/drawing/2014/main" id="{E0FCBFA1-EF13-451E-8A48-EDBBD2DF55BB}"/>
              </a:ext>
            </a:extLst>
          </p:cNvPr>
          <p:cNvGrpSpPr/>
          <p:nvPr/>
        </p:nvGrpSpPr>
        <p:grpSpPr>
          <a:xfrm>
            <a:off x="1368203" y="1340749"/>
            <a:ext cx="494389" cy="494389"/>
            <a:chOff x="1368203" y="1349422"/>
            <a:chExt cx="494389" cy="494389"/>
          </a:xfrm>
        </p:grpSpPr>
        <p:sp>
          <p:nvSpPr>
            <p:cNvPr id="169" name="Rechteck: abgerundete Ecken 168">
              <a:extLst>
                <a:ext uri="{FF2B5EF4-FFF2-40B4-BE49-F238E27FC236}">
                  <a16:creationId xmlns:a16="http://schemas.microsoft.com/office/drawing/2014/main" id="{FDEFB907-33C1-42DB-A8EB-39C297C46564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DELETE</a:t>
              </a:r>
            </a:p>
          </p:txBody>
        </p:sp>
        <p:pic>
          <p:nvPicPr>
            <p:cNvPr id="170" name="Grafik 169">
              <a:extLst>
                <a:ext uri="{FF2B5EF4-FFF2-40B4-BE49-F238E27FC236}">
                  <a16:creationId xmlns:a16="http://schemas.microsoft.com/office/drawing/2014/main" id="{37FA70F7-EB6F-4E5A-AEEF-6DEC0E64D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sp>
        <p:nvSpPr>
          <p:cNvPr id="145" name="Textfeld 144">
            <a:extLst>
              <a:ext uri="{FF2B5EF4-FFF2-40B4-BE49-F238E27FC236}">
                <a16:creationId xmlns:a16="http://schemas.microsoft.com/office/drawing/2014/main" id="{10A27398-79EE-41E3-B5E8-813B7FCC1429}"/>
              </a:ext>
            </a:extLst>
          </p:cNvPr>
          <p:cNvSpPr txBox="1"/>
          <p:nvPr/>
        </p:nvSpPr>
        <p:spPr>
          <a:xfrm>
            <a:off x="137939" y="661341"/>
            <a:ext cx="1276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</a:rPr>
              <a:t>WIFI DIRECT STATUS</a:t>
            </a:r>
          </a:p>
        </p:txBody>
      </p:sp>
      <p:pic>
        <p:nvPicPr>
          <p:cNvPr id="146" name="Grafik 145">
            <a:extLst>
              <a:ext uri="{FF2B5EF4-FFF2-40B4-BE49-F238E27FC236}">
                <a16:creationId xmlns:a16="http://schemas.microsoft.com/office/drawing/2014/main" id="{A38589AE-9E29-495F-8B79-BD7F7143DB7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1913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rafik 121">
            <a:extLst>
              <a:ext uri="{FF2B5EF4-FFF2-40B4-BE49-F238E27FC236}">
                <a16:creationId xmlns:a16="http://schemas.microsoft.com/office/drawing/2014/main" id="{76024656-E5BF-422E-808D-A0DD0259A0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pic>
        <p:nvPicPr>
          <p:cNvPr id="123" name="Grafik 122">
            <a:extLst>
              <a:ext uri="{FF2B5EF4-FFF2-40B4-BE49-F238E27FC236}">
                <a16:creationId xmlns:a16="http://schemas.microsoft.com/office/drawing/2014/main" id="{0676630A-320A-4790-8C6F-0848784247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44"/>
          <a:stretch/>
        </p:blipFill>
        <p:spPr>
          <a:xfrm>
            <a:off x="-131808" y="3822196"/>
            <a:ext cx="1558340" cy="2291804"/>
          </a:xfrm>
          <a:prstGeom prst="rect">
            <a:avLst/>
          </a:prstGeom>
        </p:spPr>
      </p:pic>
      <p:sp>
        <p:nvSpPr>
          <p:cNvPr id="125" name="Flussdiagramm: Alternativer Prozess 124">
            <a:extLst>
              <a:ext uri="{FF2B5EF4-FFF2-40B4-BE49-F238E27FC236}">
                <a16:creationId xmlns:a16="http://schemas.microsoft.com/office/drawing/2014/main" id="{A6442B19-3B79-4793-ABAB-41119B123020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954553AA-E0AE-4D52-ACDC-FA53865CA0E0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27" name="Grafik 126">
            <a:extLst>
              <a:ext uri="{FF2B5EF4-FFF2-40B4-BE49-F238E27FC236}">
                <a16:creationId xmlns:a16="http://schemas.microsoft.com/office/drawing/2014/main" id="{C31096F9-AF33-420D-8FE1-677135D909E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128" name="Flussdiagramm: Alternativer Prozess 127">
            <a:extLst>
              <a:ext uri="{FF2B5EF4-FFF2-40B4-BE49-F238E27FC236}">
                <a16:creationId xmlns:a16="http://schemas.microsoft.com/office/drawing/2014/main" id="{7793DD2E-D9C8-4FA0-A824-6CF5DD8E0BF5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86" name="Flussdiagramm: Alternativer Prozess 85">
            <a:extLst>
              <a:ext uri="{FF2B5EF4-FFF2-40B4-BE49-F238E27FC236}">
                <a16:creationId xmlns:a16="http://schemas.microsoft.com/office/drawing/2014/main" id="{6FC200E8-4CDE-455F-BE23-08F5BF9A1D8E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37444D8-A5CD-4B14-A948-22AE68CF0FA1}"/>
              </a:ext>
            </a:extLst>
          </p:cNvPr>
          <p:cNvSpPr txBox="1"/>
          <p:nvPr/>
        </p:nvSpPr>
        <p:spPr>
          <a:xfrm>
            <a:off x="1259755" y="54793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3A8D"/>
                </a:solidFill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lang="de-DE" dirty="0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A5EEAC3-9B67-4C89-B2A3-72A2F6DDDA2A}"/>
              </a:ext>
            </a:extLst>
          </p:cNvPr>
          <p:cNvSpPr/>
          <p:nvPr/>
        </p:nvSpPr>
        <p:spPr>
          <a:xfrm>
            <a:off x="1637794" y="5348126"/>
            <a:ext cx="744663" cy="677273"/>
          </a:xfrm>
          <a:prstGeom prst="roundRect">
            <a:avLst/>
          </a:prstGeom>
          <a:solidFill>
            <a:srgbClr val="003A8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5E1E6CD-286F-441C-A870-94E9B9928242}"/>
              </a:ext>
            </a:extLst>
          </p:cNvPr>
          <p:cNvSpPr/>
          <p:nvPr/>
        </p:nvSpPr>
        <p:spPr>
          <a:xfrm>
            <a:off x="2457115" y="5348124"/>
            <a:ext cx="744663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Droid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8C3534F-CE19-41D6-B72A-1211B502CE28}"/>
              </a:ext>
            </a:extLst>
          </p:cNvPr>
          <p:cNvSpPr/>
          <p:nvPr/>
        </p:nvSpPr>
        <p:spPr>
          <a:xfrm>
            <a:off x="163779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37672711-352C-4E67-B755-989D53513525}"/>
              </a:ext>
            </a:extLst>
          </p:cNvPr>
          <p:cNvSpPr/>
          <p:nvPr/>
        </p:nvSpPr>
        <p:spPr>
          <a:xfrm>
            <a:off x="245856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34" name="Rechteck: abgerundete Ecken 33" hidden="1">
            <a:extLst>
              <a:ext uri="{FF2B5EF4-FFF2-40B4-BE49-F238E27FC236}">
                <a16:creationId xmlns:a16="http://schemas.microsoft.com/office/drawing/2014/main" id="{8F0AE18E-EFB5-409B-8DD0-12CBEC792D88}"/>
              </a:ext>
            </a:extLst>
          </p:cNvPr>
          <p:cNvSpPr/>
          <p:nvPr/>
        </p:nvSpPr>
        <p:spPr>
          <a:xfrm>
            <a:off x="3281595" y="5339850"/>
            <a:ext cx="744663" cy="6772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E66A797-1927-46E7-AAD6-C8F4F70E6A1F}"/>
              </a:ext>
            </a:extLst>
          </p:cNvPr>
          <p:cNvSpPr/>
          <p:nvPr/>
        </p:nvSpPr>
        <p:spPr>
          <a:xfrm>
            <a:off x="3281596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E34A215B-E08B-421B-A836-FDBD2D58E69D}"/>
              </a:ext>
            </a:extLst>
          </p:cNvPr>
          <p:cNvSpPr/>
          <p:nvPr/>
        </p:nvSpPr>
        <p:spPr>
          <a:xfrm>
            <a:off x="4097306" y="535072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BF564B64-0D91-4D7F-971C-827091B87A6B}"/>
              </a:ext>
            </a:extLst>
          </p:cNvPr>
          <p:cNvSpPr/>
          <p:nvPr/>
        </p:nvSpPr>
        <p:spPr>
          <a:xfrm>
            <a:off x="4920903" y="535071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6E47345F-6292-47D3-A436-A2A3954E1E47}"/>
              </a:ext>
            </a:extLst>
          </p:cNvPr>
          <p:cNvSpPr/>
          <p:nvPr/>
        </p:nvSpPr>
        <p:spPr>
          <a:xfrm>
            <a:off x="573639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A0510539-300C-48EA-BD2C-96098308E1D4}"/>
              </a:ext>
            </a:extLst>
          </p:cNvPr>
          <p:cNvSpPr/>
          <p:nvPr/>
        </p:nvSpPr>
        <p:spPr>
          <a:xfrm>
            <a:off x="655430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2CA5CBD-9E76-4C23-82E9-C8A10F3D5253}"/>
              </a:ext>
            </a:extLst>
          </p:cNvPr>
          <p:cNvSpPr/>
          <p:nvPr/>
        </p:nvSpPr>
        <p:spPr>
          <a:xfrm>
            <a:off x="7368549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E74E147-90FB-4F85-8AF2-087F5021165D}"/>
              </a:ext>
            </a:extLst>
          </p:cNvPr>
          <p:cNvSpPr/>
          <p:nvPr/>
        </p:nvSpPr>
        <p:spPr>
          <a:xfrm>
            <a:off x="8182794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557E0B1-8745-4011-BF48-11F5B352A0DB}"/>
              </a:ext>
            </a:extLst>
          </p:cNvPr>
          <p:cNvSpPr/>
          <p:nvPr/>
        </p:nvSpPr>
        <p:spPr>
          <a:xfrm>
            <a:off x="9068154" y="5406376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8617EB95-5B42-4F2D-96E4-328904A16DF8}"/>
              </a:ext>
            </a:extLst>
          </p:cNvPr>
          <p:cNvSpPr/>
          <p:nvPr/>
        </p:nvSpPr>
        <p:spPr>
          <a:xfrm>
            <a:off x="9013800" y="5357223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Rechteck: abgerundete Ecken 148">
            <a:extLst>
              <a:ext uri="{FF2B5EF4-FFF2-40B4-BE49-F238E27FC236}">
                <a16:creationId xmlns:a16="http://schemas.microsoft.com/office/drawing/2014/main" id="{55ABDA69-68DA-4318-A3E8-E7AAF7E5E49F}"/>
              </a:ext>
            </a:extLst>
          </p:cNvPr>
          <p:cNvSpPr/>
          <p:nvPr/>
        </p:nvSpPr>
        <p:spPr>
          <a:xfrm>
            <a:off x="1634285" y="4386411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0" name="Rechteck: abgerundete Ecken 149">
            <a:extLst>
              <a:ext uri="{FF2B5EF4-FFF2-40B4-BE49-F238E27FC236}">
                <a16:creationId xmlns:a16="http://schemas.microsoft.com/office/drawing/2014/main" id="{9C1A3C1C-69C2-4B50-9A3F-BC436B45C32A}"/>
              </a:ext>
            </a:extLst>
          </p:cNvPr>
          <p:cNvSpPr/>
          <p:nvPr/>
        </p:nvSpPr>
        <p:spPr>
          <a:xfrm>
            <a:off x="2455055" y="4386411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11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1" name="Rechteck: abgerundete Ecken 150">
            <a:extLst>
              <a:ext uri="{FF2B5EF4-FFF2-40B4-BE49-F238E27FC236}">
                <a16:creationId xmlns:a16="http://schemas.microsoft.com/office/drawing/2014/main" id="{91F85B72-47C7-4C7D-AD1B-4678E68E18AA}"/>
              </a:ext>
            </a:extLst>
          </p:cNvPr>
          <p:cNvSpPr/>
          <p:nvPr/>
        </p:nvSpPr>
        <p:spPr>
          <a:xfrm>
            <a:off x="3278089" y="4386391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12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2" name="Rechteck: abgerundete Ecken 151">
            <a:extLst>
              <a:ext uri="{FF2B5EF4-FFF2-40B4-BE49-F238E27FC236}">
                <a16:creationId xmlns:a16="http://schemas.microsoft.com/office/drawing/2014/main" id="{3D5888D7-CD51-4C59-9AE5-446D00A8E651}"/>
              </a:ext>
            </a:extLst>
          </p:cNvPr>
          <p:cNvSpPr/>
          <p:nvPr/>
        </p:nvSpPr>
        <p:spPr>
          <a:xfrm>
            <a:off x="4093798" y="4389005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13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3" name="Rechteck: abgerundete Ecken 152">
            <a:extLst>
              <a:ext uri="{FF2B5EF4-FFF2-40B4-BE49-F238E27FC236}">
                <a16:creationId xmlns:a16="http://schemas.microsoft.com/office/drawing/2014/main" id="{3582186C-BB86-42EC-B0C7-51BCF3F17FAD}"/>
              </a:ext>
            </a:extLst>
          </p:cNvPr>
          <p:cNvSpPr/>
          <p:nvPr/>
        </p:nvSpPr>
        <p:spPr>
          <a:xfrm>
            <a:off x="4917393" y="4389000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14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4" name="Rechteck: abgerundete Ecken 153">
            <a:extLst>
              <a:ext uri="{FF2B5EF4-FFF2-40B4-BE49-F238E27FC236}">
                <a16:creationId xmlns:a16="http://schemas.microsoft.com/office/drawing/2014/main" id="{A76AC292-3DE0-4098-A677-F0287FCFC041}"/>
              </a:ext>
            </a:extLst>
          </p:cNvPr>
          <p:cNvSpPr/>
          <p:nvPr/>
        </p:nvSpPr>
        <p:spPr>
          <a:xfrm>
            <a:off x="5732883" y="4386391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15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5" name="Rechteck: abgerundete Ecken 154">
            <a:extLst>
              <a:ext uri="{FF2B5EF4-FFF2-40B4-BE49-F238E27FC236}">
                <a16:creationId xmlns:a16="http://schemas.microsoft.com/office/drawing/2014/main" id="{B60C7C02-5D23-4376-B667-34FF378708A7}"/>
              </a:ext>
            </a:extLst>
          </p:cNvPr>
          <p:cNvSpPr/>
          <p:nvPr/>
        </p:nvSpPr>
        <p:spPr>
          <a:xfrm>
            <a:off x="6550795" y="4386391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16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6" name="Rechteck: abgerundete Ecken 155">
            <a:extLst>
              <a:ext uri="{FF2B5EF4-FFF2-40B4-BE49-F238E27FC236}">
                <a16:creationId xmlns:a16="http://schemas.microsoft.com/office/drawing/2014/main" id="{090B3364-C665-490E-8BE2-364710074144}"/>
              </a:ext>
            </a:extLst>
          </p:cNvPr>
          <p:cNvSpPr/>
          <p:nvPr/>
        </p:nvSpPr>
        <p:spPr>
          <a:xfrm>
            <a:off x="7365040" y="4386386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17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7" name="Rechteck: abgerundete Ecken 156">
            <a:extLst>
              <a:ext uri="{FF2B5EF4-FFF2-40B4-BE49-F238E27FC236}">
                <a16:creationId xmlns:a16="http://schemas.microsoft.com/office/drawing/2014/main" id="{F46BAAB8-465D-4B2B-B3A5-A410CAE959AB}"/>
              </a:ext>
            </a:extLst>
          </p:cNvPr>
          <p:cNvSpPr/>
          <p:nvPr/>
        </p:nvSpPr>
        <p:spPr>
          <a:xfrm>
            <a:off x="8179285" y="4386386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9" name="Freihandform: Form 158">
            <a:extLst>
              <a:ext uri="{FF2B5EF4-FFF2-40B4-BE49-F238E27FC236}">
                <a16:creationId xmlns:a16="http://schemas.microsoft.com/office/drawing/2014/main" id="{081A89E0-A663-4B34-9A05-39870F0268F1}"/>
              </a:ext>
            </a:extLst>
          </p:cNvPr>
          <p:cNvSpPr/>
          <p:nvPr/>
        </p:nvSpPr>
        <p:spPr>
          <a:xfrm>
            <a:off x="9077207" y="4437672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864371DE-0C9D-49D4-9D4F-214B8C494C6F}"/>
              </a:ext>
            </a:extLst>
          </p:cNvPr>
          <p:cNvSpPr/>
          <p:nvPr/>
        </p:nvSpPr>
        <p:spPr>
          <a:xfrm>
            <a:off x="9013800" y="4388519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26A1489D-95E9-4DD2-90AA-943DA118E1CF}"/>
              </a:ext>
            </a:extLst>
          </p:cNvPr>
          <p:cNvSpPr txBox="1"/>
          <p:nvPr/>
        </p:nvSpPr>
        <p:spPr>
          <a:xfrm>
            <a:off x="1297281" y="4527687"/>
            <a:ext cx="24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3A8D"/>
                </a:solidFill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lang="de-DE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A550CE45-13CD-4EB3-A7BA-76F99EC5E370}"/>
              </a:ext>
            </a:extLst>
          </p:cNvPr>
          <p:cNvGrpSpPr/>
          <p:nvPr/>
        </p:nvGrpSpPr>
        <p:grpSpPr>
          <a:xfrm>
            <a:off x="1266622" y="1637883"/>
            <a:ext cx="319245" cy="4231962"/>
            <a:chOff x="1266622" y="1637883"/>
            <a:chExt cx="319245" cy="4231962"/>
          </a:xfrm>
        </p:grpSpPr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526BE8E5-1C0F-4C4D-9755-8664B349D1E4}"/>
                </a:ext>
              </a:extLst>
            </p:cNvPr>
            <p:cNvSpPr txBox="1"/>
            <p:nvPr/>
          </p:nvSpPr>
          <p:spPr>
            <a:xfrm>
              <a:off x="1266622" y="550051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lang="de-DE" dirty="0"/>
            </a:p>
          </p:txBody>
        </p:sp>
        <p:sp>
          <p:nvSpPr>
            <p:cNvPr id="106" name="Textfeld 105">
              <a:extLst>
                <a:ext uri="{FF2B5EF4-FFF2-40B4-BE49-F238E27FC236}">
                  <a16:creationId xmlns:a16="http://schemas.microsoft.com/office/drawing/2014/main" id="{ABAFF465-2D2B-412A-AB6D-1B8C8BAAC256}"/>
                </a:ext>
              </a:extLst>
            </p:cNvPr>
            <p:cNvSpPr txBox="1"/>
            <p:nvPr/>
          </p:nvSpPr>
          <p:spPr>
            <a:xfrm>
              <a:off x="1298967" y="4547982"/>
              <a:ext cx="243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lang="de-DE" dirty="0"/>
            </a:p>
          </p:txBody>
        </p:sp>
        <p:sp>
          <p:nvSpPr>
            <p:cNvPr id="107" name="Textfeld 106">
              <a:extLst>
                <a:ext uri="{FF2B5EF4-FFF2-40B4-BE49-F238E27FC236}">
                  <a16:creationId xmlns:a16="http://schemas.microsoft.com/office/drawing/2014/main" id="{FFFBA50B-84E8-4A28-B361-5F0C55112FAD}"/>
                </a:ext>
              </a:extLst>
            </p:cNvPr>
            <p:cNvSpPr txBox="1"/>
            <p:nvPr/>
          </p:nvSpPr>
          <p:spPr>
            <a:xfrm>
              <a:off x="1266935" y="3577163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lang="de-DE" dirty="0"/>
            </a:p>
          </p:txBody>
        </p:sp>
        <p:sp>
          <p:nvSpPr>
            <p:cNvPr id="108" name="Textfeld 107">
              <a:extLst>
                <a:ext uri="{FF2B5EF4-FFF2-40B4-BE49-F238E27FC236}">
                  <a16:creationId xmlns:a16="http://schemas.microsoft.com/office/drawing/2014/main" id="{2B04C3DA-EBE9-4AFA-975F-C69EA5DD3E28}"/>
                </a:ext>
              </a:extLst>
            </p:cNvPr>
            <p:cNvSpPr txBox="1"/>
            <p:nvPr/>
          </p:nvSpPr>
          <p:spPr>
            <a:xfrm>
              <a:off x="1270388" y="259339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lang="de-DE" dirty="0"/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0BDD41E3-CCA9-4795-A07A-680C2212D6D0}"/>
                </a:ext>
              </a:extLst>
            </p:cNvPr>
            <p:cNvSpPr txBox="1"/>
            <p:nvPr/>
          </p:nvSpPr>
          <p:spPr>
            <a:xfrm>
              <a:off x="1272961" y="163788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lang="de-DE" dirty="0"/>
            </a:p>
          </p:txBody>
        </p:sp>
      </p:grpSp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091F56B-8C99-4629-AED5-5FA0D38B585C}"/>
              </a:ext>
            </a:extLst>
          </p:cNvPr>
          <p:cNvGrpSpPr/>
          <p:nvPr/>
        </p:nvGrpSpPr>
        <p:grpSpPr>
          <a:xfrm>
            <a:off x="-16411" y="-12700"/>
            <a:ext cx="2490316" cy="6674644"/>
            <a:chOff x="-16411" y="-12700"/>
            <a:chExt cx="2490316" cy="6674644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CC0E430F-8A32-4A64-B254-9EA2C0A29E3F}"/>
                </a:ext>
              </a:extLst>
            </p:cNvPr>
            <p:cNvGrpSpPr/>
            <p:nvPr/>
          </p:nvGrpSpPr>
          <p:grpSpPr>
            <a:xfrm>
              <a:off x="-16411" y="-12700"/>
              <a:ext cx="2490316" cy="6674644"/>
              <a:chOff x="-2185551" y="0"/>
              <a:chExt cx="2490316" cy="6674644"/>
            </a:xfrm>
          </p:grpSpPr>
          <p:sp>
            <p:nvSpPr>
              <p:cNvPr id="103" name="Freihandform: Form 102">
                <a:extLst>
                  <a:ext uri="{FF2B5EF4-FFF2-40B4-BE49-F238E27FC236}">
                    <a16:creationId xmlns:a16="http://schemas.microsoft.com/office/drawing/2014/main" id="{4D98C6FE-D5B2-4426-901A-D57B5EB06FC0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52E4F"/>
                </a:solidFill>
                <a:extLst>
                  <a:ext uri="{C807C97D-BFC1-408E-A445-0C87EB9F89A2}">
                    <ask:lineSketchStyleProps xmlns:ask="http://schemas.microsoft.com/office/drawing/2018/sketchyshapes" sd="1517918351">
                      <a:custGeom>
                        <a:avLst/>
                        <a:gdLst>
                          <a:gd name="connsiteX0" fmla="*/ 0 w 2490316"/>
                          <a:gd name="connsiteY0" fmla="*/ 0 h 6674644"/>
                          <a:gd name="connsiteX1" fmla="*/ 472021 w 2490316"/>
                          <a:gd name="connsiteY1" fmla="*/ 0 h 6674644"/>
                          <a:gd name="connsiteX2" fmla="*/ 1029865 w 2490316"/>
                          <a:gd name="connsiteY2" fmla="*/ 0 h 6674644"/>
                          <a:gd name="connsiteX3" fmla="*/ 1609164 w 2490316"/>
                          <a:gd name="connsiteY3" fmla="*/ 0 h 6674644"/>
                          <a:gd name="connsiteX4" fmla="*/ 2145552 w 2490316"/>
                          <a:gd name="connsiteY4" fmla="*/ 0 h 6674644"/>
                          <a:gd name="connsiteX5" fmla="*/ 2145552 w 2490316"/>
                          <a:gd name="connsiteY5" fmla="*/ 588668 h 6674644"/>
                          <a:gd name="connsiteX6" fmla="*/ 2145552 w 2490316"/>
                          <a:gd name="connsiteY6" fmla="*/ 1119115 h 6674644"/>
                          <a:gd name="connsiteX7" fmla="*/ 2145552 w 2490316"/>
                          <a:gd name="connsiteY7" fmla="*/ 1591343 h 6674644"/>
                          <a:gd name="connsiteX8" fmla="*/ 2145552 w 2490316"/>
                          <a:gd name="connsiteY8" fmla="*/ 2121791 h 6674644"/>
                          <a:gd name="connsiteX9" fmla="*/ 2145552 w 2490316"/>
                          <a:gd name="connsiteY9" fmla="*/ 2652239 h 6674644"/>
                          <a:gd name="connsiteX10" fmla="*/ 2145552 w 2490316"/>
                          <a:gd name="connsiteY10" fmla="*/ 3124466 h 6674644"/>
                          <a:gd name="connsiteX11" fmla="*/ 2145552 w 2490316"/>
                          <a:gd name="connsiteY11" fmla="*/ 3887794 h 6674644"/>
                          <a:gd name="connsiteX12" fmla="*/ 2145552 w 2490316"/>
                          <a:gd name="connsiteY12" fmla="*/ 4592901 h 6674644"/>
                          <a:gd name="connsiteX13" fmla="*/ 2145552 w 2490316"/>
                          <a:gd name="connsiteY13" fmla="*/ 5821987 h 6674644"/>
                          <a:gd name="connsiteX14" fmla="*/ 2145164 w 2490316"/>
                          <a:gd name="connsiteY14" fmla="*/ 5823909 h 6674644"/>
                          <a:gd name="connsiteX15" fmla="*/ 2145164 w 2490316"/>
                          <a:gd name="connsiteY15" fmla="*/ 6244456 h 6674644"/>
                          <a:gd name="connsiteX16" fmla="*/ 2209377 w 2490316"/>
                          <a:gd name="connsiteY16" fmla="*/ 6341331 h 6674644"/>
                          <a:gd name="connsiteX17" fmla="*/ 2232366 w 2490316"/>
                          <a:gd name="connsiteY17" fmla="*/ 6345972 h 6674644"/>
                          <a:gd name="connsiteX18" fmla="*/ 2232366 w 2490316"/>
                          <a:gd name="connsiteY18" fmla="*/ 6348412 h 6674644"/>
                          <a:gd name="connsiteX19" fmla="*/ 2366525 w 2490316"/>
                          <a:gd name="connsiteY19" fmla="*/ 6348412 h 6674644"/>
                          <a:gd name="connsiteX20" fmla="*/ 2366525 w 2490316"/>
                          <a:gd name="connsiteY20" fmla="*/ 6349594 h 6674644"/>
                          <a:gd name="connsiteX21" fmla="*/ 2384222 w 2490316"/>
                          <a:gd name="connsiteY21" fmla="*/ 6349594 h 6674644"/>
                          <a:gd name="connsiteX22" fmla="*/ 2489359 w 2490316"/>
                          <a:gd name="connsiteY22" fmla="*/ 6454731 h 6674644"/>
                          <a:gd name="connsiteX23" fmla="*/ 2489359 w 2490316"/>
                          <a:gd name="connsiteY23" fmla="*/ 6475378 h 6674644"/>
                          <a:gd name="connsiteX24" fmla="*/ 2490316 w 2490316"/>
                          <a:gd name="connsiteY24" fmla="*/ 6475378 h 6674644"/>
                          <a:gd name="connsiteX25" fmla="*/ 2490316 w 2490316"/>
                          <a:gd name="connsiteY25" fmla="*/ 6569462 h 6674644"/>
                          <a:gd name="connsiteX26" fmla="*/ 2385179 w 2490316"/>
                          <a:gd name="connsiteY26" fmla="*/ 6674599 h 6674644"/>
                          <a:gd name="connsiteX27" fmla="*/ 2366525 w 2490316"/>
                          <a:gd name="connsiteY27" fmla="*/ 6674599 h 6674644"/>
                          <a:gd name="connsiteX28" fmla="*/ 2366525 w 2490316"/>
                          <a:gd name="connsiteY28" fmla="*/ 6674644 h 6674644"/>
                          <a:gd name="connsiteX29" fmla="*/ 2087378 w 2490316"/>
                          <a:gd name="connsiteY29" fmla="*/ 6674644 h 6674644"/>
                          <a:gd name="connsiteX30" fmla="*/ 2087378 w 2490316"/>
                          <a:gd name="connsiteY30" fmla="*/ 6674598 h 6674644"/>
                          <a:gd name="connsiteX31" fmla="*/ 1419873 w 2490316"/>
                          <a:gd name="connsiteY31" fmla="*/ 6674598 h 6674644"/>
                          <a:gd name="connsiteX32" fmla="*/ 1412295 w 2490316"/>
                          <a:gd name="connsiteY32" fmla="*/ 6673068 h 6674644"/>
                          <a:gd name="connsiteX33" fmla="*/ 955653 w 2490316"/>
                          <a:gd name="connsiteY33" fmla="*/ 6673068 h 6674644"/>
                          <a:gd name="connsiteX34" fmla="*/ 484888 w 2490316"/>
                          <a:gd name="connsiteY34" fmla="*/ 6673068 h 6674644"/>
                          <a:gd name="connsiteX35" fmla="*/ 0 w 2490316"/>
                          <a:gd name="connsiteY35" fmla="*/ 6673068 h 6674644"/>
                          <a:gd name="connsiteX36" fmla="*/ 0 w 2490316"/>
                          <a:gd name="connsiteY36" fmla="*/ 6005761 h 6674644"/>
                          <a:gd name="connsiteX37" fmla="*/ 0 w 2490316"/>
                          <a:gd name="connsiteY37" fmla="*/ 5204993 h 6674644"/>
                          <a:gd name="connsiteX38" fmla="*/ 0 w 2490316"/>
                          <a:gd name="connsiteY38" fmla="*/ 4404225 h 6674644"/>
                          <a:gd name="connsiteX39" fmla="*/ 0 w 2490316"/>
                          <a:gd name="connsiteY39" fmla="*/ 3870379 h 6674644"/>
                          <a:gd name="connsiteX40" fmla="*/ 0 w 2490316"/>
                          <a:gd name="connsiteY40" fmla="*/ 3336534 h 6674644"/>
                          <a:gd name="connsiteX41" fmla="*/ 0 w 2490316"/>
                          <a:gd name="connsiteY41" fmla="*/ 2535766 h 6674644"/>
                          <a:gd name="connsiteX42" fmla="*/ 0 w 2490316"/>
                          <a:gd name="connsiteY42" fmla="*/ 2001920 h 6674644"/>
                          <a:gd name="connsiteX43" fmla="*/ 0 w 2490316"/>
                          <a:gd name="connsiteY43" fmla="*/ 1267883 h 6674644"/>
                          <a:gd name="connsiteX44" fmla="*/ 0 w 2490316"/>
                          <a:gd name="connsiteY44" fmla="*/ 734037 h 6674644"/>
                          <a:gd name="connsiteX45" fmla="*/ 0 w 2490316"/>
                          <a:gd name="connsiteY45" fmla="*/ 0 h 66746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</a:cxnLst>
                        <a:rect l="l" t="t" r="r" b="b"/>
                        <a:pathLst>
                          <a:path w="2490316" h="6674644" fill="none" extrusionOk="0">
                            <a:moveTo>
                              <a:pt x="0" y="0"/>
                            </a:moveTo>
                            <a:cubicBezTo>
                              <a:pt x="155885" y="-7687"/>
                              <a:pt x="297172" y="13869"/>
                              <a:pt x="472021" y="0"/>
                            </a:cubicBezTo>
                            <a:cubicBezTo>
                              <a:pt x="646870" y="-13869"/>
                              <a:pt x="831837" y="25611"/>
                              <a:pt x="1029865" y="0"/>
                            </a:cubicBezTo>
                            <a:cubicBezTo>
                              <a:pt x="1227893" y="-25611"/>
                              <a:pt x="1453521" y="-25437"/>
                              <a:pt x="1609164" y="0"/>
                            </a:cubicBezTo>
                            <a:cubicBezTo>
                              <a:pt x="1764807" y="25437"/>
                              <a:pt x="1917854" y="11017"/>
                              <a:pt x="2145552" y="0"/>
                            </a:cubicBezTo>
                            <a:cubicBezTo>
                              <a:pt x="2122457" y="195267"/>
                              <a:pt x="2156554" y="400166"/>
                              <a:pt x="2145552" y="588668"/>
                            </a:cubicBezTo>
                            <a:cubicBezTo>
                              <a:pt x="2134550" y="777170"/>
                              <a:pt x="2122404" y="1004850"/>
                              <a:pt x="2145552" y="1119115"/>
                            </a:cubicBezTo>
                            <a:cubicBezTo>
                              <a:pt x="2168700" y="1233380"/>
                              <a:pt x="2155516" y="1413832"/>
                              <a:pt x="2145552" y="1591343"/>
                            </a:cubicBezTo>
                            <a:cubicBezTo>
                              <a:pt x="2135588" y="1768854"/>
                              <a:pt x="2162630" y="1944917"/>
                              <a:pt x="2145552" y="2121791"/>
                            </a:cubicBezTo>
                            <a:cubicBezTo>
                              <a:pt x="2128474" y="2298665"/>
                              <a:pt x="2142634" y="2448797"/>
                              <a:pt x="2145552" y="2652239"/>
                            </a:cubicBezTo>
                            <a:cubicBezTo>
                              <a:pt x="2148470" y="2855681"/>
                              <a:pt x="2145359" y="2963702"/>
                              <a:pt x="2145552" y="3124466"/>
                            </a:cubicBezTo>
                            <a:cubicBezTo>
                              <a:pt x="2145745" y="3285230"/>
                              <a:pt x="2136993" y="3699832"/>
                              <a:pt x="2145552" y="3887794"/>
                            </a:cubicBezTo>
                            <a:cubicBezTo>
                              <a:pt x="2154111" y="4075756"/>
                              <a:pt x="2119846" y="4393139"/>
                              <a:pt x="2145552" y="4592901"/>
                            </a:cubicBezTo>
                            <a:cubicBezTo>
                              <a:pt x="2171258" y="4792663"/>
                              <a:pt x="2174211" y="5498399"/>
                              <a:pt x="2145552" y="5821987"/>
                            </a:cubicBezTo>
                            <a:cubicBezTo>
                              <a:pt x="2145378" y="5822638"/>
                              <a:pt x="2145203" y="5823341"/>
                              <a:pt x="2145164" y="5823909"/>
                            </a:cubicBezTo>
                            <a:cubicBezTo>
                              <a:pt x="2155967" y="6021832"/>
                              <a:pt x="2162244" y="6043276"/>
                              <a:pt x="2145164" y="6244456"/>
                            </a:cubicBezTo>
                            <a:cubicBezTo>
                              <a:pt x="2151852" y="6286968"/>
                              <a:pt x="2170845" y="6334262"/>
                              <a:pt x="2209377" y="6341331"/>
                            </a:cubicBezTo>
                            <a:cubicBezTo>
                              <a:pt x="2218121" y="6341953"/>
                              <a:pt x="2225969" y="6344087"/>
                              <a:pt x="2232366" y="6345972"/>
                            </a:cubicBezTo>
                            <a:cubicBezTo>
                              <a:pt x="2232404" y="6346545"/>
                              <a:pt x="2232246" y="6347883"/>
                              <a:pt x="2232366" y="6348412"/>
                            </a:cubicBezTo>
                            <a:cubicBezTo>
                              <a:pt x="2292005" y="6349746"/>
                              <a:pt x="2320794" y="6349556"/>
                              <a:pt x="2366525" y="6348412"/>
                            </a:cubicBezTo>
                            <a:cubicBezTo>
                              <a:pt x="2366468" y="6348795"/>
                              <a:pt x="2366572" y="6349116"/>
                              <a:pt x="2366525" y="6349594"/>
                            </a:cubicBezTo>
                            <a:cubicBezTo>
                              <a:pt x="2374330" y="6349105"/>
                              <a:pt x="2376057" y="6348991"/>
                              <a:pt x="2384222" y="6349594"/>
                            </a:cubicBezTo>
                            <a:cubicBezTo>
                              <a:pt x="2450956" y="6348451"/>
                              <a:pt x="2485996" y="6408019"/>
                              <a:pt x="2489359" y="6454731"/>
                            </a:cubicBezTo>
                            <a:cubicBezTo>
                              <a:pt x="2489512" y="6463132"/>
                              <a:pt x="2489820" y="6468766"/>
                              <a:pt x="2489359" y="6475378"/>
                            </a:cubicBezTo>
                            <a:cubicBezTo>
                              <a:pt x="2489562" y="6475424"/>
                              <a:pt x="2490013" y="6475414"/>
                              <a:pt x="2490316" y="6475378"/>
                            </a:cubicBezTo>
                            <a:cubicBezTo>
                              <a:pt x="2487202" y="6505149"/>
                              <a:pt x="2492598" y="6523274"/>
                              <a:pt x="2490316" y="6569462"/>
                            </a:cubicBezTo>
                            <a:cubicBezTo>
                              <a:pt x="2485575" y="6626604"/>
                              <a:pt x="2434625" y="6673558"/>
                              <a:pt x="2385179" y="6674599"/>
                            </a:cubicBezTo>
                            <a:cubicBezTo>
                              <a:pt x="2377892" y="6675062"/>
                              <a:pt x="2374344" y="6674702"/>
                              <a:pt x="2366525" y="6674599"/>
                            </a:cubicBezTo>
                            <a:cubicBezTo>
                              <a:pt x="2366526" y="6674619"/>
                              <a:pt x="2366525" y="6674622"/>
                              <a:pt x="2366525" y="6674644"/>
                            </a:cubicBezTo>
                            <a:cubicBezTo>
                              <a:pt x="2253429" y="6664276"/>
                              <a:pt x="2147303" y="6686228"/>
                              <a:pt x="2087378" y="6674644"/>
                            </a:cubicBezTo>
                            <a:cubicBezTo>
                              <a:pt x="2087377" y="6674635"/>
                              <a:pt x="2087379" y="6674608"/>
                              <a:pt x="2087378" y="6674598"/>
                            </a:cubicBezTo>
                            <a:cubicBezTo>
                              <a:pt x="1815940" y="6672929"/>
                              <a:pt x="1645229" y="6680485"/>
                              <a:pt x="1419873" y="6674598"/>
                            </a:cubicBezTo>
                            <a:cubicBezTo>
                              <a:pt x="1417802" y="6674315"/>
                              <a:pt x="1413856" y="6673777"/>
                              <a:pt x="1412295" y="6673068"/>
                            </a:cubicBezTo>
                            <a:cubicBezTo>
                              <a:pt x="1290050" y="6679820"/>
                              <a:pt x="1127801" y="6678033"/>
                              <a:pt x="955653" y="6673068"/>
                            </a:cubicBezTo>
                            <a:cubicBezTo>
                              <a:pt x="783505" y="6668103"/>
                              <a:pt x="595734" y="6650147"/>
                              <a:pt x="484888" y="6673068"/>
                            </a:cubicBezTo>
                            <a:cubicBezTo>
                              <a:pt x="374042" y="6695989"/>
                              <a:pt x="101741" y="6676204"/>
                              <a:pt x="0" y="6673068"/>
                            </a:cubicBezTo>
                            <a:cubicBezTo>
                              <a:pt x="-11239" y="6423457"/>
                              <a:pt x="-26224" y="6212329"/>
                              <a:pt x="0" y="6005761"/>
                            </a:cubicBezTo>
                            <a:cubicBezTo>
                              <a:pt x="26224" y="5799193"/>
                              <a:pt x="20513" y="5550447"/>
                              <a:pt x="0" y="5204993"/>
                            </a:cubicBezTo>
                            <a:cubicBezTo>
                              <a:pt x="-20513" y="4859539"/>
                              <a:pt x="-3750" y="4623612"/>
                              <a:pt x="0" y="4404225"/>
                            </a:cubicBezTo>
                            <a:cubicBezTo>
                              <a:pt x="3750" y="4184838"/>
                              <a:pt x="-18259" y="4124356"/>
                              <a:pt x="0" y="3870379"/>
                            </a:cubicBezTo>
                            <a:cubicBezTo>
                              <a:pt x="18259" y="3616402"/>
                              <a:pt x="-15987" y="3495233"/>
                              <a:pt x="0" y="3336534"/>
                            </a:cubicBezTo>
                            <a:cubicBezTo>
                              <a:pt x="15987" y="3177836"/>
                              <a:pt x="36901" y="2927508"/>
                              <a:pt x="0" y="2535766"/>
                            </a:cubicBezTo>
                            <a:cubicBezTo>
                              <a:pt x="-36901" y="2144024"/>
                              <a:pt x="20342" y="2213982"/>
                              <a:pt x="0" y="2001920"/>
                            </a:cubicBezTo>
                            <a:cubicBezTo>
                              <a:pt x="-20342" y="1789858"/>
                              <a:pt x="-32254" y="1521453"/>
                              <a:pt x="0" y="1267883"/>
                            </a:cubicBezTo>
                            <a:cubicBezTo>
                              <a:pt x="32254" y="1014313"/>
                              <a:pt x="16662" y="882595"/>
                              <a:pt x="0" y="734037"/>
                            </a:cubicBezTo>
                            <a:cubicBezTo>
                              <a:pt x="-16662" y="585479"/>
                              <a:pt x="16107" y="212423"/>
                              <a:pt x="0" y="0"/>
                            </a:cubicBezTo>
                            <a:close/>
                          </a:path>
                          <a:path w="2490316" h="6674644" stroke="0" extrusionOk="0">
                            <a:moveTo>
                              <a:pt x="0" y="0"/>
                            </a:moveTo>
                            <a:cubicBezTo>
                              <a:pt x="262646" y="-3210"/>
                              <a:pt x="323408" y="-24519"/>
                              <a:pt x="579299" y="0"/>
                            </a:cubicBezTo>
                            <a:cubicBezTo>
                              <a:pt x="835190" y="24519"/>
                              <a:pt x="903251" y="19440"/>
                              <a:pt x="1051320" y="0"/>
                            </a:cubicBezTo>
                            <a:cubicBezTo>
                              <a:pt x="1199389" y="-19440"/>
                              <a:pt x="1392480" y="-23657"/>
                              <a:pt x="1544797" y="0"/>
                            </a:cubicBezTo>
                            <a:cubicBezTo>
                              <a:pt x="1697114" y="23657"/>
                              <a:pt x="2003737" y="-15008"/>
                              <a:pt x="2145552" y="0"/>
                            </a:cubicBezTo>
                            <a:cubicBezTo>
                              <a:pt x="2120753" y="284056"/>
                              <a:pt x="2163791" y="449645"/>
                              <a:pt x="2145552" y="646887"/>
                            </a:cubicBezTo>
                            <a:cubicBezTo>
                              <a:pt x="2127313" y="844129"/>
                              <a:pt x="2160474" y="943398"/>
                              <a:pt x="2145552" y="1119115"/>
                            </a:cubicBezTo>
                            <a:cubicBezTo>
                              <a:pt x="2130630" y="1294832"/>
                              <a:pt x="2138970" y="1514051"/>
                              <a:pt x="2145552" y="1707783"/>
                            </a:cubicBezTo>
                            <a:cubicBezTo>
                              <a:pt x="2152134" y="1901515"/>
                              <a:pt x="2153697" y="2147083"/>
                              <a:pt x="2145552" y="2471110"/>
                            </a:cubicBezTo>
                            <a:cubicBezTo>
                              <a:pt x="2137407" y="2795137"/>
                              <a:pt x="2133854" y="2784198"/>
                              <a:pt x="2145552" y="2943338"/>
                            </a:cubicBezTo>
                            <a:cubicBezTo>
                              <a:pt x="2157250" y="3102478"/>
                              <a:pt x="2132728" y="3527589"/>
                              <a:pt x="2145552" y="3706665"/>
                            </a:cubicBezTo>
                            <a:cubicBezTo>
                              <a:pt x="2158376" y="3885741"/>
                              <a:pt x="2153652" y="4152205"/>
                              <a:pt x="2145552" y="4411772"/>
                            </a:cubicBezTo>
                            <a:cubicBezTo>
                              <a:pt x="2137452" y="4671339"/>
                              <a:pt x="2172418" y="4820871"/>
                              <a:pt x="2145552" y="5175100"/>
                            </a:cubicBezTo>
                            <a:cubicBezTo>
                              <a:pt x="2118686" y="5529329"/>
                              <a:pt x="2121298" y="5505592"/>
                              <a:pt x="2145552" y="5821987"/>
                            </a:cubicBezTo>
                            <a:cubicBezTo>
                              <a:pt x="2145404" y="5822557"/>
                              <a:pt x="2145210" y="5823286"/>
                              <a:pt x="2145164" y="5823909"/>
                            </a:cubicBezTo>
                            <a:cubicBezTo>
                              <a:pt x="2141523" y="5939041"/>
                              <a:pt x="2140716" y="6052550"/>
                              <a:pt x="2145164" y="6244456"/>
                            </a:cubicBezTo>
                            <a:cubicBezTo>
                              <a:pt x="2143645" y="6293490"/>
                              <a:pt x="2174701" y="6326317"/>
                              <a:pt x="2209377" y="6341331"/>
                            </a:cubicBezTo>
                            <a:cubicBezTo>
                              <a:pt x="2218997" y="6343637"/>
                              <a:pt x="2223537" y="6343608"/>
                              <a:pt x="2232366" y="6345972"/>
                            </a:cubicBezTo>
                            <a:cubicBezTo>
                              <a:pt x="2232426" y="6346711"/>
                              <a:pt x="2232390" y="6347284"/>
                              <a:pt x="2232366" y="6348412"/>
                            </a:cubicBezTo>
                            <a:cubicBezTo>
                              <a:pt x="2295767" y="6343426"/>
                              <a:pt x="2311354" y="6354163"/>
                              <a:pt x="2366525" y="6348412"/>
                            </a:cubicBezTo>
                            <a:cubicBezTo>
                              <a:pt x="2366503" y="6348858"/>
                              <a:pt x="2366556" y="6349022"/>
                              <a:pt x="2366525" y="6349594"/>
                            </a:cubicBezTo>
                            <a:cubicBezTo>
                              <a:pt x="2374161" y="6349887"/>
                              <a:pt x="2376724" y="6348932"/>
                              <a:pt x="2384222" y="6349594"/>
                            </a:cubicBezTo>
                            <a:cubicBezTo>
                              <a:pt x="2443845" y="6347433"/>
                              <a:pt x="2487705" y="6390812"/>
                              <a:pt x="2489359" y="6454731"/>
                            </a:cubicBezTo>
                            <a:cubicBezTo>
                              <a:pt x="2488556" y="6460160"/>
                              <a:pt x="2489481" y="6467823"/>
                              <a:pt x="2489359" y="6475378"/>
                            </a:cubicBezTo>
                            <a:cubicBezTo>
                              <a:pt x="2489647" y="6475418"/>
                              <a:pt x="2489900" y="6475367"/>
                              <a:pt x="2490316" y="6475378"/>
                            </a:cubicBezTo>
                            <a:cubicBezTo>
                              <a:pt x="2489430" y="6509921"/>
                              <a:pt x="2493739" y="6532400"/>
                              <a:pt x="2490316" y="6569462"/>
                            </a:cubicBezTo>
                            <a:cubicBezTo>
                              <a:pt x="2485520" y="6623623"/>
                              <a:pt x="2450138" y="6674071"/>
                              <a:pt x="2385179" y="6674599"/>
                            </a:cubicBezTo>
                            <a:cubicBezTo>
                              <a:pt x="2379293" y="6674908"/>
                              <a:pt x="2373765" y="6674550"/>
                              <a:pt x="2366525" y="6674599"/>
                            </a:cubicBezTo>
                            <a:cubicBezTo>
                              <a:pt x="2366524" y="6674611"/>
                              <a:pt x="2366525" y="6674623"/>
                              <a:pt x="2366525" y="6674644"/>
                            </a:cubicBezTo>
                            <a:cubicBezTo>
                              <a:pt x="2238560" y="6677595"/>
                              <a:pt x="2150768" y="6674753"/>
                              <a:pt x="2087378" y="6674644"/>
                            </a:cubicBezTo>
                            <a:cubicBezTo>
                              <a:pt x="2087377" y="6674627"/>
                              <a:pt x="2087379" y="6674619"/>
                              <a:pt x="2087378" y="6674598"/>
                            </a:cubicBezTo>
                            <a:cubicBezTo>
                              <a:pt x="1948283" y="6667739"/>
                              <a:pt x="1609842" y="6701483"/>
                              <a:pt x="1419873" y="6674598"/>
                            </a:cubicBezTo>
                            <a:cubicBezTo>
                              <a:pt x="1416959" y="6673936"/>
                              <a:pt x="1414162" y="6673755"/>
                              <a:pt x="1412295" y="6673068"/>
                            </a:cubicBezTo>
                            <a:cubicBezTo>
                              <a:pt x="1221291" y="6658425"/>
                              <a:pt x="1159181" y="6666062"/>
                              <a:pt x="983899" y="6673068"/>
                            </a:cubicBezTo>
                            <a:cubicBezTo>
                              <a:pt x="808617" y="6680074"/>
                              <a:pt x="731991" y="6651661"/>
                              <a:pt x="484888" y="6673068"/>
                            </a:cubicBezTo>
                            <a:cubicBezTo>
                              <a:pt x="237785" y="6694475"/>
                              <a:pt x="103344" y="6682696"/>
                              <a:pt x="0" y="6673068"/>
                            </a:cubicBezTo>
                            <a:cubicBezTo>
                              <a:pt x="-12740" y="6469630"/>
                              <a:pt x="-19496" y="6381484"/>
                              <a:pt x="0" y="6205953"/>
                            </a:cubicBezTo>
                            <a:cubicBezTo>
                              <a:pt x="19496" y="6030423"/>
                              <a:pt x="-13933" y="5699363"/>
                              <a:pt x="0" y="5471916"/>
                            </a:cubicBezTo>
                            <a:cubicBezTo>
                              <a:pt x="13933" y="5244469"/>
                              <a:pt x="25997" y="5161630"/>
                              <a:pt x="0" y="4871340"/>
                            </a:cubicBezTo>
                            <a:cubicBezTo>
                              <a:pt x="-25997" y="4581050"/>
                              <a:pt x="-25868" y="4405392"/>
                              <a:pt x="0" y="4137302"/>
                            </a:cubicBezTo>
                            <a:cubicBezTo>
                              <a:pt x="25868" y="3869212"/>
                              <a:pt x="17032" y="3780399"/>
                              <a:pt x="0" y="3536726"/>
                            </a:cubicBezTo>
                            <a:cubicBezTo>
                              <a:pt x="-17032" y="3293053"/>
                              <a:pt x="-38346" y="3010095"/>
                              <a:pt x="0" y="2735958"/>
                            </a:cubicBezTo>
                            <a:cubicBezTo>
                              <a:pt x="38346" y="2461821"/>
                              <a:pt x="-25455" y="2219100"/>
                              <a:pt x="0" y="1935190"/>
                            </a:cubicBezTo>
                            <a:cubicBezTo>
                              <a:pt x="25455" y="1651280"/>
                              <a:pt x="-21150" y="1513039"/>
                              <a:pt x="0" y="1267883"/>
                            </a:cubicBezTo>
                            <a:cubicBezTo>
                              <a:pt x="21150" y="1022727"/>
                              <a:pt x="7967" y="1016878"/>
                              <a:pt x="0" y="800768"/>
                            </a:cubicBezTo>
                            <a:cubicBezTo>
                              <a:pt x="-7967" y="584658"/>
                              <a:pt x="29640" y="1737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  <p:pic>
            <p:nvPicPr>
              <p:cNvPr id="104" name="Grafik 10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1B5900-9FAE-43E0-AE10-205DD3F48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0B093F48-DAA4-4A99-A32C-891FB3925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66" y="204636"/>
              <a:ext cx="1633771" cy="305602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25365D53-9414-4FA7-912D-87EE20EACB30}"/>
              </a:ext>
            </a:extLst>
          </p:cNvPr>
          <p:cNvSpPr txBox="1"/>
          <p:nvPr/>
        </p:nvSpPr>
        <p:spPr>
          <a:xfrm>
            <a:off x="131919" y="1946436"/>
            <a:ext cx="1318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START COUNTING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460274F5-EE5A-4633-A4F6-40CBFB8BCE01}"/>
              </a:ext>
            </a:extLst>
          </p:cNvPr>
          <p:cNvGrpSpPr/>
          <p:nvPr/>
        </p:nvGrpSpPr>
        <p:grpSpPr>
          <a:xfrm>
            <a:off x="239237" y="2227577"/>
            <a:ext cx="1640842" cy="264074"/>
            <a:chOff x="239237" y="2272707"/>
            <a:chExt cx="1640842" cy="264074"/>
          </a:xfrm>
        </p:grpSpPr>
        <p:sp>
          <p:nvSpPr>
            <p:cNvPr id="98" name="Flussdiagramm: Alternativer Prozess 97">
              <a:extLst>
                <a:ext uri="{FF2B5EF4-FFF2-40B4-BE49-F238E27FC236}">
                  <a16:creationId xmlns:a16="http://schemas.microsoft.com/office/drawing/2014/main" id="{F361EF3B-6C23-44F9-A90B-8FB71DF30BCE}"/>
                </a:ext>
              </a:extLst>
            </p:cNvPr>
            <p:cNvSpPr/>
            <p:nvPr/>
          </p:nvSpPr>
          <p:spPr>
            <a:xfrm>
              <a:off x="239237" y="2278874"/>
              <a:ext cx="771643" cy="257907"/>
            </a:xfrm>
            <a:prstGeom prst="flowChartAlternateProcess">
              <a:avLst/>
            </a:prstGeom>
            <a:solidFill>
              <a:srgbClr val="062C50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LEFT</a:t>
              </a:r>
            </a:p>
          </p:txBody>
        </p:sp>
        <p:sp>
          <p:nvSpPr>
            <p:cNvPr id="99" name="Flussdiagramm: Alternativer Prozess 98">
              <a:extLst>
                <a:ext uri="{FF2B5EF4-FFF2-40B4-BE49-F238E27FC236}">
                  <a16:creationId xmlns:a16="http://schemas.microsoft.com/office/drawing/2014/main" id="{19E483A4-8B74-46B2-A4DA-9F90E2321834}"/>
                </a:ext>
              </a:extLst>
            </p:cNvPr>
            <p:cNvSpPr/>
            <p:nvPr/>
          </p:nvSpPr>
          <p:spPr>
            <a:xfrm>
              <a:off x="1108436" y="2272707"/>
              <a:ext cx="771643" cy="257907"/>
            </a:xfrm>
            <a:prstGeom prst="flowChartAlternateProcess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RIGHT</a:t>
              </a:r>
            </a:p>
          </p:txBody>
        </p:sp>
      </p:grpSp>
      <p:sp>
        <p:nvSpPr>
          <p:cNvPr id="52" name="Textfeld 51">
            <a:extLst>
              <a:ext uri="{FF2B5EF4-FFF2-40B4-BE49-F238E27FC236}">
                <a16:creationId xmlns:a16="http://schemas.microsoft.com/office/drawing/2014/main" id="{1B0DDFD2-F98F-4D4A-A7B0-01B475B7D370}"/>
              </a:ext>
            </a:extLst>
          </p:cNvPr>
          <p:cNvSpPr txBox="1"/>
          <p:nvPr/>
        </p:nvSpPr>
        <p:spPr>
          <a:xfrm>
            <a:off x="129260" y="2783689"/>
            <a:ext cx="98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EDIT NUMBER OF ROWS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07B1FAF0-D49A-40B9-8394-83A8B2EF012C}"/>
              </a:ext>
            </a:extLst>
          </p:cNvPr>
          <p:cNvGrpSpPr/>
          <p:nvPr/>
        </p:nvGrpSpPr>
        <p:grpSpPr>
          <a:xfrm flipH="1">
            <a:off x="1109389" y="2819439"/>
            <a:ext cx="315126" cy="315126"/>
            <a:chOff x="1568294" y="2733374"/>
            <a:chExt cx="168168" cy="168168"/>
          </a:xfrm>
        </p:grpSpPr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5DDB427E-D0DD-46EF-8EFD-FA05EAC7DCFD}"/>
                </a:ext>
              </a:extLst>
            </p:cNvPr>
            <p:cNvSpPr/>
            <p:nvPr/>
          </p:nvSpPr>
          <p:spPr>
            <a:xfrm>
              <a:off x="1568294" y="2733374"/>
              <a:ext cx="168168" cy="168168"/>
            </a:xfrm>
            <a:prstGeom prst="ellipse">
              <a:avLst/>
            </a:prstGeom>
            <a:solidFill>
              <a:srgbClr val="6780A2"/>
            </a:solidFill>
            <a:ln w="38100">
              <a:solidFill>
                <a:srgbClr val="052E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2" name="Grafik 71">
              <a:extLst>
                <a:ext uri="{FF2B5EF4-FFF2-40B4-BE49-F238E27FC236}">
                  <a16:creationId xmlns:a16="http://schemas.microsoft.com/office/drawing/2014/main" id="{0A0C28E7-9C35-40A2-9199-E74812BC8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56" t="22470" r="35845" b="36131"/>
            <a:stretch/>
          </p:blipFill>
          <p:spPr>
            <a:xfrm>
              <a:off x="1607343" y="2769396"/>
              <a:ext cx="95250" cy="95250"/>
            </a:xfrm>
            <a:prstGeom prst="rect">
              <a:avLst/>
            </a:prstGeom>
          </p:spPr>
        </p:pic>
      </p:grpSp>
      <p:pic>
        <p:nvPicPr>
          <p:cNvPr id="70" name="Grafik 69">
            <a:extLst>
              <a:ext uri="{FF2B5EF4-FFF2-40B4-BE49-F238E27FC236}">
                <a16:creationId xmlns:a16="http://schemas.microsoft.com/office/drawing/2014/main" id="{1AF11651-C048-4835-87A7-07D4B47E018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23"/>
            <a:ext cx="205261" cy="102630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5C3E7ACB-81AC-4FE1-9D67-C40486EF56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4099" y="5689103"/>
            <a:ext cx="264922" cy="264922"/>
          </a:xfrm>
          <a:prstGeom prst="rect">
            <a:avLst/>
          </a:prstGeom>
        </p:spPr>
      </p:pic>
      <p:grpSp>
        <p:nvGrpSpPr>
          <p:cNvPr id="119" name="Gruppieren 118">
            <a:extLst>
              <a:ext uri="{FF2B5EF4-FFF2-40B4-BE49-F238E27FC236}">
                <a16:creationId xmlns:a16="http://schemas.microsoft.com/office/drawing/2014/main" id="{5DF4E163-CE2E-4F82-9ED4-321A92EA93E6}"/>
              </a:ext>
            </a:extLst>
          </p:cNvPr>
          <p:cNvGrpSpPr/>
          <p:nvPr/>
        </p:nvGrpSpPr>
        <p:grpSpPr>
          <a:xfrm>
            <a:off x="1540805" y="2818114"/>
            <a:ext cx="315126" cy="315126"/>
            <a:chOff x="1596718" y="2517858"/>
            <a:chExt cx="315126" cy="315126"/>
          </a:xfrm>
          <a:solidFill>
            <a:srgbClr val="6780A2"/>
          </a:solidFill>
        </p:grpSpPr>
        <p:sp>
          <p:nvSpPr>
            <p:cNvPr id="120" name="Ellipse 119">
              <a:hlinkClick r:id="rId18" action="ppaction://hlinksldjump"/>
              <a:extLst>
                <a:ext uri="{FF2B5EF4-FFF2-40B4-BE49-F238E27FC236}">
                  <a16:creationId xmlns:a16="http://schemas.microsoft.com/office/drawing/2014/main" id="{5C666D45-AAF9-43DE-A84F-6D597BA50EFE}"/>
                </a:ext>
              </a:extLst>
            </p:cNvPr>
            <p:cNvSpPr/>
            <p:nvPr/>
          </p:nvSpPr>
          <p:spPr>
            <a:xfrm flipH="1">
              <a:off x="1596718" y="2517858"/>
              <a:ext cx="315126" cy="315126"/>
            </a:xfrm>
            <a:prstGeom prst="ellipse">
              <a:avLst/>
            </a:prstGeom>
            <a:grpFill/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21" name="Grafik 120">
              <a:extLst>
                <a:ext uri="{FF2B5EF4-FFF2-40B4-BE49-F238E27FC236}">
                  <a16:creationId xmlns:a16="http://schemas.microsoft.com/office/drawing/2014/main" id="{9C4037B6-DF82-409F-8F62-9EE2586F9F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23" t="32055" r="33768" b="44141"/>
            <a:stretch/>
          </p:blipFill>
          <p:spPr>
            <a:xfrm flipH="1">
              <a:off x="1656112" y="2628567"/>
              <a:ext cx="205261" cy="1026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8" name="Gruppieren 187">
            <a:extLst>
              <a:ext uri="{FF2B5EF4-FFF2-40B4-BE49-F238E27FC236}">
                <a16:creationId xmlns:a16="http://schemas.microsoft.com/office/drawing/2014/main" id="{D9812C55-2AB3-43D3-9F5A-ED0640B2E6B0}"/>
              </a:ext>
            </a:extLst>
          </p:cNvPr>
          <p:cNvGrpSpPr/>
          <p:nvPr/>
        </p:nvGrpSpPr>
        <p:grpSpPr>
          <a:xfrm>
            <a:off x="132813" y="3476334"/>
            <a:ext cx="1749084" cy="251860"/>
            <a:chOff x="131045" y="3692866"/>
            <a:chExt cx="1749084" cy="251860"/>
          </a:xfrm>
        </p:grpSpPr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61AFBFF2-079C-4D0C-B304-9BFD0DD2067D}"/>
                </a:ext>
              </a:extLst>
            </p:cNvPr>
            <p:cNvSpPr/>
            <p:nvPr/>
          </p:nvSpPr>
          <p:spPr>
            <a:xfrm rot="10800000" flipH="1">
              <a:off x="1424384" y="3692866"/>
              <a:ext cx="455745" cy="251860"/>
            </a:xfrm>
            <a:custGeom>
              <a:avLst/>
              <a:gdLst>
                <a:gd name="connsiteX0" fmla="*/ 125930 w 455745"/>
                <a:gd name="connsiteY0" fmla="*/ 251860 h 251860"/>
                <a:gd name="connsiteX1" fmla="*/ 203885 w 455745"/>
                <a:gd name="connsiteY1" fmla="*/ 251860 h 251860"/>
                <a:gd name="connsiteX2" fmla="*/ 251860 w 455745"/>
                <a:gd name="connsiteY2" fmla="*/ 251860 h 251860"/>
                <a:gd name="connsiteX3" fmla="*/ 329815 w 455745"/>
                <a:gd name="connsiteY3" fmla="*/ 251860 h 251860"/>
                <a:gd name="connsiteX4" fmla="*/ 455745 w 455745"/>
                <a:gd name="connsiteY4" fmla="*/ 125930 h 251860"/>
                <a:gd name="connsiteX5" fmla="*/ 329815 w 455745"/>
                <a:gd name="connsiteY5" fmla="*/ 0 h 251860"/>
                <a:gd name="connsiteX6" fmla="*/ 251860 w 455745"/>
                <a:gd name="connsiteY6" fmla="*/ 0 h 251860"/>
                <a:gd name="connsiteX7" fmla="*/ 203885 w 455745"/>
                <a:gd name="connsiteY7" fmla="*/ 0 h 251860"/>
                <a:gd name="connsiteX8" fmla="*/ 125930 w 455745"/>
                <a:gd name="connsiteY8" fmla="*/ 0 h 251860"/>
                <a:gd name="connsiteX9" fmla="*/ 0 w 455745"/>
                <a:gd name="connsiteY9" fmla="*/ 125930 h 251860"/>
                <a:gd name="connsiteX10" fmla="*/ 125930 w 455745"/>
                <a:gd name="connsiteY10" fmla="*/ 25186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251860"/>
                  </a:moveTo>
                  <a:lnTo>
                    <a:pt x="203885" y="251860"/>
                  </a:lnTo>
                  <a:lnTo>
                    <a:pt x="251860" y="251860"/>
                  </a:lnTo>
                  <a:lnTo>
                    <a:pt x="329815" y="251860"/>
                  </a:lnTo>
                  <a:cubicBezTo>
                    <a:pt x="399364" y="251860"/>
                    <a:pt x="455745" y="195479"/>
                    <a:pt x="455745" y="125930"/>
                  </a:cubicBezTo>
                  <a:cubicBezTo>
                    <a:pt x="455745" y="56381"/>
                    <a:pt x="399364" y="0"/>
                    <a:pt x="329815" y="0"/>
                  </a:cubicBezTo>
                  <a:lnTo>
                    <a:pt x="251860" y="0"/>
                  </a:lnTo>
                  <a:lnTo>
                    <a:pt x="203885" y="0"/>
                  </a:lnTo>
                  <a:lnTo>
                    <a:pt x="125930" y="0"/>
                  </a:lnTo>
                  <a:cubicBezTo>
                    <a:pt x="56381" y="0"/>
                    <a:pt x="0" y="56381"/>
                    <a:pt x="0" y="125930"/>
                  </a:cubicBezTo>
                  <a:cubicBezTo>
                    <a:pt x="0" y="195479"/>
                    <a:pt x="56381" y="251860"/>
                    <a:pt x="125930" y="2518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90" name="Flussdiagramm: Verbinder 189">
              <a:hlinkClick r:id="rId19" action="ppaction://hlinksldjump"/>
              <a:extLst>
                <a:ext uri="{FF2B5EF4-FFF2-40B4-BE49-F238E27FC236}">
                  <a16:creationId xmlns:a16="http://schemas.microsoft.com/office/drawing/2014/main" id="{790FD429-548E-483E-A222-95BA2BD56AA5}"/>
                </a:ext>
              </a:extLst>
            </p:cNvPr>
            <p:cNvSpPr/>
            <p:nvPr/>
          </p:nvSpPr>
          <p:spPr>
            <a:xfrm flipH="1">
              <a:off x="1633633" y="3703595"/>
              <a:ext cx="232666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1" name="Textfeld 190">
              <a:extLst>
                <a:ext uri="{FF2B5EF4-FFF2-40B4-BE49-F238E27FC236}">
                  <a16:creationId xmlns:a16="http://schemas.microsoft.com/office/drawing/2014/main" id="{867DBE10-0D03-49C9-9E80-D1BE5876BCCC}"/>
                </a:ext>
              </a:extLst>
            </p:cNvPr>
            <p:cNvSpPr txBox="1"/>
            <p:nvPr/>
          </p:nvSpPr>
          <p:spPr>
            <a:xfrm>
              <a:off x="131045" y="3693671"/>
              <a:ext cx="11598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SEAT NUMBERS</a:t>
              </a:r>
            </a:p>
          </p:txBody>
        </p:sp>
      </p:grpSp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044AEA7B-E37F-4408-B15D-4F338038CD46}"/>
              </a:ext>
            </a:extLst>
          </p:cNvPr>
          <p:cNvGrpSpPr/>
          <p:nvPr/>
        </p:nvGrpSpPr>
        <p:grpSpPr>
          <a:xfrm>
            <a:off x="129769" y="4421247"/>
            <a:ext cx="1750272" cy="251860"/>
            <a:chOff x="129769" y="4120991"/>
            <a:chExt cx="1750272" cy="251860"/>
          </a:xfrm>
        </p:grpSpPr>
        <p:sp>
          <p:nvSpPr>
            <p:cNvPr id="193" name="Textfeld 192">
              <a:extLst>
                <a:ext uri="{FF2B5EF4-FFF2-40B4-BE49-F238E27FC236}">
                  <a16:creationId xmlns:a16="http://schemas.microsoft.com/office/drawing/2014/main" id="{1A905C93-A785-4201-818F-E0DE9B370401}"/>
                </a:ext>
              </a:extLst>
            </p:cNvPr>
            <p:cNvSpPr txBox="1"/>
            <p:nvPr/>
          </p:nvSpPr>
          <p:spPr>
            <a:xfrm>
              <a:off x="129769" y="4124584"/>
              <a:ext cx="11598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ROW NUMBERS</a:t>
              </a:r>
            </a:p>
          </p:txBody>
        </p:sp>
        <p:grpSp>
          <p:nvGrpSpPr>
            <p:cNvPr id="194" name="Gruppieren 193">
              <a:extLst>
                <a:ext uri="{FF2B5EF4-FFF2-40B4-BE49-F238E27FC236}">
                  <a16:creationId xmlns:a16="http://schemas.microsoft.com/office/drawing/2014/main" id="{B71C0C8B-9DBC-4C14-97F6-A1279C14449E}"/>
                </a:ext>
              </a:extLst>
            </p:cNvPr>
            <p:cNvGrpSpPr/>
            <p:nvPr/>
          </p:nvGrpSpPr>
          <p:grpSpPr>
            <a:xfrm>
              <a:off x="1424296" y="4120991"/>
              <a:ext cx="455745" cy="251860"/>
              <a:chOff x="1424296" y="4120991"/>
              <a:chExt cx="455745" cy="251860"/>
            </a:xfrm>
          </p:grpSpPr>
          <p:sp>
            <p:nvSpPr>
              <p:cNvPr id="195" name="Freihandform: Form 194">
                <a:extLst>
                  <a:ext uri="{FF2B5EF4-FFF2-40B4-BE49-F238E27FC236}">
                    <a16:creationId xmlns:a16="http://schemas.microsoft.com/office/drawing/2014/main" id="{2696F790-F65D-4316-8A0C-5B359311C728}"/>
                  </a:ext>
                </a:extLst>
              </p:cNvPr>
              <p:cNvSpPr/>
              <p:nvPr/>
            </p:nvSpPr>
            <p:spPr>
              <a:xfrm rot="10800000" flipH="1">
                <a:off x="1424296" y="4120991"/>
                <a:ext cx="455745" cy="251860"/>
              </a:xfrm>
              <a:custGeom>
                <a:avLst/>
                <a:gdLst>
                  <a:gd name="connsiteX0" fmla="*/ 125930 w 455745"/>
                  <a:gd name="connsiteY0" fmla="*/ 251860 h 251860"/>
                  <a:gd name="connsiteX1" fmla="*/ 203885 w 455745"/>
                  <a:gd name="connsiteY1" fmla="*/ 251860 h 251860"/>
                  <a:gd name="connsiteX2" fmla="*/ 251860 w 455745"/>
                  <a:gd name="connsiteY2" fmla="*/ 251860 h 251860"/>
                  <a:gd name="connsiteX3" fmla="*/ 329815 w 455745"/>
                  <a:gd name="connsiteY3" fmla="*/ 251860 h 251860"/>
                  <a:gd name="connsiteX4" fmla="*/ 455745 w 455745"/>
                  <a:gd name="connsiteY4" fmla="*/ 125930 h 251860"/>
                  <a:gd name="connsiteX5" fmla="*/ 329815 w 455745"/>
                  <a:gd name="connsiteY5" fmla="*/ 0 h 251860"/>
                  <a:gd name="connsiteX6" fmla="*/ 251860 w 455745"/>
                  <a:gd name="connsiteY6" fmla="*/ 0 h 251860"/>
                  <a:gd name="connsiteX7" fmla="*/ 203885 w 455745"/>
                  <a:gd name="connsiteY7" fmla="*/ 0 h 251860"/>
                  <a:gd name="connsiteX8" fmla="*/ 125930 w 455745"/>
                  <a:gd name="connsiteY8" fmla="*/ 0 h 251860"/>
                  <a:gd name="connsiteX9" fmla="*/ 0 w 455745"/>
                  <a:gd name="connsiteY9" fmla="*/ 125930 h 251860"/>
                  <a:gd name="connsiteX10" fmla="*/ 125930 w 455745"/>
                  <a:gd name="connsiteY10" fmla="*/ 251860 h 25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5745" h="251860">
                    <a:moveTo>
                      <a:pt x="125930" y="251860"/>
                    </a:moveTo>
                    <a:lnTo>
                      <a:pt x="203885" y="251860"/>
                    </a:lnTo>
                    <a:lnTo>
                      <a:pt x="251860" y="251860"/>
                    </a:lnTo>
                    <a:lnTo>
                      <a:pt x="329815" y="251860"/>
                    </a:lnTo>
                    <a:cubicBezTo>
                      <a:pt x="399364" y="251860"/>
                      <a:pt x="455745" y="195479"/>
                      <a:pt x="455745" y="125930"/>
                    </a:cubicBezTo>
                    <a:cubicBezTo>
                      <a:pt x="455745" y="56381"/>
                      <a:pt x="399364" y="0"/>
                      <a:pt x="329815" y="0"/>
                    </a:cubicBezTo>
                    <a:lnTo>
                      <a:pt x="251860" y="0"/>
                    </a:lnTo>
                    <a:lnTo>
                      <a:pt x="203885" y="0"/>
                    </a:lnTo>
                    <a:lnTo>
                      <a:pt x="125930" y="0"/>
                    </a:lnTo>
                    <a:cubicBezTo>
                      <a:pt x="56381" y="0"/>
                      <a:pt x="0" y="56381"/>
                      <a:pt x="0" y="125930"/>
                    </a:cubicBezTo>
                    <a:cubicBezTo>
                      <a:pt x="0" y="195479"/>
                      <a:pt x="56381" y="251860"/>
                      <a:pt x="125930" y="2518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196" name="Flussdiagramm: Verbinder 195">
                <a:extLst>
                  <a:ext uri="{FF2B5EF4-FFF2-40B4-BE49-F238E27FC236}">
                    <a16:creationId xmlns:a16="http://schemas.microsoft.com/office/drawing/2014/main" id="{CB06A3C7-89FD-4D12-8BBB-0AFF994881B6}"/>
                  </a:ext>
                </a:extLst>
              </p:cNvPr>
              <p:cNvSpPr/>
              <p:nvPr/>
            </p:nvSpPr>
            <p:spPr>
              <a:xfrm flipH="1">
                <a:off x="1633544" y="4131720"/>
                <a:ext cx="232667" cy="230911"/>
              </a:xfrm>
              <a:prstGeom prst="flowChartConnector">
                <a:avLst/>
              </a:prstGeom>
              <a:solidFill>
                <a:schemeClr val="bg1"/>
              </a:solidFill>
              <a:ln w="38100">
                <a:solidFill>
                  <a:srgbClr val="062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0F8DF7FD-35D6-4168-A68B-F5D59E25800A}"/>
              </a:ext>
            </a:extLst>
          </p:cNvPr>
          <p:cNvGrpSpPr/>
          <p:nvPr/>
        </p:nvGrpSpPr>
        <p:grpSpPr>
          <a:xfrm>
            <a:off x="129769" y="4826981"/>
            <a:ext cx="1752711" cy="400110"/>
            <a:chOff x="129769" y="4544831"/>
            <a:chExt cx="1752711" cy="400110"/>
          </a:xfrm>
        </p:grpSpPr>
        <p:sp>
          <p:nvSpPr>
            <p:cNvPr id="199" name="Textfeld 198">
              <a:extLst>
                <a:ext uri="{FF2B5EF4-FFF2-40B4-BE49-F238E27FC236}">
                  <a16:creationId xmlns:a16="http://schemas.microsoft.com/office/drawing/2014/main" id="{F178DEE5-74FC-47A5-B3EC-C814F52EAAC1}"/>
                </a:ext>
              </a:extLst>
            </p:cNvPr>
            <p:cNvSpPr txBox="1"/>
            <p:nvPr/>
          </p:nvSpPr>
          <p:spPr>
            <a:xfrm>
              <a:off x="129769" y="4544831"/>
              <a:ext cx="11598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LETTERS AS ROW NUMBERS</a:t>
              </a:r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94ED99E2-D5E3-4318-86E9-359061B0E23D}"/>
                </a:ext>
              </a:extLst>
            </p:cNvPr>
            <p:cNvSpPr/>
            <p:nvPr/>
          </p:nvSpPr>
          <p:spPr>
            <a:xfrm>
              <a:off x="1426735" y="4611786"/>
              <a:ext cx="455745" cy="251860"/>
            </a:xfrm>
            <a:custGeom>
              <a:avLst/>
              <a:gdLst>
                <a:gd name="connsiteX0" fmla="*/ 125930 w 455745"/>
                <a:gd name="connsiteY0" fmla="*/ 0 h 251860"/>
                <a:gd name="connsiteX1" fmla="*/ 203885 w 455745"/>
                <a:gd name="connsiteY1" fmla="*/ 0 h 251860"/>
                <a:gd name="connsiteX2" fmla="*/ 251860 w 455745"/>
                <a:gd name="connsiteY2" fmla="*/ 0 h 251860"/>
                <a:gd name="connsiteX3" fmla="*/ 329815 w 455745"/>
                <a:gd name="connsiteY3" fmla="*/ 0 h 251860"/>
                <a:gd name="connsiteX4" fmla="*/ 455745 w 455745"/>
                <a:gd name="connsiteY4" fmla="*/ 125930 h 251860"/>
                <a:gd name="connsiteX5" fmla="*/ 329815 w 455745"/>
                <a:gd name="connsiteY5" fmla="*/ 251860 h 251860"/>
                <a:gd name="connsiteX6" fmla="*/ 251860 w 455745"/>
                <a:gd name="connsiteY6" fmla="*/ 251860 h 251860"/>
                <a:gd name="connsiteX7" fmla="*/ 203885 w 455745"/>
                <a:gd name="connsiteY7" fmla="*/ 251860 h 251860"/>
                <a:gd name="connsiteX8" fmla="*/ 125930 w 455745"/>
                <a:gd name="connsiteY8" fmla="*/ 251860 h 251860"/>
                <a:gd name="connsiteX9" fmla="*/ 0 w 455745"/>
                <a:gd name="connsiteY9" fmla="*/ 125930 h 251860"/>
                <a:gd name="connsiteX10" fmla="*/ 125930 w 455745"/>
                <a:gd name="connsiteY10" fmla="*/ 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0"/>
                  </a:moveTo>
                  <a:lnTo>
                    <a:pt x="203885" y="0"/>
                  </a:lnTo>
                  <a:lnTo>
                    <a:pt x="251860" y="0"/>
                  </a:lnTo>
                  <a:lnTo>
                    <a:pt x="329815" y="0"/>
                  </a:lnTo>
                  <a:cubicBezTo>
                    <a:pt x="399364" y="0"/>
                    <a:pt x="455745" y="56381"/>
                    <a:pt x="455745" y="125930"/>
                  </a:cubicBezTo>
                  <a:cubicBezTo>
                    <a:pt x="455745" y="195479"/>
                    <a:pt x="399364" y="251860"/>
                    <a:pt x="329815" y="251860"/>
                  </a:cubicBezTo>
                  <a:lnTo>
                    <a:pt x="251860" y="251860"/>
                  </a:lnTo>
                  <a:lnTo>
                    <a:pt x="203885" y="251860"/>
                  </a:lnTo>
                  <a:lnTo>
                    <a:pt x="125930" y="251860"/>
                  </a:lnTo>
                  <a:cubicBezTo>
                    <a:pt x="56381" y="251860"/>
                    <a:pt x="0" y="195479"/>
                    <a:pt x="0" y="125930"/>
                  </a:cubicBezTo>
                  <a:cubicBezTo>
                    <a:pt x="0" y="56381"/>
                    <a:pt x="56381" y="0"/>
                    <a:pt x="125930" y="0"/>
                  </a:cubicBezTo>
                  <a:close/>
                </a:path>
              </a:pathLst>
            </a:cu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01" name="Flussdiagramm: Verbinder 200">
              <a:extLst>
                <a:ext uri="{FF2B5EF4-FFF2-40B4-BE49-F238E27FC236}">
                  <a16:creationId xmlns:a16="http://schemas.microsoft.com/office/drawing/2014/main" id="{9181A7A2-7D5D-4375-A2D8-ED00F6E76E5D}"/>
                </a:ext>
              </a:extLst>
            </p:cNvPr>
            <p:cNvSpPr/>
            <p:nvPr/>
          </p:nvSpPr>
          <p:spPr>
            <a:xfrm>
              <a:off x="1440564" y="4622515"/>
              <a:ext cx="232667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7F762C50-8CF3-416B-A085-7B9F799571FA}"/>
              </a:ext>
            </a:extLst>
          </p:cNvPr>
          <p:cNvGrpSpPr/>
          <p:nvPr/>
        </p:nvGrpSpPr>
        <p:grpSpPr>
          <a:xfrm>
            <a:off x="132813" y="3882618"/>
            <a:ext cx="1747253" cy="400110"/>
            <a:chOff x="132813" y="3582362"/>
            <a:chExt cx="1747253" cy="400110"/>
          </a:xfrm>
        </p:grpSpPr>
        <p:grpSp>
          <p:nvGrpSpPr>
            <p:cNvPr id="203" name="Gruppieren 202">
              <a:extLst>
                <a:ext uri="{FF2B5EF4-FFF2-40B4-BE49-F238E27FC236}">
                  <a16:creationId xmlns:a16="http://schemas.microsoft.com/office/drawing/2014/main" id="{29068CE8-8773-4979-B782-F84231319D66}"/>
                </a:ext>
              </a:extLst>
            </p:cNvPr>
            <p:cNvGrpSpPr/>
            <p:nvPr/>
          </p:nvGrpSpPr>
          <p:grpSpPr>
            <a:xfrm>
              <a:off x="1424321" y="3649067"/>
              <a:ext cx="455745" cy="251860"/>
              <a:chOff x="1424847" y="3180628"/>
              <a:chExt cx="455745" cy="251860"/>
            </a:xfrm>
            <a:solidFill>
              <a:srgbClr val="92D050"/>
            </a:solidFill>
          </p:grpSpPr>
          <p:sp>
            <p:nvSpPr>
              <p:cNvPr id="205" name="Freihandform: Form 204">
                <a:extLst>
                  <a:ext uri="{FF2B5EF4-FFF2-40B4-BE49-F238E27FC236}">
                    <a16:creationId xmlns:a16="http://schemas.microsoft.com/office/drawing/2014/main" id="{89606117-D0D2-4F55-ADDF-80A70F55B162}"/>
                  </a:ext>
                </a:extLst>
              </p:cNvPr>
              <p:cNvSpPr/>
              <p:nvPr/>
            </p:nvSpPr>
            <p:spPr>
              <a:xfrm flipH="1">
                <a:off x="1424847" y="3180628"/>
                <a:ext cx="455745" cy="251860"/>
              </a:xfrm>
              <a:custGeom>
                <a:avLst/>
                <a:gdLst>
                  <a:gd name="connsiteX0" fmla="*/ 125930 w 455745"/>
                  <a:gd name="connsiteY0" fmla="*/ 0 h 251860"/>
                  <a:gd name="connsiteX1" fmla="*/ 203885 w 455745"/>
                  <a:gd name="connsiteY1" fmla="*/ 0 h 251860"/>
                  <a:gd name="connsiteX2" fmla="*/ 251860 w 455745"/>
                  <a:gd name="connsiteY2" fmla="*/ 0 h 251860"/>
                  <a:gd name="connsiteX3" fmla="*/ 329815 w 455745"/>
                  <a:gd name="connsiteY3" fmla="*/ 0 h 251860"/>
                  <a:gd name="connsiteX4" fmla="*/ 455745 w 455745"/>
                  <a:gd name="connsiteY4" fmla="*/ 125930 h 251860"/>
                  <a:gd name="connsiteX5" fmla="*/ 329815 w 455745"/>
                  <a:gd name="connsiteY5" fmla="*/ 251860 h 251860"/>
                  <a:gd name="connsiteX6" fmla="*/ 251860 w 455745"/>
                  <a:gd name="connsiteY6" fmla="*/ 251860 h 251860"/>
                  <a:gd name="connsiteX7" fmla="*/ 203885 w 455745"/>
                  <a:gd name="connsiteY7" fmla="*/ 251860 h 251860"/>
                  <a:gd name="connsiteX8" fmla="*/ 125930 w 455745"/>
                  <a:gd name="connsiteY8" fmla="*/ 251860 h 251860"/>
                  <a:gd name="connsiteX9" fmla="*/ 0 w 455745"/>
                  <a:gd name="connsiteY9" fmla="*/ 125930 h 251860"/>
                  <a:gd name="connsiteX10" fmla="*/ 125930 w 455745"/>
                  <a:gd name="connsiteY10" fmla="*/ 0 h 25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5745" h="251860">
                    <a:moveTo>
                      <a:pt x="125930" y="0"/>
                    </a:moveTo>
                    <a:lnTo>
                      <a:pt x="203885" y="0"/>
                    </a:lnTo>
                    <a:lnTo>
                      <a:pt x="251860" y="0"/>
                    </a:lnTo>
                    <a:lnTo>
                      <a:pt x="329815" y="0"/>
                    </a:lnTo>
                    <a:cubicBezTo>
                      <a:pt x="399364" y="0"/>
                      <a:pt x="455745" y="56381"/>
                      <a:pt x="455745" y="125930"/>
                    </a:cubicBezTo>
                    <a:cubicBezTo>
                      <a:pt x="455745" y="195479"/>
                      <a:pt x="399364" y="251860"/>
                      <a:pt x="329815" y="251860"/>
                    </a:cubicBezTo>
                    <a:lnTo>
                      <a:pt x="251860" y="251860"/>
                    </a:lnTo>
                    <a:lnTo>
                      <a:pt x="203885" y="251860"/>
                    </a:lnTo>
                    <a:lnTo>
                      <a:pt x="125930" y="251860"/>
                    </a:lnTo>
                    <a:cubicBezTo>
                      <a:pt x="56381" y="251860"/>
                      <a:pt x="0" y="195479"/>
                      <a:pt x="0" y="125930"/>
                    </a:cubicBezTo>
                    <a:cubicBezTo>
                      <a:pt x="0" y="56381"/>
                      <a:pt x="56381" y="0"/>
                      <a:pt x="125930" y="0"/>
                    </a:cubicBez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206" name="Flussdiagramm: Verbinder 205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A75A9EB8-D555-46CB-B526-4F84C58CECB5}"/>
                  </a:ext>
                </a:extLst>
              </p:cNvPr>
              <p:cNvSpPr/>
              <p:nvPr/>
            </p:nvSpPr>
            <p:spPr>
              <a:xfrm flipH="1">
                <a:off x="1438676" y="3191357"/>
                <a:ext cx="232667" cy="230911"/>
              </a:xfrm>
              <a:prstGeom prst="flowChartConnector">
                <a:avLst/>
              </a:prstGeom>
              <a:solidFill>
                <a:schemeClr val="bg1"/>
              </a:solidFill>
              <a:ln w="38100">
                <a:solidFill>
                  <a:srgbClr val="062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04" name="Textfeld 203">
              <a:extLst>
                <a:ext uri="{FF2B5EF4-FFF2-40B4-BE49-F238E27FC236}">
                  <a16:creationId xmlns:a16="http://schemas.microsoft.com/office/drawing/2014/main" id="{38DF03DD-E240-43A9-88A0-49163F4457A3}"/>
                </a:ext>
              </a:extLst>
            </p:cNvPr>
            <p:cNvSpPr txBox="1"/>
            <p:nvPr/>
          </p:nvSpPr>
          <p:spPr>
            <a:xfrm>
              <a:off x="132813" y="3582362"/>
              <a:ext cx="12832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START COUNTING ANEW IN EACH ROW</a:t>
              </a:r>
            </a:p>
          </p:txBody>
        </p:sp>
      </p:grpSp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E768E7A0-9E31-49A0-896B-B38F56A76138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14" name="Rechteck: abgerundete Ecken 113">
              <a:extLst>
                <a:ext uri="{FF2B5EF4-FFF2-40B4-BE49-F238E27FC236}">
                  <a16:creationId xmlns:a16="http://schemas.microsoft.com/office/drawing/2014/main" id="{326B349E-E233-4500-AA71-0B6049896115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5" name="Grafik 114">
              <a:extLst>
                <a:ext uri="{FF2B5EF4-FFF2-40B4-BE49-F238E27FC236}">
                  <a16:creationId xmlns:a16="http://schemas.microsoft.com/office/drawing/2014/main" id="{84F4AFA7-3F16-4A5A-932E-351E9D601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sp>
        <p:nvSpPr>
          <p:cNvPr id="133" name="Textfeld 132">
            <a:extLst>
              <a:ext uri="{FF2B5EF4-FFF2-40B4-BE49-F238E27FC236}">
                <a16:creationId xmlns:a16="http://schemas.microsoft.com/office/drawing/2014/main" id="{3CDB267D-885B-4B96-BC00-590B2DF3DFA0}"/>
              </a:ext>
            </a:extLst>
          </p:cNvPr>
          <p:cNvSpPr txBox="1"/>
          <p:nvPr/>
        </p:nvSpPr>
        <p:spPr>
          <a:xfrm>
            <a:off x="557841" y="5606879"/>
            <a:ext cx="1487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52E4F"/>
                </a:solidFill>
                <a:ea typeface="Verdana" panose="020B0604030504040204" pitchFamily="34" charset="0"/>
              </a:rPr>
              <a:t>MARK WHEELCHAIR PLACE , EMPTY SPACE OR ENTRANCE WITH CLICK ON THE SEAT</a:t>
            </a:r>
            <a:endParaRPr lang="de-DE" sz="1000" b="1" dirty="0">
              <a:solidFill>
                <a:srgbClr val="052E4F"/>
              </a:solidFill>
              <a:ea typeface="Verdana" panose="020B0604030504040204" pitchFamily="34" charset="0"/>
            </a:endParaRP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F7F9566D-9CE3-46E8-A60F-CFDA25D762B7}"/>
              </a:ext>
            </a:extLst>
          </p:cNvPr>
          <p:cNvSpPr txBox="1"/>
          <p:nvPr/>
        </p:nvSpPr>
        <p:spPr>
          <a:xfrm>
            <a:off x="141866" y="3129455"/>
            <a:ext cx="19035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6780A2"/>
                </a:solidFill>
              </a:rPr>
              <a:t>(number of seats same as previous row)</a:t>
            </a:r>
            <a:endParaRPr lang="de-DE" sz="800" dirty="0">
              <a:solidFill>
                <a:srgbClr val="6780A2"/>
              </a:solidFill>
            </a:endParaRPr>
          </a:p>
        </p:txBody>
      </p: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BF8218E0-DDE3-4813-9121-E938C3C87F9F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17" name="Freihandform 23">
              <a:extLst>
                <a:ext uri="{FF2B5EF4-FFF2-40B4-BE49-F238E27FC236}">
                  <a16:creationId xmlns:a16="http://schemas.microsoft.com/office/drawing/2014/main" id="{E5F42241-A252-4BBD-94C7-53A8FD73F483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18" name="Grafik 117">
              <a:extLst>
                <a:ext uri="{FF2B5EF4-FFF2-40B4-BE49-F238E27FC236}">
                  <a16:creationId xmlns:a16="http://schemas.microsoft.com/office/drawing/2014/main" id="{8822B56B-6CB7-479C-BB94-68B97BEF1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sp>
        <p:nvSpPr>
          <p:cNvPr id="130" name="Textfeld 129">
            <a:extLst>
              <a:ext uri="{FF2B5EF4-FFF2-40B4-BE49-F238E27FC236}">
                <a16:creationId xmlns:a16="http://schemas.microsoft.com/office/drawing/2014/main" id="{41AA2EDF-551F-4007-ACD6-DB3AA2127FAA}"/>
              </a:ext>
            </a:extLst>
          </p:cNvPr>
          <p:cNvSpPr txBox="1"/>
          <p:nvPr/>
        </p:nvSpPr>
        <p:spPr>
          <a:xfrm>
            <a:off x="130631" y="1021498"/>
            <a:ext cx="1749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  <a:ea typeface="Verdana" panose="020B0604030504040204" pitchFamily="34" charset="0"/>
              </a:rPr>
              <a:t>SEATING MAP KONFIG.</a:t>
            </a:r>
          </a:p>
        </p:txBody>
      </p: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A75EF44E-54DA-4CAE-AF2C-5D3D3EEA823C}"/>
              </a:ext>
            </a:extLst>
          </p:cNvPr>
          <p:cNvGrpSpPr/>
          <p:nvPr/>
        </p:nvGrpSpPr>
        <p:grpSpPr>
          <a:xfrm>
            <a:off x="228821" y="1340749"/>
            <a:ext cx="494389" cy="494389"/>
            <a:chOff x="228821" y="1349422"/>
            <a:chExt cx="494389" cy="494389"/>
          </a:xfrm>
        </p:grpSpPr>
        <p:sp>
          <p:nvSpPr>
            <p:cNvPr id="132" name="Rechteck: abgerundete Ecken 131">
              <a:extLst>
                <a:ext uri="{FF2B5EF4-FFF2-40B4-BE49-F238E27FC236}">
                  <a16:creationId xmlns:a16="http://schemas.microsoft.com/office/drawing/2014/main" id="{AC31B47A-0909-4C9A-97FF-C6FD88D909B4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SAVE</a:t>
              </a:r>
            </a:p>
          </p:txBody>
        </p:sp>
        <p:pic>
          <p:nvPicPr>
            <p:cNvPr id="134" name="Grafik 133">
              <a:extLst>
                <a:ext uri="{FF2B5EF4-FFF2-40B4-BE49-F238E27FC236}">
                  <a16:creationId xmlns:a16="http://schemas.microsoft.com/office/drawing/2014/main" id="{4C0B7923-361F-4B35-8926-0E6BD1AC9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CDA7CBB1-6D27-4944-9127-93DC189162CE}"/>
              </a:ext>
            </a:extLst>
          </p:cNvPr>
          <p:cNvGrpSpPr/>
          <p:nvPr/>
        </p:nvGrpSpPr>
        <p:grpSpPr>
          <a:xfrm>
            <a:off x="799410" y="1343342"/>
            <a:ext cx="494389" cy="494390"/>
            <a:chOff x="799410" y="1352015"/>
            <a:chExt cx="494389" cy="494390"/>
          </a:xfrm>
        </p:grpSpPr>
        <p:sp>
          <p:nvSpPr>
            <p:cNvPr id="136" name="Rechteck: abgerundete Ecken 135">
              <a:extLst>
                <a:ext uri="{FF2B5EF4-FFF2-40B4-BE49-F238E27FC236}">
                  <a16:creationId xmlns:a16="http://schemas.microsoft.com/office/drawing/2014/main" id="{1D8293E4-C7A7-44FF-AFA8-B14946319390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rgbClr val="062C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CONFIRM</a:t>
              </a:r>
              <a:endParaRPr lang="de-DE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137" name="Grafik 136">
              <a:extLst>
                <a:ext uri="{FF2B5EF4-FFF2-40B4-BE49-F238E27FC236}">
                  <a16:creationId xmlns:a16="http://schemas.microsoft.com/office/drawing/2014/main" id="{469C923A-34FD-4B8D-B597-78CA91981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141" name="Textfeld 140">
            <a:extLst>
              <a:ext uri="{FF2B5EF4-FFF2-40B4-BE49-F238E27FC236}">
                <a16:creationId xmlns:a16="http://schemas.microsoft.com/office/drawing/2014/main" id="{1D6A6AF3-9475-4921-A2FB-1C5DA8FEF6EC}"/>
              </a:ext>
            </a:extLst>
          </p:cNvPr>
          <p:cNvSpPr txBox="1"/>
          <p:nvPr/>
        </p:nvSpPr>
        <p:spPr>
          <a:xfrm>
            <a:off x="137939" y="661341"/>
            <a:ext cx="1276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</a:rPr>
              <a:t>WIFI DIRECT STATUS</a:t>
            </a:r>
          </a:p>
        </p:txBody>
      </p:sp>
      <p:pic>
        <p:nvPicPr>
          <p:cNvPr id="142" name="Grafik 141">
            <a:extLst>
              <a:ext uri="{FF2B5EF4-FFF2-40B4-BE49-F238E27FC236}">
                <a16:creationId xmlns:a16="http://schemas.microsoft.com/office/drawing/2014/main" id="{DB732235-17EE-4943-9F64-F51A51BA2FE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143" name="DELETE">
            <a:extLst>
              <a:ext uri="{FF2B5EF4-FFF2-40B4-BE49-F238E27FC236}">
                <a16:creationId xmlns:a16="http://schemas.microsoft.com/office/drawing/2014/main" id="{0F511089-AF0D-499A-BFF3-55707105745E}"/>
              </a:ext>
            </a:extLst>
          </p:cNvPr>
          <p:cNvGrpSpPr/>
          <p:nvPr/>
        </p:nvGrpSpPr>
        <p:grpSpPr>
          <a:xfrm>
            <a:off x="1368203" y="1340749"/>
            <a:ext cx="494389" cy="494389"/>
            <a:chOff x="1368203" y="1349422"/>
            <a:chExt cx="494389" cy="494389"/>
          </a:xfrm>
        </p:grpSpPr>
        <p:sp>
          <p:nvSpPr>
            <p:cNvPr id="144" name="Rechteck: abgerundete Ecken 143">
              <a:extLst>
                <a:ext uri="{FF2B5EF4-FFF2-40B4-BE49-F238E27FC236}">
                  <a16:creationId xmlns:a16="http://schemas.microsoft.com/office/drawing/2014/main" id="{5D5CD097-C82F-4EEF-8266-E9CEEDDABFC6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DELETE</a:t>
              </a:r>
            </a:p>
          </p:txBody>
        </p:sp>
        <p:pic>
          <p:nvPicPr>
            <p:cNvPr id="145" name="Grafik 144">
              <a:extLst>
                <a:ext uri="{FF2B5EF4-FFF2-40B4-BE49-F238E27FC236}">
                  <a16:creationId xmlns:a16="http://schemas.microsoft.com/office/drawing/2014/main" id="{DA4AF65D-7A09-422B-9DBB-AB1F70487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146" name="Gruppieren 145">
            <a:extLst>
              <a:ext uri="{FF2B5EF4-FFF2-40B4-BE49-F238E27FC236}">
                <a16:creationId xmlns:a16="http://schemas.microsoft.com/office/drawing/2014/main" id="{5C22C615-35E7-4757-9587-FD565E82BADB}"/>
              </a:ext>
            </a:extLst>
          </p:cNvPr>
          <p:cNvGrpSpPr/>
          <p:nvPr/>
        </p:nvGrpSpPr>
        <p:grpSpPr>
          <a:xfrm>
            <a:off x="4203636" y="2222863"/>
            <a:ext cx="3839352" cy="1794162"/>
            <a:chOff x="4203636" y="2222863"/>
            <a:chExt cx="3839352" cy="1794162"/>
          </a:xfrm>
        </p:grpSpPr>
        <p:grpSp>
          <p:nvGrpSpPr>
            <p:cNvPr id="147" name="Gruppieren 146">
              <a:extLst>
                <a:ext uri="{FF2B5EF4-FFF2-40B4-BE49-F238E27FC236}">
                  <a16:creationId xmlns:a16="http://schemas.microsoft.com/office/drawing/2014/main" id="{9F681ABF-F449-4800-821F-A41C528D1476}"/>
                </a:ext>
              </a:extLst>
            </p:cNvPr>
            <p:cNvGrpSpPr/>
            <p:nvPr/>
          </p:nvGrpSpPr>
          <p:grpSpPr>
            <a:xfrm>
              <a:off x="4203636" y="2222863"/>
              <a:ext cx="3839352" cy="1794162"/>
              <a:chOff x="4203636" y="2222863"/>
              <a:chExt cx="3839352" cy="1794162"/>
            </a:xfrm>
          </p:grpSpPr>
          <p:sp>
            <p:nvSpPr>
              <p:cNvPr id="161" name="Rechteck: abgerundete Ecken 160">
                <a:extLst>
                  <a:ext uri="{FF2B5EF4-FFF2-40B4-BE49-F238E27FC236}">
                    <a16:creationId xmlns:a16="http://schemas.microsoft.com/office/drawing/2014/main" id="{A1491A6D-4C99-4136-9AF3-E621EE47F608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Textfeld 161">
                <a:extLst>
                  <a:ext uri="{FF2B5EF4-FFF2-40B4-BE49-F238E27FC236}">
                    <a16:creationId xmlns:a16="http://schemas.microsoft.com/office/drawing/2014/main" id="{7E6B4AB9-7D74-4BF3-A418-6FBFCE5F0D4F}"/>
                  </a:ext>
                </a:extLst>
              </p:cNvPr>
              <p:cNvSpPr txBox="1"/>
              <p:nvPr/>
            </p:nvSpPr>
            <p:spPr>
              <a:xfrm>
                <a:off x="4203636" y="2519320"/>
                <a:ext cx="38393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</a:p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the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entire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Seating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Map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Konfig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. ?</a:t>
                </a:r>
              </a:p>
            </p:txBody>
          </p:sp>
          <p:pic>
            <p:nvPicPr>
              <p:cNvPr id="164" name="Grafik 163">
                <a:extLst>
                  <a:ext uri="{FF2B5EF4-FFF2-40B4-BE49-F238E27FC236}">
                    <a16:creationId xmlns:a16="http://schemas.microsoft.com/office/drawing/2014/main" id="{0CEE6D7D-5EBB-4DF0-A793-D35AD8FD52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148" name="Flussdiagramm: Alternativer Prozess 147">
              <a:hlinkClick r:id="rId35" action="ppaction://hlinksldjump"/>
              <a:extLst>
                <a:ext uri="{FF2B5EF4-FFF2-40B4-BE49-F238E27FC236}">
                  <a16:creationId xmlns:a16="http://schemas.microsoft.com/office/drawing/2014/main" id="{ECFAFDC8-3AA4-4CD7-9C2D-5C5928DCADF4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158" name="Flussdiagramm: Alternativer Prozess 157">
              <a:hlinkClick r:id="rId35" action="ppaction://hlinksldjump"/>
              <a:extLst>
                <a:ext uri="{FF2B5EF4-FFF2-40B4-BE49-F238E27FC236}">
                  <a16:creationId xmlns:a16="http://schemas.microsoft.com/office/drawing/2014/main" id="{3146C884-C293-4656-9E38-A2402E00897D}"/>
                </a:ext>
              </a:extLst>
            </p:cNvPr>
            <p:cNvSpPr/>
            <p:nvPr/>
          </p:nvSpPr>
          <p:spPr>
            <a:xfrm>
              <a:off x="4978401" y="3584697"/>
              <a:ext cx="2293908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all </a:t>
              </a:r>
              <a:r>
                <a:rPr lang="de-DE" sz="1200" b="1" dirty="0" err="1">
                  <a:solidFill>
                    <a:schemeClr val="bg1"/>
                  </a:solidFill>
                </a:rPr>
                <a:t>Detectors</a:t>
              </a:r>
              <a:endParaRPr lang="de-DE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8" name="CANCEL">
            <a:extLst>
              <a:ext uri="{FF2B5EF4-FFF2-40B4-BE49-F238E27FC236}">
                <a16:creationId xmlns:a16="http://schemas.microsoft.com/office/drawing/2014/main" id="{B0688E96-CDE0-4446-A1B9-8A6E9DD69E2F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207" name="DELETE2">
            <a:extLst>
              <a:ext uri="{FF2B5EF4-FFF2-40B4-BE49-F238E27FC236}">
                <a16:creationId xmlns:a16="http://schemas.microsoft.com/office/drawing/2014/main" id="{45A8F82C-5936-4538-BC16-234E9D0A2483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208" name="Rechteck: abgerundete Ecken 207">
              <a:extLst>
                <a:ext uri="{FF2B5EF4-FFF2-40B4-BE49-F238E27FC236}">
                  <a16:creationId xmlns:a16="http://schemas.microsoft.com/office/drawing/2014/main" id="{FEE6BADA-3EA6-4D4F-8581-9C8D68C20E98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209" name="Grafik 208">
              <a:extLst>
                <a:ext uri="{FF2B5EF4-FFF2-40B4-BE49-F238E27FC236}">
                  <a16:creationId xmlns:a16="http://schemas.microsoft.com/office/drawing/2014/main" id="{95275204-65F1-401C-828C-CC19C6AE3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66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3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8"/>
                  </p:tgtEl>
                </p:cond>
              </p:nextCondLst>
            </p:seq>
          </p:childTnLst>
        </p:cTn>
      </p:par>
    </p:tnLst>
    <p:bldLst>
      <p:bldP spid="198" grpId="0" animBg="1"/>
      <p:bldP spid="198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>
            <a:extLst>
              <a:ext uri="{FF2B5EF4-FFF2-40B4-BE49-F238E27FC236}">
                <a16:creationId xmlns:a16="http://schemas.microsoft.com/office/drawing/2014/main" id="{555D42FD-B87F-4C97-853A-1DC847BC7D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61" name="Flussdiagramm: Alternativer Prozess 60">
            <a:extLst>
              <a:ext uri="{FF2B5EF4-FFF2-40B4-BE49-F238E27FC236}">
                <a16:creationId xmlns:a16="http://schemas.microsoft.com/office/drawing/2014/main" id="{C75D71CE-8D77-4697-A922-B1B20F3A8AF7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5A23204D-03EF-479E-931C-0E75FCC367B0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D3521372-3F9E-474F-953F-7A9EDA45CE1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91" name="Textfeld 90">
            <a:extLst>
              <a:ext uri="{FF2B5EF4-FFF2-40B4-BE49-F238E27FC236}">
                <a16:creationId xmlns:a16="http://schemas.microsoft.com/office/drawing/2014/main" id="{737444D8-A5CD-4B14-A948-22AE68CF0FA1}"/>
              </a:ext>
            </a:extLst>
          </p:cNvPr>
          <p:cNvSpPr txBox="1"/>
          <p:nvPr/>
        </p:nvSpPr>
        <p:spPr>
          <a:xfrm>
            <a:off x="1259755" y="5479341"/>
            <a:ext cx="31290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A5EEAC3-9B67-4C89-B2A3-72A2F6DDDA2A}"/>
              </a:ext>
            </a:extLst>
          </p:cNvPr>
          <p:cNvSpPr/>
          <p:nvPr/>
        </p:nvSpPr>
        <p:spPr>
          <a:xfrm>
            <a:off x="1637794" y="5348126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5E1E6CD-286F-441C-A870-94E9B9928242}"/>
              </a:ext>
            </a:extLst>
          </p:cNvPr>
          <p:cNvSpPr/>
          <p:nvPr/>
        </p:nvSpPr>
        <p:spPr>
          <a:xfrm>
            <a:off x="2457115" y="5348124"/>
            <a:ext cx="744663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Droid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8C3534F-CE19-41D6-B72A-1211B502CE28}"/>
              </a:ext>
            </a:extLst>
          </p:cNvPr>
          <p:cNvSpPr/>
          <p:nvPr/>
        </p:nvSpPr>
        <p:spPr>
          <a:xfrm>
            <a:off x="163779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37672711-352C-4E67-B755-989D53513525}"/>
              </a:ext>
            </a:extLst>
          </p:cNvPr>
          <p:cNvSpPr/>
          <p:nvPr/>
        </p:nvSpPr>
        <p:spPr>
          <a:xfrm>
            <a:off x="245856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34" name="Rechteck: abgerundete Ecken 33" hidden="1">
            <a:extLst>
              <a:ext uri="{FF2B5EF4-FFF2-40B4-BE49-F238E27FC236}">
                <a16:creationId xmlns:a16="http://schemas.microsoft.com/office/drawing/2014/main" id="{8F0AE18E-EFB5-409B-8DD0-12CBEC792D88}"/>
              </a:ext>
            </a:extLst>
          </p:cNvPr>
          <p:cNvSpPr/>
          <p:nvPr/>
        </p:nvSpPr>
        <p:spPr>
          <a:xfrm>
            <a:off x="3281595" y="5339850"/>
            <a:ext cx="744663" cy="6772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E66A797-1927-46E7-AAD6-C8F4F70E6A1F}"/>
              </a:ext>
            </a:extLst>
          </p:cNvPr>
          <p:cNvSpPr/>
          <p:nvPr/>
        </p:nvSpPr>
        <p:spPr>
          <a:xfrm>
            <a:off x="3281596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E34A215B-E08B-421B-A836-FDBD2D58E69D}"/>
              </a:ext>
            </a:extLst>
          </p:cNvPr>
          <p:cNvSpPr/>
          <p:nvPr/>
        </p:nvSpPr>
        <p:spPr>
          <a:xfrm>
            <a:off x="4097306" y="535072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BF564B64-0D91-4D7F-971C-827091B87A6B}"/>
              </a:ext>
            </a:extLst>
          </p:cNvPr>
          <p:cNvSpPr/>
          <p:nvPr/>
        </p:nvSpPr>
        <p:spPr>
          <a:xfrm>
            <a:off x="4920903" y="535071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6E47345F-6292-47D3-A436-A2A3954E1E47}"/>
              </a:ext>
            </a:extLst>
          </p:cNvPr>
          <p:cNvSpPr/>
          <p:nvPr/>
        </p:nvSpPr>
        <p:spPr>
          <a:xfrm>
            <a:off x="573639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A0510539-300C-48EA-BD2C-96098308E1D4}"/>
              </a:ext>
            </a:extLst>
          </p:cNvPr>
          <p:cNvSpPr/>
          <p:nvPr/>
        </p:nvSpPr>
        <p:spPr>
          <a:xfrm>
            <a:off x="655430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2CA5CBD-9E76-4C23-82E9-C8A10F3D5253}"/>
              </a:ext>
            </a:extLst>
          </p:cNvPr>
          <p:cNvSpPr/>
          <p:nvPr/>
        </p:nvSpPr>
        <p:spPr>
          <a:xfrm>
            <a:off x="7368549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E74E147-90FB-4F85-8AF2-087F5021165D}"/>
              </a:ext>
            </a:extLst>
          </p:cNvPr>
          <p:cNvSpPr/>
          <p:nvPr/>
        </p:nvSpPr>
        <p:spPr>
          <a:xfrm>
            <a:off x="8182794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557E0B1-8745-4011-BF48-11F5B352A0DB}"/>
              </a:ext>
            </a:extLst>
          </p:cNvPr>
          <p:cNvSpPr/>
          <p:nvPr/>
        </p:nvSpPr>
        <p:spPr>
          <a:xfrm>
            <a:off x="9068154" y="5406376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8617EB95-5B42-4F2D-96E4-328904A16DF8}"/>
              </a:ext>
            </a:extLst>
          </p:cNvPr>
          <p:cNvSpPr/>
          <p:nvPr/>
        </p:nvSpPr>
        <p:spPr>
          <a:xfrm>
            <a:off x="9013800" y="5357223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96F1627D-33D0-4DBB-B62B-4C740F1C6971}"/>
              </a:ext>
            </a:extLst>
          </p:cNvPr>
          <p:cNvGrpSpPr/>
          <p:nvPr/>
        </p:nvGrpSpPr>
        <p:grpSpPr>
          <a:xfrm>
            <a:off x="1634285" y="4386386"/>
            <a:ext cx="7289665" cy="679894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149" name="Rechteck: abgerundete Ecken 148">
              <a:extLst>
                <a:ext uri="{FF2B5EF4-FFF2-40B4-BE49-F238E27FC236}">
                  <a16:creationId xmlns:a16="http://schemas.microsoft.com/office/drawing/2014/main" id="{55ABDA69-68DA-4318-A3E8-E7AAF7E5E49F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10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0" name="Rechteck: abgerundete Ecken 149">
              <a:extLst>
                <a:ext uri="{FF2B5EF4-FFF2-40B4-BE49-F238E27FC236}">
                  <a16:creationId xmlns:a16="http://schemas.microsoft.com/office/drawing/2014/main" id="{9C1A3C1C-69C2-4B50-9A3F-BC436B45C32A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1" name="Rechteck: abgerundete Ecken 150">
              <a:extLst>
                <a:ext uri="{FF2B5EF4-FFF2-40B4-BE49-F238E27FC236}">
                  <a16:creationId xmlns:a16="http://schemas.microsoft.com/office/drawing/2014/main" id="{91F85B72-47C7-4C7D-AD1B-4678E68E18AA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2" name="Rechteck: abgerundete Ecken 151">
              <a:extLst>
                <a:ext uri="{FF2B5EF4-FFF2-40B4-BE49-F238E27FC236}">
                  <a16:creationId xmlns:a16="http://schemas.microsoft.com/office/drawing/2014/main" id="{3D5888D7-CD51-4C59-9AE5-446D00A8E651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3" name="Rechteck: abgerundete Ecken 152">
              <a:extLst>
                <a:ext uri="{FF2B5EF4-FFF2-40B4-BE49-F238E27FC236}">
                  <a16:creationId xmlns:a16="http://schemas.microsoft.com/office/drawing/2014/main" id="{3582186C-BB86-42EC-B0C7-51BCF3F17FAD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4" name="Rechteck: abgerundete Ecken 153">
              <a:extLst>
                <a:ext uri="{FF2B5EF4-FFF2-40B4-BE49-F238E27FC236}">
                  <a16:creationId xmlns:a16="http://schemas.microsoft.com/office/drawing/2014/main" id="{A76AC292-3DE0-4098-A677-F0287FCFC041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5" name="Rechteck: abgerundete Ecken 154">
              <a:extLst>
                <a:ext uri="{FF2B5EF4-FFF2-40B4-BE49-F238E27FC236}">
                  <a16:creationId xmlns:a16="http://schemas.microsoft.com/office/drawing/2014/main" id="{B60C7C02-5D23-4376-B667-34FF378708A7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6" name="Rechteck: abgerundete Ecken 155">
              <a:extLst>
                <a:ext uri="{FF2B5EF4-FFF2-40B4-BE49-F238E27FC236}">
                  <a16:creationId xmlns:a16="http://schemas.microsoft.com/office/drawing/2014/main" id="{090B3364-C665-490E-8BE2-364710074144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7" name="Rechteck: abgerundete Ecken 156">
              <a:extLst>
                <a:ext uri="{FF2B5EF4-FFF2-40B4-BE49-F238E27FC236}">
                  <a16:creationId xmlns:a16="http://schemas.microsoft.com/office/drawing/2014/main" id="{F46BAAB8-465D-4B2B-B3A5-A410CAE959AB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159" name="Freihandform: Form 158">
            <a:extLst>
              <a:ext uri="{FF2B5EF4-FFF2-40B4-BE49-F238E27FC236}">
                <a16:creationId xmlns:a16="http://schemas.microsoft.com/office/drawing/2014/main" id="{081A89E0-A663-4B34-9A05-39870F0268F1}"/>
              </a:ext>
            </a:extLst>
          </p:cNvPr>
          <p:cNvSpPr/>
          <p:nvPr/>
        </p:nvSpPr>
        <p:spPr>
          <a:xfrm>
            <a:off x="9077207" y="4437672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864371DE-0C9D-49D4-9D4F-214B8C494C6F}"/>
              </a:ext>
            </a:extLst>
          </p:cNvPr>
          <p:cNvSpPr/>
          <p:nvPr/>
        </p:nvSpPr>
        <p:spPr>
          <a:xfrm>
            <a:off x="9013800" y="4388519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26A1489D-95E9-4DD2-90AA-943DA118E1CF}"/>
              </a:ext>
            </a:extLst>
          </p:cNvPr>
          <p:cNvSpPr txBox="1"/>
          <p:nvPr/>
        </p:nvSpPr>
        <p:spPr>
          <a:xfrm>
            <a:off x="1297281" y="4527687"/>
            <a:ext cx="2438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1AF11651-C048-4835-87A7-07D4B47E01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628567"/>
            <a:ext cx="205261" cy="102630"/>
          </a:xfrm>
          <a:prstGeom prst="rect">
            <a:avLst/>
          </a:prstGeom>
        </p:spPr>
      </p:pic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B9738B7F-E53A-49FA-86BD-DFD737F9823E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B4ACDF0F-FFE3-4756-8E14-80851A9E2793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14" name="Grafik 11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FAF555B6-52A1-49FC-8961-DC75427814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15" name="Kreuz 114">
                <a:extLst>
                  <a:ext uri="{FF2B5EF4-FFF2-40B4-BE49-F238E27FC236}">
                    <a16:creationId xmlns:a16="http://schemas.microsoft.com/office/drawing/2014/main" id="{9207C27D-1B15-4B47-9655-60D3668BD7CA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6C5A18DA-0026-4CE5-BC0C-68858E258208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3" name="Grafik 112">
              <a:hlinkClick r:id="rId11" action="ppaction://hlinksldjump"/>
              <a:extLst>
                <a:ext uri="{FF2B5EF4-FFF2-40B4-BE49-F238E27FC236}">
                  <a16:creationId xmlns:a16="http://schemas.microsoft.com/office/drawing/2014/main" id="{3967DF22-A1A4-4D71-A486-242232155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710DEDAC-AFC0-4343-8EC7-754150C8EFCB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53" name="Rechteck: abgerundete Ecken 52">
              <a:extLst>
                <a:ext uri="{FF2B5EF4-FFF2-40B4-BE49-F238E27FC236}">
                  <a16:creationId xmlns:a16="http://schemas.microsoft.com/office/drawing/2014/main" id="{D60BD26F-E3BA-47AE-BBF9-A97CF39EDEDF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6DF5B421-953F-4C9E-A63C-9CC23AF0E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9741BA4B-4E87-4245-8CA4-71C8F593E875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56" name="Freihandform 23">
              <a:extLst>
                <a:ext uri="{FF2B5EF4-FFF2-40B4-BE49-F238E27FC236}">
                  <a16:creationId xmlns:a16="http://schemas.microsoft.com/office/drawing/2014/main" id="{B0445E7B-4AC5-49A5-8914-190E7EE6E91E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2F4A1AEF-8C41-4108-B50D-B565B6FB2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BFF7730D-D416-42AE-9D19-00158BB3118E}"/>
              </a:ext>
            </a:extLst>
          </p:cNvPr>
          <p:cNvGrpSpPr/>
          <p:nvPr/>
        </p:nvGrpSpPr>
        <p:grpSpPr>
          <a:xfrm>
            <a:off x="610240" y="4438153"/>
            <a:ext cx="387735" cy="677273"/>
            <a:chOff x="610240" y="1470938"/>
            <a:chExt cx="387735" cy="677273"/>
          </a:xfrm>
        </p:grpSpPr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4E13112B-BBF0-4C2D-9681-DE00E167D9B4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DEBF5069-25AC-475E-BF00-709B2A7D4341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098802D6-1EEF-4581-817C-FC5A673ACA8D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FB041DC1-5CE7-4CC4-B7FE-063FB320DCAB}"/>
              </a:ext>
            </a:extLst>
          </p:cNvPr>
          <p:cNvGrpSpPr/>
          <p:nvPr/>
        </p:nvGrpSpPr>
        <p:grpSpPr>
          <a:xfrm>
            <a:off x="610687" y="5338320"/>
            <a:ext cx="387735" cy="677273"/>
            <a:chOff x="610240" y="1470938"/>
            <a:chExt cx="387735" cy="677273"/>
          </a:xfrm>
        </p:grpSpPr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24448F57-79BA-4455-8A1D-DF822C3CFF6B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5A2C11AB-0C19-481C-AA5C-FCA230C80194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75D8A10E-E22C-4BFF-9EFD-0B8F2D846F68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66863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rafik 160">
            <a:extLst>
              <a:ext uri="{FF2B5EF4-FFF2-40B4-BE49-F238E27FC236}">
                <a16:creationId xmlns:a16="http://schemas.microsoft.com/office/drawing/2014/main" id="{D1563E00-F025-4C4A-AB36-E7CBCB3857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pic>
        <p:nvPicPr>
          <p:cNvPr id="162" name="Grafik 161">
            <a:extLst>
              <a:ext uri="{FF2B5EF4-FFF2-40B4-BE49-F238E27FC236}">
                <a16:creationId xmlns:a16="http://schemas.microsoft.com/office/drawing/2014/main" id="{786B34EE-CC43-420A-8D7F-2A2E98A476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44"/>
          <a:stretch/>
        </p:blipFill>
        <p:spPr>
          <a:xfrm>
            <a:off x="-131808" y="3822196"/>
            <a:ext cx="1558340" cy="2291804"/>
          </a:xfrm>
          <a:prstGeom prst="rect">
            <a:avLst/>
          </a:prstGeom>
        </p:spPr>
      </p:pic>
      <p:sp>
        <p:nvSpPr>
          <p:cNvPr id="165" name="Flussdiagramm: Alternativer Prozess 164">
            <a:extLst>
              <a:ext uri="{FF2B5EF4-FFF2-40B4-BE49-F238E27FC236}">
                <a16:creationId xmlns:a16="http://schemas.microsoft.com/office/drawing/2014/main" id="{2D0C1DB1-D1B0-4B46-8C3F-3EE4C179F921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E35380CD-156B-48CD-968C-B8D2FFAACD57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67" name="Grafik 166">
            <a:extLst>
              <a:ext uri="{FF2B5EF4-FFF2-40B4-BE49-F238E27FC236}">
                <a16:creationId xmlns:a16="http://schemas.microsoft.com/office/drawing/2014/main" id="{15C537D1-5F11-458D-B6C6-22885B1260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168" name="Flussdiagramm: Alternativer Prozess 167">
            <a:extLst>
              <a:ext uri="{FF2B5EF4-FFF2-40B4-BE49-F238E27FC236}">
                <a16:creationId xmlns:a16="http://schemas.microsoft.com/office/drawing/2014/main" id="{CF8E11B8-8B5F-4DE2-BC48-FE065830843B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86" name="Flussdiagramm: Alternativer Prozess 85">
            <a:extLst>
              <a:ext uri="{FF2B5EF4-FFF2-40B4-BE49-F238E27FC236}">
                <a16:creationId xmlns:a16="http://schemas.microsoft.com/office/drawing/2014/main" id="{6FC200E8-4CDE-455F-BE23-08F5BF9A1D8E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37444D8-A5CD-4B14-A948-22AE68CF0FA1}"/>
              </a:ext>
            </a:extLst>
          </p:cNvPr>
          <p:cNvSpPr txBox="1"/>
          <p:nvPr/>
        </p:nvSpPr>
        <p:spPr>
          <a:xfrm>
            <a:off x="1259755" y="54793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3A8D"/>
                </a:solidFill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lang="de-DE" dirty="0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A5EEAC3-9B67-4C89-B2A3-72A2F6DDDA2A}"/>
              </a:ext>
            </a:extLst>
          </p:cNvPr>
          <p:cNvSpPr/>
          <p:nvPr/>
        </p:nvSpPr>
        <p:spPr>
          <a:xfrm>
            <a:off x="1637794" y="5348126"/>
            <a:ext cx="744663" cy="677273"/>
          </a:xfrm>
          <a:prstGeom prst="roundRect">
            <a:avLst/>
          </a:prstGeom>
          <a:solidFill>
            <a:srgbClr val="003A8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5E1E6CD-286F-441C-A870-94E9B9928242}"/>
              </a:ext>
            </a:extLst>
          </p:cNvPr>
          <p:cNvSpPr/>
          <p:nvPr/>
        </p:nvSpPr>
        <p:spPr>
          <a:xfrm>
            <a:off x="2457115" y="5348124"/>
            <a:ext cx="744663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Droid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8C3534F-CE19-41D6-B72A-1211B502CE28}"/>
              </a:ext>
            </a:extLst>
          </p:cNvPr>
          <p:cNvSpPr/>
          <p:nvPr/>
        </p:nvSpPr>
        <p:spPr>
          <a:xfrm>
            <a:off x="163779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37672711-352C-4E67-B755-989D53513525}"/>
              </a:ext>
            </a:extLst>
          </p:cNvPr>
          <p:cNvSpPr/>
          <p:nvPr/>
        </p:nvSpPr>
        <p:spPr>
          <a:xfrm>
            <a:off x="245856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34" name="Rechteck: abgerundete Ecken 33" hidden="1">
            <a:extLst>
              <a:ext uri="{FF2B5EF4-FFF2-40B4-BE49-F238E27FC236}">
                <a16:creationId xmlns:a16="http://schemas.microsoft.com/office/drawing/2014/main" id="{8F0AE18E-EFB5-409B-8DD0-12CBEC792D88}"/>
              </a:ext>
            </a:extLst>
          </p:cNvPr>
          <p:cNvSpPr/>
          <p:nvPr/>
        </p:nvSpPr>
        <p:spPr>
          <a:xfrm>
            <a:off x="3281595" y="5339850"/>
            <a:ext cx="744663" cy="6772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E66A797-1927-46E7-AAD6-C8F4F70E6A1F}"/>
              </a:ext>
            </a:extLst>
          </p:cNvPr>
          <p:cNvSpPr/>
          <p:nvPr/>
        </p:nvSpPr>
        <p:spPr>
          <a:xfrm>
            <a:off x="3281596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E34A215B-E08B-421B-A836-FDBD2D58E69D}"/>
              </a:ext>
            </a:extLst>
          </p:cNvPr>
          <p:cNvSpPr/>
          <p:nvPr/>
        </p:nvSpPr>
        <p:spPr>
          <a:xfrm>
            <a:off x="4097306" y="535072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BF564B64-0D91-4D7F-971C-827091B87A6B}"/>
              </a:ext>
            </a:extLst>
          </p:cNvPr>
          <p:cNvSpPr/>
          <p:nvPr/>
        </p:nvSpPr>
        <p:spPr>
          <a:xfrm>
            <a:off x="4920903" y="535071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6E47345F-6292-47D3-A436-A2A3954E1E47}"/>
              </a:ext>
            </a:extLst>
          </p:cNvPr>
          <p:cNvSpPr/>
          <p:nvPr/>
        </p:nvSpPr>
        <p:spPr>
          <a:xfrm>
            <a:off x="573639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A0510539-300C-48EA-BD2C-96098308E1D4}"/>
              </a:ext>
            </a:extLst>
          </p:cNvPr>
          <p:cNvSpPr/>
          <p:nvPr/>
        </p:nvSpPr>
        <p:spPr>
          <a:xfrm>
            <a:off x="655430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2CA5CBD-9E76-4C23-82E9-C8A10F3D5253}"/>
              </a:ext>
            </a:extLst>
          </p:cNvPr>
          <p:cNvSpPr/>
          <p:nvPr/>
        </p:nvSpPr>
        <p:spPr>
          <a:xfrm>
            <a:off x="7368549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E74E147-90FB-4F85-8AF2-087F5021165D}"/>
              </a:ext>
            </a:extLst>
          </p:cNvPr>
          <p:cNvSpPr/>
          <p:nvPr/>
        </p:nvSpPr>
        <p:spPr>
          <a:xfrm>
            <a:off x="8182794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557E0B1-8745-4011-BF48-11F5B352A0DB}"/>
              </a:ext>
            </a:extLst>
          </p:cNvPr>
          <p:cNvSpPr/>
          <p:nvPr/>
        </p:nvSpPr>
        <p:spPr>
          <a:xfrm>
            <a:off x="9068154" y="5406376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8617EB95-5B42-4F2D-96E4-328904A16DF8}"/>
              </a:ext>
            </a:extLst>
          </p:cNvPr>
          <p:cNvSpPr/>
          <p:nvPr/>
        </p:nvSpPr>
        <p:spPr>
          <a:xfrm>
            <a:off x="9013800" y="5357223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49" name="Rechteck: abgerundete Ecken 148">
            <a:extLst>
              <a:ext uri="{FF2B5EF4-FFF2-40B4-BE49-F238E27FC236}">
                <a16:creationId xmlns:a16="http://schemas.microsoft.com/office/drawing/2014/main" id="{55ABDA69-68DA-4318-A3E8-E7AAF7E5E49F}"/>
              </a:ext>
            </a:extLst>
          </p:cNvPr>
          <p:cNvSpPr/>
          <p:nvPr/>
        </p:nvSpPr>
        <p:spPr>
          <a:xfrm>
            <a:off x="1634285" y="4386411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0" name="Rechteck: abgerundete Ecken 149">
            <a:extLst>
              <a:ext uri="{FF2B5EF4-FFF2-40B4-BE49-F238E27FC236}">
                <a16:creationId xmlns:a16="http://schemas.microsoft.com/office/drawing/2014/main" id="{9C1A3C1C-69C2-4B50-9A3F-BC436B45C32A}"/>
              </a:ext>
            </a:extLst>
          </p:cNvPr>
          <p:cNvSpPr/>
          <p:nvPr/>
        </p:nvSpPr>
        <p:spPr>
          <a:xfrm>
            <a:off x="2455055" y="4386411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1" name="Rechteck: abgerundete Ecken 150">
            <a:extLst>
              <a:ext uri="{FF2B5EF4-FFF2-40B4-BE49-F238E27FC236}">
                <a16:creationId xmlns:a16="http://schemas.microsoft.com/office/drawing/2014/main" id="{91F85B72-47C7-4C7D-AD1B-4678E68E18AA}"/>
              </a:ext>
            </a:extLst>
          </p:cNvPr>
          <p:cNvSpPr/>
          <p:nvPr/>
        </p:nvSpPr>
        <p:spPr>
          <a:xfrm>
            <a:off x="3278089" y="4386391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2" name="Rechteck: abgerundete Ecken 151">
            <a:extLst>
              <a:ext uri="{FF2B5EF4-FFF2-40B4-BE49-F238E27FC236}">
                <a16:creationId xmlns:a16="http://schemas.microsoft.com/office/drawing/2014/main" id="{3D5888D7-CD51-4C59-9AE5-446D00A8E651}"/>
              </a:ext>
            </a:extLst>
          </p:cNvPr>
          <p:cNvSpPr/>
          <p:nvPr/>
        </p:nvSpPr>
        <p:spPr>
          <a:xfrm>
            <a:off x="4093798" y="4389005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3" name="Rechteck: abgerundete Ecken 152">
            <a:extLst>
              <a:ext uri="{FF2B5EF4-FFF2-40B4-BE49-F238E27FC236}">
                <a16:creationId xmlns:a16="http://schemas.microsoft.com/office/drawing/2014/main" id="{3582186C-BB86-42EC-B0C7-51BCF3F17FAD}"/>
              </a:ext>
            </a:extLst>
          </p:cNvPr>
          <p:cNvSpPr/>
          <p:nvPr/>
        </p:nvSpPr>
        <p:spPr>
          <a:xfrm>
            <a:off x="4917393" y="4389000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4" name="Rechteck: abgerundete Ecken 153">
            <a:extLst>
              <a:ext uri="{FF2B5EF4-FFF2-40B4-BE49-F238E27FC236}">
                <a16:creationId xmlns:a16="http://schemas.microsoft.com/office/drawing/2014/main" id="{A76AC292-3DE0-4098-A677-F0287FCFC041}"/>
              </a:ext>
            </a:extLst>
          </p:cNvPr>
          <p:cNvSpPr/>
          <p:nvPr/>
        </p:nvSpPr>
        <p:spPr>
          <a:xfrm>
            <a:off x="5732883" y="4386391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5" name="Rechteck: abgerundete Ecken 154">
            <a:extLst>
              <a:ext uri="{FF2B5EF4-FFF2-40B4-BE49-F238E27FC236}">
                <a16:creationId xmlns:a16="http://schemas.microsoft.com/office/drawing/2014/main" id="{B60C7C02-5D23-4376-B667-34FF378708A7}"/>
              </a:ext>
            </a:extLst>
          </p:cNvPr>
          <p:cNvSpPr/>
          <p:nvPr/>
        </p:nvSpPr>
        <p:spPr>
          <a:xfrm>
            <a:off x="6550795" y="4386391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6" name="Rechteck: abgerundete Ecken 155">
            <a:extLst>
              <a:ext uri="{FF2B5EF4-FFF2-40B4-BE49-F238E27FC236}">
                <a16:creationId xmlns:a16="http://schemas.microsoft.com/office/drawing/2014/main" id="{090B3364-C665-490E-8BE2-364710074144}"/>
              </a:ext>
            </a:extLst>
          </p:cNvPr>
          <p:cNvSpPr/>
          <p:nvPr/>
        </p:nvSpPr>
        <p:spPr>
          <a:xfrm>
            <a:off x="7365040" y="4386386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7" name="Rechteck: abgerundete Ecken 156">
            <a:extLst>
              <a:ext uri="{FF2B5EF4-FFF2-40B4-BE49-F238E27FC236}">
                <a16:creationId xmlns:a16="http://schemas.microsoft.com/office/drawing/2014/main" id="{F46BAAB8-465D-4B2B-B3A5-A410CAE959AB}"/>
              </a:ext>
            </a:extLst>
          </p:cNvPr>
          <p:cNvSpPr/>
          <p:nvPr/>
        </p:nvSpPr>
        <p:spPr>
          <a:xfrm>
            <a:off x="8179285" y="4386386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9" name="Freihandform: Form 158">
            <a:extLst>
              <a:ext uri="{FF2B5EF4-FFF2-40B4-BE49-F238E27FC236}">
                <a16:creationId xmlns:a16="http://schemas.microsoft.com/office/drawing/2014/main" id="{081A89E0-A663-4B34-9A05-39870F0268F1}"/>
              </a:ext>
            </a:extLst>
          </p:cNvPr>
          <p:cNvSpPr/>
          <p:nvPr/>
        </p:nvSpPr>
        <p:spPr>
          <a:xfrm>
            <a:off x="9077207" y="4437672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864371DE-0C9D-49D4-9D4F-214B8C494C6F}"/>
              </a:ext>
            </a:extLst>
          </p:cNvPr>
          <p:cNvSpPr/>
          <p:nvPr/>
        </p:nvSpPr>
        <p:spPr>
          <a:xfrm>
            <a:off x="9013800" y="4388519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26A1489D-95E9-4DD2-90AA-943DA118E1CF}"/>
              </a:ext>
            </a:extLst>
          </p:cNvPr>
          <p:cNvSpPr txBox="1"/>
          <p:nvPr/>
        </p:nvSpPr>
        <p:spPr>
          <a:xfrm>
            <a:off x="1297281" y="4541335"/>
            <a:ext cx="24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3A8D"/>
                </a:solidFill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lang="de-DE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A550CE45-13CD-4EB3-A7BA-76F99EC5E370}"/>
              </a:ext>
            </a:extLst>
          </p:cNvPr>
          <p:cNvGrpSpPr/>
          <p:nvPr/>
        </p:nvGrpSpPr>
        <p:grpSpPr>
          <a:xfrm>
            <a:off x="1266622" y="1637883"/>
            <a:ext cx="319245" cy="4231962"/>
            <a:chOff x="1266622" y="1637883"/>
            <a:chExt cx="319245" cy="4231962"/>
          </a:xfrm>
        </p:grpSpPr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526BE8E5-1C0F-4C4D-9755-8664B349D1E4}"/>
                </a:ext>
              </a:extLst>
            </p:cNvPr>
            <p:cNvSpPr txBox="1"/>
            <p:nvPr/>
          </p:nvSpPr>
          <p:spPr>
            <a:xfrm>
              <a:off x="1266622" y="550051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lang="de-DE" dirty="0"/>
            </a:p>
          </p:txBody>
        </p:sp>
        <p:sp>
          <p:nvSpPr>
            <p:cNvPr id="106" name="Textfeld 105">
              <a:extLst>
                <a:ext uri="{FF2B5EF4-FFF2-40B4-BE49-F238E27FC236}">
                  <a16:creationId xmlns:a16="http://schemas.microsoft.com/office/drawing/2014/main" id="{ABAFF465-2D2B-412A-AB6D-1B8C8BAAC256}"/>
                </a:ext>
              </a:extLst>
            </p:cNvPr>
            <p:cNvSpPr txBox="1"/>
            <p:nvPr/>
          </p:nvSpPr>
          <p:spPr>
            <a:xfrm>
              <a:off x="1298967" y="4547982"/>
              <a:ext cx="243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lang="de-DE" dirty="0"/>
            </a:p>
          </p:txBody>
        </p:sp>
        <p:sp>
          <p:nvSpPr>
            <p:cNvPr id="107" name="Textfeld 106">
              <a:extLst>
                <a:ext uri="{FF2B5EF4-FFF2-40B4-BE49-F238E27FC236}">
                  <a16:creationId xmlns:a16="http://schemas.microsoft.com/office/drawing/2014/main" id="{FFFBA50B-84E8-4A28-B361-5F0C55112FAD}"/>
                </a:ext>
              </a:extLst>
            </p:cNvPr>
            <p:cNvSpPr txBox="1"/>
            <p:nvPr/>
          </p:nvSpPr>
          <p:spPr>
            <a:xfrm>
              <a:off x="1266935" y="3577163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lang="de-DE" dirty="0"/>
            </a:p>
          </p:txBody>
        </p:sp>
        <p:sp>
          <p:nvSpPr>
            <p:cNvPr id="108" name="Textfeld 107">
              <a:extLst>
                <a:ext uri="{FF2B5EF4-FFF2-40B4-BE49-F238E27FC236}">
                  <a16:creationId xmlns:a16="http://schemas.microsoft.com/office/drawing/2014/main" id="{2B04C3DA-EBE9-4AFA-975F-C69EA5DD3E28}"/>
                </a:ext>
              </a:extLst>
            </p:cNvPr>
            <p:cNvSpPr txBox="1"/>
            <p:nvPr/>
          </p:nvSpPr>
          <p:spPr>
            <a:xfrm>
              <a:off x="1270388" y="259339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lang="de-DE" dirty="0"/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0BDD41E3-CCA9-4795-A07A-680C2212D6D0}"/>
                </a:ext>
              </a:extLst>
            </p:cNvPr>
            <p:cNvSpPr txBox="1"/>
            <p:nvPr/>
          </p:nvSpPr>
          <p:spPr>
            <a:xfrm>
              <a:off x="1272961" y="163788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lang="de-DE" dirty="0"/>
            </a:p>
          </p:txBody>
        </p:sp>
      </p:grpSp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091F56B-8C99-4629-AED5-5FA0D38B585C}"/>
              </a:ext>
            </a:extLst>
          </p:cNvPr>
          <p:cNvGrpSpPr/>
          <p:nvPr/>
        </p:nvGrpSpPr>
        <p:grpSpPr>
          <a:xfrm>
            <a:off x="-16411" y="-12700"/>
            <a:ext cx="2490316" cy="6674644"/>
            <a:chOff x="-16411" y="-12700"/>
            <a:chExt cx="2490316" cy="6674644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CC0E430F-8A32-4A64-B254-9EA2C0A29E3F}"/>
                </a:ext>
              </a:extLst>
            </p:cNvPr>
            <p:cNvGrpSpPr/>
            <p:nvPr/>
          </p:nvGrpSpPr>
          <p:grpSpPr>
            <a:xfrm>
              <a:off x="-16411" y="-12700"/>
              <a:ext cx="2490316" cy="6674644"/>
              <a:chOff x="-2185551" y="0"/>
              <a:chExt cx="2490316" cy="6674644"/>
            </a:xfrm>
          </p:grpSpPr>
          <p:sp>
            <p:nvSpPr>
              <p:cNvPr id="103" name="Freihandform: Form 102">
                <a:extLst>
                  <a:ext uri="{FF2B5EF4-FFF2-40B4-BE49-F238E27FC236}">
                    <a16:creationId xmlns:a16="http://schemas.microsoft.com/office/drawing/2014/main" id="{4D98C6FE-D5B2-4426-901A-D57B5EB06FC0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52E4F"/>
                </a:solidFill>
                <a:extLst>
                  <a:ext uri="{C807C97D-BFC1-408E-A445-0C87EB9F89A2}">
                    <ask:lineSketchStyleProps xmlns:ask="http://schemas.microsoft.com/office/drawing/2018/sketchyshapes" sd="1517918351">
                      <a:custGeom>
                        <a:avLst/>
                        <a:gdLst>
                          <a:gd name="connsiteX0" fmla="*/ 0 w 2490316"/>
                          <a:gd name="connsiteY0" fmla="*/ 0 h 6674644"/>
                          <a:gd name="connsiteX1" fmla="*/ 472021 w 2490316"/>
                          <a:gd name="connsiteY1" fmla="*/ 0 h 6674644"/>
                          <a:gd name="connsiteX2" fmla="*/ 1029865 w 2490316"/>
                          <a:gd name="connsiteY2" fmla="*/ 0 h 6674644"/>
                          <a:gd name="connsiteX3" fmla="*/ 1609164 w 2490316"/>
                          <a:gd name="connsiteY3" fmla="*/ 0 h 6674644"/>
                          <a:gd name="connsiteX4" fmla="*/ 2145552 w 2490316"/>
                          <a:gd name="connsiteY4" fmla="*/ 0 h 6674644"/>
                          <a:gd name="connsiteX5" fmla="*/ 2145552 w 2490316"/>
                          <a:gd name="connsiteY5" fmla="*/ 588668 h 6674644"/>
                          <a:gd name="connsiteX6" fmla="*/ 2145552 w 2490316"/>
                          <a:gd name="connsiteY6" fmla="*/ 1119115 h 6674644"/>
                          <a:gd name="connsiteX7" fmla="*/ 2145552 w 2490316"/>
                          <a:gd name="connsiteY7" fmla="*/ 1591343 h 6674644"/>
                          <a:gd name="connsiteX8" fmla="*/ 2145552 w 2490316"/>
                          <a:gd name="connsiteY8" fmla="*/ 2121791 h 6674644"/>
                          <a:gd name="connsiteX9" fmla="*/ 2145552 w 2490316"/>
                          <a:gd name="connsiteY9" fmla="*/ 2652239 h 6674644"/>
                          <a:gd name="connsiteX10" fmla="*/ 2145552 w 2490316"/>
                          <a:gd name="connsiteY10" fmla="*/ 3124466 h 6674644"/>
                          <a:gd name="connsiteX11" fmla="*/ 2145552 w 2490316"/>
                          <a:gd name="connsiteY11" fmla="*/ 3887794 h 6674644"/>
                          <a:gd name="connsiteX12" fmla="*/ 2145552 w 2490316"/>
                          <a:gd name="connsiteY12" fmla="*/ 4592901 h 6674644"/>
                          <a:gd name="connsiteX13" fmla="*/ 2145552 w 2490316"/>
                          <a:gd name="connsiteY13" fmla="*/ 5821987 h 6674644"/>
                          <a:gd name="connsiteX14" fmla="*/ 2145164 w 2490316"/>
                          <a:gd name="connsiteY14" fmla="*/ 5823909 h 6674644"/>
                          <a:gd name="connsiteX15" fmla="*/ 2145164 w 2490316"/>
                          <a:gd name="connsiteY15" fmla="*/ 6244456 h 6674644"/>
                          <a:gd name="connsiteX16" fmla="*/ 2209377 w 2490316"/>
                          <a:gd name="connsiteY16" fmla="*/ 6341331 h 6674644"/>
                          <a:gd name="connsiteX17" fmla="*/ 2232366 w 2490316"/>
                          <a:gd name="connsiteY17" fmla="*/ 6345972 h 6674644"/>
                          <a:gd name="connsiteX18" fmla="*/ 2232366 w 2490316"/>
                          <a:gd name="connsiteY18" fmla="*/ 6348412 h 6674644"/>
                          <a:gd name="connsiteX19" fmla="*/ 2366525 w 2490316"/>
                          <a:gd name="connsiteY19" fmla="*/ 6348412 h 6674644"/>
                          <a:gd name="connsiteX20" fmla="*/ 2366525 w 2490316"/>
                          <a:gd name="connsiteY20" fmla="*/ 6349594 h 6674644"/>
                          <a:gd name="connsiteX21" fmla="*/ 2384222 w 2490316"/>
                          <a:gd name="connsiteY21" fmla="*/ 6349594 h 6674644"/>
                          <a:gd name="connsiteX22" fmla="*/ 2489359 w 2490316"/>
                          <a:gd name="connsiteY22" fmla="*/ 6454731 h 6674644"/>
                          <a:gd name="connsiteX23" fmla="*/ 2489359 w 2490316"/>
                          <a:gd name="connsiteY23" fmla="*/ 6475378 h 6674644"/>
                          <a:gd name="connsiteX24" fmla="*/ 2490316 w 2490316"/>
                          <a:gd name="connsiteY24" fmla="*/ 6475378 h 6674644"/>
                          <a:gd name="connsiteX25" fmla="*/ 2490316 w 2490316"/>
                          <a:gd name="connsiteY25" fmla="*/ 6569462 h 6674644"/>
                          <a:gd name="connsiteX26" fmla="*/ 2385179 w 2490316"/>
                          <a:gd name="connsiteY26" fmla="*/ 6674599 h 6674644"/>
                          <a:gd name="connsiteX27" fmla="*/ 2366525 w 2490316"/>
                          <a:gd name="connsiteY27" fmla="*/ 6674599 h 6674644"/>
                          <a:gd name="connsiteX28" fmla="*/ 2366525 w 2490316"/>
                          <a:gd name="connsiteY28" fmla="*/ 6674644 h 6674644"/>
                          <a:gd name="connsiteX29" fmla="*/ 2087378 w 2490316"/>
                          <a:gd name="connsiteY29" fmla="*/ 6674644 h 6674644"/>
                          <a:gd name="connsiteX30" fmla="*/ 2087378 w 2490316"/>
                          <a:gd name="connsiteY30" fmla="*/ 6674598 h 6674644"/>
                          <a:gd name="connsiteX31" fmla="*/ 1419873 w 2490316"/>
                          <a:gd name="connsiteY31" fmla="*/ 6674598 h 6674644"/>
                          <a:gd name="connsiteX32" fmla="*/ 1412295 w 2490316"/>
                          <a:gd name="connsiteY32" fmla="*/ 6673068 h 6674644"/>
                          <a:gd name="connsiteX33" fmla="*/ 955653 w 2490316"/>
                          <a:gd name="connsiteY33" fmla="*/ 6673068 h 6674644"/>
                          <a:gd name="connsiteX34" fmla="*/ 484888 w 2490316"/>
                          <a:gd name="connsiteY34" fmla="*/ 6673068 h 6674644"/>
                          <a:gd name="connsiteX35" fmla="*/ 0 w 2490316"/>
                          <a:gd name="connsiteY35" fmla="*/ 6673068 h 6674644"/>
                          <a:gd name="connsiteX36" fmla="*/ 0 w 2490316"/>
                          <a:gd name="connsiteY36" fmla="*/ 6005761 h 6674644"/>
                          <a:gd name="connsiteX37" fmla="*/ 0 w 2490316"/>
                          <a:gd name="connsiteY37" fmla="*/ 5204993 h 6674644"/>
                          <a:gd name="connsiteX38" fmla="*/ 0 w 2490316"/>
                          <a:gd name="connsiteY38" fmla="*/ 4404225 h 6674644"/>
                          <a:gd name="connsiteX39" fmla="*/ 0 w 2490316"/>
                          <a:gd name="connsiteY39" fmla="*/ 3870379 h 6674644"/>
                          <a:gd name="connsiteX40" fmla="*/ 0 w 2490316"/>
                          <a:gd name="connsiteY40" fmla="*/ 3336534 h 6674644"/>
                          <a:gd name="connsiteX41" fmla="*/ 0 w 2490316"/>
                          <a:gd name="connsiteY41" fmla="*/ 2535766 h 6674644"/>
                          <a:gd name="connsiteX42" fmla="*/ 0 w 2490316"/>
                          <a:gd name="connsiteY42" fmla="*/ 2001920 h 6674644"/>
                          <a:gd name="connsiteX43" fmla="*/ 0 w 2490316"/>
                          <a:gd name="connsiteY43" fmla="*/ 1267883 h 6674644"/>
                          <a:gd name="connsiteX44" fmla="*/ 0 w 2490316"/>
                          <a:gd name="connsiteY44" fmla="*/ 734037 h 6674644"/>
                          <a:gd name="connsiteX45" fmla="*/ 0 w 2490316"/>
                          <a:gd name="connsiteY45" fmla="*/ 0 h 66746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</a:cxnLst>
                        <a:rect l="l" t="t" r="r" b="b"/>
                        <a:pathLst>
                          <a:path w="2490316" h="6674644" fill="none" extrusionOk="0">
                            <a:moveTo>
                              <a:pt x="0" y="0"/>
                            </a:moveTo>
                            <a:cubicBezTo>
                              <a:pt x="155885" y="-7687"/>
                              <a:pt x="297172" y="13869"/>
                              <a:pt x="472021" y="0"/>
                            </a:cubicBezTo>
                            <a:cubicBezTo>
                              <a:pt x="646870" y="-13869"/>
                              <a:pt x="831837" y="25611"/>
                              <a:pt x="1029865" y="0"/>
                            </a:cubicBezTo>
                            <a:cubicBezTo>
                              <a:pt x="1227893" y="-25611"/>
                              <a:pt x="1453521" y="-25437"/>
                              <a:pt x="1609164" y="0"/>
                            </a:cubicBezTo>
                            <a:cubicBezTo>
                              <a:pt x="1764807" y="25437"/>
                              <a:pt x="1917854" y="11017"/>
                              <a:pt x="2145552" y="0"/>
                            </a:cubicBezTo>
                            <a:cubicBezTo>
                              <a:pt x="2122457" y="195267"/>
                              <a:pt x="2156554" y="400166"/>
                              <a:pt x="2145552" y="588668"/>
                            </a:cubicBezTo>
                            <a:cubicBezTo>
                              <a:pt x="2134550" y="777170"/>
                              <a:pt x="2122404" y="1004850"/>
                              <a:pt x="2145552" y="1119115"/>
                            </a:cubicBezTo>
                            <a:cubicBezTo>
                              <a:pt x="2168700" y="1233380"/>
                              <a:pt x="2155516" y="1413832"/>
                              <a:pt x="2145552" y="1591343"/>
                            </a:cubicBezTo>
                            <a:cubicBezTo>
                              <a:pt x="2135588" y="1768854"/>
                              <a:pt x="2162630" y="1944917"/>
                              <a:pt x="2145552" y="2121791"/>
                            </a:cubicBezTo>
                            <a:cubicBezTo>
                              <a:pt x="2128474" y="2298665"/>
                              <a:pt x="2142634" y="2448797"/>
                              <a:pt x="2145552" y="2652239"/>
                            </a:cubicBezTo>
                            <a:cubicBezTo>
                              <a:pt x="2148470" y="2855681"/>
                              <a:pt x="2145359" y="2963702"/>
                              <a:pt x="2145552" y="3124466"/>
                            </a:cubicBezTo>
                            <a:cubicBezTo>
                              <a:pt x="2145745" y="3285230"/>
                              <a:pt x="2136993" y="3699832"/>
                              <a:pt x="2145552" y="3887794"/>
                            </a:cubicBezTo>
                            <a:cubicBezTo>
                              <a:pt x="2154111" y="4075756"/>
                              <a:pt x="2119846" y="4393139"/>
                              <a:pt x="2145552" y="4592901"/>
                            </a:cubicBezTo>
                            <a:cubicBezTo>
                              <a:pt x="2171258" y="4792663"/>
                              <a:pt x="2174211" y="5498399"/>
                              <a:pt x="2145552" y="5821987"/>
                            </a:cubicBezTo>
                            <a:cubicBezTo>
                              <a:pt x="2145378" y="5822638"/>
                              <a:pt x="2145203" y="5823341"/>
                              <a:pt x="2145164" y="5823909"/>
                            </a:cubicBezTo>
                            <a:cubicBezTo>
                              <a:pt x="2155967" y="6021832"/>
                              <a:pt x="2162244" y="6043276"/>
                              <a:pt x="2145164" y="6244456"/>
                            </a:cubicBezTo>
                            <a:cubicBezTo>
                              <a:pt x="2151852" y="6286968"/>
                              <a:pt x="2170845" y="6334262"/>
                              <a:pt x="2209377" y="6341331"/>
                            </a:cubicBezTo>
                            <a:cubicBezTo>
                              <a:pt x="2218121" y="6341953"/>
                              <a:pt x="2225969" y="6344087"/>
                              <a:pt x="2232366" y="6345972"/>
                            </a:cubicBezTo>
                            <a:cubicBezTo>
                              <a:pt x="2232404" y="6346545"/>
                              <a:pt x="2232246" y="6347883"/>
                              <a:pt x="2232366" y="6348412"/>
                            </a:cubicBezTo>
                            <a:cubicBezTo>
                              <a:pt x="2292005" y="6349746"/>
                              <a:pt x="2320794" y="6349556"/>
                              <a:pt x="2366525" y="6348412"/>
                            </a:cubicBezTo>
                            <a:cubicBezTo>
                              <a:pt x="2366468" y="6348795"/>
                              <a:pt x="2366572" y="6349116"/>
                              <a:pt x="2366525" y="6349594"/>
                            </a:cubicBezTo>
                            <a:cubicBezTo>
                              <a:pt x="2374330" y="6349105"/>
                              <a:pt x="2376057" y="6348991"/>
                              <a:pt x="2384222" y="6349594"/>
                            </a:cubicBezTo>
                            <a:cubicBezTo>
                              <a:pt x="2450956" y="6348451"/>
                              <a:pt x="2485996" y="6408019"/>
                              <a:pt x="2489359" y="6454731"/>
                            </a:cubicBezTo>
                            <a:cubicBezTo>
                              <a:pt x="2489512" y="6463132"/>
                              <a:pt x="2489820" y="6468766"/>
                              <a:pt x="2489359" y="6475378"/>
                            </a:cubicBezTo>
                            <a:cubicBezTo>
                              <a:pt x="2489562" y="6475424"/>
                              <a:pt x="2490013" y="6475414"/>
                              <a:pt x="2490316" y="6475378"/>
                            </a:cubicBezTo>
                            <a:cubicBezTo>
                              <a:pt x="2487202" y="6505149"/>
                              <a:pt x="2492598" y="6523274"/>
                              <a:pt x="2490316" y="6569462"/>
                            </a:cubicBezTo>
                            <a:cubicBezTo>
                              <a:pt x="2485575" y="6626604"/>
                              <a:pt x="2434625" y="6673558"/>
                              <a:pt x="2385179" y="6674599"/>
                            </a:cubicBezTo>
                            <a:cubicBezTo>
                              <a:pt x="2377892" y="6675062"/>
                              <a:pt x="2374344" y="6674702"/>
                              <a:pt x="2366525" y="6674599"/>
                            </a:cubicBezTo>
                            <a:cubicBezTo>
                              <a:pt x="2366526" y="6674619"/>
                              <a:pt x="2366525" y="6674622"/>
                              <a:pt x="2366525" y="6674644"/>
                            </a:cubicBezTo>
                            <a:cubicBezTo>
                              <a:pt x="2253429" y="6664276"/>
                              <a:pt x="2147303" y="6686228"/>
                              <a:pt x="2087378" y="6674644"/>
                            </a:cubicBezTo>
                            <a:cubicBezTo>
                              <a:pt x="2087377" y="6674635"/>
                              <a:pt x="2087379" y="6674608"/>
                              <a:pt x="2087378" y="6674598"/>
                            </a:cubicBezTo>
                            <a:cubicBezTo>
                              <a:pt x="1815940" y="6672929"/>
                              <a:pt x="1645229" y="6680485"/>
                              <a:pt x="1419873" y="6674598"/>
                            </a:cubicBezTo>
                            <a:cubicBezTo>
                              <a:pt x="1417802" y="6674315"/>
                              <a:pt x="1413856" y="6673777"/>
                              <a:pt x="1412295" y="6673068"/>
                            </a:cubicBezTo>
                            <a:cubicBezTo>
                              <a:pt x="1290050" y="6679820"/>
                              <a:pt x="1127801" y="6678033"/>
                              <a:pt x="955653" y="6673068"/>
                            </a:cubicBezTo>
                            <a:cubicBezTo>
                              <a:pt x="783505" y="6668103"/>
                              <a:pt x="595734" y="6650147"/>
                              <a:pt x="484888" y="6673068"/>
                            </a:cubicBezTo>
                            <a:cubicBezTo>
                              <a:pt x="374042" y="6695989"/>
                              <a:pt x="101741" y="6676204"/>
                              <a:pt x="0" y="6673068"/>
                            </a:cubicBezTo>
                            <a:cubicBezTo>
                              <a:pt x="-11239" y="6423457"/>
                              <a:pt x="-26224" y="6212329"/>
                              <a:pt x="0" y="6005761"/>
                            </a:cubicBezTo>
                            <a:cubicBezTo>
                              <a:pt x="26224" y="5799193"/>
                              <a:pt x="20513" y="5550447"/>
                              <a:pt x="0" y="5204993"/>
                            </a:cubicBezTo>
                            <a:cubicBezTo>
                              <a:pt x="-20513" y="4859539"/>
                              <a:pt x="-3750" y="4623612"/>
                              <a:pt x="0" y="4404225"/>
                            </a:cubicBezTo>
                            <a:cubicBezTo>
                              <a:pt x="3750" y="4184838"/>
                              <a:pt x="-18259" y="4124356"/>
                              <a:pt x="0" y="3870379"/>
                            </a:cubicBezTo>
                            <a:cubicBezTo>
                              <a:pt x="18259" y="3616402"/>
                              <a:pt x="-15987" y="3495233"/>
                              <a:pt x="0" y="3336534"/>
                            </a:cubicBezTo>
                            <a:cubicBezTo>
                              <a:pt x="15987" y="3177836"/>
                              <a:pt x="36901" y="2927508"/>
                              <a:pt x="0" y="2535766"/>
                            </a:cubicBezTo>
                            <a:cubicBezTo>
                              <a:pt x="-36901" y="2144024"/>
                              <a:pt x="20342" y="2213982"/>
                              <a:pt x="0" y="2001920"/>
                            </a:cubicBezTo>
                            <a:cubicBezTo>
                              <a:pt x="-20342" y="1789858"/>
                              <a:pt x="-32254" y="1521453"/>
                              <a:pt x="0" y="1267883"/>
                            </a:cubicBezTo>
                            <a:cubicBezTo>
                              <a:pt x="32254" y="1014313"/>
                              <a:pt x="16662" y="882595"/>
                              <a:pt x="0" y="734037"/>
                            </a:cubicBezTo>
                            <a:cubicBezTo>
                              <a:pt x="-16662" y="585479"/>
                              <a:pt x="16107" y="212423"/>
                              <a:pt x="0" y="0"/>
                            </a:cubicBezTo>
                            <a:close/>
                          </a:path>
                          <a:path w="2490316" h="6674644" stroke="0" extrusionOk="0">
                            <a:moveTo>
                              <a:pt x="0" y="0"/>
                            </a:moveTo>
                            <a:cubicBezTo>
                              <a:pt x="262646" y="-3210"/>
                              <a:pt x="323408" y="-24519"/>
                              <a:pt x="579299" y="0"/>
                            </a:cubicBezTo>
                            <a:cubicBezTo>
                              <a:pt x="835190" y="24519"/>
                              <a:pt x="903251" y="19440"/>
                              <a:pt x="1051320" y="0"/>
                            </a:cubicBezTo>
                            <a:cubicBezTo>
                              <a:pt x="1199389" y="-19440"/>
                              <a:pt x="1392480" y="-23657"/>
                              <a:pt x="1544797" y="0"/>
                            </a:cubicBezTo>
                            <a:cubicBezTo>
                              <a:pt x="1697114" y="23657"/>
                              <a:pt x="2003737" y="-15008"/>
                              <a:pt x="2145552" y="0"/>
                            </a:cubicBezTo>
                            <a:cubicBezTo>
                              <a:pt x="2120753" y="284056"/>
                              <a:pt x="2163791" y="449645"/>
                              <a:pt x="2145552" y="646887"/>
                            </a:cubicBezTo>
                            <a:cubicBezTo>
                              <a:pt x="2127313" y="844129"/>
                              <a:pt x="2160474" y="943398"/>
                              <a:pt x="2145552" y="1119115"/>
                            </a:cubicBezTo>
                            <a:cubicBezTo>
                              <a:pt x="2130630" y="1294832"/>
                              <a:pt x="2138970" y="1514051"/>
                              <a:pt x="2145552" y="1707783"/>
                            </a:cubicBezTo>
                            <a:cubicBezTo>
                              <a:pt x="2152134" y="1901515"/>
                              <a:pt x="2153697" y="2147083"/>
                              <a:pt x="2145552" y="2471110"/>
                            </a:cubicBezTo>
                            <a:cubicBezTo>
                              <a:pt x="2137407" y="2795137"/>
                              <a:pt x="2133854" y="2784198"/>
                              <a:pt x="2145552" y="2943338"/>
                            </a:cubicBezTo>
                            <a:cubicBezTo>
                              <a:pt x="2157250" y="3102478"/>
                              <a:pt x="2132728" y="3527589"/>
                              <a:pt x="2145552" y="3706665"/>
                            </a:cubicBezTo>
                            <a:cubicBezTo>
                              <a:pt x="2158376" y="3885741"/>
                              <a:pt x="2153652" y="4152205"/>
                              <a:pt x="2145552" y="4411772"/>
                            </a:cubicBezTo>
                            <a:cubicBezTo>
                              <a:pt x="2137452" y="4671339"/>
                              <a:pt x="2172418" y="4820871"/>
                              <a:pt x="2145552" y="5175100"/>
                            </a:cubicBezTo>
                            <a:cubicBezTo>
                              <a:pt x="2118686" y="5529329"/>
                              <a:pt x="2121298" y="5505592"/>
                              <a:pt x="2145552" y="5821987"/>
                            </a:cubicBezTo>
                            <a:cubicBezTo>
                              <a:pt x="2145404" y="5822557"/>
                              <a:pt x="2145210" y="5823286"/>
                              <a:pt x="2145164" y="5823909"/>
                            </a:cubicBezTo>
                            <a:cubicBezTo>
                              <a:pt x="2141523" y="5939041"/>
                              <a:pt x="2140716" y="6052550"/>
                              <a:pt x="2145164" y="6244456"/>
                            </a:cubicBezTo>
                            <a:cubicBezTo>
                              <a:pt x="2143645" y="6293490"/>
                              <a:pt x="2174701" y="6326317"/>
                              <a:pt x="2209377" y="6341331"/>
                            </a:cubicBezTo>
                            <a:cubicBezTo>
                              <a:pt x="2218997" y="6343637"/>
                              <a:pt x="2223537" y="6343608"/>
                              <a:pt x="2232366" y="6345972"/>
                            </a:cubicBezTo>
                            <a:cubicBezTo>
                              <a:pt x="2232426" y="6346711"/>
                              <a:pt x="2232390" y="6347284"/>
                              <a:pt x="2232366" y="6348412"/>
                            </a:cubicBezTo>
                            <a:cubicBezTo>
                              <a:pt x="2295767" y="6343426"/>
                              <a:pt x="2311354" y="6354163"/>
                              <a:pt x="2366525" y="6348412"/>
                            </a:cubicBezTo>
                            <a:cubicBezTo>
                              <a:pt x="2366503" y="6348858"/>
                              <a:pt x="2366556" y="6349022"/>
                              <a:pt x="2366525" y="6349594"/>
                            </a:cubicBezTo>
                            <a:cubicBezTo>
                              <a:pt x="2374161" y="6349887"/>
                              <a:pt x="2376724" y="6348932"/>
                              <a:pt x="2384222" y="6349594"/>
                            </a:cubicBezTo>
                            <a:cubicBezTo>
                              <a:pt x="2443845" y="6347433"/>
                              <a:pt x="2487705" y="6390812"/>
                              <a:pt x="2489359" y="6454731"/>
                            </a:cubicBezTo>
                            <a:cubicBezTo>
                              <a:pt x="2488556" y="6460160"/>
                              <a:pt x="2489481" y="6467823"/>
                              <a:pt x="2489359" y="6475378"/>
                            </a:cubicBezTo>
                            <a:cubicBezTo>
                              <a:pt x="2489647" y="6475418"/>
                              <a:pt x="2489900" y="6475367"/>
                              <a:pt x="2490316" y="6475378"/>
                            </a:cubicBezTo>
                            <a:cubicBezTo>
                              <a:pt x="2489430" y="6509921"/>
                              <a:pt x="2493739" y="6532400"/>
                              <a:pt x="2490316" y="6569462"/>
                            </a:cubicBezTo>
                            <a:cubicBezTo>
                              <a:pt x="2485520" y="6623623"/>
                              <a:pt x="2450138" y="6674071"/>
                              <a:pt x="2385179" y="6674599"/>
                            </a:cubicBezTo>
                            <a:cubicBezTo>
                              <a:pt x="2379293" y="6674908"/>
                              <a:pt x="2373765" y="6674550"/>
                              <a:pt x="2366525" y="6674599"/>
                            </a:cubicBezTo>
                            <a:cubicBezTo>
                              <a:pt x="2366524" y="6674611"/>
                              <a:pt x="2366525" y="6674623"/>
                              <a:pt x="2366525" y="6674644"/>
                            </a:cubicBezTo>
                            <a:cubicBezTo>
                              <a:pt x="2238560" y="6677595"/>
                              <a:pt x="2150768" y="6674753"/>
                              <a:pt x="2087378" y="6674644"/>
                            </a:cubicBezTo>
                            <a:cubicBezTo>
                              <a:pt x="2087377" y="6674627"/>
                              <a:pt x="2087379" y="6674619"/>
                              <a:pt x="2087378" y="6674598"/>
                            </a:cubicBezTo>
                            <a:cubicBezTo>
                              <a:pt x="1948283" y="6667739"/>
                              <a:pt x="1609842" y="6701483"/>
                              <a:pt x="1419873" y="6674598"/>
                            </a:cubicBezTo>
                            <a:cubicBezTo>
                              <a:pt x="1416959" y="6673936"/>
                              <a:pt x="1414162" y="6673755"/>
                              <a:pt x="1412295" y="6673068"/>
                            </a:cubicBezTo>
                            <a:cubicBezTo>
                              <a:pt x="1221291" y="6658425"/>
                              <a:pt x="1159181" y="6666062"/>
                              <a:pt x="983899" y="6673068"/>
                            </a:cubicBezTo>
                            <a:cubicBezTo>
                              <a:pt x="808617" y="6680074"/>
                              <a:pt x="731991" y="6651661"/>
                              <a:pt x="484888" y="6673068"/>
                            </a:cubicBezTo>
                            <a:cubicBezTo>
                              <a:pt x="237785" y="6694475"/>
                              <a:pt x="103344" y="6682696"/>
                              <a:pt x="0" y="6673068"/>
                            </a:cubicBezTo>
                            <a:cubicBezTo>
                              <a:pt x="-12740" y="6469630"/>
                              <a:pt x="-19496" y="6381484"/>
                              <a:pt x="0" y="6205953"/>
                            </a:cubicBezTo>
                            <a:cubicBezTo>
                              <a:pt x="19496" y="6030423"/>
                              <a:pt x="-13933" y="5699363"/>
                              <a:pt x="0" y="5471916"/>
                            </a:cubicBezTo>
                            <a:cubicBezTo>
                              <a:pt x="13933" y="5244469"/>
                              <a:pt x="25997" y="5161630"/>
                              <a:pt x="0" y="4871340"/>
                            </a:cubicBezTo>
                            <a:cubicBezTo>
                              <a:pt x="-25997" y="4581050"/>
                              <a:pt x="-25868" y="4405392"/>
                              <a:pt x="0" y="4137302"/>
                            </a:cubicBezTo>
                            <a:cubicBezTo>
                              <a:pt x="25868" y="3869212"/>
                              <a:pt x="17032" y="3780399"/>
                              <a:pt x="0" y="3536726"/>
                            </a:cubicBezTo>
                            <a:cubicBezTo>
                              <a:pt x="-17032" y="3293053"/>
                              <a:pt x="-38346" y="3010095"/>
                              <a:pt x="0" y="2735958"/>
                            </a:cubicBezTo>
                            <a:cubicBezTo>
                              <a:pt x="38346" y="2461821"/>
                              <a:pt x="-25455" y="2219100"/>
                              <a:pt x="0" y="1935190"/>
                            </a:cubicBezTo>
                            <a:cubicBezTo>
                              <a:pt x="25455" y="1651280"/>
                              <a:pt x="-21150" y="1513039"/>
                              <a:pt x="0" y="1267883"/>
                            </a:cubicBezTo>
                            <a:cubicBezTo>
                              <a:pt x="21150" y="1022727"/>
                              <a:pt x="7967" y="1016878"/>
                              <a:pt x="0" y="800768"/>
                            </a:cubicBezTo>
                            <a:cubicBezTo>
                              <a:pt x="-7967" y="584658"/>
                              <a:pt x="29640" y="1737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  <p:pic>
            <p:nvPicPr>
              <p:cNvPr id="104" name="Grafik 10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1B5900-9FAE-43E0-AE10-205DD3F48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0B093F48-DAA4-4A99-A32C-891FB3925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66" y="204636"/>
              <a:ext cx="1633771" cy="305602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25365D53-9414-4FA7-912D-87EE20EACB30}"/>
              </a:ext>
            </a:extLst>
          </p:cNvPr>
          <p:cNvSpPr txBox="1"/>
          <p:nvPr/>
        </p:nvSpPr>
        <p:spPr>
          <a:xfrm>
            <a:off x="131919" y="1946436"/>
            <a:ext cx="1318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START COUNTING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460274F5-EE5A-4633-A4F6-40CBFB8BCE01}"/>
              </a:ext>
            </a:extLst>
          </p:cNvPr>
          <p:cNvGrpSpPr/>
          <p:nvPr/>
        </p:nvGrpSpPr>
        <p:grpSpPr>
          <a:xfrm>
            <a:off x="239237" y="2227577"/>
            <a:ext cx="1640842" cy="264074"/>
            <a:chOff x="239237" y="2272707"/>
            <a:chExt cx="1640842" cy="264074"/>
          </a:xfrm>
        </p:grpSpPr>
        <p:sp>
          <p:nvSpPr>
            <p:cNvPr id="98" name="Flussdiagramm: Alternativer Prozess 97">
              <a:extLst>
                <a:ext uri="{FF2B5EF4-FFF2-40B4-BE49-F238E27FC236}">
                  <a16:creationId xmlns:a16="http://schemas.microsoft.com/office/drawing/2014/main" id="{F361EF3B-6C23-44F9-A90B-8FB71DF30BCE}"/>
                </a:ext>
              </a:extLst>
            </p:cNvPr>
            <p:cNvSpPr/>
            <p:nvPr/>
          </p:nvSpPr>
          <p:spPr>
            <a:xfrm>
              <a:off x="239237" y="2278874"/>
              <a:ext cx="771643" cy="257907"/>
            </a:xfrm>
            <a:prstGeom prst="flowChartAlternateProcess">
              <a:avLst/>
            </a:prstGeom>
            <a:solidFill>
              <a:srgbClr val="062C50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LEFT</a:t>
              </a:r>
            </a:p>
          </p:txBody>
        </p:sp>
        <p:sp>
          <p:nvSpPr>
            <p:cNvPr id="99" name="Flussdiagramm: Alternativer Prozess 98">
              <a:extLst>
                <a:ext uri="{FF2B5EF4-FFF2-40B4-BE49-F238E27FC236}">
                  <a16:creationId xmlns:a16="http://schemas.microsoft.com/office/drawing/2014/main" id="{19E483A4-8B74-46B2-A4DA-9F90E2321834}"/>
                </a:ext>
              </a:extLst>
            </p:cNvPr>
            <p:cNvSpPr/>
            <p:nvPr/>
          </p:nvSpPr>
          <p:spPr>
            <a:xfrm>
              <a:off x="1108436" y="2272707"/>
              <a:ext cx="771643" cy="257907"/>
            </a:xfrm>
            <a:prstGeom prst="flowChartAlternateProcess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RIGHT</a:t>
              </a:r>
            </a:p>
          </p:txBody>
        </p:sp>
      </p:grpSp>
      <p:sp>
        <p:nvSpPr>
          <p:cNvPr id="52" name="Textfeld 51">
            <a:extLst>
              <a:ext uri="{FF2B5EF4-FFF2-40B4-BE49-F238E27FC236}">
                <a16:creationId xmlns:a16="http://schemas.microsoft.com/office/drawing/2014/main" id="{1B0DDFD2-F98F-4D4A-A7B0-01B475B7D370}"/>
              </a:ext>
            </a:extLst>
          </p:cNvPr>
          <p:cNvSpPr txBox="1"/>
          <p:nvPr/>
        </p:nvSpPr>
        <p:spPr>
          <a:xfrm>
            <a:off x="129260" y="2783689"/>
            <a:ext cx="98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EDIT NUMBER OF ROWS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07B1FAF0-D49A-40B9-8394-83A8B2EF012C}"/>
              </a:ext>
            </a:extLst>
          </p:cNvPr>
          <p:cNvGrpSpPr/>
          <p:nvPr/>
        </p:nvGrpSpPr>
        <p:grpSpPr>
          <a:xfrm flipH="1">
            <a:off x="1109389" y="2819439"/>
            <a:ext cx="315126" cy="315126"/>
            <a:chOff x="1568294" y="2733374"/>
            <a:chExt cx="168168" cy="168168"/>
          </a:xfrm>
        </p:grpSpPr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5DDB427E-D0DD-46EF-8EFD-FA05EAC7DCFD}"/>
                </a:ext>
              </a:extLst>
            </p:cNvPr>
            <p:cNvSpPr/>
            <p:nvPr/>
          </p:nvSpPr>
          <p:spPr>
            <a:xfrm>
              <a:off x="1568294" y="2733374"/>
              <a:ext cx="168168" cy="168168"/>
            </a:xfrm>
            <a:prstGeom prst="ellipse">
              <a:avLst/>
            </a:prstGeom>
            <a:solidFill>
              <a:srgbClr val="6780A2"/>
            </a:solidFill>
            <a:ln w="38100">
              <a:solidFill>
                <a:srgbClr val="052E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2" name="Grafik 71">
              <a:extLst>
                <a:ext uri="{FF2B5EF4-FFF2-40B4-BE49-F238E27FC236}">
                  <a16:creationId xmlns:a16="http://schemas.microsoft.com/office/drawing/2014/main" id="{0A0C28E7-9C35-40A2-9199-E74812BC8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56" t="22470" r="35845" b="36131"/>
            <a:stretch/>
          </p:blipFill>
          <p:spPr>
            <a:xfrm>
              <a:off x="1607343" y="2769396"/>
              <a:ext cx="95250" cy="95250"/>
            </a:xfrm>
            <a:prstGeom prst="rect">
              <a:avLst/>
            </a:prstGeom>
          </p:spPr>
        </p:pic>
      </p:grpSp>
      <p:pic>
        <p:nvPicPr>
          <p:cNvPr id="70" name="Grafik 69">
            <a:extLst>
              <a:ext uri="{FF2B5EF4-FFF2-40B4-BE49-F238E27FC236}">
                <a16:creationId xmlns:a16="http://schemas.microsoft.com/office/drawing/2014/main" id="{1AF11651-C048-4835-87A7-07D4B47E018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23"/>
            <a:ext cx="205261" cy="102630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5C3E7ACB-81AC-4FE1-9D67-C40486EF56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4099" y="5689103"/>
            <a:ext cx="264922" cy="264922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1BD0EFA-8447-4E57-8F6E-B2E71BB3F116}"/>
              </a:ext>
            </a:extLst>
          </p:cNvPr>
          <p:cNvGrpSpPr/>
          <p:nvPr/>
        </p:nvGrpSpPr>
        <p:grpSpPr>
          <a:xfrm>
            <a:off x="132813" y="3476334"/>
            <a:ext cx="1749084" cy="251860"/>
            <a:chOff x="131045" y="3692866"/>
            <a:chExt cx="1749084" cy="251860"/>
          </a:xfrm>
        </p:grpSpPr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AF249137-95FA-4A23-A1FA-27F464D194DB}"/>
                </a:ext>
              </a:extLst>
            </p:cNvPr>
            <p:cNvSpPr/>
            <p:nvPr/>
          </p:nvSpPr>
          <p:spPr>
            <a:xfrm rot="10800000" flipH="1">
              <a:off x="1424384" y="3692866"/>
              <a:ext cx="455745" cy="251860"/>
            </a:xfrm>
            <a:custGeom>
              <a:avLst/>
              <a:gdLst>
                <a:gd name="connsiteX0" fmla="*/ 125930 w 455745"/>
                <a:gd name="connsiteY0" fmla="*/ 251860 h 251860"/>
                <a:gd name="connsiteX1" fmla="*/ 203885 w 455745"/>
                <a:gd name="connsiteY1" fmla="*/ 251860 h 251860"/>
                <a:gd name="connsiteX2" fmla="*/ 251860 w 455745"/>
                <a:gd name="connsiteY2" fmla="*/ 251860 h 251860"/>
                <a:gd name="connsiteX3" fmla="*/ 329815 w 455745"/>
                <a:gd name="connsiteY3" fmla="*/ 251860 h 251860"/>
                <a:gd name="connsiteX4" fmla="*/ 455745 w 455745"/>
                <a:gd name="connsiteY4" fmla="*/ 125930 h 251860"/>
                <a:gd name="connsiteX5" fmla="*/ 329815 w 455745"/>
                <a:gd name="connsiteY5" fmla="*/ 0 h 251860"/>
                <a:gd name="connsiteX6" fmla="*/ 251860 w 455745"/>
                <a:gd name="connsiteY6" fmla="*/ 0 h 251860"/>
                <a:gd name="connsiteX7" fmla="*/ 203885 w 455745"/>
                <a:gd name="connsiteY7" fmla="*/ 0 h 251860"/>
                <a:gd name="connsiteX8" fmla="*/ 125930 w 455745"/>
                <a:gd name="connsiteY8" fmla="*/ 0 h 251860"/>
                <a:gd name="connsiteX9" fmla="*/ 0 w 455745"/>
                <a:gd name="connsiteY9" fmla="*/ 125930 h 251860"/>
                <a:gd name="connsiteX10" fmla="*/ 125930 w 455745"/>
                <a:gd name="connsiteY10" fmla="*/ 25186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251860"/>
                  </a:moveTo>
                  <a:lnTo>
                    <a:pt x="203885" y="251860"/>
                  </a:lnTo>
                  <a:lnTo>
                    <a:pt x="251860" y="251860"/>
                  </a:lnTo>
                  <a:lnTo>
                    <a:pt x="329815" y="251860"/>
                  </a:lnTo>
                  <a:cubicBezTo>
                    <a:pt x="399364" y="251860"/>
                    <a:pt x="455745" y="195479"/>
                    <a:pt x="455745" y="125930"/>
                  </a:cubicBezTo>
                  <a:cubicBezTo>
                    <a:pt x="455745" y="56381"/>
                    <a:pt x="399364" y="0"/>
                    <a:pt x="329815" y="0"/>
                  </a:cubicBezTo>
                  <a:lnTo>
                    <a:pt x="251860" y="0"/>
                  </a:lnTo>
                  <a:lnTo>
                    <a:pt x="203885" y="0"/>
                  </a:lnTo>
                  <a:lnTo>
                    <a:pt x="125930" y="0"/>
                  </a:lnTo>
                  <a:cubicBezTo>
                    <a:pt x="56381" y="0"/>
                    <a:pt x="0" y="56381"/>
                    <a:pt x="0" y="125930"/>
                  </a:cubicBezTo>
                  <a:cubicBezTo>
                    <a:pt x="0" y="195479"/>
                    <a:pt x="56381" y="251860"/>
                    <a:pt x="125930" y="2518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61" name="Flussdiagramm: Verbinder 60">
              <a:hlinkClick r:id="rId18" action="ppaction://hlinksldjump"/>
              <a:extLst>
                <a:ext uri="{FF2B5EF4-FFF2-40B4-BE49-F238E27FC236}">
                  <a16:creationId xmlns:a16="http://schemas.microsoft.com/office/drawing/2014/main" id="{EB703778-35DA-418B-98DE-777E77F9C365}"/>
                </a:ext>
              </a:extLst>
            </p:cNvPr>
            <p:cNvSpPr/>
            <p:nvPr/>
          </p:nvSpPr>
          <p:spPr>
            <a:xfrm flipH="1">
              <a:off x="1633633" y="3703595"/>
              <a:ext cx="232666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AC98B56-026C-45A7-BD1E-541E6EFE9DAB}"/>
                </a:ext>
              </a:extLst>
            </p:cNvPr>
            <p:cNvSpPr txBox="1"/>
            <p:nvPr/>
          </p:nvSpPr>
          <p:spPr>
            <a:xfrm>
              <a:off x="131045" y="3693671"/>
              <a:ext cx="11598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SEAT NUMBERS</a:t>
              </a:r>
            </a:p>
          </p:txBody>
        </p:sp>
      </p:grpSp>
      <p:sp>
        <p:nvSpPr>
          <p:cNvPr id="63" name="Textfeld 62">
            <a:extLst>
              <a:ext uri="{FF2B5EF4-FFF2-40B4-BE49-F238E27FC236}">
                <a16:creationId xmlns:a16="http://schemas.microsoft.com/office/drawing/2014/main" id="{A462DCD7-C31B-415C-9807-17E44059E2A4}"/>
              </a:ext>
            </a:extLst>
          </p:cNvPr>
          <p:cNvSpPr txBox="1"/>
          <p:nvPr/>
        </p:nvSpPr>
        <p:spPr>
          <a:xfrm>
            <a:off x="129769" y="4424840"/>
            <a:ext cx="1159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ROW NUMBERS</a:t>
            </a:r>
          </a:p>
        </p:txBody>
      </p:sp>
      <p:sp>
        <p:nvSpPr>
          <p:cNvPr id="64" name="Freihandform: Form 63">
            <a:extLst>
              <a:ext uri="{FF2B5EF4-FFF2-40B4-BE49-F238E27FC236}">
                <a16:creationId xmlns:a16="http://schemas.microsoft.com/office/drawing/2014/main" id="{6ED7DB2B-251C-40DA-B0DF-FA38869669C9}"/>
              </a:ext>
            </a:extLst>
          </p:cNvPr>
          <p:cNvSpPr/>
          <p:nvPr/>
        </p:nvSpPr>
        <p:spPr>
          <a:xfrm rot="10800000" flipH="1">
            <a:off x="1424296" y="4421247"/>
            <a:ext cx="455745" cy="251860"/>
          </a:xfrm>
          <a:custGeom>
            <a:avLst/>
            <a:gdLst>
              <a:gd name="connsiteX0" fmla="*/ 125930 w 455745"/>
              <a:gd name="connsiteY0" fmla="*/ 251860 h 251860"/>
              <a:gd name="connsiteX1" fmla="*/ 203885 w 455745"/>
              <a:gd name="connsiteY1" fmla="*/ 251860 h 251860"/>
              <a:gd name="connsiteX2" fmla="*/ 251860 w 455745"/>
              <a:gd name="connsiteY2" fmla="*/ 251860 h 251860"/>
              <a:gd name="connsiteX3" fmla="*/ 329815 w 455745"/>
              <a:gd name="connsiteY3" fmla="*/ 251860 h 251860"/>
              <a:gd name="connsiteX4" fmla="*/ 455745 w 455745"/>
              <a:gd name="connsiteY4" fmla="*/ 125930 h 251860"/>
              <a:gd name="connsiteX5" fmla="*/ 329815 w 455745"/>
              <a:gd name="connsiteY5" fmla="*/ 0 h 251860"/>
              <a:gd name="connsiteX6" fmla="*/ 251860 w 455745"/>
              <a:gd name="connsiteY6" fmla="*/ 0 h 251860"/>
              <a:gd name="connsiteX7" fmla="*/ 203885 w 455745"/>
              <a:gd name="connsiteY7" fmla="*/ 0 h 251860"/>
              <a:gd name="connsiteX8" fmla="*/ 125930 w 455745"/>
              <a:gd name="connsiteY8" fmla="*/ 0 h 251860"/>
              <a:gd name="connsiteX9" fmla="*/ 0 w 455745"/>
              <a:gd name="connsiteY9" fmla="*/ 125930 h 251860"/>
              <a:gd name="connsiteX10" fmla="*/ 125930 w 455745"/>
              <a:gd name="connsiteY10" fmla="*/ 25186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251860"/>
                </a:moveTo>
                <a:lnTo>
                  <a:pt x="203885" y="251860"/>
                </a:lnTo>
                <a:lnTo>
                  <a:pt x="251860" y="251860"/>
                </a:lnTo>
                <a:lnTo>
                  <a:pt x="329815" y="251860"/>
                </a:lnTo>
                <a:cubicBezTo>
                  <a:pt x="399364" y="251860"/>
                  <a:pt x="455745" y="195479"/>
                  <a:pt x="455745" y="125930"/>
                </a:cubicBezTo>
                <a:cubicBezTo>
                  <a:pt x="455745" y="56381"/>
                  <a:pt x="399364" y="0"/>
                  <a:pt x="329815" y="0"/>
                </a:cubicBezTo>
                <a:lnTo>
                  <a:pt x="251860" y="0"/>
                </a:lnTo>
                <a:lnTo>
                  <a:pt x="203885" y="0"/>
                </a:lnTo>
                <a:lnTo>
                  <a:pt x="125930" y="0"/>
                </a:lnTo>
                <a:cubicBezTo>
                  <a:pt x="56381" y="0"/>
                  <a:pt x="0" y="56381"/>
                  <a:pt x="0" y="125930"/>
                </a:cubicBezTo>
                <a:cubicBezTo>
                  <a:pt x="0" y="195479"/>
                  <a:pt x="56381" y="251860"/>
                  <a:pt x="125930" y="2518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65" name="Flussdiagramm: Verbinder 64">
            <a:extLst>
              <a:ext uri="{FF2B5EF4-FFF2-40B4-BE49-F238E27FC236}">
                <a16:creationId xmlns:a16="http://schemas.microsoft.com/office/drawing/2014/main" id="{319B60BA-89C0-40C6-9AC6-7184569BF047}"/>
              </a:ext>
            </a:extLst>
          </p:cNvPr>
          <p:cNvSpPr/>
          <p:nvPr/>
        </p:nvSpPr>
        <p:spPr>
          <a:xfrm flipH="1">
            <a:off x="1633544" y="4431976"/>
            <a:ext cx="232667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C3DE6A1-46F2-468B-8A44-DDE33449F04F}"/>
              </a:ext>
            </a:extLst>
          </p:cNvPr>
          <p:cNvGrpSpPr/>
          <p:nvPr/>
        </p:nvGrpSpPr>
        <p:grpSpPr>
          <a:xfrm>
            <a:off x="129769" y="4826981"/>
            <a:ext cx="1752711" cy="400110"/>
            <a:chOff x="129769" y="4544831"/>
            <a:chExt cx="1752711" cy="400110"/>
          </a:xfrm>
        </p:grpSpPr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1E9A432A-EB8C-47D2-BE61-11E29F2C413F}"/>
                </a:ext>
              </a:extLst>
            </p:cNvPr>
            <p:cNvSpPr txBox="1"/>
            <p:nvPr/>
          </p:nvSpPr>
          <p:spPr>
            <a:xfrm>
              <a:off x="129769" y="4544831"/>
              <a:ext cx="11598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LETTERS AS ROW NUMBERS</a:t>
              </a:r>
            </a:p>
          </p:txBody>
        </p: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CAC8965D-6D7B-45F9-A76A-C33AD2281FA6}"/>
                </a:ext>
              </a:extLst>
            </p:cNvPr>
            <p:cNvSpPr/>
            <p:nvPr/>
          </p:nvSpPr>
          <p:spPr>
            <a:xfrm>
              <a:off x="1426735" y="4611786"/>
              <a:ext cx="455745" cy="251860"/>
            </a:xfrm>
            <a:custGeom>
              <a:avLst/>
              <a:gdLst>
                <a:gd name="connsiteX0" fmla="*/ 125930 w 455745"/>
                <a:gd name="connsiteY0" fmla="*/ 0 h 251860"/>
                <a:gd name="connsiteX1" fmla="*/ 203885 w 455745"/>
                <a:gd name="connsiteY1" fmla="*/ 0 h 251860"/>
                <a:gd name="connsiteX2" fmla="*/ 251860 w 455745"/>
                <a:gd name="connsiteY2" fmla="*/ 0 h 251860"/>
                <a:gd name="connsiteX3" fmla="*/ 329815 w 455745"/>
                <a:gd name="connsiteY3" fmla="*/ 0 h 251860"/>
                <a:gd name="connsiteX4" fmla="*/ 455745 w 455745"/>
                <a:gd name="connsiteY4" fmla="*/ 125930 h 251860"/>
                <a:gd name="connsiteX5" fmla="*/ 329815 w 455745"/>
                <a:gd name="connsiteY5" fmla="*/ 251860 h 251860"/>
                <a:gd name="connsiteX6" fmla="*/ 251860 w 455745"/>
                <a:gd name="connsiteY6" fmla="*/ 251860 h 251860"/>
                <a:gd name="connsiteX7" fmla="*/ 203885 w 455745"/>
                <a:gd name="connsiteY7" fmla="*/ 251860 h 251860"/>
                <a:gd name="connsiteX8" fmla="*/ 125930 w 455745"/>
                <a:gd name="connsiteY8" fmla="*/ 251860 h 251860"/>
                <a:gd name="connsiteX9" fmla="*/ 0 w 455745"/>
                <a:gd name="connsiteY9" fmla="*/ 125930 h 251860"/>
                <a:gd name="connsiteX10" fmla="*/ 125930 w 455745"/>
                <a:gd name="connsiteY10" fmla="*/ 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0"/>
                  </a:moveTo>
                  <a:lnTo>
                    <a:pt x="203885" y="0"/>
                  </a:lnTo>
                  <a:lnTo>
                    <a:pt x="251860" y="0"/>
                  </a:lnTo>
                  <a:lnTo>
                    <a:pt x="329815" y="0"/>
                  </a:lnTo>
                  <a:cubicBezTo>
                    <a:pt x="399364" y="0"/>
                    <a:pt x="455745" y="56381"/>
                    <a:pt x="455745" y="125930"/>
                  </a:cubicBezTo>
                  <a:cubicBezTo>
                    <a:pt x="455745" y="195479"/>
                    <a:pt x="399364" y="251860"/>
                    <a:pt x="329815" y="251860"/>
                  </a:cubicBezTo>
                  <a:lnTo>
                    <a:pt x="251860" y="251860"/>
                  </a:lnTo>
                  <a:lnTo>
                    <a:pt x="203885" y="251860"/>
                  </a:lnTo>
                  <a:lnTo>
                    <a:pt x="125930" y="251860"/>
                  </a:lnTo>
                  <a:cubicBezTo>
                    <a:pt x="56381" y="251860"/>
                    <a:pt x="0" y="195479"/>
                    <a:pt x="0" y="125930"/>
                  </a:cubicBezTo>
                  <a:cubicBezTo>
                    <a:pt x="0" y="56381"/>
                    <a:pt x="56381" y="0"/>
                    <a:pt x="125930" y="0"/>
                  </a:cubicBezTo>
                  <a:close/>
                </a:path>
              </a:pathLst>
            </a:cu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68" name="Flussdiagramm: Verbinder 67">
              <a:hlinkClick r:id="rId19" action="ppaction://hlinksldjump"/>
              <a:extLst>
                <a:ext uri="{FF2B5EF4-FFF2-40B4-BE49-F238E27FC236}">
                  <a16:creationId xmlns:a16="http://schemas.microsoft.com/office/drawing/2014/main" id="{577E1F17-C0C7-48C4-91F5-4817EC92666E}"/>
                </a:ext>
              </a:extLst>
            </p:cNvPr>
            <p:cNvSpPr/>
            <p:nvPr/>
          </p:nvSpPr>
          <p:spPr>
            <a:xfrm>
              <a:off x="1440564" y="4622515"/>
              <a:ext cx="232667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0" name="Ellipse 119">
            <a:extLst>
              <a:ext uri="{FF2B5EF4-FFF2-40B4-BE49-F238E27FC236}">
                <a16:creationId xmlns:a16="http://schemas.microsoft.com/office/drawing/2014/main" id="{5C666D45-AAF9-43DE-A84F-6D597BA50EFE}"/>
              </a:ext>
            </a:extLst>
          </p:cNvPr>
          <p:cNvSpPr/>
          <p:nvPr/>
        </p:nvSpPr>
        <p:spPr>
          <a:xfrm flipH="1">
            <a:off x="1540805" y="2818114"/>
            <a:ext cx="315126" cy="315126"/>
          </a:xfrm>
          <a:prstGeom prst="ellipse">
            <a:avLst/>
          </a:prstGeom>
          <a:solidFill>
            <a:srgbClr val="6780A2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1" name="Grafik 120">
            <a:extLst>
              <a:ext uri="{FF2B5EF4-FFF2-40B4-BE49-F238E27FC236}">
                <a16:creationId xmlns:a16="http://schemas.microsoft.com/office/drawing/2014/main" id="{9C4037B6-DF82-409F-8F62-9EE2586F9FB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23"/>
            <a:ext cx="205261" cy="102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A5E8C3AE-44FF-4AF3-9AC2-0E7DE95A6394}"/>
              </a:ext>
            </a:extLst>
          </p:cNvPr>
          <p:cNvGrpSpPr/>
          <p:nvPr/>
        </p:nvGrpSpPr>
        <p:grpSpPr>
          <a:xfrm>
            <a:off x="132813" y="3882618"/>
            <a:ext cx="1747253" cy="400110"/>
            <a:chOff x="133339" y="3113923"/>
            <a:chExt cx="1747253" cy="400110"/>
          </a:xfrm>
        </p:grpSpPr>
        <p:grpSp>
          <p:nvGrpSpPr>
            <p:cNvPr id="140" name="Gruppieren 139">
              <a:extLst>
                <a:ext uri="{FF2B5EF4-FFF2-40B4-BE49-F238E27FC236}">
                  <a16:creationId xmlns:a16="http://schemas.microsoft.com/office/drawing/2014/main" id="{2E82444A-A619-4F63-A9B1-C69ED00CADB2}"/>
                </a:ext>
              </a:extLst>
            </p:cNvPr>
            <p:cNvGrpSpPr/>
            <p:nvPr/>
          </p:nvGrpSpPr>
          <p:grpSpPr>
            <a:xfrm flipH="1">
              <a:off x="1424847" y="3180628"/>
              <a:ext cx="455745" cy="251860"/>
              <a:chOff x="1424847" y="3180628"/>
              <a:chExt cx="455745" cy="251860"/>
            </a:xfrm>
            <a:solidFill>
              <a:srgbClr val="92D050"/>
            </a:solidFill>
          </p:grpSpPr>
          <p:sp>
            <p:nvSpPr>
              <p:cNvPr id="142" name="Freihandform: Form 141">
                <a:extLst>
                  <a:ext uri="{FF2B5EF4-FFF2-40B4-BE49-F238E27FC236}">
                    <a16:creationId xmlns:a16="http://schemas.microsoft.com/office/drawing/2014/main" id="{74B5A4DB-B9A6-4463-9225-305201CB455A}"/>
                  </a:ext>
                </a:extLst>
              </p:cNvPr>
              <p:cNvSpPr/>
              <p:nvPr/>
            </p:nvSpPr>
            <p:spPr>
              <a:xfrm flipH="1">
                <a:off x="1424847" y="3180628"/>
                <a:ext cx="455745" cy="251860"/>
              </a:xfrm>
              <a:custGeom>
                <a:avLst/>
                <a:gdLst>
                  <a:gd name="connsiteX0" fmla="*/ 125930 w 455745"/>
                  <a:gd name="connsiteY0" fmla="*/ 0 h 251860"/>
                  <a:gd name="connsiteX1" fmla="*/ 203885 w 455745"/>
                  <a:gd name="connsiteY1" fmla="*/ 0 h 251860"/>
                  <a:gd name="connsiteX2" fmla="*/ 251860 w 455745"/>
                  <a:gd name="connsiteY2" fmla="*/ 0 h 251860"/>
                  <a:gd name="connsiteX3" fmla="*/ 329815 w 455745"/>
                  <a:gd name="connsiteY3" fmla="*/ 0 h 251860"/>
                  <a:gd name="connsiteX4" fmla="*/ 455745 w 455745"/>
                  <a:gd name="connsiteY4" fmla="*/ 125930 h 251860"/>
                  <a:gd name="connsiteX5" fmla="*/ 329815 w 455745"/>
                  <a:gd name="connsiteY5" fmla="*/ 251860 h 251860"/>
                  <a:gd name="connsiteX6" fmla="*/ 251860 w 455745"/>
                  <a:gd name="connsiteY6" fmla="*/ 251860 h 251860"/>
                  <a:gd name="connsiteX7" fmla="*/ 203885 w 455745"/>
                  <a:gd name="connsiteY7" fmla="*/ 251860 h 251860"/>
                  <a:gd name="connsiteX8" fmla="*/ 125930 w 455745"/>
                  <a:gd name="connsiteY8" fmla="*/ 251860 h 251860"/>
                  <a:gd name="connsiteX9" fmla="*/ 0 w 455745"/>
                  <a:gd name="connsiteY9" fmla="*/ 125930 h 251860"/>
                  <a:gd name="connsiteX10" fmla="*/ 125930 w 455745"/>
                  <a:gd name="connsiteY10" fmla="*/ 0 h 25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5745" h="251860">
                    <a:moveTo>
                      <a:pt x="125930" y="0"/>
                    </a:moveTo>
                    <a:lnTo>
                      <a:pt x="203885" y="0"/>
                    </a:lnTo>
                    <a:lnTo>
                      <a:pt x="251860" y="0"/>
                    </a:lnTo>
                    <a:lnTo>
                      <a:pt x="329815" y="0"/>
                    </a:lnTo>
                    <a:cubicBezTo>
                      <a:pt x="399364" y="0"/>
                      <a:pt x="455745" y="56381"/>
                      <a:pt x="455745" y="125930"/>
                    </a:cubicBezTo>
                    <a:cubicBezTo>
                      <a:pt x="455745" y="195479"/>
                      <a:pt x="399364" y="251860"/>
                      <a:pt x="329815" y="251860"/>
                    </a:cubicBezTo>
                    <a:lnTo>
                      <a:pt x="251860" y="251860"/>
                    </a:lnTo>
                    <a:lnTo>
                      <a:pt x="203885" y="251860"/>
                    </a:lnTo>
                    <a:lnTo>
                      <a:pt x="125930" y="251860"/>
                    </a:lnTo>
                    <a:cubicBezTo>
                      <a:pt x="56381" y="251860"/>
                      <a:pt x="0" y="195479"/>
                      <a:pt x="0" y="125930"/>
                    </a:cubicBezTo>
                    <a:cubicBezTo>
                      <a:pt x="0" y="56381"/>
                      <a:pt x="56381" y="0"/>
                      <a:pt x="1259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143" name="Flussdiagramm: Verbinder 142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6CA3CF79-66A3-41C2-8B79-2A8F74E4D0FC}"/>
                  </a:ext>
                </a:extLst>
              </p:cNvPr>
              <p:cNvSpPr/>
              <p:nvPr/>
            </p:nvSpPr>
            <p:spPr>
              <a:xfrm flipH="1">
                <a:off x="1438676" y="3191357"/>
                <a:ext cx="232667" cy="230911"/>
              </a:xfrm>
              <a:prstGeom prst="flowChartConnector">
                <a:avLst/>
              </a:prstGeom>
              <a:solidFill>
                <a:schemeClr val="bg1"/>
              </a:solidFill>
              <a:ln w="38100">
                <a:solidFill>
                  <a:srgbClr val="062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D6007FDA-7CCC-4250-ABF4-0DBAF214504F}"/>
                </a:ext>
              </a:extLst>
            </p:cNvPr>
            <p:cNvSpPr txBox="1"/>
            <p:nvPr/>
          </p:nvSpPr>
          <p:spPr>
            <a:xfrm>
              <a:off x="133339" y="3113923"/>
              <a:ext cx="12832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START COUNTING ANEW IN EACH ROW</a:t>
              </a:r>
            </a:p>
          </p:txBody>
        </p:sp>
      </p:grpSp>
      <p:grpSp>
        <p:nvGrpSpPr>
          <p:cNvPr id="138" name="Gruppieren 137">
            <a:extLst>
              <a:ext uri="{FF2B5EF4-FFF2-40B4-BE49-F238E27FC236}">
                <a16:creationId xmlns:a16="http://schemas.microsoft.com/office/drawing/2014/main" id="{65D97948-831B-4D20-88B2-56BC09750642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44" name="Rechteck: abgerundete Ecken 143">
              <a:extLst>
                <a:ext uri="{FF2B5EF4-FFF2-40B4-BE49-F238E27FC236}">
                  <a16:creationId xmlns:a16="http://schemas.microsoft.com/office/drawing/2014/main" id="{2DD037D6-D6EB-4A5C-930D-EB60F01968BD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5" name="Grafik 144">
              <a:extLst>
                <a:ext uri="{FF2B5EF4-FFF2-40B4-BE49-F238E27FC236}">
                  <a16:creationId xmlns:a16="http://schemas.microsoft.com/office/drawing/2014/main" id="{1155564D-A129-4713-BE9B-E71A70A49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sp>
        <p:nvSpPr>
          <p:cNvPr id="173" name="Textfeld 172">
            <a:extLst>
              <a:ext uri="{FF2B5EF4-FFF2-40B4-BE49-F238E27FC236}">
                <a16:creationId xmlns:a16="http://schemas.microsoft.com/office/drawing/2014/main" id="{F922536E-55B8-490F-A20C-BE3172AEBDB3}"/>
              </a:ext>
            </a:extLst>
          </p:cNvPr>
          <p:cNvSpPr txBox="1"/>
          <p:nvPr/>
        </p:nvSpPr>
        <p:spPr>
          <a:xfrm>
            <a:off x="557841" y="5606879"/>
            <a:ext cx="1487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52E4F"/>
                </a:solidFill>
                <a:ea typeface="Verdana" panose="020B0604030504040204" pitchFamily="34" charset="0"/>
              </a:rPr>
              <a:t>MARK WHEELCHAIR PLACE , EMPTY SPACE OR ENTRANCE WITH CLICK ON THE SEAT</a:t>
            </a:r>
            <a:endParaRPr lang="de-DE" sz="1000" b="1" dirty="0">
              <a:solidFill>
                <a:srgbClr val="052E4F"/>
              </a:solidFill>
              <a:ea typeface="Verdana" panose="020B0604030504040204" pitchFamily="34" charset="0"/>
            </a:endParaRP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E6EB983F-E821-4D00-BD4A-0D5C62811BC7}"/>
              </a:ext>
            </a:extLst>
          </p:cNvPr>
          <p:cNvSpPr txBox="1"/>
          <p:nvPr/>
        </p:nvSpPr>
        <p:spPr>
          <a:xfrm>
            <a:off x="141866" y="3129455"/>
            <a:ext cx="19035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6780A2"/>
                </a:solidFill>
              </a:rPr>
              <a:t>(number of seats same as previous row)</a:t>
            </a:r>
            <a:endParaRPr lang="de-DE" sz="800" dirty="0">
              <a:solidFill>
                <a:srgbClr val="6780A2"/>
              </a:solidFill>
            </a:endParaRPr>
          </a:p>
        </p:txBody>
      </p:sp>
      <p:grpSp>
        <p:nvGrpSpPr>
          <p:cNvPr id="146" name="Gruppieren 145">
            <a:extLst>
              <a:ext uri="{FF2B5EF4-FFF2-40B4-BE49-F238E27FC236}">
                <a16:creationId xmlns:a16="http://schemas.microsoft.com/office/drawing/2014/main" id="{0DE1E1F1-CE1D-49AB-8853-1F6AC928F1D3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47" name="Freihandform 23">
              <a:extLst>
                <a:ext uri="{FF2B5EF4-FFF2-40B4-BE49-F238E27FC236}">
                  <a16:creationId xmlns:a16="http://schemas.microsoft.com/office/drawing/2014/main" id="{4326EA93-E62C-43AF-90E8-E2228BFBBCB6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58" name="Grafik 157">
              <a:extLst>
                <a:ext uri="{FF2B5EF4-FFF2-40B4-BE49-F238E27FC236}">
                  <a16:creationId xmlns:a16="http://schemas.microsoft.com/office/drawing/2014/main" id="{055104A0-1992-46C5-A8A2-45EAC01F5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sp>
        <p:nvSpPr>
          <p:cNvPr id="137" name="Textfeld 136">
            <a:extLst>
              <a:ext uri="{FF2B5EF4-FFF2-40B4-BE49-F238E27FC236}">
                <a16:creationId xmlns:a16="http://schemas.microsoft.com/office/drawing/2014/main" id="{DCF30AEC-332B-4AD3-B628-0CD142C773AA}"/>
              </a:ext>
            </a:extLst>
          </p:cNvPr>
          <p:cNvSpPr txBox="1"/>
          <p:nvPr/>
        </p:nvSpPr>
        <p:spPr>
          <a:xfrm>
            <a:off x="130631" y="1021498"/>
            <a:ext cx="1749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  <a:ea typeface="Verdana" panose="020B0604030504040204" pitchFamily="34" charset="0"/>
              </a:rPr>
              <a:t>SEATING MAP KONFIG.</a:t>
            </a:r>
          </a:p>
        </p:txBody>
      </p: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4903365B-CCE3-4BAB-BC01-26BAB28F603D}"/>
              </a:ext>
            </a:extLst>
          </p:cNvPr>
          <p:cNvGrpSpPr/>
          <p:nvPr/>
        </p:nvGrpSpPr>
        <p:grpSpPr>
          <a:xfrm>
            <a:off x="228821" y="1340749"/>
            <a:ext cx="494389" cy="494389"/>
            <a:chOff x="228821" y="1349422"/>
            <a:chExt cx="494389" cy="494389"/>
          </a:xfrm>
        </p:grpSpPr>
        <p:sp>
          <p:nvSpPr>
            <p:cNvPr id="164" name="Rechteck: abgerundete Ecken 163">
              <a:extLst>
                <a:ext uri="{FF2B5EF4-FFF2-40B4-BE49-F238E27FC236}">
                  <a16:creationId xmlns:a16="http://schemas.microsoft.com/office/drawing/2014/main" id="{33D2F249-A66B-41A7-A0A6-5486690D3407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SAVE</a:t>
              </a:r>
            </a:p>
          </p:txBody>
        </p:sp>
        <p:pic>
          <p:nvPicPr>
            <p:cNvPr id="170" name="Grafik 169">
              <a:extLst>
                <a:ext uri="{FF2B5EF4-FFF2-40B4-BE49-F238E27FC236}">
                  <a16:creationId xmlns:a16="http://schemas.microsoft.com/office/drawing/2014/main" id="{D6FC7F55-D68A-43E5-AFDE-5C06DD94C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171" name="Gruppieren 170">
            <a:extLst>
              <a:ext uri="{FF2B5EF4-FFF2-40B4-BE49-F238E27FC236}">
                <a16:creationId xmlns:a16="http://schemas.microsoft.com/office/drawing/2014/main" id="{61A4FC55-16FF-4405-93A8-4C4949C1F45B}"/>
              </a:ext>
            </a:extLst>
          </p:cNvPr>
          <p:cNvGrpSpPr/>
          <p:nvPr/>
        </p:nvGrpSpPr>
        <p:grpSpPr>
          <a:xfrm>
            <a:off x="799410" y="1343342"/>
            <a:ext cx="494389" cy="494390"/>
            <a:chOff x="799410" y="1352015"/>
            <a:chExt cx="494389" cy="494390"/>
          </a:xfrm>
        </p:grpSpPr>
        <p:sp>
          <p:nvSpPr>
            <p:cNvPr id="172" name="Rechteck: abgerundete Ecken 171">
              <a:extLst>
                <a:ext uri="{FF2B5EF4-FFF2-40B4-BE49-F238E27FC236}">
                  <a16:creationId xmlns:a16="http://schemas.microsoft.com/office/drawing/2014/main" id="{C242B5E4-7C06-4D3D-BE3D-428435AF8EB0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rgbClr val="062C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CONFIRM</a:t>
              </a:r>
              <a:endParaRPr lang="de-DE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174" name="Grafik 173">
              <a:extLst>
                <a:ext uri="{FF2B5EF4-FFF2-40B4-BE49-F238E27FC236}">
                  <a16:creationId xmlns:a16="http://schemas.microsoft.com/office/drawing/2014/main" id="{958E7012-08E4-4DF9-B647-AD72B37A2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178" name="Textfeld 177">
            <a:extLst>
              <a:ext uri="{FF2B5EF4-FFF2-40B4-BE49-F238E27FC236}">
                <a16:creationId xmlns:a16="http://schemas.microsoft.com/office/drawing/2014/main" id="{97FB576F-CF48-4DD0-ABAF-E65FC1581EE1}"/>
              </a:ext>
            </a:extLst>
          </p:cNvPr>
          <p:cNvSpPr txBox="1"/>
          <p:nvPr/>
        </p:nvSpPr>
        <p:spPr>
          <a:xfrm>
            <a:off x="137939" y="661341"/>
            <a:ext cx="1276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</a:rPr>
              <a:t>WIFI DIRECT STATUS</a:t>
            </a:r>
          </a:p>
        </p:txBody>
      </p:sp>
      <p:pic>
        <p:nvPicPr>
          <p:cNvPr id="179" name="Grafik 178">
            <a:extLst>
              <a:ext uri="{FF2B5EF4-FFF2-40B4-BE49-F238E27FC236}">
                <a16:creationId xmlns:a16="http://schemas.microsoft.com/office/drawing/2014/main" id="{46FC1FCB-8EAC-42E0-B08D-18530557C80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180" name="DELETE">
            <a:extLst>
              <a:ext uri="{FF2B5EF4-FFF2-40B4-BE49-F238E27FC236}">
                <a16:creationId xmlns:a16="http://schemas.microsoft.com/office/drawing/2014/main" id="{8559D9EF-5835-45B7-B2C3-B574CF1484D6}"/>
              </a:ext>
            </a:extLst>
          </p:cNvPr>
          <p:cNvGrpSpPr/>
          <p:nvPr/>
        </p:nvGrpSpPr>
        <p:grpSpPr>
          <a:xfrm>
            <a:off x="1368203" y="1340749"/>
            <a:ext cx="494389" cy="494389"/>
            <a:chOff x="1368203" y="1349422"/>
            <a:chExt cx="494389" cy="494389"/>
          </a:xfrm>
        </p:grpSpPr>
        <p:sp>
          <p:nvSpPr>
            <p:cNvPr id="181" name="Rechteck: abgerundete Ecken 180">
              <a:extLst>
                <a:ext uri="{FF2B5EF4-FFF2-40B4-BE49-F238E27FC236}">
                  <a16:creationId xmlns:a16="http://schemas.microsoft.com/office/drawing/2014/main" id="{E78A1173-383A-49EA-BD7D-1267A622EB3E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DELETE</a:t>
              </a:r>
            </a:p>
          </p:txBody>
        </p:sp>
        <p:pic>
          <p:nvPicPr>
            <p:cNvPr id="182" name="Grafik 181">
              <a:extLst>
                <a:ext uri="{FF2B5EF4-FFF2-40B4-BE49-F238E27FC236}">
                  <a16:creationId xmlns:a16="http://schemas.microsoft.com/office/drawing/2014/main" id="{87FC369D-7DF9-4796-BD5F-8EFB8E9DF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183" name="Gruppieren 182">
            <a:extLst>
              <a:ext uri="{FF2B5EF4-FFF2-40B4-BE49-F238E27FC236}">
                <a16:creationId xmlns:a16="http://schemas.microsoft.com/office/drawing/2014/main" id="{1F42B09D-AE0A-4B7A-B6EE-930A86603316}"/>
              </a:ext>
            </a:extLst>
          </p:cNvPr>
          <p:cNvGrpSpPr/>
          <p:nvPr/>
        </p:nvGrpSpPr>
        <p:grpSpPr>
          <a:xfrm>
            <a:off x="4203636" y="2222863"/>
            <a:ext cx="3839352" cy="1794162"/>
            <a:chOff x="4203636" y="2222863"/>
            <a:chExt cx="3839352" cy="1794162"/>
          </a:xfrm>
        </p:grpSpPr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3188F59F-1344-4E42-8256-EA635A787EFE}"/>
                </a:ext>
              </a:extLst>
            </p:cNvPr>
            <p:cNvGrpSpPr/>
            <p:nvPr/>
          </p:nvGrpSpPr>
          <p:grpSpPr>
            <a:xfrm>
              <a:off x="4203636" y="2222863"/>
              <a:ext cx="3839352" cy="1794162"/>
              <a:chOff x="4203636" y="2222863"/>
              <a:chExt cx="3839352" cy="1794162"/>
            </a:xfrm>
          </p:grpSpPr>
          <p:sp>
            <p:nvSpPr>
              <p:cNvPr id="187" name="Rechteck: abgerundete Ecken 186">
                <a:extLst>
                  <a:ext uri="{FF2B5EF4-FFF2-40B4-BE49-F238E27FC236}">
                    <a16:creationId xmlns:a16="http://schemas.microsoft.com/office/drawing/2014/main" id="{FE2D5316-8BC1-471D-BB07-C18F516215C3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Textfeld 187">
                <a:extLst>
                  <a:ext uri="{FF2B5EF4-FFF2-40B4-BE49-F238E27FC236}">
                    <a16:creationId xmlns:a16="http://schemas.microsoft.com/office/drawing/2014/main" id="{96274AED-0F96-46F6-A7A7-D93B171AD052}"/>
                  </a:ext>
                </a:extLst>
              </p:cNvPr>
              <p:cNvSpPr txBox="1"/>
              <p:nvPr/>
            </p:nvSpPr>
            <p:spPr>
              <a:xfrm>
                <a:off x="4203636" y="2519320"/>
                <a:ext cx="38393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</a:p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the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entire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Seating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Map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Konfig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. ?</a:t>
                </a:r>
              </a:p>
            </p:txBody>
          </p:sp>
          <p:pic>
            <p:nvPicPr>
              <p:cNvPr id="189" name="Grafik 188">
                <a:extLst>
                  <a:ext uri="{FF2B5EF4-FFF2-40B4-BE49-F238E27FC236}">
                    <a16:creationId xmlns:a16="http://schemas.microsoft.com/office/drawing/2014/main" id="{65D70EAB-80E6-47C1-A2EC-90FBEE9C12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185" name="Flussdiagramm: Alternativer Prozess 184">
              <a:hlinkClick r:id="rId35" action="ppaction://hlinksldjump"/>
              <a:extLst>
                <a:ext uri="{FF2B5EF4-FFF2-40B4-BE49-F238E27FC236}">
                  <a16:creationId xmlns:a16="http://schemas.microsoft.com/office/drawing/2014/main" id="{4E28CF93-6CE4-4148-9812-72E46BB4C4E2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186" name="Flussdiagramm: Alternativer Prozess 185">
              <a:hlinkClick r:id="rId35" action="ppaction://hlinksldjump"/>
              <a:extLst>
                <a:ext uri="{FF2B5EF4-FFF2-40B4-BE49-F238E27FC236}">
                  <a16:creationId xmlns:a16="http://schemas.microsoft.com/office/drawing/2014/main" id="{253F5835-B070-4DC6-96A1-A4D212D49152}"/>
                </a:ext>
              </a:extLst>
            </p:cNvPr>
            <p:cNvSpPr/>
            <p:nvPr/>
          </p:nvSpPr>
          <p:spPr>
            <a:xfrm>
              <a:off x="4978401" y="3584697"/>
              <a:ext cx="2293908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all </a:t>
              </a:r>
              <a:r>
                <a:rPr lang="de-DE" sz="1200" b="1" dirty="0" err="1">
                  <a:solidFill>
                    <a:schemeClr val="bg1"/>
                  </a:solidFill>
                </a:rPr>
                <a:t>Detectors</a:t>
              </a:r>
              <a:endParaRPr lang="de-DE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0" name="CANCEL">
            <a:extLst>
              <a:ext uri="{FF2B5EF4-FFF2-40B4-BE49-F238E27FC236}">
                <a16:creationId xmlns:a16="http://schemas.microsoft.com/office/drawing/2014/main" id="{A7557BBD-1480-45F2-B062-BD8FC6A078CC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191" name="DELETE2">
            <a:extLst>
              <a:ext uri="{FF2B5EF4-FFF2-40B4-BE49-F238E27FC236}">
                <a16:creationId xmlns:a16="http://schemas.microsoft.com/office/drawing/2014/main" id="{9B27F130-092D-4CD8-AB83-2E169D47E31E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192" name="Rechteck: abgerundete Ecken 191">
              <a:extLst>
                <a:ext uri="{FF2B5EF4-FFF2-40B4-BE49-F238E27FC236}">
                  <a16:creationId xmlns:a16="http://schemas.microsoft.com/office/drawing/2014/main" id="{038066C4-1B08-4B04-BD4C-040B577C231A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193" name="Grafik 192">
              <a:extLst>
                <a:ext uri="{FF2B5EF4-FFF2-40B4-BE49-F238E27FC236}">
                  <a16:creationId xmlns:a16="http://schemas.microsoft.com/office/drawing/2014/main" id="{E456773D-D551-473E-99D0-2E57D4C5D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094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0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0"/>
                  </p:tgtEl>
                </p:cond>
              </p:nextCondLst>
            </p:seq>
          </p:childTnLst>
        </p:cTn>
      </p:par>
    </p:tnLst>
    <p:bldLst>
      <p:bldP spid="190" grpId="0" animBg="1"/>
      <p:bldP spid="190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91" name="Textfeld 90">
            <a:extLst>
              <a:ext uri="{FF2B5EF4-FFF2-40B4-BE49-F238E27FC236}">
                <a16:creationId xmlns:a16="http://schemas.microsoft.com/office/drawing/2014/main" id="{737444D8-A5CD-4B14-A948-22AE68CF0FA1}"/>
              </a:ext>
            </a:extLst>
          </p:cNvPr>
          <p:cNvSpPr txBox="1"/>
          <p:nvPr/>
        </p:nvSpPr>
        <p:spPr>
          <a:xfrm>
            <a:off x="1259755" y="5479341"/>
            <a:ext cx="31290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A5EEAC3-9B67-4C89-B2A3-72A2F6DDDA2A}"/>
              </a:ext>
            </a:extLst>
          </p:cNvPr>
          <p:cNvSpPr/>
          <p:nvPr/>
        </p:nvSpPr>
        <p:spPr>
          <a:xfrm>
            <a:off x="1637794" y="5348126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5E1E6CD-286F-441C-A870-94E9B9928242}"/>
              </a:ext>
            </a:extLst>
          </p:cNvPr>
          <p:cNvSpPr/>
          <p:nvPr/>
        </p:nvSpPr>
        <p:spPr>
          <a:xfrm>
            <a:off x="2457115" y="5348124"/>
            <a:ext cx="744663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Droid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8C3534F-CE19-41D6-B72A-1211B502CE28}"/>
              </a:ext>
            </a:extLst>
          </p:cNvPr>
          <p:cNvSpPr/>
          <p:nvPr/>
        </p:nvSpPr>
        <p:spPr>
          <a:xfrm>
            <a:off x="163779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37672711-352C-4E67-B755-989D53513525}"/>
              </a:ext>
            </a:extLst>
          </p:cNvPr>
          <p:cNvSpPr/>
          <p:nvPr/>
        </p:nvSpPr>
        <p:spPr>
          <a:xfrm>
            <a:off x="245856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34" name="Rechteck: abgerundete Ecken 33" hidden="1">
            <a:extLst>
              <a:ext uri="{FF2B5EF4-FFF2-40B4-BE49-F238E27FC236}">
                <a16:creationId xmlns:a16="http://schemas.microsoft.com/office/drawing/2014/main" id="{8F0AE18E-EFB5-409B-8DD0-12CBEC792D88}"/>
              </a:ext>
            </a:extLst>
          </p:cNvPr>
          <p:cNvSpPr/>
          <p:nvPr/>
        </p:nvSpPr>
        <p:spPr>
          <a:xfrm>
            <a:off x="3281595" y="5339850"/>
            <a:ext cx="744663" cy="6772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E66A797-1927-46E7-AAD6-C8F4F70E6A1F}"/>
              </a:ext>
            </a:extLst>
          </p:cNvPr>
          <p:cNvSpPr/>
          <p:nvPr/>
        </p:nvSpPr>
        <p:spPr>
          <a:xfrm>
            <a:off x="3281596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E34A215B-E08B-421B-A836-FDBD2D58E69D}"/>
              </a:ext>
            </a:extLst>
          </p:cNvPr>
          <p:cNvSpPr/>
          <p:nvPr/>
        </p:nvSpPr>
        <p:spPr>
          <a:xfrm>
            <a:off x="4097306" y="535072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BF564B64-0D91-4D7F-971C-827091B87A6B}"/>
              </a:ext>
            </a:extLst>
          </p:cNvPr>
          <p:cNvSpPr/>
          <p:nvPr/>
        </p:nvSpPr>
        <p:spPr>
          <a:xfrm>
            <a:off x="4920903" y="535071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6E47345F-6292-47D3-A436-A2A3954E1E47}"/>
              </a:ext>
            </a:extLst>
          </p:cNvPr>
          <p:cNvSpPr/>
          <p:nvPr/>
        </p:nvSpPr>
        <p:spPr>
          <a:xfrm>
            <a:off x="573639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A0510539-300C-48EA-BD2C-96098308E1D4}"/>
              </a:ext>
            </a:extLst>
          </p:cNvPr>
          <p:cNvSpPr/>
          <p:nvPr/>
        </p:nvSpPr>
        <p:spPr>
          <a:xfrm>
            <a:off x="655430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2CA5CBD-9E76-4C23-82E9-C8A10F3D5253}"/>
              </a:ext>
            </a:extLst>
          </p:cNvPr>
          <p:cNvSpPr/>
          <p:nvPr/>
        </p:nvSpPr>
        <p:spPr>
          <a:xfrm>
            <a:off x="7368549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E74E147-90FB-4F85-8AF2-087F5021165D}"/>
              </a:ext>
            </a:extLst>
          </p:cNvPr>
          <p:cNvSpPr/>
          <p:nvPr/>
        </p:nvSpPr>
        <p:spPr>
          <a:xfrm>
            <a:off x="8182794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557E0B1-8745-4011-BF48-11F5B352A0DB}"/>
              </a:ext>
            </a:extLst>
          </p:cNvPr>
          <p:cNvSpPr/>
          <p:nvPr/>
        </p:nvSpPr>
        <p:spPr>
          <a:xfrm>
            <a:off x="9068154" y="5406376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8617EB95-5B42-4F2D-96E4-328904A16DF8}"/>
              </a:ext>
            </a:extLst>
          </p:cNvPr>
          <p:cNvSpPr/>
          <p:nvPr/>
        </p:nvSpPr>
        <p:spPr>
          <a:xfrm>
            <a:off x="9013800" y="5357223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96F1627D-33D0-4DBB-B62B-4C740F1C6971}"/>
              </a:ext>
            </a:extLst>
          </p:cNvPr>
          <p:cNvGrpSpPr/>
          <p:nvPr/>
        </p:nvGrpSpPr>
        <p:grpSpPr>
          <a:xfrm>
            <a:off x="1634285" y="4386386"/>
            <a:ext cx="7289665" cy="679894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149" name="Rechteck: abgerundete Ecken 148">
              <a:extLst>
                <a:ext uri="{FF2B5EF4-FFF2-40B4-BE49-F238E27FC236}">
                  <a16:creationId xmlns:a16="http://schemas.microsoft.com/office/drawing/2014/main" id="{55ABDA69-68DA-4318-A3E8-E7AAF7E5E49F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0" name="Rechteck: abgerundete Ecken 149">
              <a:extLst>
                <a:ext uri="{FF2B5EF4-FFF2-40B4-BE49-F238E27FC236}">
                  <a16:creationId xmlns:a16="http://schemas.microsoft.com/office/drawing/2014/main" id="{9C1A3C1C-69C2-4B50-9A3F-BC436B45C32A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1" name="Rechteck: abgerundete Ecken 150">
              <a:extLst>
                <a:ext uri="{FF2B5EF4-FFF2-40B4-BE49-F238E27FC236}">
                  <a16:creationId xmlns:a16="http://schemas.microsoft.com/office/drawing/2014/main" id="{91F85B72-47C7-4C7D-AD1B-4678E68E18AA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2" name="Rechteck: abgerundete Ecken 151">
              <a:extLst>
                <a:ext uri="{FF2B5EF4-FFF2-40B4-BE49-F238E27FC236}">
                  <a16:creationId xmlns:a16="http://schemas.microsoft.com/office/drawing/2014/main" id="{3D5888D7-CD51-4C59-9AE5-446D00A8E651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3" name="Rechteck: abgerundete Ecken 152">
              <a:extLst>
                <a:ext uri="{FF2B5EF4-FFF2-40B4-BE49-F238E27FC236}">
                  <a16:creationId xmlns:a16="http://schemas.microsoft.com/office/drawing/2014/main" id="{3582186C-BB86-42EC-B0C7-51BCF3F17FAD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4" name="Rechteck: abgerundete Ecken 153">
              <a:extLst>
                <a:ext uri="{FF2B5EF4-FFF2-40B4-BE49-F238E27FC236}">
                  <a16:creationId xmlns:a16="http://schemas.microsoft.com/office/drawing/2014/main" id="{A76AC292-3DE0-4098-A677-F0287FCFC041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5" name="Rechteck: abgerundete Ecken 154">
              <a:extLst>
                <a:ext uri="{FF2B5EF4-FFF2-40B4-BE49-F238E27FC236}">
                  <a16:creationId xmlns:a16="http://schemas.microsoft.com/office/drawing/2014/main" id="{B60C7C02-5D23-4376-B667-34FF378708A7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6" name="Rechteck: abgerundete Ecken 155">
              <a:extLst>
                <a:ext uri="{FF2B5EF4-FFF2-40B4-BE49-F238E27FC236}">
                  <a16:creationId xmlns:a16="http://schemas.microsoft.com/office/drawing/2014/main" id="{090B3364-C665-490E-8BE2-364710074144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7" name="Rechteck: abgerundete Ecken 156">
              <a:extLst>
                <a:ext uri="{FF2B5EF4-FFF2-40B4-BE49-F238E27FC236}">
                  <a16:creationId xmlns:a16="http://schemas.microsoft.com/office/drawing/2014/main" id="{F46BAAB8-465D-4B2B-B3A5-A410CAE959AB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159" name="Freihandform: Form 158">
            <a:extLst>
              <a:ext uri="{FF2B5EF4-FFF2-40B4-BE49-F238E27FC236}">
                <a16:creationId xmlns:a16="http://schemas.microsoft.com/office/drawing/2014/main" id="{081A89E0-A663-4B34-9A05-39870F0268F1}"/>
              </a:ext>
            </a:extLst>
          </p:cNvPr>
          <p:cNvSpPr/>
          <p:nvPr/>
        </p:nvSpPr>
        <p:spPr>
          <a:xfrm>
            <a:off x="9077207" y="4437672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864371DE-0C9D-49D4-9D4F-214B8C494C6F}"/>
              </a:ext>
            </a:extLst>
          </p:cNvPr>
          <p:cNvSpPr/>
          <p:nvPr/>
        </p:nvSpPr>
        <p:spPr>
          <a:xfrm>
            <a:off x="9013800" y="4388519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26A1489D-95E9-4DD2-90AA-943DA118E1CF}"/>
              </a:ext>
            </a:extLst>
          </p:cNvPr>
          <p:cNvSpPr txBox="1"/>
          <p:nvPr/>
        </p:nvSpPr>
        <p:spPr>
          <a:xfrm>
            <a:off x="1297281" y="4527687"/>
            <a:ext cx="2438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BECEBD47-3DE7-4952-9223-3728394989E1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2E4B0705-4A8D-4F76-B983-0C17F7025E98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44" name="Grafik 14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04F8A0A-C77C-498D-BC45-4F926664BB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45" name="Kreuz 144">
                <a:extLst>
                  <a:ext uri="{FF2B5EF4-FFF2-40B4-BE49-F238E27FC236}">
                    <a16:creationId xmlns:a16="http://schemas.microsoft.com/office/drawing/2014/main" id="{3F3F9229-2D81-423D-8E48-DC3A795BB976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4DA45FEA-1D97-435C-AFD4-7F9A1DFA4004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8" name="Grafik 137">
              <a:hlinkClick r:id="rId7" action="ppaction://hlinksldjump"/>
              <a:extLst>
                <a:ext uri="{FF2B5EF4-FFF2-40B4-BE49-F238E27FC236}">
                  <a16:creationId xmlns:a16="http://schemas.microsoft.com/office/drawing/2014/main" id="{D723A08C-091A-4DF0-AB0F-014D95E6A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8BB0AD31-15A5-488C-91E9-FBC4F21642F7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54" name="Rechteck: abgerundete Ecken 53">
              <a:extLst>
                <a:ext uri="{FF2B5EF4-FFF2-40B4-BE49-F238E27FC236}">
                  <a16:creationId xmlns:a16="http://schemas.microsoft.com/office/drawing/2014/main" id="{FCF3CBA8-D993-4585-9809-A802EA4A69DD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E226DE6E-B847-4849-AE17-A0E529576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pic>
        <p:nvPicPr>
          <p:cNvPr id="59" name="Grafik 58">
            <a:extLst>
              <a:ext uri="{FF2B5EF4-FFF2-40B4-BE49-F238E27FC236}">
                <a16:creationId xmlns:a16="http://schemas.microsoft.com/office/drawing/2014/main" id="{6D750592-6B7D-4905-97DD-55E9E49392A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62" name="Flussdiagramm: Alternativer Prozess 61">
            <a:extLst>
              <a:ext uri="{FF2B5EF4-FFF2-40B4-BE49-F238E27FC236}">
                <a16:creationId xmlns:a16="http://schemas.microsoft.com/office/drawing/2014/main" id="{3150F0FC-7F72-415A-AC1D-14245122E634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9DF42858-929F-4C55-86C3-21E80CCED909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64" name="Grafik 63">
            <a:extLst>
              <a:ext uri="{FF2B5EF4-FFF2-40B4-BE49-F238E27FC236}">
                <a16:creationId xmlns:a16="http://schemas.microsoft.com/office/drawing/2014/main" id="{B8194AB8-17A8-4333-AA53-E47871626FD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D3A7B33F-9F3F-4344-990A-8794A39DDB8C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57" name="Freihandform 23">
              <a:extLst>
                <a:ext uri="{FF2B5EF4-FFF2-40B4-BE49-F238E27FC236}">
                  <a16:creationId xmlns:a16="http://schemas.microsoft.com/office/drawing/2014/main" id="{3071990E-4748-47A1-92CC-14EF0143BF68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27E36C6B-DCC2-4E2E-B36D-76E6870BC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E09D0604-1FDC-4FAA-A9A8-7A8732C01745}"/>
              </a:ext>
            </a:extLst>
          </p:cNvPr>
          <p:cNvGrpSpPr/>
          <p:nvPr/>
        </p:nvGrpSpPr>
        <p:grpSpPr>
          <a:xfrm>
            <a:off x="610240" y="4438153"/>
            <a:ext cx="387735" cy="677273"/>
            <a:chOff x="610240" y="1470938"/>
            <a:chExt cx="387735" cy="677273"/>
          </a:xfrm>
        </p:grpSpPr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24E2654A-1A99-430B-BCD7-D6399C192982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D46342EA-B1AD-40AA-883A-BC71D9AD7072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64BE76CC-E6F3-4B4F-91AE-3BB93D7BE1B2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231D2D22-F371-428C-9787-AA2D53675F17}"/>
              </a:ext>
            </a:extLst>
          </p:cNvPr>
          <p:cNvGrpSpPr/>
          <p:nvPr/>
        </p:nvGrpSpPr>
        <p:grpSpPr>
          <a:xfrm>
            <a:off x="610687" y="5338320"/>
            <a:ext cx="387735" cy="677273"/>
            <a:chOff x="610240" y="1470938"/>
            <a:chExt cx="387735" cy="677273"/>
          </a:xfrm>
        </p:grpSpPr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DC0F2852-1E95-490C-A7D4-93C18DAE8709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612A9A2D-248C-46AB-A624-CAB525BA68DC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9A60AC76-9B0A-4F63-A580-AB2D8B988AB6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97857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rafik 160">
            <a:extLst>
              <a:ext uri="{FF2B5EF4-FFF2-40B4-BE49-F238E27FC236}">
                <a16:creationId xmlns:a16="http://schemas.microsoft.com/office/drawing/2014/main" id="{31E3D0CD-2E60-4CF9-9E9B-3D3141D121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pic>
        <p:nvPicPr>
          <p:cNvPr id="162" name="Grafik 161">
            <a:extLst>
              <a:ext uri="{FF2B5EF4-FFF2-40B4-BE49-F238E27FC236}">
                <a16:creationId xmlns:a16="http://schemas.microsoft.com/office/drawing/2014/main" id="{F62ACF37-6E56-426A-9601-6524BA665A1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44"/>
          <a:stretch/>
        </p:blipFill>
        <p:spPr>
          <a:xfrm>
            <a:off x="-131808" y="3822196"/>
            <a:ext cx="1558340" cy="2291804"/>
          </a:xfrm>
          <a:prstGeom prst="rect">
            <a:avLst/>
          </a:prstGeom>
        </p:spPr>
      </p:pic>
      <p:sp>
        <p:nvSpPr>
          <p:cNvPr id="165" name="Flussdiagramm: Alternativer Prozess 164">
            <a:extLst>
              <a:ext uri="{FF2B5EF4-FFF2-40B4-BE49-F238E27FC236}">
                <a16:creationId xmlns:a16="http://schemas.microsoft.com/office/drawing/2014/main" id="{8D63B079-7D00-49A0-A769-CBEE586C0122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C764251B-34D1-431D-910F-290AEB410D0C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67" name="Grafik 166">
            <a:extLst>
              <a:ext uri="{FF2B5EF4-FFF2-40B4-BE49-F238E27FC236}">
                <a16:creationId xmlns:a16="http://schemas.microsoft.com/office/drawing/2014/main" id="{0430A664-8C7F-47A6-9F78-24D1A8C12F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168" name="Flussdiagramm: Alternativer Prozess 167">
            <a:extLst>
              <a:ext uri="{FF2B5EF4-FFF2-40B4-BE49-F238E27FC236}">
                <a16:creationId xmlns:a16="http://schemas.microsoft.com/office/drawing/2014/main" id="{88585222-A1BA-40C2-9747-B37A3A3E51C3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86" name="Flussdiagramm: Alternativer Prozess 85">
            <a:extLst>
              <a:ext uri="{FF2B5EF4-FFF2-40B4-BE49-F238E27FC236}">
                <a16:creationId xmlns:a16="http://schemas.microsoft.com/office/drawing/2014/main" id="{6FC200E8-4CDE-455F-BE23-08F5BF9A1D8E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37444D8-A5CD-4B14-A948-22AE68CF0FA1}"/>
              </a:ext>
            </a:extLst>
          </p:cNvPr>
          <p:cNvSpPr txBox="1"/>
          <p:nvPr/>
        </p:nvSpPr>
        <p:spPr>
          <a:xfrm>
            <a:off x="1259755" y="54793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3A8D"/>
                </a:solidFill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lang="de-DE" dirty="0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A5EEAC3-9B67-4C89-B2A3-72A2F6DDDA2A}"/>
              </a:ext>
            </a:extLst>
          </p:cNvPr>
          <p:cNvSpPr/>
          <p:nvPr/>
        </p:nvSpPr>
        <p:spPr>
          <a:xfrm>
            <a:off x="1637794" y="5348126"/>
            <a:ext cx="744663" cy="677273"/>
          </a:xfrm>
          <a:prstGeom prst="roundRect">
            <a:avLst/>
          </a:prstGeom>
          <a:solidFill>
            <a:srgbClr val="003A8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5E1E6CD-286F-441C-A870-94E9B9928242}"/>
              </a:ext>
            </a:extLst>
          </p:cNvPr>
          <p:cNvSpPr/>
          <p:nvPr/>
        </p:nvSpPr>
        <p:spPr>
          <a:xfrm>
            <a:off x="2457115" y="5348124"/>
            <a:ext cx="744663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Droid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8C3534F-CE19-41D6-B72A-1211B502CE28}"/>
              </a:ext>
            </a:extLst>
          </p:cNvPr>
          <p:cNvSpPr/>
          <p:nvPr/>
        </p:nvSpPr>
        <p:spPr>
          <a:xfrm>
            <a:off x="163779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37672711-352C-4E67-B755-989D53513525}"/>
              </a:ext>
            </a:extLst>
          </p:cNvPr>
          <p:cNvSpPr/>
          <p:nvPr/>
        </p:nvSpPr>
        <p:spPr>
          <a:xfrm>
            <a:off x="245856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34" name="Rechteck: abgerundete Ecken 33" hidden="1">
            <a:extLst>
              <a:ext uri="{FF2B5EF4-FFF2-40B4-BE49-F238E27FC236}">
                <a16:creationId xmlns:a16="http://schemas.microsoft.com/office/drawing/2014/main" id="{8F0AE18E-EFB5-409B-8DD0-12CBEC792D88}"/>
              </a:ext>
            </a:extLst>
          </p:cNvPr>
          <p:cNvSpPr/>
          <p:nvPr/>
        </p:nvSpPr>
        <p:spPr>
          <a:xfrm>
            <a:off x="3281595" y="5339850"/>
            <a:ext cx="744663" cy="6772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E66A797-1927-46E7-AAD6-C8F4F70E6A1F}"/>
              </a:ext>
            </a:extLst>
          </p:cNvPr>
          <p:cNvSpPr/>
          <p:nvPr/>
        </p:nvSpPr>
        <p:spPr>
          <a:xfrm>
            <a:off x="3281596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E34A215B-E08B-421B-A836-FDBD2D58E69D}"/>
              </a:ext>
            </a:extLst>
          </p:cNvPr>
          <p:cNvSpPr/>
          <p:nvPr/>
        </p:nvSpPr>
        <p:spPr>
          <a:xfrm>
            <a:off x="4097306" y="535072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BF564B64-0D91-4D7F-971C-827091B87A6B}"/>
              </a:ext>
            </a:extLst>
          </p:cNvPr>
          <p:cNvSpPr/>
          <p:nvPr/>
        </p:nvSpPr>
        <p:spPr>
          <a:xfrm>
            <a:off x="4920903" y="535071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6E47345F-6292-47D3-A436-A2A3954E1E47}"/>
              </a:ext>
            </a:extLst>
          </p:cNvPr>
          <p:cNvSpPr/>
          <p:nvPr/>
        </p:nvSpPr>
        <p:spPr>
          <a:xfrm>
            <a:off x="573639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A0510539-300C-48EA-BD2C-96098308E1D4}"/>
              </a:ext>
            </a:extLst>
          </p:cNvPr>
          <p:cNvSpPr/>
          <p:nvPr/>
        </p:nvSpPr>
        <p:spPr>
          <a:xfrm>
            <a:off x="655430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2CA5CBD-9E76-4C23-82E9-C8A10F3D5253}"/>
              </a:ext>
            </a:extLst>
          </p:cNvPr>
          <p:cNvSpPr/>
          <p:nvPr/>
        </p:nvSpPr>
        <p:spPr>
          <a:xfrm>
            <a:off x="7368549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E74E147-90FB-4F85-8AF2-087F5021165D}"/>
              </a:ext>
            </a:extLst>
          </p:cNvPr>
          <p:cNvSpPr/>
          <p:nvPr/>
        </p:nvSpPr>
        <p:spPr>
          <a:xfrm>
            <a:off x="8182794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557E0B1-8745-4011-BF48-11F5B352A0DB}"/>
              </a:ext>
            </a:extLst>
          </p:cNvPr>
          <p:cNvSpPr/>
          <p:nvPr/>
        </p:nvSpPr>
        <p:spPr>
          <a:xfrm>
            <a:off x="9068154" y="5406376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8617EB95-5B42-4F2D-96E4-328904A16DF8}"/>
              </a:ext>
            </a:extLst>
          </p:cNvPr>
          <p:cNvSpPr/>
          <p:nvPr/>
        </p:nvSpPr>
        <p:spPr>
          <a:xfrm>
            <a:off x="9013800" y="5357223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Rechteck: abgerundete Ecken 148">
            <a:extLst>
              <a:ext uri="{FF2B5EF4-FFF2-40B4-BE49-F238E27FC236}">
                <a16:creationId xmlns:a16="http://schemas.microsoft.com/office/drawing/2014/main" id="{55ABDA69-68DA-4318-A3E8-E7AAF7E5E49F}"/>
              </a:ext>
            </a:extLst>
          </p:cNvPr>
          <p:cNvSpPr/>
          <p:nvPr/>
        </p:nvSpPr>
        <p:spPr>
          <a:xfrm>
            <a:off x="1634285" y="4386411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0" name="Rechteck: abgerundete Ecken 149">
            <a:extLst>
              <a:ext uri="{FF2B5EF4-FFF2-40B4-BE49-F238E27FC236}">
                <a16:creationId xmlns:a16="http://schemas.microsoft.com/office/drawing/2014/main" id="{9C1A3C1C-69C2-4B50-9A3F-BC436B45C32A}"/>
              </a:ext>
            </a:extLst>
          </p:cNvPr>
          <p:cNvSpPr/>
          <p:nvPr/>
        </p:nvSpPr>
        <p:spPr>
          <a:xfrm>
            <a:off x="2455055" y="4386411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1" name="Rechteck: abgerundete Ecken 150">
            <a:extLst>
              <a:ext uri="{FF2B5EF4-FFF2-40B4-BE49-F238E27FC236}">
                <a16:creationId xmlns:a16="http://schemas.microsoft.com/office/drawing/2014/main" id="{91F85B72-47C7-4C7D-AD1B-4678E68E18AA}"/>
              </a:ext>
            </a:extLst>
          </p:cNvPr>
          <p:cNvSpPr/>
          <p:nvPr/>
        </p:nvSpPr>
        <p:spPr>
          <a:xfrm>
            <a:off x="3278089" y="4386391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2" name="Rechteck: abgerundete Ecken 151">
            <a:extLst>
              <a:ext uri="{FF2B5EF4-FFF2-40B4-BE49-F238E27FC236}">
                <a16:creationId xmlns:a16="http://schemas.microsoft.com/office/drawing/2014/main" id="{3D5888D7-CD51-4C59-9AE5-446D00A8E651}"/>
              </a:ext>
            </a:extLst>
          </p:cNvPr>
          <p:cNvSpPr/>
          <p:nvPr/>
        </p:nvSpPr>
        <p:spPr>
          <a:xfrm>
            <a:off x="4093798" y="4389005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3" name="Rechteck: abgerundete Ecken 152">
            <a:extLst>
              <a:ext uri="{FF2B5EF4-FFF2-40B4-BE49-F238E27FC236}">
                <a16:creationId xmlns:a16="http://schemas.microsoft.com/office/drawing/2014/main" id="{3582186C-BB86-42EC-B0C7-51BCF3F17FAD}"/>
              </a:ext>
            </a:extLst>
          </p:cNvPr>
          <p:cNvSpPr/>
          <p:nvPr/>
        </p:nvSpPr>
        <p:spPr>
          <a:xfrm>
            <a:off x="4917393" y="4389000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4" name="Rechteck: abgerundete Ecken 153">
            <a:extLst>
              <a:ext uri="{FF2B5EF4-FFF2-40B4-BE49-F238E27FC236}">
                <a16:creationId xmlns:a16="http://schemas.microsoft.com/office/drawing/2014/main" id="{A76AC292-3DE0-4098-A677-F0287FCFC041}"/>
              </a:ext>
            </a:extLst>
          </p:cNvPr>
          <p:cNvSpPr/>
          <p:nvPr/>
        </p:nvSpPr>
        <p:spPr>
          <a:xfrm>
            <a:off x="5732883" y="4386391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5" name="Rechteck: abgerundete Ecken 154">
            <a:extLst>
              <a:ext uri="{FF2B5EF4-FFF2-40B4-BE49-F238E27FC236}">
                <a16:creationId xmlns:a16="http://schemas.microsoft.com/office/drawing/2014/main" id="{B60C7C02-5D23-4376-B667-34FF378708A7}"/>
              </a:ext>
            </a:extLst>
          </p:cNvPr>
          <p:cNvSpPr/>
          <p:nvPr/>
        </p:nvSpPr>
        <p:spPr>
          <a:xfrm>
            <a:off x="6550795" y="4386391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6" name="Rechteck: abgerundete Ecken 155">
            <a:extLst>
              <a:ext uri="{FF2B5EF4-FFF2-40B4-BE49-F238E27FC236}">
                <a16:creationId xmlns:a16="http://schemas.microsoft.com/office/drawing/2014/main" id="{090B3364-C665-490E-8BE2-364710074144}"/>
              </a:ext>
            </a:extLst>
          </p:cNvPr>
          <p:cNvSpPr/>
          <p:nvPr/>
        </p:nvSpPr>
        <p:spPr>
          <a:xfrm>
            <a:off x="7365040" y="4386386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7" name="Rechteck: abgerundete Ecken 156">
            <a:extLst>
              <a:ext uri="{FF2B5EF4-FFF2-40B4-BE49-F238E27FC236}">
                <a16:creationId xmlns:a16="http://schemas.microsoft.com/office/drawing/2014/main" id="{F46BAAB8-465D-4B2B-B3A5-A410CAE959AB}"/>
              </a:ext>
            </a:extLst>
          </p:cNvPr>
          <p:cNvSpPr/>
          <p:nvPr/>
        </p:nvSpPr>
        <p:spPr>
          <a:xfrm>
            <a:off x="8179285" y="4386386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9" name="Freihandform: Form 158">
            <a:hlinkClick r:id="rId8" action="ppaction://hlinksldjump"/>
            <a:extLst>
              <a:ext uri="{FF2B5EF4-FFF2-40B4-BE49-F238E27FC236}">
                <a16:creationId xmlns:a16="http://schemas.microsoft.com/office/drawing/2014/main" id="{081A89E0-A663-4B34-9A05-39870F0268F1}"/>
              </a:ext>
            </a:extLst>
          </p:cNvPr>
          <p:cNvSpPr/>
          <p:nvPr/>
        </p:nvSpPr>
        <p:spPr>
          <a:xfrm>
            <a:off x="9077207" y="4437672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864371DE-0C9D-49D4-9D4F-214B8C494C6F}"/>
              </a:ext>
            </a:extLst>
          </p:cNvPr>
          <p:cNvSpPr/>
          <p:nvPr/>
        </p:nvSpPr>
        <p:spPr>
          <a:xfrm>
            <a:off x="9013800" y="4388519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26A1489D-95E9-4DD2-90AA-943DA118E1CF}"/>
              </a:ext>
            </a:extLst>
          </p:cNvPr>
          <p:cNvSpPr txBox="1"/>
          <p:nvPr/>
        </p:nvSpPr>
        <p:spPr>
          <a:xfrm>
            <a:off x="1297281" y="4527687"/>
            <a:ext cx="24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3A8D"/>
                </a:solidFill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lang="de-DE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A550CE45-13CD-4EB3-A7BA-76F99EC5E370}"/>
              </a:ext>
            </a:extLst>
          </p:cNvPr>
          <p:cNvGrpSpPr/>
          <p:nvPr/>
        </p:nvGrpSpPr>
        <p:grpSpPr>
          <a:xfrm>
            <a:off x="1266622" y="1637883"/>
            <a:ext cx="319245" cy="4231962"/>
            <a:chOff x="1266622" y="1637883"/>
            <a:chExt cx="319245" cy="4231962"/>
          </a:xfrm>
        </p:grpSpPr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526BE8E5-1C0F-4C4D-9755-8664B349D1E4}"/>
                </a:ext>
              </a:extLst>
            </p:cNvPr>
            <p:cNvSpPr txBox="1"/>
            <p:nvPr/>
          </p:nvSpPr>
          <p:spPr>
            <a:xfrm>
              <a:off x="1266622" y="550051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lang="de-DE" dirty="0"/>
            </a:p>
          </p:txBody>
        </p:sp>
        <p:sp>
          <p:nvSpPr>
            <p:cNvPr id="106" name="Textfeld 105">
              <a:extLst>
                <a:ext uri="{FF2B5EF4-FFF2-40B4-BE49-F238E27FC236}">
                  <a16:creationId xmlns:a16="http://schemas.microsoft.com/office/drawing/2014/main" id="{ABAFF465-2D2B-412A-AB6D-1B8C8BAAC256}"/>
                </a:ext>
              </a:extLst>
            </p:cNvPr>
            <p:cNvSpPr txBox="1"/>
            <p:nvPr/>
          </p:nvSpPr>
          <p:spPr>
            <a:xfrm>
              <a:off x="1298967" y="4547982"/>
              <a:ext cx="243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lang="de-DE" dirty="0"/>
            </a:p>
          </p:txBody>
        </p:sp>
        <p:sp>
          <p:nvSpPr>
            <p:cNvPr id="107" name="Textfeld 106">
              <a:extLst>
                <a:ext uri="{FF2B5EF4-FFF2-40B4-BE49-F238E27FC236}">
                  <a16:creationId xmlns:a16="http://schemas.microsoft.com/office/drawing/2014/main" id="{FFFBA50B-84E8-4A28-B361-5F0C55112FAD}"/>
                </a:ext>
              </a:extLst>
            </p:cNvPr>
            <p:cNvSpPr txBox="1"/>
            <p:nvPr/>
          </p:nvSpPr>
          <p:spPr>
            <a:xfrm>
              <a:off x="1266935" y="3577163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lang="de-DE" dirty="0"/>
            </a:p>
          </p:txBody>
        </p:sp>
        <p:sp>
          <p:nvSpPr>
            <p:cNvPr id="108" name="Textfeld 107">
              <a:extLst>
                <a:ext uri="{FF2B5EF4-FFF2-40B4-BE49-F238E27FC236}">
                  <a16:creationId xmlns:a16="http://schemas.microsoft.com/office/drawing/2014/main" id="{2B04C3DA-EBE9-4AFA-975F-C69EA5DD3E28}"/>
                </a:ext>
              </a:extLst>
            </p:cNvPr>
            <p:cNvSpPr txBox="1"/>
            <p:nvPr/>
          </p:nvSpPr>
          <p:spPr>
            <a:xfrm>
              <a:off x="1270388" y="259339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lang="de-DE" dirty="0"/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0BDD41E3-CCA9-4795-A07A-680C2212D6D0}"/>
                </a:ext>
              </a:extLst>
            </p:cNvPr>
            <p:cNvSpPr txBox="1"/>
            <p:nvPr/>
          </p:nvSpPr>
          <p:spPr>
            <a:xfrm>
              <a:off x="1272961" y="163788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lang="de-DE" dirty="0"/>
            </a:p>
          </p:txBody>
        </p:sp>
      </p:grpSp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091F56B-8C99-4629-AED5-5FA0D38B585C}"/>
              </a:ext>
            </a:extLst>
          </p:cNvPr>
          <p:cNvGrpSpPr/>
          <p:nvPr/>
        </p:nvGrpSpPr>
        <p:grpSpPr>
          <a:xfrm>
            <a:off x="-16411" y="-12700"/>
            <a:ext cx="2490316" cy="6674644"/>
            <a:chOff x="-16411" y="-12700"/>
            <a:chExt cx="2490316" cy="6674644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CC0E430F-8A32-4A64-B254-9EA2C0A29E3F}"/>
                </a:ext>
              </a:extLst>
            </p:cNvPr>
            <p:cNvGrpSpPr/>
            <p:nvPr/>
          </p:nvGrpSpPr>
          <p:grpSpPr>
            <a:xfrm>
              <a:off x="-16411" y="-12700"/>
              <a:ext cx="2490316" cy="6674644"/>
              <a:chOff x="-2185551" y="0"/>
              <a:chExt cx="2490316" cy="6674644"/>
            </a:xfrm>
          </p:grpSpPr>
          <p:sp>
            <p:nvSpPr>
              <p:cNvPr id="103" name="Freihandform: Form 102">
                <a:extLst>
                  <a:ext uri="{FF2B5EF4-FFF2-40B4-BE49-F238E27FC236}">
                    <a16:creationId xmlns:a16="http://schemas.microsoft.com/office/drawing/2014/main" id="{4D98C6FE-D5B2-4426-901A-D57B5EB06FC0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52E4F"/>
                </a:solidFill>
                <a:extLst>
                  <a:ext uri="{C807C97D-BFC1-408E-A445-0C87EB9F89A2}">
                    <ask:lineSketchStyleProps xmlns:ask="http://schemas.microsoft.com/office/drawing/2018/sketchyshapes" sd="1517918351">
                      <a:custGeom>
                        <a:avLst/>
                        <a:gdLst>
                          <a:gd name="connsiteX0" fmla="*/ 0 w 2490316"/>
                          <a:gd name="connsiteY0" fmla="*/ 0 h 6674644"/>
                          <a:gd name="connsiteX1" fmla="*/ 472021 w 2490316"/>
                          <a:gd name="connsiteY1" fmla="*/ 0 h 6674644"/>
                          <a:gd name="connsiteX2" fmla="*/ 1029865 w 2490316"/>
                          <a:gd name="connsiteY2" fmla="*/ 0 h 6674644"/>
                          <a:gd name="connsiteX3" fmla="*/ 1609164 w 2490316"/>
                          <a:gd name="connsiteY3" fmla="*/ 0 h 6674644"/>
                          <a:gd name="connsiteX4" fmla="*/ 2145552 w 2490316"/>
                          <a:gd name="connsiteY4" fmla="*/ 0 h 6674644"/>
                          <a:gd name="connsiteX5" fmla="*/ 2145552 w 2490316"/>
                          <a:gd name="connsiteY5" fmla="*/ 588668 h 6674644"/>
                          <a:gd name="connsiteX6" fmla="*/ 2145552 w 2490316"/>
                          <a:gd name="connsiteY6" fmla="*/ 1119115 h 6674644"/>
                          <a:gd name="connsiteX7" fmla="*/ 2145552 w 2490316"/>
                          <a:gd name="connsiteY7" fmla="*/ 1591343 h 6674644"/>
                          <a:gd name="connsiteX8" fmla="*/ 2145552 w 2490316"/>
                          <a:gd name="connsiteY8" fmla="*/ 2121791 h 6674644"/>
                          <a:gd name="connsiteX9" fmla="*/ 2145552 w 2490316"/>
                          <a:gd name="connsiteY9" fmla="*/ 2652239 h 6674644"/>
                          <a:gd name="connsiteX10" fmla="*/ 2145552 w 2490316"/>
                          <a:gd name="connsiteY10" fmla="*/ 3124466 h 6674644"/>
                          <a:gd name="connsiteX11" fmla="*/ 2145552 w 2490316"/>
                          <a:gd name="connsiteY11" fmla="*/ 3887794 h 6674644"/>
                          <a:gd name="connsiteX12" fmla="*/ 2145552 w 2490316"/>
                          <a:gd name="connsiteY12" fmla="*/ 4592901 h 6674644"/>
                          <a:gd name="connsiteX13" fmla="*/ 2145552 w 2490316"/>
                          <a:gd name="connsiteY13" fmla="*/ 5821987 h 6674644"/>
                          <a:gd name="connsiteX14" fmla="*/ 2145164 w 2490316"/>
                          <a:gd name="connsiteY14" fmla="*/ 5823909 h 6674644"/>
                          <a:gd name="connsiteX15" fmla="*/ 2145164 w 2490316"/>
                          <a:gd name="connsiteY15" fmla="*/ 6244456 h 6674644"/>
                          <a:gd name="connsiteX16" fmla="*/ 2209377 w 2490316"/>
                          <a:gd name="connsiteY16" fmla="*/ 6341331 h 6674644"/>
                          <a:gd name="connsiteX17" fmla="*/ 2232366 w 2490316"/>
                          <a:gd name="connsiteY17" fmla="*/ 6345972 h 6674644"/>
                          <a:gd name="connsiteX18" fmla="*/ 2232366 w 2490316"/>
                          <a:gd name="connsiteY18" fmla="*/ 6348412 h 6674644"/>
                          <a:gd name="connsiteX19" fmla="*/ 2366525 w 2490316"/>
                          <a:gd name="connsiteY19" fmla="*/ 6348412 h 6674644"/>
                          <a:gd name="connsiteX20" fmla="*/ 2366525 w 2490316"/>
                          <a:gd name="connsiteY20" fmla="*/ 6349594 h 6674644"/>
                          <a:gd name="connsiteX21" fmla="*/ 2384222 w 2490316"/>
                          <a:gd name="connsiteY21" fmla="*/ 6349594 h 6674644"/>
                          <a:gd name="connsiteX22" fmla="*/ 2489359 w 2490316"/>
                          <a:gd name="connsiteY22" fmla="*/ 6454731 h 6674644"/>
                          <a:gd name="connsiteX23" fmla="*/ 2489359 w 2490316"/>
                          <a:gd name="connsiteY23" fmla="*/ 6475378 h 6674644"/>
                          <a:gd name="connsiteX24" fmla="*/ 2490316 w 2490316"/>
                          <a:gd name="connsiteY24" fmla="*/ 6475378 h 6674644"/>
                          <a:gd name="connsiteX25" fmla="*/ 2490316 w 2490316"/>
                          <a:gd name="connsiteY25" fmla="*/ 6569462 h 6674644"/>
                          <a:gd name="connsiteX26" fmla="*/ 2385179 w 2490316"/>
                          <a:gd name="connsiteY26" fmla="*/ 6674599 h 6674644"/>
                          <a:gd name="connsiteX27" fmla="*/ 2366525 w 2490316"/>
                          <a:gd name="connsiteY27" fmla="*/ 6674599 h 6674644"/>
                          <a:gd name="connsiteX28" fmla="*/ 2366525 w 2490316"/>
                          <a:gd name="connsiteY28" fmla="*/ 6674644 h 6674644"/>
                          <a:gd name="connsiteX29" fmla="*/ 2087378 w 2490316"/>
                          <a:gd name="connsiteY29" fmla="*/ 6674644 h 6674644"/>
                          <a:gd name="connsiteX30" fmla="*/ 2087378 w 2490316"/>
                          <a:gd name="connsiteY30" fmla="*/ 6674598 h 6674644"/>
                          <a:gd name="connsiteX31" fmla="*/ 1419873 w 2490316"/>
                          <a:gd name="connsiteY31" fmla="*/ 6674598 h 6674644"/>
                          <a:gd name="connsiteX32" fmla="*/ 1412295 w 2490316"/>
                          <a:gd name="connsiteY32" fmla="*/ 6673068 h 6674644"/>
                          <a:gd name="connsiteX33" fmla="*/ 955653 w 2490316"/>
                          <a:gd name="connsiteY33" fmla="*/ 6673068 h 6674644"/>
                          <a:gd name="connsiteX34" fmla="*/ 484888 w 2490316"/>
                          <a:gd name="connsiteY34" fmla="*/ 6673068 h 6674644"/>
                          <a:gd name="connsiteX35" fmla="*/ 0 w 2490316"/>
                          <a:gd name="connsiteY35" fmla="*/ 6673068 h 6674644"/>
                          <a:gd name="connsiteX36" fmla="*/ 0 w 2490316"/>
                          <a:gd name="connsiteY36" fmla="*/ 6005761 h 6674644"/>
                          <a:gd name="connsiteX37" fmla="*/ 0 w 2490316"/>
                          <a:gd name="connsiteY37" fmla="*/ 5204993 h 6674644"/>
                          <a:gd name="connsiteX38" fmla="*/ 0 w 2490316"/>
                          <a:gd name="connsiteY38" fmla="*/ 4404225 h 6674644"/>
                          <a:gd name="connsiteX39" fmla="*/ 0 w 2490316"/>
                          <a:gd name="connsiteY39" fmla="*/ 3870379 h 6674644"/>
                          <a:gd name="connsiteX40" fmla="*/ 0 w 2490316"/>
                          <a:gd name="connsiteY40" fmla="*/ 3336534 h 6674644"/>
                          <a:gd name="connsiteX41" fmla="*/ 0 w 2490316"/>
                          <a:gd name="connsiteY41" fmla="*/ 2535766 h 6674644"/>
                          <a:gd name="connsiteX42" fmla="*/ 0 w 2490316"/>
                          <a:gd name="connsiteY42" fmla="*/ 2001920 h 6674644"/>
                          <a:gd name="connsiteX43" fmla="*/ 0 w 2490316"/>
                          <a:gd name="connsiteY43" fmla="*/ 1267883 h 6674644"/>
                          <a:gd name="connsiteX44" fmla="*/ 0 w 2490316"/>
                          <a:gd name="connsiteY44" fmla="*/ 734037 h 6674644"/>
                          <a:gd name="connsiteX45" fmla="*/ 0 w 2490316"/>
                          <a:gd name="connsiteY45" fmla="*/ 0 h 66746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</a:cxnLst>
                        <a:rect l="l" t="t" r="r" b="b"/>
                        <a:pathLst>
                          <a:path w="2490316" h="6674644" fill="none" extrusionOk="0">
                            <a:moveTo>
                              <a:pt x="0" y="0"/>
                            </a:moveTo>
                            <a:cubicBezTo>
                              <a:pt x="155885" y="-7687"/>
                              <a:pt x="297172" y="13869"/>
                              <a:pt x="472021" y="0"/>
                            </a:cubicBezTo>
                            <a:cubicBezTo>
                              <a:pt x="646870" y="-13869"/>
                              <a:pt x="831837" y="25611"/>
                              <a:pt x="1029865" y="0"/>
                            </a:cubicBezTo>
                            <a:cubicBezTo>
                              <a:pt x="1227893" y="-25611"/>
                              <a:pt x="1453521" y="-25437"/>
                              <a:pt x="1609164" y="0"/>
                            </a:cubicBezTo>
                            <a:cubicBezTo>
                              <a:pt x="1764807" y="25437"/>
                              <a:pt x="1917854" y="11017"/>
                              <a:pt x="2145552" y="0"/>
                            </a:cubicBezTo>
                            <a:cubicBezTo>
                              <a:pt x="2122457" y="195267"/>
                              <a:pt x="2156554" y="400166"/>
                              <a:pt x="2145552" y="588668"/>
                            </a:cubicBezTo>
                            <a:cubicBezTo>
                              <a:pt x="2134550" y="777170"/>
                              <a:pt x="2122404" y="1004850"/>
                              <a:pt x="2145552" y="1119115"/>
                            </a:cubicBezTo>
                            <a:cubicBezTo>
                              <a:pt x="2168700" y="1233380"/>
                              <a:pt x="2155516" y="1413832"/>
                              <a:pt x="2145552" y="1591343"/>
                            </a:cubicBezTo>
                            <a:cubicBezTo>
                              <a:pt x="2135588" y="1768854"/>
                              <a:pt x="2162630" y="1944917"/>
                              <a:pt x="2145552" y="2121791"/>
                            </a:cubicBezTo>
                            <a:cubicBezTo>
                              <a:pt x="2128474" y="2298665"/>
                              <a:pt x="2142634" y="2448797"/>
                              <a:pt x="2145552" y="2652239"/>
                            </a:cubicBezTo>
                            <a:cubicBezTo>
                              <a:pt x="2148470" y="2855681"/>
                              <a:pt x="2145359" y="2963702"/>
                              <a:pt x="2145552" y="3124466"/>
                            </a:cubicBezTo>
                            <a:cubicBezTo>
                              <a:pt x="2145745" y="3285230"/>
                              <a:pt x="2136993" y="3699832"/>
                              <a:pt x="2145552" y="3887794"/>
                            </a:cubicBezTo>
                            <a:cubicBezTo>
                              <a:pt x="2154111" y="4075756"/>
                              <a:pt x="2119846" y="4393139"/>
                              <a:pt x="2145552" y="4592901"/>
                            </a:cubicBezTo>
                            <a:cubicBezTo>
                              <a:pt x="2171258" y="4792663"/>
                              <a:pt x="2174211" y="5498399"/>
                              <a:pt x="2145552" y="5821987"/>
                            </a:cubicBezTo>
                            <a:cubicBezTo>
                              <a:pt x="2145378" y="5822638"/>
                              <a:pt x="2145203" y="5823341"/>
                              <a:pt x="2145164" y="5823909"/>
                            </a:cubicBezTo>
                            <a:cubicBezTo>
                              <a:pt x="2155967" y="6021832"/>
                              <a:pt x="2162244" y="6043276"/>
                              <a:pt x="2145164" y="6244456"/>
                            </a:cubicBezTo>
                            <a:cubicBezTo>
                              <a:pt x="2151852" y="6286968"/>
                              <a:pt x="2170845" y="6334262"/>
                              <a:pt x="2209377" y="6341331"/>
                            </a:cubicBezTo>
                            <a:cubicBezTo>
                              <a:pt x="2218121" y="6341953"/>
                              <a:pt x="2225969" y="6344087"/>
                              <a:pt x="2232366" y="6345972"/>
                            </a:cubicBezTo>
                            <a:cubicBezTo>
                              <a:pt x="2232404" y="6346545"/>
                              <a:pt x="2232246" y="6347883"/>
                              <a:pt x="2232366" y="6348412"/>
                            </a:cubicBezTo>
                            <a:cubicBezTo>
                              <a:pt x="2292005" y="6349746"/>
                              <a:pt x="2320794" y="6349556"/>
                              <a:pt x="2366525" y="6348412"/>
                            </a:cubicBezTo>
                            <a:cubicBezTo>
                              <a:pt x="2366468" y="6348795"/>
                              <a:pt x="2366572" y="6349116"/>
                              <a:pt x="2366525" y="6349594"/>
                            </a:cubicBezTo>
                            <a:cubicBezTo>
                              <a:pt x="2374330" y="6349105"/>
                              <a:pt x="2376057" y="6348991"/>
                              <a:pt x="2384222" y="6349594"/>
                            </a:cubicBezTo>
                            <a:cubicBezTo>
                              <a:pt x="2450956" y="6348451"/>
                              <a:pt x="2485996" y="6408019"/>
                              <a:pt x="2489359" y="6454731"/>
                            </a:cubicBezTo>
                            <a:cubicBezTo>
                              <a:pt x="2489512" y="6463132"/>
                              <a:pt x="2489820" y="6468766"/>
                              <a:pt x="2489359" y="6475378"/>
                            </a:cubicBezTo>
                            <a:cubicBezTo>
                              <a:pt x="2489562" y="6475424"/>
                              <a:pt x="2490013" y="6475414"/>
                              <a:pt x="2490316" y="6475378"/>
                            </a:cubicBezTo>
                            <a:cubicBezTo>
                              <a:pt x="2487202" y="6505149"/>
                              <a:pt x="2492598" y="6523274"/>
                              <a:pt x="2490316" y="6569462"/>
                            </a:cubicBezTo>
                            <a:cubicBezTo>
                              <a:pt x="2485575" y="6626604"/>
                              <a:pt x="2434625" y="6673558"/>
                              <a:pt x="2385179" y="6674599"/>
                            </a:cubicBezTo>
                            <a:cubicBezTo>
                              <a:pt x="2377892" y="6675062"/>
                              <a:pt x="2374344" y="6674702"/>
                              <a:pt x="2366525" y="6674599"/>
                            </a:cubicBezTo>
                            <a:cubicBezTo>
                              <a:pt x="2366526" y="6674619"/>
                              <a:pt x="2366525" y="6674622"/>
                              <a:pt x="2366525" y="6674644"/>
                            </a:cubicBezTo>
                            <a:cubicBezTo>
                              <a:pt x="2253429" y="6664276"/>
                              <a:pt x="2147303" y="6686228"/>
                              <a:pt x="2087378" y="6674644"/>
                            </a:cubicBezTo>
                            <a:cubicBezTo>
                              <a:pt x="2087377" y="6674635"/>
                              <a:pt x="2087379" y="6674608"/>
                              <a:pt x="2087378" y="6674598"/>
                            </a:cubicBezTo>
                            <a:cubicBezTo>
                              <a:pt x="1815940" y="6672929"/>
                              <a:pt x="1645229" y="6680485"/>
                              <a:pt x="1419873" y="6674598"/>
                            </a:cubicBezTo>
                            <a:cubicBezTo>
                              <a:pt x="1417802" y="6674315"/>
                              <a:pt x="1413856" y="6673777"/>
                              <a:pt x="1412295" y="6673068"/>
                            </a:cubicBezTo>
                            <a:cubicBezTo>
                              <a:pt x="1290050" y="6679820"/>
                              <a:pt x="1127801" y="6678033"/>
                              <a:pt x="955653" y="6673068"/>
                            </a:cubicBezTo>
                            <a:cubicBezTo>
                              <a:pt x="783505" y="6668103"/>
                              <a:pt x="595734" y="6650147"/>
                              <a:pt x="484888" y="6673068"/>
                            </a:cubicBezTo>
                            <a:cubicBezTo>
                              <a:pt x="374042" y="6695989"/>
                              <a:pt x="101741" y="6676204"/>
                              <a:pt x="0" y="6673068"/>
                            </a:cubicBezTo>
                            <a:cubicBezTo>
                              <a:pt x="-11239" y="6423457"/>
                              <a:pt x="-26224" y="6212329"/>
                              <a:pt x="0" y="6005761"/>
                            </a:cubicBezTo>
                            <a:cubicBezTo>
                              <a:pt x="26224" y="5799193"/>
                              <a:pt x="20513" y="5550447"/>
                              <a:pt x="0" y="5204993"/>
                            </a:cubicBezTo>
                            <a:cubicBezTo>
                              <a:pt x="-20513" y="4859539"/>
                              <a:pt x="-3750" y="4623612"/>
                              <a:pt x="0" y="4404225"/>
                            </a:cubicBezTo>
                            <a:cubicBezTo>
                              <a:pt x="3750" y="4184838"/>
                              <a:pt x="-18259" y="4124356"/>
                              <a:pt x="0" y="3870379"/>
                            </a:cubicBezTo>
                            <a:cubicBezTo>
                              <a:pt x="18259" y="3616402"/>
                              <a:pt x="-15987" y="3495233"/>
                              <a:pt x="0" y="3336534"/>
                            </a:cubicBezTo>
                            <a:cubicBezTo>
                              <a:pt x="15987" y="3177836"/>
                              <a:pt x="36901" y="2927508"/>
                              <a:pt x="0" y="2535766"/>
                            </a:cubicBezTo>
                            <a:cubicBezTo>
                              <a:pt x="-36901" y="2144024"/>
                              <a:pt x="20342" y="2213982"/>
                              <a:pt x="0" y="2001920"/>
                            </a:cubicBezTo>
                            <a:cubicBezTo>
                              <a:pt x="-20342" y="1789858"/>
                              <a:pt x="-32254" y="1521453"/>
                              <a:pt x="0" y="1267883"/>
                            </a:cubicBezTo>
                            <a:cubicBezTo>
                              <a:pt x="32254" y="1014313"/>
                              <a:pt x="16662" y="882595"/>
                              <a:pt x="0" y="734037"/>
                            </a:cubicBezTo>
                            <a:cubicBezTo>
                              <a:pt x="-16662" y="585479"/>
                              <a:pt x="16107" y="212423"/>
                              <a:pt x="0" y="0"/>
                            </a:cubicBezTo>
                            <a:close/>
                          </a:path>
                          <a:path w="2490316" h="6674644" stroke="0" extrusionOk="0">
                            <a:moveTo>
                              <a:pt x="0" y="0"/>
                            </a:moveTo>
                            <a:cubicBezTo>
                              <a:pt x="262646" y="-3210"/>
                              <a:pt x="323408" y="-24519"/>
                              <a:pt x="579299" y="0"/>
                            </a:cubicBezTo>
                            <a:cubicBezTo>
                              <a:pt x="835190" y="24519"/>
                              <a:pt x="903251" y="19440"/>
                              <a:pt x="1051320" y="0"/>
                            </a:cubicBezTo>
                            <a:cubicBezTo>
                              <a:pt x="1199389" y="-19440"/>
                              <a:pt x="1392480" y="-23657"/>
                              <a:pt x="1544797" y="0"/>
                            </a:cubicBezTo>
                            <a:cubicBezTo>
                              <a:pt x="1697114" y="23657"/>
                              <a:pt x="2003737" y="-15008"/>
                              <a:pt x="2145552" y="0"/>
                            </a:cubicBezTo>
                            <a:cubicBezTo>
                              <a:pt x="2120753" y="284056"/>
                              <a:pt x="2163791" y="449645"/>
                              <a:pt x="2145552" y="646887"/>
                            </a:cubicBezTo>
                            <a:cubicBezTo>
                              <a:pt x="2127313" y="844129"/>
                              <a:pt x="2160474" y="943398"/>
                              <a:pt x="2145552" y="1119115"/>
                            </a:cubicBezTo>
                            <a:cubicBezTo>
                              <a:pt x="2130630" y="1294832"/>
                              <a:pt x="2138970" y="1514051"/>
                              <a:pt x="2145552" y="1707783"/>
                            </a:cubicBezTo>
                            <a:cubicBezTo>
                              <a:pt x="2152134" y="1901515"/>
                              <a:pt x="2153697" y="2147083"/>
                              <a:pt x="2145552" y="2471110"/>
                            </a:cubicBezTo>
                            <a:cubicBezTo>
                              <a:pt x="2137407" y="2795137"/>
                              <a:pt x="2133854" y="2784198"/>
                              <a:pt x="2145552" y="2943338"/>
                            </a:cubicBezTo>
                            <a:cubicBezTo>
                              <a:pt x="2157250" y="3102478"/>
                              <a:pt x="2132728" y="3527589"/>
                              <a:pt x="2145552" y="3706665"/>
                            </a:cubicBezTo>
                            <a:cubicBezTo>
                              <a:pt x="2158376" y="3885741"/>
                              <a:pt x="2153652" y="4152205"/>
                              <a:pt x="2145552" y="4411772"/>
                            </a:cubicBezTo>
                            <a:cubicBezTo>
                              <a:pt x="2137452" y="4671339"/>
                              <a:pt x="2172418" y="4820871"/>
                              <a:pt x="2145552" y="5175100"/>
                            </a:cubicBezTo>
                            <a:cubicBezTo>
                              <a:pt x="2118686" y="5529329"/>
                              <a:pt x="2121298" y="5505592"/>
                              <a:pt x="2145552" y="5821987"/>
                            </a:cubicBezTo>
                            <a:cubicBezTo>
                              <a:pt x="2145404" y="5822557"/>
                              <a:pt x="2145210" y="5823286"/>
                              <a:pt x="2145164" y="5823909"/>
                            </a:cubicBezTo>
                            <a:cubicBezTo>
                              <a:pt x="2141523" y="5939041"/>
                              <a:pt x="2140716" y="6052550"/>
                              <a:pt x="2145164" y="6244456"/>
                            </a:cubicBezTo>
                            <a:cubicBezTo>
                              <a:pt x="2143645" y="6293490"/>
                              <a:pt x="2174701" y="6326317"/>
                              <a:pt x="2209377" y="6341331"/>
                            </a:cubicBezTo>
                            <a:cubicBezTo>
                              <a:pt x="2218997" y="6343637"/>
                              <a:pt x="2223537" y="6343608"/>
                              <a:pt x="2232366" y="6345972"/>
                            </a:cubicBezTo>
                            <a:cubicBezTo>
                              <a:pt x="2232426" y="6346711"/>
                              <a:pt x="2232390" y="6347284"/>
                              <a:pt x="2232366" y="6348412"/>
                            </a:cubicBezTo>
                            <a:cubicBezTo>
                              <a:pt x="2295767" y="6343426"/>
                              <a:pt x="2311354" y="6354163"/>
                              <a:pt x="2366525" y="6348412"/>
                            </a:cubicBezTo>
                            <a:cubicBezTo>
                              <a:pt x="2366503" y="6348858"/>
                              <a:pt x="2366556" y="6349022"/>
                              <a:pt x="2366525" y="6349594"/>
                            </a:cubicBezTo>
                            <a:cubicBezTo>
                              <a:pt x="2374161" y="6349887"/>
                              <a:pt x="2376724" y="6348932"/>
                              <a:pt x="2384222" y="6349594"/>
                            </a:cubicBezTo>
                            <a:cubicBezTo>
                              <a:pt x="2443845" y="6347433"/>
                              <a:pt x="2487705" y="6390812"/>
                              <a:pt x="2489359" y="6454731"/>
                            </a:cubicBezTo>
                            <a:cubicBezTo>
                              <a:pt x="2488556" y="6460160"/>
                              <a:pt x="2489481" y="6467823"/>
                              <a:pt x="2489359" y="6475378"/>
                            </a:cubicBezTo>
                            <a:cubicBezTo>
                              <a:pt x="2489647" y="6475418"/>
                              <a:pt x="2489900" y="6475367"/>
                              <a:pt x="2490316" y="6475378"/>
                            </a:cubicBezTo>
                            <a:cubicBezTo>
                              <a:pt x="2489430" y="6509921"/>
                              <a:pt x="2493739" y="6532400"/>
                              <a:pt x="2490316" y="6569462"/>
                            </a:cubicBezTo>
                            <a:cubicBezTo>
                              <a:pt x="2485520" y="6623623"/>
                              <a:pt x="2450138" y="6674071"/>
                              <a:pt x="2385179" y="6674599"/>
                            </a:cubicBezTo>
                            <a:cubicBezTo>
                              <a:pt x="2379293" y="6674908"/>
                              <a:pt x="2373765" y="6674550"/>
                              <a:pt x="2366525" y="6674599"/>
                            </a:cubicBezTo>
                            <a:cubicBezTo>
                              <a:pt x="2366524" y="6674611"/>
                              <a:pt x="2366525" y="6674623"/>
                              <a:pt x="2366525" y="6674644"/>
                            </a:cubicBezTo>
                            <a:cubicBezTo>
                              <a:pt x="2238560" y="6677595"/>
                              <a:pt x="2150768" y="6674753"/>
                              <a:pt x="2087378" y="6674644"/>
                            </a:cubicBezTo>
                            <a:cubicBezTo>
                              <a:pt x="2087377" y="6674627"/>
                              <a:pt x="2087379" y="6674619"/>
                              <a:pt x="2087378" y="6674598"/>
                            </a:cubicBezTo>
                            <a:cubicBezTo>
                              <a:pt x="1948283" y="6667739"/>
                              <a:pt x="1609842" y="6701483"/>
                              <a:pt x="1419873" y="6674598"/>
                            </a:cubicBezTo>
                            <a:cubicBezTo>
                              <a:pt x="1416959" y="6673936"/>
                              <a:pt x="1414162" y="6673755"/>
                              <a:pt x="1412295" y="6673068"/>
                            </a:cubicBezTo>
                            <a:cubicBezTo>
                              <a:pt x="1221291" y="6658425"/>
                              <a:pt x="1159181" y="6666062"/>
                              <a:pt x="983899" y="6673068"/>
                            </a:cubicBezTo>
                            <a:cubicBezTo>
                              <a:pt x="808617" y="6680074"/>
                              <a:pt x="731991" y="6651661"/>
                              <a:pt x="484888" y="6673068"/>
                            </a:cubicBezTo>
                            <a:cubicBezTo>
                              <a:pt x="237785" y="6694475"/>
                              <a:pt x="103344" y="6682696"/>
                              <a:pt x="0" y="6673068"/>
                            </a:cubicBezTo>
                            <a:cubicBezTo>
                              <a:pt x="-12740" y="6469630"/>
                              <a:pt x="-19496" y="6381484"/>
                              <a:pt x="0" y="6205953"/>
                            </a:cubicBezTo>
                            <a:cubicBezTo>
                              <a:pt x="19496" y="6030423"/>
                              <a:pt x="-13933" y="5699363"/>
                              <a:pt x="0" y="5471916"/>
                            </a:cubicBezTo>
                            <a:cubicBezTo>
                              <a:pt x="13933" y="5244469"/>
                              <a:pt x="25997" y="5161630"/>
                              <a:pt x="0" y="4871340"/>
                            </a:cubicBezTo>
                            <a:cubicBezTo>
                              <a:pt x="-25997" y="4581050"/>
                              <a:pt x="-25868" y="4405392"/>
                              <a:pt x="0" y="4137302"/>
                            </a:cubicBezTo>
                            <a:cubicBezTo>
                              <a:pt x="25868" y="3869212"/>
                              <a:pt x="17032" y="3780399"/>
                              <a:pt x="0" y="3536726"/>
                            </a:cubicBezTo>
                            <a:cubicBezTo>
                              <a:pt x="-17032" y="3293053"/>
                              <a:pt x="-38346" y="3010095"/>
                              <a:pt x="0" y="2735958"/>
                            </a:cubicBezTo>
                            <a:cubicBezTo>
                              <a:pt x="38346" y="2461821"/>
                              <a:pt x="-25455" y="2219100"/>
                              <a:pt x="0" y="1935190"/>
                            </a:cubicBezTo>
                            <a:cubicBezTo>
                              <a:pt x="25455" y="1651280"/>
                              <a:pt x="-21150" y="1513039"/>
                              <a:pt x="0" y="1267883"/>
                            </a:cubicBezTo>
                            <a:cubicBezTo>
                              <a:pt x="21150" y="1022727"/>
                              <a:pt x="7967" y="1016878"/>
                              <a:pt x="0" y="800768"/>
                            </a:cubicBezTo>
                            <a:cubicBezTo>
                              <a:pt x="-7967" y="584658"/>
                              <a:pt x="29640" y="1737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  <p:pic>
            <p:nvPicPr>
              <p:cNvPr id="104" name="Grafik 10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01B5900-9FAE-43E0-AE10-205DD3F48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0B093F48-DAA4-4A99-A32C-891FB3925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66" y="204636"/>
              <a:ext cx="1633771" cy="305602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25365D53-9414-4FA7-912D-87EE20EACB30}"/>
              </a:ext>
            </a:extLst>
          </p:cNvPr>
          <p:cNvSpPr txBox="1"/>
          <p:nvPr/>
        </p:nvSpPr>
        <p:spPr>
          <a:xfrm>
            <a:off x="131919" y="1946435"/>
            <a:ext cx="1318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START COUNTING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460274F5-EE5A-4633-A4F6-40CBFB8BCE01}"/>
              </a:ext>
            </a:extLst>
          </p:cNvPr>
          <p:cNvGrpSpPr/>
          <p:nvPr/>
        </p:nvGrpSpPr>
        <p:grpSpPr>
          <a:xfrm>
            <a:off x="239237" y="2227576"/>
            <a:ext cx="1640842" cy="264074"/>
            <a:chOff x="239237" y="2272707"/>
            <a:chExt cx="1640842" cy="264074"/>
          </a:xfrm>
        </p:grpSpPr>
        <p:sp>
          <p:nvSpPr>
            <p:cNvPr id="98" name="Flussdiagramm: Alternativer Prozess 97">
              <a:extLst>
                <a:ext uri="{FF2B5EF4-FFF2-40B4-BE49-F238E27FC236}">
                  <a16:creationId xmlns:a16="http://schemas.microsoft.com/office/drawing/2014/main" id="{F361EF3B-6C23-44F9-A90B-8FB71DF30BCE}"/>
                </a:ext>
              </a:extLst>
            </p:cNvPr>
            <p:cNvSpPr/>
            <p:nvPr/>
          </p:nvSpPr>
          <p:spPr>
            <a:xfrm>
              <a:off x="239237" y="2278874"/>
              <a:ext cx="771643" cy="257907"/>
            </a:xfrm>
            <a:prstGeom prst="flowChartAlternateProcess">
              <a:avLst/>
            </a:prstGeom>
            <a:solidFill>
              <a:srgbClr val="062C50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LEFT</a:t>
              </a:r>
            </a:p>
          </p:txBody>
        </p:sp>
        <p:sp>
          <p:nvSpPr>
            <p:cNvPr id="99" name="Flussdiagramm: Alternativer Prozess 98">
              <a:extLst>
                <a:ext uri="{FF2B5EF4-FFF2-40B4-BE49-F238E27FC236}">
                  <a16:creationId xmlns:a16="http://schemas.microsoft.com/office/drawing/2014/main" id="{19E483A4-8B74-46B2-A4DA-9F90E2321834}"/>
                </a:ext>
              </a:extLst>
            </p:cNvPr>
            <p:cNvSpPr/>
            <p:nvPr/>
          </p:nvSpPr>
          <p:spPr>
            <a:xfrm>
              <a:off x="1108436" y="2272707"/>
              <a:ext cx="771643" cy="257907"/>
            </a:xfrm>
            <a:prstGeom prst="flowChartAlternateProcess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RIGHT</a:t>
              </a:r>
            </a:p>
          </p:txBody>
        </p:sp>
      </p:grpSp>
      <p:sp>
        <p:nvSpPr>
          <p:cNvPr id="52" name="Textfeld 51">
            <a:extLst>
              <a:ext uri="{FF2B5EF4-FFF2-40B4-BE49-F238E27FC236}">
                <a16:creationId xmlns:a16="http://schemas.microsoft.com/office/drawing/2014/main" id="{1B0DDFD2-F98F-4D4A-A7B0-01B475B7D370}"/>
              </a:ext>
            </a:extLst>
          </p:cNvPr>
          <p:cNvSpPr txBox="1"/>
          <p:nvPr/>
        </p:nvSpPr>
        <p:spPr>
          <a:xfrm>
            <a:off x="129260" y="2783688"/>
            <a:ext cx="98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EDIT NUMBER OF ROWS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07B1FAF0-D49A-40B9-8394-83A8B2EF012C}"/>
              </a:ext>
            </a:extLst>
          </p:cNvPr>
          <p:cNvGrpSpPr/>
          <p:nvPr/>
        </p:nvGrpSpPr>
        <p:grpSpPr>
          <a:xfrm flipH="1">
            <a:off x="1109389" y="2819438"/>
            <a:ext cx="315126" cy="315126"/>
            <a:chOff x="1568294" y="2733374"/>
            <a:chExt cx="168168" cy="168168"/>
          </a:xfrm>
        </p:grpSpPr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5DDB427E-D0DD-46EF-8EFD-FA05EAC7DCFD}"/>
                </a:ext>
              </a:extLst>
            </p:cNvPr>
            <p:cNvSpPr/>
            <p:nvPr/>
          </p:nvSpPr>
          <p:spPr>
            <a:xfrm>
              <a:off x="1568294" y="2733374"/>
              <a:ext cx="168168" cy="168168"/>
            </a:xfrm>
            <a:prstGeom prst="ellipse">
              <a:avLst/>
            </a:prstGeom>
            <a:solidFill>
              <a:srgbClr val="6780A2"/>
            </a:solidFill>
            <a:ln w="38100">
              <a:solidFill>
                <a:srgbClr val="052E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2" name="Grafik 71">
              <a:extLst>
                <a:ext uri="{FF2B5EF4-FFF2-40B4-BE49-F238E27FC236}">
                  <a16:creationId xmlns:a16="http://schemas.microsoft.com/office/drawing/2014/main" id="{0A0C28E7-9C35-40A2-9199-E74812BC8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56" t="22470" r="35845" b="36131"/>
            <a:stretch/>
          </p:blipFill>
          <p:spPr>
            <a:xfrm>
              <a:off x="1607343" y="2769396"/>
              <a:ext cx="95250" cy="95250"/>
            </a:xfrm>
            <a:prstGeom prst="rect">
              <a:avLst/>
            </a:prstGeom>
          </p:spPr>
        </p:pic>
      </p:grpSp>
      <p:pic>
        <p:nvPicPr>
          <p:cNvPr id="70" name="Grafik 69">
            <a:extLst>
              <a:ext uri="{FF2B5EF4-FFF2-40B4-BE49-F238E27FC236}">
                <a16:creationId xmlns:a16="http://schemas.microsoft.com/office/drawing/2014/main" id="{1AF11651-C048-4835-87A7-07D4B47E018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22"/>
            <a:ext cx="205261" cy="102630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5C3E7ACB-81AC-4FE1-9D67-C40486EF56E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24099" y="5689103"/>
            <a:ext cx="264922" cy="264922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1BD0EFA-8447-4E57-8F6E-B2E71BB3F116}"/>
              </a:ext>
            </a:extLst>
          </p:cNvPr>
          <p:cNvGrpSpPr/>
          <p:nvPr/>
        </p:nvGrpSpPr>
        <p:grpSpPr>
          <a:xfrm>
            <a:off x="132813" y="3476333"/>
            <a:ext cx="1749084" cy="251860"/>
            <a:chOff x="131045" y="3692866"/>
            <a:chExt cx="1749084" cy="251860"/>
          </a:xfrm>
        </p:grpSpPr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AF249137-95FA-4A23-A1FA-27F464D194DB}"/>
                </a:ext>
              </a:extLst>
            </p:cNvPr>
            <p:cNvSpPr/>
            <p:nvPr/>
          </p:nvSpPr>
          <p:spPr>
            <a:xfrm rot="10800000" flipH="1">
              <a:off x="1424384" y="3692866"/>
              <a:ext cx="455745" cy="251860"/>
            </a:xfrm>
            <a:custGeom>
              <a:avLst/>
              <a:gdLst>
                <a:gd name="connsiteX0" fmla="*/ 125930 w 455745"/>
                <a:gd name="connsiteY0" fmla="*/ 251860 h 251860"/>
                <a:gd name="connsiteX1" fmla="*/ 203885 w 455745"/>
                <a:gd name="connsiteY1" fmla="*/ 251860 h 251860"/>
                <a:gd name="connsiteX2" fmla="*/ 251860 w 455745"/>
                <a:gd name="connsiteY2" fmla="*/ 251860 h 251860"/>
                <a:gd name="connsiteX3" fmla="*/ 329815 w 455745"/>
                <a:gd name="connsiteY3" fmla="*/ 251860 h 251860"/>
                <a:gd name="connsiteX4" fmla="*/ 455745 w 455745"/>
                <a:gd name="connsiteY4" fmla="*/ 125930 h 251860"/>
                <a:gd name="connsiteX5" fmla="*/ 329815 w 455745"/>
                <a:gd name="connsiteY5" fmla="*/ 0 h 251860"/>
                <a:gd name="connsiteX6" fmla="*/ 251860 w 455745"/>
                <a:gd name="connsiteY6" fmla="*/ 0 h 251860"/>
                <a:gd name="connsiteX7" fmla="*/ 203885 w 455745"/>
                <a:gd name="connsiteY7" fmla="*/ 0 h 251860"/>
                <a:gd name="connsiteX8" fmla="*/ 125930 w 455745"/>
                <a:gd name="connsiteY8" fmla="*/ 0 h 251860"/>
                <a:gd name="connsiteX9" fmla="*/ 0 w 455745"/>
                <a:gd name="connsiteY9" fmla="*/ 125930 h 251860"/>
                <a:gd name="connsiteX10" fmla="*/ 125930 w 455745"/>
                <a:gd name="connsiteY10" fmla="*/ 25186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251860"/>
                  </a:moveTo>
                  <a:lnTo>
                    <a:pt x="203885" y="251860"/>
                  </a:lnTo>
                  <a:lnTo>
                    <a:pt x="251860" y="251860"/>
                  </a:lnTo>
                  <a:lnTo>
                    <a:pt x="329815" y="251860"/>
                  </a:lnTo>
                  <a:cubicBezTo>
                    <a:pt x="399364" y="251860"/>
                    <a:pt x="455745" y="195479"/>
                    <a:pt x="455745" y="125930"/>
                  </a:cubicBezTo>
                  <a:cubicBezTo>
                    <a:pt x="455745" y="56381"/>
                    <a:pt x="399364" y="0"/>
                    <a:pt x="329815" y="0"/>
                  </a:cubicBezTo>
                  <a:lnTo>
                    <a:pt x="251860" y="0"/>
                  </a:lnTo>
                  <a:lnTo>
                    <a:pt x="203885" y="0"/>
                  </a:lnTo>
                  <a:lnTo>
                    <a:pt x="125930" y="0"/>
                  </a:lnTo>
                  <a:cubicBezTo>
                    <a:pt x="56381" y="0"/>
                    <a:pt x="0" y="56381"/>
                    <a:pt x="0" y="125930"/>
                  </a:cubicBezTo>
                  <a:cubicBezTo>
                    <a:pt x="0" y="195479"/>
                    <a:pt x="56381" y="251860"/>
                    <a:pt x="125930" y="2518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61" name="Flussdiagramm: Verbinder 60">
              <a:hlinkClick r:id="rId19" action="ppaction://hlinksldjump"/>
              <a:extLst>
                <a:ext uri="{FF2B5EF4-FFF2-40B4-BE49-F238E27FC236}">
                  <a16:creationId xmlns:a16="http://schemas.microsoft.com/office/drawing/2014/main" id="{EB703778-35DA-418B-98DE-777E77F9C365}"/>
                </a:ext>
              </a:extLst>
            </p:cNvPr>
            <p:cNvSpPr/>
            <p:nvPr/>
          </p:nvSpPr>
          <p:spPr>
            <a:xfrm flipH="1">
              <a:off x="1633633" y="3703595"/>
              <a:ext cx="232666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AC98B56-026C-45A7-BD1E-541E6EFE9DAB}"/>
                </a:ext>
              </a:extLst>
            </p:cNvPr>
            <p:cNvSpPr txBox="1"/>
            <p:nvPr/>
          </p:nvSpPr>
          <p:spPr>
            <a:xfrm>
              <a:off x="131045" y="3693671"/>
              <a:ext cx="11598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SEAT NUMBERS</a:t>
              </a:r>
            </a:p>
          </p:txBody>
        </p:sp>
      </p:grpSp>
      <p:sp>
        <p:nvSpPr>
          <p:cNvPr id="63" name="Textfeld 62">
            <a:extLst>
              <a:ext uri="{FF2B5EF4-FFF2-40B4-BE49-F238E27FC236}">
                <a16:creationId xmlns:a16="http://schemas.microsoft.com/office/drawing/2014/main" id="{A462DCD7-C31B-415C-9807-17E44059E2A4}"/>
              </a:ext>
            </a:extLst>
          </p:cNvPr>
          <p:cNvSpPr txBox="1"/>
          <p:nvPr/>
        </p:nvSpPr>
        <p:spPr>
          <a:xfrm>
            <a:off x="129769" y="4424839"/>
            <a:ext cx="1159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ROW NUMBERS</a:t>
            </a:r>
          </a:p>
        </p:txBody>
      </p:sp>
      <p:sp>
        <p:nvSpPr>
          <p:cNvPr id="64" name="Freihandform: Form 63">
            <a:extLst>
              <a:ext uri="{FF2B5EF4-FFF2-40B4-BE49-F238E27FC236}">
                <a16:creationId xmlns:a16="http://schemas.microsoft.com/office/drawing/2014/main" id="{6ED7DB2B-251C-40DA-B0DF-FA38869669C9}"/>
              </a:ext>
            </a:extLst>
          </p:cNvPr>
          <p:cNvSpPr/>
          <p:nvPr/>
        </p:nvSpPr>
        <p:spPr>
          <a:xfrm rot="10800000" flipH="1">
            <a:off x="1424296" y="4421246"/>
            <a:ext cx="455745" cy="251860"/>
          </a:xfrm>
          <a:custGeom>
            <a:avLst/>
            <a:gdLst>
              <a:gd name="connsiteX0" fmla="*/ 125930 w 455745"/>
              <a:gd name="connsiteY0" fmla="*/ 251860 h 251860"/>
              <a:gd name="connsiteX1" fmla="*/ 203885 w 455745"/>
              <a:gd name="connsiteY1" fmla="*/ 251860 h 251860"/>
              <a:gd name="connsiteX2" fmla="*/ 251860 w 455745"/>
              <a:gd name="connsiteY2" fmla="*/ 251860 h 251860"/>
              <a:gd name="connsiteX3" fmla="*/ 329815 w 455745"/>
              <a:gd name="connsiteY3" fmla="*/ 251860 h 251860"/>
              <a:gd name="connsiteX4" fmla="*/ 455745 w 455745"/>
              <a:gd name="connsiteY4" fmla="*/ 125930 h 251860"/>
              <a:gd name="connsiteX5" fmla="*/ 329815 w 455745"/>
              <a:gd name="connsiteY5" fmla="*/ 0 h 251860"/>
              <a:gd name="connsiteX6" fmla="*/ 251860 w 455745"/>
              <a:gd name="connsiteY6" fmla="*/ 0 h 251860"/>
              <a:gd name="connsiteX7" fmla="*/ 203885 w 455745"/>
              <a:gd name="connsiteY7" fmla="*/ 0 h 251860"/>
              <a:gd name="connsiteX8" fmla="*/ 125930 w 455745"/>
              <a:gd name="connsiteY8" fmla="*/ 0 h 251860"/>
              <a:gd name="connsiteX9" fmla="*/ 0 w 455745"/>
              <a:gd name="connsiteY9" fmla="*/ 125930 h 251860"/>
              <a:gd name="connsiteX10" fmla="*/ 125930 w 455745"/>
              <a:gd name="connsiteY10" fmla="*/ 25186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251860"/>
                </a:moveTo>
                <a:lnTo>
                  <a:pt x="203885" y="251860"/>
                </a:lnTo>
                <a:lnTo>
                  <a:pt x="251860" y="251860"/>
                </a:lnTo>
                <a:lnTo>
                  <a:pt x="329815" y="251860"/>
                </a:lnTo>
                <a:cubicBezTo>
                  <a:pt x="399364" y="251860"/>
                  <a:pt x="455745" y="195479"/>
                  <a:pt x="455745" y="125930"/>
                </a:cubicBezTo>
                <a:cubicBezTo>
                  <a:pt x="455745" y="56381"/>
                  <a:pt x="399364" y="0"/>
                  <a:pt x="329815" y="0"/>
                </a:cubicBezTo>
                <a:lnTo>
                  <a:pt x="251860" y="0"/>
                </a:lnTo>
                <a:lnTo>
                  <a:pt x="203885" y="0"/>
                </a:lnTo>
                <a:lnTo>
                  <a:pt x="125930" y="0"/>
                </a:lnTo>
                <a:cubicBezTo>
                  <a:pt x="56381" y="0"/>
                  <a:pt x="0" y="56381"/>
                  <a:pt x="0" y="125930"/>
                </a:cubicBezTo>
                <a:cubicBezTo>
                  <a:pt x="0" y="195479"/>
                  <a:pt x="56381" y="251860"/>
                  <a:pt x="125930" y="2518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65" name="Flussdiagramm: Verbinder 64">
            <a:extLst>
              <a:ext uri="{FF2B5EF4-FFF2-40B4-BE49-F238E27FC236}">
                <a16:creationId xmlns:a16="http://schemas.microsoft.com/office/drawing/2014/main" id="{319B60BA-89C0-40C6-9AC6-7184569BF047}"/>
              </a:ext>
            </a:extLst>
          </p:cNvPr>
          <p:cNvSpPr/>
          <p:nvPr/>
        </p:nvSpPr>
        <p:spPr>
          <a:xfrm flipH="1">
            <a:off x="1633544" y="4431976"/>
            <a:ext cx="232667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1E9A432A-EB8C-47D2-BE61-11E29F2C413F}"/>
              </a:ext>
            </a:extLst>
          </p:cNvPr>
          <p:cNvSpPr txBox="1"/>
          <p:nvPr/>
        </p:nvSpPr>
        <p:spPr>
          <a:xfrm>
            <a:off x="129769" y="4826980"/>
            <a:ext cx="1159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LETTERS AS ROW NUMBERS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682B49D-1BAA-4D8F-9FAB-62311BBB7D64}"/>
              </a:ext>
            </a:extLst>
          </p:cNvPr>
          <p:cNvGrpSpPr/>
          <p:nvPr/>
        </p:nvGrpSpPr>
        <p:grpSpPr>
          <a:xfrm flipH="1">
            <a:off x="1426735" y="4893935"/>
            <a:ext cx="455745" cy="251860"/>
            <a:chOff x="1426735" y="4593680"/>
            <a:chExt cx="455745" cy="251860"/>
          </a:xfrm>
        </p:grpSpPr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CAC8965D-6D7B-45F9-A76A-C33AD2281FA6}"/>
                </a:ext>
              </a:extLst>
            </p:cNvPr>
            <p:cNvSpPr/>
            <p:nvPr/>
          </p:nvSpPr>
          <p:spPr>
            <a:xfrm>
              <a:off x="1426735" y="4593680"/>
              <a:ext cx="455745" cy="251860"/>
            </a:xfrm>
            <a:custGeom>
              <a:avLst/>
              <a:gdLst>
                <a:gd name="connsiteX0" fmla="*/ 125930 w 455745"/>
                <a:gd name="connsiteY0" fmla="*/ 0 h 251860"/>
                <a:gd name="connsiteX1" fmla="*/ 203885 w 455745"/>
                <a:gd name="connsiteY1" fmla="*/ 0 h 251860"/>
                <a:gd name="connsiteX2" fmla="*/ 251860 w 455745"/>
                <a:gd name="connsiteY2" fmla="*/ 0 h 251860"/>
                <a:gd name="connsiteX3" fmla="*/ 329815 w 455745"/>
                <a:gd name="connsiteY3" fmla="*/ 0 h 251860"/>
                <a:gd name="connsiteX4" fmla="*/ 455745 w 455745"/>
                <a:gd name="connsiteY4" fmla="*/ 125930 h 251860"/>
                <a:gd name="connsiteX5" fmla="*/ 329815 w 455745"/>
                <a:gd name="connsiteY5" fmla="*/ 251860 h 251860"/>
                <a:gd name="connsiteX6" fmla="*/ 251860 w 455745"/>
                <a:gd name="connsiteY6" fmla="*/ 251860 h 251860"/>
                <a:gd name="connsiteX7" fmla="*/ 203885 w 455745"/>
                <a:gd name="connsiteY7" fmla="*/ 251860 h 251860"/>
                <a:gd name="connsiteX8" fmla="*/ 125930 w 455745"/>
                <a:gd name="connsiteY8" fmla="*/ 251860 h 251860"/>
                <a:gd name="connsiteX9" fmla="*/ 0 w 455745"/>
                <a:gd name="connsiteY9" fmla="*/ 125930 h 251860"/>
                <a:gd name="connsiteX10" fmla="*/ 125930 w 455745"/>
                <a:gd name="connsiteY10" fmla="*/ 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0"/>
                  </a:moveTo>
                  <a:lnTo>
                    <a:pt x="203885" y="0"/>
                  </a:lnTo>
                  <a:lnTo>
                    <a:pt x="251860" y="0"/>
                  </a:lnTo>
                  <a:lnTo>
                    <a:pt x="329815" y="0"/>
                  </a:lnTo>
                  <a:cubicBezTo>
                    <a:pt x="399364" y="0"/>
                    <a:pt x="455745" y="56381"/>
                    <a:pt x="455745" y="125930"/>
                  </a:cubicBezTo>
                  <a:cubicBezTo>
                    <a:pt x="455745" y="195479"/>
                    <a:pt x="399364" y="251860"/>
                    <a:pt x="329815" y="251860"/>
                  </a:cubicBezTo>
                  <a:lnTo>
                    <a:pt x="251860" y="251860"/>
                  </a:lnTo>
                  <a:lnTo>
                    <a:pt x="203885" y="251860"/>
                  </a:lnTo>
                  <a:lnTo>
                    <a:pt x="125930" y="251860"/>
                  </a:lnTo>
                  <a:cubicBezTo>
                    <a:pt x="56381" y="251860"/>
                    <a:pt x="0" y="195479"/>
                    <a:pt x="0" y="125930"/>
                  </a:cubicBezTo>
                  <a:cubicBezTo>
                    <a:pt x="0" y="56381"/>
                    <a:pt x="56381" y="0"/>
                    <a:pt x="12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68" name="Flussdiagramm: Verbinder 67">
              <a:hlinkClick r:id="rId20" action="ppaction://hlinksldjump"/>
              <a:extLst>
                <a:ext uri="{FF2B5EF4-FFF2-40B4-BE49-F238E27FC236}">
                  <a16:creationId xmlns:a16="http://schemas.microsoft.com/office/drawing/2014/main" id="{577E1F17-C0C7-48C4-91F5-4817EC92666E}"/>
                </a:ext>
              </a:extLst>
            </p:cNvPr>
            <p:cNvSpPr/>
            <p:nvPr/>
          </p:nvSpPr>
          <p:spPr>
            <a:xfrm>
              <a:off x="1440564" y="4604409"/>
              <a:ext cx="232667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0" name="Ellipse 119">
            <a:extLst>
              <a:ext uri="{FF2B5EF4-FFF2-40B4-BE49-F238E27FC236}">
                <a16:creationId xmlns:a16="http://schemas.microsoft.com/office/drawing/2014/main" id="{5C666D45-AAF9-43DE-A84F-6D597BA50EFE}"/>
              </a:ext>
            </a:extLst>
          </p:cNvPr>
          <p:cNvSpPr/>
          <p:nvPr/>
        </p:nvSpPr>
        <p:spPr>
          <a:xfrm flipH="1">
            <a:off x="1540805" y="2818113"/>
            <a:ext cx="315126" cy="315126"/>
          </a:xfrm>
          <a:prstGeom prst="ellipse">
            <a:avLst/>
          </a:prstGeom>
          <a:solidFill>
            <a:srgbClr val="6780A2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1" name="Grafik 120">
            <a:extLst>
              <a:ext uri="{FF2B5EF4-FFF2-40B4-BE49-F238E27FC236}">
                <a16:creationId xmlns:a16="http://schemas.microsoft.com/office/drawing/2014/main" id="{9C4037B6-DF82-409F-8F62-9EE2586F9FB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22"/>
            <a:ext cx="205261" cy="102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A5E8C3AE-44FF-4AF3-9AC2-0E7DE95A6394}"/>
              </a:ext>
            </a:extLst>
          </p:cNvPr>
          <p:cNvGrpSpPr/>
          <p:nvPr/>
        </p:nvGrpSpPr>
        <p:grpSpPr>
          <a:xfrm>
            <a:off x="132813" y="3882617"/>
            <a:ext cx="1747253" cy="400110"/>
            <a:chOff x="133339" y="3113923"/>
            <a:chExt cx="1747253" cy="400110"/>
          </a:xfrm>
        </p:grpSpPr>
        <p:grpSp>
          <p:nvGrpSpPr>
            <p:cNvPr id="140" name="Gruppieren 139">
              <a:extLst>
                <a:ext uri="{FF2B5EF4-FFF2-40B4-BE49-F238E27FC236}">
                  <a16:creationId xmlns:a16="http://schemas.microsoft.com/office/drawing/2014/main" id="{2E82444A-A619-4F63-A9B1-C69ED00CADB2}"/>
                </a:ext>
              </a:extLst>
            </p:cNvPr>
            <p:cNvGrpSpPr/>
            <p:nvPr/>
          </p:nvGrpSpPr>
          <p:grpSpPr>
            <a:xfrm flipH="1">
              <a:off x="1424847" y="3180628"/>
              <a:ext cx="455745" cy="251860"/>
              <a:chOff x="1424847" y="3180628"/>
              <a:chExt cx="455745" cy="251860"/>
            </a:xfrm>
            <a:solidFill>
              <a:srgbClr val="92D050"/>
            </a:solidFill>
          </p:grpSpPr>
          <p:sp>
            <p:nvSpPr>
              <p:cNvPr id="142" name="Freihandform: Form 141">
                <a:extLst>
                  <a:ext uri="{FF2B5EF4-FFF2-40B4-BE49-F238E27FC236}">
                    <a16:creationId xmlns:a16="http://schemas.microsoft.com/office/drawing/2014/main" id="{74B5A4DB-B9A6-4463-9225-305201CB455A}"/>
                  </a:ext>
                </a:extLst>
              </p:cNvPr>
              <p:cNvSpPr/>
              <p:nvPr/>
            </p:nvSpPr>
            <p:spPr>
              <a:xfrm flipH="1">
                <a:off x="1424847" y="3180628"/>
                <a:ext cx="455745" cy="251860"/>
              </a:xfrm>
              <a:custGeom>
                <a:avLst/>
                <a:gdLst>
                  <a:gd name="connsiteX0" fmla="*/ 125930 w 455745"/>
                  <a:gd name="connsiteY0" fmla="*/ 0 h 251860"/>
                  <a:gd name="connsiteX1" fmla="*/ 203885 w 455745"/>
                  <a:gd name="connsiteY1" fmla="*/ 0 h 251860"/>
                  <a:gd name="connsiteX2" fmla="*/ 251860 w 455745"/>
                  <a:gd name="connsiteY2" fmla="*/ 0 h 251860"/>
                  <a:gd name="connsiteX3" fmla="*/ 329815 w 455745"/>
                  <a:gd name="connsiteY3" fmla="*/ 0 h 251860"/>
                  <a:gd name="connsiteX4" fmla="*/ 455745 w 455745"/>
                  <a:gd name="connsiteY4" fmla="*/ 125930 h 251860"/>
                  <a:gd name="connsiteX5" fmla="*/ 329815 w 455745"/>
                  <a:gd name="connsiteY5" fmla="*/ 251860 h 251860"/>
                  <a:gd name="connsiteX6" fmla="*/ 251860 w 455745"/>
                  <a:gd name="connsiteY6" fmla="*/ 251860 h 251860"/>
                  <a:gd name="connsiteX7" fmla="*/ 203885 w 455745"/>
                  <a:gd name="connsiteY7" fmla="*/ 251860 h 251860"/>
                  <a:gd name="connsiteX8" fmla="*/ 125930 w 455745"/>
                  <a:gd name="connsiteY8" fmla="*/ 251860 h 251860"/>
                  <a:gd name="connsiteX9" fmla="*/ 0 w 455745"/>
                  <a:gd name="connsiteY9" fmla="*/ 125930 h 251860"/>
                  <a:gd name="connsiteX10" fmla="*/ 125930 w 455745"/>
                  <a:gd name="connsiteY10" fmla="*/ 0 h 25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5745" h="251860">
                    <a:moveTo>
                      <a:pt x="125930" y="0"/>
                    </a:moveTo>
                    <a:lnTo>
                      <a:pt x="203885" y="0"/>
                    </a:lnTo>
                    <a:lnTo>
                      <a:pt x="251860" y="0"/>
                    </a:lnTo>
                    <a:lnTo>
                      <a:pt x="329815" y="0"/>
                    </a:lnTo>
                    <a:cubicBezTo>
                      <a:pt x="399364" y="0"/>
                      <a:pt x="455745" y="56381"/>
                      <a:pt x="455745" y="125930"/>
                    </a:cubicBezTo>
                    <a:cubicBezTo>
                      <a:pt x="455745" y="195479"/>
                      <a:pt x="399364" y="251860"/>
                      <a:pt x="329815" y="251860"/>
                    </a:cubicBezTo>
                    <a:lnTo>
                      <a:pt x="251860" y="251860"/>
                    </a:lnTo>
                    <a:lnTo>
                      <a:pt x="203885" y="251860"/>
                    </a:lnTo>
                    <a:lnTo>
                      <a:pt x="125930" y="251860"/>
                    </a:lnTo>
                    <a:cubicBezTo>
                      <a:pt x="56381" y="251860"/>
                      <a:pt x="0" y="195479"/>
                      <a:pt x="0" y="125930"/>
                    </a:cubicBezTo>
                    <a:cubicBezTo>
                      <a:pt x="0" y="56381"/>
                      <a:pt x="56381" y="0"/>
                      <a:pt x="1259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143" name="Flussdiagramm: Verbinder 142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6CA3CF79-66A3-41C2-8B79-2A8F74E4D0FC}"/>
                  </a:ext>
                </a:extLst>
              </p:cNvPr>
              <p:cNvSpPr/>
              <p:nvPr/>
            </p:nvSpPr>
            <p:spPr>
              <a:xfrm flipH="1">
                <a:off x="1438676" y="3191357"/>
                <a:ext cx="232667" cy="230911"/>
              </a:xfrm>
              <a:prstGeom prst="flowChartConnector">
                <a:avLst/>
              </a:prstGeom>
              <a:solidFill>
                <a:schemeClr val="bg1"/>
              </a:solidFill>
              <a:ln w="38100">
                <a:solidFill>
                  <a:srgbClr val="062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D6007FDA-7CCC-4250-ABF4-0DBAF214504F}"/>
                </a:ext>
              </a:extLst>
            </p:cNvPr>
            <p:cNvSpPr txBox="1"/>
            <p:nvPr/>
          </p:nvSpPr>
          <p:spPr>
            <a:xfrm>
              <a:off x="133339" y="3113923"/>
              <a:ext cx="12832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START COUNTING ANEW IN EACH ROW</a:t>
              </a:r>
            </a:p>
          </p:txBody>
        </p:sp>
      </p:grpSp>
      <p:grpSp>
        <p:nvGrpSpPr>
          <p:cNvPr id="138" name="Gruppieren 137">
            <a:extLst>
              <a:ext uri="{FF2B5EF4-FFF2-40B4-BE49-F238E27FC236}">
                <a16:creationId xmlns:a16="http://schemas.microsoft.com/office/drawing/2014/main" id="{24FC0A45-7642-4710-926E-34DE03A1DE97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44" name="Rechteck: abgerundete Ecken 143">
              <a:extLst>
                <a:ext uri="{FF2B5EF4-FFF2-40B4-BE49-F238E27FC236}">
                  <a16:creationId xmlns:a16="http://schemas.microsoft.com/office/drawing/2014/main" id="{CBB42DA8-3723-4594-B110-DEBEA7352ED5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5" name="Grafik 144">
              <a:extLst>
                <a:ext uri="{FF2B5EF4-FFF2-40B4-BE49-F238E27FC236}">
                  <a16:creationId xmlns:a16="http://schemas.microsoft.com/office/drawing/2014/main" id="{703C29CA-ACC9-4A73-B3E3-F82722942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sp>
        <p:nvSpPr>
          <p:cNvPr id="173" name="Textfeld 172">
            <a:extLst>
              <a:ext uri="{FF2B5EF4-FFF2-40B4-BE49-F238E27FC236}">
                <a16:creationId xmlns:a16="http://schemas.microsoft.com/office/drawing/2014/main" id="{A8632D93-C17F-4AEF-BEEB-A1C8FC6C6718}"/>
              </a:ext>
            </a:extLst>
          </p:cNvPr>
          <p:cNvSpPr txBox="1"/>
          <p:nvPr/>
        </p:nvSpPr>
        <p:spPr>
          <a:xfrm>
            <a:off x="557841" y="5606879"/>
            <a:ext cx="1487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52E4F"/>
                </a:solidFill>
                <a:ea typeface="Verdana" panose="020B0604030504040204" pitchFamily="34" charset="0"/>
              </a:rPr>
              <a:t>MARK WHEELCHAIR PLACE , EMPTY SPACE OR ENTRANCE WITH CLICK ON THE SEAT</a:t>
            </a:r>
            <a:endParaRPr lang="de-DE" sz="1000" b="1" dirty="0">
              <a:solidFill>
                <a:srgbClr val="052E4F"/>
              </a:solidFill>
              <a:ea typeface="Verdana" panose="020B0604030504040204" pitchFamily="34" charset="0"/>
            </a:endParaRP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8E38A292-79A9-4AF2-BF3F-95C95228A7AF}"/>
              </a:ext>
            </a:extLst>
          </p:cNvPr>
          <p:cNvSpPr txBox="1"/>
          <p:nvPr/>
        </p:nvSpPr>
        <p:spPr>
          <a:xfrm>
            <a:off x="141866" y="3129454"/>
            <a:ext cx="19035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6780A2"/>
                </a:solidFill>
              </a:rPr>
              <a:t>(number of seats same as previous row)</a:t>
            </a:r>
            <a:endParaRPr lang="de-DE" sz="800" dirty="0">
              <a:solidFill>
                <a:srgbClr val="6780A2"/>
              </a:solidFill>
            </a:endParaRPr>
          </a:p>
        </p:txBody>
      </p:sp>
      <p:grpSp>
        <p:nvGrpSpPr>
          <p:cNvPr id="146" name="Gruppieren 145">
            <a:extLst>
              <a:ext uri="{FF2B5EF4-FFF2-40B4-BE49-F238E27FC236}">
                <a16:creationId xmlns:a16="http://schemas.microsoft.com/office/drawing/2014/main" id="{9A41DC2D-8623-463C-B85E-88800BDC92E2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47" name="Freihandform 23">
              <a:extLst>
                <a:ext uri="{FF2B5EF4-FFF2-40B4-BE49-F238E27FC236}">
                  <a16:creationId xmlns:a16="http://schemas.microsoft.com/office/drawing/2014/main" id="{4B81C4B2-4BEB-44C0-AE3E-5DB6B67DCB4C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58" name="Grafik 157">
              <a:extLst>
                <a:ext uri="{FF2B5EF4-FFF2-40B4-BE49-F238E27FC236}">
                  <a16:creationId xmlns:a16="http://schemas.microsoft.com/office/drawing/2014/main" id="{9067639F-9AD5-4122-849A-1DAF84E8F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sp>
        <p:nvSpPr>
          <p:cNvPr id="119" name="Textfeld 118">
            <a:extLst>
              <a:ext uri="{FF2B5EF4-FFF2-40B4-BE49-F238E27FC236}">
                <a16:creationId xmlns:a16="http://schemas.microsoft.com/office/drawing/2014/main" id="{DAB54590-75ED-4F78-BF73-0F58E69FDD6D}"/>
              </a:ext>
            </a:extLst>
          </p:cNvPr>
          <p:cNvSpPr txBox="1"/>
          <p:nvPr/>
        </p:nvSpPr>
        <p:spPr>
          <a:xfrm>
            <a:off x="130631" y="1021498"/>
            <a:ext cx="1749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  <a:ea typeface="Verdana" panose="020B0604030504040204" pitchFamily="34" charset="0"/>
              </a:rPr>
              <a:t>SEATING MAP KONFIG.</a:t>
            </a:r>
          </a:p>
        </p:txBody>
      </p: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9933EA35-8FFA-484E-9945-47F518F0A7E8}"/>
              </a:ext>
            </a:extLst>
          </p:cNvPr>
          <p:cNvGrpSpPr/>
          <p:nvPr/>
        </p:nvGrpSpPr>
        <p:grpSpPr>
          <a:xfrm>
            <a:off x="228821" y="1340749"/>
            <a:ext cx="494389" cy="494389"/>
            <a:chOff x="228821" y="1349422"/>
            <a:chExt cx="494389" cy="494389"/>
          </a:xfrm>
        </p:grpSpPr>
        <p:sp>
          <p:nvSpPr>
            <p:cNvPr id="164" name="Rechteck: abgerundete Ecken 163">
              <a:extLst>
                <a:ext uri="{FF2B5EF4-FFF2-40B4-BE49-F238E27FC236}">
                  <a16:creationId xmlns:a16="http://schemas.microsoft.com/office/drawing/2014/main" id="{1B079ED4-A26F-4F1D-8849-7E05D5CF0438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SAVE</a:t>
              </a:r>
            </a:p>
          </p:txBody>
        </p:sp>
        <p:pic>
          <p:nvPicPr>
            <p:cNvPr id="170" name="Grafik 169">
              <a:extLst>
                <a:ext uri="{FF2B5EF4-FFF2-40B4-BE49-F238E27FC236}">
                  <a16:creationId xmlns:a16="http://schemas.microsoft.com/office/drawing/2014/main" id="{F95E7D90-5F6C-4089-AC11-4C9A3199A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171" name="Gruppieren 170">
            <a:extLst>
              <a:ext uri="{FF2B5EF4-FFF2-40B4-BE49-F238E27FC236}">
                <a16:creationId xmlns:a16="http://schemas.microsoft.com/office/drawing/2014/main" id="{925FCE2E-ADF6-4432-8A21-D5A1DDAF44A7}"/>
              </a:ext>
            </a:extLst>
          </p:cNvPr>
          <p:cNvGrpSpPr/>
          <p:nvPr/>
        </p:nvGrpSpPr>
        <p:grpSpPr>
          <a:xfrm>
            <a:off x="799410" y="1343342"/>
            <a:ext cx="494389" cy="494390"/>
            <a:chOff x="799410" y="1352015"/>
            <a:chExt cx="494389" cy="494390"/>
          </a:xfrm>
        </p:grpSpPr>
        <p:sp>
          <p:nvSpPr>
            <p:cNvPr id="172" name="Rechteck: abgerundete Ecken 171">
              <a:extLst>
                <a:ext uri="{FF2B5EF4-FFF2-40B4-BE49-F238E27FC236}">
                  <a16:creationId xmlns:a16="http://schemas.microsoft.com/office/drawing/2014/main" id="{08132BFA-AD68-470F-AA38-C8A529DF9FED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rgbClr val="062C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CONFIRM</a:t>
              </a:r>
              <a:endParaRPr lang="de-DE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174" name="Grafik 173">
              <a:extLst>
                <a:ext uri="{FF2B5EF4-FFF2-40B4-BE49-F238E27FC236}">
                  <a16:creationId xmlns:a16="http://schemas.microsoft.com/office/drawing/2014/main" id="{BCC6A81A-A41B-4EB7-97F7-C0DFEF9A2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178" name="Textfeld 177">
            <a:extLst>
              <a:ext uri="{FF2B5EF4-FFF2-40B4-BE49-F238E27FC236}">
                <a16:creationId xmlns:a16="http://schemas.microsoft.com/office/drawing/2014/main" id="{214D5631-C5B8-41AF-8E56-C2E8D0C720FC}"/>
              </a:ext>
            </a:extLst>
          </p:cNvPr>
          <p:cNvSpPr txBox="1"/>
          <p:nvPr/>
        </p:nvSpPr>
        <p:spPr>
          <a:xfrm>
            <a:off x="137939" y="661341"/>
            <a:ext cx="1276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</a:rPr>
              <a:t>WIFI DIRECT STATUS</a:t>
            </a:r>
          </a:p>
        </p:txBody>
      </p:sp>
      <p:pic>
        <p:nvPicPr>
          <p:cNvPr id="179" name="Grafik 178">
            <a:extLst>
              <a:ext uri="{FF2B5EF4-FFF2-40B4-BE49-F238E27FC236}">
                <a16:creationId xmlns:a16="http://schemas.microsoft.com/office/drawing/2014/main" id="{A474617C-121D-4E50-AB42-04887341DCD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11" name="DELETE">
            <a:extLst>
              <a:ext uri="{FF2B5EF4-FFF2-40B4-BE49-F238E27FC236}">
                <a16:creationId xmlns:a16="http://schemas.microsoft.com/office/drawing/2014/main" id="{47492103-F6FD-4D53-86C5-47CC0445D4E5}"/>
              </a:ext>
            </a:extLst>
          </p:cNvPr>
          <p:cNvGrpSpPr/>
          <p:nvPr/>
        </p:nvGrpSpPr>
        <p:grpSpPr>
          <a:xfrm>
            <a:off x="1368203" y="1340749"/>
            <a:ext cx="494389" cy="494389"/>
            <a:chOff x="1368203" y="1349422"/>
            <a:chExt cx="494389" cy="494389"/>
          </a:xfrm>
        </p:grpSpPr>
        <p:sp>
          <p:nvSpPr>
            <p:cNvPr id="212" name="Rechteck: abgerundete Ecken 211">
              <a:extLst>
                <a:ext uri="{FF2B5EF4-FFF2-40B4-BE49-F238E27FC236}">
                  <a16:creationId xmlns:a16="http://schemas.microsoft.com/office/drawing/2014/main" id="{AC8DE444-048B-4C90-8099-8C812035FFDE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DELETE</a:t>
              </a:r>
            </a:p>
          </p:txBody>
        </p:sp>
        <p:pic>
          <p:nvPicPr>
            <p:cNvPr id="213" name="Grafik 212">
              <a:extLst>
                <a:ext uri="{FF2B5EF4-FFF2-40B4-BE49-F238E27FC236}">
                  <a16:creationId xmlns:a16="http://schemas.microsoft.com/office/drawing/2014/main" id="{CBBE532C-9C0F-4D36-AFB8-46E8A6424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F2B030AA-152E-4157-87BF-76E7D0EB3A82}"/>
              </a:ext>
            </a:extLst>
          </p:cNvPr>
          <p:cNvGrpSpPr/>
          <p:nvPr/>
        </p:nvGrpSpPr>
        <p:grpSpPr>
          <a:xfrm>
            <a:off x="4203636" y="2222863"/>
            <a:ext cx="3839352" cy="1794162"/>
            <a:chOff x="4203636" y="2222863"/>
            <a:chExt cx="3839352" cy="1794162"/>
          </a:xfrm>
        </p:grpSpPr>
        <p:grpSp>
          <p:nvGrpSpPr>
            <p:cNvPr id="215" name="Gruppieren 214">
              <a:extLst>
                <a:ext uri="{FF2B5EF4-FFF2-40B4-BE49-F238E27FC236}">
                  <a16:creationId xmlns:a16="http://schemas.microsoft.com/office/drawing/2014/main" id="{007329B4-04C0-400E-A690-9B3B1F277E56}"/>
                </a:ext>
              </a:extLst>
            </p:cNvPr>
            <p:cNvGrpSpPr/>
            <p:nvPr/>
          </p:nvGrpSpPr>
          <p:grpSpPr>
            <a:xfrm>
              <a:off x="4203636" y="2222863"/>
              <a:ext cx="3839352" cy="1794162"/>
              <a:chOff x="4203636" y="2222863"/>
              <a:chExt cx="3839352" cy="1794162"/>
            </a:xfrm>
          </p:grpSpPr>
          <p:sp>
            <p:nvSpPr>
              <p:cNvPr id="218" name="Rechteck: abgerundete Ecken 217">
                <a:extLst>
                  <a:ext uri="{FF2B5EF4-FFF2-40B4-BE49-F238E27FC236}">
                    <a16:creationId xmlns:a16="http://schemas.microsoft.com/office/drawing/2014/main" id="{ED98F1C4-4C27-477F-B496-3EA552003D78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9" name="Textfeld 218">
                <a:extLst>
                  <a:ext uri="{FF2B5EF4-FFF2-40B4-BE49-F238E27FC236}">
                    <a16:creationId xmlns:a16="http://schemas.microsoft.com/office/drawing/2014/main" id="{963FB7EA-D637-45EF-9508-82DDA9FD26D0}"/>
                  </a:ext>
                </a:extLst>
              </p:cNvPr>
              <p:cNvSpPr txBox="1"/>
              <p:nvPr/>
            </p:nvSpPr>
            <p:spPr>
              <a:xfrm>
                <a:off x="4203636" y="2519320"/>
                <a:ext cx="38393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</a:p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the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entire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Seating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Map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Konfig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. ?</a:t>
                </a:r>
              </a:p>
            </p:txBody>
          </p:sp>
          <p:pic>
            <p:nvPicPr>
              <p:cNvPr id="220" name="Grafik 219">
                <a:extLst>
                  <a:ext uri="{FF2B5EF4-FFF2-40B4-BE49-F238E27FC236}">
                    <a16:creationId xmlns:a16="http://schemas.microsoft.com/office/drawing/2014/main" id="{3073E659-DDB8-4E8D-BAA4-5B6262E30E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216" name="Flussdiagramm: Alternativer Prozess 215">
              <a:hlinkClick r:id="rId36" action="ppaction://hlinksldjump"/>
              <a:extLst>
                <a:ext uri="{FF2B5EF4-FFF2-40B4-BE49-F238E27FC236}">
                  <a16:creationId xmlns:a16="http://schemas.microsoft.com/office/drawing/2014/main" id="{F9029A7D-F81C-4883-B997-204A45BD9D20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217" name="Flussdiagramm: Alternativer Prozess 216">
              <a:hlinkClick r:id="rId36" action="ppaction://hlinksldjump"/>
              <a:extLst>
                <a:ext uri="{FF2B5EF4-FFF2-40B4-BE49-F238E27FC236}">
                  <a16:creationId xmlns:a16="http://schemas.microsoft.com/office/drawing/2014/main" id="{F8B65F70-3A06-4F37-9080-B49647A94849}"/>
                </a:ext>
              </a:extLst>
            </p:cNvPr>
            <p:cNvSpPr/>
            <p:nvPr/>
          </p:nvSpPr>
          <p:spPr>
            <a:xfrm>
              <a:off x="4978401" y="3584697"/>
              <a:ext cx="2293908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all </a:t>
              </a:r>
              <a:r>
                <a:rPr lang="de-DE" sz="1200" b="1" dirty="0" err="1">
                  <a:solidFill>
                    <a:schemeClr val="bg1"/>
                  </a:solidFill>
                </a:rPr>
                <a:t>Detectors</a:t>
              </a:r>
              <a:endParaRPr lang="de-DE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1" name="CANCEL">
            <a:extLst>
              <a:ext uri="{FF2B5EF4-FFF2-40B4-BE49-F238E27FC236}">
                <a16:creationId xmlns:a16="http://schemas.microsoft.com/office/drawing/2014/main" id="{A1D3AB64-A2A9-4B67-8504-DC821FACE2DD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222" name="DELETE2">
            <a:extLst>
              <a:ext uri="{FF2B5EF4-FFF2-40B4-BE49-F238E27FC236}">
                <a16:creationId xmlns:a16="http://schemas.microsoft.com/office/drawing/2014/main" id="{57E62BD8-963F-4008-B4C4-DC34F3492C55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223" name="Rechteck: abgerundete Ecken 222">
              <a:extLst>
                <a:ext uri="{FF2B5EF4-FFF2-40B4-BE49-F238E27FC236}">
                  <a16:creationId xmlns:a16="http://schemas.microsoft.com/office/drawing/2014/main" id="{5FF07A46-1DDB-4E78-9865-78F8EAF2ADC0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224" name="Grafik 223">
              <a:extLst>
                <a:ext uri="{FF2B5EF4-FFF2-40B4-BE49-F238E27FC236}">
                  <a16:creationId xmlns:a16="http://schemas.microsoft.com/office/drawing/2014/main" id="{DC324074-8A58-4E23-A4B0-BE44C46EC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088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1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</p:childTnLst>
        </p:cTn>
      </p:par>
    </p:tnLst>
    <p:bldLst>
      <p:bldP spid="221" grpId="0" animBg="1"/>
      <p:bldP spid="221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rafik 161">
            <a:extLst>
              <a:ext uri="{FF2B5EF4-FFF2-40B4-BE49-F238E27FC236}">
                <a16:creationId xmlns:a16="http://schemas.microsoft.com/office/drawing/2014/main" id="{402E4B6A-98ED-43D0-A224-56FA2B8A40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pic>
        <p:nvPicPr>
          <p:cNvPr id="164" name="Grafik 163">
            <a:extLst>
              <a:ext uri="{FF2B5EF4-FFF2-40B4-BE49-F238E27FC236}">
                <a16:creationId xmlns:a16="http://schemas.microsoft.com/office/drawing/2014/main" id="{9BA96573-8F1C-453B-AD8A-CFB063AE29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44"/>
          <a:stretch/>
        </p:blipFill>
        <p:spPr>
          <a:xfrm>
            <a:off x="-131808" y="3822196"/>
            <a:ext cx="1558340" cy="2291804"/>
          </a:xfrm>
          <a:prstGeom prst="rect">
            <a:avLst/>
          </a:prstGeom>
        </p:spPr>
      </p:pic>
      <p:sp>
        <p:nvSpPr>
          <p:cNvPr id="166" name="Flussdiagramm: Alternativer Prozess 165">
            <a:extLst>
              <a:ext uri="{FF2B5EF4-FFF2-40B4-BE49-F238E27FC236}">
                <a16:creationId xmlns:a16="http://schemas.microsoft.com/office/drawing/2014/main" id="{B3C88C10-E1B1-4F5E-A4C5-7468BC91EA11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259397DA-5CFF-4B71-812B-2134C1E62147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68" name="Grafik 167">
            <a:extLst>
              <a:ext uri="{FF2B5EF4-FFF2-40B4-BE49-F238E27FC236}">
                <a16:creationId xmlns:a16="http://schemas.microsoft.com/office/drawing/2014/main" id="{D5425F2B-A659-4F22-956B-C53448A6E3A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169" name="Flussdiagramm: Alternativer Prozess 168">
            <a:extLst>
              <a:ext uri="{FF2B5EF4-FFF2-40B4-BE49-F238E27FC236}">
                <a16:creationId xmlns:a16="http://schemas.microsoft.com/office/drawing/2014/main" id="{9155407A-A22E-4666-806C-11012247AE7C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86" name="Flussdiagramm: Alternativer Prozess 85">
            <a:extLst>
              <a:ext uri="{FF2B5EF4-FFF2-40B4-BE49-F238E27FC236}">
                <a16:creationId xmlns:a16="http://schemas.microsoft.com/office/drawing/2014/main" id="{6FC200E8-4CDE-455F-BE23-08F5BF9A1D8E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37444D8-A5CD-4B14-A948-22AE68CF0FA1}"/>
              </a:ext>
            </a:extLst>
          </p:cNvPr>
          <p:cNvSpPr txBox="1"/>
          <p:nvPr/>
        </p:nvSpPr>
        <p:spPr>
          <a:xfrm>
            <a:off x="1259755" y="54793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3A8D"/>
                </a:solidFill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lang="de-DE" dirty="0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A5EEAC3-9B67-4C89-B2A3-72A2F6DDDA2A}"/>
              </a:ext>
            </a:extLst>
          </p:cNvPr>
          <p:cNvSpPr/>
          <p:nvPr/>
        </p:nvSpPr>
        <p:spPr>
          <a:xfrm>
            <a:off x="1637794" y="5348126"/>
            <a:ext cx="744663" cy="677273"/>
          </a:xfrm>
          <a:prstGeom prst="roundRect">
            <a:avLst/>
          </a:prstGeom>
          <a:solidFill>
            <a:srgbClr val="003A8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5E1E6CD-286F-441C-A870-94E9B9928242}"/>
              </a:ext>
            </a:extLst>
          </p:cNvPr>
          <p:cNvSpPr/>
          <p:nvPr/>
        </p:nvSpPr>
        <p:spPr>
          <a:xfrm>
            <a:off x="2457115" y="5348124"/>
            <a:ext cx="744663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Droid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8C3534F-CE19-41D6-B72A-1211B502CE28}"/>
              </a:ext>
            </a:extLst>
          </p:cNvPr>
          <p:cNvSpPr/>
          <p:nvPr/>
        </p:nvSpPr>
        <p:spPr>
          <a:xfrm>
            <a:off x="163779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37672711-352C-4E67-B755-989D53513525}"/>
              </a:ext>
            </a:extLst>
          </p:cNvPr>
          <p:cNvSpPr/>
          <p:nvPr/>
        </p:nvSpPr>
        <p:spPr>
          <a:xfrm>
            <a:off x="245856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34" name="Rechteck: abgerundete Ecken 33" hidden="1">
            <a:extLst>
              <a:ext uri="{FF2B5EF4-FFF2-40B4-BE49-F238E27FC236}">
                <a16:creationId xmlns:a16="http://schemas.microsoft.com/office/drawing/2014/main" id="{8F0AE18E-EFB5-409B-8DD0-12CBEC792D88}"/>
              </a:ext>
            </a:extLst>
          </p:cNvPr>
          <p:cNvSpPr/>
          <p:nvPr/>
        </p:nvSpPr>
        <p:spPr>
          <a:xfrm>
            <a:off x="3281595" y="5339850"/>
            <a:ext cx="744663" cy="6772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E66A797-1927-46E7-AAD6-C8F4F70E6A1F}"/>
              </a:ext>
            </a:extLst>
          </p:cNvPr>
          <p:cNvSpPr/>
          <p:nvPr/>
        </p:nvSpPr>
        <p:spPr>
          <a:xfrm>
            <a:off x="3281596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E34A215B-E08B-421B-A836-FDBD2D58E69D}"/>
              </a:ext>
            </a:extLst>
          </p:cNvPr>
          <p:cNvSpPr/>
          <p:nvPr/>
        </p:nvSpPr>
        <p:spPr>
          <a:xfrm>
            <a:off x="4097306" y="535072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BF564B64-0D91-4D7F-971C-827091B87A6B}"/>
              </a:ext>
            </a:extLst>
          </p:cNvPr>
          <p:cNvSpPr/>
          <p:nvPr/>
        </p:nvSpPr>
        <p:spPr>
          <a:xfrm>
            <a:off x="4920903" y="535071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6E47345F-6292-47D3-A436-A2A3954E1E47}"/>
              </a:ext>
            </a:extLst>
          </p:cNvPr>
          <p:cNvSpPr/>
          <p:nvPr/>
        </p:nvSpPr>
        <p:spPr>
          <a:xfrm>
            <a:off x="573639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A0510539-300C-48EA-BD2C-96098308E1D4}"/>
              </a:ext>
            </a:extLst>
          </p:cNvPr>
          <p:cNvSpPr/>
          <p:nvPr/>
        </p:nvSpPr>
        <p:spPr>
          <a:xfrm>
            <a:off x="655430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2CA5CBD-9E76-4C23-82E9-C8A10F3D5253}"/>
              </a:ext>
            </a:extLst>
          </p:cNvPr>
          <p:cNvSpPr/>
          <p:nvPr/>
        </p:nvSpPr>
        <p:spPr>
          <a:xfrm>
            <a:off x="7368549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E74E147-90FB-4F85-8AF2-087F5021165D}"/>
              </a:ext>
            </a:extLst>
          </p:cNvPr>
          <p:cNvSpPr/>
          <p:nvPr/>
        </p:nvSpPr>
        <p:spPr>
          <a:xfrm>
            <a:off x="8182794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557E0B1-8745-4011-BF48-11F5B352A0DB}"/>
              </a:ext>
            </a:extLst>
          </p:cNvPr>
          <p:cNvSpPr/>
          <p:nvPr/>
        </p:nvSpPr>
        <p:spPr>
          <a:xfrm>
            <a:off x="9068154" y="5406376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8617EB95-5B42-4F2D-96E4-328904A16DF8}"/>
              </a:ext>
            </a:extLst>
          </p:cNvPr>
          <p:cNvSpPr/>
          <p:nvPr/>
        </p:nvSpPr>
        <p:spPr>
          <a:xfrm>
            <a:off x="9013800" y="5357223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96F1627D-33D0-4DBB-B62B-4C740F1C6971}"/>
              </a:ext>
            </a:extLst>
          </p:cNvPr>
          <p:cNvGrpSpPr/>
          <p:nvPr/>
        </p:nvGrpSpPr>
        <p:grpSpPr>
          <a:xfrm>
            <a:off x="1634285" y="4386386"/>
            <a:ext cx="7289665" cy="679894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149" name="Rechteck: abgerundete Ecken 148">
              <a:extLst>
                <a:ext uri="{FF2B5EF4-FFF2-40B4-BE49-F238E27FC236}">
                  <a16:creationId xmlns:a16="http://schemas.microsoft.com/office/drawing/2014/main" id="{55ABDA69-68DA-4318-A3E8-E7AAF7E5E49F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0" name="Rechteck: abgerundete Ecken 149">
              <a:extLst>
                <a:ext uri="{FF2B5EF4-FFF2-40B4-BE49-F238E27FC236}">
                  <a16:creationId xmlns:a16="http://schemas.microsoft.com/office/drawing/2014/main" id="{9C1A3C1C-69C2-4B50-9A3F-BC436B45C32A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1" name="Rechteck: abgerundete Ecken 150">
              <a:extLst>
                <a:ext uri="{FF2B5EF4-FFF2-40B4-BE49-F238E27FC236}">
                  <a16:creationId xmlns:a16="http://schemas.microsoft.com/office/drawing/2014/main" id="{91F85B72-47C7-4C7D-AD1B-4678E68E18AA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2" name="Rechteck: abgerundete Ecken 151">
              <a:extLst>
                <a:ext uri="{FF2B5EF4-FFF2-40B4-BE49-F238E27FC236}">
                  <a16:creationId xmlns:a16="http://schemas.microsoft.com/office/drawing/2014/main" id="{3D5888D7-CD51-4C59-9AE5-446D00A8E651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3" name="Rechteck: abgerundete Ecken 152">
              <a:extLst>
                <a:ext uri="{FF2B5EF4-FFF2-40B4-BE49-F238E27FC236}">
                  <a16:creationId xmlns:a16="http://schemas.microsoft.com/office/drawing/2014/main" id="{3582186C-BB86-42EC-B0C7-51BCF3F17FAD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4" name="Rechteck: abgerundete Ecken 153">
              <a:extLst>
                <a:ext uri="{FF2B5EF4-FFF2-40B4-BE49-F238E27FC236}">
                  <a16:creationId xmlns:a16="http://schemas.microsoft.com/office/drawing/2014/main" id="{A76AC292-3DE0-4098-A677-F0287FCFC041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5" name="Rechteck: abgerundete Ecken 154">
              <a:extLst>
                <a:ext uri="{FF2B5EF4-FFF2-40B4-BE49-F238E27FC236}">
                  <a16:creationId xmlns:a16="http://schemas.microsoft.com/office/drawing/2014/main" id="{B60C7C02-5D23-4376-B667-34FF378708A7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6" name="Rechteck: abgerundete Ecken 155">
              <a:extLst>
                <a:ext uri="{FF2B5EF4-FFF2-40B4-BE49-F238E27FC236}">
                  <a16:creationId xmlns:a16="http://schemas.microsoft.com/office/drawing/2014/main" id="{090B3364-C665-490E-8BE2-364710074144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7" name="Rechteck: abgerundete Ecken 156">
              <a:extLst>
                <a:ext uri="{FF2B5EF4-FFF2-40B4-BE49-F238E27FC236}">
                  <a16:creationId xmlns:a16="http://schemas.microsoft.com/office/drawing/2014/main" id="{F46BAAB8-465D-4B2B-B3A5-A410CAE959AB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159" name="Freihandform: Form 158">
            <a:extLst>
              <a:ext uri="{FF2B5EF4-FFF2-40B4-BE49-F238E27FC236}">
                <a16:creationId xmlns:a16="http://schemas.microsoft.com/office/drawing/2014/main" id="{081A89E0-A663-4B34-9A05-39870F0268F1}"/>
              </a:ext>
            </a:extLst>
          </p:cNvPr>
          <p:cNvSpPr/>
          <p:nvPr/>
        </p:nvSpPr>
        <p:spPr>
          <a:xfrm>
            <a:off x="9911810" y="4429130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ihandform: Form 159">
            <a:hlinkClick r:id="rId8" action="ppaction://hlinksldjump"/>
            <a:extLst>
              <a:ext uri="{FF2B5EF4-FFF2-40B4-BE49-F238E27FC236}">
                <a16:creationId xmlns:a16="http://schemas.microsoft.com/office/drawing/2014/main" id="{864371DE-0C9D-49D4-9D4F-214B8C494C6F}"/>
              </a:ext>
            </a:extLst>
          </p:cNvPr>
          <p:cNvSpPr/>
          <p:nvPr/>
        </p:nvSpPr>
        <p:spPr>
          <a:xfrm>
            <a:off x="9848403" y="4379977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26A1489D-95E9-4DD2-90AA-943DA118E1CF}"/>
              </a:ext>
            </a:extLst>
          </p:cNvPr>
          <p:cNvSpPr txBox="1"/>
          <p:nvPr/>
        </p:nvSpPr>
        <p:spPr>
          <a:xfrm>
            <a:off x="1297281" y="4827941"/>
            <a:ext cx="24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3A8D"/>
                </a:solidFill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lang="de-DE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A550CE45-13CD-4EB3-A7BA-76F99EC5E370}"/>
              </a:ext>
            </a:extLst>
          </p:cNvPr>
          <p:cNvGrpSpPr/>
          <p:nvPr/>
        </p:nvGrpSpPr>
        <p:grpSpPr>
          <a:xfrm>
            <a:off x="1266622" y="1637883"/>
            <a:ext cx="319245" cy="4231962"/>
            <a:chOff x="1266622" y="1637883"/>
            <a:chExt cx="319245" cy="4231962"/>
          </a:xfrm>
        </p:grpSpPr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526BE8E5-1C0F-4C4D-9755-8664B349D1E4}"/>
                </a:ext>
              </a:extLst>
            </p:cNvPr>
            <p:cNvSpPr txBox="1"/>
            <p:nvPr/>
          </p:nvSpPr>
          <p:spPr>
            <a:xfrm>
              <a:off x="1266622" y="550051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lang="de-DE" dirty="0"/>
            </a:p>
          </p:txBody>
        </p:sp>
        <p:sp>
          <p:nvSpPr>
            <p:cNvPr id="106" name="Textfeld 105">
              <a:extLst>
                <a:ext uri="{FF2B5EF4-FFF2-40B4-BE49-F238E27FC236}">
                  <a16:creationId xmlns:a16="http://schemas.microsoft.com/office/drawing/2014/main" id="{ABAFF465-2D2B-412A-AB6D-1B8C8BAAC256}"/>
                </a:ext>
              </a:extLst>
            </p:cNvPr>
            <p:cNvSpPr txBox="1"/>
            <p:nvPr/>
          </p:nvSpPr>
          <p:spPr>
            <a:xfrm>
              <a:off x="1298967" y="4547982"/>
              <a:ext cx="243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lang="de-DE" dirty="0"/>
            </a:p>
          </p:txBody>
        </p:sp>
        <p:sp>
          <p:nvSpPr>
            <p:cNvPr id="107" name="Textfeld 106">
              <a:extLst>
                <a:ext uri="{FF2B5EF4-FFF2-40B4-BE49-F238E27FC236}">
                  <a16:creationId xmlns:a16="http://schemas.microsoft.com/office/drawing/2014/main" id="{FFFBA50B-84E8-4A28-B361-5F0C55112FAD}"/>
                </a:ext>
              </a:extLst>
            </p:cNvPr>
            <p:cNvSpPr txBox="1"/>
            <p:nvPr/>
          </p:nvSpPr>
          <p:spPr>
            <a:xfrm>
              <a:off x="1266935" y="3577163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lang="de-DE" dirty="0"/>
            </a:p>
          </p:txBody>
        </p:sp>
        <p:sp>
          <p:nvSpPr>
            <p:cNvPr id="108" name="Textfeld 107">
              <a:extLst>
                <a:ext uri="{FF2B5EF4-FFF2-40B4-BE49-F238E27FC236}">
                  <a16:creationId xmlns:a16="http://schemas.microsoft.com/office/drawing/2014/main" id="{2B04C3DA-EBE9-4AFA-975F-C69EA5DD3E28}"/>
                </a:ext>
              </a:extLst>
            </p:cNvPr>
            <p:cNvSpPr txBox="1"/>
            <p:nvPr/>
          </p:nvSpPr>
          <p:spPr>
            <a:xfrm>
              <a:off x="1270388" y="259339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lang="de-DE" dirty="0"/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0BDD41E3-CCA9-4795-A07A-680C2212D6D0}"/>
                </a:ext>
              </a:extLst>
            </p:cNvPr>
            <p:cNvSpPr txBox="1"/>
            <p:nvPr/>
          </p:nvSpPr>
          <p:spPr>
            <a:xfrm>
              <a:off x="1272961" y="163788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lang="de-DE" dirty="0"/>
            </a:p>
          </p:txBody>
        </p:sp>
      </p:grpSp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091F56B-8C99-4629-AED5-5FA0D38B585C}"/>
              </a:ext>
            </a:extLst>
          </p:cNvPr>
          <p:cNvGrpSpPr/>
          <p:nvPr/>
        </p:nvGrpSpPr>
        <p:grpSpPr>
          <a:xfrm>
            <a:off x="-16411" y="-12700"/>
            <a:ext cx="2490316" cy="6674644"/>
            <a:chOff x="-16411" y="-12700"/>
            <a:chExt cx="2490316" cy="6674644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CC0E430F-8A32-4A64-B254-9EA2C0A29E3F}"/>
                </a:ext>
              </a:extLst>
            </p:cNvPr>
            <p:cNvGrpSpPr/>
            <p:nvPr/>
          </p:nvGrpSpPr>
          <p:grpSpPr>
            <a:xfrm>
              <a:off x="-16411" y="-12700"/>
              <a:ext cx="2490316" cy="6674644"/>
              <a:chOff x="-2185551" y="0"/>
              <a:chExt cx="2490316" cy="6674644"/>
            </a:xfrm>
          </p:grpSpPr>
          <p:sp>
            <p:nvSpPr>
              <p:cNvPr id="103" name="Freihandform: Form 102">
                <a:extLst>
                  <a:ext uri="{FF2B5EF4-FFF2-40B4-BE49-F238E27FC236}">
                    <a16:creationId xmlns:a16="http://schemas.microsoft.com/office/drawing/2014/main" id="{4D98C6FE-D5B2-4426-901A-D57B5EB06FC0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52E4F"/>
                </a:solidFill>
                <a:extLst>
                  <a:ext uri="{C807C97D-BFC1-408E-A445-0C87EB9F89A2}">
                    <ask:lineSketchStyleProps xmlns:ask="http://schemas.microsoft.com/office/drawing/2018/sketchyshapes" sd="1517918351">
                      <a:custGeom>
                        <a:avLst/>
                        <a:gdLst>
                          <a:gd name="connsiteX0" fmla="*/ 0 w 2490316"/>
                          <a:gd name="connsiteY0" fmla="*/ 0 h 6674644"/>
                          <a:gd name="connsiteX1" fmla="*/ 472021 w 2490316"/>
                          <a:gd name="connsiteY1" fmla="*/ 0 h 6674644"/>
                          <a:gd name="connsiteX2" fmla="*/ 1029865 w 2490316"/>
                          <a:gd name="connsiteY2" fmla="*/ 0 h 6674644"/>
                          <a:gd name="connsiteX3" fmla="*/ 1609164 w 2490316"/>
                          <a:gd name="connsiteY3" fmla="*/ 0 h 6674644"/>
                          <a:gd name="connsiteX4" fmla="*/ 2145552 w 2490316"/>
                          <a:gd name="connsiteY4" fmla="*/ 0 h 6674644"/>
                          <a:gd name="connsiteX5" fmla="*/ 2145552 w 2490316"/>
                          <a:gd name="connsiteY5" fmla="*/ 588668 h 6674644"/>
                          <a:gd name="connsiteX6" fmla="*/ 2145552 w 2490316"/>
                          <a:gd name="connsiteY6" fmla="*/ 1119115 h 6674644"/>
                          <a:gd name="connsiteX7" fmla="*/ 2145552 w 2490316"/>
                          <a:gd name="connsiteY7" fmla="*/ 1591343 h 6674644"/>
                          <a:gd name="connsiteX8" fmla="*/ 2145552 w 2490316"/>
                          <a:gd name="connsiteY8" fmla="*/ 2121791 h 6674644"/>
                          <a:gd name="connsiteX9" fmla="*/ 2145552 w 2490316"/>
                          <a:gd name="connsiteY9" fmla="*/ 2652239 h 6674644"/>
                          <a:gd name="connsiteX10" fmla="*/ 2145552 w 2490316"/>
                          <a:gd name="connsiteY10" fmla="*/ 3124466 h 6674644"/>
                          <a:gd name="connsiteX11" fmla="*/ 2145552 w 2490316"/>
                          <a:gd name="connsiteY11" fmla="*/ 3887794 h 6674644"/>
                          <a:gd name="connsiteX12" fmla="*/ 2145552 w 2490316"/>
                          <a:gd name="connsiteY12" fmla="*/ 4592901 h 6674644"/>
                          <a:gd name="connsiteX13" fmla="*/ 2145552 w 2490316"/>
                          <a:gd name="connsiteY13" fmla="*/ 5821987 h 6674644"/>
                          <a:gd name="connsiteX14" fmla="*/ 2145164 w 2490316"/>
                          <a:gd name="connsiteY14" fmla="*/ 5823909 h 6674644"/>
                          <a:gd name="connsiteX15" fmla="*/ 2145164 w 2490316"/>
                          <a:gd name="connsiteY15" fmla="*/ 6244456 h 6674644"/>
                          <a:gd name="connsiteX16" fmla="*/ 2209377 w 2490316"/>
                          <a:gd name="connsiteY16" fmla="*/ 6341331 h 6674644"/>
                          <a:gd name="connsiteX17" fmla="*/ 2232366 w 2490316"/>
                          <a:gd name="connsiteY17" fmla="*/ 6345972 h 6674644"/>
                          <a:gd name="connsiteX18" fmla="*/ 2232366 w 2490316"/>
                          <a:gd name="connsiteY18" fmla="*/ 6348412 h 6674644"/>
                          <a:gd name="connsiteX19" fmla="*/ 2366525 w 2490316"/>
                          <a:gd name="connsiteY19" fmla="*/ 6348412 h 6674644"/>
                          <a:gd name="connsiteX20" fmla="*/ 2366525 w 2490316"/>
                          <a:gd name="connsiteY20" fmla="*/ 6349594 h 6674644"/>
                          <a:gd name="connsiteX21" fmla="*/ 2384222 w 2490316"/>
                          <a:gd name="connsiteY21" fmla="*/ 6349594 h 6674644"/>
                          <a:gd name="connsiteX22" fmla="*/ 2489359 w 2490316"/>
                          <a:gd name="connsiteY22" fmla="*/ 6454731 h 6674644"/>
                          <a:gd name="connsiteX23" fmla="*/ 2489359 w 2490316"/>
                          <a:gd name="connsiteY23" fmla="*/ 6475378 h 6674644"/>
                          <a:gd name="connsiteX24" fmla="*/ 2490316 w 2490316"/>
                          <a:gd name="connsiteY24" fmla="*/ 6475378 h 6674644"/>
                          <a:gd name="connsiteX25" fmla="*/ 2490316 w 2490316"/>
                          <a:gd name="connsiteY25" fmla="*/ 6569462 h 6674644"/>
                          <a:gd name="connsiteX26" fmla="*/ 2385179 w 2490316"/>
                          <a:gd name="connsiteY26" fmla="*/ 6674599 h 6674644"/>
                          <a:gd name="connsiteX27" fmla="*/ 2366525 w 2490316"/>
                          <a:gd name="connsiteY27" fmla="*/ 6674599 h 6674644"/>
                          <a:gd name="connsiteX28" fmla="*/ 2366525 w 2490316"/>
                          <a:gd name="connsiteY28" fmla="*/ 6674644 h 6674644"/>
                          <a:gd name="connsiteX29" fmla="*/ 2087378 w 2490316"/>
                          <a:gd name="connsiteY29" fmla="*/ 6674644 h 6674644"/>
                          <a:gd name="connsiteX30" fmla="*/ 2087378 w 2490316"/>
                          <a:gd name="connsiteY30" fmla="*/ 6674598 h 6674644"/>
                          <a:gd name="connsiteX31" fmla="*/ 1419873 w 2490316"/>
                          <a:gd name="connsiteY31" fmla="*/ 6674598 h 6674644"/>
                          <a:gd name="connsiteX32" fmla="*/ 1412295 w 2490316"/>
                          <a:gd name="connsiteY32" fmla="*/ 6673068 h 6674644"/>
                          <a:gd name="connsiteX33" fmla="*/ 955653 w 2490316"/>
                          <a:gd name="connsiteY33" fmla="*/ 6673068 h 6674644"/>
                          <a:gd name="connsiteX34" fmla="*/ 484888 w 2490316"/>
                          <a:gd name="connsiteY34" fmla="*/ 6673068 h 6674644"/>
                          <a:gd name="connsiteX35" fmla="*/ 0 w 2490316"/>
                          <a:gd name="connsiteY35" fmla="*/ 6673068 h 6674644"/>
                          <a:gd name="connsiteX36" fmla="*/ 0 w 2490316"/>
                          <a:gd name="connsiteY36" fmla="*/ 6005761 h 6674644"/>
                          <a:gd name="connsiteX37" fmla="*/ 0 w 2490316"/>
                          <a:gd name="connsiteY37" fmla="*/ 5204993 h 6674644"/>
                          <a:gd name="connsiteX38" fmla="*/ 0 w 2490316"/>
                          <a:gd name="connsiteY38" fmla="*/ 4404225 h 6674644"/>
                          <a:gd name="connsiteX39" fmla="*/ 0 w 2490316"/>
                          <a:gd name="connsiteY39" fmla="*/ 3870379 h 6674644"/>
                          <a:gd name="connsiteX40" fmla="*/ 0 w 2490316"/>
                          <a:gd name="connsiteY40" fmla="*/ 3336534 h 6674644"/>
                          <a:gd name="connsiteX41" fmla="*/ 0 w 2490316"/>
                          <a:gd name="connsiteY41" fmla="*/ 2535766 h 6674644"/>
                          <a:gd name="connsiteX42" fmla="*/ 0 w 2490316"/>
                          <a:gd name="connsiteY42" fmla="*/ 2001920 h 6674644"/>
                          <a:gd name="connsiteX43" fmla="*/ 0 w 2490316"/>
                          <a:gd name="connsiteY43" fmla="*/ 1267883 h 6674644"/>
                          <a:gd name="connsiteX44" fmla="*/ 0 w 2490316"/>
                          <a:gd name="connsiteY44" fmla="*/ 734037 h 6674644"/>
                          <a:gd name="connsiteX45" fmla="*/ 0 w 2490316"/>
                          <a:gd name="connsiteY45" fmla="*/ 0 h 66746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</a:cxnLst>
                        <a:rect l="l" t="t" r="r" b="b"/>
                        <a:pathLst>
                          <a:path w="2490316" h="6674644" fill="none" extrusionOk="0">
                            <a:moveTo>
                              <a:pt x="0" y="0"/>
                            </a:moveTo>
                            <a:cubicBezTo>
                              <a:pt x="155885" y="-7687"/>
                              <a:pt x="297172" y="13869"/>
                              <a:pt x="472021" y="0"/>
                            </a:cubicBezTo>
                            <a:cubicBezTo>
                              <a:pt x="646870" y="-13869"/>
                              <a:pt x="831837" y="25611"/>
                              <a:pt x="1029865" y="0"/>
                            </a:cubicBezTo>
                            <a:cubicBezTo>
                              <a:pt x="1227893" y="-25611"/>
                              <a:pt x="1453521" y="-25437"/>
                              <a:pt x="1609164" y="0"/>
                            </a:cubicBezTo>
                            <a:cubicBezTo>
                              <a:pt x="1764807" y="25437"/>
                              <a:pt x="1917854" y="11017"/>
                              <a:pt x="2145552" y="0"/>
                            </a:cubicBezTo>
                            <a:cubicBezTo>
                              <a:pt x="2122457" y="195267"/>
                              <a:pt x="2156554" y="400166"/>
                              <a:pt x="2145552" y="588668"/>
                            </a:cubicBezTo>
                            <a:cubicBezTo>
                              <a:pt x="2134550" y="777170"/>
                              <a:pt x="2122404" y="1004850"/>
                              <a:pt x="2145552" y="1119115"/>
                            </a:cubicBezTo>
                            <a:cubicBezTo>
                              <a:pt x="2168700" y="1233380"/>
                              <a:pt x="2155516" y="1413832"/>
                              <a:pt x="2145552" y="1591343"/>
                            </a:cubicBezTo>
                            <a:cubicBezTo>
                              <a:pt x="2135588" y="1768854"/>
                              <a:pt x="2162630" y="1944917"/>
                              <a:pt x="2145552" y="2121791"/>
                            </a:cubicBezTo>
                            <a:cubicBezTo>
                              <a:pt x="2128474" y="2298665"/>
                              <a:pt x="2142634" y="2448797"/>
                              <a:pt x="2145552" y="2652239"/>
                            </a:cubicBezTo>
                            <a:cubicBezTo>
                              <a:pt x="2148470" y="2855681"/>
                              <a:pt x="2145359" y="2963702"/>
                              <a:pt x="2145552" y="3124466"/>
                            </a:cubicBezTo>
                            <a:cubicBezTo>
                              <a:pt x="2145745" y="3285230"/>
                              <a:pt x="2136993" y="3699832"/>
                              <a:pt x="2145552" y="3887794"/>
                            </a:cubicBezTo>
                            <a:cubicBezTo>
                              <a:pt x="2154111" y="4075756"/>
                              <a:pt x="2119846" y="4393139"/>
                              <a:pt x="2145552" y="4592901"/>
                            </a:cubicBezTo>
                            <a:cubicBezTo>
                              <a:pt x="2171258" y="4792663"/>
                              <a:pt x="2174211" y="5498399"/>
                              <a:pt x="2145552" y="5821987"/>
                            </a:cubicBezTo>
                            <a:cubicBezTo>
                              <a:pt x="2145378" y="5822638"/>
                              <a:pt x="2145203" y="5823341"/>
                              <a:pt x="2145164" y="5823909"/>
                            </a:cubicBezTo>
                            <a:cubicBezTo>
                              <a:pt x="2155967" y="6021832"/>
                              <a:pt x="2162244" y="6043276"/>
                              <a:pt x="2145164" y="6244456"/>
                            </a:cubicBezTo>
                            <a:cubicBezTo>
                              <a:pt x="2151852" y="6286968"/>
                              <a:pt x="2170845" y="6334262"/>
                              <a:pt x="2209377" y="6341331"/>
                            </a:cubicBezTo>
                            <a:cubicBezTo>
                              <a:pt x="2218121" y="6341953"/>
                              <a:pt x="2225969" y="6344087"/>
                              <a:pt x="2232366" y="6345972"/>
                            </a:cubicBezTo>
                            <a:cubicBezTo>
                              <a:pt x="2232404" y="6346545"/>
                              <a:pt x="2232246" y="6347883"/>
                              <a:pt x="2232366" y="6348412"/>
                            </a:cubicBezTo>
                            <a:cubicBezTo>
                              <a:pt x="2292005" y="6349746"/>
                              <a:pt x="2320794" y="6349556"/>
                              <a:pt x="2366525" y="6348412"/>
                            </a:cubicBezTo>
                            <a:cubicBezTo>
                              <a:pt x="2366468" y="6348795"/>
                              <a:pt x="2366572" y="6349116"/>
                              <a:pt x="2366525" y="6349594"/>
                            </a:cubicBezTo>
                            <a:cubicBezTo>
                              <a:pt x="2374330" y="6349105"/>
                              <a:pt x="2376057" y="6348991"/>
                              <a:pt x="2384222" y="6349594"/>
                            </a:cubicBezTo>
                            <a:cubicBezTo>
                              <a:pt x="2450956" y="6348451"/>
                              <a:pt x="2485996" y="6408019"/>
                              <a:pt x="2489359" y="6454731"/>
                            </a:cubicBezTo>
                            <a:cubicBezTo>
                              <a:pt x="2489512" y="6463132"/>
                              <a:pt x="2489820" y="6468766"/>
                              <a:pt x="2489359" y="6475378"/>
                            </a:cubicBezTo>
                            <a:cubicBezTo>
                              <a:pt x="2489562" y="6475424"/>
                              <a:pt x="2490013" y="6475414"/>
                              <a:pt x="2490316" y="6475378"/>
                            </a:cubicBezTo>
                            <a:cubicBezTo>
                              <a:pt x="2487202" y="6505149"/>
                              <a:pt x="2492598" y="6523274"/>
                              <a:pt x="2490316" y="6569462"/>
                            </a:cubicBezTo>
                            <a:cubicBezTo>
                              <a:pt x="2485575" y="6626604"/>
                              <a:pt x="2434625" y="6673558"/>
                              <a:pt x="2385179" y="6674599"/>
                            </a:cubicBezTo>
                            <a:cubicBezTo>
                              <a:pt x="2377892" y="6675062"/>
                              <a:pt x="2374344" y="6674702"/>
                              <a:pt x="2366525" y="6674599"/>
                            </a:cubicBezTo>
                            <a:cubicBezTo>
                              <a:pt x="2366526" y="6674619"/>
                              <a:pt x="2366525" y="6674622"/>
                              <a:pt x="2366525" y="6674644"/>
                            </a:cubicBezTo>
                            <a:cubicBezTo>
                              <a:pt x="2253429" y="6664276"/>
                              <a:pt x="2147303" y="6686228"/>
                              <a:pt x="2087378" y="6674644"/>
                            </a:cubicBezTo>
                            <a:cubicBezTo>
                              <a:pt x="2087377" y="6674635"/>
                              <a:pt x="2087379" y="6674608"/>
                              <a:pt x="2087378" y="6674598"/>
                            </a:cubicBezTo>
                            <a:cubicBezTo>
                              <a:pt x="1815940" y="6672929"/>
                              <a:pt x="1645229" y="6680485"/>
                              <a:pt x="1419873" y="6674598"/>
                            </a:cubicBezTo>
                            <a:cubicBezTo>
                              <a:pt x="1417802" y="6674315"/>
                              <a:pt x="1413856" y="6673777"/>
                              <a:pt x="1412295" y="6673068"/>
                            </a:cubicBezTo>
                            <a:cubicBezTo>
                              <a:pt x="1290050" y="6679820"/>
                              <a:pt x="1127801" y="6678033"/>
                              <a:pt x="955653" y="6673068"/>
                            </a:cubicBezTo>
                            <a:cubicBezTo>
                              <a:pt x="783505" y="6668103"/>
                              <a:pt x="595734" y="6650147"/>
                              <a:pt x="484888" y="6673068"/>
                            </a:cubicBezTo>
                            <a:cubicBezTo>
                              <a:pt x="374042" y="6695989"/>
                              <a:pt x="101741" y="6676204"/>
                              <a:pt x="0" y="6673068"/>
                            </a:cubicBezTo>
                            <a:cubicBezTo>
                              <a:pt x="-11239" y="6423457"/>
                              <a:pt x="-26224" y="6212329"/>
                              <a:pt x="0" y="6005761"/>
                            </a:cubicBezTo>
                            <a:cubicBezTo>
                              <a:pt x="26224" y="5799193"/>
                              <a:pt x="20513" y="5550447"/>
                              <a:pt x="0" y="5204993"/>
                            </a:cubicBezTo>
                            <a:cubicBezTo>
                              <a:pt x="-20513" y="4859539"/>
                              <a:pt x="-3750" y="4623612"/>
                              <a:pt x="0" y="4404225"/>
                            </a:cubicBezTo>
                            <a:cubicBezTo>
                              <a:pt x="3750" y="4184838"/>
                              <a:pt x="-18259" y="4124356"/>
                              <a:pt x="0" y="3870379"/>
                            </a:cubicBezTo>
                            <a:cubicBezTo>
                              <a:pt x="18259" y="3616402"/>
                              <a:pt x="-15987" y="3495233"/>
                              <a:pt x="0" y="3336534"/>
                            </a:cubicBezTo>
                            <a:cubicBezTo>
                              <a:pt x="15987" y="3177836"/>
                              <a:pt x="36901" y="2927508"/>
                              <a:pt x="0" y="2535766"/>
                            </a:cubicBezTo>
                            <a:cubicBezTo>
                              <a:pt x="-36901" y="2144024"/>
                              <a:pt x="20342" y="2213982"/>
                              <a:pt x="0" y="2001920"/>
                            </a:cubicBezTo>
                            <a:cubicBezTo>
                              <a:pt x="-20342" y="1789858"/>
                              <a:pt x="-32254" y="1521453"/>
                              <a:pt x="0" y="1267883"/>
                            </a:cubicBezTo>
                            <a:cubicBezTo>
                              <a:pt x="32254" y="1014313"/>
                              <a:pt x="16662" y="882595"/>
                              <a:pt x="0" y="734037"/>
                            </a:cubicBezTo>
                            <a:cubicBezTo>
                              <a:pt x="-16662" y="585479"/>
                              <a:pt x="16107" y="212423"/>
                              <a:pt x="0" y="0"/>
                            </a:cubicBezTo>
                            <a:close/>
                          </a:path>
                          <a:path w="2490316" h="6674644" stroke="0" extrusionOk="0">
                            <a:moveTo>
                              <a:pt x="0" y="0"/>
                            </a:moveTo>
                            <a:cubicBezTo>
                              <a:pt x="262646" y="-3210"/>
                              <a:pt x="323408" y="-24519"/>
                              <a:pt x="579299" y="0"/>
                            </a:cubicBezTo>
                            <a:cubicBezTo>
                              <a:pt x="835190" y="24519"/>
                              <a:pt x="903251" y="19440"/>
                              <a:pt x="1051320" y="0"/>
                            </a:cubicBezTo>
                            <a:cubicBezTo>
                              <a:pt x="1199389" y="-19440"/>
                              <a:pt x="1392480" y="-23657"/>
                              <a:pt x="1544797" y="0"/>
                            </a:cubicBezTo>
                            <a:cubicBezTo>
                              <a:pt x="1697114" y="23657"/>
                              <a:pt x="2003737" y="-15008"/>
                              <a:pt x="2145552" y="0"/>
                            </a:cubicBezTo>
                            <a:cubicBezTo>
                              <a:pt x="2120753" y="284056"/>
                              <a:pt x="2163791" y="449645"/>
                              <a:pt x="2145552" y="646887"/>
                            </a:cubicBezTo>
                            <a:cubicBezTo>
                              <a:pt x="2127313" y="844129"/>
                              <a:pt x="2160474" y="943398"/>
                              <a:pt x="2145552" y="1119115"/>
                            </a:cubicBezTo>
                            <a:cubicBezTo>
                              <a:pt x="2130630" y="1294832"/>
                              <a:pt x="2138970" y="1514051"/>
                              <a:pt x="2145552" y="1707783"/>
                            </a:cubicBezTo>
                            <a:cubicBezTo>
                              <a:pt x="2152134" y="1901515"/>
                              <a:pt x="2153697" y="2147083"/>
                              <a:pt x="2145552" y="2471110"/>
                            </a:cubicBezTo>
                            <a:cubicBezTo>
                              <a:pt x="2137407" y="2795137"/>
                              <a:pt x="2133854" y="2784198"/>
                              <a:pt x="2145552" y="2943338"/>
                            </a:cubicBezTo>
                            <a:cubicBezTo>
                              <a:pt x="2157250" y="3102478"/>
                              <a:pt x="2132728" y="3527589"/>
                              <a:pt x="2145552" y="3706665"/>
                            </a:cubicBezTo>
                            <a:cubicBezTo>
                              <a:pt x="2158376" y="3885741"/>
                              <a:pt x="2153652" y="4152205"/>
                              <a:pt x="2145552" y="4411772"/>
                            </a:cubicBezTo>
                            <a:cubicBezTo>
                              <a:pt x="2137452" y="4671339"/>
                              <a:pt x="2172418" y="4820871"/>
                              <a:pt x="2145552" y="5175100"/>
                            </a:cubicBezTo>
                            <a:cubicBezTo>
                              <a:pt x="2118686" y="5529329"/>
                              <a:pt x="2121298" y="5505592"/>
                              <a:pt x="2145552" y="5821987"/>
                            </a:cubicBezTo>
                            <a:cubicBezTo>
                              <a:pt x="2145404" y="5822557"/>
                              <a:pt x="2145210" y="5823286"/>
                              <a:pt x="2145164" y="5823909"/>
                            </a:cubicBezTo>
                            <a:cubicBezTo>
                              <a:pt x="2141523" y="5939041"/>
                              <a:pt x="2140716" y="6052550"/>
                              <a:pt x="2145164" y="6244456"/>
                            </a:cubicBezTo>
                            <a:cubicBezTo>
                              <a:pt x="2143645" y="6293490"/>
                              <a:pt x="2174701" y="6326317"/>
                              <a:pt x="2209377" y="6341331"/>
                            </a:cubicBezTo>
                            <a:cubicBezTo>
                              <a:pt x="2218997" y="6343637"/>
                              <a:pt x="2223537" y="6343608"/>
                              <a:pt x="2232366" y="6345972"/>
                            </a:cubicBezTo>
                            <a:cubicBezTo>
                              <a:pt x="2232426" y="6346711"/>
                              <a:pt x="2232390" y="6347284"/>
                              <a:pt x="2232366" y="6348412"/>
                            </a:cubicBezTo>
                            <a:cubicBezTo>
                              <a:pt x="2295767" y="6343426"/>
                              <a:pt x="2311354" y="6354163"/>
                              <a:pt x="2366525" y="6348412"/>
                            </a:cubicBezTo>
                            <a:cubicBezTo>
                              <a:pt x="2366503" y="6348858"/>
                              <a:pt x="2366556" y="6349022"/>
                              <a:pt x="2366525" y="6349594"/>
                            </a:cubicBezTo>
                            <a:cubicBezTo>
                              <a:pt x="2374161" y="6349887"/>
                              <a:pt x="2376724" y="6348932"/>
                              <a:pt x="2384222" y="6349594"/>
                            </a:cubicBezTo>
                            <a:cubicBezTo>
                              <a:pt x="2443845" y="6347433"/>
                              <a:pt x="2487705" y="6390812"/>
                              <a:pt x="2489359" y="6454731"/>
                            </a:cubicBezTo>
                            <a:cubicBezTo>
                              <a:pt x="2488556" y="6460160"/>
                              <a:pt x="2489481" y="6467823"/>
                              <a:pt x="2489359" y="6475378"/>
                            </a:cubicBezTo>
                            <a:cubicBezTo>
                              <a:pt x="2489647" y="6475418"/>
                              <a:pt x="2489900" y="6475367"/>
                              <a:pt x="2490316" y="6475378"/>
                            </a:cubicBezTo>
                            <a:cubicBezTo>
                              <a:pt x="2489430" y="6509921"/>
                              <a:pt x="2493739" y="6532400"/>
                              <a:pt x="2490316" y="6569462"/>
                            </a:cubicBezTo>
                            <a:cubicBezTo>
                              <a:pt x="2485520" y="6623623"/>
                              <a:pt x="2450138" y="6674071"/>
                              <a:pt x="2385179" y="6674599"/>
                            </a:cubicBezTo>
                            <a:cubicBezTo>
                              <a:pt x="2379293" y="6674908"/>
                              <a:pt x="2373765" y="6674550"/>
                              <a:pt x="2366525" y="6674599"/>
                            </a:cubicBezTo>
                            <a:cubicBezTo>
                              <a:pt x="2366524" y="6674611"/>
                              <a:pt x="2366525" y="6674623"/>
                              <a:pt x="2366525" y="6674644"/>
                            </a:cubicBezTo>
                            <a:cubicBezTo>
                              <a:pt x="2238560" y="6677595"/>
                              <a:pt x="2150768" y="6674753"/>
                              <a:pt x="2087378" y="6674644"/>
                            </a:cubicBezTo>
                            <a:cubicBezTo>
                              <a:pt x="2087377" y="6674627"/>
                              <a:pt x="2087379" y="6674619"/>
                              <a:pt x="2087378" y="6674598"/>
                            </a:cubicBezTo>
                            <a:cubicBezTo>
                              <a:pt x="1948283" y="6667739"/>
                              <a:pt x="1609842" y="6701483"/>
                              <a:pt x="1419873" y="6674598"/>
                            </a:cubicBezTo>
                            <a:cubicBezTo>
                              <a:pt x="1416959" y="6673936"/>
                              <a:pt x="1414162" y="6673755"/>
                              <a:pt x="1412295" y="6673068"/>
                            </a:cubicBezTo>
                            <a:cubicBezTo>
                              <a:pt x="1221291" y="6658425"/>
                              <a:pt x="1159181" y="6666062"/>
                              <a:pt x="983899" y="6673068"/>
                            </a:cubicBezTo>
                            <a:cubicBezTo>
                              <a:pt x="808617" y="6680074"/>
                              <a:pt x="731991" y="6651661"/>
                              <a:pt x="484888" y="6673068"/>
                            </a:cubicBezTo>
                            <a:cubicBezTo>
                              <a:pt x="237785" y="6694475"/>
                              <a:pt x="103344" y="6682696"/>
                              <a:pt x="0" y="6673068"/>
                            </a:cubicBezTo>
                            <a:cubicBezTo>
                              <a:pt x="-12740" y="6469630"/>
                              <a:pt x="-19496" y="6381484"/>
                              <a:pt x="0" y="6205953"/>
                            </a:cubicBezTo>
                            <a:cubicBezTo>
                              <a:pt x="19496" y="6030423"/>
                              <a:pt x="-13933" y="5699363"/>
                              <a:pt x="0" y="5471916"/>
                            </a:cubicBezTo>
                            <a:cubicBezTo>
                              <a:pt x="13933" y="5244469"/>
                              <a:pt x="25997" y="5161630"/>
                              <a:pt x="0" y="4871340"/>
                            </a:cubicBezTo>
                            <a:cubicBezTo>
                              <a:pt x="-25997" y="4581050"/>
                              <a:pt x="-25868" y="4405392"/>
                              <a:pt x="0" y="4137302"/>
                            </a:cubicBezTo>
                            <a:cubicBezTo>
                              <a:pt x="25868" y="3869212"/>
                              <a:pt x="17032" y="3780399"/>
                              <a:pt x="0" y="3536726"/>
                            </a:cubicBezTo>
                            <a:cubicBezTo>
                              <a:pt x="-17032" y="3293053"/>
                              <a:pt x="-38346" y="3010095"/>
                              <a:pt x="0" y="2735958"/>
                            </a:cubicBezTo>
                            <a:cubicBezTo>
                              <a:pt x="38346" y="2461821"/>
                              <a:pt x="-25455" y="2219100"/>
                              <a:pt x="0" y="1935190"/>
                            </a:cubicBezTo>
                            <a:cubicBezTo>
                              <a:pt x="25455" y="1651280"/>
                              <a:pt x="-21150" y="1513039"/>
                              <a:pt x="0" y="1267883"/>
                            </a:cubicBezTo>
                            <a:cubicBezTo>
                              <a:pt x="21150" y="1022727"/>
                              <a:pt x="7967" y="1016878"/>
                              <a:pt x="0" y="800768"/>
                            </a:cubicBezTo>
                            <a:cubicBezTo>
                              <a:pt x="-7967" y="584658"/>
                              <a:pt x="29640" y="1737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  <p:pic>
            <p:nvPicPr>
              <p:cNvPr id="104" name="Grafik 10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01B5900-9FAE-43E0-AE10-205DD3F48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0B093F48-DAA4-4A99-A32C-891FB3925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66" y="204636"/>
              <a:ext cx="1633771" cy="305602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25365D53-9414-4FA7-912D-87EE20EACB30}"/>
              </a:ext>
            </a:extLst>
          </p:cNvPr>
          <p:cNvSpPr txBox="1"/>
          <p:nvPr/>
        </p:nvSpPr>
        <p:spPr>
          <a:xfrm>
            <a:off x="131919" y="1946434"/>
            <a:ext cx="1318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START COUNTING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460274F5-EE5A-4633-A4F6-40CBFB8BCE01}"/>
              </a:ext>
            </a:extLst>
          </p:cNvPr>
          <p:cNvGrpSpPr/>
          <p:nvPr/>
        </p:nvGrpSpPr>
        <p:grpSpPr>
          <a:xfrm>
            <a:off x="239237" y="2227575"/>
            <a:ext cx="1640842" cy="264074"/>
            <a:chOff x="239237" y="2272707"/>
            <a:chExt cx="1640842" cy="264074"/>
          </a:xfrm>
        </p:grpSpPr>
        <p:sp>
          <p:nvSpPr>
            <p:cNvPr id="98" name="Flussdiagramm: Alternativer Prozess 97">
              <a:extLst>
                <a:ext uri="{FF2B5EF4-FFF2-40B4-BE49-F238E27FC236}">
                  <a16:creationId xmlns:a16="http://schemas.microsoft.com/office/drawing/2014/main" id="{F361EF3B-6C23-44F9-A90B-8FB71DF30BCE}"/>
                </a:ext>
              </a:extLst>
            </p:cNvPr>
            <p:cNvSpPr/>
            <p:nvPr/>
          </p:nvSpPr>
          <p:spPr>
            <a:xfrm>
              <a:off x="239237" y="2278874"/>
              <a:ext cx="771643" cy="257907"/>
            </a:xfrm>
            <a:prstGeom prst="flowChartAlternateProcess">
              <a:avLst/>
            </a:prstGeom>
            <a:solidFill>
              <a:srgbClr val="062C50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LEFT</a:t>
              </a:r>
            </a:p>
          </p:txBody>
        </p:sp>
        <p:sp>
          <p:nvSpPr>
            <p:cNvPr id="99" name="Flussdiagramm: Alternativer Prozess 98">
              <a:extLst>
                <a:ext uri="{FF2B5EF4-FFF2-40B4-BE49-F238E27FC236}">
                  <a16:creationId xmlns:a16="http://schemas.microsoft.com/office/drawing/2014/main" id="{19E483A4-8B74-46B2-A4DA-9F90E2321834}"/>
                </a:ext>
              </a:extLst>
            </p:cNvPr>
            <p:cNvSpPr/>
            <p:nvPr/>
          </p:nvSpPr>
          <p:spPr>
            <a:xfrm>
              <a:off x="1108436" y="2272707"/>
              <a:ext cx="771643" cy="257907"/>
            </a:xfrm>
            <a:prstGeom prst="flowChartAlternateProcess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RIGHT</a:t>
              </a:r>
            </a:p>
          </p:txBody>
        </p:sp>
      </p:grpSp>
      <p:sp>
        <p:nvSpPr>
          <p:cNvPr id="52" name="Textfeld 51">
            <a:extLst>
              <a:ext uri="{FF2B5EF4-FFF2-40B4-BE49-F238E27FC236}">
                <a16:creationId xmlns:a16="http://schemas.microsoft.com/office/drawing/2014/main" id="{1B0DDFD2-F98F-4D4A-A7B0-01B475B7D370}"/>
              </a:ext>
            </a:extLst>
          </p:cNvPr>
          <p:cNvSpPr txBox="1"/>
          <p:nvPr/>
        </p:nvSpPr>
        <p:spPr>
          <a:xfrm>
            <a:off x="129260" y="2783687"/>
            <a:ext cx="98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EDIT NUMBER OF ROWS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07B1FAF0-D49A-40B9-8394-83A8B2EF012C}"/>
              </a:ext>
            </a:extLst>
          </p:cNvPr>
          <p:cNvGrpSpPr/>
          <p:nvPr/>
        </p:nvGrpSpPr>
        <p:grpSpPr>
          <a:xfrm flipH="1">
            <a:off x="1109389" y="2819437"/>
            <a:ext cx="315126" cy="315126"/>
            <a:chOff x="1568294" y="2733374"/>
            <a:chExt cx="168168" cy="168168"/>
          </a:xfrm>
        </p:grpSpPr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5DDB427E-D0DD-46EF-8EFD-FA05EAC7DCFD}"/>
                </a:ext>
              </a:extLst>
            </p:cNvPr>
            <p:cNvSpPr/>
            <p:nvPr/>
          </p:nvSpPr>
          <p:spPr>
            <a:xfrm>
              <a:off x="1568294" y="2733374"/>
              <a:ext cx="168168" cy="168168"/>
            </a:xfrm>
            <a:prstGeom prst="ellipse">
              <a:avLst/>
            </a:prstGeom>
            <a:solidFill>
              <a:srgbClr val="6780A2"/>
            </a:solidFill>
            <a:ln w="38100">
              <a:solidFill>
                <a:srgbClr val="052E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2" name="Grafik 71">
              <a:hlinkClick r:id="rId13" action="ppaction://hlinksldjump"/>
              <a:extLst>
                <a:ext uri="{FF2B5EF4-FFF2-40B4-BE49-F238E27FC236}">
                  <a16:creationId xmlns:a16="http://schemas.microsoft.com/office/drawing/2014/main" id="{0A0C28E7-9C35-40A2-9199-E74812BC8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56" t="22470" r="35845" b="36131"/>
            <a:stretch/>
          </p:blipFill>
          <p:spPr>
            <a:xfrm>
              <a:off x="1607343" y="2769396"/>
              <a:ext cx="95250" cy="95250"/>
            </a:xfrm>
            <a:prstGeom prst="rect">
              <a:avLst/>
            </a:prstGeom>
          </p:spPr>
        </p:pic>
      </p:grpSp>
      <p:pic>
        <p:nvPicPr>
          <p:cNvPr id="70" name="Grafik 69">
            <a:extLst>
              <a:ext uri="{FF2B5EF4-FFF2-40B4-BE49-F238E27FC236}">
                <a16:creationId xmlns:a16="http://schemas.microsoft.com/office/drawing/2014/main" id="{1AF11651-C048-4835-87A7-07D4B47E018B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21"/>
            <a:ext cx="205261" cy="102630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5C3E7ACB-81AC-4FE1-9D67-C40486EF56E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4099" y="5689103"/>
            <a:ext cx="264922" cy="264922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1BD0EFA-8447-4E57-8F6E-B2E71BB3F116}"/>
              </a:ext>
            </a:extLst>
          </p:cNvPr>
          <p:cNvGrpSpPr/>
          <p:nvPr/>
        </p:nvGrpSpPr>
        <p:grpSpPr>
          <a:xfrm>
            <a:off x="132813" y="3476332"/>
            <a:ext cx="1749084" cy="251860"/>
            <a:chOff x="131045" y="3692866"/>
            <a:chExt cx="1749084" cy="251860"/>
          </a:xfrm>
        </p:grpSpPr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AF249137-95FA-4A23-A1FA-27F464D194DB}"/>
                </a:ext>
              </a:extLst>
            </p:cNvPr>
            <p:cNvSpPr/>
            <p:nvPr/>
          </p:nvSpPr>
          <p:spPr>
            <a:xfrm rot="10800000" flipH="1">
              <a:off x="1424384" y="3692866"/>
              <a:ext cx="455745" cy="251860"/>
            </a:xfrm>
            <a:custGeom>
              <a:avLst/>
              <a:gdLst>
                <a:gd name="connsiteX0" fmla="*/ 125930 w 455745"/>
                <a:gd name="connsiteY0" fmla="*/ 251860 h 251860"/>
                <a:gd name="connsiteX1" fmla="*/ 203885 w 455745"/>
                <a:gd name="connsiteY1" fmla="*/ 251860 h 251860"/>
                <a:gd name="connsiteX2" fmla="*/ 251860 w 455745"/>
                <a:gd name="connsiteY2" fmla="*/ 251860 h 251860"/>
                <a:gd name="connsiteX3" fmla="*/ 329815 w 455745"/>
                <a:gd name="connsiteY3" fmla="*/ 251860 h 251860"/>
                <a:gd name="connsiteX4" fmla="*/ 455745 w 455745"/>
                <a:gd name="connsiteY4" fmla="*/ 125930 h 251860"/>
                <a:gd name="connsiteX5" fmla="*/ 329815 w 455745"/>
                <a:gd name="connsiteY5" fmla="*/ 0 h 251860"/>
                <a:gd name="connsiteX6" fmla="*/ 251860 w 455745"/>
                <a:gd name="connsiteY6" fmla="*/ 0 h 251860"/>
                <a:gd name="connsiteX7" fmla="*/ 203885 w 455745"/>
                <a:gd name="connsiteY7" fmla="*/ 0 h 251860"/>
                <a:gd name="connsiteX8" fmla="*/ 125930 w 455745"/>
                <a:gd name="connsiteY8" fmla="*/ 0 h 251860"/>
                <a:gd name="connsiteX9" fmla="*/ 0 w 455745"/>
                <a:gd name="connsiteY9" fmla="*/ 125930 h 251860"/>
                <a:gd name="connsiteX10" fmla="*/ 125930 w 455745"/>
                <a:gd name="connsiteY10" fmla="*/ 25186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251860"/>
                  </a:moveTo>
                  <a:lnTo>
                    <a:pt x="203885" y="251860"/>
                  </a:lnTo>
                  <a:lnTo>
                    <a:pt x="251860" y="251860"/>
                  </a:lnTo>
                  <a:lnTo>
                    <a:pt x="329815" y="251860"/>
                  </a:lnTo>
                  <a:cubicBezTo>
                    <a:pt x="399364" y="251860"/>
                    <a:pt x="455745" y="195479"/>
                    <a:pt x="455745" y="125930"/>
                  </a:cubicBezTo>
                  <a:cubicBezTo>
                    <a:pt x="455745" y="56381"/>
                    <a:pt x="399364" y="0"/>
                    <a:pt x="329815" y="0"/>
                  </a:cubicBezTo>
                  <a:lnTo>
                    <a:pt x="251860" y="0"/>
                  </a:lnTo>
                  <a:lnTo>
                    <a:pt x="203885" y="0"/>
                  </a:lnTo>
                  <a:lnTo>
                    <a:pt x="125930" y="0"/>
                  </a:lnTo>
                  <a:cubicBezTo>
                    <a:pt x="56381" y="0"/>
                    <a:pt x="0" y="56381"/>
                    <a:pt x="0" y="125930"/>
                  </a:cubicBezTo>
                  <a:cubicBezTo>
                    <a:pt x="0" y="195479"/>
                    <a:pt x="56381" y="251860"/>
                    <a:pt x="125930" y="2518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61" name="Flussdiagramm: Verbinder 60">
              <a:extLst>
                <a:ext uri="{FF2B5EF4-FFF2-40B4-BE49-F238E27FC236}">
                  <a16:creationId xmlns:a16="http://schemas.microsoft.com/office/drawing/2014/main" id="{EB703778-35DA-418B-98DE-777E77F9C365}"/>
                </a:ext>
              </a:extLst>
            </p:cNvPr>
            <p:cNvSpPr/>
            <p:nvPr/>
          </p:nvSpPr>
          <p:spPr>
            <a:xfrm flipH="1">
              <a:off x="1633633" y="3703595"/>
              <a:ext cx="232666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AC98B56-026C-45A7-BD1E-541E6EFE9DAB}"/>
                </a:ext>
              </a:extLst>
            </p:cNvPr>
            <p:cNvSpPr txBox="1"/>
            <p:nvPr/>
          </p:nvSpPr>
          <p:spPr>
            <a:xfrm>
              <a:off x="131045" y="3693671"/>
              <a:ext cx="11598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SEAT NUMBERS</a:t>
              </a:r>
            </a:p>
          </p:txBody>
        </p:sp>
      </p:grpSp>
      <p:sp>
        <p:nvSpPr>
          <p:cNvPr id="63" name="Textfeld 62">
            <a:extLst>
              <a:ext uri="{FF2B5EF4-FFF2-40B4-BE49-F238E27FC236}">
                <a16:creationId xmlns:a16="http://schemas.microsoft.com/office/drawing/2014/main" id="{A462DCD7-C31B-415C-9807-17E44059E2A4}"/>
              </a:ext>
            </a:extLst>
          </p:cNvPr>
          <p:cNvSpPr txBox="1"/>
          <p:nvPr/>
        </p:nvSpPr>
        <p:spPr>
          <a:xfrm>
            <a:off x="129769" y="4424838"/>
            <a:ext cx="1159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ROW NUMBERS</a:t>
            </a:r>
          </a:p>
        </p:txBody>
      </p:sp>
      <p:sp>
        <p:nvSpPr>
          <p:cNvPr id="64" name="Freihandform: Form 63">
            <a:extLst>
              <a:ext uri="{FF2B5EF4-FFF2-40B4-BE49-F238E27FC236}">
                <a16:creationId xmlns:a16="http://schemas.microsoft.com/office/drawing/2014/main" id="{6ED7DB2B-251C-40DA-B0DF-FA38869669C9}"/>
              </a:ext>
            </a:extLst>
          </p:cNvPr>
          <p:cNvSpPr/>
          <p:nvPr/>
        </p:nvSpPr>
        <p:spPr>
          <a:xfrm rot="10800000" flipH="1">
            <a:off x="1424296" y="4421245"/>
            <a:ext cx="455745" cy="251860"/>
          </a:xfrm>
          <a:custGeom>
            <a:avLst/>
            <a:gdLst>
              <a:gd name="connsiteX0" fmla="*/ 125930 w 455745"/>
              <a:gd name="connsiteY0" fmla="*/ 251860 h 251860"/>
              <a:gd name="connsiteX1" fmla="*/ 203885 w 455745"/>
              <a:gd name="connsiteY1" fmla="*/ 251860 h 251860"/>
              <a:gd name="connsiteX2" fmla="*/ 251860 w 455745"/>
              <a:gd name="connsiteY2" fmla="*/ 251860 h 251860"/>
              <a:gd name="connsiteX3" fmla="*/ 329815 w 455745"/>
              <a:gd name="connsiteY3" fmla="*/ 251860 h 251860"/>
              <a:gd name="connsiteX4" fmla="*/ 455745 w 455745"/>
              <a:gd name="connsiteY4" fmla="*/ 125930 h 251860"/>
              <a:gd name="connsiteX5" fmla="*/ 329815 w 455745"/>
              <a:gd name="connsiteY5" fmla="*/ 0 h 251860"/>
              <a:gd name="connsiteX6" fmla="*/ 251860 w 455745"/>
              <a:gd name="connsiteY6" fmla="*/ 0 h 251860"/>
              <a:gd name="connsiteX7" fmla="*/ 203885 w 455745"/>
              <a:gd name="connsiteY7" fmla="*/ 0 h 251860"/>
              <a:gd name="connsiteX8" fmla="*/ 125930 w 455745"/>
              <a:gd name="connsiteY8" fmla="*/ 0 h 251860"/>
              <a:gd name="connsiteX9" fmla="*/ 0 w 455745"/>
              <a:gd name="connsiteY9" fmla="*/ 125930 h 251860"/>
              <a:gd name="connsiteX10" fmla="*/ 125930 w 455745"/>
              <a:gd name="connsiteY10" fmla="*/ 25186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251860"/>
                </a:moveTo>
                <a:lnTo>
                  <a:pt x="203885" y="251860"/>
                </a:lnTo>
                <a:lnTo>
                  <a:pt x="251860" y="251860"/>
                </a:lnTo>
                <a:lnTo>
                  <a:pt x="329815" y="251860"/>
                </a:lnTo>
                <a:cubicBezTo>
                  <a:pt x="399364" y="251860"/>
                  <a:pt x="455745" y="195479"/>
                  <a:pt x="455745" y="125930"/>
                </a:cubicBezTo>
                <a:cubicBezTo>
                  <a:pt x="455745" y="56381"/>
                  <a:pt x="399364" y="0"/>
                  <a:pt x="329815" y="0"/>
                </a:cubicBezTo>
                <a:lnTo>
                  <a:pt x="251860" y="0"/>
                </a:lnTo>
                <a:lnTo>
                  <a:pt x="203885" y="0"/>
                </a:lnTo>
                <a:lnTo>
                  <a:pt x="125930" y="0"/>
                </a:lnTo>
                <a:cubicBezTo>
                  <a:pt x="56381" y="0"/>
                  <a:pt x="0" y="56381"/>
                  <a:pt x="0" y="125930"/>
                </a:cubicBezTo>
                <a:cubicBezTo>
                  <a:pt x="0" y="195479"/>
                  <a:pt x="56381" y="251860"/>
                  <a:pt x="125930" y="2518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65" name="Flussdiagramm: Verbinder 64">
            <a:extLst>
              <a:ext uri="{FF2B5EF4-FFF2-40B4-BE49-F238E27FC236}">
                <a16:creationId xmlns:a16="http://schemas.microsoft.com/office/drawing/2014/main" id="{319B60BA-89C0-40C6-9AC6-7184569BF047}"/>
              </a:ext>
            </a:extLst>
          </p:cNvPr>
          <p:cNvSpPr/>
          <p:nvPr/>
        </p:nvSpPr>
        <p:spPr>
          <a:xfrm flipH="1">
            <a:off x="1633544" y="4431974"/>
            <a:ext cx="232667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1E9A432A-EB8C-47D2-BE61-11E29F2C413F}"/>
              </a:ext>
            </a:extLst>
          </p:cNvPr>
          <p:cNvSpPr txBox="1"/>
          <p:nvPr/>
        </p:nvSpPr>
        <p:spPr>
          <a:xfrm>
            <a:off x="129769" y="4826979"/>
            <a:ext cx="1159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LETTERS AS ROW NUMBERS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682B49D-1BAA-4D8F-9FAB-62311BBB7D64}"/>
              </a:ext>
            </a:extLst>
          </p:cNvPr>
          <p:cNvGrpSpPr/>
          <p:nvPr/>
        </p:nvGrpSpPr>
        <p:grpSpPr>
          <a:xfrm flipH="1">
            <a:off x="1426735" y="4893934"/>
            <a:ext cx="455745" cy="251860"/>
            <a:chOff x="1426735" y="4593680"/>
            <a:chExt cx="455745" cy="251860"/>
          </a:xfrm>
        </p:grpSpPr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CAC8965D-6D7B-45F9-A76A-C33AD2281FA6}"/>
                </a:ext>
              </a:extLst>
            </p:cNvPr>
            <p:cNvSpPr/>
            <p:nvPr/>
          </p:nvSpPr>
          <p:spPr>
            <a:xfrm>
              <a:off x="1426735" y="4593680"/>
              <a:ext cx="455745" cy="251860"/>
            </a:xfrm>
            <a:custGeom>
              <a:avLst/>
              <a:gdLst>
                <a:gd name="connsiteX0" fmla="*/ 125930 w 455745"/>
                <a:gd name="connsiteY0" fmla="*/ 0 h 251860"/>
                <a:gd name="connsiteX1" fmla="*/ 203885 w 455745"/>
                <a:gd name="connsiteY1" fmla="*/ 0 h 251860"/>
                <a:gd name="connsiteX2" fmla="*/ 251860 w 455745"/>
                <a:gd name="connsiteY2" fmla="*/ 0 h 251860"/>
                <a:gd name="connsiteX3" fmla="*/ 329815 w 455745"/>
                <a:gd name="connsiteY3" fmla="*/ 0 h 251860"/>
                <a:gd name="connsiteX4" fmla="*/ 455745 w 455745"/>
                <a:gd name="connsiteY4" fmla="*/ 125930 h 251860"/>
                <a:gd name="connsiteX5" fmla="*/ 329815 w 455745"/>
                <a:gd name="connsiteY5" fmla="*/ 251860 h 251860"/>
                <a:gd name="connsiteX6" fmla="*/ 251860 w 455745"/>
                <a:gd name="connsiteY6" fmla="*/ 251860 h 251860"/>
                <a:gd name="connsiteX7" fmla="*/ 203885 w 455745"/>
                <a:gd name="connsiteY7" fmla="*/ 251860 h 251860"/>
                <a:gd name="connsiteX8" fmla="*/ 125930 w 455745"/>
                <a:gd name="connsiteY8" fmla="*/ 251860 h 251860"/>
                <a:gd name="connsiteX9" fmla="*/ 0 w 455745"/>
                <a:gd name="connsiteY9" fmla="*/ 125930 h 251860"/>
                <a:gd name="connsiteX10" fmla="*/ 125930 w 455745"/>
                <a:gd name="connsiteY10" fmla="*/ 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0"/>
                  </a:moveTo>
                  <a:lnTo>
                    <a:pt x="203885" y="0"/>
                  </a:lnTo>
                  <a:lnTo>
                    <a:pt x="251860" y="0"/>
                  </a:lnTo>
                  <a:lnTo>
                    <a:pt x="329815" y="0"/>
                  </a:lnTo>
                  <a:cubicBezTo>
                    <a:pt x="399364" y="0"/>
                    <a:pt x="455745" y="56381"/>
                    <a:pt x="455745" y="125930"/>
                  </a:cubicBezTo>
                  <a:cubicBezTo>
                    <a:pt x="455745" y="195479"/>
                    <a:pt x="399364" y="251860"/>
                    <a:pt x="329815" y="251860"/>
                  </a:cubicBezTo>
                  <a:lnTo>
                    <a:pt x="251860" y="251860"/>
                  </a:lnTo>
                  <a:lnTo>
                    <a:pt x="203885" y="251860"/>
                  </a:lnTo>
                  <a:lnTo>
                    <a:pt x="125930" y="251860"/>
                  </a:lnTo>
                  <a:cubicBezTo>
                    <a:pt x="56381" y="251860"/>
                    <a:pt x="0" y="195479"/>
                    <a:pt x="0" y="125930"/>
                  </a:cubicBezTo>
                  <a:cubicBezTo>
                    <a:pt x="0" y="56381"/>
                    <a:pt x="56381" y="0"/>
                    <a:pt x="12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68" name="Flussdiagramm: Verbinder 67">
              <a:extLst>
                <a:ext uri="{FF2B5EF4-FFF2-40B4-BE49-F238E27FC236}">
                  <a16:creationId xmlns:a16="http://schemas.microsoft.com/office/drawing/2014/main" id="{577E1F17-C0C7-48C4-91F5-4817EC92666E}"/>
                </a:ext>
              </a:extLst>
            </p:cNvPr>
            <p:cNvSpPr/>
            <p:nvPr/>
          </p:nvSpPr>
          <p:spPr>
            <a:xfrm>
              <a:off x="1440564" y="4604409"/>
              <a:ext cx="232667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0" name="Ellipse 119">
            <a:extLst>
              <a:ext uri="{FF2B5EF4-FFF2-40B4-BE49-F238E27FC236}">
                <a16:creationId xmlns:a16="http://schemas.microsoft.com/office/drawing/2014/main" id="{5C666D45-AAF9-43DE-A84F-6D597BA50EFE}"/>
              </a:ext>
            </a:extLst>
          </p:cNvPr>
          <p:cNvSpPr/>
          <p:nvPr/>
        </p:nvSpPr>
        <p:spPr>
          <a:xfrm flipH="1">
            <a:off x="1540805" y="2818112"/>
            <a:ext cx="315126" cy="315126"/>
          </a:xfrm>
          <a:prstGeom prst="ellipse">
            <a:avLst/>
          </a:prstGeom>
          <a:solidFill>
            <a:srgbClr val="6780A2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1" name="Grafik 120">
            <a:extLst>
              <a:ext uri="{FF2B5EF4-FFF2-40B4-BE49-F238E27FC236}">
                <a16:creationId xmlns:a16="http://schemas.microsoft.com/office/drawing/2014/main" id="{9C4037B6-DF82-409F-8F62-9EE2586F9FB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21"/>
            <a:ext cx="205261" cy="102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A5E8C3AE-44FF-4AF3-9AC2-0E7DE95A6394}"/>
              </a:ext>
            </a:extLst>
          </p:cNvPr>
          <p:cNvGrpSpPr/>
          <p:nvPr/>
        </p:nvGrpSpPr>
        <p:grpSpPr>
          <a:xfrm>
            <a:off x="132813" y="3882616"/>
            <a:ext cx="1747253" cy="400110"/>
            <a:chOff x="133339" y="3113923"/>
            <a:chExt cx="1747253" cy="400110"/>
          </a:xfrm>
        </p:grpSpPr>
        <p:grpSp>
          <p:nvGrpSpPr>
            <p:cNvPr id="140" name="Gruppieren 139">
              <a:extLst>
                <a:ext uri="{FF2B5EF4-FFF2-40B4-BE49-F238E27FC236}">
                  <a16:creationId xmlns:a16="http://schemas.microsoft.com/office/drawing/2014/main" id="{2E82444A-A619-4F63-A9B1-C69ED00CADB2}"/>
                </a:ext>
              </a:extLst>
            </p:cNvPr>
            <p:cNvGrpSpPr/>
            <p:nvPr/>
          </p:nvGrpSpPr>
          <p:grpSpPr>
            <a:xfrm flipH="1">
              <a:off x="1424847" y="3180628"/>
              <a:ext cx="455745" cy="251860"/>
              <a:chOff x="1424847" y="3180628"/>
              <a:chExt cx="455745" cy="251860"/>
            </a:xfrm>
            <a:solidFill>
              <a:srgbClr val="92D050"/>
            </a:solidFill>
          </p:grpSpPr>
          <p:sp>
            <p:nvSpPr>
              <p:cNvPr id="142" name="Freihandform: Form 141">
                <a:extLst>
                  <a:ext uri="{FF2B5EF4-FFF2-40B4-BE49-F238E27FC236}">
                    <a16:creationId xmlns:a16="http://schemas.microsoft.com/office/drawing/2014/main" id="{74B5A4DB-B9A6-4463-9225-305201CB455A}"/>
                  </a:ext>
                </a:extLst>
              </p:cNvPr>
              <p:cNvSpPr/>
              <p:nvPr/>
            </p:nvSpPr>
            <p:spPr>
              <a:xfrm flipH="1">
                <a:off x="1424847" y="3180628"/>
                <a:ext cx="455745" cy="251860"/>
              </a:xfrm>
              <a:custGeom>
                <a:avLst/>
                <a:gdLst>
                  <a:gd name="connsiteX0" fmla="*/ 125930 w 455745"/>
                  <a:gd name="connsiteY0" fmla="*/ 0 h 251860"/>
                  <a:gd name="connsiteX1" fmla="*/ 203885 w 455745"/>
                  <a:gd name="connsiteY1" fmla="*/ 0 h 251860"/>
                  <a:gd name="connsiteX2" fmla="*/ 251860 w 455745"/>
                  <a:gd name="connsiteY2" fmla="*/ 0 h 251860"/>
                  <a:gd name="connsiteX3" fmla="*/ 329815 w 455745"/>
                  <a:gd name="connsiteY3" fmla="*/ 0 h 251860"/>
                  <a:gd name="connsiteX4" fmla="*/ 455745 w 455745"/>
                  <a:gd name="connsiteY4" fmla="*/ 125930 h 251860"/>
                  <a:gd name="connsiteX5" fmla="*/ 329815 w 455745"/>
                  <a:gd name="connsiteY5" fmla="*/ 251860 h 251860"/>
                  <a:gd name="connsiteX6" fmla="*/ 251860 w 455745"/>
                  <a:gd name="connsiteY6" fmla="*/ 251860 h 251860"/>
                  <a:gd name="connsiteX7" fmla="*/ 203885 w 455745"/>
                  <a:gd name="connsiteY7" fmla="*/ 251860 h 251860"/>
                  <a:gd name="connsiteX8" fmla="*/ 125930 w 455745"/>
                  <a:gd name="connsiteY8" fmla="*/ 251860 h 251860"/>
                  <a:gd name="connsiteX9" fmla="*/ 0 w 455745"/>
                  <a:gd name="connsiteY9" fmla="*/ 125930 h 251860"/>
                  <a:gd name="connsiteX10" fmla="*/ 125930 w 455745"/>
                  <a:gd name="connsiteY10" fmla="*/ 0 h 25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5745" h="251860">
                    <a:moveTo>
                      <a:pt x="125930" y="0"/>
                    </a:moveTo>
                    <a:lnTo>
                      <a:pt x="203885" y="0"/>
                    </a:lnTo>
                    <a:lnTo>
                      <a:pt x="251860" y="0"/>
                    </a:lnTo>
                    <a:lnTo>
                      <a:pt x="329815" y="0"/>
                    </a:lnTo>
                    <a:cubicBezTo>
                      <a:pt x="399364" y="0"/>
                      <a:pt x="455745" y="56381"/>
                      <a:pt x="455745" y="125930"/>
                    </a:cubicBezTo>
                    <a:cubicBezTo>
                      <a:pt x="455745" y="195479"/>
                      <a:pt x="399364" y="251860"/>
                      <a:pt x="329815" y="251860"/>
                    </a:cubicBezTo>
                    <a:lnTo>
                      <a:pt x="251860" y="251860"/>
                    </a:lnTo>
                    <a:lnTo>
                      <a:pt x="203885" y="251860"/>
                    </a:lnTo>
                    <a:lnTo>
                      <a:pt x="125930" y="251860"/>
                    </a:lnTo>
                    <a:cubicBezTo>
                      <a:pt x="56381" y="251860"/>
                      <a:pt x="0" y="195479"/>
                      <a:pt x="0" y="125930"/>
                    </a:cubicBezTo>
                    <a:cubicBezTo>
                      <a:pt x="0" y="56381"/>
                      <a:pt x="56381" y="0"/>
                      <a:pt x="1259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143" name="Flussdiagramm: Verbinder 142">
                <a:extLst>
                  <a:ext uri="{FF2B5EF4-FFF2-40B4-BE49-F238E27FC236}">
                    <a16:creationId xmlns:a16="http://schemas.microsoft.com/office/drawing/2014/main" id="{6CA3CF79-66A3-41C2-8B79-2A8F74E4D0FC}"/>
                  </a:ext>
                </a:extLst>
              </p:cNvPr>
              <p:cNvSpPr/>
              <p:nvPr/>
            </p:nvSpPr>
            <p:spPr>
              <a:xfrm flipH="1">
                <a:off x="1438676" y="3191357"/>
                <a:ext cx="232667" cy="230911"/>
              </a:xfrm>
              <a:prstGeom prst="flowChartConnector">
                <a:avLst/>
              </a:prstGeom>
              <a:solidFill>
                <a:schemeClr val="bg1"/>
              </a:solidFill>
              <a:ln w="38100">
                <a:solidFill>
                  <a:srgbClr val="062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D6007FDA-7CCC-4250-ABF4-0DBAF214504F}"/>
                </a:ext>
              </a:extLst>
            </p:cNvPr>
            <p:cNvSpPr txBox="1"/>
            <p:nvPr/>
          </p:nvSpPr>
          <p:spPr>
            <a:xfrm>
              <a:off x="133339" y="3113923"/>
              <a:ext cx="12832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START COUNTING ANEW IN EACH ROW</a:t>
              </a:r>
            </a:p>
          </p:txBody>
        </p:sp>
      </p:grpSp>
      <p:sp>
        <p:nvSpPr>
          <p:cNvPr id="119" name="Rechteck: abgerundete Ecken 118">
            <a:extLst>
              <a:ext uri="{FF2B5EF4-FFF2-40B4-BE49-F238E27FC236}">
                <a16:creationId xmlns:a16="http://schemas.microsoft.com/office/drawing/2014/main" id="{ABBC52E7-C1E8-4AA8-802D-B256BFF5BC24}"/>
              </a:ext>
            </a:extLst>
          </p:cNvPr>
          <p:cNvSpPr/>
          <p:nvPr/>
        </p:nvSpPr>
        <p:spPr>
          <a:xfrm>
            <a:off x="8995481" y="438649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12C08BF5-E917-44CD-A6C1-8A9FCB9683C6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45" name="Rechteck: abgerundete Ecken 144">
              <a:extLst>
                <a:ext uri="{FF2B5EF4-FFF2-40B4-BE49-F238E27FC236}">
                  <a16:creationId xmlns:a16="http://schemas.microsoft.com/office/drawing/2014/main" id="{A83FC7EF-5A22-4DF2-8F51-B4CD5D25FCAF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6" name="Grafik 145">
              <a:extLst>
                <a:ext uri="{FF2B5EF4-FFF2-40B4-BE49-F238E27FC236}">
                  <a16:creationId xmlns:a16="http://schemas.microsoft.com/office/drawing/2014/main" id="{9F2D3A52-1216-454A-9C73-DDBE9522E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sp>
        <p:nvSpPr>
          <p:cNvPr id="174" name="Textfeld 173">
            <a:extLst>
              <a:ext uri="{FF2B5EF4-FFF2-40B4-BE49-F238E27FC236}">
                <a16:creationId xmlns:a16="http://schemas.microsoft.com/office/drawing/2014/main" id="{FA620418-68F5-4EF7-981A-66F401F74480}"/>
              </a:ext>
            </a:extLst>
          </p:cNvPr>
          <p:cNvSpPr txBox="1"/>
          <p:nvPr/>
        </p:nvSpPr>
        <p:spPr>
          <a:xfrm>
            <a:off x="557841" y="5606879"/>
            <a:ext cx="1487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52E4F"/>
                </a:solidFill>
                <a:ea typeface="Verdana" panose="020B0604030504040204" pitchFamily="34" charset="0"/>
              </a:rPr>
              <a:t>MARK WHEELCHAIR PLACE , EMPTY SPACE OR ENTRANCE WITH CLICK ON THE SEAT</a:t>
            </a:r>
            <a:endParaRPr lang="de-DE" sz="1000" b="1" dirty="0">
              <a:solidFill>
                <a:srgbClr val="052E4F"/>
              </a:solidFill>
              <a:ea typeface="Verdana" panose="020B0604030504040204" pitchFamily="34" charset="0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427CF2BE-3868-46CF-9B5B-2874C8EA52F5}"/>
              </a:ext>
            </a:extLst>
          </p:cNvPr>
          <p:cNvSpPr txBox="1"/>
          <p:nvPr/>
        </p:nvSpPr>
        <p:spPr>
          <a:xfrm>
            <a:off x="141866" y="3129453"/>
            <a:ext cx="19035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6780A2"/>
                </a:solidFill>
              </a:rPr>
              <a:t>(number of seats same as previous row)</a:t>
            </a:r>
            <a:endParaRPr lang="de-DE" sz="800" dirty="0">
              <a:solidFill>
                <a:srgbClr val="6780A2"/>
              </a:solidFill>
            </a:endParaRPr>
          </a:p>
        </p:txBody>
      </p:sp>
      <p:grpSp>
        <p:nvGrpSpPr>
          <p:cNvPr id="147" name="Gruppieren 146">
            <a:extLst>
              <a:ext uri="{FF2B5EF4-FFF2-40B4-BE49-F238E27FC236}">
                <a16:creationId xmlns:a16="http://schemas.microsoft.com/office/drawing/2014/main" id="{0C8E1A1F-2883-41A8-9BC2-2939BEFFF1DD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58" name="Freihandform 23">
              <a:extLst>
                <a:ext uri="{FF2B5EF4-FFF2-40B4-BE49-F238E27FC236}">
                  <a16:creationId xmlns:a16="http://schemas.microsoft.com/office/drawing/2014/main" id="{D6EA0E40-1034-4F5F-B5D9-C12DC2D4055F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61" name="Grafik 160">
              <a:extLst>
                <a:ext uri="{FF2B5EF4-FFF2-40B4-BE49-F238E27FC236}">
                  <a16:creationId xmlns:a16="http://schemas.microsoft.com/office/drawing/2014/main" id="{374FA591-A780-43A5-B5AB-BF46CF0DE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sp>
        <p:nvSpPr>
          <p:cNvPr id="165" name="Textfeld 164">
            <a:extLst>
              <a:ext uri="{FF2B5EF4-FFF2-40B4-BE49-F238E27FC236}">
                <a16:creationId xmlns:a16="http://schemas.microsoft.com/office/drawing/2014/main" id="{B42172AB-E922-4558-BED9-367FF0CFFA53}"/>
              </a:ext>
            </a:extLst>
          </p:cNvPr>
          <p:cNvSpPr txBox="1"/>
          <p:nvPr/>
        </p:nvSpPr>
        <p:spPr>
          <a:xfrm>
            <a:off x="130631" y="1021498"/>
            <a:ext cx="1749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  <a:ea typeface="Verdana" panose="020B0604030504040204" pitchFamily="34" charset="0"/>
              </a:rPr>
              <a:t>SEATING MAP KONFIG.</a:t>
            </a:r>
          </a:p>
        </p:txBody>
      </p:sp>
      <p:grpSp>
        <p:nvGrpSpPr>
          <p:cNvPr id="171" name="Gruppieren 170">
            <a:extLst>
              <a:ext uri="{FF2B5EF4-FFF2-40B4-BE49-F238E27FC236}">
                <a16:creationId xmlns:a16="http://schemas.microsoft.com/office/drawing/2014/main" id="{C638F21C-A518-42B6-BB89-61AED4731440}"/>
              </a:ext>
            </a:extLst>
          </p:cNvPr>
          <p:cNvGrpSpPr/>
          <p:nvPr/>
        </p:nvGrpSpPr>
        <p:grpSpPr>
          <a:xfrm>
            <a:off x="228821" y="1340749"/>
            <a:ext cx="494389" cy="494389"/>
            <a:chOff x="228821" y="1349422"/>
            <a:chExt cx="494389" cy="494389"/>
          </a:xfrm>
        </p:grpSpPr>
        <p:sp>
          <p:nvSpPr>
            <p:cNvPr id="172" name="Rechteck: abgerundete Ecken 171">
              <a:extLst>
                <a:ext uri="{FF2B5EF4-FFF2-40B4-BE49-F238E27FC236}">
                  <a16:creationId xmlns:a16="http://schemas.microsoft.com/office/drawing/2014/main" id="{10346009-7083-45B9-A372-9B09D9BD10B1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SAVE</a:t>
              </a:r>
            </a:p>
          </p:txBody>
        </p:sp>
        <p:pic>
          <p:nvPicPr>
            <p:cNvPr id="173" name="Grafik 172">
              <a:extLst>
                <a:ext uri="{FF2B5EF4-FFF2-40B4-BE49-F238E27FC236}">
                  <a16:creationId xmlns:a16="http://schemas.microsoft.com/office/drawing/2014/main" id="{7AD8A074-AF1A-459E-AC6C-A258BF70B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175" name="Gruppieren 174">
            <a:extLst>
              <a:ext uri="{FF2B5EF4-FFF2-40B4-BE49-F238E27FC236}">
                <a16:creationId xmlns:a16="http://schemas.microsoft.com/office/drawing/2014/main" id="{B6FDD7DF-B64A-44DE-80B9-20CC8A2BFC1C}"/>
              </a:ext>
            </a:extLst>
          </p:cNvPr>
          <p:cNvGrpSpPr/>
          <p:nvPr/>
        </p:nvGrpSpPr>
        <p:grpSpPr>
          <a:xfrm>
            <a:off x="799410" y="1343342"/>
            <a:ext cx="494389" cy="494390"/>
            <a:chOff x="799410" y="1352015"/>
            <a:chExt cx="494389" cy="494390"/>
          </a:xfrm>
        </p:grpSpPr>
        <p:sp>
          <p:nvSpPr>
            <p:cNvPr id="176" name="Rechteck: abgerundete Ecken 175">
              <a:extLst>
                <a:ext uri="{FF2B5EF4-FFF2-40B4-BE49-F238E27FC236}">
                  <a16:creationId xmlns:a16="http://schemas.microsoft.com/office/drawing/2014/main" id="{2B275EE8-E44B-4772-B6EA-1B3E4081317A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rgbClr val="062C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CONFIRM</a:t>
              </a:r>
              <a:endParaRPr lang="de-DE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177" name="Grafik 176">
              <a:extLst>
                <a:ext uri="{FF2B5EF4-FFF2-40B4-BE49-F238E27FC236}">
                  <a16:creationId xmlns:a16="http://schemas.microsoft.com/office/drawing/2014/main" id="{FFAF3C22-389B-40C0-B27A-8760E7E9E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181" name="Textfeld 180">
            <a:extLst>
              <a:ext uri="{FF2B5EF4-FFF2-40B4-BE49-F238E27FC236}">
                <a16:creationId xmlns:a16="http://schemas.microsoft.com/office/drawing/2014/main" id="{80D79BAD-27AF-4329-A3E1-35D8D7045C00}"/>
              </a:ext>
            </a:extLst>
          </p:cNvPr>
          <p:cNvSpPr txBox="1"/>
          <p:nvPr/>
        </p:nvSpPr>
        <p:spPr>
          <a:xfrm>
            <a:off x="137939" y="661341"/>
            <a:ext cx="1276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</a:rPr>
              <a:t>WIFI DIRECT STATUS</a:t>
            </a:r>
          </a:p>
        </p:txBody>
      </p:sp>
      <p:pic>
        <p:nvPicPr>
          <p:cNvPr id="182" name="Grafik 181">
            <a:extLst>
              <a:ext uri="{FF2B5EF4-FFF2-40B4-BE49-F238E27FC236}">
                <a16:creationId xmlns:a16="http://schemas.microsoft.com/office/drawing/2014/main" id="{D876F3EB-D236-46C0-8928-82A17D4EEC2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183" name="DELETE">
            <a:extLst>
              <a:ext uri="{FF2B5EF4-FFF2-40B4-BE49-F238E27FC236}">
                <a16:creationId xmlns:a16="http://schemas.microsoft.com/office/drawing/2014/main" id="{8617ACC0-4052-4BA2-9DE0-F3B180F00470}"/>
              </a:ext>
            </a:extLst>
          </p:cNvPr>
          <p:cNvGrpSpPr/>
          <p:nvPr/>
        </p:nvGrpSpPr>
        <p:grpSpPr>
          <a:xfrm>
            <a:off x="1368203" y="1340749"/>
            <a:ext cx="494389" cy="494389"/>
            <a:chOff x="1368203" y="1349422"/>
            <a:chExt cx="494389" cy="494389"/>
          </a:xfrm>
        </p:grpSpPr>
        <p:sp>
          <p:nvSpPr>
            <p:cNvPr id="184" name="Rechteck: abgerundete Ecken 183">
              <a:extLst>
                <a:ext uri="{FF2B5EF4-FFF2-40B4-BE49-F238E27FC236}">
                  <a16:creationId xmlns:a16="http://schemas.microsoft.com/office/drawing/2014/main" id="{CE721894-C2CF-492E-A72E-67D0678D8103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DELETE</a:t>
              </a:r>
            </a:p>
          </p:txBody>
        </p:sp>
        <p:pic>
          <p:nvPicPr>
            <p:cNvPr id="185" name="Grafik 184">
              <a:extLst>
                <a:ext uri="{FF2B5EF4-FFF2-40B4-BE49-F238E27FC236}">
                  <a16:creationId xmlns:a16="http://schemas.microsoft.com/office/drawing/2014/main" id="{06DA3B31-1729-4787-9808-B163E9063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186" name="Gruppieren 185">
            <a:extLst>
              <a:ext uri="{FF2B5EF4-FFF2-40B4-BE49-F238E27FC236}">
                <a16:creationId xmlns:a16="http://schemas.microsoft.com/office/drawing/2014/main" id="{B49761AE-B99E-4080-B498-F5084AFFFCFD}"/>
              </a:ext>
            </a:extLst>
          </p:cNvPr>
          <p:cNvGrpSpPr/>
          <p:nvPr/>
        </p:nvGrpSpPr>
        <p:grpSpPr>
          <a:xfrm>
            <a:off x="4203636" y="2222863"/>
            <a:ext cx="3839352" cy="1794162"/>
            <a:chOff x="4203636" y="2222863"/>
            <a:chExt cx="3839352" cy="1794162"/>
          </a:xfrm>
        </p:grpSpPr>
        <p:grpSp>
          <p:nvGrpSpPr>
            <p:cNvPr id="187" name="Gruppieren 186">
              <a:extLst>
                <a:ext uri="{FF2B5EF4-FFF2-40B4-BE49-F238E27FC236}">
                  <a16:creationId xmlns:a16="http://schemas.microsoft.com/office/drawing/2014/main" id="{EC59D1C6-0B8B-4C23-8888-F3DF14041158}"/>
                </a:ext>
              </a:extLst>
            </p:cNvPr>
            <p:cNvGrpSpPr/>
            <p:nvPr/>
          </p:nvGrpSpPr>
          <p:grpSpPr>
            <a:xfrm>
              <a:off x="4203636" y="2222863"/>
              <a:ext cx="3839352" cy="1794162"/>
              <a:chOff x="4203636" y="2222863"/>
              <a:chExt cx="3839352" cy="1794162"/>
            </a:xfrm>
          </p:grpSpPr>
          <p:sp>
            <p:nvSpPr>
              <p:cNvPr id="190" name="Rechteck: abgerundete Ecken 189">
                <a:extLst>
                  <a:ext uri="{FF2B5EF4-FFF2-40B4-BE49-F238E27FC236}">
                    <a16:creationId xmlns:a16="http://schemas.microsoft.com/office/drawing/2014/main" id="{54D915EF-9EC1-4109-ACFA-AD822E5B4518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Textfeld 190">
                <a:extLst>
                  <a:ext uri="{FF2B5EF4-FFF2-40B4-BE49-F238E27FC236}">
                    <a16:creationId xmlns:a16="http://schemas.microsoft.com/office/drawing/2014/main" id="{6F42CD22-487B-4F51-9DC3-9B781A1ED0C5}"/>
                  </a:ext>
                </a:extLst>
              </p:cNvPr>
              <p:cNvSpPr txBox="1"/>
              <p:nvPr/>
            </p:nvSpPr>
            <p:spPr>
              <a:xfrm>
                <a:off x="4203636" y="2519320"/>
                <a:ext cx="38393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</a:p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the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entire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Seating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Map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Konfig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. ?</a:t>
                </a:r>
              </a:p>
            </p:txBody>
          </p:sp>
          <p:pic>
            <p:nvPicPr>
              <p:cNvPr id="192" name="Grafik 191">
                <a:extLst>
                  <a:ext uri="{FF2B5EF4-FFF2-40B4-BE49-F238E27FC236}">
                    <a16:creationId xmlns:a16="http://schemas.microsoft.com/office/drawing/2014/main" id="{B6FB21EC-C1A2-48F5-975F-1D65BE5E0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188" name="Flussdiagramm: Alternativer Prozess 187">
              <a:hlinkClick r:id="rId34" action="ppaction://hlinksldjump"/>
              <a:extLst>
                <a:ext uri="{FF2B5EF4-FFF2-40B4-BE49-F238E27FC236}">
                  <a16:creationId xmlns:a16="http://schemas.microsoft.com/office/drawing/2014/main" id="{B06E3173-EFE4-4512-B52A-0649D698BE63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189" name="Flussdiagramm: Alternativer Prozess 188">
              <a:hlinkClick r:id="rId34" action="ppaction://hlinksldjump"/>
              <a:extLst>
                <a:ext uri="{FF2B5EF4-FFF2-40B4-BE49-F238E27FC236}">
                  <a16:creationId xmlns:a16="http://schemas.microsoft.com/office/drawing/2014/main" id="{465E7B0D-23CA-4326-A4AF-8AC5767E43A9}"/>
                </a:ext>
              </a:extLst>
            </p:cNvPr>
            <p:cNvSpPr/>
            <p:nvPr/>
          </p:nvSpPr>
          <p:spPr>
            <a:xfrm>
              <a:off x="4978401" y="3584697"/>
              <a:ext cx="2293908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all </a:t>
              </a:r>
              <a:r>
                <a:rPr lang="de-DE" sz="1200" b="1" dirty="0" err="1">
                  <a:solidFill>
                    <a:schemeClr val="bg1"/>
                  </a:solidFill>
                </a:rPr>
                <a:t>Detectors</a:t>
              </a:r>
              <a:endParaRPr lang="de-DE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3" name="CANCEL">
            <a:extLst>
              <a:ext uri="{FF2B5EF4-FFF2-40B4-BE49-F238E27FC236}">
                <a16:creationId xmlns:a16="http://schemas.microsoft.com/office/drawing/2014/main" id="{CEA7C3C2-0E54-484C-AB58-6E9AEC101B10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194" name="DELETE2">
            <a:extLst>
              <a:ext uri="{FF2B5EF4-FFF2-40B4-BE49-F238E27FC236}">
                <a16:creationId xmlns:a16="http://schemas.microsoft.com/office/drawing/2014/main" id="{1A628C7F-A89C-4334-BF86-B293A8229D7A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195" name="Rechteck: abgerundete Ecken 194">
              <a:extLst>
                <a:ext uri="{FF2B5EF4-FFF2-40B4-BE49-F238E27FC236}">
                  <a16:creationId xmlns:a16="http://schemas.microsoft.com/office/drawing/2014/main" id="{C2FCE274-874A-4E21-AB27-BB2EBEFD1CE3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196" name="Grafik 195">
              <a:extLst>
                <a:ext uri="{FF2B5EF4-FFF2-40B4-BE49-F238E27FC236}">
                  <a16:creationId xmlns:a16="http://schemas.microsoft.com/office/drawing/2014/main" id="{DD42276D-519E-4877-9F64-B5F80C39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127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3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3"/>
                  </p:tgtEl>
                </p:cond>
              </p:nextCondLst>
            </p:seq>
          </p:childTnLst>
        </p:cTn>
      </p:par>
    </p:tnLst>
    <p:bldLst>
      <p:bldP spid="193" grpId="0" animBg="1"/>
      <p:bldP spid="193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8C3534F-CE19-41D6-B72A-1211B502CE28}"/>
              </a:ext>
            </a:extLst>
          </p:cNvPr>
          <p:cNvSpPr/>
          <p:nvPr/>
        </p:nvSpPr>
        <p:spPr>
          <a:xfrm>
            <a:off x="163779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A5EEAC3-9B67-4C89-B2A3-72A2F6DDDA2A}"/>
              </a:ext>
            </a:extLst>
          </p:cNvPr>
          <p:cNvSpPr/>
          <p:nvPr/>
        </p:nvSpPr>
        <p:spPr>
          <a:xfrm>
            <a:off x="1637794" y="5348126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5E1E6CD-286F-441C-A870-94E9B9928242}"/>
              </a:ext>
            </a:extLst>
          </p:cNvPr>
          <p:cNvSpPr/>
          <p:nvPr/>
        </p:nvSpPr>
        <p:spPr>
          <a:xfrm>
            <a:off x="2457115" y="5348124"/>
            <a:ext cx="744663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Droid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37672711-352C-4E67-B755-989D53513525}"/>
              </a:ext>
            </a:extLst>
          </p:cNvPr>
          <p:cNvSpPr/>
          <p:nvPr/>
        </p:nvSpPr>
        <p:spPr>
          <a:xfrm>
            <a:off x="245856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34" name="Rechteck: abgerundete Ecken 33" hidden="1">
            <a:extLst>
              <a:ext uri="{FF2B5EF4-FFF2-40B4-BE49-F238E27FC236}">
                <a16:creationId xmlns:a16="http://schemas.microsoft.com/office/drawing/2014/main" id="{8F0AE18E-EFB5-409B-8DD0-12CBEC792D88}"/>
              </a:ext>
            </a:extLst>
          </p:cNvPr>
          <p:cNvSpPr/>
          <p:nvPr/>
        </p:nvSpPr>
        <p:spPr>
          <a:xfrm>
            <a:off x="3281595" y="5339850"/>
            <a:ext cx="744663" cy="6772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E66A797-1927-46E7-AAD6-C8F4F70E6A1F}"/>
              </a:ext>
            </a:extLst>
          </p:cNvPr>
          <p:cNvSpPr/>
          <p:nvPr/>
        </p:nvSpPr>
        <p:spPr>
          <a:xfrm>
            <a:off x="3281596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E34A215B-E08B-421B-A836-FDBD2D58E69D}"/>
              </a:ext>
            </a:extLst>
          </p:cNvPr>
          <p:cNvSpPr/>
          <p:nvPr/>
        </p:nvSpPr>
        <p:spPr>
          <a:xfrm>
            <a:off x="4097306" y="535072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BF564B64-0D91-4D7F-971C-827091B87A6B}"/>
              </a:ext>
            </a:extLst>
          </p:cNvPr>
          <p:cNvSpPr/>
          <p:nvPr/>
        </p:nvSpPr>
        <p:spPr>
          <a:xfrm>
            <a:off x="4920903" y="535071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6E47345F-6292-47D3-A436-A2A3954E1E47}"/>
              </a:ext>
            </a:extLst>
          </p:cNvPr>
          <p:cNvSpPr/>
          <p:nvPr/>
        </p:nvSpPr>
        <p:spPr>
          <a:xfrm>
            <a:off x="573639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A0510539-300C-48EA-BD2C-96098308E1D4}"/>
              </a:ext>
            </a:extLst>
          </p:cNvPr>
          <p:cNvSpPr/>
          <p:nvPr/>
        </p:nvSpPr>
        <p:spPr>
          <a:xfrm>
            <a:off x="655430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2CA5CBD-9E76-4C23-82E9-C8A10F3D5253}"/>
              </a:ext>
            </a:extLst>
          </p:cNvPr>
          <p:cNvSpPr/>
          <p:nvPr/>
        </p:nvSpPr>
        <p:spPr>
          <a:xfrm>
            <a:off x="7368549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E74E147-90FB-4F85-8AF2-087F5021165D}"/>
              </a:ext>
            </a:extLst>
          </p:cNvPr>
          <p:cNvSpPr/>
          <p:nvPr/>
        </p:nvSpPr>
        <p:spPr>
          <a:xfrm>
            <a:off x="8182794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557E0B1-8745-4011-BF48-11F5B352A0DB}"/>
              </a:ext>
            </a:extLst>
          </p:cNvPr>
          <p:cNvSpPr/>
          <p:nvPr/>
        </p:nvSpPr>
        <p:spPr>
          <a:xfrm>
            <a:off x="9068154" y="5406376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8617EB95-5B42-4F2D-96E4-328904A16DF8}"/>
              </a:ext>
            </a:extLst>
          </p:cNvPr>
          <p:cNvSpPr/>
          <p:nvPr/>
        </p:nvSpPr>
        <p:spPr>
          <a:xfrm>
            <a:off x="9013800" y="5357223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96F1627D-33D0-4DBB-B62B-4C740F1C6971}"/>
              </a:ext>
            </a:extLst>
          </p:cNvPr>
          <p:cNvGrpSpPr/>
          <p:nvPr/>
        </p:nvGrpSpPr>
        <p:grpSpPr>
          <a:xfrm>
            <a:off x="1634285" y="4386386"/>
            <a:ext cx="7289665" cy="679894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149" name="Rechteck: abgerundete Ecken 148">
              <a:extLst>
                <a:ext uri="{FF2B5EF4-FFF2-40B4-BE49-F238E27FC236}">
                  <a16:creationId xmlns:a16="http://schemas.microsoft.com/office/drawing/2014/main" id="{55ABDA69-68DA-4318-A3E8-E7AAF7E5E49F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0" name="Rechteck: abgerundete Ecken 149">
              <a:extLst>
                <a:ext uri="{FF2B5EF4-FFF2-40B4-BE49-F238E27FC236}">
                  <a16:creationId xmlns:a16="http://schemas.microsoft.com/office/drawing/2014/main" id="{9C1A3C1C-69C2-4B50-9A3F-BC436B45C32A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1" name="Rechteck: abgerundete Ecken 150">
              <a:extLst>
                <a:ext uri="{FF2B5EF4-FFF2-40B4-BE49-F238E27FC236}">
                  <a16:creationId xmlns:a16="http://schemas.microsoft.com/office/drawing/2014/main" id="{91F85B72-47C7-4C7D-AD1B-4678E68E18AA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2" name="Rechteck: abgerundete Ecken 151">
              <a:extLst>
                <a:ext uri="{FF2B5EF4-FFF2-40B4-BE49-F238E27FC236}">
                  <a16:creationId xmlns:a16="http://schemas.microsoft.com/office/drawing/2014/main" id="{3D5888D7-CD51-4C59-9AE5-446D00A8E651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3" name="Rechteck: abgerundete Ecken 152">
              <a:extLst>
                <a:ext uri="{FF2B5EF4-FFF2-40B4-BE49-F238E27FC236}">
                  <a16:creationId xmlns:a16="http://schemas.microsoft.com/office/drawing/2014/main" id="{3582186C-BB86-42EC-B0C7-51BCF3F17FAD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4" name="Rechteck: abgerundete Ecken 153">
              <a:extLst>
                <a:ext uri="{FF2B5EF4-FFF2-40B4-BE49-F238E27FC236}">
                  <a16:creationId xmlns:a16="http://schemas.microsoft.com/office/drawing/2014/main" id="{A76AC292-3DE0-4098-A677-F0287FCFC041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5" name="Rechteck: abgerundete Ecken 154">
              <a:extLst>
                <a:ext uri="{FF2B5EF4-FFF2-40B4-BE49-F238E27FC236}">
                  <a16:creationId xmlns:a16="http://schemas.microsoft.com/office/drawing/2014/main" id="{B60C7C02-5D23-4376-B667-34FF378708A7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6" name="Rechteck: abgerundete Ecken 155">
              <a:extLst>
                <a:ext uri="{FF2B5EF4-FFF2-40B4-BE49-F238E27FC236}">
                  <a16:creationId xmlns:a16="http://schemas.microsoft.com/office/drawing/2014/main" id="{090B3364-C665-490E-8BE2-364710074144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7" name="Rechteck: abgerundete Ecken 156">
              <a:extLst>
                <a:ext uri="{FF2B5EF4-FFF2-40B4-BE49-F238E27FC236}">
                  <a16:creationId xmlns:a16="http://schemas.microsoft.com/office/drawing/2014/main" id="{F46BAAB8-465D-4B2B-B3A5-A410CAE959AB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159" name="Freihandform: Form 158">
            <a:extLst>
              <a:ext uri="{FF2B5EF4-FFF2-40B4-BE49-F238E27FC236}">
                <a16:creationId xmlns:a16="http://schemas.microsoft.com/office/drawing/2014/main" id="{081A89E0-A663-4B34-9A05-39870F0268F1}"/>
              </a:ext>
            </a:extLst>
          </p:cNvPr>
          <p:cNvSpPr/>
          <p:nvPr/>
        </p:nvSpPr>
        <p:spPr>
          <a:xfrm>
            <a:off x="9911810" y="4429130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864371DE-0C9D-49D4-9D4F-214B8C494C6F}"/>
              </a:ext>
            </a:extLst>
          </p:cNvPr>
          <p:cNvSpPr/>
          <p:nvPr/>
        </p:nvSpPr>
        <p:spPr>
          <a:xfrm>
            <a:off x="9848403" y="4379977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1AF11651-C048-4835-87A7-07D4B47E01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628567"/>
            <a:ext cx="205261" cy="102630"/>
          </a:xfrm>
          <a:prstGeom prst="rect">
            <a:avLst/>
          </a:prstGeom>
        </p:spPr>
      </p:pic>
      <p:pic>
        <p:nvPicPr>
          <p:cNvPr id="121" name="Grafik 120">
            <a:extLst>
              <a:ext uri="{FF2B5EF4-FFF2-40B4-BE49-F238E27FC236}">
                <a16:creationId xmlns:a16="http://schemas.microsoft.com/office/drawing/2014/main" id="{9C4037B6-DF82-409F-8F62-9EE2586F9F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628567"/>
            <a:ext cx="205261" cy="10263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Rechteck: abgerundete Ecken 118">
            <a:extLst>
              <a:ext uri="{FF2B5EF4-FFF2-40B4-BE49-F238E27FC236}">
                <a16:creationId xmlns:a16="http://schemas.microsoft.com/office/drawing/2014/main" id="{ABBC52E7-C1E8-4AA8-802D-B256BFF5BC24}"/>
              </a:ext>
            </a:extLst>
          </p:cNvPr>
          <p:cNvSpPr/>
          <p:nvPr/>
        </p:nvSpPr>
        <p:spPr>
          <a:xfrm>
            <a:off x="8995481" y="438649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BD1E4D4-AB6C-4E7E-851B-A7DC8ABE9562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FDBA6FFC-A302-4406-A4CE-2B9E7368957E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45" name="Grafik 14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B74A3D6-2B4E-4BC9-BAA9-6CC3E66AA4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46" name="Kreuz 145">
                <a:extLst>
                  <a:ext uri="{FF2B5EF4-FFF2-40B4-BE49-F238E27FC236}">
                    <a16:creationId xmlns:a16="http://schemas.microsoft.com/office/drawing/2014/main" id="{920D5250-95C5-4724-B55E-CF7874206D9D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EF8E0DBF-86AA-452D-AAD3-41D8A043E29D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4" name="Grafik 143">
              <a:hlinkClick r:id="rId7" action="ppaction://hlinksldjump"/>
              <a:extLst>
                <a:ext uri="{FF2B5EF4-FFF2-40B4-BE49-F238E27FC236}">
                  <a16:creationId xmlns:a16="http://schemas.microsoft.com/office/drawing/2014/main" id="{D4E3F634-19D6-4382-A368-FFAEF2538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71A69F79-0159-4342-B9CB-FD13BC6DF2A3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B46CD5C9-07A4-4303-AA9F-8EAAE736B931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5130D4F2-DFC2-4182-B7C8-0DA780DDF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pic>
        <p:nvPicPr>
          <p:cNvPr id="60" name="Grafik 59">
            <a:extLst>
              <a:ext uri="{FF2B5EF4-FFF2-40B4-BE49-F238E27FC236}">
                <a16:creationId xmlns:a16="http://schemas.microsoft.com/office/drawing/2014/main" id="{7A5D8DF5-C03E-4D7F-A4D5-9E82D85E06F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63" name="Flussdiagramm: Alternativer Prozess 62">
            <a:extLst>
              <a:ext uri="{FF2B5EF4-FFF2-40B4-BE49-F238E27FC236}">
                <a16:creationId xmlns:a16="http://schemas.microsoft.com/office/drawing/2014/main" id="{2E33973E-43EC-4AC5-A47B-7A828D53F878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7267E389-FA58-4A47-A5A2-4CB046EC2D6E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65" name="Grafik 64">
            <a:extLst>
              <a:ext uri="{FF2B5EF4-FFF2-40B4-BE49-F238E27FC236}">
                <a16:creationId xmlns:a16="http://schemas.microsoft.com/office/drawing/2014/main" id="{85B8BE64-09C6-4D21-990C-9255DAFA0A35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D5068346-FE93-4D32-8C75-95628CA053F5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53" name="Freihandform 23">
              <a:extLst>
                <a:ext uri="{FF2B5EF4-FFF2-40B4-BE49-F238E27FC236}">
                  <a16:creationId xmlns:a16="http://schemas.microsoft.com/office/drawing/2014/main" id="{867BFEC6-2C49-46BE-8A02-CB51A745B6A6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75FB47D7-FD33-4ABF-B940-5B715968D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A2669164-3258-4AFC-B5AB-4396BC5FB41F}"/>
              </a:ext>
            </a:extLst>
          </p:cNvPr>
          <p:cNvGrpSpPr/>
          <p:nvPr/>
        </p:nvGrpSpPr>
        <p:grpSpPr>
          <a:xfrm>
            <a:off x="610240" y="4438153"/>
            <a:ext cx="387735" cy="677273"/>
            <a:chOff x="610240" y="1470938"/>
            <a:chExt cx="387735" cy="677273"/>
          </a:xfrm>
        </p:grpSpPr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8BD70B21-9075-483A-A1F1-6648A52B3B5D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EE380123-29C2-450F-A3AC-F6BB9FE0E708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2362A7FB-4484-422E-99C9-DCC1191EFC3A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3879DC7-75B8-4C79-A7B6-744218676D5F}"/>
              </a:ext>
            </a:extLst>
          </p:cNvPr>
          <p:cNvGrpSpPr/>
          <p:nvPr/>
        </p:nvGrpSpPr>
        <p:grpSpPr>
          <a:xfrm>
            <a:off x="610687" y="5338320"/>
            <a:ext cx="387735" cy="677273"/>
            <a:chOff x="610240" y="1470938"/>
            <a:chExt cx="387735" cy="677273"/>
          </a:xfrm>
        </p:grpSpPr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8B697F9B-633A-4F77-897E-29FED5B8DDF0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28993F21-CD47-4EA1-9DA2-975A38C77206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A29CB974-8657-45CF-B551-F93CF6B5740E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80" name="Textfeld 79">
            <a:extLst>
              <a:ext uri="{FF2B5EF4-FFF2-40B4-BE49-F238E27FC236}">
                <a16:creationId xmlns:a16="http://schemas.microsoft.com/office/drawing/2014/main" id="{14D3C9E3-8A17-4E30-8FEE-D6B7CB66D715}"/>
              </a:ext>
            </a:extLst>
          </p:cNvPr>
          <p:cNvSpPr txBox="1"/>
          <p:nvPr/>
        </p:nvSpPr>
        <p:spPr>
          <a:xfrm>
            <a:off x="1251740" y="5479341"/>
            <a:ext cx="32893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BF0052AD-93A3-42EA-91AB-6D20717FEEE4}"/>
              </a:ext>
            </a:extLst>
          </p:cNvPr>
          <p:cNvSpPr txBox="1"/>
          <p:nvPr/>
        </p:nvSpPr>
        <p:spPr>
          <a:xfrm>
            <a:off x="1297281" y="4527687"/>
            <a:ext cx="2438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</p:spTree>
    <p:extLst>
      <p:ext uri="{BB962C8B-B14F-4D97-AF65-F5344CB8AC3E}">
        <p14:creationId xmlns:p14="http://schemas.microsoft.com/office/powerpoint/2010/main" val="260787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rafik 159">
            <a:extLst>
              <a:ext uri="{FF2B5EF4-FFF2-40B4-BE49-F238E27FC236}">
                <a16:creationId xmlns:a16="http://schemas.microsoft.com/office/drawing/2014/main" id="{C6549AC6-A89E-40F0-866E-F58209984C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pic>
        <p:nvPicPr>
          <p:cNvPr id="161" name="Grafik 160">
            <a:extLst>
              <a:ext uri="{FF2B5EF4-FFF2-40B4-BE49-F238E27FC236}">
                <a16:creationId xmlns:a16="http://schemas.microsoft.com/office/drawing/2014/main" id="{8CBB5D86-34B2-4630-A9F0-075B16AECE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44"/>
          <a:stretch/>
        </p:blipFill>
        <p:spPr>
          <a:xfrm>
            <a:off x="-131808" y="3822196"/>
            <a:ext cx="1558340" cy="2291804"/>
          </a:xfrm>
          <a:prstGeom prst="rect">
            <a:avLst/>
          </a:prstGeom>
        </p:spPr>
      </p:pic>
      <p:sp>
        <p:nvSpPr>
          <p:cNvPr id="164" name="Flussdiagramm: Alternativer Prozess 163">
            <a:extLst>
              <a:ext uri="{FF2B5EF4-FFF2-40B4-BE49-F238E27FC236}">
                <a16:creationId xmlns:a16="http://schemas.microsoft.com/office/drawing/2014/main" id="{8B918C80-CD5C-4400-94F9-1178C38B7260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2D3DFFBA-7965-4131-8A35-44E7817EA7CB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66" name="Grafik 165">
            <a:extLst>
              <a:ext uri="{FF2B5EF4-FFF2-40B4-BE49-F238E27FC236}">
                <a16:creationId xmlns:a16="http://schemas.microsoft.com/office/drawing/2014/main" id="{69707B78-D772-437B-AD3D-A4BBEB6DE20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167" name="Flussdiagramm: Alternativer Prozess 166">
            <a:extLst>
              <a:ext uri="{FF2B5EF4-FFF2-40B4-BE49-F238E27FC236}">
                <a16:creationId xmlns:a16="http://schemas.microsoft.com/office/drawing/2014/main" id="{EF173EA1-C5F1-410D-BD53-DF31DF953FEF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246" name="Textfeld 245">
            <a:extLst>
              <a:ext uri="{FF2B5EF4-FFF2-40B4-BE49-F238E27FC236}">
                <a16:creationId xmlns:a16="http://schemas.microsoft.com/office/drawing/2014/main" id="{76F2F1A2-ADDF-4163-B6D3-10CC48ADBD69}"/>
              </a:ext>
            </a:extLst>
          </p:cNvPr>
          <p:cNvSpPr txBox="1"/>
          <p:nvPr/>
        </p:nvSpPr>
        <p:spPr>
          <a:xfrm>
            <a:off x="1266935" y="3877417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3A8D"/>
                </a:solidFill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dirty="0"/>
          </a:p>
        </p:txBody>
      </p:sp>
      <p:grpSp>
        <p:nvGrpSpPr>
          <p:cNvPr id="248" name="Gruppieren 247">
            <a:extLst>
              <a:ext uri="{FF2B5EF4-FFF2-40B4-BE49-F238E27FC236}">
                <a16:creationId xmlns:a16="http://schemas.microsoft.com/office/drawing/2014/main" id="{5EA80F7C-A2B0-4DCD-90A8-29AA52048E19}"/>
              </a:ext>
            </a:extLst>
          </p:cNvPr>
          <p:cNvGrpSpPr/>
          <p:nvPr/>
        </p:nvGrpSpPr>
        <p:grpSpPr>
          <a:xfrm>
            <a:off x="1641270" y="3425826"/>
            <a:ext cx="7289665" cy="679894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252" name="Rechteck: abgerundete Ecken 251">
              <a:extLst>
                <a:ext uri="{FF2B5EF4-FFF2-40B4-BE49-F238E27FC236}">
                  <a16:creationId xmlns:a16="http://schemas.microsoft.com/office/drawing/2014/main" id="{CA3B3E00-AA6F-49E5-AB9F-BF24B8D3587E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53" name="Rechteck: abgerundete Ecken 252">
              <a:extLst>
                <a:ext uri="{FF2B5EF4-FFF2-40B4-BE49-F238E27FC236}">
                  <a16:creationId xmlns:a16="http://schemas.microsoft.com/office/drawing/2014/main" id="{F64B577F-FA05-4CB2-AF2C-C80F1B813566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54" name="Rechteck: abgerundete Ecken 253">
              <a:extLst>
                <a:ext uri="{FF2B5EF4-FFF2-40B4-BE49-F238E27FC236}">
                  <a16:creationId xmlns:a16="http://schemas.microsoft.com/office/drawing/2014/main" id="{EB80C660-D9B9-4FAE-9D8C-35B15A1ECA9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55" name="Rechteck: abgerundete Ecken 254">
              <a:extLst>
                <a:ext uri="{FF2B5EF4-FFF2-40B4-BE49-F238E27FC236}">
                  <a16:creationId xmlns:a16="http://schemas.microsoft.com/office/drawing/2014/main" id="{BC5B003E-3D24-4CFB-925E-17ABC180D96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56" name="Rechteck: abgerundete Ecken 255">
              <a:extLst>
                <a:ext uri="{FF2B5EF4-FFF2-40B4-BE49-F238E27FC236}">
                  <a16:creationId xmlns:a16="http://schemas.microsoft.com/office/drawing/2014/main" id="{14009390-AC2D-4324-AA56-7D216F92F81C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57" name="Rechteck: abgerundete Ecken 256">
              <a:extLst>
                <a:ext uri="{FF2B5EF4-FFF2-40B4-BE49-F238E27FC236}">
                  <a16:creationId xmlns:a16="http://schemas.microsoft.com/office/drawing/2014/main" id="{04870FEB-E444-4209-BD9B-C25BCE0C0F5D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58" name="Rechteck: abgerundete Ecken 257">
              <a:extLst>
                <a:ext uri="{FF2B5EF4-FFF2-40B4-BE49-F238E27FC236}">
                  <a16:creationId xmlns:a16="http://schemas.microsoft.com/office/drawing/2014/main" id="{F3C7B9F0-1D96-41B8-9BF3-88F862667D29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59" name="Rechteck: abgerundete Ecken 258">
              <a:extLst>
                <a:ext uri="{FF2B5EF4-FFF2-40B4-BE49-F238E27FC236}">
                  <a16:creationId xmlns:a16="http://schemas.microsoft.com/office/drawing/2014/main" id="{FA2EEAD3-4E03-4890-AEE4-F3F5EB711896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60" name="Rechteck: abgerundete Ecken 259">
              <a:extLst>
                <a:ext uri="{FF2B5EF4-FFF2-40B4-BE49-F238E27FC236}">
                  <a16:creationId xmlns:a16="http://schemas.microsoft.com/office/drawing/2014/main" id="{84833DF3-0420-4401-91B2-8DDCB07FD376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249" name="Freihandform: Form 248">
            <a:extLst>
              <a:ext uri="{FF2B5EF4-FFF2-40B4-BE49-F238E27FC236}">
                <a16:creationId xmlns:a16="http://schemas.microsoft.com/office/drawing/2014/main" id="{98601F14-3144-4B5C-9EB3-67F0420319B5}"/>
              </a:ext>
            </a:extLst>
          </p:cNvPr>
          <p:cNvSpPr/>
          <p:nvPr/>
        </p:nvSpPr>
        <p:spPr>
          <a:xfrm>
            <a:off x="9918795" y="3468570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50" name="Freihandform: Form 249">
            <a:extLst>
              <a:ext uri="{FF2B5EF4-FFF2-40B4-BE49-F238E27FC236}">
                <a16:creationId xmlns:a16="http://schemas.microsoft.com/office/drawing/2014/main" id="{D57FC1FC-FD40-45C3-AC81-857BE4ABD031}"/>
              </a:ext>
            </a:extLst>
          </p:cNvPr>
          <p:cNvSpPr/>
          <p:nvPr/>
        </p:nvSpPr>
        <p:spPr>
          <a:xfrm>
            <a:off x="9855388" y="3419417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51" name="Rechteck: abgerundete Ecken 250">
            <a:extLst>
              <a:ext uri="{FF2B5EF4-FFF2-40B4-BE49-F238E27FC236}">
                <a16:creationId xmlns:a16="http://schemas.microsoft.com/office/drawing/2014/main" id="{42B50916-2D61-4C23-92FE-0895E9D8AAC0}"/>
              </a:ext>
            </a:extLst>
          </p:cNvPr>
          <p:cNvSpPr/>
          <p:nvPr/>
        </p:nvSpPr>
        <p:spPr>
          <a:xfrm>
            <a:off x="9002466" y="34259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96F1627D-33D0-4DBB-B62B-4C740F1C6971}"/>
              </a:ext>
            </a:extLst>
          </p:cNvPr>
          <p:cNvGrpSpPr/>
          <p:nvPr/>
        </p:nvGrpSpPr>
        <p:grpSpPr>
          <a:xfrm>
            <a:off x="1634285" y="4386386"/>
            <a:ext cx="7289665" cy="679894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149" name="Rechteck: abgerundete Ecken 148">
              <a:extLst>
                <a:ext uri="{FF2B5EF4-FFF2-40B4-BE49-F238E27FC236}">
                  <a16:creationId xmlns:a16="http://schemas.microsoft.com/office/drawing/2014/main" id="{55ABDA69-68DA-4318-A3E8-E7AAF7E5E49F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0" name="Rechteck: abgerundete Ecken 149">
              <a:extLst>
                <a:ext uri="{FF2B5EF4-FFF2-40B4-BE49-F238E27FC236}">
                  <a16:creationId xmlns:a16="http://schemas.microsoft.com/office/drawing/2014/main" id="{9C1A3C1C-69C2-4B50-9A3F-BC436B45C32A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1" name="Rechteck: abgerundete Ecken 150">
              <a:extLst>
                <a:ext uri="{FF2B5EF4-FFF2-40B4-BE49-F238E27FC236}">
                  <a16:creationId xmlns:a16="http://schemas.microsoft.com/office/drawing/2014/main" id="{91F85B72-47C7-4C7D-AD1B-4678E68E18AA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2" name="Rechteck: abgerundete Ecken 151">
              <a:extLst>
                <a:ext uri="{FF2B5EF4-FFF2-40B4-BE49-F238E27FC236}">
                  <a16:creationId xmlns:a16="http://schemas.microsoft.com/office/drawing/2014/main" id="{3D5888D7-CD51-4C59-9AE5-446D00A8E651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3" name="Rechteck: abgerundete Ecken 152">
              <a:extLst>
                <a:ext uri="{FF2B5EF4-FFF2-40B4-BE49-F238E27FC236}">
                  <a16:creationId xmlns:a16="http://schemas.microsoft.com/office/drawing/2014/main" id="{3582186C-BB86-42EC-B0C7-51BCF3F17FAD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4" name="Rechteck: abgerundete Ecken 153">
              <a:extLst>
                <a:ext uri="{FF2B5EF4-FFF2-40B4-BE49-F238E27FC236}">
                  <a16:creationId xmlns:a16="http://schemas.microsoft.com/office/drawing/2014/main" id="{A76AC292-3DE0-4098-A677-F0287FCFC041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5" name="Rechteck: abgerundete Ecken 154">
              <a:extLst>
                <a:ext uri="{FF2B5EF4-FFF2-40B4-BE49-F238E27FC236}">
                  <a16:creationId xmlns:a16="http://schemas.microsoft.com/office/drawing/2014/main" id="{B60C7C02-5D23-4376-B667-34FF378708A7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6" name="Rechteck: abgerundete Ecken 155">
              <a:extLst>
                <a:ext uri="{FF2B5EF4-FFF2-40B4-BE49-F238E27FC236}">
                  <a16:creationId xmlns:a16="http://schemas.microsoft.com/office/drawing/2014/main" id="{090B3364-C665-490E-8BE2-364710074144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7" name="Rechteck: abgerundete Ecken 156">
              <a:extLst>
                <a:ext uri="{FF2B5EF4-FFF2-40B4-BE49-F238E27FC236}">
                  <a16:creationId xmlns:a16="http://schemas.microsoft.com/office/drawing/2014/main" id="{F46BAAB8-465D-4B2B-B3A5-A410CAE959AB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86" name="Flussdiagramm: Alternativer Prozess 85">
            <a:extLst>
              <a:ext uri="{FF2B5EF4-FFF2-40B4-BE49-F238E27FC236}">
                <a16:creationId xmlns:a16="http://schemas.microsoft.com/office/drawing/2014/main" id="{6FC200E8-4CDE-455F-BE23-08F5BF9A1D8E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37444D8-A5CD-4B14-A948-22AE68CF0FA1}"/>
              </a:ext>
            </a:extLst>
          </p:cNvPr>
          <p:cNvSpPr txBox="1"/>
          <p:nvPr/>
        </p:nvSpPr>
        <p:spPr>
          <a:xfrm>
            <a:off x="1251740" y="5479341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3A8D"/>
                </a:solidFill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dirty="0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A5EEAC3-9B67-4C89-B2A3-72A2F6DDDA2A}"/>
              </a:ext>
            </a:extLst>
          </p:cNvPr>
          <p:cNvSpPr/>
          <p:nvPr/>
        </p:nvSpPr>
        <p:spPr>
          <a:xfrm>
            <a:off x="1637794" y="5348126"/>
            <a:ext cx="744663" cy="677273"/>
          </a:xfrm>
          <a:prstGeom prst="roundRect">
            <a:avLst/>
          </a:prstGeom>
          <a:solidFill>
            <a:srgbClr val="003A8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5E1E6CD-286F-441C-A870-94E9B9928242}"/>
              </a:ext>
            </a:extLst>
          </p:cNvPr>
          <p:cNvSpPr/>
          <p:nvPr/>
        </p:nvSpPr>
        <p:spPr>
          <a:xfrm>
            <a:off x="2457115" y="5348124"/>
            <a:ext cx="744663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Droid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8C3534F-CE19-41D6-B72A-1211B502CE28}"/>
              </a:ext>
            </a:extLst>
          </p:cNvPr>
          <p:cNvSpPr/>
          <p:nvPr/>
        </p:nvSpPr>
        <p:spPr>
          <a:xfrm>
            <a:off x="163779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37672711-352C-4E67-B755-989D53513525}"/>
              </a:ext>
            </a:extLst>
          </p:cNvPr>
          <p:cNvSpPr/>
          <p:nvPr/>
        </p:nvSpPr>
        <p:spPr>
          <a:xfrm>
            <a:off x="245856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E66A797-1927-46E7-AAD6-C8F4F70E6A1F}"/>
              </a:ext>
            </a:extLst>
          </p:cNvPr>
          <p:cNvSpPr/>
          <p:nvPr/>
        </p:nvSpPr>
        <p:spPr>
          <a:xfrm>
            <a:off x="3281596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E34A215B-E08B-421B-A836-FDBD2D58E69D}"/>
              </a:ext>
            </a:extLst>
          </p:cNvPr>
          <p:cNvSpPr/>
          <p:nvPr/>
        </p:nvSpPr>
        <p:spPr>
          <a:xfrm>
            <a:off x="4097306" y="535072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BF564B64-0D91-4D7F-971C-827091B87A6B}"/>
              </a:ext>
            </a:extLst>
          </p:cNvPr>
          <p:cNvSpPr/>
          <p:nvPr/>
        </p:nvSpPr>
        <p:spPr>
          <a:xfrm>
            <a:off x="4920903" y="535071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6E47345F-6292-47D3-A436-A2A3954E1E47}"/>
              </a:ext>
            </a:extLst>
          </p:cNvPr>
          <p:cNvSpPr/>
          <p:nvPr/>
        </p:nvSpPr>
        <p:spPr>
          <a:xfrm>
            <a:off x="573639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A0510539-300C-48EA-BD2C-96098308E1D4}"/>
              </a:ext>
            </a:extLst>
          </p:cNvPr>
          <p:cNvSpPr/>
          <p:nvPr/>
        </p:nvSpPr>
        <p:spPr>
          <a:xfrm>
            <a:off x="655430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2CA5CBD-9E76-4C23-82E9-C8A10F3D5253}"/>
              </a:ext>
            </a:extLst>
          </p:cNvPr>
          <p:cNvSpPr/>
          <p:nvPr/>
        </p:nvSpPr>
        <p:spPr>
          <a:xfrm>
            <a:off x="7368549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E74E147-90FB-4F85-8AF2-087F5021165D}"/>
              </a:ext>
            </a:extLst>
          </p:cNvPr>
          <p:cNvSpPr/>
          <p:nvPr/>
        </p:nvSpPr>
        <p:spPr>
          <a:xfrm>
            <a:off x="8182794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557E0B1-8745-4011-BF48-11F5B352A0DB}"/>
              </a:ext>
            </a:extLst>
          </p:cNvPr>
          <p:cNvSpPr/>
          <p:nvPr/>
        </p:nvSpPr>
        <p:spPr>
          <a:xfrm>
            <a:off x="9068154" y="5406376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8617EB95-5B42-4F2D-96E4-328904A16DF8}"/>
              </a:ext>
            </a:extLst>
          </p:cNvPr>
          <p:cNvSpPr/>
          <p:nvPr/>
        </p:nvSpPr>
        <p:spPr>
          <a:xfrm>
            <a:off x="9013800" y="5357223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26A1489D-95E9-4DD2-90AA-943DA118E1CF}"/>
              </a:ext>
            </a:extLst>
          </p:cNvPr>
          <p:cNvSpPr txBox="1"/>
          <p:nvPr/>
        </p:nvSpPr>
        <p:spPr>
          <a:xfrm>
            <a:off x="1297281" y="4827941"/>
            <a:ext cx="24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3A8D"/>
                </a:solidFill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dirty="0"/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091F56B-8C99-4629-AED5-5FA0D38B585C}"/>
              </a:ext>
            </a:extLst>
          </p:cNvPr>
          <p:cNvGrpSpPr/>
          <p:nvPr/>
        </p:nvGrpSpPr>
        <p:grpSpPr>
          <a:xfrm>
            <a:off x="-16411" y="-12700"/>
            <a:ext cx="2490316" cy="6674644"/>
            <a:chOff x="-16411" y="-12700"/>
            <a:chExt cx="2490316" cy="6674644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CC0E430F-8A32-4A64-B254-9EA2C0A29E3F}"/>
                </a:ext>
              </a:extLst>
            </p:cNvPr>
            <p:cNvGrpSpPr/>
            <p:nvPr/>
          </p:nvGrpSpPr>
          <p:grpSpPr>
            <a:xfrm>
              <a:off x="-16411" y="-12700"/>
              <a:ext cx="2490316" cy="6674644"/>
              <a:chOff x="-2185551" y="0"/>
              <a:chExt cx="2490316" cy="6674644"/>
            </a:xfrm>
          </p:grpSpPr>
          <p:sp>
            <p:nvSpPr>
              <p:cNvPr id="103" name="Freihandform: Form 102">
                <a:extLst>
                  <a:ext uri="{FF2B5EF4-FFF2-40B4-BE49-F238E27FC236}">
                    <a16:creationId xmlns:a16="http://schemas.microsoft.com/office/drawing/2014/main" id="{4D98C6FE-D5B2-4426-901A-D57B5EB06FC0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52E4F"/>
                </a:solidFill>
                <a:extLst>
                  <a:ext uri="{C807C97D-BFC1-408E-A445-0C87EB9F89A2}">
                    <ask:lineSketchStyleProps xmlns:ask="http://schemas.microsoft.com/office/drawing/2018/sketchyshapes" sd="1517918351">
                      <a:custGeom>
                        <a:avLst/>
                        <a:gdLst>
                          <a:gd name="connsiteX0" fmla="*/ 0 w 2490316"/>
                          <a:gd name="connsiteY0" fmla="*/ 0 h 6674644"/>
                          <a:gd name="connsiteX1" fmla="*/ 472021 w 2490316"/>
                          <a:gd name="connsiteY1" fmla="*/ 0 h 6674644"/>
                          <a:gd name="connsiteX2" fmla="*/ 1029865 w 2490316"/>
                          <a:gd name="connsiteY2" fmla="*/ 0 h 6674644"/>
                          <a:gd name="connsiteX3" fmla="*/ 1609164 w 2490316"/>
                          <a:gd name="connsiteY3" fmla="*/ 0 h 6674644"/>
                          <a:gd name="connsiteX4" fmla="*/ 2145552 w 2490316"/>
                          <a:gd name="connsiteY4" fmla="*/ 0 h 6674644"/>
                          <a:gd name="connsiteX5" fmla="*/ 2145552 w 2490316"/>
                          <a:gd name="connsiteY5" fmla="*/ 588668 h 6674644"/>
                          <a:gd name="connsiteX6" fmla="*/ 2145552 w 2490316"/>
                          <a:gd name="connsiteY6" fmla="*/ 1119115 h 6674644"/>
                          <a:gd name="connsiteX7" fmla="*/ 2145552 w 2490316"/>
                          <a:gd name="connsiteY7" fmla="*/ 1591343 h 6674644"/>
                          <a:gd name="connsiteX8" fmla="*/ 2145552 w 2490316"/>
                          <a:gd name="connsiteY8" fmla="*/ 2121791 h 6674644"/>
                          <a:gd name="connsiteX9" fmla="*/ 2145552 w 2490316"/>
                          <a:gd name="connsiteY9" fmla="*/ 2652239 h 6674644"/>
                          <a:gd name="connsiteX10" fmla="*/ 2145552 w 2490316"/>
                          <a:gd name="connsiteY10" fmla="*/ 3124466 h 6674644"/>
                          <a:gd name="connsiteX11" fmla="*/ 2145552 w 2490316"/>
                          <a:gd name="connsiteY11" fmla="*/ 3887794 h 6674644"/>
                          <a:gd name="connsiteX12" fmla="*/ 2145552 w 2490316"/>
                          <a:gd name="connsiteY12" fmla="*/ 4592901 h 6674644"/>
                          <a:gd name="connsiteX13" fmla="*/ 2145552 w 2490316"/>
                          <a:gd name="connsiteY13" fmla="*/ 5821987 h 6674644"/>
                          <a:gd name="connsiteX14" fmla="*/ 2145164 w 2490316"/>
                          <a:gd name="connsiteY14" fmla="*/ 5823909 h 6674644"/>
                          <a:gd name="connsiteX15" fmla="*/ 2145164 w 2490316"/>
                          <a:gd name="connsiteY15" fmla="*/ 6244456 h 6674644"/>
                          <a:gd name="connsiteX16" fmla="*/ 2209377 w 2490316"/>
                          <a:gd name="connsiteY16" fmla="*/ 6341331 h 6674644"/>
                          <a:gd name="connsiteX17" fmla="*/ 2232366 w 2490316"/>
                          <a:gd name="connsiteY17" fmla="*/ 6345972 h 6674644"/>
                          <a:gd name="connsiteX18" fmla="*/ 2232366 w 2490316"/>
                          <a:gd name="connsiteY18" fmla="*/ 6348412 h 6674644"/>
                          <a:gd name="connsiteX19" fmla="*/ 2366525 w 2490316"/>
                          <a:gd name="connsiteY19" fmla="*/ 6348412 h 6674644"/>
                          <a:gd name="connsiteX20" fmla="*/ 2366525 w 2490316"/>
                          <a:gd name="connsiteY20" fmla="*/ 6349594 h 6674644"/>
                          <a:gd name="connsiteX21" fmla="*/ 2384222 w 2490316"/>
                          <a:gd name="connsiteY21" fmla="*/ 6349594 h 6674644"/>
                          <a:gd name="connsiteX22" fmla="*/ 2489359 w 2490316"/>
                          <a:gd name="connsiteY22" fmla="*/ 6454731 h 6674644"/>
                          <a:gd name="connsiteX23" fmla="*/ 2489359 w 2490316"/>
                          <a:gd name="connsiteY23" fmla="*/ 6475378 h 6674644"/>
                          <a:gd name="connsiteX24" fmla="*/ 2490316 w 2490316"/>
                          <a:gd name="connsiteY24" fmla="*/ 6475378 h 6674644"/>
                          <a:gd name="connsiteX25" fmla="*/ 2490316 w 2490316"/>
                          <a:gd name="connsiteY25" fmla="*/ 6569462 h 6674644"/>
                          <a:gd name="connsiteX26" fmla="*/ 2385179 w 2490316"/>
                          <a:gd name="connsiteY26" fmla="*/ 6674599 h 6674644"/>
                          <a:gd name="connsiteX27" fmla="*/ 2366525 w 2490316"/>
                          <a:gd name="connsiteY27" fmla="*/ 6674599 h 6674644"/>
                          <a:gd name="connsiteX28" fmla="*/ 2366525 w 2490316"/>
                          <a:gd name="connsiteY28" fmla="*/ 6674644 h 6674644"/>
                          <a:gd name="connsiteX29" fmla="*/ 2087378 w 2490316"/>
                          <a:gd name="connsiteY29" fmla="*/ 6674644 h 6674644"/>
                          <a:gd name="connsiteX30" fmla="*/ 2087378 w 2490316"/>
                          <a:gd name="connsiteY30" fmla="*/ 6674598 h 6674644"/>
                          <a:gd name="connsiteX31" fmla="*/ 1419873 w 2490316"/>
                          <a:gd name="connsiteY31" fmla="*/ 6674598 h 6674644"/>
                          <a:gd name="connsiteX32" fmla="*/ 1412295 w 2490316"/>
                          <a:gd name="connsiteY32" fmla="*/ 6673068 h 6674644"/>
                          <a:gd name="connsiteX33" fmla="*/ 955653 w 2490316"/>
                          <a:gd name="connsiteY33" fmla="*/ 6673068 h 6674644"/>
                          <a:gd name="connsiteX34" fmla="*/ 484888 w 2490316"/>
                          <a:gd name="connsiteY34" fmla="*/ 6673068 h 6674644"/>
                          <a:gd name="connsiteX35" fmla="*/ 0 w 2490316"/>
                          <a:gd name="connsiteY35" fmla="*/ 6673068 h 6674644"/>
                          <a:gd name="connsiteX36" fmla="*/ 0 w 2490316"/>
                          <a:gd name="connsiteY36" fmla="*/ 6005761 h 6674644"/>
                          <a:gd name="connsiteX37" fmla="*/ 0 w 2490316"/>
                          <a:gd name="connsiteY37" fmla="*/ 5204993 h 6674644"/>
                          <a:gd name="connsiteX38" fmla="*/ 0 w 2490316"/>
                          <a:gd name="connsiteY38" fmla="*/ 4404225 h 6674644"/>
                          <a:gd name="connsiteX39" fmla="*/ 0 w 2490316"/>
                          <a:gd name="connsiteY39" fmla="*/ 3870379 h 6674644"/>
                          <a:gd name="connsiteX40" fmla="*/ 0 w 2490316"/>
                          <a:gd name="connsiteY40" fmla="*/ 3336534 h 6674644"/>
                          <a:gd name="connsiteX41" fmla="*/ 0 w 2490316"/>
                          <a:gd name="connsiteY41" fmla="*/ 2535766 h 6674644"/>
                          <a:gd name="connsiteX42" fmla="*/ 0 w 2490316"/>
                          <a:gd name="connsiteY42" fmla="*/ 2001920 h 6674644"/>
                          <a:gd name="connsiteX43" fmla="*/ 0 w 2490316"/>
                          <a:gd name="connsiteY43" fmla="*/ 1267883 h 6674644"/>
                          <a:gd name="connsiteX44" fmla="*/ 0 w 2490316"/>
                          <a:gd name="connsiteY44" fmla="*/ 734037 h 6674644"/>
                          <a:gd name="connsiteX45" fmla="*/ 0 w 2490316"/>
                          <a:gd name="connsiteY45" fmla="*/ 0 h 66746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</a:cxnLst>
                        <a:rect l="l" t="t" r="r" b="b"/>
                        <a:pathLst>
                          <a:path w="2490316" h="6674644" fill="none" extrusionOk="0">
                            <a:moveTo>
                              <a:pt x="0" y="0"/>
                            </a:moveTo>
                            <a:cubicBezTo>
                              <a:pt x="155885" y="-7687"/>
                              <a:pt x="297172" y="13869"/>
                              <a:pt x="472021" y="0"/>
                            </a:cubicBezTo>
                            <a:cubicBezTo>
                              <a:pt x="646870" y="-13869"/>
                              <a:pt x="831837" y="25611"/>
                              <a:pt x="1029865" y="0"/>
                            </a:cubicBezTo>
                            <a:cubicBezTo>
                              <a:pt x="1227893" y="-25611"/>
                              <a:pt x="1453521" y="-25437"/>
                              <a:pt x="1609164" y="0"/>
                            </a:cubicBezTo>
                            <a:cubicBezTo>
                              <a:pt x="1764807" y="25437"/>
                              <a:pt x="1917854" y="11017"/>
                              <a:pt x="2145552" y="0"/>
                            </a:cubicBezTo>
                            <a:cubicBezTo>
                              <a:pt x="2122457" y="195267"/>
                              <a:pt x="2156554" y="400166"/>
                              <a:pt x="2145552" y="588668"/>
                            </a:cubicBezTo>
                            <a:cubicBezTo>
                              <a:pt x="2134550" y="777170"/>
                              <a:pt x="2122404" y="1004850"/>
                              <a:pt x="2145552" y="1119115"/>
                            </a:cubicBezTo>
                            <a:cubicBezTo>
                              <a:pt x="2168700" y="1233380"/>
                              <a:pt x="2155516" y="1413832"/>
                              <a:pt x="2145552" y="1591343"/>
                            </a:cubicBezTo>
                            <a:cubicBezTo>
                              <a:pt x="2135588" y="1768854"/>
                              <a:pt x="2162630" y="1944917"/>
                              <a:pt x="2145552" y="2121791"/>
                            </a:cubicBezTo>
                            <a:cubicBezTo>
                              <a:pt x="2128474" y="2298665"/>
                              <a:pt x="2142634" y="2448797"/>
                              <a:pt x="2145552" y="2652239"/>
                            </a:cubicBezTo>
                            <a:cubicBezTo>
                              <a:pt x="2148470" y="2855681"/>
                              <a:pt x="2145359" y="2963702"/>
                              <a:pt x="2145552" y="3124466"/>
                            </a:cubicBezTo>
                            <a:cubicBezTo>
                              <a:pt x="2145745" y="3285230"/>
                              <a:pt x="2136993" y="3699832"/>
                              <a:pt x="2145552" y="3887794"/>
                            </a:cubicBezTo>
                            <a:cubicBezTo>
                              <a:pt x="2154111" y="4075756"/>
                              <a:pt x="2119846" y="4393139"/>
                              <a:pt x="2145552" y="4592901"/>
                            </a:cubicBezTo>
                            <a:cubicBezTo>
                              <a:pt x="2171258" y="4792663"/>
                              <a:pt x="2174211" y="5498399"/>
                              <a:pt x="2145552" y="5821987"/>
                            </a:cubicBezTo>
                            <a:cubicBezTo>
                              <a:pt x="2145378" y="5822638"/>
                              <a:pt x="2145203" y="5823341"/>
                              <a:pt x="2145164" y="5823909"/>
                            </a:cubicBezTo>
                            <a:cubicBezTo>
                              <a:pt x="2155967" y="6021832"/>
                              <a:pt x="2162244" y="6043276"/>
                              <a:pt x="2145164" y="6244456"/>
                            </a:cubicBezTo>
                            <a:cubicBezTo>
                              <a:pt x="2151852" y="6286968"/>
                              <a:pt x="2170845" y="6334262"/>
                              <a:pt x="2209377" y="6341331"/>
                            </a:cubicBezTo>
                            <a:cubicBezTo>
                              <a:pt x="2218121" y="6341953"/>
                              <a:pt x="2225969" y="6344087"/>
                              <a:pt x="2232366" y="6345972"/>
                            </a:cubicBezTo>
                            <a:cubicBezTo>
                              <a:pt x="2232404" y="6346545"/>
                              <a:pt x="2232246" y="6347883"/>
                              <a:pt x="2232366" y="6348412"/>
                            </a:cubicBezTo>
                            <a:cubicBezTo>
                              <a:pt x="2292005" y="6349746"/>
                              <a:pt x="2320794" y="6349556"/>
                              <a:pt x="2366525" y="6348412"/>
                            </a:cubicBezTo>
                            <a:cubicBezTo>
                              <a:pt x="2366468" y="6348795"/>
                              <a:pt x="2366572" y="6349116"/>
                              <a:pt x="2366525" y="6349594"/>
                            </a:cubicBezTo>
                            <a:cubicBezTo>
                              <a:pt x="2374330" y="6349105"/>
                              <a:pt x="2376057" y="6348991"/>
                              <a:pt x="2384222" y="6349594"/>
                            </a:cubicBezTo>
                            <a:cubicBezTo>
                              <a:pt x="2450956" y="6348451"/>
                              <a:pt x="2485996" y="6408019"/>
                              <a:pt x="2489359" y="6454731"/>
                            </a:cubicBezTo>
                            <a:cubicBezTo>
                              <a:pt x="2489512" y="6463132"/>
                              <a:pt x="2489820" y="6468766"/>
                              <a:pt x="2489359" y="6475378"/>
                            </a:cubicBezTo>
                            <a:cubicBezTo>
                              <a:pt x="2489562" y="6475424"/>
                              <a:pt x="2490013" y="6475414"/>
                              <a:pt x="2490316" y="6475378"/>
                            </a:cubicBezTo>
                            <a:cubicBezTo>
                              <a:pt x="2487202" y="6505149"/>
                              <a:pt x="2492598" y="6523274"/>
                              <a:pt x="2490316" y="6569462"/>
                            </a:cubicBezTo>
                            <a:cubicBezTo>
                              <a:pt x="2485575" y="6626604"/>
                              <a:pt x="2434625" y="6673558"/>
                              <a:pt x="2385179" y="6674599"/>
                            </a:cubicBezTo>
                            <a:cubicBezTo>
                              <a:pt x="2377892" y="6675062"/>
                              <a:pt x="2374344" y="6674702"/>
                              <a:pt x="2366525" y="6674599"/>
                            </a:cubicBezTo>
                            <a:cubicBezTo>
                              <a:pt x="2366526" y="6674619"/>
                              <a:pt x="2366525" y="6674622"/>
                              <a:pt x="2366525" y="6674644"/>
                            </a:cubicBezTo>
                            <a:cubicBezTo>
                              <a:pt x="2253429" y="6664276"/>
                              <a:pt x="2147303" y="6686228"/>
                              <a:pt x="2087378" y="6674644"/>
                            </a:cubicBezTo>
                            <a:cubicBezTo>
                              <a:pt x="2087377" y="6674635"/>
                              <a:pt x="2087379" y="6674608"/>
                              <a:pt x="2087378" y="6674598"/>
                            </a:cubicBezTo>
                            <a:cubicBezTo>
                              <a:pt x="1815940" y="6672929"/>
                              <a:pt x="1645229" y="6680485"/>
                              <a:pt x="1419873" y="6674598"/>
                            </a:cubicBezTo>
                            <a:cubicBezTo>
                              <a:pt x="1417802" y="6674315"/>
                              <a:pt x="1413856" y="6673777"/>
                              <a:pt x="1412295" y="6673068"/>
                            </a:cubicBezTo>
                            <a:cubicBezTo>
                              <a:pt x="1290050" y="6679820"/>
                              <a:pt x="1127801" y="6678033"/>
                              <a:pt x="955653" y="6673068"/>
                            </a:cubicBezTo>
                            <a:cubicBezTo>
                              <a:pt x="783505" y="6668103"/>
                              <a:pt x="595734" y="6650147"/>
                              <a:pt x="484888" y="6673068"/>
                            </a:cubicBezTo>
                            <a:cubicBezTo>
                              <a:pt x="374042" y="6695989"/>
                              <a:pt x="101741" y="6676204"/>
                              <a:pt x="0" y="6673068"/>
                            </a:cubicBezTo>
                            <a:cubicBezTo>
                              <a:pt x="-11239" y="6423457"/>
                              <a:pt x="-26224" y="6212329"/>
                              <a:pt x="0" y="6005761"/>
                            </a:cubicBezTo>
                            <a:cubicBezTo>
                              <a:pt x="26224" y="5799193"/>
                              <a:pt x="20513" y="5550447"/>
                              <a:pt x="0" y="5204993"/>
                            </a:cubicBezTo>
                            <a:cubicBezTo>
                              <a:pt x="-20513" y="4859539"/>
                              <a:pt x="-3750" y="4623612"/>
                              <a:pt x="0" y="4404225"/>
                            </a:cubicBezTo>
                            <a:cubicBezTo>
                              <a:pt x="3750" y="4184838"/>
                              <a:pt x="-18259" y="4124356"/>
                              <a:pt x="0" y="3870379"/>
                            </a:cubicBezTo>
                            <a:cubicBezTo>
                              <a:pt x="18259" y="3616402"/>
                              <a:pt x="-15987" y="3495233"/>
                              <a:pt x="0" y="3336534"/>
                            </a:cubicBezTo>
                            <a:cubicBezTo>
                              <a:pt x="15987" y="3177836"/>
                              <a:pt x="36901" y="2927508"/>
                              <a:pt x="0" y="2535766"/>
                            </a:cubicBezTo>
                            <a:cubicBezTo>
                              <a:pt x="-36901" y="2144024"/>
                              <a:pt x="20342" y="2213982"/>
                              <a:pt x="0" y="2001920"/>
                            </a:cubicBezTo>
                            <a:cubicBezTo>
                              <a:pt x="-20342" y="1789858"/>
                              <a:pt x="-32254" y="1521453"/>
                              <a:pt x="0" y="1267883"/>
                            </a:cubicBezTo>
                            <a:cubicBezTo>
                              <a:pt x="32254" y="1014313"/>
                              <a:pt x="16662" y="882595"/>
                              <a:pt x="0" y="734037"/>
                            </a:cubicBezTo>
                            <a:cubicBezTo>
                              <a:pt x="-16662" y="585479"/>
                              <a:pt x="16107" y="212423"/>
                              <a:pt x="0" y="0"/>
                            </a:cubicBezTo>
                            <a:close/>
                          </a:path>
                          <a:path w="2490316" h="6674644" stroke="0" extrusionOk="0">
                            <a:moveTo>
                              <a:pt x="0" y="0"/>
                            </a:moveTo>
                            <a:cubicBezTo>
                              <a:pt x="262646" y="-3210"/>
                              <a:pt x="323408" y="-24519"/>
                              <a:pt x="579299" y="0"/>
                            </a:cubicBezTo>
                            <a:cubicBezTo>
                              <a:pt x="835190" y="24519"/>
                              <a:pt x="903251" y="19440"/>
                              <a:pt x="1051320" y="0"/>
                            </a:cubicBezTo>
                            <a:cubicBezTo>
                              <a:pt x="1199389" y="-19440"/>
                              <a:pt x="1392480" y="-23657"/>
                              <a:pt x="1544797" y="0"/>
                            </a:cubicBezTo>
                            <a:cubicBezTo>
                              <a:pt x="1697114" y="23657"/>
                              <a:pt x="2003737" y="-15008"/>
                              <a:pt x="2145552" y="0"/>
                            </a:cubicBezTo>
                            <a:cubicBezTo>
                              <a:pt x="2120753" y="284056"/>
                              <a:pt x="2163791" y="449645"/>
                              <a:pt x="2145552" y="646887"/>
                            </a:cubicBezTo>
                            <a:cubicBezTo>
                              <a:pt x="2127313" y="844129"/>
                              <a:pt x="2160474" y="943398"/>
                              <a:pt x="2145552" y="1119115"/>
                            </a:cubicBezTo>
                            <a:cubicBezTo>
                              <a:pt x="2130630" y="1294832"/>
                              <a:pt x="2138970" y="1514051"/>
                              <a:pt x="2145552" y="1707783"/>
                            </a:cubicBezTo>
                            <a:cubicBezTo>
                              <a:pt x="2152134" y="1901515"/>
                              <a:pt x="2153697" y="2147083"/>
                              <a:pt x="2145552" y="2471110"/>
                            </a:cubicBezTo>
                            <a:cubicBezTo>
                              <a:pt x="2137407" y="2795137"/>
                              <a:pt x="2133854" y="2784198"/>
                              <a:pt x="2145552" y="2943338"/>
                            </a:cubicBezTo>
                            <a:cubicBezTo>
                              <a:pt x="2157250" y="3102478"/>
                              <a:pt x="2132728" y="3527589"/>
                              <a:pt x="2145552" y="3706665"/>
                            </a:cubicBezTo>
                            <a:cubicBezTo>
                              <a:pt x="2158376" y="3885741"/>
                              <a:pt x="2153652" y="4152205"/>
                              <a:pt x="2145552" y="4411772"/>
                            </a:cubicBezTo>
                            <a:cubicBezTo>
                              <a:pt x="2137452" y="4671339"/>
                              <a:pt x="2172418" y="4820871"/>
                              <a:pt x="2145552" y="5175100"/>
                            </a:cubicBezTo>
                            <a:cubicBezTo>
                              <a:pt x="2118686" y="5529329"/>
                              <a:pt x="2121298" y="5505592"/>
                              <a:pt x="2145552" y="5821987"/>
                            </a:cubicBezTo>
                            <a:cubicBezTo>
                              <a:pt x="2145404" y="5822557"/>
                              <a:pt x="2145210" y="5823286"/>
                              <a:pt x="2145164" y="5823909"/>
                            </a:cubicBezTo>
                            <a:cubicBezTo>
                              <a:pt x="2141523" y="5939041"/>
                              <a:pt x="2140716" y="6052550"/>
                              <a:pt x="2145164" y="6244456"/>
                            </a:cubicBezTo>
                            <a:cubicBezTo>
                              <a:pt x="2143645" y="6293490"/>
                              <a:pt x="2174701" y="6326317"/>
                              <a:pt x="2209377" y="6341331"/>
                            </a:cubicBezTo>
                            <a:cubicBezTo>
                              <a:pt x="2218997" y="6343637"/>
                              <a:pt x="2223537" y="6343608"/>
                              <a:pt x="2232366" y="6345972"/>
                            </a:cubicBezTo>
                            <a:cubicBezTo>
                              <a:pt x="2232426" y="6346711"/>
                              <a:pt x="2232390" y="6347284"/>
                              <a:pt x="2232366" y="6348412"/>
                            </a:cubicBezTo>
                            <a:cubicBezTo>
                              <a:pt x="2295767" y="6343426"/>
                              <a:pt x="2311354" y="6354163"/>
                              <a:pt x="2366525" y="6348412"/>
                            </a:cubicBezTo>
                            <a:cubicBezTo>
                              <a:pt x="2366503" y="6348858"/>
                              <a:pt x="2366556" y="6349022"/>
                              <a:pt x="2366525" y="6349594"/>
                            </a:cubicBezTo>
                            <a:cubicBezTo>
                              <a:pt x="2374161" y="6349887"/>
                              <a:pt x="2376724" y="6348932"/>
                              <a:pt x="2384222" y="6349594"/>
                            </a:cubicBezTo>
                            <a:cubicBezTo>
                              <a:pt x="2443845" y="6347433"/>
                              <a:pt x="2487705" y="6390812"/>
                              <a:pt x="2489359" y="6454731"/>
                            </a:cubicBezTo>
                            <a:cubicBezTo>
                              <a:pt x="2488556" y="6460160"/>
                              <a:pt x="2489481" y="6467823"/>
                              <a:pt x="2489359" y="6475378"/>
                            </a:cubicBezTo>
                            <a:cubicBezTo>
                              <a:pt x="2489647" y="6475418"/>
                              <a:pt x="2489900" y="6475367"/>
                              <a:pt x="2490316" y="6475378"/>
                            </a:cubicBezTo>
                            <a:cubicBezTo>
                              <a:pt x="2489430" y="6509921"/>
                              <a:pt x="2493739" y="6532400"/>
                              <a:pt x="2490316" y="6569462"/>
                            </a:cubicBezTo>
                            <a:cubicBezTo>
                              <a:pt x="2485520" y="6623623"/>
                              <a:pt x="2450138" y="6674071"/>
                              <a:pt x="2385179" y="6674599"/>
                            </a:cubicBezTo>
                            <a:cubicBezTo>
                              <a:pt x="2379293" y="6674908"/>
                              <a:pt x="2373765" y="6674550"/>
                              <a:pt x="2366525" y="6674599"/>
                            </a:cubicBezTo>
                            <a:cubicBezTo>
                              <a:pt x="2366524" y="6674611"/>
                              <a:pt x="2366525" y="6674623"/>
                              <a:pt x="2366525" y="6674644"/>
                            </a:cubicBezTo>
                            <a:cubicBezTo>
                              <a:pt x="2238560" y="6677595"/>
                              <a:pt x="2150768" y="6674753"/>
                              <a:pt x="2087378" y="6674644"/>
                            </a:cubicBezTo>
                            <a:cubicBezTo>
                              <a:pt x="2087377" y="6674627"/>
                              <a:pt x="2087379" y="6674619"/>
                              <a:pt x="2087378" y="6674598"/>
                            </a:cubicBezTo>
                            <a:cubicBezTo>
                              <a:pt x="1948283" y="6667739"/>
                              <a:pt x="1609842" y="6701483"/>
                              <a:pt x="1419873" y="6674598"/>
                            </a:cubicBezTo>
                            <a:cubicBezTo>
                              <a:pt x="1416959" y="6673936"/>
                              <a:pt x="1414162" y="6673755"/>
                              <a:pt x="1412295" y="6673068"/>
                            </a:cubicBezTo>
                            <a:cubicBezTo>
                              <a:pt x="1221291" y="6658425"/>
                              <a:pt x="1159181" y="6666062"/>
                              <a:pt x="983899" y="6673068"/>
                            </a:cubicBezTo>
                            <a:cubicBezTo>
                              <a:pt x="808617" y="6680074"/>
                              <a:pt x="731991" y="6651661"/>
                              <a:pt x="484888" y="6673068"/>
                            </a:cubicBezTo>
                            <a:cubicBezTo>
                              <a:pt x="237785" y="6694475"/>
                              <a:pt x="103344" y="6682696"/>
                              <a:pt x="0" y="6673068"/>
                            </a:cubicBezTo>
                            <a:cubicBezTo>
                              <a:pt x="-12740" y="6469630"/>
                              <a:pt x="-19496" y="6381484"/>
                              <a:pt x="0" y="6205953"/>
                            </a:cubicBezTo>
                            <a:cubicBezTo>
                              <a:pt x="19496" y="6030423"/>
                              <a:pt x="-13933" y="5699363"/>
                              <a:pt x="0" y="5471916"/>
                            </a:cubicBezTo>
                            <a:cubicBezTo>
                              <a:pt x="13933" y="5244469"/>
                              <a:pt x="25997" y="5161630"/>
                              <a:pt x="0" y="4871340"/>
                            </a:cubicBezTo>
                            <a:cubicBezTo>
                              <a:pt x="-25997" y="4581050"/>
                              <a:pt x="-25868" y="4405392"/>
                              <a:pt x="0" y="4137302"/>
                            </a:cubicBezTo>
                            <a:cubicBezTo>
                              <a:pt x="25868" y="3869212"/>
                              <a:pt x="17032" y="3780399"/>
                              <a:pt x="0" y="3536726"/>
                            </a:cubicBezTo>
                            <a:cubicBezTo>
                              <a:pt x="-17032" y="3293053"/>
                              <a:pt x="-38346" y="3010095"/>
                              <a:pt x="0" y="2735958"/>
                            </a:cubicBezTo>
                            <a:cubicBezTo>
                              <a:pt x="38346" y="2461821"/>
                              <a:pt x="-25455" y="2219100"/>
                              <a:pt x="0" y="1935190"/>
                            </a:cubicBezTo>
                            <a:cubicBezTo>
                              <a:pt x="25455" y="1651280"/>
                              <a:pt x="-21150" y="1513039"/>
                              <a:pt x="0" y="1267883"/>
                            </a:cubicBezTo>
                            <a:cubicBezTo>
                              <a:pt x="21150" y="1022727"/>
                              <a:pt x="7967" y="1016878"/>
                              <a:pt x="0" y="800768"/>
                            </a:cubicBezTo>
                            <a:cubicBezTo>
                              <a:pt x="-7967" y="584658"/>
                              <a:pt x="29640" y="1737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  <p:pic>
            <p:nvPicPr>
              <p:cNvPr id="104" name="Grafik 10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1B5900-9FAE-43E0-AE10-205DD3F48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0B093F48-DAA4-4A99-A32C-891FB3925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66" y="204636"/>
              <a:ext cx="1633771" cy="305602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25365D53-9414-4FA7-912D-87EE20EACB30}"/>
              </a:ext>
            </a:extLst>
          </p:cNvPr>
          <p:cNvSpPr txBox="1"/>
          <p:nvPr/>
        </p:nvSpPr>
        <p:spPr>
          <a:xfrm>
            <a:off x="131919" y="1946434"/>
            <a:ext cx="1318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START COUNTING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460274F5-EE5A-4633-A4F6-40CBFB8BCE01}"/>
              </a:ext>
            </a:extLst>
          </p:cNvPr>
          <p:cNvGrpSpPr/>
          <p:nvPr/>
        </p:nvGrpSpPr>
        <p:grpSpPr>
          <a:xfrm>
            <a:off x="239237" y="2227575"/>
            <a:ext cx="1640842" cy="264074"/>
            <a:chOff x="239237" y="2272707"/>
            <a:chExt cx="1640842" cy="264074"/>
          </a:xfrm>
        </p:grpSpPr>
        <p:sp>
          <p:nvSpPr>
            <p:cNvPr id="98" name="Flussdiagramm: Alternativer Prozess 97">
              <a:extLst>
                <a:ext uri="{FF2B5EF4-FFF2-40B4-BE49-F238E27FC236}">
                  <a16:creationId xmlns:a16="http://schemas.microsoft.com/office/drawing/2014/main" id="{F361EF3B-6C23-44F9-A90B-8FB71DF30BCE}"/>
                </a:ext>
              </a:extLst>
            </p:cNvPr>
            <p:cNvSpPr/>
            <p:nvPr/>
          </p:nvSpPr>
          <p:spPr>
            <a:xfrm>
              <a:off x="239237" y="2278874"/>
              <a:ext cx="771643" cy="257907"/>
            </a:xfrm>
            <a:prstGeom prst="flowChartAlternateProcess">
              <a:avLst/>
            </a:prstGeom>
            <a:solidFill>
              <a:srgbClr val="062C50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LEFT</a:t>
              </a:r>
            </a:p>
          </p:txBody>
        </p:sp>
        <p:sp>
          <p:nvSpPr>
            <p:cNvPr id="99" name="Flussdiagramm: Alternativer Prozess 98">
              <a:extLst>
                <a:ext uri="{FF2B5EF4-FFF2-40B4-BE49-F238E27FC236}">
                  <a16:creationId xmlns:a16="http://schemas.microsoft.com/office/drawing/2014/main" id="{19E483A4-8B74-46B2-A4DA-9F90E2321834}"/>
                </a:ext>
              </a:extLst>
            </p:cNvPr>
            <p:cNvSpPr/>
            <p:nvPr/>
          </p:nvSpPr>
          <p:spPr>
            <a:xfrm>
              <a:off x="1108436" y="2272707"/>
              <a:ext cx="771643" cy="257907"/>
            </a:xfrm>
            <a:prstGeom prst="flowChartAlternateProcess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RIGHT</a:t>
              </a:r>
            </a:p>
          </p:txBody>
        </p:sp>
      </p:grpSp>
      <p:sp>
        <p:nvSpPr>
          <p:cNvPr id="52" name="Textfeld 51">
            <a:extLst>
              <a:ext uri="{FF2B5EF4-FFF2-40B4-BE49-F238E27FC236}">
                <a16:creationId xmlns:a16="http://schemas.microsoft.com/office/drawing/2014/main" id="{1B0DDFD2-F98F-4D4A-A7B0-01B475B7D370}"/>
              </a:ext>
            </a:extLst>
          </p:cNvPr>
          <p:cNvSpPr txBox="1"/>
          <p:nvPr/>
        </p:nvSpPr>
        <p:spPr>
          <a:xfrm>
            <a:off x="129260" y="2783687"/>
            <a:ext cx="98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EDIT NUMBER OF ROWS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07B1FAF0-D49A-40B9-8394-83A8B2EF012C}"/>
              </a:ext>
            </a:extLst>
          </p:cNvPr>
          <p:cNvGrpSpPr/>
          <p:nvPr/>
        </p:nvGrpSpPr>
        <p:grpSpPr>
          <a:xfrm flipH="1">
            <a:off x="1109389" y="2819437"/>
            <a:ext cx="315126" cy="315126"/>
            <a:chOff x="1568294" y="2733374"/>
            <a:chExt cx="168168" cy="168168"/>
          </a:xfrm>
        </p:grpSpPr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5DDB427E-D0DD-46EF-8EFD-FA05EAC7DCFD}"/>
                </a:ext>
              </a:extLst>
            </p:cNvPr>
            <p:cNvSpPr/>
            <p:nvPr/>
          </p:nvSpPr>
          <p:spPr>
            <a:xfrm>
              <a:off x="1568294" y="2733374"/>
              <a:ext cx="168168" cy="168168"/>
            </a:xfrm>
            <a:prstGeom prst="ellipse">
              <a:avLst/>
            </a:prstGeom>
            <a:solidFill>
              <a:srgbClr val="6780A2"/>
            </a:solidFill>
            <a:ln w="38100">
              <a:solidFill>
                <a:srgbClr val="052E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2" name="Grafik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0A0C28E7-9C35-40A2-9199-E74812BC8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56" t="22470" r="35845" b="36131"/>
            <a:stretch/>
          </p:blipFill>
          <p:spPr>
            <a:xfrm>
              <a:off x="1607343" y="2769396"/>
              <a:ext cx="95250" cy="95250"/>
            </a:xfrm>
            <a:prstGeom prst="rect">
              <a:avLst/>
            </a:prstGeom>
          </p:spPr>
        </p:pic>
      </p:grpSp>
      <p:pic>
        <p:nvPicPr>
          <p:cNvPr id="70" name="Grafik 69">
            <a:extLst>
              <a:ext uri="{FF2B5EF4-FFF2-40B4-BE49-F238E27FC236}">
                <a16:creationId xmlns:a16="http://schemas.microsoft.com/office/drawing/2014/main" id="{1AF11651-C048-4835-87A7-07D4B47E018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21"/>
            <a:ext cx="205261" cy="102630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5C3E7ACB-81AC-4FE1-9D67-C40486EF56E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24099" y="5689103"/>
            <a:ext cx="264922" cy="264922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1BD0EFA-8447-4E57-8F6E-B2E71BB3F116}"/>
              </a:ext>
            </a:extLst>
          </p:cNvPr>
          <p:cNvGrpSpPr/>
          <p:nvPr/>
        </p:nvGrpSpPr>
        <p:grpSpPr>
          <a:xfrm>
            <a:off x="132813" y="3476332"/>
            <a:ext cx="1749084" cy="251860"/>
            <a:chOff x="131045" y="3692866"/>
            <a:chExt cx="1749084" cy="251860"/>
          </a:xfrm>
        </p:grpSpPr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AF249137-95FA-4A23-A1FA-27F464D194DB}"/>
                </a:ext>
              </a:extLst>
            </p:cNvPr>
            <p:cNvSpPr/>
            <p:nvPr/>
          </p:nvSpPr>
          <p:spPr>
            <a:xfrm rot="10800000" flipH="1">
              <a:off x="1424384" y="3692866"/>
              <a:ext cx="455745" cy="251860"/>
            </a:xfrm>
            <a:custGeom>
              <a:avLst/>
              <a:gdLst>
                <a:gd name="connsiteX0" fmla="*/ 125930 w 455745"/>
                <a:gd name="connsiteY0" fmla="*/ 251860 h 251860"/>
                <a:gd name="connsiteX1" fmla="*/ 203885 w 455745"/>
                <a:gd name="connsiteY1" fmla="*/ 251860 h 251860"/>
                <a:gd name="connsiteX2" fmla="*/ 251860 w 455745"/>
                <a:gd name="connsiteY2" fmla="*/ 251860 h 251860"/>
                <a:gd name="connsiteX3" fmla="*/ 329815 w 455745"/>
                <a:gd name="connsiteY3" fmla="*/ 251860 h 251860"/>
                <a:gd name="connsiteX4" fmla="*/ 455745 w 455745"/>
                <a:gd name="connsiteY4" fmla="*/ 125930 h 251860"/>
                <a:gd name="connsiteX5" fmla="*/ 329815 w 455745"/>
                <a:gd name="connsiteY5" fmla="*/ 0 h 251860"/>
                <a:gd name="connsiteX6" fmla="*/ 251860 w 455745"/>
                <a:gd name="connsiteY6" fmla="*/ 0 h 251860"/>
                <a:gd name="connsiteX7" fmla="*/ 203885 w 455745"/>
                <a:gd name="connsiteY7" fmla="*/ 0 h 251860"/>
                <a:gd name="connsiteX8" fmla="*/ 125930 w 455745"/>
                <a:gd name="connsiteY8" fmla="*/ 0 h 251860"/>
                <a:gd name="connsiteX9" fmla="*/ 0 w 455745"/>
                <a:gd name="connsiteY9" fmla="*/ 125930 h 251860"/>
                <a:gd name="connsiteX10" fmla="*/ 125930 w 455745"/>
                <a:gd name="connsiteY10" fmla="*/ 25186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251860"/>
                  </a:moveTo>
                  <a:lnTo>
                    <a:pt x="203885" y="251860"/>
                  </a:lnTo>
                  <a:lnTo>
                    <a:pt x="251860" y="251860"/>
                  </a:lnTo>
                  <a:lnTo>
                    <a:pt x="329815" y="251860"/>
                  </a:lnTo>
                  <a:cubicBezTo>
                    <a:pt x="399364" y="251860"/>
                    <a:pt x="455745" y="195479"/>
                    <a:pt x="455745" y="125930"/>
                  </a:cubicBezTo>
                  <a:cubicBezTo>
                    <a:pt x="455745" y="56381"/>
                    <a:pt x="399364" y="0"/>
                    <a:pt x="329815" y="0"/>
                  </a:cubicBezTo>
                  <a:lnTo>
                    <a:pt x="251860" y="0"/>
                  </a:lnTo>
                  <a:lnTo>
                    <a:pt x="203885" y="0"/>
                  </a:lnTo>
                  <a:lnTo>
                    <a:pt x="125930" y="0"/>
                  </a:lnTo>
                  <a:cubicBezTo>
                    <a:pt x="56381" y="0"/>
                    <a:pt x="0" y="56381"/>
                    <a:pt x="0" y="125930"/>
                  </a:cubicBezTo>
                  <a:cubicBezTo>
                    <a:pt x="0" y="195479"/>
                    <a:pt x="56381" y="251860"/>
                    <a:pt x="125930" y="2518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61" name="Flussdiagramm: Verbinder 60">
              <a:extLst>
                <a:ext uri="{FF2B5EF4-FFF2-40B4-BE49-F238E27FC236}">
                  <a16:creationId xmlns:a16="http://schemas.microsoft.com/office/drawing/2014/main" id="{EB703778-35DA-418B-98DE-777E77F9C365}"/>
                </a:ext>
              </a:extLst>
            </p:cNvPr>
            <p:cNvSpPr/>
            <p:nvPr/>
          </p:nvSpPr>
          <p:spPr>
            <a:xfrm flipH="1">
              <a:off x="1633633" y="3703595"/>
              <a:ext cx="232666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AC98B56-026C-45A7-BD1E-541E6EFE9DAB}"/>
                </a:ext>
              </a:extLst>
            </p:cNvPr>
            <p:cNvSpPr txBox="1"/>
            <p:nvPr/>
          </p:nvSpPr>
          <p:spPr>
            <a:xfrm>
              <a:off x="131045" y="3693671"/>
              <a:ext cx="11598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SEAT NUMBERS</a:t>
              </a:r>
            </a:p>
          </p:txBody>
        </p:sp>
      </p:grpSp>
      <p:sp>
        <p:nvSpPr>
          <p:cNvPr id="63" name="Textfeld 62">
            <a:extLst>
              <a:ext uri="{FF2B5EF4-FFF2-40B4-BE49-F238E27FC236}">
                <a16:creationId xmlns:a16="http://schemas.microsoft.com/office/drawing/2014/main" id="{A462DCD7-C31B-415C-9807-17E44059E2A4}"/>
              </a:ext>
            </a:extLst>
          </p:cNvPr>
          <p:cNvSpPr txBox="1"/>
          <p:nvPr/>
        </p:nvSpPr>
        <p:spPr>
          <a:xfrm>
            <a:off x="129769" y="4424838"/>
            <a:ext cx="1159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ROW NUMBERS</a:t>
            </a:r>
          </a:p>
        </p:txBody>
      </p:sp>
      <p:sp>
        <p:nvSpPr>
          <p:cNvPr id="64" name="Freihandform: Form 63">
            <a:extLst>
              <a:ext uri="{FF2B5EF4-FFF2-40B4-BE49-F238E27FC236}">
                <a16:creationId xmlns:a16="http://schemas.microsoft.com/office/drawing/2014/main" id="{6ED7DB2B-251C-40DA-B0DF-FA38869669C9}"/>
              </a:ext>
            </a:extLst>
          </p:cNvPr>
          <p:cNvSpPr/>
          <p:nvPr/>
        </p:nvSpPr>
        <p:spPr>
          <a:xfrm rot="10800000" flipH="1">
            <a:off x="1424296" y="4421245"/>
            <a:ext cx="455745" cy="251860"/>
          </a:xfrm>
          <a:custGeom>
            <a:avLst/>
            <a:gdLst>
              <a:gd name="connsiteX0" fmla="*/ 125930 w 455745"/>
              <a:gd name="connsiteY0" fmla="*/ 251860 h 251860"/>
              <a:gd name="connsiteX1" fmla="*/ 203885 w 455745"/>
              <a:gd name="connsiteY1" fmla="*/ 251860 h 251860"/>
              <a:gd name="connsiteX2" fmla="*/ 251860 w 455745"/>
              <a:gd name="connsiteY2" fmla="*/ 251860 h 251860"/>
              <a:gd name="connsiteX3" fmla="*/ 329815 w 455745"/>
              <a:gd name="connsiteY3" fmla="*/ 251860 h 251860"/>
              <a:gd name="connsiteX4" fmla="*/ 455745 w 455745"/>
              <a:gd name="connsiteY4" fmla="*/ 125930 h 251860"/>
              <a:gd name="connsiteX5" fmla="*/ 329815 w 455745"/>
              <a:gd name="connsiteY5" fmla="*/ 0 h 251860"/>
              <a:gd name="connsiteX6" fmla="*/ 251860 w 455745"/>
              <a:gd name="connsiteY6" fmla="*/ 0 h 251860"/>
              <a:gd name="connsiteX7" fmla="*/ 203885 w 455745"/>
              <a:gd name="connsiteY7" fmla="*/ 0 h 251860"/>
              <a:gd name="connsiteX8" fmla="*/ 125930 w 455745"/>
              <a:gd name="connsiteY8" fmla="*/ 0 h 251860"/>
              <a:gd name="connsiteX9" fmla="*/ 0 w 455745"/>
              <a:gd name="connsiteY9" fmla="*/ 125930 h 251860"/>
              <a:gd name="connsiteX10" fmla="*/ 125930 w 455745"/>
              <a:gd name="connsiteY10" fmla="*/ 25186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251860"/>
                </a:moveTo>
                <a:lnTo>
                  <a:pt x="203885" y="251860"/>
                </a:lnTo>
                <a:lnTo>
                  <a:pt x="251860" y="251860"/>
                </a:lnTo>
                <a:lnTo>
                  <a:pt x="329815" y="251860"/>
                </a:lnTo>
                <a:cubicBezTo>
                  <a:pt x="399364" y="251860"/>
                  <a:pt x="455745" y="195479"/>
                  <a:pt x="455745" y="125930"/>
                </a:cubicBezTo>
                <a:cubicBezTo>
                  <a:pt x="455745" y="56381"/>
                  <a:pt x="399364" y="0"/>
                  <a:pt x="329815" y="0"/>
                </a:cubicBezTo>
                <a:lnTo>
                  <a:pt x="251860" y="0"/>
                </a:lnTo>
                <a:lnTo>
                  <a:pt x="203885" y="0"/>
                </a:lnTo>
                <a:lnTo>
                  <a:pt x="125930" y="0"/>
                </a:lnTo>
                <a:cubicBezTo>
                  <a:pt x="56381" y="0"/>
                  <a:pt x="0" y="56381"/>
                  <a:pt x="0" y="125930"/>
                </a:cubicBezTo>
                <a:cubicBezTo>
                  <a:pt x="0" y="195479"/>
                  <a:pt x="56381" y="251860"/>
                  <a:pt x="125930" y="2518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65" name="Flussdiagramm: Verbinder 64">
            <a:extLst>
              <a:ext uri="{FF2B5EF4-FFF2-40B4-BE49-F238E27FC236}">
                <a16:creationId xmlns:a16="http://schemas.microsoft.com/office/drawing/2014/main" id="{319B60BA-89C0-40C6-9AC6-7184569BF047}"/>
              </a:ext>
            </a:extLst>
          </p:cNvPr>
          <p:cNvSpPr/>
          <p:nvPr/>
        </p:nvSpPr>
        <p:spPr>
          <a:xfrm flipH="1">
            <a:off x="1633544" y="4431974"/>
            <a:ext cx="232667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1E9A432A-EB8C-47D2-BE61-11E29F2C413F}"/>
              </a:ext>
            </a:extLst>
          </p:cNvPr>
          <p:cNvSpPr txBox="1"/>
          <p:nvPr/>
        </p:nvSpPr>
        <p:spPr>
          <a:xfrm>
            <a:off x="129769" y="4826979"/>
            <a:ext cx="1159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LETTERS AS ROW NUMBERS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682B49D-1BAA-4D8F-9FAB-62311BBB7D64}"/>
              </a:ext>
            </a:extLst>
          </p:cNvPr>
          <p:cNvGrpSpPr/>
          <p:nvPr/>
        </p:nvGrpSpPr>
        <p:grpSpPr>
          <a:xfrm flipH="1">
            <a:off x="1426735" y="4893934"/>
            <a:ext cx="455745" cy="251860"/>
            <a:chOff x="1426735" y="4593680"/>
            <a:chExt cx="455745" cy="251860"/>
          </a:xfrm>
        </p:grpSpPr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CAC8965D-6D7B-45F9-A76A-C33AD2281FA6}"/>
                </a:ext>
              </a:extLst>
            </p:cNvPr>
            <p:cNvSpPr/>
            <p:nvPr/>
          </p:nvSpPr>
          <p:spPr>
            <a:xfrm>
              <a:off x="1426735" y="4593680"/>
              <a:ext cx="455745" cy="251860"/>
            </a:xfrm>
            <a:custGeom>
              <a:avLst/>
              <a:gdLst>
                <a:gd name="connsiteX0" fmla="*/ 125930 w 455745"/>
                <a:gd name="connsiteY0" fmla="*/ 0 h 251860"/>
                <a:gd name="connsiteX1" fmla="*/ 203885 w 455745"/>
                <a:gd name="connsiteY1" fmla="*/ 0 h 251860"/>
                <a:gd name="connsiteX2" fmla="*/ 251860 w 455745"/>
                <a:gd name="connsiteY2" fmla="*/ 0 h 251860"/>
                <a:gd name="connsiteX3" fmla="*/ 329815 w 455745"/>
                <a:gd name="connsiteY3" fmla="*/ 0 h 251860"/>
                <a:gd name="connsiteX4" fmla="*/ 455745 w 455745"/>
                <a:gd name="connsiteY4" fmla="*/ 125930 h 251860"/>
                <a:gd name="connsiteX5" fmla="*/ 329815 w 455745"/>
                <a:gd name="connsiteY5" fmla="*/ 251860 h 251860"/>
                <a:gd name="connsiteX6" fmla="*/ 251860 w 455745"/>
                <a:gd name="connsiteY6" fmla="*/ 251860 h 251860"/>
                <a:gd name="connsiteX7" fmla="*/ 203885 w 455745"/>
                <a:gd name="connsiteY7" fmla="*/ 251860 h 251860"/>
                <a:gd name="connsiteX8" fmla="*/ 125930 w 455745"/>
                <a:gd name="connsiteY8" fmla="*/ 251860 h 251860"/>
                <a:gd name="connsiteX9" fmla="*/ 0 w 455745"/>
                <a:gd name="connsiteY9" fmla="*/ 125930 h 251860"/>
                <a:gd name="connsiteX10" fmla="*/ 125930 w 455745"/>
                <a:gd name="connsiteY10" fmla="*/ 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0"/>
                  </a:moveTo>
                  <a:lnTo>
                    <a:pt x="203885" y="0"/>
                  </a:lnTo>
                  <a:lnTo>
                    <a:pt x="251860" y="0"/>
                  </a:lnTo>
                  <a:lnTo>
                    <a:pt x="329815" y="0"/>
                  </a:lnTo>
                  <a:cubicBezTo>
                    <a:pt x="399364" y="0"/>
                    <a:pt x="455745" y="56381"/>
                    <a:pt x="455745" y="125930"/>
                  </a:cubicBezTo>
                  <a:cubicBezTo>
                    <a:pt x="455745" y="195479"/>
                    <a:pt x="399364" y="251860"/>
                    <a:pt x="329815" y="251860"/>
                  </a:cubicBezTo>
                  <a:lnTo>
                    <a:pt x="251860" y="251860"/>
                  </a:lnTo>
                  <a:lnTo>
                    <a:pt x="203885" y="251860"/>
                  </a:lnTo>
                  <a:lnTo>
                    <a:pt x="125930" y="251860"/>
                  </a:lnTo>
                  <a:cubicBezTo>
                    <a:pt x="56381" y="251860"/>
                    <a:pt x="0" y="195479"/>
                    <a:pt x="0" y="125930"/>
                  </a:cubicBezTo>
                  <a:cubicBezTo>
                    <a:pt x="0" y="56381"/>
                    <a:pt x="56381" y="0"/>
                    <a:pt x="12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68" name="Flussdiagramm: Verbinder 67">
              <a:extLst>
                <a:ext uri="{FF2B5EF4-FFF2-40B4-BE49-F238E27FC236}">
                  <a16:creationId xmlns:a16="http://schemas.microsoft.com/office/drawing/2014/main" id="{577E1F17-C0C7-48C4-91F5-4817EC92666E}"/>
                </a:ext>
              </a:extLst>
            </p:cNvPr>
            <p:cNvSpPr/>
            <p:nvPr/>
          </p:nvSpPr>
          <p:spPr>
            <a:xfrm>
              <a:off x="1440564" y="4604409"/>
              <a:ext cx="232667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0" name="Ellipse 119">
            <a:extLst>
              <a:ext uri="{FF2B5EF4-FFF2-40B4-BE49-F238E27FC236}">
                <a16:creationId xmlns:a16="http://schemas.microsoft.com/office/drawing/2014/main" id="{5C666D45-AAF9-43DE-A84F-6D597BA50EFE}"/>
              </a:ext>
            </a:extLst>
          </p:cNvPr>
          <p:cNvSpPr/>
          <p:nvPr/>
        </p:nvSpPr>
        <p:spPr>
          <a:xfrm flipH="1">
            <a:off x="1540805" y="2818112"/>
            <a:ext cx="315126" cy="315126"/>
          </a:xfrm>
          <a:prstGeom prst="ellipse">
            <a:avLst/>
          </a:prstGeom>
          <a:solidFill>
            <a:srgbClr val="6780A2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1" name="Grafik 120">
            <a:hlinkClick r:id="rId19" action="ppaction://hlinksldjump"/>
            <a:extLst>
              <a:ext uri="{FF2B5EF4-FFF2-40B4-BE49-F238E27FC236}">
                <a16:creationId xmlns:a16="http://schemas.microsoft.com/office/drawing/2014/main" id="{9C4037B6-DF82-409F-8F62-9EE2586F9FB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21"/>
            <a:ext cx="205261" cy="102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A5E8C3AE-44FF-4AF3-9AC2-0E7DE95A6394}"/>
              </a:ext>
            </a:extLst>
          </p:cNvPr>
          <p:cNvGrpSpPr/>
          <p:nvPr/>
        </p:nvGrpSpPr>
        <p:grpSpPr>
          <a:xfrm>
            <a:off x="132813" y="3882616"/>
            <a:ext cx="1747253" cy="400110"/>
            <a:chOff x="133339" y="3113923"/>
            <a:chExt cx="1747253" cy="400110"/>
          </a:xfrm>
        </p:grpSpPr>
        <p:grpSp>
          <p:nvGrpSpPr>
            <p:cNvPr id="140" name="Gruppieren 139">
              <a:extLst>
                <a:ext uri="{FF2B5EF4-FFF2-40B4-BE49-F238E27FC236}">
                  <a16:creationId xmlns:a16="http://schemas.microsoft.com/office/drawing/2014/main" id="{2E82444A-A619-4F63-A9B1-C69ED00CADB2}"/>
                </a:ext>
              </a:extLst>
            </p:cNvPr>
            <p:cNvGrpSpPr/>
            <p:nvPr/>
          </p:nvGrpSpPr>
          <p:grpSpPr>
            <a:xfrm flipH="1">
              <a:off x="1424847" y="3180628"/>
              <a:ext cx="455745" cy="251860"/>
              <a:chOff x="1424847" y="3180628"/>
              <a:chExt cx="455745" cy="251860"/>
            </a:xfrm>
            <a:solidFill>
              <a:srgbClr val="92D050"/>
            </a:solidFill>
          </p:grpSpPr>
          <p:sp>
            <p:nvSpPr>
              <p:cNvPr id="142" name="Freihandform: Form 141">
                <a:extLst>
                  <a:ext uri="{FF2B5EF4-FFF2-40B4-BE49-F238E27FC236}">
                    <a16:creationId xmlns:a16="http://schemas.microsoft.com/office/drawing/2014/main" id="{74B5A4DB-B9A6-4463-9225-305201CB455A}"/>
                  </a:ext>
                </a:extLst>
              </p:cNvPr>
              <p:cNvSpPr/>
              <p:nvPr/>
            </p:nvSpPr>
            <p:spPr>
              <a:xfrm flipH="1">
                <a:off x="1424847" y="3180628"/>
                <a:ext cx="455745" cy="251860"/>
              </a:xfrm>
              <a:custGeom>
                <a:avLst/>
                <a:gdLst>
                  <a:gd name="connsiteX0" fmla="*/ 125930 w 455745"/>
                  <a:gd name="connsiteY0" fmla="*/ 0 h 251860"/>
                  <a:gd name="connsiteX1" fmla="*/ 203885 w 455745"/>
                  <a:gd name="connsiteY1" fmla="*/ 0 h 251860"/>
                  <a:gd name="connsiteX2" fmla="*/ 251860 w 455745"/>
                  <a:gd name="connsiteY2" fmla="*/ 0 h 251860"/>
                  <a:gd name="connsiteX3" fmla="*/ 329815 w 455745"/>
                  <a:gd name="connsiteY3" fmla="*/ 0 h 251860"/>
                  <a:gd name="connsiteX4" fmla="*/ 455745 w 455745"/>
                  <a:gd name="connsiteY4" fmla="*/ 125930 h 251860"/>
                  <a:gd name="connsiteX5" fmla="*/ 329815 w 455745"/>
                  <a:gd name="connsiteY5" fmla="*/ 251860 h 251860"/>
                  <a:gd name="connsiteX6" fmla="*/ 251860 w 455745"/>
                  <a:gd name="connsiteY6" fmla="*/ 251860 h 251860"/>
                  <a:gd name="connsiteX7" fmla="*/ 203885 w 455745"/>
                  <a:gd name="connsiteY7" fmla="*/ 251860 h 251860"/>
                  <a:gd name="connsiteX8" fmla="*/ 125930 w 455745"/>
                  <a:gd name="connsiteY8" fmla="*/ 251860 h 251860"/>
                  <a:gd name="connsiteX9" fmla="*/ 0 w 455745"/>
                  <a:gd name="connsiteY9" fmla="*/ 125930 h 251860"/>
                  <a:gd name="connsiteX10" fmla="*/ 125930 w 455745"/>
                  <a:gd name="connsiteY10" fmla="*/ 0 h 25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5745" h="251860">
                    <a:moveTo>
                      <a:pt x="125930" y="0"/>
                    </a:moveTo>
                    <a:lnTo>
                      <a:pt x="203885" y="0"/>
                    </a:lnTo>
                    <a:lnTo>
                      <a:pt x="251860" y="0"/>
                    </a:lnTo>
                    <a:lnTo>
                      <a:pt x="329815" y="0"/>
                    </a:lnTo>
                    <a:cubicBezTo>
                      <a:pt x="399364" y="0"/>
                      <a:pt x="455745" y="56381"/>
                      <a:pt x="455745" y="125930"/>
                    </a:cubicBezTo>
                    <a:cubicBezTo>
                      <a:pt x="455745" y="195479"/>
                      <a:pt x="399364" y="251860"/>
                      <a:pt x="329815" y="251860"/>
                    </a:cubicBezTo>
                    <a:lnTo>
                      <a:pt x="251860" y="251860"/>
                    </a:lnTo>
                    <a:lnTo>
                      <a:pt x="203885" y="251860"/>
                    </a:lnTo>
                    <a:lnTo>
                      <a:pt x="125930" y="251860"/>
                    </a:lnTo>
                    <a:cubicBezTo>
                      <a:pt x="56381" y="251860"/>
                      <a:pt x="0" y="195479"/>
                      <a:pt x="0" y="125930"/>
                    </a:cubicBezTo>
                    <a:cubicBezTo>
                      <a:pt x="0" y="56381"/>
                      <a:pt x="56381" y="0"/>
                      <a:pt x="1259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143" name="Flussdiagramm: Verbinder 142">
                <a:extLst>
                  <a:ext uri="{FF2B5EF4-FFF2-40B4-BE49-F238E27FC236}">
                    <a16:creationId xmlns:a16="http://schemas.microsoft.com/office/drawing/2014/main" id="{6CA3CF79-66A3-41C2-8B79-2A8F74E4D0FC}"/>
                  </a:ext>
                </a:extLst>
              </p:cNvPr>
              <p:cNvSpPr/>
              <p:nvPr/>
            </p:nvSpPr>
            <p:spPr>
              <a:xfrm flipH="1">
                <a:off x="1438676" y="3191357"/>
                <a:ext cx="232667" cy="230911"/>
              </a:xfrm>
              <a:prstGeom prst="flowChartConnector">
                <a:avLst/>
              </a:prstGeom>
              <a:solidFill>
                <a:schemeClr val="bg1"/>
              </a:solidFill>
              <a:ln w="38100">
                <a:solidFill>
                  <a:srgbClr val="062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D6007FDA-7CCC-4250-ABF4-0DBAF214504F}"/>
                </a:ext>
              </a:extLst>
            </p:cNvPr>
            <p:cNvSpPr txBox="1"/>
            <p:nvPr/>
          </p:nvSpPr>
          <p:spPr>
            <a:xfrm>
              <a:off x="133339" y="3113923"/>
              <a:ext cx="12832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START COUNTING ANEW IN EACH ROW</a:t>
              </a:r>
            </a:p>
          </p:txBody>
        </p:sp>
      </p:grpSp>
      <p:sp>
        <p:nvSpPr>
          <p:cNvPr id="189" name="Freihandform: Form 188">
            <a:extLst>
              <a:ext uri="{FF2B5EF4-FFF2-40B4-BE49-F238E27FC236}">
                <a16:creationId xmlns:a16="http://schemas.microsoft.com/office/drawing/2014/main" id="{E42DE2EF-D15E-4B3A-93B2-910A00A86E0B}"/>
              </a:ext>
            </a:extLst>
          </p:cNvPr>
          <p:cNvSpPr/>
          <p:nvPr/>
        </p:nvSpPr>
        <p:spPr>
          <a:xfrm>
            <a:off x="9911810" y="4429130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ihandform: Form 189">
            <a:extLst>
              <a:ext uri="{FF2B5EF4-FFF2-40B4-BE49-F238E27FC236}">
                <a16:creationId xmlns:a16="http://schemas.microsoft.com/office/drawing/2014/main" id="{86AB0436-5E97-43C4-88DC-F3BEB60DEB26}"/>
              </a:ext>
            </a:extLst>
          </p:cNvPr>
          <p:cNvSpPr/>
          <p:nvPr/>
        </p:nvSpPr>
        <p:spPr>
          <a:xfrm>
            <a:off x="9848403" y="4379977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Rechteck: abgerundete Ecken 190">
            <a:extLst>
              <a:ext uri="{FF2B5EF4-FFF2-40B4-BE49-F238E27FC236}">
                <a16:creationId xmlns:a16="http://schemas.microsoft.com/office/drawing/2014/main" id="{0A9089F4-0117-4681-BFE2-462181920A17}"/>
              </a:ext>
            </a:extLst>
          </p:cNvPr>
          <p:cNvSpPr/>
          <p:nvPr/>
        </p:nvSpPr>
        <p:spPr>
          <a:xfrm>
            <a:off x="8995481" y="438649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B5B19D50-DEBA-40F2-844C-1AA9BDD08D44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45" name="Rechteck: abgerundete Ecken 144">
              <a:extLst>
                <a:ext uri="{FF2B5EF4-FFF2-40B4-BE49-F238E27FC236}">
                  <a16:creationId xmlns:a16="http://schemas.microsoft.com/office/drawing/2014/main" id="{3B64C43A-26DC-4FFF-8FD1-DB5281D475B0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6" name="Grafik 145">
              <a:extLst>
                <a:ext uri="{FF2B5EF4-FFF2-40B4-BE49-F238E27FC236}">
                  <a16:creationId xmlns:a16="http://schemas.microsoft.com/office/drawing/2014/main" id="{90657C3C-9366-42B0-8DF5-A7C374B26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sp>
        <p:nvSpPr>
          <p:cNvPr id="172" name="Textfeld 171">
            <a:extLst>
              <a:ext uri="{FF2B5EF4-FFF2-40B4-BE49-F238E27FC236}">
                <a16:creationId xmlns:a16="http://schemas.microsoft.com/office/drawing/2014/main" id="{D828A7BE-CAF6-45A3-8B0A-B19CFED0ABD7}"/>
              </a:ext>
            </a:extLst>
          </p:cNvPr>
          <p:cNvSpPr txBox="1"/>
          <p:nvPr/>
        </p:nvSpPr>
        <p:spPr>
          <a:xfrm>
            <a:off x="557841" y="5606879"/>
            <a:ext cx="1487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52E4F"/>
                </a:solidFill>
                <a:ea typeface="Verdana" panose="020B0604030504040204" pitchFamily="34" charset="0"/>
              </a:rPr>
              <a:t>MARK WHEELCHAIR PLACE , EMPTY SPACE OR ENTRANCE WITH CLICK ON THE SEAT</a:t>
            </a:r>
            <a:endParaRPr lang="de-DE" sz="1000" b="1" dirty="0">
              <a:solidFill>
                <a:srgbClr val="052E4F"/>
              </a:solidFill>
              <a:ea typeface="Verdana" panose="020B0604030504040204" pitchFamily="34" charset="0"/>
            </a:endParaRP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F2E49C51-CAB6-4DB3-B083-426C5873394C}"/>
              </a:ext>
            </a:extLst>
          </p:cNvPr>
          <p:cNvSpPr txBox="1"/>
          <p:nvPr/>
        </p:nvSpPr>
        <p:spPr>
          <a:xfrm>
            <a:off x="141866" y="3129453"/>
            <a:ext cx="19035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6780A2"/>
                </a:solidFill>
              </a:rPr>
              <a:t>(number of seats same as previous row)</a:t>
            </a:r>
            <a:endParaRPr lang="de-DE" sz="800" dirty="0">
              <a:solidFill>
                <a:srgbClr val="6780A2"/>
              </a:solidFill>
            </a:endParaRPr>
          </a:p>
        </p:txBody>
      </p:sp>
      <p:grpSp>
        <p:nvGrpSpPr>
          <p:cNvPr id="147" name="Gruppieren 146">
            <a:extLst>
              <a:ext uri="{FF2B5EF4-FFF2-40B4-BE49-F238E27FC236}">
                <a16:creationId xmlns:a16="http://schemas.microsoft.com/office/drawing/2014/main" id="{C58B7804-D1C4-4C6D-BF0E-BD51EBDC3A56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58" name="Freihandform 23">
              <a:extLst>
                <a:ext uri="{FF2B5EF4-FFF2-40B4-BE49-F238E27FC236}">
                  <a16:creationId xmlns:a16="http://schemas.microsoft.com/office/drawing/2014/main" id="{6DD6B6DB-6C69-49DF-8CB8-D7935761606D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59" name="Grafik 158">
              <a:extLst>
                <a:ext uri="{FF2B5EF4-FFF2-40B4-BE49-F238E27FC236}">
                  <a16:creationId xmlns:a16="http://schemas.microsoft.com/office/drawing/2014/main" id="{763FEBEA-177B-4B67-89BB-8B2B945FF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sp>
        <p:nvSpPr>
          <p:cNvPr id="138" name="Textfeld 137">
            <a:extLst>
              <a:ext uri="{FF2B5EF4-FFF2-40B4-BE49-F238E27FC236}">
                <a16:creationId xmlns:a16="http://schemas.microsoft.com/office/drawing/2014/main" id="{A98B4B4E-4FBF-453D-8BEC-00BCC6A6802A}"/>
              </a:ext>
            </a:extLst>
          </p:cNvPr>
          <p:cNvSpPr txBox="1"/>
          <p:nvPr/>
        </p:nvSpPr>
        <p:spPr>
          <a:xfrm>
            <a:off x="130631" y="1021498"/>
            <a:ext cx="1749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  <a:ea typeface="Verdana" panose="020B0604030504040204" pitchFamily="34" charset="0"/>
              </a:rPr>
              <a:t>SEATING MAP KONFIG.</a:t>
            </a:r>
          </a:p>
        </p:txBody>
      </p:sp>
      <p:grpSp>
        <p:nvGrpSpPr>
          <p:cNvPr id="162" name="Gruppieren 161">
            <a:extLst>
              <a:ext uri="{FF2B5EF4-FFF2-40B4-BE49-F238E27FC236}">
                <a16:creationId xmlns:a16="http://schemas.microsoft.com/office/drawing/2014/main" id="{B0CA0608-3874-45A0-8C99-ACB1752014CD}"/>
              </a:ext>
            </a:extLst>
          </p:cNvPr>
          <p:cNvGrpSpPr/>
          <p:nvPr/>
        </p:nvGrpSpPr>
        <p:grpSpPr>
          <a:xfrm>
            <a:off x="228821" y="1340749"/>
            <a:ext cx="494389" cy="494389"/>
            <a:chOff x="228821" y="1349422"/>
            <a:chExt cx="494389" cy="494389"/>
          </a:xfrm>
        </p:grpSpPr>
        <p:sp>
          <p:nvSpPr>
            <p:cNvPr id="169" name="Rechteck: abgerundete Ecken 168">
              <a:extLst>
                <a:ext uri="{FF2B5EF4-FFF2-40B4-BE49-F238E27FC236}">
                  <a16:creationId xmlns:a16="http://schemas.microsoft.com/office/drawing/2014/main" id="{70290E73-3B21-4A0C-B45A-5B737D342A74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SAVE</a:t>
              </a:r>
            </a:p>
          </p:txBody>
        </p:sp>
        <p:pic>
          <p:nvPicPr>
            <p:cNvPr id="170" name="Grafik 169">
              <a:extLst>
                <a:ext uri="{FF2B5EF4-FFF2-40B4-BE49-F238E27FC236}">
                  <a16:creationId xmlns:a16="http://schemas.microsoft.com/office/drawing/2014/main" id="{95A18AB2-A044-4E0D-92ED-BF457ED9F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171" name="Gruppieren 170">
            <a:extLst>
              <a:ext uri="{FF2B5EF4-FFF2-40B4-BE49-F238E27FC236}">
                <a16:creationId xmlns:a16="http://schemas.microsoft.com/office/drawing/2014/main" id="{1AE4C06C-5406-4C13-9013-16EEBBBE0A14}"/>
              </a:ext>
            </a:extLst>
          </p:cNvPr>
          <p:cNvGrpSpPr/>
          <p:nvPr/>
        </p:nvGrpSpPr>
        <p:grpSpPr>
          <a:xfrm>
            <a:off x="799410" y="1343342"/>
            <a:ext cx="494389" cy="494390"/>
            <a:chOff x="799410" y="1352015"/>
            <a:chExt cx="494389" cy="494390"/>
          </a:xfrm>
        </p:grpSpPr>
        <p:sp>
          <p:nvSpPr>
            <p:cNvPr id="173" name="Rechteck: abgerundete Ecken 172">
              <a:extLst>
                <a:ext uri="{FF2B5EF4-FFF2-40B4-BE49-F238E27FC236}">
                  <a16:creationId xmlns:a16="http://schemas.microsoft.com/office/drawing/2014/main" id="{4C735F32-6F3D-4279-B970-35247E0A5345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rgbClr val="062C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CONFIRM</a:t>
              </a:r>
              <a:endParaRPr lang="de-DE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174" name="Grafik 173">
              <a:extLst>
                <a:ext uri="{FF2B5EF4-FFF2-40B4-BE49-F238E27FC236}">
                  <a16:creationId xmlns:a16="http://schemas.microsoft.com/office/drawing/2014/main" id="{CA4CD2E2-D570-4FE4-9B6C-CD0932F6F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178" name="Textfeld 177">
            <a:extLst>
              <a:ext uri="{FF2B5EF4-FFF2-40B4-BE49-F238E27FC236}">
                <a16:creationId xmlns:a16="http://schemas.microsoft.com/office/drawing/2014/main" id="{2279C943-0A29-44D2-8BB3-40B89769DBC9}"/>
              </a:ext>
            </a:extLst>
          </p:cNvPr>
          <p:cNvSpPr txBox="1"/>
          <p:nvPr/>
        </p:nvSpPr>
        <p:spPr>
          <a:xfrm>
            <a:off x="137939" y="661341"/>
            <a:ext cx="1276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</a:rPr>
              <a:t>WIFI DIRECT STATUS</a:t>
            </a:r>
          </a:p>
        </p:txBody>
      </p:sp>
      <p:pic>
        <p:nvPicPr>
          <p:cNvPr id="179" name="Grafik 178">
            <a:extLst>
              <a:ext uri="{FF2B5EF4-FFF2-40B4-BE49-F238E27FC236}">
                <a16:creationId xmlns:a16="http://schemas.microsoft.com/office/drawing/2014/main" id="{AAFF0476-04E2-4657-8741-AE2CEEC945C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180" name="DELETE">
            <a:extLst>
              <a:ext uri="{FF2B5EF4-FFF2-40B4-BE49-F238E27FC236}">
                <a16:creationId xmlns:a16="http://schemas.microsoft.com/office/drawing/2014/main" id="{98EFFEDB-0B54-420D-986A-D75C5F0892AE}"/>
              </a:ext>
            </a:extLst>
          </p:cNvPr>
          <p:cNvGrpSpPr/>
          <p:nvPr/>
        </p:nvGrpSpPr>
        <p:grpSpPr>
          <a:xfrm>
            <a:off x="1368203" y="1340749"/>
            <a:ext cx="494389" cy="494389"/>
            <a:chOff x="1368203" y="1349422"/>
            <a:chExt cx="494389" cy="494389"/>
          </a:xfrm>
        </p:grpSpPr>
        <p:sp>
          <p:nvSpPr>
            <p:cNvPr id="181" name="Rechteck: abgerundete Ecken 180">
              <a:extLst>
                <a:ext uri="{FF2B5EF4-FFF2-40B4-BE49-F238E27FC236}">
                  <a16:creationId xmlns:a16="http://schemas.microsoft.com/office/drawing/2014/main" id="{3673162A-05BB-4232-A28A-0E695AB4AFC5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DELETE</a:t>
              </a:r>
            </a:p>
          </p:txBody>
        </p:sp>
        <p:pic>
          <p:nvPicPr>
            <p:cNvPr id="182" name="Grafik 181">
              <a:extLst>
                <a:ext uri="{FF2B5EF4-FFF2-40B4-BE49-F238E27FC236}">
                  <a16:creationId xmlns:a16="http://schemas.microsoft.com/office/drawing/2014/main" id="{868E3305-73DF-4052-A3FC-50A5094DA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183" name="Gruppieren 182">
            <a:extLst>
              <a:ext uri="{FF2B5EF4-FFF2-40B4-BE49-F238E27FC236}">
                <a16:creationId xmlns:a16="http://schemas.microsoft.com/office/drawing/2014/main" id="{36BB34F1-2A02-45F0-A8F8-6564C98F649F}"/>
              </a:ext>
            </a:extLst>
          </p:cNvPr>
          <p:cNvGrpSpPr/>
          <p:nvPr/>
        </p:nvGrpSpPr>
        <p:grpSpPr>
          <a:xfrm>
            <a:off x="4203636" y="2222863"/>
            <a:ext cx="3839352" cy="1794162"/>
            <a:chOff x="4203636" y="2222863"/>
            <a:chExt cx="3839352" cy="1794162"/>
          </a:xfrm>
        </p:grpSpPr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7ACF7874-98D2-4C64-B647-C4E7B6E8D4D0}"/>
                </a:ext>
              </a:extLst>
            </p:cNvPr>
            <p:cNvGrpSpPr/>
            <p:nvPr/>
          </p:nvGrpSpPr>
          <p:grpSpPr>
            <a:xfrm>
              <a:off x="4203636" y="2222863"/>
              <a:ext cx="3839352" cy="1794162"/>
              <a:chOff x="4203636" y="2222863"/>
              <a:chExt cx="3839352" cy="1794162"/>
            </a:xfrm>
          </p:grpSpPr>
          <p:sp>
            <p:nvSpPr>
              <p:cNvPr id="187" name="Rechteck: abgerundete Ecken 186">
                <a:extLst>
                  <a:ext uri="{FF2B5EF4-FFF2-40B4-BE49-F238E27FC236}">
                    <a16:creationId xmlns:a16="http://schemas.microsoft.com/office/drawing/2014/main" id="{AB1EDD66-EACD-4DA3-B6B7-ECB42A2E9ACF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Textfeld 187">
                <a:extLst>
                  <a:ext uri="{FF2B5EF4-FFF2-40B4-BE49-F238E27FC236}">
                    <a16:creationId xmlns:a16="http://schemas.microsoft.com/office/drawing/2014/main" id="{36F6F720-B072-483B-BEBA-96152DCCDB38}"/>
                  </a:ext>
                </a:extLst>
              </p:cNvPr>
              <p:cNvSpPr txBox="1"/>
              <p:nvPr/>
            </p:nvSpPr>
            <p:spPr>
              <a:xfrm>
                <a:off x="4203636" y="2519320"/>
                <a:ext cx="38393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</a:p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the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entire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Seating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Map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Konfig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. ?</a:t>
                </a:r>
              </a:p>
            </p:txBody>
          </p:sp>
          <p:pic>
            <p:nvPicPr>
              <p:cNvPr id="192" name="Grafik 191">
                <a:extLst>
                  <a:ext uri="{FF2B5EF4-FFF2-40B4-BE49-F238E27FC236}">
                    <a16:creationId xmlns:a16="http://schemas.microsoft.com/office/drawing/2014/main" id="{2E02D40D-32C6-4A0C-A9E9-F548A527D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185" name="Flussdiagramm: Alternativer Prozess 184">
              <a:hlinkClick r:id="rId34" action="ppaction://hlinksldjump"/>
              <a:extLst>
                <a:ext uri="{FF2B5EF4-FFF2-40B4-BE49-F238E27FC236}">
                  <a16:creationId xmlns:a16="http://schemas.microsoft.com/office/drawing/2014/main" id="{36D96828-9719-4790-BA1C-A8BD533482E8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186" name="Flussdiagramm: Alternativer Prozess 185">
              <a:hlinkClick r:id="rId34" action="ppaction://hlinksldjump"/>
              <a:extLst>
                <a:ext uri="{FF2B5EF4-FFF2-40B4-BE49-F238E27FC236}">
                  <a16:creationId xmlns:a16="http://schemas.microsoft.com/office/drawing/2014/main" id="{487D19F9-F18B-4E70-9254-4F17E0EA6FC6}"/>
                </a:ext>
              </a:extLst>
            </p:cNvPr>
            <p:cNvSpPr/>
            <p:nvPr/>
          </p:nvSpPr>
          <p:spPr>
            <a:xfrm>
              <a:off x="4978401" y="3584697"/>
              <a:ext cx="2293908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all </a:t>
              </a:r>
              <a:r>
                <a:rPr lang="de-DE" sz="1200" b="1" dirty="0" err="1">
                  <a:solidFill>
                    <a:schemeClr val="bg1"/>
                  </a:solidFill>
                </a:rPr>
                <a:t>Detectors</a:t>
              </a:r>
              <a:endParaRPr lang="de-DE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3" name="CANCEL">
            <a:extLst>
              <a:ext uri="{FF2B5EF4-FFF2-40B4-BE49-F238E27FC236}">
                <a16:creationId xmlns:a16="http://schemas.microsoft.com/office/drawing/2014/main" id="{310BEC77-829E-4A51-A955-AF0209CFC0B6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194" name="DELETE2">
            <a:extLst>
              <a:ext uri="{FF2B5EF4-FFF2-40B4-BE49-F238E27FC236}">
                <a16:creationId xmlns:a16="http://schemas.microsoft.com/office/drawing/2014/main" id="{E40F227F-0EB6-4A99-AB15-20D28216A2CC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195" name="Rechteck: abgerundete Ecken 194">
              <a:extLst>
                <a:ext uri="{FF2B5EF4-FFF2-40B4-BE49-F238E27FC236}">
                  <a16:creationId xmlns:a16="http://schemas.microsoft.com/office/drawing/2014/main" id="{6A479AF0-D4A0-456C-8417-604A36E67ABB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196" name="Grafik 195">
              <a:extLst>
                <a:ext uri="{FF2B5EF4-FFF2-40B4-BE49-F238E27FC236}">
                  <a16:creationId xmlns:a16="http://schemas.microsoft.com/office/drawing/2014/main" id="{AF3655CB-6142-43AE-BAFE-0325E786A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971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0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3"/>
                  </p:tgtEl>
                </p:cond>
              </p:nextCondLst>
            </p:seq>
          </p:childTnLst>
        </p:cTn>
      </p:par>
    </p:tnLst>
    <p:bldLst>
      <p:bldP spid="193" grpId="0" animBg="1"/>
      <p:bldP spid="193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rafik 74">
            <a:extLst>
              <a:ext uri="{FF2B5EF4-FFF2-40B4-BE49-F238E27FC236}">
                <a16:creationId xmlns:a16="http://schemas.microsoft.com/office/drawing/2014/main" id="{D7A32C0B-AC6C-4998-B9BC-C42A019E6F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78" name="Flussdiagramm: Alternativer Prozess 77">
            <a:extLst>
              <a:ext uri="{FF2B5EF4-FFF2-40B4-BE49-F238E27FC236}">
                <a16:creationId xmlns:a16="http://schemas.microsoft.com/office/drawing/2014/main" id="{00C56ADB-6E2D-4595-956A-B1DFF61DC10E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C9918ED6-A1A2-4301-A986-7C9AA575E6EE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46" name="Textfeld 245">
            <a:extLst>
              <a:ext uri="{FF2B5EF4-FFF2-40B4-BE49-F238E27FC236}">
                <a16:creationId xmlns:a16="http://schemas.microsoft.com/office/drawing/2014/main" id="{76F2F1A2-ADDF-4163-B6D3-10CC48ADBD69}"/>
              </a:ext>
            </a:extLst>
          </p:cNvPr>
          <p:cNvSpPr txBox="1"/>
          <p:nvPr/>
        </p:nvSpPr>
        <p:spPr>
          <a:xfrm>
            <a:off x="1266935" y="3577163"/>
            <a:ext cx="31290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248" name="Gruppieren 247">
            <a:extLst>
              <a:ext uri="{FF2B5EF4-FFF2-40B4-BE49-F238E27FC236}">
                <a16:creationId xmlns:a16="http://schemas.microsoft.com/office/drawing/2014/main" id="{5EA80F7C-A2B0-4DCD-90A8-29AA52048E19}"/>
              </a:ext>
            </a:extLst>
          </p:cNvPr>
          <p:cNvGrpSpPr/>
          <p:nvPr/>
        </p:nvGrpSpPr>
        <p:grpSpPr>
          <a:xfrm>
            <a:off x="1641270" y="3425826"/>
            <a:ext cx="7289665" cy="679894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252" name="Rechteck: abgerundete Ecken 251">
              <a:extLst>
                <a:ext uri="{FF2B5EF4-FFF2-40B4-BE49-F238E27FC236}">
                  <a16:creationId xmlns:a16="http://schemas.microsoft.com/office/drawing/2014/main" id="{CA3B3E00-AA6F-49E5-AB9F-BF24B8D3587E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53" name="Rechteck: abgerundete Ecken 252">
              <a:extLst>
                <a:ext uri="{FF2B5EF4-FFF2-40B4-BE49-F238E27FC236}">
                  <a16:creationId xmlns:a16="http://schemas.microsoft.com/office/drawing/2014/main" id="{F64B577F-FA05-4CB2-AF2C-C80F1B813566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54" name="Rechteck: abgerundete Ecken 253">
              <a:extLst>
                <a:ext uri="{FF2B5EF4-FFF2-40B4-BE49-F238E27FC236}">
                  <a16:creationId xmlns:a16="http://schemas.microsoft.com/office/drawing/2014/main" id="{EB80C660-D9B9-4FAE-9D8C-35B15A1ECA9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55" name="Rechteck: abgerundete Ecken 254">
              <a:extLst>
                <a:ext uri="{FF2B5EF4-FFF2-40B4-BE49-F238E27FC236}">
                  <a16:creationId xmlns:a16="http://schemas.microsoft.com/office/drawing/2014/main" id="{BC5B003E-3D24-4CFB-925E-17ABC180D96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56" name="Rechteck: abgerundete Ecken 255">
              <a:extLst>
                <a:ext uri="{FF2B5EF4-FFF2-40B4-BE49-F238E27FC236}">
                  <a16:creationId xmlns:a16="http://schemas.microsoft.com/office/drawing/2014/main" id="{14009390-AC2D-4324-AA56-7D216F92F81C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57" name="Rechteck: abgerundete Ecken 256">
              <a:extLst>
                <a:ext uri="{FF2B5EF4-FFF2-40B4-BE49-F238E27FC236}">
                  <a16:creationId xmlns:a16="http://schemas.microsoft.com/office/drawing/2014/main" id="{04870FEB-E444-4209-BD9B-C25BCE0C0F5D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58" name="Rechteck: abgerundete Ecken 257">
              <a:extLst>
                <a:ext uri="{FF2B5EF4-FFF2-40B4-BE49-F238E27FC236}">
                  <a16:creationId xmlns:a16="http://schemas.microsoft.com/office/drawing/2014/main" id="{F3C7B9F0-1D96-41B8-9BF3-88F862667D29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59" name="Rechteck: abgerundete Ecken 258">
              <a:extLst>
                <a:ext uri="{FF2B5EF4-FFF2-40B4-BE49-F238E27FC236}">
                  <a16:creationId xmlns:a16="http://schemas.microsoft.com/office/drawing/2014/main" id="{FA2EEAD3-4E03-4890-AEE4-F3F5EB711896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60" name="Rechteck: abgerundete Ecken 259">
              <a:extLst>
                <a:ext uri="{FF2B5EF4-FFF2-40B4-BE49-F238E27FC236}">
                  <a16:creationId xmlns:a16="http://schemas.microsoft.com/office/drawing/2014/main" id="{84833DF3-0420-4401-91B2-8DDCB07FD376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249" name="Freihandform: Form 248">
            <a:extLst>
              <a:ext uri="{FF2B5EF4-FFF2-40B4-BE49-F238E27FC236}">
                <a16:creationId xmlns:a16="http://schemas.microsoft.com/office/drawing/2014/main" id="{98601F14-3144-4B5C-9EB3-67F0420319B5}"/>
              </a:ext>
            </a:extLst>
          </p:cNvPr>
          <p:cNvSpPr/>
          <p:nvPr/>
        </p:nvSpPr>
        <p:spPr>
          <a:xfrm>
            <a:off x="9918795" y="3468570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50" name="Freihandform: Form 249">
            <a:extLst>
              <a:ext uri="{FF2B5EF4-FFF2-40B4-BE49-F238E27FC236}">
                <a16:creationId xmlns:a16="http://schemas.microsoft.com/office/drawing/2014/main" id="{D57FC1FC-FD40-45C3-AC81-857BE4ABD031}"/>
              </a:ext>
            </a:extLst>
          </p:cNvPr>
          <p:cNvSpPr/>
          <p:nvPr/>
        </p:nvSpPr>
        <p:spPr>
          <a:xfrm>
            <a:off x="9855388" y="3419417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51" name="Rechteck: abgerundete Ecken 250">
            <a:extLst>
              <a:ext uri="{FF2B5EF4-FFF2-40B4-BE49-F238E27FC236}">
                <a16:creationId xmlns:a16="http://schemas.microsoft.com/office/drawing/2014/main" id="{42B50916-2D61-4C23-92FE-0895E9D8AAC0}"/>
              </a:ext>
            </a:extLst>
          </p:cNvPr>
          <p:cNvSpPr/>
          <p:nvPr/>
        </p:nvSpPr>
        <p:spPr>
          <a:xfrm>
            <a:off x="9002466" y="34259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96F1627D-33D0-4DBB-B62B-4C740F1C6971}"/>
              </a:ext>
            </a:extLst>
          </p:cNvPr>
          <p:cNvGrpSpPr/>
          <p:nvPr/>
        </p:nvGrpSpPr>
        <p:grpSpPr>
          <a:xfrm>
            <a:off x="1634285" y="4386386"/>
            <a:ext cx="7289665" cy="679894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149" name="Rechteck: abgerundete Ecken 148">
              <a:extLst>
                <a:ext uri="{FF2B5EF4-FFF2-40B4-BE49-F238E27FC236}">
                  <a16:creationId xmlns:a16="http://schemas.microsoft.com/office/drawing/2014/main" id="{55ABDA69-68DA-4318-A3E8-E7AAF7E5E49F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0" name="Rechteck: abgerundete Ecken 149">
              <a:extLst>
                <a:ext uri="{FF2B5EF4-FFF2-40B4-BE49-F238E27FC236}">
                  <a16:creationId xmlns:a16="http://schemas.microsoft.com/office/drawing/2014/main" id="{9C1A3C1C-69C2-4B50-9A3F-BC436B45C32A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1" name="Rechteck: abgerundete Ecken 150">
              <a:extLst>
                <a:ext uri="{FF2B5EF4-FFF2-40B4-BE49-F238E27FC236}">
                  <a16:creationId xmlns:a16="http://schemas.microsoft.com/office/drawing/2014/main" id="{91F85B72-47C7-4C7D-AD1B-4678E68E18AA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2" name="Rechteck: abgerundete Ecken 151">
              <a:extLst>
                <a:ext uri="{FF2B5EF4-FFF2-40B4-BE49-F238E27FC236}">
                  <a16:creationId xmlns:a16="http://schemas.microsoft.com/office/drawing/2014/main" id="{3D5888D7-CD51-4C59-9AE5-446D00A8E651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3" name="Rechteck: abgerundete Ecken 152">
              <a:extLst>
                <a:ext uri="{FF2B5EF4-FFF2-40B4-BE49-F238E27FC236}">
                  <a16:creationId xmlns:a16="http://schemas.microsoft.com/office/drawing/2014/main" id="{3582186C-BB86-42EC-B0C7-51BCF3F17FAD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4" name="Rechteck: abgerundete Ecken 153">
              <a:extLst>
                <a:ext uri="{FF2B5EF4-FFF2-40B4-BE49-F238E27FC236}">
                  <a16:creationId xmlns:a16="http://schemas.microsoft.com/office/drawing/2014/main" id="{A76AC292-3DE0-4098-A677-F0287FCFC041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5" name="Rechteck: abgerundete Ecken 154">
              <a:extLst>
                <a:ext uri="{FF2B5EF4-FFF2-40B4-BE49-F238E27FC236}">
                  <a16:creationId xmlns:a16="http://schemas.microsoft.com/office/drawing/2014/main" id="{B60C7C02-5D23-4376-B667-34FF378708A7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6" name="Rechteck: abgerundete Ecken 155">
              <a:extLst>
                <a:ext uri="{FF2B5EF4-FFF2-40B4-BE49-F238E27FC236}">
                  <a16:creationId xmlns:a16="http://schemas.microsoft.com/office/drawing/2014/main" id="{090B3364-C665-490E-8BE2-364710074144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7" name="Rechteck: abgerundete Ecken 156">
              <a:extLst>
                <a:ext uri="{FF2B5EF4-FFF2-40B4-BE49-F238E27FC236}">
                  <a16:creationId xmlns:a16="http://schemas.microsoft.com/office/drawing/2014/main" id="{F46BAAB8-465D-4B2B-B3A5-A410CAE959AB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91" name="Textfeld 90">
            <a:extLst>
              <a:ext uri="{FF2B5EF4-FFF2-40B4-BE49-F238E27FC236}">
                <a16:creationId xmlns:a16="http://schemas.microsoft.com/office/drawing/2014/main" id="{737444D8-A5CD-4B14-A948-22AE68CF0FA1}"/>
              </a:ext>
            </a:extLst>
          </p:cNvPr>
          <p:cNvSpPr txBox="1"/>
          <p:nvPr/>
        </p:nvSpPr>
        <p:spPr>
          <a:xfrm>
            <a:off x="1251740" y="5479341"/>
            <a:ext cx="32893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A5EEAC3-9B67-4C89-B2A3-72A2F6DDDA2A}"/>
              </a:ext>
            </a:extLst>
          </p:cNvPr>
          <p:cNvSpPr/>
          <p:nvPr/>
        </p:nvSpPr>
        <p:spPr>
          <a:xfrm>
            <a:off x="1637794" y="5348126"/>
            <a:ext cx="744663" cy="677273"/>
          </a:xfrm>
          <a:prstGeom prst="roundRect">
            <a:avLst/>
          </a:prstGeom>
          <a:solidFill>
            <a:srgbClr val="003A8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5E1E6CD-286F-441C-A870-94E9B9928242}"/>
              </a:ext>
            </a:extLst>
          </p:cNvPr>
          <p:cNvSpPr/>
          <p:nvPr/>
        </p:nvSpPr>
        <p:spPr>
          <a:xfrm>
            <a:off x="2457115" y="5348124"/>
            <a:ext cx="744663" cy="6772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Droid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8C3534F-CE19-41D6-B72A-1211B502CE28}"/>
              </a:ext>
            </a:extLst>
          </p:cNvPr>
          <p:cNvSpPr/>
          <p:nvPr/>
        </p:nvSpPr>
        <p:spPr>
          <a:xfrm>
            <a:off x="163779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37672711-352C-4E67-B755-989D53513525}"/>
              </a:ext>
            </a:extLst>
          </p:cNvPr>
          <p:cNvSpPr/>
          <p:nvPr/>
        </p:nvSpPr>
        <p:spPr>
          <a:xfrm>
            <a:off x="245856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E66A797-1927-46E7-AAD6-C8F4F70E6A1F}"/>
              </a:ext>
            </a:extLst>
          </p:cNvPr>
          <p:cNvSpPr/>
          <p:nvPr/>
        </p:nvSpPr>
        <p:spPr>
          <a:xfrm>
            <a:off x="3281596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E34A215B-E08B-421B-A836-FDBD2D58E69D}"/>
              </a:ext>
            </a:extLst>
          </p:cNvPr>
          <p:cNvSpPr/>
          <p:nvPr/>
        </p:nvSpPr>
        <p:spPr>
          <a:xfrm>
            <a:off x="4097306" y="535072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BF564B64-0D91-4D7F-971C-827091B87A6B}"/>
              </a:ext>
            </a:extLst>
          </p:cNvPr>
          <p:cNvSpPr/>
          <p:nvPr/>
        </p:nvSpPr>
        <p:spPr>
          <a:xfrm>
            <a:off x="4920903" y="535071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6E47345F-6292-47D3-A436-A2A3954E1E47}"/>
              </a:ext>
            </a:extLst>
          </p:cNvPr>
          <p:cNvSpPr/>
          <p:nvPr/>
        </p:nvSpPr>
        <p:spPr>
          <a:xfrm>
            <a:off x="573639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A0510539-300C-48EA-BD2C-96098308E1D4}"/>
              </a:ext>
            </a:extLst>
          </p:cNvPr>
          <p:cNvSpPr/>
          <p:nvPr/>
        </p:nvSpPr>
        <p:spPr>
          <a:xfrm>
            <a:off x="655430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2CA5CBD-9E76-4C23-82E9-C8A10F3D5253}"/>
              </a:ext>
            </a:extLst>
          </p:cNvPr>
          <p:cNvSpPr/>
          <p:nvPr/>
        </p:nvSpPr>
        <p:spPr>
          <a:xfrm>
            <a:off x="7368549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E74E147-90FB-4F85-8AF2-087F5021165D}"/>
              </a:ext>
            </a:extLst>
          </p:cNvPr>
          <p:cNvSpPr/>
          <p:nvPr/>
        </p:nvSpPr>
        <p:spPr>
          <a:xfrm>
            <a:off x="8182794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557E0B1-8745-4011-BF48-11F5B352A0DB}"/>
              </a:ext>
            </a:extLst>
          </p:cNvPr>
          <p:cNvSpPr/>
          <p:nvPr/>
        </p:nvSpPr>
        <p:spPr>
          <a:xfrm>
            <a:off x="9068154" y="5406376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8617EB95-5B42-4F2D-96E4-328904A16DF8}"/>
              </a:ext>
            </a:extLst>
          </p:cNvPr>
          <p:cNvSpPr/>
          <p:nvPr/>
        </p:nvSpPr>
        <p:spPr>
          <a:xfrm>
            <a:off x="9013800" y="5357223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26A1489D-95E9-4DD2-90AA-943DA118E1CF}"/>
              </a:ext>
            </a:extLst>
          </p:cNvPr>
          <p:cNvSpPr txBox="1"/>
          <p:nvPr/>
        </p:nvSpPr>
        <p:spPr>
          <a:xfrm>
            <a:off x="1297281" y="4527687"/>
            <a:ext cx="2438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189" name="Freihandform: Form 188">
            <a:extLst>
              <a:ext uri="{FF2B5EF4-FFF2-40B4-BE49-F238E27FC236}">
                <a16:creationId xmlns:a16="http://schemas.microsoft.com/office/drawing/2014/main" id="{E42DE2EF-D15E-4B3A-93B2-910A00A86E0B}"/>
              </a:ext>
            </a:extLst>
          </p:cNvPr>
          <p:cNvSpPr/>
          <p:nvPr/>
        </p:nvSpPr>
        <p:spPr>
          <a:xfrm>
            <a:off x="9911810" y="4429130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ihandform: Form 189">
            <a:extLst>
              <a:ext uri="{FF2B5EF4-FFF2-40B4-BE49-F238E27FC236}">
                <a16:creationId xmlns:a16="http://schemas.microsoft.com/office/drawing/2014/main" id="{86AB0436-5E97-43C4-88DC-F3BEB60DEB26}"/>
              </a:ext>
            </a:extLst>
          </p:cNvPr>
          <p:cNvSpPr/>
          <p:nvPr/>
        </p:nvSpPr>
        <p:spPr>
          <a:xfrm>
            <a:off x="9848403" y="4379977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Rechteck: abgerundete Ecken 190">
            <a:extLst>
              <a:ext uri="{FF2B5EF4-FFF2-40B4-BE49-F238E27FC236}">
                <a16:creationId xmlns:a16="http://schemas.microsoft.com/office/drawing/2014/main" id="{0A9089F4-0117-4681-BFE2-462181920A17}"/>
              </a:ext>
            </a:extLst>
          </p:cNvPr>
          <p:cNvSpPr/>
          <p:nvPr/>
        </p:nvSpPr>
        <p:spPr>
          <a:xfrm>
            <a:off x="8995481" y="438649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119" name="Gruppieren 118">
            <a:extLst>
              <a:ext uri="{FF2B5EF4-FFF2-40B4-BE49-F238E27FC236}">
                <a16:creationId xmlns:a16="http://schemas.microsoft.com/office/drawing/2014/main" id="{25422DD1-EF7A-4B32-9FDE-B7FC4D700936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12D219D3-B4E1-4019-97B5-EDC04A19D1FB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45" name="Grafik 14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9230CF3-2A48-4827-8FD4-ACA397C7E9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46" name="Kreuz 145">
                <a:extLst>
                  <a:ext uri="{FF2B5EF4-FFF2-40B4-BE49-F238E27FC236}">
                    <a16:creationId xmlns:a16="http://schemas.microsoft.com/office/drawing/2014/main" id="{A04EF0CC-CDE9-4E3A-944D-854C8A27B3AA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81C3CA9E-146C-426F-ADF7-805BF5F32570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4" name="Grafik 143">
              <a:hlinkClick r:id="rId7" action="ppaction://hlinksldjump"/>
              <a:extLst>
                <a:ext uri="{FF2B5EF4-FFF2-40B4-BE49-F238E27FC236}">
                  <a16:creationId xmlns:a16="http://schemas.microsoft.com/office/drawing/2014/main" id="{84FD8F5E-191A-430D-86DF-870DF6D9F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DB1F5A02-B475-44AC-9F4A-8900AAC6DCD9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69" name="Rechteck: abgerundete Ecken 68">
              <a:extLst>
                <a:ext uri="{FF2B5EF4-FFF2-40B4-BE49-F238E27FC236}">
                  <a16:creationId xmlns:a16="http://schemas.microsoft.com/office/drawing/2014/main" id="{7AA669DF-FB1E-4F01-A0A7-852E62B9475C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C92DABBC-1496-4616-B312-CE8AC2C29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43706AEF-796C-42E1-9A31-346BE857925B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63" name="Freihandform 23">
              <a:extLst>
                <a:ext uri="{FF2B5EF4-FFF2-40B4-BE49-F238E27FC236}">
                  <a16:creationId xmlns:a16="http://schemas.microsoft.com/office/drawing/2014/main" id="{20D04F3A-53CC-480B-BB36-FCD23020BD32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C24652B3-556D-4CAF-A8FA-0A719EF65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709F9825-EB0C-44D7-BB01-735C77767E50}"/>
              </a:ext>
            </a:extLst>
          </p:cNvPr>
          <p:cNvGrpSpPr/>
          <p:nvPr/>
        </p:nvGrpSpPr>
        <p:grpSpPr>
          <a:xfrm>
            <a:off x="610928" y="3429340"/>
            <a:ext cx="387735" cy="677273"/>
            <a:chOff x="610240" y="1470938"/>
            <a:chExt cx="387735" cy="677273"/>
          </a:xfrm>
        </p:grpSpPr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8618F3EC-EB27-4568-8B50-8D1E9630CC39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6A988465-6DF4-4E06-834B-97A58A9962F0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7339C6E5-316C-4937-8075-32FE99D931BA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5ABAF73A-6AF1-43DA-9999-F4538BE4AF75}"/>
              </a:ext>
            </a:extLst>
          </p:cNvPr>
          <p:cNvGrpSpPr/>
          <p:nvPr/>
        </p:nvGrpSpPr>
        <p:grpSpPr>
          <a:xfrm>
            <a:off x="610240" y="4438153"/>
            <a:ext cx="387735" cy="677273"/>
            <a:chOff x="610240" y="1470938"/>
            <a:chExt cx="387735" cy="677273"/>
          </a:xfrm>
        </p:grpSpPr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0E7B8BEA-961F-4EC1-83E7-09EBA2E385D9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1C0AE4E8-6BD7-4468-9F63-055782EBB34E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16833F9D-9E27-4CB4-BE7F-7E7EBD7E52C1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9BA7B0A1-7032-4A52-ADF1-9DE2E5D896E3}"/>
              </a:ext>
            </a:extLst>
          </p:cNvPr>
          <p:cNvGrpSpPr/>
          <p:nvPr/>
        </p:nvGrpSpPr>
        <p:grpSpPr>
          <a:xfrm>
            <a:off x="610687" y="5338320"/>
            <a:ext cx="387735" cy="677273"/>
            <a:chOff x="610240" y="1470938"/>
            <a:chExt cx="387735" cy="677273"/>
          </a:xfrm>
        </p:grpSpPr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6259954C-36D2-4422-BFEF-1D71912A3025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0134EB5B-3A00-4553-AE89-0117011C9818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25DCE6FE-2515-4E74-A779-F2CD230177B1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4814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rafik 160">
            <a:extLst>
              <a:ext uri="{FF2B5EF4-FFF2-40B4-BE49-F238E27FC236}">
                <a16:creationId xmlns:a16="http://schemas.microsoft.com/office/drawing/2014/main" id="{03831F7B-F1E5-43C2-8B66-C1DF0DC682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pic>
        <p:nvPicPr>
          <p:cNvPr id="162" name="Grafik 161">
            <a:extLst>
              <a:ext uri="{FF2B5EF4-FFF2-40B4-BE49-F238E27FC236}">
                <a16:creationId xmlns:a16="http://schemas.microsoft.com/office/drawing/2014/main" id="{45AD2AE1-FBD4-469A-AC1E-7F89E65C56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44"/>
          <a:stretch/>
        </p:blipFill>
        <p:spPr>
          <a:xfrm>
            <a:off x="-131808" y="3822196"/>
            <a:ext cx="1558340" cy="2291804"/>
          </a:xfrm>
          <a:prstGeom prst="rect">
            <a:avLst/>
          </a:prstGeom>
        </p:spPr>
      </p:pic>
      <p:sp>
        <p:nvSpPr>
          <p:cNvPr id="165" name="Flussdiagramm: Alternativer Prozess 164">
            <a:extLst>
              <a:ext uri="{FF2B5EF4-FFF2-40B4-BE49-F238E27FC236}">
                <a16:creationId xmlns:a16="http://schemas.microsoft.com/office/drawing/2014/main" id="{EB1A0A8B-647C-443B-AABE-9D79734CF4F7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134B175E-7548-4C52-9673-05388C11EBB2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67" name="Grafik 166">
            <a:extLst>
              <a:ext uri="{FF2B5EF4-FFF2-40B4-BE49-F238E27FC236}">
                <a16:creationId xmlns:a16="http://schemas.microsoft.com/office/drawing/2014/main" id="{1FBB3582-F55E-4042-A3A5-1F89150BC47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168" name="Flussdiagramm: Alternativer Prozess 167">
            <a:extLst>
              <a:ext uri="{FF2B5EF4-FFF2-40B4-BE49-F238E27FC236}">
                <a16:creationId xmlns:a16="http://schemas.microsoft.com/office/drawing/2014/main" id="{8D154483-186D-493A-AE28-06C228483615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187" name="Textfeld 186">
            <a:extLst>
              <a:ext uri="{FF2B5EF4-FFF2-40B4-BE49-F238E27FC236}">
                <a16:creationId xmlns:a16="http://schemas.microsoft.com/office/drawing/2014/main" id="{7EF9E878-FB43-4355-B93C-605260663299}"/>
              </a:ext>
            </a:extLst>
          </p:cNvPr>
          <p:cNvSpPr txBox="1"/>
          <p:nvPr/>
        </p:nvSpPr>
        <p:spPr>
          <a:xfrm>
            <a:off x="1270388" y="2893655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3A8D"/>
                </a:solidFill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D</a:t>
            </a:r>
            <a:endParaRPr lang="de-DE" dirty="0"/>
          </a:p>
        </p:txBody>
      </p:sp>
      <p:sp>
        <p:nvSpPr>
          <p:cNvPr id="186" name="Textfeld 185">
            <a:extLst>
              <a:ext uri="{FF2B5EF4-FFF2-40B4-BE49-F238E27FC236}">
                <a16:creationId xmlns:a16="http://schemas.microsoft.com/office/drawing/2014/main" id="{BA356743-9AA9-4D1A-9772-9ED8CA1C7BFA}"/>
              </a:ext>
            </a:extLst>
          </p:cNvPr>
          <p:cNvSpPr txBox="1"/>
          <p:nvPr/>
        </p:nvSpPr>
        <p:spPr>
          <a:xfrm>
            <a:off x="1266935" y="3877419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3A8D"/>
                </a:solidFill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dirty="0"/>
          </a:p>
        </p:txBody>
      </p:sp>
      <p:grpSp>
        <p:nvGrpSpPr>
          <p:cNvPr id="217" name="Gruppieren 216">
            <a:extLst>
              <a:ext uri="{FF2B5EF4-FFF2-40B4-BE49-F238E27FC236}">
                <a16:creationId xmlns:a16="http://schemas.microsoft.com/office/drawing/2014/main" id="{DF91A001-620B-4F9B-B344-DB7CBC409AE1}"/>
              </a:ext>
            </a:extLst>
          </p:cNvPr>
          <p:cNvGrpSpPr/>
          <p:nvPr/>
        </p:nvGrpSpPr>
        <p:grpSpPr>
          <a:xfrm>
            <a:off x="1642254" y="2444976"/>
            <a:ext cx="7289665" cy="679894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221" name="Rechteck: abgerundete Ecken 220">
              <a:extLst>
                <a:ext uri="{FF2B5EF4-FFF2-40B4-BE49-F238E27FC236}">
                  <a16:creationId xmlns:a16="http://schemas.microsoft.com/office/drawing/2014/main" id="{AB544DD3-A4C2-43CC-AD1B-C79309BD95D4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22" name="Rechteck: abgerundete Ecken 221">
              <a:extLst>
                <a:ext uri="{FF2B5EF4-FFF2-40B4-BE49-F238E27FC236}">
                  <a16:creationId xmlns:a16="http://schemas.microsoft.com/office/drawing/2014/main" id="{29CB0BBD-83B9-4636-8212-E6D03D48A048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24" name="Rechteck: abgerundete Ecken 223">
              <a:extLst>
                <a:ext uri="{FF2B5EF4-FFF2-40B4-BE49-F238E27FC236}">
                  <a16:creationId xmlns:a16="http://schemas.microsoft.com/office/drawing/2014/main" id="{C3582420-E637-469C-A5FA-3AA94476DFF9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25" name="Rechteck: abgerundete Ecken 224">
              <a:extLst>
                <a:ext uri="{FF2B5EF4-FFF2-40B4-BE49-F238E27FC236}">
                  <a16:creationId xmlns:a16="http://schemas.microsoft.com/office/drawing/2014/main" id="{63DB6919-B195-4284-BEA2-9C8259B832EA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26" name="Rechteck: abgerundete Ecken 225">
              <a:extLst>
                <a:ext uri="{FF2B5EF4-FFF2-40B4-BE49-F238E27FC236}">
                  <a16:creationId xmlns:a16="http://schemas.microsoft.com/office/drawing/2014/main" id="{8926DBE0-A9AC-4541-9469-7F4512EE3298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27" name="Rechteck: abgerundete Ecken 226">
              <a:extLst>
                <a:ext uri="{FF2B5EF4-FFF2-40B4-BE49-F238E27FC236}">
                  <a16:creationId xmlns:a16="http://schemas.microsoft.com/office/drawing/2014/main" id="{9E4DD418-EE63-4BEE-8818-A968F2ECAEB8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28" name="Rechteck: abgerundete Ecken 227">
              <a:extLst>
                <a:ext uri="{FF2B5EF4-FFF2-40B4-BE49-F238E27FC236}">
                  <a16:creationId xmlns:a16="http://schemas.microsoft.com/office/drawing/2014/main" id="{4FCC1BB4-9AE6-4721-AB70-9F93E48C6F48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29" name="Rechteck: abgerundete Ecken 228">
              <a:extLst>
                <a:ext uri="{FF2B5EF4-FFF2-40B4-BE49-F238E27FC236}">
                  <a16:creationId xmlns:a16="http://schemas.microsoft.com/office/drawing/2014/main" id="{30357494-9338-4DC2-AD2A-09925589D58B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30" name="Rechteck: abgerundete Ecken 229">
              <a:extLst>
                <a:ext uri="{FF2B5EF4-FFF2-40B4-BE49-F238E27FC236}">
                  <a16:creationId xmlns:a16="http://schemas.microsoft.com/office/drawing/2014/main" id="{78E07D13-649E-4166-92F5-CD1A85669726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218" name="Freihandform: Form 217">
            <a:extLst>
              <a:ext uri="{FF2B5EF4-FFF2-40B4-BE49-F238E27FC236}">
                <a16:creationId xmlns:a16="http://schemas.microsoft.com/office/drawing/2014/main" id="{DAD2EBAA-4B9F-4221-A05A-98535312173D}"/>
              </a:ext>
            </a:extLst>
          </p:cNvPr>
          <p:cNvSpPr/>
          <p:nvPr/>
        </p:nvSpPr>
        <p:spPr>
          <a:xfrm>
            <a:off x="9919779" y="2487720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19" name="Freihandform: Form 218">
            <a:extLst>
              <a:ext uri="{FF2B5EF4-FFF2-40B4-BE49-F238E27FC236}">
                <a16:creationId xmlns:a16="http://schemas.microsoft.com/office/drawing/2014/main" id="{AEC359F0-A0FE-4A97-9B03-A3416FD75838}"/>
              </a:ext>
            </a:extLst>
          </p:cNvPr>
          <p:cNvSpPr/>
          <p:nvPr/>
        </p:nvSpPr>
        <p:spPr>
          <a:xfrm>
            <a:off x="9856372" y="2438567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20" name="Rechteck: abgerundete Ecken 219">
            <a:extLst>
              <a:ext uri="{FF2B5EF4-FFF2-40B4-BE49-F238E27FC236}">
                <a16:creationId xmlns:a16="http://schemas.microsoft.com/office/drawing/2014/main" id="{1EB8F449-8F79-4DC7-B0CC-98113EE8C891}"/>
              </a:ext>
            </a:extLst>
          </p:cNvPr>
          <p:cNvSpPr/>
          <p:nvPr/>
        </p:nvSpPr>
        <p:spPr>
          <a:xfrm>
            <a:off x="9003450" y="244508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426E9BC4-B81C-4D8D-8688-7772DF25ABEF}"/>
              </a:ext>
            </a:extLst>
          </p:cNvPr>
          <p:cNvGrpSpPr/>
          <p:nvPr/>
        </p:nvGrpSpPr>
        <p:grpSpPr>
          <a:xfrm>
            <a:off x="1641270" y="3425826"/>
            <a:ext cx="7289665" cy="679894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204" name="Rechteck: abgerundete Ecken 203">
              <a:extLst>
                <a:ext uri="{FF2B5EF4-FFF2-40B4-BE49-F238E27FC236}">
                  <a16:creationId xmlns:a16="http://schemas.microsoft.com/office/drawing/2014/main" id="{145C6185-B643-4D1F-AF7C-8594CB39EC93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05" name="Rechteck: abgerundete Ecken 204">
              <a:extLst>
                <a:ext uri="{FF2B5EF4-FFF2-40B4-BE49-F238E27FC236}">
                  <a16:creationId xmlns:a16="http://schemas.microsoft.com/office/drawing/2014/main" id="{DFC28A27-D5BF-453E-B75E-63A67A3A02E0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06" name="Rechteck: abgerundete Ecken 205">
              <a:extLst>
                <a:ext uri="{FF2B5EF4-FFF2-40B4-BE49-F238E27FC236}">
                  <a16:creationId xmlns:a16="http://schemas.microsoft.com/office/drawing/2014/main" id="{974D730B-24A6-46C1-BF60-95CFA6CED29C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07" name="Rechteck: abgerundete Ecken 206">
              <a:extLst>
                <a:ext uri="{FF2B5EF4-FFF2-40B4-BE49-F238E27FC236}">
                  <a16:creationId xmlns:a16="http://schemas.microsoft.com/office/drawing/2014/main" id="{FD5FE42D-E1B7-4480-9835-578A77BB3269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08" name="Rechteck: abgerundete Ecken 207">
              <a:extLst>
                <a:ext uri="{FF2B5EF4-FFF2-40B4-BE49-F238E27FC236}">
                  <a16:creationId xmlns:a16="http://schemas.microsoft.com/office/drawing/2014/main" id="{D416260B-D437-425B-BE69-8D56819D4D07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09" name="Rechteck: abgerundete Ecken 208">
              <a:extLst>
                <a:ext uri="{FF2B5EF4-FFF2-40B4-BE49-F238E27FC236}">
                  <a16:creationId xmlns:a16="http://schemas.microsoft.com/office/drawing/2014/main" id="{E8B2EEC1-F36D-4668-B8B9-C61BC4B82FD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10" name="Rechteck: abgerundete Ecken 209">
              <a:extLst>
                <a:ext uri="{FF2B5EF4-FFF2-40B4-BE49-F238E27FC236}">
                  <a16:creationId xmlns:a16="http://schemas.microsoft.com/office/drawing/2014/main" id="{CD9AE279-614E-421B-B879-1A176F8B9539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11" name="Rechteck: abgerundete Ecken 210">
              <a:extLst>
                <a:ext uri="{FF2B5EF4-FFF2-40B4-BE49-F238E27FC236}">
                  <a16:creationId xmlns:a16="http://schemas.microsoft.com/office/drawing/2014/main" id="{288C743E-FC99-447A-B265-E0513C056802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12" name="Rechteck: abgerundete Ecken 211">
              <a:extLst>
                <a:ext uri="{FF2B5EF4-FFF2-40B4-BE49-F238E27FC236}">
                  <a16:creationId xmlns:a16="http://schemas.microsoft.com/office/drawing/2014/main" id="{A8226001-E468-4BEA-BA62-0B6476311EE2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213" name="Freihandform: Form 212">
            <a:extLst>
              <a:ext uri="{FF2B5EF4-FFF2-40B4-BE49-F238E27FC236}">
                <a16:creationId xmlns:a16="http://schemas.microsoft.com/office/drawing/2014/main" id="{81ADB573-DBEC-4DB4-A954-859CFEB305F6}"/>
              </a:ext>
            </a:extLst>
          </p:cNvPr>
          <p:cNvSpPr/>
          <p:nvPr/>
        </p:nvSpPr>
        <p:spPr>
          <a:xfrm>
            <a:off x="9918795" y="3468570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14" name="Freihandform: Form 213">
            <a:extLst>
              <a:ext uri="{FF2B5EF4-FFF2-40B4-BE49-F238E27FC236}">
                <a16:creationId xmlns:a16="http://schemas.microsoft.com/office/drawing/2014/main" id="{65A601E2-51D0-41B1-B86D-AB10ADF3C3D0}"/>
              </a:ext>
            </a:extLst>
          </p:cNvPr>
          <p:cNvSpPr/>
          <p:nvPr/>
        </p:nvSpPr>
        <p:spPr>
          <a:xfrm>
            <a:off x="9855388" y="3419417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15" name="Rechteck: abgerundete Ecken 214">
            <a:extLst>
              <a:ext uri="{FF2B5EF4-FFF2-40B4-BE49-F238E27FC236}">
                <a16:creationId xmlns:a16="http://schemas.microsoft.com/office/drawing/2014/main" id="{A4A9B5F1-8317-4912-93D6-1ECC5A288D66}"/>
              </a:ext>
            </a:extLst>
          </p:cNvPr>
          <p:cNvSpPr/>
          <p:nvPr/>
        </p:nvSpPr>
        <p:spPr>
          <a:xfrm>
            <a:off x="9002466" y="34259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96F1627D-33D0-4DBB-B62B-4C740F1C6971}"/>
              </a:ext>
            </a:extLst>
          </p:cNvPr>
          <p:cNvGrpSpPr/>
          <p:nvPr/>
        </p:nvGrpSpPr>
        <p:grpSpPr>
          <a:xfrm>
            <a:off x="1634285" y="4386386"/>
            <a:ext cx="7289665" cy="679894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149" name="Rechteck: abgerundete Ecken 148">
              <a:extLst>
                <a:ext uri="{FF2B5EF4-FFF2-40B4-BE49-F238E27FC236}">
                  <a16:creationId xmlns:a16="http://schemas.microsoft.com/office/drawing/2014/main" id="{55ABDA69-68DA-4318-A3E8-E7AAF7E5E49F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0" name="Rechteck: abgerundete Ecken 149">
              <a:extLst>
                <a:ext uri="{FF2B5EF4-FFF2-40B4-BE49-F238E27FC236}">
                  <a16:creationId xmlns:a16="http://schemas.microsoft.com/office/drawing/2014/main" id="{9C1A3C1C-69C2-4B50-9A3F-BC436B45C32A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1" name="Rechteck: abgerundete Ecken 150">
              <a:extLst>
                <a:ext uri="{FF2B5EF4-FFF2-40B4-BE49-F238E27FC236}">
                  <a16:creationId xmlns:a16="http://schemas.microsoft.com/office/drawing/2014/main" id="{91F85B72-47C7-4C7D-AD1B-4678E68E18AA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2" name="Rechteck: abgerundete Ecken 151">
              <a:extLst>
                <a:ext uri="{FF2B5EF4-FFF2-40B4-BE49-F238E27FC236}">
                  <a16:creationId xmlns:a16="http://schemas.microsoft.com/office/drawing/2014/main" id="{3D5888D7-CD51-4C59-9AE5-446D00A8E651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3" name="Rechteck: abgerundete Ecken 152">
              <a:extLst>
                <a:ext uri="{FF2B5EF4-FFF2-40B4-BE49-F238E27FC236}">
                  <a16:creationId xmlns:a16="http://schemas.microsoft.com/office/drawing/2014/main" id="{3582186C-BB86-42EC-B0C7-51BCF3F17FAD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4" name="Rechteck: abgerundete Ecken 153">
              <a:extLst>
                <a:ext uri="{FF2B5EF4-FFF2-40B4-BE49-F238E27FC236}">
                  <a16:creationId xmlns:a16="http://schemas.microsoft.com/office/drawing/2014/main" id="{A76AC292-3DE0-4098-A677-F0287FCFC041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5" name="Rechteck: abgerundete Ecken 154">
              <a:extLst>
                <a:ext uri="{FF2B5EF4-FFF2-40B4-BE49-F238E27FC236}">
                  <a16:creationId xmlns:a16="http://schemas.microsoft.com/office/drawing/2014/main" id="{B60C7C02-5D23-4376-B667-34FF378708A7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6" name="Rechteck: abgerundete Ecken 155">
              <a:extLst>
                <a:ext uri="{FF2B5EF4-FFF2-40B4-BE49-F238E27FC236}">
                  <a16:creationId xmlns:a16="http://schemas.microsoft.com/office/drawing/2014/main" id="{090B3364-C665-490E-8BE2-364710074144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7" name="Rechteck: abgerundete Ecken 156">
              <a:extLst>
                <a:ext uri="{FF2B5EF4-FFF2-40B4-BE49-F238E27FC236}">
                  <a16:creationId xmlns:a16="http://schemas.microsoft.com/office/drawing/2014/main" id="{F46BAAB8-465D-4B2B-B3A5-A410CAE959AB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86" name="Flussdiagramm: Alternativer Prozess 85">
            <a:extLst>
              <a:ext uri="{FF2B5EF4-FFF2-40B4-BE49-F238E27FC236}">
                <a16:creationId xmlns:a16="http://schemas.microsoft.com/office/drawing/2014/main" id="{6FC200E8-4CDE-455F-BE23-08F5BF9A1D8E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37444D8-A5CD-4B14-A948-22AE68CF0FA1}"/>
              </a:ext>
            </a:extLst>
          </p:cNvPr>
          <p:cNvSpPr txBox="1"/>
          <p:nvPr/>
        </p:nvSpPr>
        <p:spPr>
          <a:xfrm>
            <a:off x="1251740" y="5479341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3A8D"/>
                </a:solidFill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dirty="0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A5EEAC3-9B67-4C89-B2A3-72A2F6DDDA2A}"/>
              </a:ext>
            </a:extLst>
          </p:cNvPr>
          <p:cNvSpPr/>
          <p:nvPr/>
        </p:nvSpPr>
        <p:spPr>
          <a:xfrm>
            <a:off x="1637794" y="5348126"/>
            <a:ext cx="744663" cy="677273"/>
          </a:xfrm>
          <a:prstGeom prst="roundRect">
            <a:avLst/>
          </a:prstGeom>
          <a:solidFill>
            <a:srgbClr val="003A8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5E1E6CD-286F-441C-A870-94E9B9928242}"/>
              </a:ext>
            </a:extLst>
          </p:cNvPr>
          <p:cNvSpPr/>
          <p:nvPr/>
        </p:nvSpPr>
        <p:spPr>
          <a:xfrm>
            <a:off x="2457115" y="5348124"/>
            <a:ext cx="744663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Droid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8C3534F-CE19-41D6-B72A-1211B502CE28}"/>
              </a:ext>
            </a:extLst>
          </p:cNvPr>
          <p:cNvSpPr/>
          <p:nvPr/>
        </p:nvSpPr>
        <p:spPr>
          <a:xfrm>
            <a:off x="163779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37672711-352C-4E67-B755-989D53513525}"/>
              </a:ext>
            </a:extLst>
          </p:cNvPr>
          <p:cNvSpPr/>
          <p:nvPr/>
        </p:nvSpPr>
        <p:spPr>
          <a:xfrm>
            <a:off x="245856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E66A797-1927-46E7-AAD6-C8F4F70E6A1F}"/>
              </a:ext>
            </a:extLst>
          </p:cNvPr>
          <p:cNvSpPr/>
          <p:nvPr/>
        </p:nvSpPr>
        <p:spPr>
          <a:xfrm>
            <a:off x="3281596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E34A215B-E08B-421B-A836-FDBD2D58E69D}"/>
              </a:ext>
            </a:extLst>
          </p:cNvPr>
          <p:cNvSpPr/>
          <p:nvPr/>
        </p:nvSpPr>
        <p:spPr>
          <a:xfrm>
            <a:off x="4097306" y="535072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BF564B64-0D91-4D7F-971C-827091B87A6B}"/>
              </a:ext>
            </a:extLst>
          </p:cNvPr>
          <p:cNvSpPr/>
          <p:nvPr/>
        </p:nvSpPr>
        <p:spPr>
          <a:xfrm>
            <a:off x="4920903" y="535071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6E47345F-6292-47D3-A436-A2A3954E1E47}"/>
              </a:ext>
            </a:extLst>
          </p:cNvPr>
          <p:cNvSpPr/>
          <p:nvPr/>
        </p:nvSpPr>
        <p:spPr>
          <a:xfrm>
            <a:off x="573639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A0510539-300C-48EA-BD2C-96098308E1D4}"/>
              </a:ext>
            </a:extLst>
          </p:cNvPr>
          <p:cNvSpPr/>
          <p:nvPr/>
        </p:nvSpPr>
        <p:spPr>
          <a:xfrm>
            <a:off x="655430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2CA5CBD-9E76-4C23-82E9-C8A10F3D5253}"/>
              </a:ext>
            </a:extLst>
          </p:cNvPr>
          <p:cNvSpPr/>
          <p:nvPr/>
        </p:nvSpPr>
        <p:spPr>
          <a:xfrm>
            <a:off x="7368549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E74E147-90FB-4F85-8AF2-087F5021165D}"/>
              </a:ext>
            </a:extLst>
          </p:cNvPr>
          <p:cNvSpPr/>
          <p:nvPr/>
        </p:nvSpPr>
        <p:spPr>
          <a:xfrm>
            <a:off x="8182794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557E0B1-8745-4011-BF48-11F5B352A0DB}"/>
              </a:ext>
            </a:extLst>
          </p:cNvPr>
          <p:cNvSpPr/>
          <p:nvPr/>
        </p:nvSpPr>
        <p:spPr>
          <a:xfrm>
            <a:off x="9068154" y="5406376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8617EB95-5B42-4F2D-96E4-328904A16DF8}"/>
              </a:ext>
            </a:extLst>
          </p:cNvPr>
          <p:cNvSpPr/>
          <p:nvPr/>
        </p:nvSpPr>
        <p:spPr>
          <a:xfrm>
            <a:off x="9013800" y="5357223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26A1489D-95E9-4DD2-90AA-943DA118E1CF}"/>
              </a:ext>
            </a:extLst>
          </p:cNvPr>
          <p:cNvSpPr txBox="1"/>
          <p:nvPr/>
        </p:nvSpPr>
        <p:spPr>
          <a:xfrm>
            <a:off x="1297281" y="4827943"/>
            <a:ext cx="24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3A8D"/>
                </a:solidFill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dirty="0"/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091F56B-8C99-4629-AED5-5FA0D38B585C}"/>
              </a:ext>
            </a:extLst>
          </p:cNvPr>
          <p:cNvGrpSpPr/>
          <p:nvPr/>
        </p:nvGrpSpPr>
        <p:grpSpPr>
          <a:xfrm>
            <a:off x="-16411" y="-12700"/>
            <a:ext cx="2490316" cy="6674644"/>
            <a:chOff x="-16411" y="-12700"/>
            <a:chExt cx="2490316" cy="6674644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CC0E430F-8A32-4A64-B254-9EA2C0A29E3F}"/>
                </a:ext>
              </a:extLst>
            </p:cNvPr>
            <p:cNvGrpSpPr/>
            <p:nvPr/>
          </p:nvGrpSpPr>
          <p:grpSpPr>
            <a:xfrm>
              <a:off x="-16411" y="-12700"/>
              <a:ext cx="2490316" cy="6674644"/>
              <a:chOff x="-2185551" y="0"/>
              <a:chExt cx="2490316" cy="6674644"/>
            </a:xfrm>
          </p:grpSpPr>
          <p:sp>
            <p:nvSpPr>
              <p:cNvPr id="103" name="Freihandform: Form 102">
                <a:extLst>
                  <a:ext uri="{FF2B5EF4-FFF2-40B4-BE49-F238E27FC236}">
                    <a16:creationId xmlns:a16="http://schemas.microsoft.com/office/drawing/2014/main" id="{4D98C6FE-D5B2-4426-901A-D57B5EB06FC0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52E4F"/>
                </a:solidFill>
                <a:extLst>
                  <a:ext uri="{C807C97D-BFC1-408E-A445-0C87EB9F89A2}">
                    <ask:lineSketchStyleProps xmlns:ask="http://schemas.microsoft.com/office/drawing/2018/sketchyshapes" sd="1517918351">
                      <a:custGeom>
                        <a:avLst/>
                        <a:gdLst>
                          <a:gd name="connsiteX0" fmla="*/ 0 w 2490316"/>
                          <a:gd name="connsiteY0" fmla="*/ 0 h 6674644"/>
                          <a:gd name="connsiteX1" fmla="*/ 472021 w 2490316"/>
                          <a:gd name="connsiteY1" fmla="*/ 0 h 6674644"/>
                          <a:gd name="connsiteX2" fmla="*/ 1029865 w 2490316"/>
                          <a:gd name="connsiteY2" fmla="*/ 0 h 6674644"/>
                          <a:gd name="connsiteX3" fmla="*/ 1609164 w 2490316"/>
                          <a:gd name="connsiteY3" fmla="*/ 0 h 6674644"/>
                          <a:gd name="connsiteX4" fmla="*/ 2145552 w 2490316"/>
                          <a:gd name="connsiteY4" fmla="*/ 0 h 6674644"/>
                          <a:gd name="connsiteX5" fmla="*/ 2145552 w 2490316"/>
                          <a:gd name="connsiteY5" fmla="*/ 588668 h 6674644"/>
                          <a:gd name="connsiteX6" fmla="*/ 2145552 w 2490316"/>
                          <a:gd name="connsiteY6" fmla="*/ 1119115 h 6674644"/>
                          <a:gd name="connsiteX7" fmla="*/ 2145552 w 2490316"/>
                          <a:gd name="connsiteY7" fmla="*/ 1591343 h 6674644"/>
                          <a:gd name="connsiteX8" fmla="*/ 2145552 w 2490316"/>
                          <a:gd name="connsiteY8" fmla="*/ 2121791 h 6674644"/>
                          <a:gd name="connsiteX9" fmla="*/ 2145552 w 2490316"/>
                          <a:gd name="connsiteY9" fmla="*/ 2652239 h 6674644"/>
                          <a:gd name="connsiteX10" fmla="*/ 2145552 w 2490316"/>
                          <a:gd name="connsiteY10" fmla="*/ 3124466 h 6674644"/>
                          <a:gd name="connsiteX11" fmla="*/ 2145552 w 2490316"/>
                          <a:gd name="connsiteY11" fmla="*/ 3887794 h 6674644"/>
                          <a:gd name="connsiteX12" fmla="*/ 2145552 w 2490316"/>
                          <a:gd name="connsiteY12" fmla="*/ 4592901 h 6674644"/>
                          <a:gd name="connsiteX13" fmla="*/ 2145552 w 2490316"/>
                          <a:gd name="connsiteY13" fmla="*/ 5821987 h 6674644"/>
                          <a:gd name="connsiteX14" fmla="*/ 2145164 w 2490316"/>
                          <a:gd name="connsiteY14" fmla="*/ 5823909 h 6674644"/>
                          <a:gd name="connsiteX15" fmla="*/ 2145164 w 2490316"/>
                          <a:gd name="connsiteY15" fmla="*/ 6244456 h 6674644"/>
                          <a:gd name="connsiteX16" fmla="*/ 2209377 w 2490316"/>
                          <a:gd name="connsiteY16" fmla="*/ 6341331 h 6674644"/>
                          <a:gd name="connsiteX17" fmla="*/ 2232366 w 2490316"/>
                          <a:gd name="connsiteY17" fmla="*/ 6345972 h 6674644"/>
                          <a:gd name="connsiteX18" fmla="*/ 2232366 w 2490316"/>
                          <a:gd name="connsiteY18" fmla="*/ 6348412 h 6674644"/>
                          <a:gd name="connsiteX19" fmla="*/ 2366525 w 2490316"/>
                          <a:gd name="connsiteY19" fmla="*/ 6348412 h 6674644"/>
                          <a:gd name="connsiteX20" fmla="*/ 2366525 w 2490316"/>
                          <a:gd name="connsiteY20" fmla="*/ 6349594 h 6674644"/>
                          <a:gd name="connsiteX21" fmla="*/ 2384222 w 2490316"/>
                          <a:gd name="connsiteY21" fmla="*/ 6349594 h 6674644"/>
                          <a:gd name="connsiteX22" fmla="*/ 2489359 w 2490316"/>
                          <a:gd name="connsiteY22" fmla="*/ 6454731 h 6674644"/>
                          <a:gd name="connsiteX23" fmla="*/ 2489359 w 2490316"/>
                          <a:gd name="connsiteY23" fmla="*/ 6475378 h 6674644"/>
                          <a:gd name="connsiteX24" fmla="*/ 2490316 w 2490316"/>
                          <a:gd name="connsiteY24" fmla="*/ 6475378 h 6674644"/>
                          <a:gd name="connsiteX25" fmla="*/ 2490316 w 2490316"/>
                          <a:gd name="connsiteY25" fmla="*/ 6569462 h 6674644"/>
                          <a:gd name="connsiteX26" fmla="*/ 2385179 w 2490316"/>
                          <a:gd name="connsiteY26" fmla="*/ 6674599 h 6674644"/>
                          <a:gd name="connsiteX27" fmla="*/ 2366525 w 2490316"/>
                          <a:gd name="connsiteY27" fmla="*/ 6674599 h 6674644"/>
                          <a:gd name="connsiteX28" fmla="*/ 2366525 w 2490316"/>
                          <a:gd name="connsiteY28" fmla="*/ 6674644 h 6674644"/>
                          <a:gd name="connsiteX29" fmla="*/ 2087378 w 2490316"/>
                          <a:gd name="connsiteY29" fmla="*/ 6674644 h 6674644"/>
                          <a:gd name="connsiteX30" fmla="*/ 2087378 w 2490316"/>
                          <a:gd name="connsiteY30" fmla="*/ 6674598 h 6674644"/>
                          <a:gd name="connsiteX31" fmla="*/ 1419873 w 2490316"/>
                          <a:gd name="connsiteY31" fmla="*/ 6674598 h 6674644"/>
                          <a:gd name="connsiteX32" fmla="*/ 1412295 w 2490316"/>
                          <a:gd name="connsiteY32" fmla="*/ 6673068 h 6674644"/>
                          <a:gd name="connsiteX33" fmla="*/ 955653 w 2490316"/>
                          <a:gd name="connsiteY33" fmla="*/ 6673068 h 6674644"/>
                          <a:gd name="connsiteX34" fmla="*/ 484888 w 2490316"/>
                          <a:gd name="connsiteY34" fmla="*/ 6673068 h 6674644"/>
                          <a:gd name="connsiteX35" fmla="*/ 0 w 2490316"/>
                          <a:gd name="connsiteY35" fmla="*/ 6673068 h 6674644"/>
                          <a:gd name="connsiteX36" fmla="*/ 0 w 2490316"/>
                          <a:gd name="connsiteY36" fmla="*/ 6005761 h 6674644"/>
                          <a:gd name="connsiteX37" fmla="*/ 0 w 2490316"/>
                          <a:gd name="connsiteY37" fmla="*/ 5204993 h 6674644"/>
                          <a:gd name="connsiteX38" fmla="*/ 0 w 2490316"/>
                          <a:gd name="connsiteY38" fmla="*/ 4404225 h 6674644"/>
                          <a:gd name="connsiteX39" fmla="*/ 0 w 2490316"/>
                          <a:gd name="connsiteY39" fmla="*/ 3870379 h 6674644"/>
                          <a:gd name="connsiteX40" fmla="*/ 0 w 2490316"/>
                          <a:gd name="connsiteY40" fmla="*/ 3336534 h 6674644"/>
                          <a:gd name="connsiteX41" fmla="*/ 0 w 2490316"/>
                          <a:gd name="connsiteY41" fmla="*/ 2535766 h 6674644"/>
                          <a:gd name="connsiteX42" fmla="*/ 0 w 2490316"/>
                          <a:gd name="connsiteY42" fmla="*/ 2001920 h 6674644"/>
                          <a:gd name="connsiteX43" fmla="*/ 0 w 2490316"/>
                          <a:gd name="connsiteY43" fmla="*/ 1267883 h 6674644"/>
                          <a:gd name="connsiteX44" fmla="*/ 0 w 2490316"/>
                          <a:gd name="connsiteY44" fmla="*/ 734037 h 6674644"/>
                          <a:gd name="connsiteX45" fmla="*/ 0 w 2490316"/>
                          <a:gd name="connsiteY45" fmla="*/ 0 h 66746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</a:cxnLst>
                        <a:rect l="l" t="t" r="r" b="b"/>
                        <a:pathLst>
                          <a:path w="2490316" h="6674644" fill="none" extrusionOk="0">
                            <a:moveTo>
                              <a:pt x="0" y="0"/>
                            </a:moveTo>
                            <a:cubicBezTo>
                              <a:pt x="155885" y="-7687"/>
                              <a:pt x="297172" y="13869"/>
                              <a:pt x="472021" y="0"/>
                            </a:cubicBezTo>
                            <a:cubicBezTo>
                              <a:pt x="646870" y="-13869"/>
                              <a:pt x="831837" y="25611"/>
                              <a:pt x="1029865" y="0"/>
                            </a:cubicBezTo>
                            <a:cubicBezTo>
                              <a:pt x="1227893" y="-25611"/>
                              <a:pt x="1453521" y="-25437"/>
                              <a:pt x="1609164" y="0"/>
                            </a:cubicBezTo>
                            <a:cubicBezTo>
                              <a:pt x="1764807" y="25437"/>
                              <a:pt x="1917854" y="11017"/>
                              <a:pt x="2145552" y="0"/>
                            </a:cubicBezTo>
                            <a:cubicBezTo>
                              <a:pt x="2122457" y="195267"/>
                              <a:pt x="2156554" y="400166"/>
                              <a:pt x="2145552" y="588668"/>
                            </a:cubicBezTo>
                            <a:cubicBezTo>
                              <a:pt x="2134550" y="777170"/>
                              <a:pt x="2122404" y="1004850"/>
                              <a:pt x="2145552" y="1119115"/>
                            </a:cubicBezTo>
                            <a:cubicBezTo>
                              <a:pt x="2168700" y="1233380"/>
                              <a:pt x="2155516" y="1413832"/>
                              <a:pt x="2145552" y="1591343"/>
                            </a:cubicBezTo>
                            <a:cubicBezTo>
                              <a:pt x="2135588" y="1768854"/>
                              <a:pt x="2162630" y="1944917"/>
                              <a:pt x="2145552" y="2121791"/>
                            </a:cubicBezTo>
                            <a:cubicBezTo>
                              <a:pt x="2128474" y="2298665"/>
                              <a:pt x="2142634" y="2448797"/>
                              <a:pt x="2145552" y="2652239"/>
                            </a:cubicBezTo>
                            <a:cubicBezTo>
                              <a:pt x="2148470" y="2855681"/>
                              <a:pt x="2145359" y="2963702"/>
                              <a:pt x="2145552" y="3124466"/>
                            </a:cubicBezTo>
                            <a:cubicBezTo>
                              <a:pt x="2145745" y="3285230"/>
                              <a:pt x="2136993" y="3699832"/>
                              <a:pt x="2145552" y="3887794"/>
                            </a:cubicBezTo>
                            <a:cubicBezTo>
                              <a:pt x="2154111" y="4075756"/>
                              <a:pt x="2119846" y="4393139"/>
                              <a:pt x="2145552" y="4592901"/>
                            </a:cubicBezTo>
                            <a:cubicBezTo>
                              <a:pt x="2171258" y="4792663"/>
                              <a:pt x="2174211" y="5498399"/>
                              <a:pt x="2145552" y="5821987"/>
                            </a:cubicBezTo>
                            <a:cubicBezTo>
                              <a:pt x="2145378" y="5822638"/>
                              <a:pt x="2145203" y="5823341"/>
                              <a:pt x="2145164" y="5823909"/>
                            </a:cubicBezTo>
                            <a:cubicBezTo>
                              <a:pt x="2155967" y="6021832"/>
                              <a:pt x="2162244" y="6043276"/>
                              <a:pt x="2145164" y="6244456"/>
                            </a:cubicBezTo>
                            <a:cubicBezTo>
                              <a:pt x="2151852" y="6286968"/>
                              <a:pt x="2170845" y="6334262"/>
                              <a:pt x="2209377" y="6341331"/>
                            </a:cubicBezTo>
                            <a:cubicBezTo>
                              <a:pt x="2218121" y="6341953"/>
                              <a:pt x="2225969" y="6344087"/>
                              <a:pt x="2232366" y="6345972"/>
                            </a:cubicBezTo>
                            <a:cubicBezTo>
                              <a:pt x="2232404" y="6346545"/>
                              <a:pt x="2232246" y="6347883"/>
                              <a:pt x="2232366" y="6348412"/>
                            </a:cubicBezTo>
                            <a:cubicBezTo>
                              <a:pt x="2292005" y="6349746"/>
                              <a:pt x="2320794" y="6349556"/>
                              <a:pt x="2366525" y="6348412"/>
                            </a:cubicBezTo>
                            <a:cubicBezTo>
                              <a:pt x="2366468" y="6348795"/>
                              <a:pt x="2366572" y="6349116"/>
                              <a:pt x="2366525" y="6349594"/>
                            </a:cubicBezTo>
                            <a:cubicBezTo>
                              <a:pt x="2374330" y="6349105"/>
                              <a:pt x="2376057" y="6348991"/>
                              <a:pt x="2384222" y="6349594"/>
                            </a:cubicBezTo>
                            <a:cubicBezTo>
                              <a:pt x="2450956" y="6348451"/>
                              <a:pt x="2485996" y="6408019"/>
                              <a:pt x="2489359" y="6454731"/>
                            </a:cubicBezTo>
                            <a:cubicBezTo>
                              <a:pt x="2489512" y="6463132"/>
                              <a:pt x="2489820" y="6468766"/>
                              <a:pt x="2489359" y="6475378"/>
                            </a:cubicBezTo>
                            <a:cubicBezTo>
                              <a:pt x="2489562" y="6475424"/>
                              <a:pt x="2490013" y="6475414"/>
                              <a:pt x="2490316" y="6475378"/>
                            </a:cubicBezTo>
                            <a:cubicBezTo>
                              <a:pt x="2487202" y="6505149"/>
                              <a:pt x="2492598" y="6523274"/>
                              <a:pt x="2490316" y="6569462"/>
                            </a:cubicBezTo>
                            <a:cubicBezTo>
                              <a:pt x="2485575" y="6626604"/>
                              <a:pt x="2434625" y="6673558"/>
                              <a:pt x="2385179" y="6674599"/>
                            </a:cubicBezTo>
                            <a:cubicBezTo>
                              <a:pt x="2377892" y="6675062"/>
                              <a:pt x="2374344" y="6674702"/>
                              <a:pt x="2366525" y="6674599"/>
                            </a:cubicBezTo>
                            <a:cubicBezTo>
                              <a:pt x="2366526" y="6674619"/>
                              <a:pt x="2366525" y="6674622"/>
                              <a:pt x="2366525" y="6674644"/>
                            </a:cubicBezTo>
                            <a:cubicBezTo>
                              <a:pt x="2253429" y="6664276"/>
                              <a:pt x="2147303" y="6686228"/>
                              <a:pt x="2087378" y="6674644"/>
                            </a:cubicBezTo>
                            <a:cubicBezTo>
                              <a:pt x="2087377" y="6674635"/>
                              <a:pt x="2087379" y="6674608"/>
                              <a:pt x="2087378" y="6674598"/>
                            </a:cubicBezTo>
                            <a:cubicBezTo>
                              <a:pt x="1815940" y="6672929"/>
                              <a:pt x="1645229" y="6680485"/>
                              <a:pt x="1419873" y="6674598"/>
                            </a:cubicBezTo>
                            <a:cubicBezTo>
                              <a:pt x="1417802" y="6674315"/>
                              <a:pt x="1413856" y="6673777"/>
                              <a:pt x="1412295" y="6673068"/>
                            </a:cubicBezTo>
                            <a:cubicBezTo>
                              <a:pt x="1290050" y="6679820"/>
                              <a:pt x="1127801" y="6678033"/>
                              <a:pt x="955653" y="6673068"/>
                            </a:cubicBezTo>
                            <a:cubicBezTo>
                              <a:pt x="783505" y="6668103"/>
                              <a:pt x="595734" y="6650147"/>
                              <a:pt x="484888" y="6673068"/>
                            </a:cubicBezTo>
                            <a:cubicBezTo>
                              <a:pt x="374042" y="6695989"/>
                              <a:pt x="101741" y="6676204"/>
                              <a:pt x="0" y="6673068"/>
                            </a:cubicBezTo>
                            <a:cubicBezTo>
                              <a:pt x="-11239" y="6423457"/>
                              <a:pt x="-26224" y="6212329"/>
                              <a:pt x="0" y="6005761"/>
                            </a:cubicBezTo>
                            <a:cubicBezTo>
                              <a:pt x="26224" y="5799193"/>
                              <a:pt x="20513" y="5550447"/>
                              <a:pt x="0" y="5204993"/>
                            </a:cubicBezTo>
                            <a:cubicBezTo>
                              <a:pt x="-20513" y="4859539"/>
                              <a:pt x="-3750" y="4623612"/>
                              <a:pt x="0" y="4404225"/>
                            </a:cubicBezTo>
                            <a:cubicBezTo>
                              <a:pt x="3750" y="4184838"/>
                              <a:pt x="-18259" y="4124356"/>
                              <a:pt x="0" y="3870379"/>
                            </a:cubicBezTo>
                            <a:cubicBezTo>
                              <a:pt x="18259" y="3616402"/>
                              <a:pt x="-15987" y="3495233"/>
                              <a:pt x="0" y="3336534"/>
                            </a:cubicBezTo>
                            <a:cubicBezTo>
                              <a:pt x="15987" y="3177836"/>
                              <a:pt x="36901" y="2927508"/>
                              <a:pt x="0" y="2535766"/>
                            </a:cubicBezTo>
                            <a:cubicBezTo>
                              <a:pt x="-36901" y="2144024"/>
                              <a:pt x="20342" y="2213982"/>
                              <a:pt x="0" y="2001920"/>
                            </a:cubicBezTo>
                            <a:cubicBezTo>
                              <a:pt x="-20342" y="1789858"/>
                              <a:pt x="-32254" y="1521453"/>
                              <a:pt x="0" y="1267883"/>
                            </a:cubicBezTo>
                            <a:cubicBezTo>
                              <a:pt x="32254" y="1014313"/>
                              <a:pt x="16662" y="882595"/>
                              <a:pt x="0" y="734037"/>
                            </a:cubicBezTo>
                            <a:cubicBezTo>
                              <a:pt x="-16662" y="585479"/>
                              <a:pt x="16107" y="212423"/>
                              <a:pt x="0" y="0"/>
                            </a:cubicBezTo>
                            <a:close/>
                          </a:path>
                          <a:path w="2490316" h="6674644" stroke="0" extrusionOk="0">
                            <a:moveTo>
                              <a:pt x="0" y="0"/>
                            </a:moveTo>
                            <a:cubicBezTo>
                              <a:pt x="262646" y="-3210"/>
                              <a:pt x="323408" y="-24519"/>
                              <a:pt x="579299" y="0"/>
                            </a:cubicBezTo>
                            <a:cubicBezTo>
                              <a:pt x="835190" y="24519"/>
                              <a:pt x="903251" y="19440"/>
                              <a:pt x="1051320" y="0"/>
                            </a:cubicBezTo>
                            <a:cubicBezTo>
                              <a:pt x="1199389" y="-19440"/>
                              <a:pt x="1392480" y="-23657"/>
                              <a:pt x="1544797" y="0"/>
                            </a:cubicBezTo>
                            <a:cubicBezTo>
                              <a:pt x="1697114" y="23657"/>
                              <a:pt x="2003737" y="-15008"/>
                              <a:pt x="2145552" y="0"/>
                            </a:cubicBezTo>
                            <a:cubicBezTo>
                              <a:pt x="2120753" y="284056"/>
                              <a:pt x="2163791" y="449645"/>
                              <a:pt x="2145552" y="646887"/>
                            </a:cubicBezTo>
                            <a:cubicBezTo>
                              <a:pt x="2127313" y="844129"/>
                              <a:pt x="2160474" y="943398"/>
                              <a:pt x="2145552" y="1119115"/>
                            </a:cubicBezTo>
                            <a:cubicBezTo>
                              <a:pt x="2130630" y="1294832"/>
                              <a:pt x="2138970" y="1514051"/>
                              <a:pt x="2145552" y="1707783"/>
                            </a:cubicBezTo>
                            <a:cubicBezTo>
                              <a:pt x="2152134" y="1901515"/>
                              <a:pt x="2153697" y="2147083"/>
                              <a:pt x="2145552" y="2471110"/>
                            </a:cubicBezTo>
                            <a:cubicBezTo>
                              <a:pt x="2137407" y="2795137"/>
                              <a:pt x="2133854" y="2784198"/>
                              <a:pt x="2145552" y="2943338"/>
                            </a:cubicBezTo>
                            <a:cubicBezTo>
                              <a:pt x="2157250" y="3102478"/>
                              <a:pt x="2132728" y="3527589"/>
                              <a:pt x="2145552" y="3706665"/>
                            </a:cubicBezTo>
                            <a:cubicBezTo>
                              <a:pt x="2158376" y="3885741"/>
                              <a:pt x="2153652" y="4152205"/>
                              <a:pt x="2145552" y="4411772"/>
                            </a:cubicBezTo>
                            <a:cubicBezTo>
                              <a:pt x="2137452" y="4671339"/>
                              <a:pt x="2172418" y="4820871"/>
                              <a:pt x="2145552" y="5175100"/>
                            </a:cubicBezTo>
                            <a:cubicBezTo>
                              <a:pt x="2118686" y="5529329"/>
                              <a:pt x="2121298" y="5505592"/>
                              <a:pt x="2145552" y="5821987"/>
                            </a:cubicBezTo>
                            <a:cubicBezTo>
                              <a:pt x="2145404" y="5822557"/>
                              <a:pt x="2145210" y="5823286"/>
                              <a:pt x="2145164" y="5823909"/>
                            </a:cubicBezTo>
                            <a:cubicBezTo>
                              <a:pt x="2141523" y="5939041"/>
                              <a:pt x="2140716" y="6052550"/>
                              <a:pt x="2145164" y="6244456"/>
                            </a:cubicBezTo>
                            <a:cubicBezTo>
                              <a:pt x="2143645" y="6293490"/>
                              <a:pt x="2174701" y="6326317"/>
                              <a:pt x="2209377" y="6341331"/>
                            </a:cubicBezTo>
                            <a:cubicBezTo>
                              <a:pt x="2218997" y="6343637"/>
                              <a:pt x="2223537" y="6343608"/>
                              <a:pt x="2232366" y="6345972"/>
                            </a:cubicBezTo>
                            <a:cubicBezTo>
                              <a:pt x="2232426" y="6346711"/>
                              <a:pt x="2232390" y="6347284"/>
                              <a:pt x="2232366" y="6348412"/>
                            </a:cubicBezTo>
                            <a:cubicBezTo>
                              <a:pt x="2295767" y="6343426"/>
                              <a:pt x="2311354" y="6354163"/>
                              <a:pt x="2366525" y="6348412"/>
                            </a:cubicBezTo>
                            <a:cubicBezTo>
                              <a:pt x="2366503" y="6348858"/>
                              <a:pt x="2366556" y="6349022"/>
                              <a:pt x="2366525" y="6349594"/>
                            </a:cubicBezTo>
                            <a:cubicBezTo>
                              <a:pt x="2374161" y="6349887"/>
                              <a:pt x="2376724" y="6348932"/>
                              <a:pt x="2384222" y="6349594"/>
                            </a:cubicBezTo>
                            <a:cubicBezTo>
                              <a:pt x="2443845" y="6347433"/>
                              <a:pt x="2487705" y="6390812"/>
                              <a:pt x="2489359" y="6454731"/>
                            </a:cubicBezTo>
                            <a:cubicBezTo>
                              <a:pt x="2488556" y="6460160"/>
                              <a:pt x="2489481" y="6467823"/>
                              <a:pt x="2489359" y="6475378"/>
                            </a:cubicBezTo>
                            <a:cubicBezTo>
                              <a:pt x="2489647" y="6475418"/>
                              <a:pt x="2489900" y="6475367"/>
                              <a:pt x="2490316" y="6475378"/>
                            </a:cubicBezTo>
                            <a:cubicBezTo>
                              <a:pt x="2489430" y="6509921"/>
                              <a:pt x="2493739" y="6532400"/>
                              <a:pt x="2490316" y="6569462"/>
                            </a:cubicBezTo>
                            <a:cubicBezTo>
                              <a:pt x="2485520" y="6623623"/>
                              <a:pt x="2450138" y="6674071"/>
                              <a:pt x="2385179" y="6674599"/>
                            </a:cubicBezTo>
                            <a:cubicBezTo>
                              <a:pt x="2379293" y="6674908"/>
                              <a:pt x="2373765" y="6674550"/>
                              <a:pt x="2366525" y="6674599"/>
                            </a:cubicBezTo>
                            <a:cubicBezTo>
                              <a:pt x="2366524" y="6674611"/>
                              <a:pt x="2366525" y="6674623"/>
                              <a:pt x="2366525" y="6674644"/>
                            </a:cubicBezTo>
                            <a:cubicBezTo>
                              <a:pt x="2238560" y="6677595"/>
                              <a:pt x="2150768" y="6674753"/>
                              <a:pt x="2087378" y="6674644"/>
                            </a:cubicBezTo>
                            <a:cubicBezTo>
                              <a:pt x="2087377" y="6674627"/>
                              <a:pt x="2087379" y="6674619"/>
                              <a:pt x="2087378" y="6674598"/>
                            </a:cubicBezTo>
                            <a:cubicBezTo>
                              <a:pt x="1948283" y="6667739"/>
                              <a:pt x="1609842" y="6701483"/>
                              <a:pt x="1419873" y="6674598"/>
                            </a:cubicBezTo>
                            <a:cubicBezTo>
                              <a:pt x="1416959" y="6673936"/>
                              <a:pt x="1414162" y="6673755"/>
                              <a:pt x="1412295" y="6673068"/>
                            </a:cubicBezTo>
                            <a:cubicBezTo>
                              <a:pt x="1221291" y="6658425"/>
                              <a:pt x="1159181" y="6666062"/>
                              <a:pt x="983899" y="6673068"/>
                            </a:cubicBezTo>
                            <a:cubicBezTo>
                              <a:pt x="808617" y="6680074"/>
                              <a:pt x="731991" y="6651661"/>
                              <a:pt x="484888" y="6673068"/>
                            </a:cubicBezTo>
                            <a:cubicBezTo>
                              <a:pt x="237785" y="6694475"/>
                              <a:pt x="103344" y="6682696"/>
                              <a:pt x="0" y="6673068"/>
                            </a:cubicBezTo>
                            <a:cubicBezTo>
                              <a:pt x="-12740" y="6469630"/>
                              <a:pt x="-19496" y="6381484"/>
                              <a:pt x="0" y="6205953"/>
                            </a:cubicBezTo>
                            <a:cubicBezTo>
                              <a:pt x="19496" y="6030423"/>
                              <a:pt x="-13933" y="5699363"/>
                              <a:pt x="0" y="5471916"/>
                            </a:cubicBezTo>
                            <a:cubicBezTo>
                              <a:pt x="13933" y="5244469"/>
                              <a:pt x="25997" y="5161630"/>
                              <a:pt x="0" y="4871340"/>
                            </a:cubicBezTo>
                            <a:cubicBezTo>
                              <a:pt x="-25997" y="4581050"/>
                              <a:pt x="-25868" y="4405392"/>
                              <a:pt x="0" y="4137302"/>
                            </a:cubicBezTo>
                            <a:cubicBezTo>
                              <a:pt x="25868" y="3869212"/>
                              <a:pt x="17032" y="3780399"/>
                              <a:pt x="0" y="3536726"/>
                            </a:cubicBezTo>
                            <a:cubicBezTo>
                              <a:pt x="-17032" y="3293053"/>
                              <a:pt x="-38346" y="3010095"/>
                              <a:pt x="0" y="2735958"/>
                            </a:cubicBezTo>
                            <a:cubicBezTo>
                              <a:pt x="38346" y="2461821"/>
                              <a:pt x="-25455" y="2219100"/>
                              <a:pt x="0" y="1935190"/>
                            </a:cubicBezTo>
                            <a:cubicBezTo>
                              <a:pt x="25455" y="1651280"/>
                              <a:pt x="-21150" y="1513039"/>
                              <a:pt x="0" y="1267883"/>
                            </a:cubicBezTo>
                            <a:cubicBezTo>
                              <a:pt x="21150" y="1022727"/>
                              <a:pt x="7967" y="1016878"/>
                              <a:pt x="0" y="800768"/>
                            </a:cubicBezTo>
                            <a:cubicBezTo>
                              <a:pt x="-7967" y="584658"/>
                              <a:pt x="29640" y="1737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  <p:pic>
            <p:nvPicPr>
              <p:cNvPr id="104" name="Grafik 10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1B5900-9FAE-43E0-AE10-205DD3F48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0B093F48-DAA4-4A99-A32C-891FB3925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66" y="204636"/>
              <a:ext cx="1633771" cy="305602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25365D53-9414-4FA7-912D-87EE20EACB30}"/>
              </a:ext>
            </a:extLst>
          </p:cNvPr>
          <p:cNvSpPr txBox="1"/>
          <p:nvPr/>
        </p:nvSpPr>
        <p:spPr>
          <a:xfrm>
            <a:off x="131919" y="1946436"/>
            <a:ext cx="1318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START COUNTING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460274F5-EE5A-4633-A4F6-40CBFB8BCE01}"/>
              </a:ext>
            </a:extLst>
          </p:cNvPr>
          <p:cNvGrpSpPr/>
          <p:nvPr/>
        </p:nvGrpSpPr>
        <p:grpSpPr>
          <a:xfrm>
            <a:off x="239237" y="2227577"/>
            <a:ext cx="1640842" cy="264074"/>
            <a:chOff x="239237" y="2272707"/>
            <a:chExt cx="1640842" cy="264074"/>
          </a:xfrm>
        </p:grpSpPr>
        <p:sp>
          <p:nvSpPr>
            <p:cNvPr id="98" name="Flussdiagramm: Alternativer Prozess 97">
              <a:extLst>
                <a:ext uri="{FF2B5EF4-FFF2-40B4-BE49-F238E27FC236}">
                  <a16:creationId xmlns:a16="http://schemas.microsoft.com/office/drawing/2014/main" id="{F361EF3B-6C23-44F9-A90B-8FB71DF30BCE}"/>
                </a:ext>
              </a:extLst>
            </p:cNvPr>
            <p:cNvSpPr/>
            <p:nvPr/>
          </p:nvSpPr>
          <p:spPr>
            <a:xfrm>
              <a:off x="239237" y="2278874"/>
              <a:ext cx="771643" cy="257907"/>
            </a:xfrm>
            <a:prstGeom prst="flowChartAlternateProcess">
              <a:avLst/>
            </a:prstGeom>
            <a:solidFill>
              <a:srgbClr val="062C50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LEFT</a:t>
              </a:r>
            </a:p>
          </p:txBody>
        </p:sp>
        <p:sp>
          <p:nvSpPr>
            <p:cNvPr id="99" name="Flussdiagramm: Alternativer Prozess 98">
              <a:extLst>
                <a:ext uri="{FF2B5EF4-FFF2-40B4-BE49-F238E27FC236}">
                  <a16:creationId xmlns:a16="http://schemas.microsoft.com/office/drawing/2014/main" id="{19E483A4-8B74-46B2-A4DA-9F90E2321834}"/>
                </a:ext>
              </a:extLst>
            </p:cNvPr>
            <p:cNvSpPr/>
            <p:nvPr/>
          </p:nvSpPr>
          <p:spPr>
            <a:xfrm>
              <a:off x="1108436" y="2272707"/>
              <a:ext cx="771643" cy="257907"/>
            </a:xfrm>
            <a:prstGeom prst="flowChartAlternateProcess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RIGHT</a:t>
              </a:r>
            </a:p>
          </p:txBody>
        </p:sp>
      </p:grpSp>
      <p:sp>
        <p:nvSpPr>
          <p:cNvPr id="52" name="Textfeld 51">
            <a:extLst>
              <a:ext uri="{FF2B5EF4-FFF2-40B4-BE49-F238E27FC236}">
                <a16:creationId xmlns:a16="http://schemas.microsoft.com/office/drawing/2014/main" id="{1B0DDFD2-F98F-4D4A-A7B0-01B475B7D370}"/>
              </a:ext>
            </a:extLst>
          </p:cNvPr>
          <p:cNvSpPr txBox="1"/>
          <p:nvPr/>
        </p:nvSpPr>
        <p:spPr>
          <a:xfrm>
            <a:off x="129260" y="2783689"/>
            <a:ext cx="98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EDIT NUMBER OF ROWS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07B1FAF0-D49A-40B9-8394-83A8B2EF012C}"/>
              </a:ext>
            </a:extLst>
          </p:cNvPr>
          <p:cNvGrpSpPr/>
          <p:nvPr/>
        </p:nvGrpSpPr>
        <p:grpSpPr>
          <a:xfrm flipH="1">
            <a:off x="1109389" y="2819439"/>
            <a:ext cx="315126" cy="315126"/>
            <a:chOff x="1568294" y="2733374"/>
            <a:chExt cx="168168" cy="168168"/>
          </a:xfrm>
        </p:grpSpPr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5DDB427E-D0DD-46EF-8EFD-FA05EAC7DCFD}"/>
                </a:ext>
              </a:extLst>
            </p:cNvPr>
            <p:cNvSpPr/>
            <p:nvPr/>
          </p:nvSpPr>
          <p:spPr>
            <a:xfrm>
              <a:off x="1568294" y="2733374"/>
              <a:ext cx="168168" cy="168168"/>
            </a:xfrm>
            <a:prstGeom prst="ellipse">
              <a:avLst/>
            </a:prstGeom>
            <a:solidFill>
              <a:srgbClr val="6780A2"/>
            </a:solidFill>
            <a:ln w="38100">
              <a:solidFill>
                <a:srgbClr val="052E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2" name="Grafik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0A0C28E7-9C35-40A2-9199-E74812BC8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56" t="22470" r="35845" b="36131"/>
            <a:stretch/>
          </p:blipFill>
          <p:spPr>
            <a:xfrm>
              <a:off x="1607343" y="2769396"/>
              <a:ext cx="95250" cy="95250"/>
            </a:xfrm>
            <a:prstGeom prst="rect">
              <a:avLst/>
            </a:prstGeom>
          </p:spPr>
        </p:pic>
      </p:grpSp>
      <p:pic>
        <p:nvPicPr>
          <p:cNvPr id="70" name="Grafik 69">
            <a:extLst>
              <a:ext uri="{FF2B5EF4-FFF2-40B4-BE49-F238E27FC236}">
                <a16:creationId xmlns:a16="http://schemas.microsoft.com/office/drawing/2014/main" id="{1AF11651-C048-4835-87A7-07D4B47E018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23"/>
            <a:ext cx="205261" cy="102630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5C3E7ACB-81AC-4FE1-9D67-C40486EF56E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24099" y="5689103"/>
            <a:ext cx="264922" cy="264922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1BD0EFA-8447-4E57-8F6E-B2E71BB3F116}"/>
              </a:ext>
            </a:extLst>
          </p:cNvPr>
          <p:cNvGrpSpPr/>
          <p:nvPr/>
        </p:nvGrpSpPr>
        <p:grpSpPr>
          <a:xfrm>
            <a:off x="132813" y="3476334"/>
            <a:ext cx="1749084" cy="251860"/>
            <a:chOff x="131045" y="3692866"/>
            <a:chExt cx="1749084" cy="251860"/>
          </a:xfrm>
        </p:grpSpPr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AF249137-95FA-4A23-A1FA-27F464D194DB}"/>
                </a:ext>
              </a:extLst>
            </p:cNvPr>
            <p:cNvSpPr/>
            <p:nvPr/>
          </p:nvSpPr>
          <p:spPr>
            <a:xfrm rot="10800000" flipH="1">
              <a:off x="1424384" y="3692866"/>
              <a:ext cx="455745" cy="251860"/>
            </a:xfrm>
            <a:custGeom>
              <a:avLst/>
              <a:gdLst>
                <a:gd name="connsiteX0" fmla="*/ 125930 w 455745"/>
                <a:gd name="connsiteY0" fmla="*/ 251860 h 251860"/>
                <a:gd name="connsiteX1" fmla="*/ 203885 w 455745"/>
                <a:gd name="connsiteY1" fmla="*/ 251860 h 251860"/>
                <a:gd name="connsiteX2" fmla="*/ 251860 w 455745"/>
                <a:gd name="connsiteY2" fmla="*/ 251860 h 251860"/>
                <a:gd name="connsiteX3" fmla="*/ 329815 w 455745"/>
                <a:gd name="connsiteY3" fmla="*/ 251860 h 251860"/>
                <a:gd name="connsiteX4" fmla="*/ 455745 w 455745"/>
                <a:gd name="connsiteY4" fmla="*/ 125930 h 251860"/>
                <a:gd name="connsiteX5" fmla="*/ 329815 w 455745"/>
                <a:gd name="connsiteY5" fmla="*/ 0 h 251860"/>
                <a:gd name="connsiteX6" fmla="*/ 251860 w 455745"/>
                <a:gd name="connsiteY6" fmla="*/ 0 h 251860"/>
                <a:gd name="connsiteX7" fmla="*/ 203885 w 455745"/>
                <a:gd name="connsiteY7" fmla="*/ 0 h 251860"/>
                <a:gd name="connsiteX8" fmla="*/ 125930 w 455745"/>
                <a:gd name="connsiteY8" fmla="*/ 0 h 251860"/>
                <a:gd name="connsiteX9" fmla="*/ 0 w 455745"/>
                <a:gd name="connsiteY9" fmla="*/ 125930 h 251860"/>
                <a:gd name="connsiteX10" fmla="*/ 125930 w 455745"/>
                <a:gd name="connsiteY10" fmla="*/ 25186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251860"/>
                  </a:moveTo>
                  <a:lnTo>
                    <a:pt x="203885" y="251860"/>
                  </a:lnTo>
                  <a:lnTo>
                    <a:pt x="251860" y="251860"/>
                  </a:lnTo>
                  <a:lnTo>
                    <a:pt x="329815" y="251860"/>
                  </a:lnTo>
                  <a:cubicBezTo>
                    <a:pt x="399364" y="251860"/>
                    <a:pt x="455745" y="195479"/>
                    <a:pt x="455745" y="125930"/>
                  </a:cubicBezTo>
                  <a:cubicBezTo>
                    <a:pt x="455745" y="56381"/>
                    <a:pt x="399364" y="0"/>
                    <a:pt x="329815" y="0"/>
                  </a:cubicBezTo>
                  <a:lnTo>
                    <a:pt x="251860" y="0"/>
                  </a:lnTo>
                  <a:lnTo>
                    <a:pt x="203885" y="0"/>
                  </a:lnTo>
                  <a:lnTo>
                    <a:pt x="125930" y="0"/>
                  </a:lnTo>
                  <a:cubicBezTo>
                    <a:pt x="56381" y="0"/>
                    <a:pt x="0" y="56381"/>
                    <a:pt x="0" y="125930"/>
                  </a:cubicBezTo>
                  <a:cubicBezTo>
                    <a:pt x="0" y="195479"/>
                    <a:pt x="56381" y="251860"/>
                    <a:pt x="125930" y="2518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61" name="Flussdiagramm: Verbinder 60">
              <a:extLst>
                <a:ext uri="{FF2B5EF4-FFF2-40B4-BE49-F238E27FC236}">
                  <a16:creationId xmlns:a16="http://schemas.microsoft.com/office/drawing/2014/main" id="{EB703778-35DA-418B-98DE-777E77F9C365}"/>
                </a:ext>
              </a:extLst>
            </p:cNvPr>
            <p:cNvSpPr/>
            <p:nvPr/>
          </p:nvSpPr>
          <p:spPr>
            <a:xfrm flipH="1">
              <a:off x="1633633" y="3703595"/>
              <a:ext cx="232666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AC98B56-026C-45A7-BD1E-541E6EFE9DAB}"/>
                </a:ext>
              </a:extLst>
            </p:cNvPr>
            <p:cNvSpPr txBox="1"/>
            <p:nvPr/>
          </p:nvSpPr>
          <p:spPr>
            <a:xfrm>
              <a:off x="131045" y="3693671"/>
              <a:ext cx="11598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SEAT NUMBERS</a:t>
              </a:r>
            </a:p>
          </p:txBody>
        </p:sp>
      </p:grpSp>
      <p:sp>
        <p:nvSpPr>
          <p:cNvPr id="63" name="Textfeld 62">
            <a:extLst>
              <a:ext uri="{FF2B5EF4-FFF2-40B4-BE49-F238E27FC236}">
                <a16:creationId xmlns:a16="http://schemas.microsoft.com/office/drawing/2014/main" id="{A462DCD7-C31B-415C-9807-17E44059E2A4}"/>
              </a:ext>
            </a:extLst>
          </p:cNvPr>
          <p:cNvSpPr txBox="1"/>
          <p:nvPr/>
        </p:nvSpPr>
        <p:spPr>
          <a:xfrm>
            <a:off x="129769" y="4424840"/>
            <a:ext cx="1159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ROW NUMBERS</a:t>
            </a:r>
          </a:p>
        </p:txBody>
      </p:sp>
      <p:sp>
        <p:nvSpPr>
          <p:cNvPr id="64" name="Freihandform: Form 63">
            <a:extLst>
              <a:ext uri="{FF2B5EF4-FFF2-40B4-BE49-F238E27FC236}">
                <a16:creationId xmlns:a16="http://schemas.microsoft.com/office/drawing/2014/main" id="{6ED7DB2B-251C-40DA-B0DF-FA38869669C9}"/>
              </a:ext>
            </a:extLst>
          </p:cNvPr>
          <p:cNvSpPr/>
          <p:nvPr/>
        </p:nvSpPr>
        <p:spPr>
          <a:xfrm rot="10800000" flipH="1">
            <a:off x="1424296" y="4421247"/>
            <a:ext cx="455745" cy="251860"/>
          </a:xfrm>
          <a:custGeom>
            <a:avLst/>
            <a:gdLst>
              <a:gd name="connsiteX0" fmla="*/ 125930 w 455745"/>
              <a:gd name="connsiteY0" fmla="*/ 251860 h 251860"/>
              <a:gd name="connsiteX1" fmla="*/ 203885 w 455745"/>
              <a:gd name="connsiteY1" fmla="*/ 251860 h 251860"/>
              <a:gd name="connsiteX2" fmla="*/ 251860 w 455745"/>
              <a:gd name="connsiteY2" fmla="*/ 251860 h 251860"/>
              <a:gd name="connsiteX3" fmla="*/ 329815 w 455745"/>
              <a:gd name="connsiteY3" fmla="*/ 251860 h 251860"/>
              <a:gd name="connsiteX4" fmla="*/ 455745 w 455745"/>
              <a:gd name="connsiteY4" fmla="*/ 125930 h 251860"/>
              <a:gd name="connsiteX5" fmla="*/ 329815 w 455745"/>
              <a:gd name="connsiteY5" fmla="*/ 0 h 251860"/>
              <a:gd name="connsiteX6" fmla="*/ 251860 w 455745"/>
              <a:gd name="connsiteY6" fmla="*/ 0 h 251860"/>
              <a:gd name="connsiteX7" fmla="*/ 203885 w 455745"/>
              <a:gd name="connsiteY7" fmla="*/ 0 h 251860"/>
              <a:gd name="connsiteX8" fmla="*/ 125930 w 455745"/>
              <a:gd name="connsiteY8" fmla="*/ 0 h 251860"/>
              <a:gd name="connsiteX9" fmla="*/ 0 w 455745"/>
              <a:gd name="connsiteY9" fmla="*/ 125930 h 251860"/>
              <a:gd name="connsiteX10" fmla="*/ 125930 w 455745"/>
              <a:gd name="connsiteY10" fmla="*/ 25186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251860"/>
                </a:moveTo>
                <a:lnTo>
                  <a:pt x="203885" y="251860"/>
                </a:lnTo>
                <a:lnTo>
                  <a:pt x="251860" y="251860"/>
                </a:lnTo>
                <a:lnTo>
                  <a:pt x="329815" y="251860"/>
                </a:lnTo>
                <a:cubicBezTo>
                  <a:pt x="399364" y="251860"/>
                  <a:pt x="455745" y="195479"/>
                  <a:pt x="455745" y="125930"/>
                </a:cubicBezTo>
                <a:cubicBezTo>
                  <a:pt x="455745" y="56381"/>
                  <a:pt x="399364" y="0"/>
                  <a:pt x="329815" y="0"/>
                </a:cubicBezTo>
                <a:lnTo>
                  <a:pt x="251860" y="0"/>
                </a:lnTo>
                <a:lnTo>
                  <a:pt x="203885" y="0"/>
                </a:lnTo>
                <a:lnTo>
                  <a:pt x="125930" y="0"/>
                </a:lnTo>
                <a:cubicBezTo>
                  <a:pt x="56381" y="0"/>
                  <a:pt x="0" y="56381"/>
                  <a:pt x="0" y="125930"/>
                </a:cubicBezTo>
                <a:cubicBezTo>
                  <a:pt x="0" y="195479"/>
                  <a:pt x="56381" y="251860"/>
                  <a:pt x="125930" y="2518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65" name="Flussdiagramm: Verbinder 64">
            <a:extLst>
              <a:ext uri="{FF2B5EF4-FFF2-40B4-BE49-F238E27FC236}">
                <a16:creationId xmlns:a16="http://schemas.microsoft.com/office/drawing/2014/main" id="{319B60BA-89C0-40C6-9AC6-7184569BF047}"/>
              </a:ext>
            </a:extLst>
          </p:cNvPr>
          <p:cNvSpPr/>
          <p:nvPr/>
        </p:nvSpPr>
        <p:spPr>
          <a:xfrm flipH="1">
            <a:off x="1633544" y="4431976"/>
            <a:ext cx="232667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1E9A432A-EB8C-47D2-BE61-11E29F2C413F}"/>
              </a:ext>
            </a:extLst>
          </p:cNvPr>
          <p:cNvSpPr txBox="1"/>
          <p:nvPr/>
        </p:nvSpPr>
        <p:spPr>
          <a:xfrm>
            <a:off x="129769" y="4826981"/>
            <a:ext cx="1159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LETTERS AS ROW NUMBERS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682B49D-1BAA-4D8F-9FAB-62311BBB7D64}"/>
              </a:ext>
            </a:extLst>
          </p:cNvPr>
          <p:cNvGrpSpPr/>
          <p:nvPr/>
        </p:nvGrpSpPr>
        <p:grpSpPr>
          <a:xfrm flipH="1">
            <a:off x="1426735" y="4893936"/>
            <a:ext cx="455745" cy="251860"/>
            <a:chOff x="1426735" y="4593680"/>
            <a:chExt cx="455745" cy="251860"/>
          </a:xfrm>
        </p:grpSpPr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CAC8965D-6D7B-45F9-A76A-C33AD2281FA6}"/>
                </a:ext>
              </a:extLst>
            </p:cNvPr>
            <p:cNvSpPr/>
            <p:nvPr/>
          </p:nvSpPr>
          <p:spPr>
            <a:xfrm>
              <a:off x="1426735" y="4593680"/>
              <a:ext cx="455745" cy="251860"/>
            </a:xfrm>
            <a:custGeom>
              <a:avLst/>
              <a:gdLst>
                <a:gd name="connsiteX0" fmla="*/ 125930 w 455745"/>
                <a:gd name="connsiteY0" fmla="*/ 0 h 251860"/>
                <a:gd name="connsiteX1" fmla="*/ 203885 w 455745"/>
                <a:gd name="connsiteY1" fmla="*/ 0 h 251860"/>
                <a:gd name="connsiteX2" fmla="*/ 251860 w 455745"/>
                <a:gd name="connsiteY2" fmla="*/ 0 h 251860"/>
                <a:gd name="connsiteX3" fmla="*/ 329815 w 455745"/>
                <a:gd name="connsiteY3" fmla="*/ 0 h 251860"/>
                <a:gd name="connsiteX4" fmla="*/ 455745 w 455745"/>
                <a:gd name="connsiteY4" fmla="*/ 125930 h 251860"/>
                <a:gd name="connsiteX5" fmla="*/ 329815 w 455745"/>
                <a:gd name="connsiteY5" fmla="*/ 251860 h 251860"/>
                <a:gd name="connsiteX6" fmla="*/ 251860 w 455745"/>
                <a:gd name="connsiteY6" fmla="*/ 251860 h 251860"/>
                <a:gd name="connsiteX7" fmla="*/ 203885 w 455745"/>
                <a:gd name="connsiteY7" fmla="*/ 251860 h 251860"/>
                <a:gd name="connsiteX8" fmla="*/ 125930 w 455745"/>
                <a:gd name="connsiteY8" fmla="*/ 251860 h 251860"/>
                <a:gd name="connsiteX9" fmla="*/ 0 w 455745"/>
                <a:gd name="connsiteY9" fmla="*/ 125930 h 251860"/>
                <a:gd name="connsiteX10" fmla="*/ 125930 w 455745"/>
                <a:gd name="connsiteY10" fmla="*/ 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0"/>
                  </a:moveTo>
                  <a:lnTo>
                    <a:pt x="203885" y="0"/>
                  </a:lnTo>
                  <a:lnTo>
                    <a:pt x="251860" y="0"/>
                  </a:lnTo>
                  <a:lnTo>
                    <a:pt x="329815" y="0"/>
                  </a:lnTo>
                  <a:cubicBezTo>
                    <a:pt x="399364" y="0"/>
                    <a:pt x="455745" y="56381"/>
                    <a:pt x="455745" y="125930"/>
                  </a:cubicBezTo>
                  <a:cubicBezTo>
                    <a:pt x="455745" y="195479"/>
                    <a:pt x="399364" y="251860"/>
                    <a:pt x="329815" y="251860"/>
                  </a:cubicBezTo>
                  <a:lnTo>
                    <a:pt x="251860" y="251860"/>
                  </a:lnTo>
                  <a:lnTo>
                    <a:pt x="203885" y="251860"/>
                  </a:lnTo>
                  <a:lnTo>
                    <a:pt x="125930" y="251860"/>
                  </a:lnTo>
                  <a:cubicBezTo>
                    <a:pt x="56381" y="251860"/>
                    <a:pt x="0" y="195479"/>
                    <a:pt x="0" y="125930"/>
                  </a:cubicBezTo>
                  <a:cubicBezTo>
                    <a:pt x="0" y="56381"/>
                    <a:pt x="56381" y="0"/>
                    <a:pt x="12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68" name="Flussdiagramm: Verbinder 67">
              <a:extLst>
                <a:ext uri="{FF2B5EF4-FFF2-40B4-BE49-F238E27FC236}">
                  <a16:creationId xmlns:a16="http://schemas.microsoft.com/office/drawing/2014/main" id="{577E1F17-C0C7-48C4-91F5-4817EC92666E}"/>
                </a:ext>
              </a:extLst>
            </p:cNvPr>
            <p:cNvSpPr/>
            <p:nvPr/>
          </p:nvSpPr>
          <p:spPr>
            <a:xfrm>
              <a:off x="1440564" y="4604409"/>
              <a:ext cx="232667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0" name="Ellipse 119">
            <a:extLst>
              <a:ext uri="{FF2B5EF4-FFF2-40B4-BE49-F238E27FC236}">
                <a16:creationId xmlns:a16="http://schemas.microsoft.com/office/drawing/2014/main" id="{5C666D45-AAF9-43DE-A84F-6D597BA50EFE}"/>
              </a:ext>
            </a:extLst>
          </p:cNvPr>
          <p:cNvSpPr/>
          <p:nvPr/>
        </p:nvSpPr>
        <p:spPr>
          <a:xfrm flipH="1">
            <a:off x="1540805" y="2818114"/>
            <a:ext cx="315126" cy="315126"/>
          </a:xfrm>
          <a:prstGeom prst="ellipse">
            <a:avLst/>
          </a:prstGeom>
          <a:solidFill>
            <a:srgbClr val="6780A2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1" name="Grafik 120">
            <a:hlinkClick r:id="rId19" action="ppaction://hlinksldjump"/>
            <a:extLst>
              <a:ext uri="{FF2B5EF4-FFF2-40B4-BE49-F238E27FC236}">
                <a16:creationId xmlns:a16="http://schemas.microsoft.com/office/drawing/2014/main" id="{9C4037B6-DF82-409F-8F62-9EE2586F9FB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23"/>
            <a:ext cx="205261" cy="102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A5E8C3AE-44FF-4AF3-9AC2-0E7DE95A6394}"/>
              </a:ext>
            </a:extLst>
          </p:cNvPr>
          <p:cNvGrpSpPr/>
          <p:nvPr/>
        </p:nvGrpSpPr>
        <p:grpSpPr>
          <a:xfrm>
            <a:off x="132813" y="3882618"/>
            <a:ext cx="1747253" cy="400110"/>
            <a:chOff x="133339" y="3113923"/>
            <a:chExt cx="1747253" cy="400110"/>
          </a:xfrm>
        </p:grpSpPr>
        <p:grpSp>
          <p:nvGrpSpPr>
            <p:cNvPr id="140" name="Gruppieren 139">
              <a:extLst>
                <a:ext uri="{FF2B5EF4-FFF2-40B4-BE49-F238E27FC236}">
                  <a16:creationId xmlns:a16="http://schemas.microsoft.com/office/drawing/2014/main" id="{2E82444A-A619-4F63-A9B1-C69ED00CADB2}"/>
                </a:ext>
              </a:extLst>
            </p:cNvPr>
            <p:cNvGrpSpPr/>
            <p:nvPr/>
          </p:nvGrpSpPr>
          <p:grpSpPr>
            <a:xfrm flipH="1">
              <a:off x="1424847" y="3180628"/>
              <a:ext cx="455745" cy="251860"/>
              <a:chOff x="1424847" y="3180628"/>
              <a:chExt cx="455745" cy="251860"/>
            </a:xfrm>
            <a:solidFill>
              <a:srgbClr val="92D050"/>
            </a:solidFill>
          </p:grpSpPr>
          <p:sp>
            <p:nvSpPr>
              <p:cNvPr id="142" name="Freihandform: Form 141">
                <a:extLst>
                  <a:ext uri="{FF2B5EF4-FFF2-40B4-BE49-F238E27FC236}">
                    <a16:creationId xmlns:a16="http://schemas.microsoft.com/office/drawing/2014/main" id="{74B5A4DB-B9A6-4463-9225-305201CB455A}"/>
                  </a:ext>
                </a:extLst>
              </p:cNvPr>
              <p:cNvSpPr/>
              <p:nvPr/>
            </p:nvSpPr>
            <p:spPr>
              <a:xfrm flipH="1">
                <a:off x="1424847" y="3180628"/>
                <a:ext cx="455745" cy="251860"/>
              </a:xfrm>
              <a:custGeom>
                <a:avLst/>
                <a:gdLst>
                  <a:gd name="connsiteX0" fmla="*/ 125930 w 455745"/>
                  <a:gd name="connsiteY0" fmla="*/ 0 h 251860"/>
                  <a:gd name="connsiteX1" fmla="*/ 203885 w 455745"/>
                  <a:gd name="connsiteY1" fmla="*/ 0 h 251860"/>
                  <a:gd name="connsiteX2" fmla="*/ 251860 w 455745"/>
                  <a:gd name="connsiteY2" fmla="*/ 0 h 251860"/>
                  <a:gd name="connsiteX3" fmla="*/ 329815 w 455745"/>
                  <a:gd name="connsiteY3" fmla="*/ 0 h 251860"/>
                  <a:gd name="connsiteX4" fmla="*/ 455745 w 455745"/>
                  <a:gd name="connsiteY4" fmla="*/ 125930 h 251860"/>
                  <a:gd name="connsiteX5" fmla="*/ 329815 w 455745"/>
                  <a:gd name="connsiteY5" fmla="*/ 251860 h 251860"/>
                  <a:gd name="connsiteX6" fmla="*/ 251860 w 455745"/>
                  <a:gd name="connsiteY6" fmla="*/ 251860 h 251860"/>
                  <a:gd name="connsiteX7" fmla="*/ 203885 w 455745"/>
                  <a:gd name="connsiteY7" fmla="*/ 251860 h 251860"/>
                  <a:gd name="connsiteX8" fmla="*/ 125930 w 455745"/>
                  <a:gd name="connsiteY8" fmla="*/ 251860 h 251860"/>
                  <a:gd name="connsiteX9" fmla="*/ 0 w 455745"/>
                  <a:gd name="connsiteY9" fmla="*/ 125930 h 251860"/>
                  <a:gd name="connsiteX10" fmla="*/ 125930 w 455745"/>
                  <a:gd name="connsiteY10" fmla="*/ 0 h 25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5745" h="251860">
                    <a:moveTo>
                      <a:pt x="125930" y="0"/>
                    </a:moveTo>
                    <a:lnTo>
                      <a:pt x="203885" y="0"/>
                    </a:lnTo>
                    <a:lnTo>
                      <a:pt x="251860" y="0"/>
                    </a:lnTo>
                    <a:lnTo>
                      <a:pt x="329815" y="0"/>
                    </a:lnTo>
                    <a:cubicBezTo>
                      <a:pt x="399364" y="0"/>
                      <a:pt x="455745" y="56381"/>
                      <a:pt x="455745" y="125930"/>
                    </a:cubicBezTo>
                    <a:cubicBezTo>
                      <a:pt x="455745" y="195479"/>
                      <a:pt x="399364" y="251860"/>
                      <a:pt x="329815" y="251860"/>
                    </a:cubicBezTo>
                    <a:lnTo>
                      <a:pt x="251860" y="251860"/>
                    </a:lnTo>
                    <a:lnTo>
                      <a:pt x="203885" y="251860"/>
                    </a:lnTo>
                    <a:lnTo>
                      <a:pt x="125930" y="251860"/>
                    </a:lnTo>
                    <a:cubicBezTo>
                      <a:pt x="56381" y="251860"/>
                      <a:pt x="0" y="195479"/>
                      <a:pt x="0" y="125930"/>
                    </a:cubicBezTo>
                    <a:cubicBezTo>
                      <a:pt x="0" y="56381"/>
                      <a:pt x="56381" y="0"/>
                      <a:pt x="1259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143" name="Flussdiagramm: Verbinder 142">
                <a:extLst>
                  <a:ext uri="{FF2B5EF4-FFF2-40B4-BE49-F238E27FC236}">
                    <a16:creationId xmlns:a16="http://schemas.microsoft.com/office/drawing/2014/main" id="{6CA3CF79-66A3-41C2-8B79-2A8F74E4D0FC}"/>
                  </a:ext>
                </a:extLst>
              </p:cNvPr>
              <p:cNvSpPr/>
              <p:nvPr/>
            </p:nvSpPr>
            <p:spPr>
              <a:xfrm flipH="1">
                <a:off x="1438676" y="3191357"/>
                <a:ext cx="232667" cy="230911"/>
              </a:xfrm>
              <a:prstGeom prst="flowChartConnector">
                <a:avLst/>
              </a:prstGeom>
              <a:solidFill>
                <a:schemeClr val="bg1"/>
              </a:solidFill>
              <a:ln w="38100">
                <a:solidFill>
                  <a:srgbClr val="062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D6007FDA-7CCC-4250-ABF4-0DBAF214504F}"/>
                </a:ext>
              </a:extLst>
            </p:cNvPr>
            <p:cNvSpPr txBox="1"/>
            <p:nvPr/>
          </p:nvSpPr>
          <p:spPr>
            <a:xfrm>
              <a:off x="133339" y="3113923"/>
              <a:ext cx="12832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START COUNTING ANEW IN EACH ROW</a:t>
              </a:r>
            </a:p>
          </p:txBody>
        </p:sp>
      </p:grpSp>
      <p:sp>
        <p:nvSpPr>
          <p:cNvPr id="189" name="Freihandform: Form 188">
            <a:extLst>
              <a:ext uri="{FF2B5EF4-FFF2-40B4-BE49-F238E27FC236}">
                <a16:creationId xmlns:a16="http://schemas.microsoft.com/office/drawing/2014/main" id="{E42DE2EF-D15E-4B3A-93B2-910A00A86E0B}"/>
              </a:ext>
            </a:extLst>
          </p:cNvPr>
          <p:cNvSpPr/>
          <p:nvPr/>
        </p:nvSpPr>
        <p:spPr>
          <a:xfrm>
            <a:off x="9911810" y="4429130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ihandform: Form 189">
            <a:extLst>
              <a:ext uri="{FF2B5EF4-FFF2-40B4-BE49-F238E27FC236}">
                <a16:creationId xmlns:a16="http://schemas.microsoft.com/office/drawing/2014/main" id="{86AB0436-5E97-43C4-88DC-F3BEB60DEB26}"/>
              </a:ext>
            </a:extLst>
          </p:cNvPr>
          <p:cNvSpPr/>
          <p:nvPr/>
        </p:nvSpPr>
        <p:spPr>
          <a:xfrm>
            <a:off x="9848403" y="4379977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Rechteck: abgerundete Ecken 190">
            <a:extLst>
              <a:ext uri="{FF2B5EF4-FFF2-40B4-BE49-F238E27FC236}">
                <a16:creationId xmlns:a16="http://schemas.microsoft.com/office/drawing/2014/main" id="{0A9089F4-0117-4681-BFE2-462181920A17}"/>
              </a:ext>
            </a:extLst>
          </p:cNvPr>
          <p:cNvSpPr/>
          <p:nvPr/>
        </p:nvSpPr>
        <p:spPr>
          <a:xfrm>
            <a:off x="8995481" y="438649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CF8D7747-B4B3-498B-81F9-6F356137A07F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46" name="Rechteck: abgerundete Ecken 145">
              <a:extLst>
                <a:ext uri="{FF2B5EF4-FFF2-40B4-BE49-F238E27FC236}">
                  <a16:creationId xmlns:a16="http://schemas.microsoft.com/office/drawing/2014/main" id="{D4BF83D1-6394-4DFB-9DE2-B2B0BB7FA30D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7" name="Grafik 146">
              <a:extLst>
                <a:ext uri="{FF2B5EF4-FFF2-40B4-BE49-F238E27FC236}">
                  <a16:creationId xmlns:a16="http://schemas.microsoft.com/office/drawing/2014/main" id="{DCB8F2E0-DFC0-40C4-B6BE-36424CFFF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sp>
        <p:nvSpPr>
          <p:cNvPr id="173" name="Textfeld 172">
            <a:extLst>
              <a:ext uri="{FF2B5EF4-FFF2-40B4-BE49-F238E27FC236}">
                <a16:creationId xmlns:a16="http://schemas.microsoft.com/office/drawing/2014/main" id="{74E62D79-15B5-43CA-A26A-2D8ABA5BD4CE}"/>
              </a:ext>
            </a:extLst>
          </p:cNvPr>
          <p:cNvSpPr txBox="1"/>
          <p:nvPr/>
        </p:nvSpPr>
        <p:spPr>
          <a:xfrm>
            <a:off x="557841" y="5606879"/>
            <a:ext cx="1487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52E4F"/>
                </a:solidFill>
                <a:ea typeface="Verdana" panose="020B0604030504040204" pitchFamily="34" charset="0"/>
              </a:rPr>
              <a:t>MARK WHEELCHAIR PLACE , EMPTY SPACE OR ENTRANCE WITH CLICK ON THE SEAT</a:t>
            </a:r>
            <a:endParaRPr lang="de-DE" sz="1000" b="1" dirty="0">
              <a:solidFill>
                <a:srgbClr val="052E4F"/>
              </a:solidFill>
              <a:ea typeface="Verdana" panose="020B0604030504040204" pitchFamily="34" charset="0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58C47D45-52C8-4BDB-B54A-1FEFBBCF2575}"/>
              </a:ext>
            </a:extLst>
          </p:cNvPr>
          <p:cNvSpPr txBox="1"/>
          <p:nvPr/>
        </p:nvSpPr>
        <p:spPr>
          <a:xfrm>
            <a:off x="141866" y="3129455"/>
            <a:ext cx="19035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6780A2"/>
                </a:solidFill>
              </a:rPr>
              <a:t>(number of seats same as previous row)</a:t>
            </a:r>
            <a:endParaRPr lang="de-DE" sz="800" dirty="0">
              <a:solidFill>
                <a:srgbClr val="6780A2"/>
              </a:solidFill>
            </a:endParaRPr>
          </a:p>
        </p:txBody>
      </p: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D0138AD5-1C0E-4C35-AF58-06306B35C7E7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59" name="Freihandform 23">
              <a:extLst>
                <a:ext uri="{FF2B5EF4-FFF2-40B4-BE49-F238E27FC236}">
                  <a16:creationId xmlns:a16="http://schemas.microsoft.com/office/drawing/2014/main" id="{4697ADDD-CFCF-4B80-9387-3EF00F2043CE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60" name="Grafik 159">
              <a:extLst>
                <a:ext uri="{FF2B5EF4-FFF2-40B4-BE49-F238E27FC236}">
                  <a16:creationId xmlns:a16="http://schemas.microsoft.com/office/drawing/2014/main" id="{01CF7ABA-1276-4ED6-95D8-386DB5C3A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sp>
        <p:nvSpPr>
          <p:cNvPr id="178" name="Textfeld 177">
            <a:extLst>
              <a:ext uri="{FF2B5EF4-FFF2-40B4-BE49-F238E27FC236}">
                <a16:creationId xmlns:a16="http://schemas.microsoft.com/office/drawing/2014/main" id="{F8677F46-FA7B-49FF-B0B1-0346A20AAD88}"/>
              </a:ext>
            </a:extLst>
          </p:cNvPr>
          <p:cNvSpPr txBox="1"/>
          <p:nvPr/>
        </p:nvSpPr>
        <p:spPr>
          <a:xfrm>
            <a:off x="130631" y="1021498"/>
            <a:ext cx="1749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  <a:ea typeface="Verdana" panose="020B0604030504040204" pitchFamily="34" charset="0"/>
              </a:rPr>
              <a:t>SEATING MAP KONFIG.</a:t>
            </a:r>
          </a:p>
        </p:txBody>
      </p:sp>
      <p:grpSp>
        <p:nvGrpSpPr>
          <p:cNvPr id="179" name="Gruppieren 178">
            <a:extLst>
              <a:ext uri="{FF2B5EF4-FFF2-40B4-BE49-F238E27FC236}">
                <a16:creationId xmlns:a16="http://schemas.microsoft.com/office/drawing/2014/main" id="{763CC529-5DF4-4F0D-B4A1-8EDC749A700E}"/>
              </a:ext>
            </a:extLst>
          </p:cNvPr>
          <p:cNvGrpSpPr/>
          <p:nvPr/>
        </p:nvGrpSpPr>
        <p:grpSpPr>
          <a:xfrm>
            <a:off x="228821" y="1340749"/>
            <a:ext cx="494389" cy="494389"/>
            <a:chOff x="228821" y="1349422"/>
            <a:chExt cx="494389" cy="494389"/>
          </a:xfrm>
        </p:grpSpPr>
        <p:sp>
          <p:nvSpPr>
            <p:cNvPr id="180" name="Rechteck: abgerundete Ecken 179">
              <a:extLst>
                <a:ext uri="{FF2B5EF4-FFF2-40B4-BE49-F238E27FC236}">
                  <a16:creationId xmlns:a16="http://schemas.microsoft.com/office/drawing/2014/main" id="{06803D68-22EB-48FE-9E46-6BF3D7022A23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SAVE</a:t>
              </a:r>
            </a:p>
          </p:txBody>
        </p:sp>
        <p:pic>
          <p:nvPicPr>
            <p:cNvPr id="181" name="Grafik 180">
              <a:extLst>
                <a:ext uri="{FF2B5EF4-FFF2-40B4-BE49-F238E27FC236}">
                  <a16:creationId xmlns:a16="http://schemas.microsoft.com/office/drawing/2014/main" id="{5E2A7975-FAEB-4DCB-A5F0-7253805FD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D83434BD-F7C4-421B-B152-9E356BF4612C}"/>
              </a:ext>
            </a:extLst>
          </p:cNvPr>
          <p:cNvGrpSpPr/>
          <p:nvPr/>
        </p:nvGrpSpPr>
        <p:grpSpPr>
          <a:xfrm>
            <a:off x="799410" y="1343342"/>
            <a:ext cx="494389" cy="494390"/>
            <a:chOff x="799410" y="1352015"/>
            <a:chExt cx="494389" cy="494390"/>
          </a:xfrm>
        </p:grpSpPr>
        <p:sp>
          <p:nvSpPr>
            <p:cNvPr id="183" name="Rechteck: abgerundete Ecken 182">
              <a:extLst>
                <a:ext uri="{FF2B5EF4-FFF2-40B4-BE49-F238E27FC236}">
                  <a16:creationId xmlns:a16="http://schemas.microsoft.com/office/drawing/2014/main" id="{AB71BE62-22EC-45EF-81CD-C0A63866DE00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rgbClr val="062C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CONFIRM</a:t>
              </a:r>
              <a:endParaRPr lang="de-DE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184" name="Grafik 183">
              <a:extLst>
                <a:ext uri="{FF2B5EF4-FFF2-40B4-BE49-F238E27FC236}">
                  <a16:creationId xmlns:a16="http://schemas.microsoft.com/office/drawing/2014/main" id="{8EAE03C2-9BC1-4A08-978F-379557823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193" name="Textfeld 192">
            <a:extLst>
              <a:ext uri="{FF2B5EF4-FFF2-40B4-BE49-F238E27FC236}">
                <a16:creationId xmlns:a16="http://schemas.microsoft.com/office/drawing/2014/main" id="{7D4E5B63-F1E6-45CE-8603-BFAF58546147}"/>
              </a:ext>
            </a:extLst>
          </p:cNvPr>
          <p:cNvSpPr txBox="1"/>
          <p:nvPr/>
        </p:nvSpPr>
        <p:spPr>
          <a:xfrm>
            <a:off x="137939" y="661341"/>
            <a:ext cx="1276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</a:rPr>
              <a:t>WIFI DIRECT STATUS</a:t>
            </a:r>
          </a:p>
        </p:txBody>
      </p:sp>
      <p:pic>
        <p:nvPicPr>
          <p:cNvPr id="194" name="Grafik 193">
            <a:extLst>
              <a:ext uri="{FF2B5EF4-FFF2-40B4-BE49-F238E27FC236}">
                <a16:creationId xmlns:a16="http://schemas.microsoft.com/office/drawing/2014/main" id="{ED046B27-54BE-40CA-A9FD-FA1956B0CF6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195" name="DELETE">
            <a:extLst>
              <a:ext uri="{FF2B5EF4-FFF2-40B4-BE49-F238E27FC236}">
                <a16:creationId xmlns:a16="http://schemas.microsoft.com/office/drawing/2014/main" id="{035EDE1B-701E-4C1C-A1F2-3AC795C155B9}"/>
              </a:ext>
            </a:extLst>
          </p:cNvPr>
          <p:cNvGrpSpPr/>
          <p:nvPr/>
        </p:nvGrpSpPr>
        <p:grpSpPr>
          <a:xfrm>
            <a:off x="1368203" y="1340749"/>
            <a:ext cx="494389" cy="494389"/>
            <a:chOff x="1368203" y="1349422"/>
            <a:chExt cx="494389" cy="494389"/>
          </a:xfrm>
        </p:grpSpPr>
        <p:sp>
          <p:nvSpPr>
            <p:cNvPr id="196" name="Rechteck: abgerundete Ecken 195">
              <a:extLst>
                <a:ext uri="{FF2B5EF4-FFF2-40B4-BE49-F238E27FC236}">
                  <a16:creationId xmlns:a16="http://schemas.microsoft.com/office/drawing/2014/main" id="{88686835-80D7-4704-8D1B-B8C207D0429C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DELETE</a:t>
              </a:r>
            </a:p>
          </p:txBody>
        </p:sp>
        <p:pic>
          <p:nvPicPr>
            <p:cNvPr id="197" name="Grafik 196">
              <a:extLst>
                <a:ext uri="{FF2B5EF4-FFF2-40B4-BE49-F238E27FC236}">
                  <a16:creationId xmlns:a16="http://schemas.microsoft.com/office/drawing/2014/main" id="{6E26D153-FFF0-4AB2-B9CE-A284C403B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198" name="Gruppieren 197">
            <a:extLst>
              <a:ext uri="{FF2B5EF4-FFF2-40B4-BE49-F238E27FC236}">
                <a16:creationId xmlns:a16="http://schemas.microsoft.com/office/drawing/2014/main" id="{938D95B8-70ED-4A9A-8685-9717186F0CFE}"/>
              </a:ext>
            </a:extLst>
          </p:cNvPr>
          <p:cNvGrpSpPr/>
          <p:nvPr/>
        </p:nvGrpSpPr>
        <p:grpSpPr>
          <a:xfrm>
            <a:off x="4203636" y="2222863"/>
            <a:ext cx="3839352" cy="1794162"/>
            <a:chOff x="4203636" y="2222863"/>
            <a:chExt cx="3839352" cy="1794162"/>
          </a:xfrm>
        </p:grpSpPr>
        <p:grpSp>
          <p:nvGrpSpPr>
            <p:cNvPr id="199" name="Gruppieren 198">
              <a:extLst>
                <a:ext uri="{FF2B5EF4-FFF2-40B4-BE49-F238E27FC236}">
                  <a16:creationId xmlns:a16="http://schemas.microsoft.com/office/drawing/2014/main" id="{C3824A37-547E-4FFC-8E02-C876F5B7FEAE}"/>
                </a:ext>
              </a:extLst>
            </p:cNvPr>
            <p:cNvGrpSpPr/>
            <p:nvPr/>
          </p:nvGrpSpPr>
          <p:grpSpPr>
            <a:xfrm>
              <a:off x="4203636" y="2222863"/>
              <a:ext cx="3839352" cy="1794162"/>
              <a:chOff x="4203636" y="2222863"/>
              <a:chExt cx="3839352" cy="1794162"/>
            </a:xfrm>
          </p:grpSpPr>
          <p:sp>
            <p:nvSpPr>
              <p:cNvPr id="202" name="Rechteck: abgerundete Ecken 201">
                <a:extLst>
                  <a:ext uri="{FF2B5EF4-FFF2-40B4-BE49-F238E27FC236}">
                    <a16:creationId xmlns:a16="http://schemas.microsoft.com/office/drawing/2014/main" id="{ED8B29E8-EAF0-46E5-9488-F9AB98A9C96D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6" name="Textfeld 215">
                <a:extLst>
                  <a:ext uri="{FF2B5EF4-FFF2-40B4-BE49-F238E27FC236}">
                    <a16:creationId xmlns:a16="http://schemas.microsoft.com/office/drawing/2014/main" id="{04EF00F5-BD24-4B4C-BF73-9CFD5A3709E9}"/>
                  </a:ext>
                </a:extLst>
              </p:cNvPr>
              <p:cNvSpPr txBox="1"/>
              <p:nvPr/>
            </p:nvSpPr>
            <p:spPr>
              <a:xfrm>
                <a:off x="4203636" y="2519320"/>
                <a:ext cx="38393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</a:p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the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entire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Seating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Map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Konfig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. ?</a:t>
                </a:r>
              </a:p>
            </p:txBody>
          </p:sp>
          <p:pic>
            <p:nvPicPr>
              <p:cNvPr id="223" name="Grafik 222">
                <a:extLst>
                  <a:ext uri="{FF2B5EF4-FFF2-40B4-BE49-F238E27FC236}">
                    <a16:creationId xmlns:a16="http://schemas.microsoft.com/office/drawing/2014/main" id="{A776B9BF-2484-414E-B3F3-66B4DC65C6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200" name="Flussdiagramm: Alternativer Prozess 199">
              <a:hlinkClick r:id="rId34" action="ppaction://hlinksldjump"/>
              <a:extLst>
                <a:ext uri="{FF2B5EF4-FFF2-40B4-BE49-F238E27FC236}">
                  <a16:creationId xmlns:a16="http://schemas.microsoft.com/office/drawing/2014/main" id="{318E84BA-D504-40E9-A0D8-A8A5FE8DC6B2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201" name="Flussdiagramm: Alternativer Prozess 200">
              <a:hlinkClick r:id="rId34" action="ppaction://hlinksldjump"/>
              <a:extLst>
                <a:ext uri="{FF2B5EF4-FFF2-40B4-BE49-F238E27FC236}">
                  <a16:creationId xmlns:a16="http://schemas.microsoft.com/office/drawing/2014/main" id="{4B5DF5B3-6578-44E8-B327-CBD3466A507A}"/>
                </a:ext>
              </a:extLst>
            </p:cNvPr>
            <p:cNvSpPr/>
            <p:nvPr/>
          </p:nvSpPr>
          <p:spPr>
            <a:xfrm>
              <a:off x="4978401" y="3584697"/>
              <a:ext cx="2293908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all </a:t>
              </a:r>
              <a:r>
                <a:rPr lang="de-DE" sz="1200" b="1" dirty="0" err="1">
                  <a:solidFill>
                    <a:schemeClr val="bg1"/>
                  </a:solidFill>
                </a:rPr>
                <a:t>Detectors</a:t>
              </a:r>
              <a:endParaRPr lang="de-DE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1" name="CANCEL">
            <a:extLst>
              <a:ext uri="{FF2B5EF4-FFF2-40B4-BE49-F238E27FC236}">
                <a16:creationId xmlns:a16="http://schemas.microsoft.com/office/drawing/2014/main" id="{E86E5C75-6E1F-4813-B9C9-B67A269BB59C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232" name="DELETE2">
            <a:extLst>
              <a:ext uri="{FF2B5EF4-FFF2-40B4-BE49-F238E27FC236}">
                <a16:creationId xmlns:a16="http://schemas.microsoft.com/office/drawing/2014/main" id="{12DCD82F-093F-4595-914D-F765FBFF595D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233" name="Rechteck: abgerundete Ecken 232">
              <a:extLst>
                <a:ext uri="{FF2B5EF4-FFF2-40B4-BE49-F238E27FC236}">
                  <a16:creationId xmlns:a16="http://schemas.microsoft.com/office/drawing/2014/main" id="{3D67D25C-2DFC-49A5-A59C-B96D5688D094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234" name="Grafik 233">
              <a:extLst>
                <a:ext uri="{FF2B5EF4-FFF2-40B4-BE49-F238E27FC236}">
                  <a16:creationId xmlns:a16="http://schemas.microsoft.com/office/drawing/2014/main" id="{36C70F2D-209B-4F2A-8EBC-BD08FAD30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88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5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1"/>
                  </p:tgtEl>
                </p:cond>
              </p:nextCondLst>
            </p:seq>
          </p:childTnLst>
        </p:cTn>
      </p:par>
    </p:tnLst>
    <p:bldLst>
      <p:bldP spid="231" grpId="0" animBg="1"/>
      <p:bldP spid="23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rafik 281">
            <a:extLst>
              <a:ext uri="{FF2B5EF4-FFF2-40B4-BE49-F238E27FC236}">
                <a16:creationId xmlns:a16="http://schemas.microsoft.com/office/drawing/2014/main" id="{97A5C6C0-BC8D-4444-83B5-D49C91B6CD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A46CA18-5EB0-42F7-B351-520A2AFF0CB2}"/>
              </a:ext>
            </a:extLst>
          </p:cNvPr>
          <p:cNvSpPr txBox="1"/>
          <p:nvPr/>
        </p:nvSpPr>
        <p:spPr>
          <a:xfrm>
            <a:off x="3200400" y="2694246"/>
            <a:ext cx="6443330" cy="128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1" name="Grafik 330" descr="Ein Bild, das Text, Karte enthält.&#10;&#10;Automatisch generierte Beschreibung" hidden="1">
            <a:extLst>
              <a:ext uri="{FF2B5EF4-FFF2-40B4-BE49-F238E27FC236}">
                <a16:creationId xmlns:a16="http://schemas.microsoft.com/office/drawing/2014/main" id="{8A362C62-24BE-4104-8E5B-5CE9FFBF9F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15" t="30072" r="16962" b="47496"/>
          <a:stretch/>
        </p:blipFill>
        <p:spPr>
          <a:xfrm>
            <a:off x="6605337" y="295295"/>
            <a:ext cx="5354052" cy="6021283"/>
          </a:xfrm>
          <a:prstGeom prst="rect">
            <a:avLst/>
          </a:prstGeom>
        </p:spPr>
      </p:pic>
      <p:sp>
        <p:nvSpPr>
          <p:cNvPr id="87" name="Flussdiagramm: Alternativer Prozess 86">
            <a:extLst>
              <a:ext uri="{FF2B5EF4-FFF2-40B4-BE49-F238E27FC236}">
                <a16:creationId xmlns:a16="http://schemas.microsoft.com/office/drawing/2014/main" id="{0BA1A045-D9FB-4F8F-B39D-C4F131B694D8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pic>
        <p:nvPicPr>
          <p:cNvPr id="89" name="Grafik 88">
            <a:extLst>
              <a:ext uri="{FF2B5EF4-FFF2-40B4-BE49-F238E27FC236}">
                <a16:creationId xmlns:a16="http://schemas.microsoft.com/office/drawing/2014/main" id="{C516E958-C27B-4A7F-9747-9B5E27DB0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31105" y="5432436"/>
            <a:ext cx="496929" cy="496929"/>
          </a:xfrm>
          <a:prstGeom prst="rect">
            <a:avLst/>
          </a:prstGeom>
        </p:spPr>
      </p:pic>
      <p:grpSp>
        <p:nvGrpSpPr>
          <p:cNvPr id="154" name="Gruppieren 153">
            <a:extLst>
              <a:ext uri="{FF2B5EF4-FFF2-40B4-BE49-F238E27FC236}">
                <a16:creationId xmlns:a16="http://schemas.microsoft.com/office/drawing/2014/main" id="{97A52CAB-7307-409D-9FD3-7F6A823EDBB9}"/>
              </a:ext>
            </a:extLst>
          </p:cNvPr>
          <p:cNvGrpSpPr/>
          <p:nvPr/>
        </p:nvGrpSpPr>
        <p:grpSpPr>
          <a:xfrm>
            <a:off x="1633543" y="124073"/>
            <a:ext cx="8917943" cy="5903922"/>
            <a:chOff x="1633543" y="124073"/>
            <a:chExt cx="8917943" cy="5903922"/>
          </a:xfrm>
        </p:grpSpPr>
        <p:sp>
          <p:nvSpPr>
            <p:cNvPr id="155" name="Textfeld 154">
              <a:extLst>
                <a:ext uri="{FF2B5EF4-FFF2-40B4-BE49-F238E27FC236}">
                  <a16:creationId xmlns:a16="http://schemas.microsoft.com/office/drawing/2014/main" id="{74C91B5B-0E41-43B4-8DD5-B0A65F17D2EC}"/>
                </a:ext>
              </a:extLst>
            </p:cNvPr>
            <p:cNvSpPr txBox="1"/>
            <p:nvPr/>
          </p:nvSpPr>
          <p:spPr>
            <a:xfrm>
              <a:off x="4831999" y="124073"/>
              <a:ext cx="252800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800" b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CINEMA </a:t>
              </a:r>
              <a:r>
                <a:rPr kumimoji="0" lang="de-DE" sz="4000" b="1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1</a:t>
              </a:r>
            </a:p>
          </p:txBody>
        </p:sp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6360EADE-22F7-4E2C-B150-205B31F42064}"/>
                </a:ext>
              </a:extLst>
            </p:cNvPr>
            <p:cNvGrpSpPr/>
            <p:nvPr/>
          </p:nvGrpSpPr>
          <p:grpSpPr>
            <a:xfrm>
              <a:off x="1634129" y="1470939"/>
              <a:ext cx="8917357" cy="684091"/>
              <a:chOff x="224874" y="5573682"/>
              <a:chExt cx="1705877" cy="143887"/>
            </a:xfrm>
            <a:solidFill>
              <a:srgbClr val="062C50"/>
            </a:solidFill>
          </p:grpSpPr>
          <p:sp>
            <p:nvSpPr>
              <p:cNvPr id="253" name="Rechteck: abgerundete Ecken 252">
                <a:extLst>
                  <a:ext uri="{FF2B5EF4-FFF2-40B4-BE49-F238E27FC236}">
                    <a16:creationId xmlns:a16="http://schemas.microsoft.com/office/drawing/2014/main" id="{36710DA1-0ED1-4218-A12A-9CB86F3AA1C9}"/>
                  </a:ext>
                </a:extLst>
              </p:cNvPr>
              <p:cNvSpPr/>
              <p:nvPr/>
            </p:nvSpPr>
            <p:spPr>
              <a:xfrm>
                <a:off x="224874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40</a:t>
                </a:r>
                <a:endParaRPr kumimoji="0" lang="de-DE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54" name="Rechteck: abgerundete Ecken 253">
                <a:extLst>
                  <a:ext uri="{FF2B5EF4-FFF2-40B4-BE49-F238E27FC236}">
                    <a16:creationId xmlns:a16="http://schemas.microsoft.com/office/drawing/2014/main" id="{902641A9-D8B4-4DD8-944A-0A0677E07555}"/>
                  </a:ext>
                </a:extLst>
              </p:cNvPr>
              <p:cNvSpPr/>
              <p:nvPr/>
            </p:nvSpPr>
            <p:spPr>
              <a:xfrm>
                <a:off x="381886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41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55" name="Rechteck: abgerundete Ecken 254">
                <a:extLst>
                  <a:ext uri="{FF2B5EF4-FFF2-40B4-BE49-F238E27FC236}">
                    <a16:creationId xmlns:a16="http://schemas.microsoft.com/office/drawing/2014/main" id="{AD0AE3F6-1EEB-470E-9A6A-B68547421A84}"/>
                  </a:ext>
                </a:extLst>
              </p:cNvPr>
              <p:cNvSpPr/>
              <p:nvPr/>
            </p:nvSpPr>
            <p:spPr>
              <a:xfrm>
                <a:off x="539331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42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56" name="Rechteck: abgerundete Ecken 255">
                <a:extLst>
                  <a:ext uri="{FF2B5EF4-FFF2-40B4-BE49-F238E27FC236}">
                    <a16:creationId xmlns:a16="http://schemas.microsoft.com/office/drawing/2014/main" id="{357FED07-11B4-478D-9F6E-A9706A7E1E11}"/>
                  </a:ext>
                </a:extLst>
              </p:cNvPr>
              <p:cNvSpPr/>
              <p:nvPr/>
            </p:nvSpPr>
            <p:spPr>
              <a:xfrm>
                <a:off x="1788298" y="557511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50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57" name="Rechteck: abgerundete Ecken 256">
                <a:extLst>
                  <a:ext uri="{FF2B5EF4-FFF2-40B4-BE49-F238E27FC236}">
                    <a16:creationId xmlns:a16="http://schemas.microsoft.com/office/drawing/2014/main" id="{80DE6F6C-B9EC-4397-93AE-6675388B8B2B}"/>
                  </a:ext>
                </a:extLst>
              </p:cNvPr>
              <p:cNvSpPr/>
              <p:nvPr/>
            </p:nvSpPr>
            <p:spPr>
              <a:xfrm>
                <a:off x="695375" y="557449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43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64" name="Rechteck: abgerundete Ecken 263">
                <a:extLst>
                  <a:ext uri="{FF2B5EF4-FFF2-40B4-BE49-F238E27FC236}">
                    <a16:creationId xmlns:a16="http://schemas.microsoft.com/office/drawing/2014/main" id="{A0A8630A-EF3D-4AFE-A149-DCA42B345DA8}"/>
                  </a:ext>
                </a:extLst>
              </p:cNvPr>
              <p:cNvSpPr/>
              <p:nvPr/>
            </p:nvSpPr>
            <p:spPr>
              <a:xfrm>
                <a:off x="852928" y="557449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44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65" name="Rechteck: abgerundete Ecken 264">
                <a:extLst>
                  <a:ext uri="{FF2B5EF4-FFF2-40B4-BE49-F238E27FC236}">
                    <a16:creationId xmlns:a16="http://schemas.microsoft.com/office/drawing/2014/main" id="{D9279333-DDBF-411E-8D49-DA90DF4D1105}"/>
                  </a:ext>
                </a:extLst>
              </p:cNvPr>
              <p:cNvSpPr/>
              <p:nvPr/>
            </p:nvSpPr>
            <p:spPr>
              <a:xfrm>
                <a:off x="1008930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45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66" name="Rechteck: abgerundete Ecken 265">
                <a:extLst>
                  <a:ext uri="{FF2B5EF4-FFF2-40B4-BE49-F238E27FC236}">
                    <a16:creationId xmlns:a16="http://schemas.microsoft.com/office/drawing/2014/main" id="{095CF70A-1479-42A8-90A0-20E2E9B0F3EF}"/>
                  </a:ext>
                </a:extLst>
              </p:cNvPr>
              <p:cNvSpPr/>
              <p:nvPr/>
            </p:nvSpPr>
            <p:spPr>
              <a:xfrm>
                <a:off x="1165395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67" name="Rechteck: abgerundete Ecken 266">
                <a:extLst>
                  <a:ext uri="{FF2B5EF4-FFF2-40B4-BE49-F238E27FC236}">
                    <a16:creationId xmlns:a16="http://schemas.microsoft.com/office/drawing/2014/main" id="{B73055A5-0676-4BB0-85CD-758CD73BB8A5}"/>
                  </a:ext>
                </a:extLst>
              </p:cNvPr>
              <p:cNvSpPr/>
              <p:nvPr/>
            </p:nvSpPr>
            <p:spPr>
              <a:xfrm>
                <a:off x="1321159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47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68" name="Rechteck: abgerundete Ecken 267">
                <a:extLst>
                  <a:ext uri="{FF2B5EF4-FFF2-40B4-BE49-F238E27FC236}">
                    <a16:creationId xmlns:a16="http://schemas.microsoft.com/office/drawing/2014/main" id="{1F8B128E-CE8E-445E-BBE5-F1D0B554B7F5}"/>
                  </a:ext>
                </a:extLst>
              </p:cNvPr>
              <p:cNvSpPr/>
              <p:nvPr/>
            </p:nvSpPr>
            <p:spPr>
              <a:xfrm>
                <a:off x="1476923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48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69" name="Rechteck: abgerundete Ecken 268">
                <a:extLst>
                  <a:ext uri="{FF2B5EF4-FFF2-40B4-BE49-F238E27FC236}">
                    <a16:creationId xmlns:a16="http://schemas.microsoft.com/office/drawing/2014/main" id="{75FA576B-33EB-4F38-A4B9-4EFDF885F0E1}"/>
                  </a:ext>
                </a:extLst>
              </p:cNvPr>
              <p:cNvSpPr/>
              <p:nvPr/>
            </p:nvSpPr>
            <p:spPr>
              <a:xfrm>
                <a:off x="1631833" y="557368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49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</p:grpSp>
        <p:grpSp>
          <p:nvGrpSpPr>
            <p:cNvPr id="157" name="Gruppieren 156">
              <a:extLst>
                <a:ext uri="{FF2B5EF4-FFF2-40B4-BE49-F238E27FC236}">
                  <a16:creationId xmlns:a16="http://schemas.microsoft.com/office/drawing/2014/main" id="{AA6191A8-834A-44DD-8FCE-A8C247D61CBF}"/>
                </a:ext>
              </a:extLst>
            </p:cNvPr>
            <p:cNvGrpSpPr/>
            <p:nvPr/>
          </p:nvGrpSpPr>
          <p:grpSpPr>
            <a:xfrm>
              <a:off x="1637200" y="2439428"/>
              <a:ext cx="6475415" cy="679895"/>
              <a:chOff x="709634" y="5734399"/>
              <a:chExt cx="1238738" cy="143004"/>
            </a:xfrm>
            <a:solidFill>
              <a:srgbClr val="062C50"/>
            </a:solidFill>
          </p:grpSpPr>
          <p:sp>
            <p:nvSpPr>
              <p:cNvPr id="200" name="Rechteck: abgerundete Ecken 199">
                <a:extLst>
                  <a:ext uri="{FF2B5EF4-FFF2-40B4-BE49-F238E27FC236}">
                    <a16:creationId xmlns:a16="http://schemas.microsoft.com/office/drawing/2014/main" id="{698638E0-034E-45B9-88E2-F620081230F9}"/>
                  </a:ext>
                </a:extLst>
              </p:cNvPr>
              <p:cNvSpPr/>
              <p:nvPr/>
            </p:nvSpPr>
            <p:spPr>
              <a:xfrm>
                <a:off x="709634" y="5734404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32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01" name="Rechteck: abgerundete Ecken 200">
                <a:extLst>
                  <a:ext uri="{FF2B5EF4-FFF2-40B4-BE49-F238E27FC236}">
                    <a16:creationId xmlns:a16="http://schemas.microsoft.com/office/drawing/2014/main" id="{5D8206EF-4BB9-4925-84FF-55C96B426478}"/>
                  </a:ext>
                </a:extLst>
              </p:cNvPr>
              <p:cNvSpPr/>
              <p:nvPr/>
            </p:nvSpPr>
            <p:spPr>
              <a:xfrm>
                <a:off x="866646" y="5734404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33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47" name="Rechteck: abgerundete Ecken 246">
                <a:extLst>
                  <a:ext uri="{FF2B5EF4-FFF2-40B4-BE49-F238E27FC236}">
                    <a16:creationId xmlns:a16="http://schemas.microsoft.com/office/drawing/2014/main" id="{DC90C096-CA19-495C-9794-BA94727D775F}"/>
                  </a:ext>
                </a:extLst>
              </p:cNvPr>
              <p:cNvSpPr/>
              <p:nvPr/>
            </p:nvSpPr>
            <p:spPr>
              <a:xfrm>
                <a:off x="1024091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34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48" name="Rechteck: abgerundete Ecken 247">
                <a:extLst>
                  <a:ext uri="{FF2B5EF4-FFF2-40B4-BE49-F238E27FC236}">
                    <a16:creationId xmlns:a16="http://schemas.microsoft.com/office/drawing/2014/main" id="{2BB96EAA-A957-45E6-A865-3BBC0B4E78A1}"/>
                  </a:ext>
                </a:extLst>
              </p:cNvPr>
              <p:cNvSpPr/>
              <p:nvPr/>
            </p:nvSpPr>
            <p:spPr>
              <a:xfrm>
                <a:off x="1180135" y="5734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35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49" name="Rechteck: abgerundete Ecken 248">
                <a:extLst>
                  <a:ext uri="{FF2B5EF4-FFF2-40B4-BE49-F238E27FC236}">
                    <a16:creationId xmlns:a16="http://schemas.microsoft.com/office/drawing/2014/main" id="{2D2FC73C-8A71-4308-9495-E7B784CE2C54}"/>
                  </a:ext>
                </a:extLst>
              </p:cNvPr>
              <p:cNvSpPr/>
              <p:nvPr/>
            </p:nvSpPr>
            <p:spPr>
              <a:xfrm>
                <a:off x="1337688" y="573494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36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50" name="Rechteck: abgerundete Ecken 249">
                <a:extLst>
                  <a:ext uri="{FF2B5EF4-FFF2-40B4-BE49-F238E27FC236}">
                    <a16:creationId xmlns:a16="http://schemas.microsoft.com/office/drawing/2014/main" id="{8AD07FDF-B9AB-43AB-9F2F-6E740A1B3024}"/>
                  </a:ext>
                </a:extLst>
              </p:cNvPr>
              <p:cNvSpPr/>
              <p:nvPr/>
            </p:nvSpPr>
            <p:spPr>
              <a:xfrm>
                <a:off x="1493690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37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51" name="Rechteck: abgerundete Ecken 250">
                <a:extLst>
                  <a:ext uri="{FF2B5EF4-FFF2-40B4-BE49-F238E27FC236}">
                    <a16:creationId xmlns:a16="http://schemas.microsoft.com/office/drawing/2014/main" id="{C4DE964C-6730-4801-9764-733DCF6F7D12}"/>
                  </a:ext>
                </a:extLst>
              </p:cNvPr>
              <p:cNvSpPr/>
              <p:nvPr/>
            </p:nvSpPr>
            <p:spPr>
              <a:xfrm>
                <a:off x="1650155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38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252" name="Rechteck: abgerundete Ecken 251">
                <a:extLst>
                  <a:ext uri="{FF2B5EF4-FFF2-40B4-BE49-F238E27FC236}">
                    <a16:creationId xmlns:a16="http://schemas.microsoft.com/office/drawing/2014/main" id="{6CDC00CC-1A1F-4697-8FDD-404E76D16CC5}"/>
                  </a:ext>
                </a:extLst>
              </p:cNvPr>
              <p:cNvSpPr/>
              <p:nvPr/>
            </p:nvSpPr>
            <p:spPr>
              <a:xfrm>
                <a:off x="1805919" y="573439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39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</p:grpSp>
        <p:grpSp>
          <p:nvGrpSpPr>
            <p:cNvPr id="158" name="Gruppieren 157">
              <a:extLst>
                <a:ext uri="{FF2B5EF4-FFF2-40B4-BE49-F238E27FC236}">
                  <a16:creationId xmlns:a16="http://schemas.microsoft.com/office/drawing/2014/main" id="{322E77A0-9702-4104-8C34-DC83166AA936}"/>
                </a:ext>
              </a:extLst>
            </p:cNvPr>
            <p:cNvGrpSpPr/>
            <p:nvPr/>
          </p:nvGrpSpPr>
          <p:grpSpPr>
            <a:xfrm>
              <a:off x="1633543" y="3423193"/>
              <a:ext cx="8917357" cy="689668"/>
              <a:chOff x="224874" y="5573945"/>
              <a:chExt cx="1705877" cy="145060"/>
            </a:xfrm>
            <a:solidFill>
              <a:srgbClr val="062C50"/>
            </a:solidFill>
          </p:grpSpPr>
          <p:sp>
            <p:nvSpPr>
              <p:cNvPr id="189" name="Rechteck: abgerundete Ecken 188">
                <a:extLst>
                  <a:ext uri="{FF2B5EF4-FFF2-40B4-BE49-F238E27FC236}">
                    <a16:creationId xmlns:a16="http://schemas.microsoft.com/office/drawing/2014/main" id="{27B23D7F-D082-49E1-B9F7-C1BE7823B933}"/>
                  </a:ext>
                </a:extLst>
              </p:cNvPr>
              <p:cNvSpPr/>
              <p:nvPr/>
            </p:nvSpPr>
            <p:spPr>
              <a:xfrm>
                <a:off x="224874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21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90" name="Rechteck: abgerundete Ecken 189">
                <a:extLst>
                  <a:ext uri="{FF2B5EF4-FFF2-40B4-BE49-F238E27FC236}">
                    <a16:creationId xmlns:a16="http://schemas.microsoft.com/office/drawing/2014/main" id="{D096AEC1-7DBC-4583-A5C8-1AB8F0EA4036}"/>
                  </a:ext>
                </a:extLst>
              </p:cNvPr>
              <p:cNvSpPr/>
              <p:nvPr/>
            </p:nvSpPr>
            <p:spPr>
              <a:xfrm>
                <a:off x="381886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22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91" name="Rechteck: abgerundete Ecken 190">
                <a:extLst>
                  <a:ext uri="{FF2B5EF4-FFF2-40B4-BE49-F238E27FC236}">
                    <a16:creationId xmlns:a16="http://schemas.microsoft.com/office/drawing/2014/main" id="{D97EC7D4-D45A-4712-9D4C-8BC28A15D113}"/>
                  </a:ext>
                </a:extLst>
              </p:cNvPr>
              <p:cNvSpPr/>
              <p:nvPr/>
            </p:nvSpPr>
            <p:spPr>
              <a:xfrm>
                <a:off x="539331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23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92" name="Rechteck: abgerundete Ecken 191">
                <a:extLst>
                  <a:ext uri="{FF2B5EF4-FFF2-40B4-BE49-F238E27FC236}">
                    <a16:creationId xmlns:a16="http://schemas.microsoft.com/office/drawing/2014/main" id="{3717A8FB-1E99-4BFB-88A4-D83A9344632B}"/>
                  </a:ext>
                </a:extLst>
              </p:cNvPr>
              <p:cNvSpPr/>
              <p:nvPr/>
            </p:nvSpPr>
            <p:spPr>
              <a:xfrm>
                <a:off x="1788298" y="557655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31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93" name="Rechteck: abgerundete Ecken 192">
                <a:extLst>
                  <a:ext uri="{FF2B5EF4-FFF2-40B4-BE49-F238E27FC236}">
                    <a16:creationId xmlns:a16="http://schemas.microsoft.com/office/drawing/2014/main" id="{7BDA828C-B2E1-4652-BC97-BEB7CAAAB5F2}"/>
                  </a:ext>
                </a:extLst>
              </p:cNvPr>
              <p:cNvSpPr/>
              <p:nvPr/>
            </p:nvSpPr>
            <p:spPr>
              <a:xfrm>
                <a:off x="695375" y="557449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24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94" name="Rechteck: abgerundete Ecken 193">
                <a:extLst>
                  <a:ext uri="{FF2B5EF4-FFF2-40B4-BE49-F238E27FC236}">
                    <a16:creationId xmlns:a16="http://schemas.microsoft.com/office/drawing/2014/main" id="{645D47A0-C157-4B97-AE46-997F5BC9DE72}"/>
                  </a:ext>
                </a:extLst>
              </p:cNvPr>
              <p:cNvSpPr/>
              <p:nvPr/>
            </p:nvSpPr>
            <p:spPr>
              <a:xfrm>
                <a:off x="852928" y="557449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25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95" name="Rechteck: abgerundete Ecken 194">
                <a:extLst>
                  <a:ext uri="{FF2B5EF4-FFF2-40B4-BE49-F238E27FC236}">
                    <a16:creationId xmlns:a16="http://schemas.microsoft.com/office/drawing/2014/main" id="{F197591B-4666-424A-B02B-EADAD6121997}"/>
                  </a:ext>
                </a:extLst>
              </p:cNvPr>
              <p:cNvSpPr/>
              <p:nvPr/>
            </p:nvSpPr>
            <p:spPr>
              <a:xfrm>
                <a:off x="1008930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26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96" name="Rechteck: abgerundete Ecken 195">
                <a:extLst>
                  <a:ext uri="{FF2B5EF4-FFF2-40B4-BE49-F238E27FC236}">
                    <a16:creationId xmlns:a16="http://schemas.microsoft.com/office/drawing/2014/main" id="{53FCE282-EEF8-4D71-861A-F031D30BFF90}"/>
                  </a:ext>
                </a:extLst>
              </p:cNvPr>
              <p:cNvSpPr/>
              <p:nvPr/>
            </p:nvSpPr>
            <p:spPr>
              <a:xfrm>
                <a:off x="1165395" y="557394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27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97" name="Rechteck: abgerundete Ecken 196">
                <a:extLst>
                  <a:ext uri="{FF2B5EF4-FFF2-40B4-BE49-F238E27FC236}">
                    <a16:creationId xmlns:a16="http://schemas.microsoft.com/office/drawing/2014/main" id="{59EB8B05-6E63-4DB0-9187-26C5D5472808}"/>
                  </a:ext>
                </a:extLst>
              </p:cNvPr>
              <p:cNvSpPr/>
              <p:nvPr/>
            </p:nvSpPr>
            <p:spPr>
              <a:xfrm>
                <a:off x="1321159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28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98" name="Rechteck: abgerundete Ecken 197">
                <a:extLst>
                  <a:ext uri="{FF2B5EF4-FFF2-40B4-BE49-F238E27FC236}">
                    <a16:creationId xmlns:a16="http://schemas.microsoft.com/office/drawing/2014/main" id="{9B53052B-631A-4FE9-A44F-118002A19343}"/>
                  </a:ext>
                </a:extLst>
              </p:cNvPr>
              <p:cNvSpPr/>
              <p:nvPr/>
            </p:nvSpPr>
            <p:spPr>
              <a:xfrm>
                <a:off x="1476923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29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99" name="Rechteck: abgerundete Ecken 198">
                <a:extLst>
                  <a:ext uri="{FF2B5EF4-FFF2-40B4-BE49-F238E27FC236}">
                    <a16:creationId xmlns:a16="http://schemas.microsoft.com/office/drawing/2014/main" id="{E1C9C522-779D-4BC0-843A-EB51B79C4DCD}"/>
                  </a:ext>
                </a:extLst>
              </p:cNvPr>
              <p:cNvSpPr/>
              <p:nvPr/>
            </p:nvSpPr>
            <p:spPr>
              <a:xfrm>
                <a:off x="1631833" y="557655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30</a:t>
                </a:r>
                <a:endPara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</p:grpSp>
        <p:grpSp>
          <p:nvGrpSpPr>
            <p:cNvPr id="159" name="Gruppieren 158">
              <a:extLst>
                <a:ext uri="{FF2B5EF4-FFF2-40B4-BE49-F238E27FC236}">
                  <a16:creationId xmlns:a16="http://schemas.microsoft.com/office/drawing/2014/main" id="{07EB0420-7364-4479-898C-F22902E2214D}"/>
                </a:ext>
              </a:extLst>
            </p:cNvPr>
            <p:cNvGrpSpPr/>
            <p:nvPr/>
          </p:nvGrpSpPr>
          <p:grpSpPr>
            <a:xfrm>
              <a:off x="1634285" y="4386386"/>
              <a:ext cx="8130336" cy="682525"/>
              <a:chOff x="1638923" y="4148261"/>
              <a:chExt cx="8130336" cy="682525"/>
            </a:xfrm>
            <a:solidFill>
              <a:srgbClr val="062C50"/>
            </a:solidFill>
          </p:grpSpPr>
          <p:sp>
            <p:nvSpPr>
              <p:cNvPr id="179" name="Rechteck: abgerundete Ecken 178">
                <a:extLst>
                  <a:ext uri="{FF2B5EF4-FFF2-40B4-BE49-F238E27FC236}">
                    <a16:creationId xmlns:a16="http://schemas.microsoft.com/office/drawing/2014/main" id="{0B302228-C268-4DE7-9E77-718CEF335F0D}"/>
                  </a:ext>
                </a:extLst>
              </p:cNvPr>
              <p:cNvSpPr/>
              <p:nvPr/>
            </p:nvSpPr>
            <p:spPr>
              <a:xfrm>
                <a:off x="163892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11</a:t>
                </a:r>
              </a:p>
            </p:txBody>
          </p:sp>
          <p:sp>
            <p:nvSpPr>
              <p:cNvPr id="180" name="Rechteck: abgerundete Ecken 179">
                <a:extLst>
                  <a:ext uri="{FF2B5EF4-FFF2-40B4-BE49-F238E27FC236}">
                    <a16:creationId xmlns:a16="http://schemas.microsoft.com/office/drawing/2014/main" id="{8E71A136-E9BE-4CFE-B369-BDDDF83BB012}"/>
                  </a:ext>
                </a:extLst>
              </p:cNvPr>
              <p:cNvSpPr/>
              <p:nvPr/>
            </p:nvSpPr>
            <p:spPr>
              <a:xfrm>
                <a:off x="245969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12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81" name="Rechteck: abgerundete Ecken 180">
                <a:extLst>
                  <a:ext uri="{FF2B5EF4-FFF2-40B4-BE49-F238E27FC236}">
                    <a16:creationId xmlns:a16="http://schemas.microsoft.com/office/drawing/2014/main" id="{4B482A2A-2C47-4D7C-A31B-35141C9062E0}"/>
                  </a:ext>
                </a:extLst>
              </p:cNvPr>
              <p:cNvSpPr/>
              <p:nvPr/>
            </p:nvSpPr>
            <p:spPr>
              <a:xfrm>
                <a:off x="3282727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13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82" name="Rechteck: abgerundete Ecken 181">
                <a:extLst>
                  <a:ext uri="{FF2B5EF4-FFF2-40B4-BE49-F238E27FC236}">
                    <a16:creationId xmlns:a16="http://schemas.microsoft.com/office/drawing/2014/main" id="{E62B882B-0DB5-4BDC-B483-01E1306BDAEE}"/>
                  </a:ext>
                </a:extLst>
              </p:cNvPr>
              <p:cNvSpPr/>
              <p:nvPr/>
            </p:nvSpPr>
            <p:spPr>
              <a:xfrm>
                <a:off x="4098436" y="4150880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14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83" name="Rechteck: abgerundete Ecken 182">
                <a:extLst>
                  <a:ext uri="{FF2B5EF4-FFF2-40B4-BE49-F238E27FC236}">
                    <a16:creationId xmlns:a16="http://schemas.microsoft.com/office/drawing/2014/main" id="{4A05F5F9-B3FF-427F-BF8C-667079C21D5C}"/>
                  </a:ext>
                </a:extLst>
              </p:cNvPr>
              <p:cNvSpPr/>
              <p:nvPr/>
            </p:nvSpPr>
            <p:spPr>
              <a:xfrm>
                <a:off x="4922031" y="4150875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15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84" name="Rechteck: abgerundete Ecken 183">
                <a:extLst>
                  <a:ext uri="{FF2B5EF4-FFF2-40B4-BE49-F238E27FC236}">
                    <a16:creationId xmlns:a16="http://schemas.microsoft.com/office/drawing/2014/main" id="{95E0CA0E-5ABE-4BA7-9E8A-3F8C318F5F19}"/>
                  </a:ext>
                </a:extLst>
              </p:cNvPr>
              <p:cNvSpPr/>
              <p:nvPr/>
            </p:nvSpPr>
            <p:spPr>
              <a:xfrm>
                <a:off x="5737521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85" name="Rechteck: abgerundete Ecken 184">
                <a:extLst>
                  <a:ext uri="{FF2B5EF4-FFF2-40B4-BE49-F238E27FC236}">
                    <a16:creationId xmlns:a16="http://schemas.microsoft.com/office/drawing/2014/main" id="{9900DE86-C8A5-490D-9A66-6E79F778D4CD}"/>
                  </a:ext>
                </a:extLst>
              </p:cNvPr>
              <p:cNvSpPr/>
              <p:nvPr/>
            </p:nvSpPr>
            <p:spPr>
              <a:xfrm>
                <a:off x="6555433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17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86" name="Rechteck: abgerundete Ecken 185">
                <a:extLst>
                  <a:ext uri="{FF2B5EF4-FFF2-40B4-BE49-F238E27FC236}">
                    <a16:creationId xmlns:a16="http://schemas.microsoft.com/office/drawing/2014/main" id="{2E6CEF34-219A-48A6-BA08-13032D9D44AB}"/>
                  </a:ext>
                </a:extLst>
              </p:cNvPr>
              <p:cNvSpPr/>
              <p:nvPr/>
            </p:nvSpPr>
            <p:spPr>
              <a:xfrm>
                <a:off x="7369678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18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87" name="Rechteck: abgerundete Ecken 186">
                <a:extLst>
                  <a:ext uri="{FF2B5EF4-FFF2-40B4-BE49-F238E27FC236}">
                    <a16:creationId xmlns:a16="http://schemas.microsoft.com/office/drawing/2014/main" id="{54DE2800-9B25-4A94-B0BD-36D708FE3D1E}"/>
                  </a:ext>
                </a:extLst>
              </p:cNvPr>
              <p:cNvSpPr/>
              <p:nvPr/>
            </p:nvSpPr>
            <p:spPr>
              <a:xfrm>
                <a:off x="8183923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19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  <p:sp>
            <p:nvSpPr>
              <p:cNvPr id="188" name="Rechteck: abgerundete Ecken 187">
                <a:extLst>
                  <a:ext uri="{FF2B5EF4-FFF2-40B4-BE49-F238E27FC236}">
                    <a16:creationId xmlns:a16="http://schemas.microsoft.com/office/drawing/2014/main" id="{802A314A-B90D-4A1D-ABED-2A386CB758C4}"/>
                  </a:ext>
                </a:extLst>
              </p:cNvPr>
              <p:cNvSpPr/>
              <p:nvPr/>
            </p:nvSpPr>
            <p:spPr>
              <a:xfrm>
                <a:off x="9024594" y="415351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rPr>
                  <a:t>20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endParaRPr>
              </a:p>
            </p:txBody>
          </p:sp>
        </p:grpSp>
        <p:grpSp>
          <p:nvGrpSpPr>
            <p:cNvPr id="161" name="Gruppieren 160">
              <a:extLst>
                <a:ext uri="{FF2B5EF4-FFF2-40B4-BE49-F238E27FC236}">
                  <a16:creationId xmlns:a16="http://schemas.microsoft.com/office/drawing/2014/main" id="{F872B3B5-5F72-4A23-A924-9961A26FB53E}"/>
                </a:ext>
              </a:extLst>
            </p:cNvPr>
            <p:cNvGrpSpPr/>
            <p:nvPr/>
          </p:nvGrpSpPr>
          <p:grpSpPr>
            <a:xfrm>
              <a:off x="1637794" y="5346543"/>
              <a:ext cx="8114108" cy="681452"/>
              <a:chOff x="1637794" y="5346543"/>
              <a:chExt cx="8114108" cy="681452"/>
            </a:xfrm>
          </p:grpSpPr>
          <p:grpSp>
            <p:nvGrpSpPr>
              <p:cNvPr id="162" name="Gruppieren 161">
                <a:extLst>
                  <a:ext uri="{FF2B5EF4-FFF2-40B4-BE49-F238E27FC236}">
                    <a16:creationId xmlns:a16="http://schemas.microsoft.com/office/drawing/2014/main" id="{9A33448D-A922-4BF7-AC4D-C6238E57A37A}"/>
                  </a:ext>
                </a:extLst>
              </p:cNvPr>
              <p:cNvGrpSpPr/>
              <p:nvPr/>
            </p:nvGrpSpPr>
            <p:grpSpPr>
              <a:xfrm>
                <a:off x="1637794" y="5346543"/>
                <a:ext cx="8114108" cy="681452"/>
                <a:chOff x="228822" y="6241113"/>
                <a:chExt cx="1552217" cy="143332"/>
              </a:xfrm>
              <a:solidFill>
                <a:srgbClr val="062C50"/>
              </a:solidFill>
            </p:grpSpPr>
            <p:sp>
              <p:nvSpPr>
                <p:cNvPr id="164" name="Rechteck: abgerundete Ecken 163">
                  <a:extLst>
                    <a:ext uri="{FF2B5EF4-FFF2-40B4-BE49-F238E27FC236}">
                      <a16:creationId xmlns:a16="http://schemas.microsoft.com/office/drawing/2014/main" id="{46846D33-256D-438A-AD0A-77C524C9A4E8}"/>
                    </a:ext>
                  </a:extLst>
                </p:cNvPr>
                <p:cNvSpPr/>
                <p:nvPr/>
              </p:nvSpPr>
              <p:spPr>
                <a:xfrm>
                  <a:off x="228822" y="6241446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1</a:t>
                  </a:r>
                </a:p>
              </p:txBody>
            </p:sp>
            <p:sp>
              <p:nvSpPr>
                <p:cNvPr id="165" name="Rechteck: abgerundete Ecken 164">
                  <a:extLst>
                    <a:ext uri="{FF2B5EF4-FFF2-40B4-BE49-F238E27FC236}">
                      <a16:creationId xmlns:a16="http://schemas.microsoft.com/office/drawing/2014/main" id="{08326EF8-3156-4C01-A277-515D0110A3D6}"/>
                    </a:ext>
                  </a:extLst>
                </p:cNvPr>
                <p:cNvSpPr/>
                <p:nvPr/>
              </p:nvSpPr>
              <p:spPr>
                <a:xfrm>
                  <a:off x="385834" y="6241446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2</a:t>
                  </a:r>
                </a:p>
              </p:txBody>
            </p:sp>
            <p:sp>
              <p:nvSpPr>
                <p:cNvPr id="166" name="Rechteck: abgerundete Ecken 165">
                  <a:extLst>
                    <a:ext uri="{FF2B5EF4-FFF2-40B4-BE49-F238E27FC236}">
                      <a16:creationId xmlns:a16="http://schemas.microsoft.com/office/drawing/2014/main" id="{4E26C31C-2BA8-43CE-A619-91C4481CAFE1}"/>
                    </a:ext>
                  </a:extLst>
                </p:cNvPr>
                <p:cNvSpPr/>
                <p:nvPr/>
              </p:nvSpPr>
              <p:spPr>
                <a:xfrm>
                  <a:off x="543279" y="6241442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3</a:t>
                  </a:r>
                </a:p>
              </p:txBody>
            </p:sp>
            <p:sp>
              <p:nvSpPr>
                <p:cNvPr id="167" name="Rechteck: abgerundete Ecken 166">
                  <a:extLst>
                    <a:ext uri="{FF2B5EF4-FFF2-40B4-BE49-F238E27FC236}">
                      <a16:creationId xmlns:a16="http://schemas.microsoft.com/office/drawing/2014/main" id="{6469D52C-22B9-4017-8436-D5DC14D73BEC}"/>
                    </a:ext>
                  </a:extLst>
                </p:cNvPr>
                <p:cNvSpPr/>
                <p:nvPr/>
              </p:nvSpPr>
              <p:spPr>
                <a:xfrm>
                  <a:off x="699323" y="6241992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4</a:t>
                  </a:r>
                  <a:endPara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  <p:sp>
              <p:nvSpPr>
                <p:cNvPr id="168" name="Rechteck: abgerundete Ecken 167">
                  <a:extLst>
                    <a:ext uri="{FF2B5EF4-FFF2-40B4-BE49-F238E27FC236}">
                      <a16:creationId xmlns:a16="http://schemas.microsoft.com/office/drawing/2014/main" id="{B9CC8FC2-93CC-46DD-9124-9B94F826CA43}"/>
                    </a:ext>
                  </a:extLst>
                </p:cNvPr>
                <p:cNvSpPr/>
                <p:nvPr/>
              </p:nvSpPr>
              <p:spPr>
                <a:xfrm>
                  <a:off x="856876" y="6241991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5</a:t>
                  </a:r>
                  <a:endPara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  <p:sp>
              <p:nvSpPr>
                <p:cNvPr id="169" name="Rechteck: abgerundete Ecken 168">
                  <a:extLst>
                    <a:ext uri="{FF2B5EF4-FFF2-40B4-BE49-F238E27FC236}">
                      <a16:creationId xmlns:a16="http://schemas.microsoft.com/office/drawing/2014/main" id="{D047E3DF-D14D-489C-9678-9B4DF754D226}"/>
                    </a:ext>
                  </a:extLst>
                </p:cNvPr>
                <p:cNvSpPr/>
                <p:nvPr/>
              </p:nvSpPr>
              <p:spPr>
                <a:xfrm>
                  <a:off x="1012878" y="6241442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6</a:t>
                  </a:r>
                  <a:endPara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  <p:sp>
              <p:nvSpPr>
                <p:cNvPr id="170" name="Rechteck: abgerundete Ecken 169">
                  <a:extLst>
                    <a:ext uri="{FF2B5EF4-FFF2-40B4-BE49-F238E27FC236}">
                      <a16:creationId xmlns:a16="http://schemas.microsoft.com/office/drawing/2014/main" id="{FBCF2BCA-DD84-4954-9D60-B8341B89BFCF}"/>
                    </a:ext>
                  </a:extLst>
                </p:cNvPr>
                <p:cNvSpPr/>
                <p:nvPr/>
              </p:nvSpPr>
              <p:spPr>
                <a:xfrm>
                  <a:off x="1169343" y="6241442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7</a:t>
                  </a:r>
                  <a:endPara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  <p:sp>
              <p:nvSpPr>
                <p:cNvPr id="171" name="Rechteck: abgerundete Ecken 170">
                  <a:extLst>
                    <a:ext uri="{FF2B5EF4-FFF2-40B4-BE49-F238E27FC236}">
                      <a16:creationId xmlns:a16="http://schemas.microsoft.com/office/drawing/2014/main" id="{5A9329D1-179D-47E6-AEFB-7A121C570204}"/>
                    </a:ext>
                  </a:extLst>
                </p:cNvPr>
                <p:cNvSpPr/>
                <p:nvPr/>
              </p:nvSpPr>
              <p:spPr>
                <a:xfrm>
                  <a:off x="1325107" y="6241441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8</a:t>
                  </a:r>
                </a:p>
              </p:txBody>
            </p:sp>
            <p:sp>
              <p:nvSpPr>
                <p:cNvPr id="172" name="Rechteck: abgerundete Ecken 171">
                  <a:extLst>
                    <a:ext uri="{FF2B5EF4-FFF2-40B4-BE49-F238E27FC236}">
                      <a16:creationId xmlns:a16="http://schemas.microsoft.com/office/drawing/2014/main" id="{3A00EC07-B730-4FEA-BF16-3F4C4D191776}"/>
                    </a:ext>
                  </a:extLst>
                </p:cNvPr>
                <p:cNvSpPr/>
                <p:nvPr/>
              </p:nvSpPr>
              <p:spPr>
                <a:xfrm>
                  <a:off x="1480871" y="6241441"/>
                  <a:ext cx="142453" cy="142453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Droid Sans" panose="020B0606030804020204" pitchFamily="34" charset="0"/>
                      <a:cs typeface="Droid Sans" panose="020B0606030804020204" pitchFamily="34" charset="0"/>
                    </a:rPr>
                    <a:t>9</a:t>
                  </a:r>
                  <a:endParaRPr kumimoji="0" lang="de-DE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  <p:sp>
              <p:nvSpPr>
                <p:cNvPr id="173" name="Rechteck: abgerundete Ecken 172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00DB8DD1-4527-40E4-9F38-CE1F6763DFAC}"/>
                    </a:ext>
                  </a:extLst>
                </p:cNvPr>
                <p:cNvSpPr/>
                <p:nvPr/>
              </p:nvSpPr>
              <p:spPr>
                <a:xfrm>
                  <a:off x="1638586" y="6241113"/>
                  <a:ext cx="142453" cy="142453"/>
                </a:xfrm>
                <a:prstGeom prst="roundRect">
                  <a:avLst/>
                </a:prstGeom>
                <a:solidFill>
                  <a:srgbClr val="004AB8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Droid Sans" panose="020B0606030804020204" pitchFamily="34" charset="0"/>
                    <a:cs typeface="Droid Sans" panose="020B0606030804020204" pitchFamily="34" charset="0"/>
                  </a:endParaRPr>
                </a:p>
              </p:txBody>
            </p:sp>
          </p:grpSp>
          <p:pic>
            <p:nvPicPr>
              <p:cNvPr id="163" name="Grafik 162">
                <a:extLst>
                  <a:ext uri="{FF2B5EF4-FFF2-40B4-BE49-F238E27FC236}">
                    <a16:creationId xmlns:a16="http://schemas.microsoft.com/office/drawing/2014/main" id="{1FBE0FE2-394C-4727-AD90-816194DBE4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131105" y="5432436"/>
                <a:ext cx="496929" cy="496929"/>
              </a:xfrm>
              <a:prstGeom prst="rect">
                <a:avLst/>
              </a:prstGeom>
            </p:spPr>
          </p:pic>
        </p:grpSp>
      </p:grpSp>
      <p:grpSp>
        <p:nvGrpSpPr>
          <p:cNvPr id="274" name="Gruppieren 273">
            <a:extLst>
              <a:ext uri="{FF2B5EF4-FFF2-40B4-BE49-F238E27FC236}">
                <a16:creationId xmlns:a16="http://schemas.microsoft.com/office/drawing/2014/main" id="{EC47F9C2-CFF3-4DD7-97BD-DBFC1CABC7D4}"/>
              </a:ext>
            </a:extLst>
          </p:cNvPr>
          <p:cNvGrpSpPr/>
          <p:nvPr/>
        </p:nvGrpSpPr>
        <p:grpSpPr>
          <a:xfrm>
            <a:off x="9711121" y="242848"/>
            <a:ext cx="2236319" cy="452471"/>
            <a:chOff x="9734676" y="255854"/>
            <a:chExt cx="2236319" cy="452471"/>
          </a:xfrm>
        </p:grpSpPr>
        <p:sp>
          <p:nvSpPr>
            <p:cNvPr id="275" name="Rechteck: abgerundete Ecken 274">
              <a:extLst>
                <a:ext uri="{FF2B5EF4-FFF2-40B4-BE49-F238E27FC236}">
                  <a16:creationId xmlns:a16="http://schemas.microsoft.com/office/drawing/2014/main" id="{7564FB2A-C720-4C93-A91D-1F84FF6CBCCA}"/>
                </a:ext>
              </a:extLst>
            </p:cNvPr>
            <p:cNvSpPr/>
            <p:nvPr/>
          </p:nvSpPr>
          <p:spPr>
            <a:xfrm>
              <a:off x="9734676" y="255854"/>
              <a:ext cx="2236319" cy="452471"/>
            </a:xfrm>
            <a:prstGeom prst="roundRect">
              <a:avLst/>
            </a:prstGeom>
            <a:solidFill>
              <a:srgbClr val="E2E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6" name="Rechteck: abgerundete Ecken 275">
              <a:extLst>
                <a:ext uri="{FF2B5EF4-FFF2-40B4-BE49-F238E27FC236}">
                  <a16:creationId xmlns:a16="http://schemas.microsoft.com/office/drawing/2014/main" id="{C67B967D-7277-459B-B5B3-880F3A099F46}"/>
                </a:ext>
              </a:extLst>
            </p:cNvPr>
            <p:cNvSpPr/>
            <p:nvPr/>
          </p:nvSpPr>
          <p:spPr>
            <a:xfrm>
              <a:off x="10936349" y="387027"/>
              <a:ext cx="229234" cy="208489"/>
            </a:xfrm>
            <a:prstGeom prst="roundRect">
              <a:avLst/>
            </a:prstGeom>
            <a:solidFill>
              <a:srgbClr val="BE172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400" b="1" dirty="0">
                <a:solidFill>
                  <a:srgbClr val="7F7F7F"/>
                </a:solidFill>
                <a:latin typeface="Droid"/>
              </a:endParaRPr>
            </a:p>
          </p:txBody>
        </p:sp>
        <p:sp>
          <p:nvSpPr>
            <p:cNvPr id="277" name="Rechteck 276">
              <a:extLst>
                <a:ext uri="{FF2B5EF4-FFF2-40B4-BE49-F238E27FC236}">
                  <a16:creationId xmlns:a16="http://schemas.microsoft.com/office/drawing/2014/main" id="{01F7E1C9-6864-4CDC-866D-384E6DC32087}"/>
                </a:ext>
              </a:extLst>
            </p:cNvPr>
            <p:cNvSpPr/>
            <p:nvPr/>
          </p:nvSpPr>
          <p:spPr>
            <a:xfrm>
              <a:off x="11125892" y="352773"/>
              <a:ext cx="7505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de-DE" sz="1200" dirty="0" err="1">
                  <a:solidFill>
                    <a:srgbClr val="062C50"/>
                  </a:solidFill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occupied</a:t>
              </a:r>
              <a:endParaRPr lang="de-DE" sz="1200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278" name="Rechteck: abgerundete Ecken 277">
              <a:extLst>
                <a:ext uri="{FF2B5EF4-FFF2-40B4-BE49-F238E27FC236}">
                  <a16:creationId xmlns:a16="http://schemas.microsoft.com/office/drawing/2014/main" id="{106152E5-3D56-4735-8512-61C354503F61}"/>
                </a:ext>
              </a:extLst>
            </p:cNvPr>
            <p:cNvSpPr/>
            <p:nvPr/>
          </p:nvSpPr>
          <p:spPr>
            <a:xfrm>
              <a:off x="9866464" y="381120"/>
              <a:ext cx="229234" cy="208489"/>
            </a:xfrm>
            <a:prstGeom prst="roundRect">
              <a:avLst/>
            </a:prstGeom>
            <a:solidFill>
              <a:srgbClr val="062C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400" b="1" dirty="0">
                <a:solidFill>
                  <a:srgbClr val="7F7F7F"/>
                </a:solidFill>
                <a:latin typeface="Droid"/>
              </a:endParaRPr>
            </a:p>
          </p:txBody>
        </p:sp>
        <p:sp>
          <p:nvSpPr>
            <p:cNvPr id="279" name="Rechteck 278">
              <a:extLst>
                <a:ext uri="{FF2B5EF4-FFF2-40B4-BE49-F238E27FC236}">
                  <a16:creationId xmlns:a16="http://schemas.microsoft.com/office/drawing/2014/main" id="{7A1CE51B-80C3-48FC-9447-C88FD143F8CD}"/>
                </a:ext>
              </a:extLst>
            </p:cNvPr>
            <p:cNvSpPr/>
            <p:nvPr/>
          </p:nvSpPr>
          <p:spPr>
            <a:xfrm>
              <a:off x="10047018" y="341759"/>
              <a:ext cx="73289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de-DE" sz="1200" dirty="0" err="1">
                  <a:ln w="12700">
                    <a:noFill/>
                  </a:ln>
                  <a:solidFill>
                    <a:srgbClr val="062C50"/>
                  </a:solidFill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available</a:t>
              </a:r>
              <a:endParaRPr lang="de-DE" sz="1200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296EBBB-8444-4C74-8ED2-3522B826AEED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288" name="Freihandform 23">
              <a:hlinkClick r:id="rId8" action="ppaction://hlinksldjump"/>
              <a:extLst>
                <a:ext uri="{FF2B5EF4-FFF2-40B4-BE49-F238E27FC236}">
                  <a16:creationId xmlns:a16="http://schemas.microsoft.com/office/drawing/2014/main" id="{161C2C78-BCE4-4921-A35B-9A3CA65A2326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77" name="Grafik 76">
              <a:hlinkClick r:id="rId8" action="ppaction://hlinksldjump"/>
              <a:extLst>
                <a:ext uri="{FF2B5EF4-FFF2-40B4-BE49-F238E27FC236}">
                  <a16:creationId xmlns:a16="http://schemas.microsoft.com/office/drawing/2014/main" id="{1A9333F5-EC3F-41FD-85E7-4368F2EE5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pic>
        <p:nvPicPr>
          <p:cNvPr id="312" name="Grafik 311">
            <a:hlinkClick r:id="rId11" action="ppaction://hlinksldjump"/>
            <a:extLst>
              <a:ext uri="{FF2B5EF4-FFF2-40B4-BE49-F238E27FC236}">
                <a16:creationId xmlns:a16="http://schemas.microsoft.com/office/drawing/2014/main" id="{79AEE8D8-C903-4BC9-8185-C87F8FF6E8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14480" y="5973066"/>
            <a:ext cx="329841" cy="32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5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feld 186">
            <a:extLst>
              <a:ext uri="{FF2B5EF4-FFF2-40B4-BE49-F238E27FC236}">
                <a16:creationId xmlns:a16="http://schemas.microsoft.com/office/drawing/2014/main" id="{7EF9E878-FB43-4355-B93C-605260663299}"/>
              </a:ext>
            </a:extLst>
          </p:cNvPr>
          <p:cNvSpPr txBox="1"/>
          <p:nvPr/>
        </p:nvSpPr>
        <p:spPr>
          <a:xfrm>
            <a:off x="1270388" y="2593399"/>
            <a:ext cx="33695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D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186" name="Textfeld 185">
            <a:extLst>
              <a:ext uri="{FF2B5EF4-FFF2-40B4-BE49-F238E27FC236}">
                <a16:creationId xmlns:a16="http://schemas.microsoft.com/office/drawing/2014/main" id="{BA356743-9AA9-4D1A-9772-9ED8CA1C7BFA}"/>
              </a:ext>
            </a:extLst>
          </p:cNvPr>
          <p:cNvSpPr txBox="1"/>
          <p:nvPr/>
        </p:nvSpPr>
        <p:spPr>
          <a:xfrm>
            <a:off x="1266935" y="3577163"/>
            <a:ext cx="31290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217" name="Gruppieren 216">
            <a:extLst>
              <a:ext uri="{FF2B5EF4-FFF2-40B4-BE49-F238E27FC236}">
                <a16:creationId xmlns:a16="http://schemas.microsoft.com/office/drawing/2014/main" id="{DF91A001-620B-4F9B-B344-DB7CBC409AE1}"/>
              </a:ext>
            </a:extLst>
          </p:cNvPr>
          <p:cNvGrpSpPr/>
          <p:nvPr/>
        </p:nvGrpSpPr>
        <p:grpSpPr>
          <a:xfrm>
            <a:off x="1642254" y="2444976"/>
            <a:ext cx="7289665" cy="679894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221" name="Rechteck: abgerundete Ecken 220">
              <a:extLst>
                <a:ext uri="{FF2B5EF4-FFF2-40B4-BE49-F238E27FC236}">
                  <a16:creationId xmlns:a16="http://schemas.microsoft.com/office/drawing/2014/main" id="{AB544DD3-A4C2-43CC-AD1B-C79309BD95D4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22" name="Rechteck: abgerundete Ecken 221">
              <a:extLst>
                <a:ext uri="{FF2B5EF4-FFF2-40B4-BE49-F238E27FC236}">
                  <a16:creationId xmlns:a16="http://schemas.microsoft.com/office/drawing/2014/main" id="{29CB0BBD-83B9-4636-8212-E6D03D48A048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24" name="Rechteck: abgerundete Ecken 223">
              <a:extLst>
                <a:ext uri="{FF2B5EF4-FFF2-40B4-BE49-F238E27FC236}">
                  <a16:creationId xmlns:a16="http://schemas.microsoft.com/office/drawing/2014/main" id="{C3582420-E637-469C-A5FA-3AA94476DFF9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25" name="Rechteck: abgerundete Ecken 224">
              <a:extLst>
                <a:ext uri="{FF2B5EF4-FFF2-40B4-BE49-F238E27FC236}">
                  <a16:creationId xmlns:a16="http://schemas.microsoft.com/office/drawing/2014/main" id="{63DB6919-B195-4284-BEA2-9C8259B832EA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26" name="Rechteck: abgerundete Ecken 225">
              <a:extLst>
                <a:ext uri="{FF2B5EF4-FFF2-40B4-BE49-F238E27FC236}">
                  <a16:creationId xmlns:a16="http://schemas.microsoft.com/office/drawing/2014/main" id="{8926DBE0-A9AC-4541-9469-7F4512EE3298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27" name="Rechteck: abgerundete Ecken 226">
              <a:extLst>
                <a:ext uri="{FF2B5EF4-FFF2-40B4-BE49-F238E27FC236}">
                  <a16:creationId xmlns:a16="http://schemas.microsoft.com/office/drawing/2014/main" id="{9E4DD418-EE63-4BEE-8818-A968F2ECAEB8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28" name="Rechteck: abgerundete Ecken 227">
              <a:extLst>
                <a:ext uri="{FF2B5EF4-FFF2-40B4-BE49-F238E27FC236}">
                  <a16:creationId xmlns:a16="http://schemas.microsoft.com/office/drawing/2014/main" id="{4FCC1BB4-9AE6-4721-AB70-9F93E48C6F48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29" name="Rechteck: abgerundete Ecken 228">
              <a:extLst>
                <a:ext uri="{FF2B5EF4-FFF2-40B4-BE49-F238E27FC236}">
                  <a16:creationId xmlns:a16="http://schemas.microsoft.com/office/drawing/2014/main" id="{30357494-9338-4DC2-AD2A-09925589D58B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30" name="Rechteck: abgerundete Ecken 229">
              <a:extLst>
                <a:ext uri="{FF2B5EF4-FFF2-40B4-BE49-F238E27FC236}">
                  <a16:creationId xmlns:a16="http://schemas.microsoft.com/office/drawing/2014/main" id="{78E07D13-649E-4166-92F5-CD1A85669726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218" name="Freihandform: Form 217">
            <a:extLst>
              <a:ext uri="{FF2B5EF4-FFF2-40B4-BE49-F238E27FC236}">
                <a16:creationId xmlns:a16="http://schemas.microsoft.com/office/drawing/2014/main" id="{DAD2EBAA-4B9F-4221-A05A-98535312173D}"/>
              </a:ext>
            </a:extLst>
          </p:cNvPr>
          <p:cNvSpPr/>
          <p:nvPr/>
        </p:nvSpPr>
        <p:spPr>
          <a:xfrm>
            <a:off x="9919779" y="2487720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19" name="Freihandform: Form 218">
            <a:extLst>
              <a:ext uri="{FF2B5EF4-FFF2-40B4-BE49-F238E27FC236}">
                <a16:creationId xmlns:a16="http://schemas.microsoft.com/office/drawing/2014/main" id="{AEC359F0-A0FE-4A97-9B03-A3416FD75838}"/>
              </a:ext>
            </a:extLst>
          </p:cNvPr>
          <p:cNvSpPr/>
          <p:nvPr/>
        </p:nvSpPr>
        <p:spPr>
          <a:xfrm>
            <a:off x="9856372" y="2438567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20" name="Rechteck: abgerundete Ecken 219">
            <a:extLst>
              <a:ext uri="{FF2B5EF4-FFF2-40B4-BE49-F238E27FC236}">
                <a16:creationId xmlns:a16="http://schemas.microsoft.com/office/drawing/2014/main" id="{1EB8F449-8F79-4DC7-B0CC-98113EE8C891}"/>
              </a:ext>
            </a:extLst>
          </p:cNvPr>
          <p:cNvSpPr/>
          <p:nvPr/>
        </p:nvSpPr>
        <p:spPr>
          <a:xfrm>
            <a:off x="9003450" y="244508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426E9BC4-B81C-4D8D-8688-7772DF25ABEF}"/>
              </a:ext>
            </a:extLst>
          </p:cNvPr>
          <p:cNvGrpSpPr/>
          <p:nvPr/>
        </p:nvGrpSpPr>
        <p:grpSpPr>
          <a:xfrm>
            <a:off x="1641270" y="3425826"/>
            <a:ext cx="7289665" cy="679894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204" name="Rechteck: abgerundete Ecken 203">
              <a:extLst>
                <a:ext uri="{FF2B5EF4-FFF2-40B4-BE49-F238E27FC236}">
                  <a16:creationId xmlns:a16="http://schemas.microsoft.com/office/drawing/2014/main" id="{145C6185-B643-4D1F-AF7C-8594CB39EC93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05" name="Rechteck: abgerundete Ecken 204">
              <a:extLst>
                <a:ext uri="{FF2B5EF4-FFF2-40B4-BE49-F238E27FC236}">
                  <a16:creationId xmlns:a16="http://schemas.microsoft.com/office/drawing/2014/main" id="{DFC28A27-D5BF-453E-B75E-63A67A3A02E0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06" name="Rechteck: abgerundete Ecken 205">
              <a:extLst>
                <a:ext uri="{FF2B5EF4-FFF2-40B4-BE49-F238E27FC236}">
                  <a16:creationId xmlns:a16="http://schemas.microsoft.com/office/drawing/2014/main" id="{974D730B-24A6-46C1-BF60-95CFA6CED29C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07" name="Rechteck: abgerundete Ecken 206">
              <a:extLst>
                <a:ext uri="{FF2B5EF4-FFF2-40B4-BE49-F238E27FC236}">
                  <a16:creationId xmlns:a16="http://schemas.microsoft.com/office/drawing/2014/main" id="{FD5FE42D-E1B7-4480-9835-578A77BB3269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08" name="Rechteck: abgerundete Ecken 207">
              <a:extLst>
                <a:ext uri="{FF2B5EF4-FFF2-40B4-BE49-F238E27FC236}">
                  <a16:creationId xmlns:a16="http://schemas.microsoft.com/office/drawing/2014/main" id="{D416260B-D437-425B-BE69-8D56819D4D07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09" name="Rechteck: abgerundete Ecken 208">
              <a:extLst>
                <a:ext uri="{FF2B5EF4-FFF2-40B4-BE49-F238E27FC236}">
                  <a16:creationId xmlns:a16="http://schemas.microsoft.com/office/drawing/2014/main" id="{E8B2EEC1-F36D-4668-B8B9-C61BC4B82FD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10" name="Rechteck: abgerundete Ecken 209">
              <a:extLst>
                <a:ext uri="{FF2B5EF4-FFF2-40B4-BE49-F238E27FC236}">
                  <a16:creationId xmlns:a16="http://schemas.microsoft.com/office/drawing/2014/main" id="{CD9AE279-614E-421B-B879-1A176F8B9539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11" name="Rechteck: abgerundete Ecken 210">
              <a:extLst>
                <a:ext uri="{FF2B5EF4-FFF2-40B4-BE49-F238E27FC236}">
                  <a16:creationId xmlns:a16="http://schemas.microsoft.com/office/drawing/2014/main" id="{288C743E-FC99-447A-B265-E0513C056802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12" name="Rechteck: abgerundete Ecken 211">
              <a:extLst>
                <a:ext uri="{FF2B5EF4-FFF2-40B4-BE49-F238E27FC236}">
                  <a16:creationId xmlns:a16="http://schemas.microsoft.com/office/drawing/2014/main" id="{A8226001-E468-4BEA-BA62-0B6476311EE2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213" name="Freihandform: Form 212">
            <a:extLst>
              <a:ext uri="{FF2B5EF4-FFF2-40B4-BE49-F238E27FC236}">
                <a16:creationId xmlns:a16="http://schemas.microsoft.com/office/drawing/2014/main" id="{81ADB573-DBEC-4DB4-A954-859CFEB305F6}"/>
              </a:ext>
            </a:extLst>
          </p:cNvPr>
          <p:cNvSpPr/>
          <p:nvPr/>
        </p:nvSpPr>
        <p:spPr>
          <a:xfrm>
            <a:off x="9918795" y="3468570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14" name="Freihandform: Form 213">
            <a:extLst>
              <a:ext uri="{FF2B5EF4-FFF2-40B4-BE49-F238E27FC236}">
                <a16:creationId xmlns:a16="http://schemas.microsoft.com/office/drawing/2014/main" id="{65A601E2-51D0-41B1-B86D-AB10ADF3C3D0}"/>
              </a:ext>
            </a:extLst>
          </p:cNvPr>
          <p:cNvSpPr/>
          <p:nvPr/>
        </p:nvSpPr>
        <p:spPr>
          <a:xfrm>
            <a:off x="9855388" y="3419417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15" name="Rechteck: abgerundete Ecken 214">
            <a:extLst>
              <a:ext uri="{FF2B5EF4-FFF2-40B4-BE49-F238E27FC236}">
                <a16:creationId xmlns:a16="http://schemas.microsoft.com/office/drawing/2014/main" id="{A4A9B5F1-8317-4912-93D6-1ECC5A288D66}"/>
              </a:ext>
            </a:extLst>
          </p:cNvPr>
          <p:cNvSpPr/>
          <p:nvPr/>
        </p:nvSpPr>
        <p:spPr>
          <a:xfrm>
            <a:off x="9002466" y="34259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49" name="Rechteck: abgerundete Ecken 148">
            <a:extLst>
              <a:ext uri="{FF2B5EF4-FFF2-40B4-BE49-F238E27FC236}">
                <a16:creationId xmlns:a16="http://schemas.microsoft.com/office/drawing/2014/main" id="{55ABDA69-68DA-4318-A3E8-E7AAF7E5E49F}"/>
              </a:ext>
            </a:extLst>
          </p:cNvPr>
          <p:cNvSpPr/>
          <p:nvPr/>
        </p:nvSpPr>
        <p:spPr>
          <a:xfrm>
            <a:off x="1634285" y="4386411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0" name="Rechteck: abgerundete Ecken 149">
            <a:extLst>
              <a:ext uri="{FF2B5EF4-FFF2-40B4-BE49-F238E27FC236}">
                <a16:creationId xmlns:a16="http://schemas.microsoft.com/office/drawing/2014/main" id="{9C1A3C1C-69C2-4B50-9A3F-BC436B45C32A}"/>
              </a:ext>
            </a:extLst>
          </p:cNvPr>
          <p:cNvSpPr/>
          <p:nvPr/>
        </p:nvSpPr>
        <p:spPr>
          <a:xfrm>
            <a:off x="2455055" y="4386411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1" name="Rechteck: abgerundete Ecken 150">
            <a:extLst>
              <a:ext uri="{FF2B5EF4-FFF2-40B4-BE49-F238E27FC236}">
                <a16:creationId xmlns:a16="http://schemas.microsoft.com/office/drawing/2014/main" id="{91F85B72-47C7-4C7D-AD1B-4678E68E18AA}"/>
              </a:ext>
            </a:extLst>
          </p:cNvPr>
          <p:cNvSpPr/>
          <p:nvPr/>
        </p:nvSpPr>
        <p:spPr>
          <a:xfrm>
            <a:off x="3278089" y="4386391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2" name="Rechteck: abgerundete Ecken 151">
            <a:extLst>
              <a:ext uri="{FF2B5EF4-FFF2-40B4-BE49-F238E27FC236}">
                <a16:creationId xmlns:a16="http://schemas.microsoft.com/office/drawing/2014/main" id="{3D5888D7-CD51-4C59-9AE5-446D00A8E651}"/>
              </a:ext>
            </a:extLst>
          </p:cNvPr>
          <p:cNvSpPr/>
          <p:nvPr/>
        </p:nvSpPr>
        <p:spPr>
          <a:xfrm>
            <a:off x="4093798" y="4389005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3" name="Rechteck: abgerundete Ecken 152">
            <a:extLst>
              <a:ext uri="{FF2B5EF4-FFF2-40B4-BE49-F238E27FC236}">
                <a16:creationId xmlns:a16="http://schemas.microsoft.com/office/drawing/2014/main" id="{3582186C-BB86-42EC-B0C7-51BCF3F17FAD}"/>
              </a:ext>
            </a:extLst>
          </p:cNvPr>
          <p:cNvSpPr/>
          <p:nvPr/>
        </p:nvSpPr>
        <p:spPr>
          <a:xfrm>
            <a:off x="4917393" y="4389000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4" name="Rechteck: abgerundete Ecken 153">
            <a:extLst>
              <a:ext uri="{FF2B5EF4-FFF2-40B4-BE49-F238E27FC236}">
                <a16:creationId xmlns:a16="http://schemas.microsoft.com/office/drawing/2014/main" id="{A76AC292-3DE0-4098-A677-F0287FCFC041}"/>
              </a:ext>
            </a:extLst>
          </p:cNvPr>
          <p:cNvSpPr/>
          <p:nvPr/>
        </p:nvSpPr>
        <p:spPr>
          <a:xfrm>
            <a:off x="5732883" y="4386391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5" name="Rechteck: abgerundete Ecken 154">
            <a:extLst>
              <a:ext uri="{FF2B5EF4-FFF2-40B4-BE49-F238E27FC236}">
                <a16:creationId xmlns:a16="http://schemas.microsoft.com/office/drawing/2014/main" id="{B60C7C02-5D23-4376-B667-34FF378708A7}"/>
              </a:ext>
            </a:extLst>
          </p:cNvPr>
          <p:cNvSpPr/>
          <p:nvPr/>
        </p:nvSpPr>
        <p:spPr>
          <a:xfrm>
            <a:off x="6550795" y="4386391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6" name="Rechteck: abgerundete Ecken 155">
            <a:extLst>
              <a:ext uri="{FF2B5EF4-FFF2-40B4-BE49-F238E27FC236}">
                <a16:creationId xmlns:a16="http://schemas.microsoft.com/office/drawing/2014/main" id="{090B3364-C665-490E-8BE2-364710074144}"/>
              </a:ext>
            </a:extLst>
          </p:cNvPr>
          <p:cNvSpPr/>
          <p:nvPr/>
        </p:nvSpPr>
        <p:spPr>
          <a:xfrm>
            <a:off x="7365040" y="4386386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7" name="Rechteck: abgerundete Ecken 156">
            <a:extLst>
              <a:ext uri="{FF2B5EF4-FFF2-40B4-BE49-F238E27FC236}">
                <a16:creationId xmlns:a16="http://schemas.microsoft.com/office/drawing/2014/main" id="{F46BAAB8-465D-4B2B-B3A5-A410CAE959AB}"/>
              </a:ext>
            </a:extLst>
          </p:cNvPr>
          <p:cNvSpPr/>
          <p:nvPr/>
        </p:nvSpPr>
        <p:spPr>
          <a:xfrm>
            <a:off x="8179285" y="4386386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91" name="Textfeld 90">
            <a:extLst>
              <a:ext uri="{FF2B5EF4-FFF2-40B4-BE49-F238E27FC236}">
                <a16:creationId xmlns:a16="http://schemas.microsoft.com/office/drawing/2014/main" id="{737444D8-A5CD-4B14-A948-22AE68CF0FA1}"/>
              </a:ext>
            </a:extLst>
          </p:cNvPr>
          <p:cNvSpPr txBox="1"/>
          <p:nvPr/>
        </p:nvSpPr>
        <p:spPr>
          <a:xfrm>
            <a:off x="1251740" y="5479341"/>
            <a:ext cx="32893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A5EEAC3-9B67-4C89-B2A3-72A2F6DDDA2A}"/>
              </a:ext>
            </a:extLst>
          </p:cNvPr>
          <p:cNvSpPr/>
          <p:nvPr/>
        </p:nvSpPr>
        <p:spPr>
          <a:xfrm>
            <a:off x="1637794" y="5348126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5E1E6CD-286F-441C-A870-94E9B9928242}"/>
              </a:ext>
            </a:extLst>
          </p:cNvPr>
          <p:cNvSpPr/>
          <p:nvPr/>
        </p:nvSpPr>
        <p:spPr>
          <a:xfrm>
            <a:off x="2457115" y="5348124"/>
            <a:ext cx="744663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Droid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8C3534F-CE19-41D6-B72A-1211B502CE28}"/>
              </a:ext>
            </a:extLst>
          </p:cNvPr>
          <p:cNvSpPr/>
          <p:nvPr/>
        </p:nvSpPr>
        <p:spPr>
          <a:xfrm>
            <a:off x="163779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37672711-352C-4E67-B755-989D53513525}"/>
              </a:ext>
            </a:extLst>
          </p:cNvPr>
          <p:cNvSpPr/>
          <p:nvPr/>
        </p:nvSpPr>
        <p:spPr>
          <a:xfrm>
            <a:off x="245856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E66A797-1927-46E7-AAD6-C8F4F70E6A1F}"/>
              </a:ext>
            </a:extLst>
          </p:cNvPr>
          <p:cNvSpPr/>
          <p:nvPr/>
        </p:nvSpPr>
        <p:spPr>
          <a:xfrm>
            <a:off x="3281596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E34A215B-E08B-421B-A836-FDBD2D58E69D}"/>
              </a:ext>
            </a:extLst>
          </p:cNvPr>
          <p:cNvSpPr/>
          <p:nvPr/>
        </p:nvSpPr>
        <p:spPr>
          <a:xfrm>
            <a:off x="4097306" y="535072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BF564B64-0D91-4D7F-971C-827091B87A6B}"/>
              </a:ext>
            </a:extLst>
          </p:cNvPr>
          <p:cNvSpPr/>
          <p:nvPr/>
        </p:nvSpPr>
        <p:spPr>
          <a:xfrm>
            <a:off x="4920903" y="535071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6E47345F-6292-47D3-A436-A2A3954E1E47}"/>
              </a:ext>
            </a:extLst>
          </p:cNvPr>
          <p:cNvSpPr/>
          <p:nvPr/>
        </p:nvSpPr>
        <p:spPr>
          <a:xfrm>
            <a:off x="573639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A0510539-300C-48EA-BD2C-96098308E1D4}"/>
              </a:ext>
            </a:extLst>
          </p:cNvPr>
          <p:cNvSpPr/>
          <p:nvPr/>
        </p:nvSpPr>
        <p:spPr>
          <a:xfrm>
            <a:off x="655430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2CA5CBD-9E76-4C23-82E9-C8A10F3D5253}"/>
              </a:ext>
            </a:extLst>
          </p:cNvPr>
          <p:cNvSpPr/>
          <p:nvPr/>
        </p:nvSpPr>
        <p:spPr>
          <a:xfrm>
            <a:off x="7368549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E74E147-90FB-4F85-8AF2-087F5021165D}"/>
              </a:ext>
            </a:extLst>
          </p:cNvPr>
          <p:cNvSpPr/>
          <p:nvPr/>
        </p:nvSpPr>
        <p:spPr>
          <a:xfrm>
            <a:off x="8182794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557E0B1-8745-4011-BF48-11F5B352A0DB}"/>
              </a:ext>
            </a:extLst>
          </p:cNvPr>
          <p:cNvSpPr/>
          <p:nvPr/>
        </p:nvSpPr>
        <p:spPr>
          <a:xfrm>
            <a:off x="9068154" y="5406376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8617EB95-5B42-4F2D-96E4-328904A16DF8}"/>
              </a:ext>
            </a:extLst>
          </p:cNvPr>
          <p:cNvSpPr/>
          <p:nvPr/>
        </p:nvSpPr>
        <p:spPr>
          <a:xfrm>
            <a:off x="9013800" y="5357223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26A1489D-95E9-4DD2-90AA-943DA118E1CF}"/>
              </a:ext>
            </a:extLst>
          </p:cNvPr>
          <p:cNvSpPr txBox="1"/>
          <p:nvPr/>
        </p:nvSpPr>
        <p:spPr>
          <a:xfrm>
            <a:off x="1297281" y="4527687"/>
            <a:ext cx="2438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189" name="Freihandform: Form 188">
            <a:extLst>
              <a:ext uri="{FF2B5EF4-FFF2-40B4-BE49-F238E27FC236}">
                <a16:creationId xmlns:a16="http://schemas.microsoft.com/office/drawing/2014/main" id="{E42DE2EF-D15E-4B3A-93B2-910A00A86E0B}"/>
              </a:ext>
            </a:extLst>
          </p:cNvPr>
          <p:cNvSpPr/>
          <p:nvPr/>
        </p:nvSpPr>
        <p:spPr>
          <a:xfrm>
            <a:off x="9911810" y="4429130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ihandform: Form 189">
            <a:extLst>
              <a:ext uri="{FF2B5EF4-FFF2-40B4-BE49-F238E27FC236}">
                <a16:creationId xmlns:a16="http://schemas.microsoft.com/office/drawing/2014/main" id="{86AB0436-5E97-43C4-88DC-F3BEB60DEB26}"/>
              </a:ext>
            </a:extLst>
          </p:cNvPr>
          <p:cNvSpPr/>
          <p:nvPr/>
        </p:nvSpPr>
        <p:spPr>
          <a:xfrm>
            <a:off x="9848403" y="4379977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Rechteck: abgerundete Ecken 190">
            <a:extLst>
              <a:ext uri="{FF2B5EF4-FFF2-40B4-BE49-F238E27FC236}">
                <a16:creationId xmlns:a16="http://schemas.microsoft.com/office/drawing/2014/main" id="{0A9089F4-0117-4681-BFE2-462181920A17}"/>
              </a:ext>
            </a:extLst>
          </p:cNvPr>
          <p:cNvSpPr/>
          <p:nvPr/>
        </p:nvSpPr>
        <p:spPr>
          <a:xfrm>
            <a:off x="8995481" y="438649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AB11EB09-AC0B-4717-8B21-92C21E8D55B1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38" name="Gruppieren 137">
              <a:extLst>
                <a:ext uri="{FF2B5EF4-FFF2-40B4-BE49-F238E27FC236}">
                  <a16:creationId xmlns:a16="http://schemas.microsoft.com/office/drawing/2014/main" id="{EE7D379A-902E-43AC-BCF0-9FF8C3A4F9ED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46" name="Grafik 14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304CD18-D472-4565-8BB9-B0568D80D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47" name="Kreuz 146">
                <a:extLst>
                  <a:ext uri="{FF2B5EF4-FFF2-40B4-BE49-F238E27FC236}">
                    <a16:creationId xmlns:a16="http://schemas.microsoft.com/office/drawing/2014/main" id="{48519676-0F04-470A-A85D-4D79C8166098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6C0976CC-8247-4517-AC8F-0522C8E297F9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5" name="Grafik 144">
              <a:hlinkClick r:id="rId7" action="ppaction://hlinksldjump"/>
              <a:extLst>
                <a:ext uri="{FF2B5EF4-FFF2-40B4-BE49-F238E27FC236}">
                  <a16:creationId xmlns:a16="http://schemas.microsoft.com/office/drawing/2014/main" id="{C4BAB8F3-8A3C-401F-AAE7-D82B385E5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966AE45-055B-41B4-A881-B6AF8E4D42E9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82" name="Rechteck: abgerundete Ecken 81">
              <a:extLst>
                <a:ext uri="{FF2B5EF4-FFF2-40B4-BE49-F238E27FC236}">
                  <a16:creationId xmlns:a16="http://schemas.microsoft.com/office/drawing/2014/main" id="{FCADEF9B-24BB-4569-B88B-0C33ABC823C2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3" name="Grafik 82">
              <a:extLst>
                <a:ext uri="{FF2B5EF4-FFF2-40B4-BE49-F238E27FC236}">
                  <a16:creationId xmlns:a16="http://schemas.microsoft.com/office/drawing/2014/main" id="{F7F98B8E-CB35-48DB-A3F0-0010FCEC6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pic>
        <p:nvPicPr>
          <p:cNvPr id="89" name="Grafik 88">
            <a:extLst>
              <a:ext uri="{FF2B5EF4-FFF2-40B4-BE49-F238E27FC236}">
                <a16:creationId xmlns:a16="http://schemas.microsoft.com/office/drawing/2014/main" id="{3E93B3B7-93E9-43DB-BD87-736FA5EA30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93" name="Flussdiagramm: Alternativer Prozess 92">
            <a:extLst>
              <a:ext uri="{FF2B5EF4-FFF2-40B4-BE49-F238E27FC236}">
                <a16:creationId xmlns:a16="http://schemas.microsoft.com/office/drawing/2014/main" id="{6632873C-EF2E-45A7-9CB3-7A1B14BFA7A5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F26D1A22-19E6-4567-AA10-7FB64F4722FB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95" name="Grafik 94">
            <a:extLst>
              <a:ext uri="{FF2B5EF4-FFF2-40B4-BE49-F238E27FC236}">
                <a16:creationId xmlns:a16="http://schemas.microsoft.com/office/drawing/2014/main" id="{E3103F88-4B4B-436F-A46B-3DF773C80B7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FC21ADC5-8F3E-49B4-9891-FFD77610FBA4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79" name="Freihandform 23">
              <a:extLst>
                <a:ext uri="{FF2B5EF4-FFF2-40B4-BE49-F238E27FC236}">
                  <a16:creationId xmlns:a16="http://schemas.microsoft.com/office/drawing/2014/main" id="{13FB5E68-E194-48E0-811F-49CED327D074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80" name="Grafik 79">
              <a:extLst>
                <a:ext uri="{FF2B5EF4-FFF2-40B4-BE49-F238E27FC236}">
                  <a16:creationId xmlns:a16="http://schemas.microsoft.com/office/drawing/2014/main" id="{E1427035-7DA3-4617-9D38-C385BF92D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ED978957-875A-4DFF-BA4C-3003967E8D84}"/>
              </a:ext>
            </a:extLst>
          </p:cNvPr>
          <p:cNvGrpSpPr/>
          <p:nvPr/>
        </p:nvGrpSpPr>
        <p:grpSpPr>
          <a:xfrm>
            <a:off x="610928" y="2477852"/>
            <a:ext cx="387735" cy="677273"/>
            <a:chOff x="610240" y="1470938"/>
            <a:chExt cx="387735" cy="677273"/>
          </a:xfrm>
        </p:grpSpPr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B6A287CC-7189-4F4A-A41C-DAB2C1E6E4E4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4EFA643C-9761-4BCF-833D-E267D8223465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18D20CCA-C055-4B6E-BDF7-5358E99FA5B4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3F37E20A-09DF-4D5C-A64D-9EF1888851E8}"/>
              </a:ext>
            </a:extLst>
          </p:cNvPr>
          <p:cNvGrpSpPr/>
          <p:nvPr/>
        </p:nvGrpSpPr>
        <p:grpSpPr>
          <a:xfrm>
            <a:off x="610928" y="3429340"/>
            <a:ext cx="387735" cy="677273"/>
            <a:chOff x="610240" y="1470938"/>
            <a:chExt cx="387735" cy="677273"/>
          </a:xfrm>
        </p:grpSpPr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F841D8B2-9B9C-4BC6-9745-F429D3F88954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B35EEC05-D4F5-4606-A87E-5D1EA5B95FA3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EEED9609-D407-45A2-B13E-467548C28A6E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7DE72F3A-F5DB-4F47-BA6B-17B1A13D3CBD}"/>
              </a:ext>
            </a:extLst>
          </p:cNvPr>
          <p:cNvGrpSpPr/>
          <p:nvPr/>
        </p:nvGrpSpPr>
        <p:grpSpPr>
          <a:xfrm>
            <a:off x="610240" y="4438153"/>
            <a:ext cx="387735" cy="677273"/>
            <a:chOff x="610240" y="1470938"/>
            <a:chExt cx="387735" cy="677273"/>
          </a:xfrm>
        </p:grpSpPr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95B112DE-94FB-46F9-86E7-6C2C0B28BD21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6AD72A43-7F8C-4605-BCCD-F19DA99D8D3B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DB399C08-27D8-423A-9BCB-E3A31B8AE5ED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3" name="Gruppieren 102">
            <a:extLst>
              <a:ext uri="{FF2B5EF4-FFF2-40B4-BE49-F238E27FC236}">
                <a16:creationId xmlns:a16="http://schemas.microsoft.com/office/drawing/2014/main" id="{7CD9B063-AA88-4934-A495-A0C0B37E06C9}"/>
              </a:ext>
            </a:extLst>
          </p:cNvPr>
          <p:cNvGrpSpPr/>
          <p:nvPr/>
        </p:nvGrpSpPr>
        <p:grpSpPr>
          <a:xfrm>
            <a:off x="610687" y="5338320"/>
            <a:ext cx="387735" cy="677273"/>
            <a:chOff x="610240" y="1470938"/>
            <a:chExt cx="387735" cy="677273"/>
          </a:xfrm>
        </p:grpSpPr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CC1ED283-4BEE-4126-BC0E-F6C6C181D75F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D13E203E-78C9-488C-82CB-218905D0206B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85361A2A-DC8C-47B4-A9B3-1F8D0AEA4DA5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6544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rafik 163">
            <a:extLst>
              <a:ext uri="{FF2B5EF4-FFF2-40B4-BE49-F238E27FC236}">
                <a16:creationId xmlns:a16="http://schemas.microsoft.com/office/drawing/2014/main" id="{C05C03BA-C6A2-4645-909C-42A88033ED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pic>
        <p:nvPicPr>
          <p:cNvPr id="165" name="Grafik 164">
            <a:extLst>
              <a:ext uri="{FF2B5EF4-FFF2-40B4-BE49-F238E27FC236}">
                <a16:creationId xmlns:a16="http://schemas.microsoft.com/office/drawing/2014/main" id="{071DB088-7352-4F3C-A4A7-82E086EF24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44"/>
          <a:stretch/>
        </p:blipFill>
        <p:spPr>
          <a:xfrm>
            <a:off x="-131808" y="3822196"/>
            <a:ext cx="1558340" cy="2291804"/>
          </a:xfrm>
          <a:prstGeom prst="rect">
            <a:avLst/>
          </a:prstGeom>
        </p:spPr>
      </p:pic>
      <p:sp>
        <p:nvSpPr>
          <p:cNvPr id="167" name="Flussdiagramm: Alternativer Prozess 166">
            <a:extLst>
              <a:ext uri="{FF2B5EF4-FFF2-40B4-BE49-F238E27FC236}">
                <a16:creationId xmlns:a16="http://schemas.microsoft.com/office/drawing/2014/main" id="{CBABB3A3-A5E0-4F5B-9440-2D069A98DEA4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34E730E2-E642-4F16-813C-9A5B729CE706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69" name="Grafik 168">
            <a:extLst>
              <a:ext uri="{FF2B5EF4-FFF2-40B4-BE49-F238E27FC236}">
                <a16:creationId xmlns:a16="http://schemas.microsoft.com/office/drawing/2014/main" id="{2F064B57-9D46-49AE-98C4-A6A3932A5EB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170" name="Flussdiagramm: Alternativer Prozess 169">
            <a:extLst>
              <a:ext uri="{FF2B5EF4-FFF2-40B4-BE49-F238E27FC236}">
                <a16:creationId xmlns:a16="http://schemas.microsoft.com/office/drawing/2014/main" id="{4DB1E838-302C-4A7D-AC06-AC2D9E5C543C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FA8B6D0D-F00F-4103-9A3C-9D1E205E9FDF}"/>
              </a:ext>
            </a:extLst>
          </p:cNvPr>
          <p:cNvSpPr txBox="1"/>
          <p:nvPr/>
        </p:nvSpPr>
        <p:spPr>
          <a:xfrm>
            <a:off x="1272961" y="193813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3A8D"/>
                </a:solidFill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E</a:t>
            </a:r>
            <a:endParaRPr lang="de-DE" dirty="0"/>
          </a:p>
        </p:txBody>
      </p:sp>
      <p:sp>
        <p:nvSpPr>
          <p:cNvPr id="187" name="Textfeld 186">
            <a:extLst>
              <a:ext uri="{FF2B5EF4-FFF2-40B4-BE49-F238E27FC236}">
                <a16:creationId xmlns:a16="http://schemas.microsoft.com/office/drawing/2014/main" id="{7EF9E878-FB43-4355-B93C-605260663299}"/>
              </a:ext>
            </a:extLst>
          </p:cNvPr>
          <p:cNvSpPr txBox="1"/>
          <p:nvPr/>
        </p:nvSpPr>
        <p:spPr>
          <a:xfrm>
            <a:off x="1270388" y="2893655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3A8D"/>
                </a:solidFill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D</a:t>
            </a:r>
            <a:endParaRPr lang="de-DE" dirty="0"/>
          </a:p>
        </p:txBody>
      </p:sp>
      <p:sp>
        <p:nvSpPr>
          <p:cNvPr id="186" name="Textfeld 185">
            <a:extLst>
              <a:ext uri="{FF2B5EF4-FFF2-40B4-BE49-F238E27FC236}">
                <a16:creationId xmlns:a16="http://schemas.microsoft.com/office/drawing/2014/main" id="{BA356743-9AA9-4D1A-9772-9ED8CA1C7BFA}"/>
              </a:ext>
            </a:extLst>
          </p:cNvPr>
          <p:cNvSpPr txBox="1"/>
          <p:nvPr/>
        </p:nvSpPr>
        <p:spPr>
          <a:xfrm>
            <a:off x="1266935" y="3877419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3A8D"/>
                </a:solidFill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dirty="0"/>
          </a:p>
        </p:txBody>
      </p:sp>
      <p:grpSp>
        <p:nvGrpSpPr>
          <p:cNvPr id="233" name="Gruppieren 232">
            <a:extLst>
              <a:ext uri="{FF2B5EF4-FFF2-40B4-BE49-F238E27FC236}">
                <a16:creationId xmlns:a16="http://schemas.microsoft.com/office/drawing/2014/main" id="{D973B287-CC4C-4BF8-9EB2-5C06BFFA2758}"/>
              </a:ext>
            </a:extLst>
          </p:cNvPr>
          <p:cNvGrpSpPr/>
          <p:nvPr/>
        </p:nvGrpSpPr>
        <p:grpSpPr>
          <a:xfrm>
            <a:off x="1635271" y="1473583"/>
            <a:ext cx="7289665" cy="679894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237" name="Rechteck: abgerundete Ecken 236">
              <a:extLst>
                <a:ext uri="{FF2B5EF4-FFF2-40B4-BE49-F238E27FC236}">
                  <a16:creationId xmlns:a16="http://schemas.microsoft.com/office/drawing/2014/main" id="{2FB44CFE-7C01-44BD-A30C-532DC0CDD16F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38" name="Rechteck: abgerundete Ecken 237">
              <a:extLst>
                <a:ext uri="{FF2B5EF4-FFF2-40B4-BE49-F238E27FC236}">
                  <a16:creationId xmlns:a16="http://schemas.microsoft.com/office/drawing/2014/main" id="{A4F7A1C6-0C7A-4CEC-914D-C6DAEC56A722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39" name="Rechteck: abgerundete Ecken 238">
              <a:extLst>
                <a:ext uri="{FF2B5EF4-FFF2-40B4-BE49-F238E27FC236}">
                  <a16:creationId xmlns:a16="http://schemas.microsoft.com/office/drawing/2014/main" id="{2F775FC2-032C-4E23-AA06-F71D687AA573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40" name="Rechteck: abgerundete Ecken 239">
              <a:extLst>
                <a:ext uri="{FF2B5EF4-FFF2-40B4-BE49-F238E27FC236}">
                  <a16:creationId xmlns:a16="http://schemas.microsoft.com/office/drawing/2014/main" id="{CCEB1BF8-BD4B-4004-93DA-E07D6A6BE5EB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41" name="Rechteck: abgerundete Ecken 240">
              <a:extLst>
                <a:ext uri="{FF2B5EF4-FFF2-40B4-BE49-F238E27FC236}">
                  <a16:creationId xmlns:a16="http://schemas.microsoft.com/office/drawing/2014/main" id="{10D33F67-5E1A-441E-B870-5E10629ECF40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42" name="Rechteck: abgerundete Ecken 241">
              <a:extLst>
                <a:ext uri="{FF2B5EF4-FFF2-40B4-BE49-F238E27FC236}">
                  <a16:creationId xmlns:a16="http://schemas.microsoft.com/office/drawing/2014/main" id="{61D0457A-A324-437B-96F5-9A7A47D7B91D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43" name="Rechteck: abgerundete Ecken 242">
              <a:extLst>
                <a:ext uri="{FF2B5EF4-FFF2-40B4-BE49-F238E27FC236}">
                  <a16:creationId xmlns:a16="http://schemas.microsoft.com/office/drawing/2014/main" id="{6296BD60-52CE-44FD-B4FD-53177FFD8D85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44" name="Rechteck: abgerundete Ecken 243">
              <a:extLst>
                <a:ext uri="{FF2B5EF4-FFF2-40B4-BE49-F238E27FC236}">
                  <a16:creationId xmlns:a16="http://schemas.microsoft.com/office/drawing/2014/main" id="{E36AA4A0-3F63-46B5-9ACB-D1019EEBFDEA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45" name="Rechteck: abgerundete Ecken 244">
              <a:extLst>
                <a:ext uri="{FF2B5EF4-FFF2-40B4-BE49-F238E27FC236}">
                  <a16:creationId xmlns:a16="http://schemas.microsoft.com/office/drawing/2014/main" id="{F50E69FF-5503-4B0A-9BEF-9A86F13F13BC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234" name="Freihandform: Form 233">
            <a:extLst>
              <a:ext uri="{FF2B5EF4-FFF2-40B4-BE49-F238E27FC236}">
                <a16:creationId xmlns:a16="http://schemas.microsoft.com/office/drawing/2014/main" id="{C2A1E751-D0A1-4CFD-A22A-87C0C7D939EA}"/>
              </a:ext>
            </a:extLst>
          </p:cNvPr>
          <p:cNvSpPr/>
          <p:nvPr/>
        </p:nvSpPr>
        <p:spPr>
          <a:xfrm>
            <a:off x="9912796" y="1516327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35" name="Freihandform: Form 234">
            <a:extLst>
              <a:ext uri="{FF2B5EF4-FFF2-40B4-BE49-F238E27FC236}">
                <a16:creationId xmlns:a16="http://schemas.microsoft.com/office/drawing/2014/main" id="{9933C351-DE87-4801-B263-0B5B4966A2DE}"/>
              </a:ext>
            </a:extLst>
          </p:cNvPr>
          <p:cNvSpPr/>
          <p:nvPr/>
        </p:nvSpPr>
        <p:spPr>
          <a:xfrm>
            <a:off x="9849389" y="1467174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36" name="Rechteck: abgerundete Ecken 235">
            <a:extLst>
              <a:ext uri="{FF2B5EF4-FFF2-40B4-BE49-F238E27FC236}">
                <a16:creationId xmlns:a16="http://schemas.microsoft.com/office/drawing/2014/main" id="{572E916C-6910-496F-AC8F-1011DA9B53F8}"/>
              </a:ext>
            </a:extLst>
          </p:cNvPr>
          <p:cNvSpPr/>
          <p:nvPr/>
        </p:nvSpPr>
        <p:spPr>
          <a:xfrm>
            <a:off x="8996467" y="147368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217" name="Gruppieren 216">
            <a:extLst>
              <a:ext uri="{FF2B5EF4-FFF2-40B4-BE49-F238E27FC236}">
                <a16:creationId xmlns:a16="http://schemas.microsoft.com/office/drawing/2014/main" id="{DF91A001-620B-4F9B-B344-DB7CBC409AE1}"/>
              </a:ext>
            </a:extLst>
          </p:cNvPr>
          <p:cNvGrpSpPr/>
          <p:nvPr/>
        </p:nvGrpSpPr>
        <p:grpSpPr>
          <a:xfrm>
            <a:off x="1642254" y="2444976"/>
            <a:ext cx="7289665" cy="679894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221" name="Rechteck: abgerundete Ecken 220">
              <a:extLst>
                <a:ext uri="{FF2B5EF4-FFF2-40B4-BE49-F238E27FC236}">
                  <a16:creationId xmlns:a16="http://schemas.microsoft.com/office/drawing/2014/main" id="{AB544DD3-A4C2-43CC-AD1B-C79309BD95D4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22" name="Rechteck: abgerundete Ecken 221">
              <a:extLst>
                <a:ext uri="{FF2B5EF4-FFF2-40B4-BE49-F238E27FC236}">
                  <a16:creationId xmlns:a16="http://schemas.microsoft.com/office/drawing/2014/main" id="{29CB0BBD-83B9-4636-8212-E6D03D48A048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24" name="Rechteck: abgerundete Ecken 223">
              <a:extLst>
                <a:ext uri="{FF2B5EF4-FFF2-40B4-BE49-F238E27FC236}">
                  <a16:creationId xmlns:a16="http://schemas.microsoft.com/office/drawing/2014/main" id="{C3582420-E637-469C-A5FA-3AA94476DFF9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25" name="Rechteck: abgerundete Ecken 224">
              <a:extLst>
                <a:ext uri="{FF2B5EF4-FFF2-40B4-BE49-F238E27FC236}">
                  <a16:creationId xmlns:a16="http://schemas.microsoft.com/office/drawing/2014/main" id="{63DB6919-B195-4284-BEA2-9C8259B832EA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26" name="Rechteck: abgerundete Ecken 225">
              <a:extLst>
                <a:ext uri="{FF2B5EF4-FFF2-40B4-BE49-F238E27FC236}">
                  <a16:creationId xmlns:a16="http://schemas.microsoft.com/office/drawing/2014/main" id="{8926DBE0-A9AC-4541-9469-7F4512EE3298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27" name="Rechteck: abgerundete Ecken 226">
              <a:extLst>
                <a:ext uri="{FF2B5EF4-FFF2-40B4-BE49-F238E27FC236}">
                  <a16:creationId xmlns:a16="http://schemas.microsoft.com/office/drawing/2014/main" id="{9E4DD418-EE63-4BEE-8818-A968F2ECAEB8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28" name="Rechteck: abgerundete Ecken 227">
              <a:extLst>
                <a:ext uri="{FF2B5EF4-FFF2-40B4-BE49-F238E27FC236}">
                  <a16:creationId xmlns:a16="http://schemas.microsoft.com/office/drawing/2014/main" id="{4FCC1BB4-9AE6-4721-AB70-9F93E48C6F48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29" name="Rechteck: abgerundete Ecken 228">
              <a:extLst>
                <a:ext uri="{FF2B5EF4-FFF2-40B4-BE49-F238E27FC236}">
                  <a16:creationId xmlns:a16="http://schemas.microsoft.com/office/drawing/2014/main" id="{30357494-9338-4DC2-AD2A-09925589D58B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30" name="Rechteck: abgerundete Ecken 229">
              <a:extLst>
                <a:ext uri="{FF2B5EF4-FFF2-40B4-BE49-F238E27FC236}">
                  <a16:creationId xmlns:a16="http://schemas.microsoft.com/office/drawing/2014/main" id="{78E07D13-649E-4166-92F5-CD1A85669726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218" name="Freihandform: Form 217">
            <a:extLst>
              <a:ext uri="{FF2B5EF4-FFF2-40B4-BE49-F238E27FC236}">
                <a16:creationId xmlns:a16="http://schemas.microsoft.com/office/drawing/2014/main" id="{DAD2EBAA-4B9F-4221-A05A-98535312173D}"/>
              </a:ext>
            </a:extLst>
          </p:cNvPr>
          <p:cNvSpPr/>
          <p:nvPr/>
        </p:nvSpPr>
        <p:spPr>
          <a:xfrm>
            <a:off x="9919779" y="2487720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19" name="Freihandform: Form 218">
            <a:extLst>
              <a:ext uri="{FF2B5EF4-FFF2-40B4-BE49-F238E27FC236}">
                <a16:creationId xmlns:a16="http://schemas.microsoft.com/office/drawing/2014/main" id="{AEC359F0-A0FE-4A97-9B03-A3416FD75838}"/>
              </a:ext>
            </a:extLst>
          </p:cNvPr>
          <p:cNvSpPr/>
          <p:nvPr/>
        </p:nvSpPr>
        <p:spPr>
          <a:xfrm>
            <a:off x="9856372" y="2438567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20" name="Rechteck: abgerundete Ecken 219">
            <a:extLst>
              <a:ext uri="{FF2B5EF4-FFF2-40B4-BE49-F238E27FC236}">
                <a16:creationId xmlns:a16="http://schemas.microsoft.com/office/drawing/2014/main" id="{1EB8F449-8F79-4DC7-B0CC-98113EE8C891}"/>
              </a:ext>
            </a:extLst>
          </p:cNvPr>
          <p:cNvSpPr/>
          <p:nvPr/>
        </p:nvSpPr>
        <p:spPr>
          <a:xfrm>
            <a:off x="9003450" y="244508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426E9BC4-B81C-4D8D-8688-7772DF25ABEF}"/>
              </a:ext>
            </a:extLst>
          </p:cNvPr>
          <p:cNvGrpSpPr/>
          <p:nvPr/>
        </p:nvGrpSpPr>
        <p:grpSpPr>
          <a:xfrm>
            <a:off x="1641270" y="3425826"/>
            <a:ext cx="7289665" cy="679894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204" name="Rechteck: abgerundete Ecken 203">
              <a:extLst>
                <a:ext uri="{FF2B5EF4-FFF2-40B4-BE49-F238E27FC236}">
                  <a16:creationId xmlns:a16="http://schemas.microsoft.com/office/drawing/2014/main" id="{145C6185-B643-4D1F-AF7C-8594CB39EC93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05" name="Rechteck: abgerundete Ecken 204">
              <a:extLst>
                <a:ext uri="{FF2B5EF4-FFF2-40B4-BE49-F238E27FC236}">
                  <a16:creationId xmlns:a16="http://schemas.microsoft.com/office/drawing/2014/main" id="{DFC28A27-D5BF-453E-B75E-63A67A3A02E0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06" name="Rechteck: abgerundete Ecken 205">
              <a:extLst>
                <a:ext uri="{FF2B5EF4-FFF2-40B4-BE49-F238E27FC236}">
                  <a16:creationId xmlns:a16="http://schemas.microsoft.com/office/drawing/2014/main" id="{974D730B-24A6-46C1-BF60-95CFA6CED29C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07" name="Rechteck: abgerundete Ecken 206">
              <a:extLst>
                <a:ext uri="{FF2B5EF4-FFF2-40B4-BE49-F238E27FC236}">
                  <a16:creationId xmlns:a16="http://schemas.microsoft.com/office/drawing/2014/main" id="{FD5FE42D-E1B7-4480-9835-578A77BB3269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08" name="Rechteck: abgerundete Ecken 207">
              <a:extLst>
                <a:ext uri="{FF2B5EF4-FFF2-40B4-BE49-F238E27FC236}">
                  <a16:creationId xmlns:a16="http://schemas.microsoft.com/office/drawing/2014/main" id="{D416260B-D437-425B-BE69-8D56819D4D07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09" name="Rechteck: abgerundete Ecken 208">
              <a:extLst>
                <a:ext uri="{FF2B5EF4-FFF2-40B4-BE49-F238E27FC236}">
                  <a16:creationId xmlns:a16="http://schemas.microsoft.com/office/drawing/2014/main" id="{E8B2EEC1-F36D-4668-B8B9-C61BC4B82FD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10" name="Rechteck: abgerundete Ecken 209">
              <a:extLst>
                <a:ext uri="{FF2B5EF4-FFF2-40B4-BE49-F238E27FC236}">
                  <a16:creationId xmlns:a16="http://schemas.microsoft.com/office/drawing/2014/main" id="{CD9AE279-614E-421B-B879-1A176F8B9539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11" name="Rechteck: abgerundete Ecken 210">
              <a:extLst>
                <a:ext uri="{FF2B5EF4-FFF2-40B4-BE49-F238E27FC236}">
                  <a16:creationId xmlns:a16="http://schemas.microsoft.com/office/drawing/2014/main" id="{288C743E-FC99-447A-B265-E0513C056802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12" name="Rechteck: abgerundete Ecken 211">
              <a:extLst>
                <a:ext uri="{FF2B5EF4-FFF2-40B4-BE49-F238E27FC236}">
                  <a16:creationId xmlns:a16="http://schemas.microsoft.com/office/drawing/2014/main" id="{A8226001-E468-4BEA-BA62-0B6476311EE2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213" name="Freihandform: Form 212">
            <a:extLst>
              <a:ext uri="{FF2B5EF4-FFF2-40B4-BE49-F238E27FC236}">
                <a16:creationId xmlns:a16="http://schemas.microsoft.com/office/drawing/2014/main" id="{81ADB573-DBEC-4DB4-A954-859CFEB305F6}"/>
              </a:ext>
            </a:extLst>
          </p:cNvPr>
          <p:cNvSpPr/>
          <p:nvPr/>
        </p:nvSpPr>
        <p:spPr>
          <a:xfrm>
            <a:off x="9918795" y="3468570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14" name="Freihandform: Form 213">
            <a:extLst>
              <a:ext uri="{FF2B5EF4-FFF2-40B4-BE49-F238E27FC236}">
                <a16:creationId xmlns:a16="http://schemas.microsoft.com/office/drawing/2014/main" id="{65A601E2-51D0-41B1-B86D-AB10ADF3C3D0}"/>
              </a:ext>
            </a:extLst>
          </p:cNvPr>
          <p:cNvSpPr/>
          <p:nvPr/>
        </p:nvSpPr>
        <p:spPr>
          <a:xfrm>
            <a:off x="9855388" y="3419417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15" name="Rechteck: abgerundete Ecken 214">
            <a:extLst>
              <a:ext uri="{FF2B5EF4-FFF2-40B4-BE49-F238E27FC236}">
                <a16:creationId xmlns:a16="http://schemas.microsoft.com/office/drawing/2014/main" id="{A4A9B5F1-8317-4912-93D6-1ECC5A288D66}"/>
              </a:ext>
            </a:extLst>
          </p:cNvPr>
          <p:cNvSpPr/>
          <p:nvPr/>
        </p:nvSpPr>
        <p:spPr>
          <a:xfrm>
            <a:off x="9002466" y="34259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96F1627D-33D0-4DBB-B62B-4C740F1C6971}"/>
              </a:ext>
            </a:extLst>
          </p:cNvPr>
          <p:cNvGrpSpPr/>
          <p:nvPr/>
        </p:nvGrpSpPr>
        <p:grpSpPr>
          <a:xfrm>
            <a:off x="1634285" y="4386386"/>
            <a:ext cx="7289665" cy="679894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149" name="Rechteck: abgerundete Ecken 148">
              <a:extLst>
                <a:ext uri="{FF2B5EF4-FFF2-40B4-BE49-F238E27FC236}">
                  <a16:creationId xmlns:a16="http://schemas.microsoft.com/office/drawing/2014/main" id="{55ABDA69-68DA-4318-A3E8-E7AAF7E5E49F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0" name="Rechteck: abgerundete Ecken 149">
              <a:extLst>
                <a:ext uri="{FF2B5EF4-FFF2-40B4-BE49-F238E27FC236}">
                  <a16:creationId xmlns:a16="http://schemas.microsoft.com/office/drawing/2014/main" id="{9C1A3C1C-69C2-4B50-9A3F-BC436B45C32A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1" name="Rechteck: abgerundete Ecken 150">
              <a:extLst>
                <a:ext uri="{FF2B5EF4-FFF2-40B4-BE49-F238E27FC236}">
                  <a16:creationId xmlns:a16="http://schemas.microsoft.com/office/drawing/2014/main" id="{91F85B72-47C7-4C7D-AD1B-4678E68E18AA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2" name="Rechteck: abgerundete Ecken 151">
              <a:extLst>
                <a:ext uri="{FF2B5EF4-FFF2-40B4-BE49-F238E27FC236}">
                  <a16:creationId xmlns:a16="http://schemas.microsoft.com/office/drawing/2014/main" id="{3D5888D7-CD51-4C59-9AE5-446D00A8E651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3" name="Rechteck: abgerundete Ecken 152">
              <a:extLst>
                <a:ext uri="{FF2B5EF4-FFF2-40B4-BE49-F238E27FC236}">
                  <a16:creationId xmlns:a16="http://schemas.microsoft.com/office/drawing/2014/main" id="{3582186C-BB86-42EC-B0C7-51BCF3F17FAD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4" name="Rechteck: abgerundete Ecken 153">
              <a:extLst>
                <a:ext uri="{FF2B5EF4-FFF2-40B4-BE49-F238E27FC236}">
                  <a16:creationId xmlns:a16="http://schemas.microsoft.com/office/drawing/2014/main" id="{A76AC292-3DE0-4098-A677-F0287FCFC041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5" name="Rechteck: abgerundete Ecken 154">
              <a:extLst>
                <a:ext uri="{FF2B5EF4-FFF2-40B4-BE49-F238E27FC236}">
                  <a16:creationId xmlns:a16="http://schemas.microsoft.com/office/drawing/2014/main" id="{B60C7C02-5D23-4376-B667-34FF378708A7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6" name="Rechteck: abgerundete Ecken 155">
              <a:extLst>
                <a:ext uri="{FF2B5EF4-FFF2-40B4-BE49-F238E27FC236}">
                  <a16:creationId xmlns:a16="http://schemas.microsoft.com/office/drawing/2014/main" id="{090B3364-C665-490E-8BE2-364710074144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7" name="Rechteck: abgerundete Ecken 156">
              <a:extLst>
                <a:ext uri="{FF2B5EF4-FFF2-40B4-BE49-F238E27FC236}">
                  <a16:creationId xmlns:a16="http://schemas.microsoft.com/office/drawing/2014/main" id="{F46BAAB8-465D-4B2B-B3A5-A410CAE959AB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86" name="Flussdiagramm: Alternativer Prozess 85">
            <a:extLst>
              <a:ext uri="{FF2B5EF4-FFF2-40B4-BE49-F238E27FC236}">
                <a16:creationId xmlns:a16="http://schemas.microsoft.com/office/drawing/2014/main" id="{6FC200E8-4CDE-455F-BE23-08F5BF9A1D8E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37444D8-A5CD-4B14-A948-22AE68CF0FA1}"/>
              </a:ext>
            </a:extLst>
          </p:cNvPr>
          <p:cNvSpPr txBox="1"/>
          <p:nvPr/>
        </p:nvSpPr>
        <p:spPr>
          <a:xfrm>
            <a:off x="1251740" y="5479341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3A8D"/>
                </a:solidFill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dirty="0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A5EEAC3-9B67-4C89-B2A3-72A2F6DDDA2A}"/>
              </a:ext>
            </a:extLst>
          </p:cNvPr>
          <p:cNvSpPr/>
          <p:nvPr/>
        </p:nvSpPr>
        <p:spPr>
          <a:xfrm>
            <a:off x="1637794" y="5348126"/>
            <a:ext cx="744663" cy="677273"/>
          </a:xfrm>
          <a:prstGeom prst="roundRect">
            <a:avLst/>
          </a:prstGeom>
          <a:solidFill>
            <a:srgbClr val="003A8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5E1E6CD-286F-441C-A870-94E9B9928242}"/>
              </a:ext>
            </a:extLst>
          </p:cNvPr>
          <p:cNvSpPr/>
          <p:nvPr/>
        </p:nvSpPr>
        <p:spPr>
          <a:xfrm>
            <a:off x="2457115" y="5348124"/>
            <a:ext cx="744663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Droid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8C3534F-CE19-41D6-B72A-1211B502CE28}"/>
              </a:ext>
            </a:extLst>
          </p:cNvPr>
          <p:cNvSpPr/>
          <p:nvPr/>
        </p:nvSpPr>
        <p:spPr>
          <a:xfrm>
            <a:off x="163779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37672711-352C-4E67-B755-989D53513525}"/>
              </a:ext>
            </a:extLst>
          </p:cNvPr>
          <p:cNvSpPr/>
          <p:nvPr/>
        </p:nvSpPr>
        <p:spPr>
          <a:xfrm>
            <a:off x="245856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8F0AE18E-EFB5-409B-8DD0-12CBEC792D88}"/>
              </a:ext>
            </a:extLst>
          </p:cNvPr>
          <p:cNvSpPr/>
          <p:nvPr/>
        </p:nvSpPr>
        <p:spPr>
          <a:xfrm>
            <a:off x="3281595" y="5339850"/>
            <a:ext cx="744663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Droid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E66A797-1927-46E7-AAD6-C8F4F70E6A1F}"/>
              </a:ext>
            </a:extLst>
          </p:cNvPr>
          <p:cNvSpPr/>
          <p:nvPr/>
        </p:nvSpPr>
        <p:spPr>
          <a:xfrm>
            <a:off x="3281596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E34A215B-E08B-421B-A836-FDBD2D58E69D}"/>
              </a:ext>
            </a:extLst>
          </p:cNvPr>
          <p:cNvSpPr/>
          <p:nvPr/>
        </p:nvSpPr>
        <p:spPr>
          <a:xfrm>
            <a:off x="4097306" y="535072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BF564B64-0D91-4D7F-971C-827091B87A6B}"/>
              </a:ext>
            </a:extLst>
          </p:cNvPr>
          <p:cNvSpPr/>
          <p:nvPr/>
        </p:nvSpPr>
        <p:spPr>
          <a:xfrm>
            <a:off x="4920903" y="535071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6E47345F-6292-47D3-A436-A2A3954E1E47}"/>
              </a:ext>
            </a:extLst>
          </p:cNvPr>
          <p:cNvSpPr/>
          <p:nvPr/>
        </p:nvSpPr>
        <p:spPr>
          <a:xfrm>
            <a:off x="573639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A0510539-300C-48EA-BD2C-96098308E1D4}"/>
              </a:ext>
            </a:extLst>
          </p:cNvPr>
          <p:cNvSpPr/>
          <p:nvPr/>
        </p:nvSpPr>
        <p:spPr>
          <a:xfrm>
            <a:off x="655430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2CA5CBD-9E76-4C23-82E9-C8A10F3D5253}"/>
              </a:ext>
            </a:extLst>
          </p:cNvPr>
          <p:cNvSpPr/>
          <p:nvPr/>
        </p:nvSpPr>
        <p:spPr>
          <a:xfrm>
            <a:off x="7368549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E74E147-90FB-4F85-8AF2-087F5021165D}"/>
              </a:ext>
            </a:extLst>
          </p:cNvPr>
          <p:cNvSpPr/>
          <p:nvPr/>
        </p:nvSpPr>
        <p:spPr>
          <a:xfrm>
            <a:off x="8182794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557E0B1-8745-4011-BF48-11F5B352A0DB}"/>
              </a:ext>
            </a:extLst>
          </p:cNvPr>
          <p:cNvSpPr/>
          <p:nvPr/>
        </p:nvSpPr>
        <p:spPr>
          <a:xfrm>
            <a:off x="9068154" y="5406376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8617EB95-5B42-4F2D-96E4-328904A16DF8}"/>
              </a:ext>
            </a:extLst>
          </p:cNvPr>
          <p:cNvSpPr/>
          <p:nvPr/>
        </p:nvSpPr>
        <p:spPr>
          <a:xfrm>
            <a:off x="9013800" y="5357223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26A1489D-95E9-4DD2-90AA-943DA118E1CF}"/>
              </a:ext>
            </a:extLst>
          </p:cNvPr>
          <p:cNvSpPr txBox="1"/>
          <p:nvPr/>
        </p:nvSpPr>
        <p:spPr>
          <a:xfrm>
            <a:off x="1297281" y="4527687"/>
            <a:ext cx="24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3A8D"/>
                </a:solidFill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dirty="0"/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091F56B-8C99-4629-AED5-5FA0D38B585C}"/>
              </a:ext>
            </a:extLst>
          </p:cNvPr>
          <p:cNvGrpSpPr/>
          <p:nvPr/>
        </p:nvGrpSpPr>
        <p:grpSpPr>
          <a:xfrm>
            <a:off x="-16411" y="-12700"/>
            <a:ext cx="2490316" cy="6674644"/>
            <a:chOff x="-16411" y="-12700"/>
            <a:chExt cx="2490316" cy="6674644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CC0E430F-8A32-4A64-B254-9EA2C0A29E3F}"/>
                </a:ext>
              </a:extLst>
            </p:cNvPr>
            <p:cNvGrpSpPr/>
            <p:nvPr/>
          </p:nvGrpSpPr>
          <p:grpSpPr>
            <a:xfrm>
              <a:off x="-16411" y="-12700"/>
              <a:ext cx="2490316" cy="6674644"/>
              <a:chOff x="-2185551" y="0"/>
              <a:chExt cx="2490316" cy="6674644"/>
            </a:xfrm>
          </p:grpSpPr>
          <p:sp>
            <p:nvSpPr>
              <p:cNvPr id="103" name="Freihandform: Form 102">
                <a:extLst>
                  <a:ext uri="{FF2B5EF4-FFF2-40B4-BE49-F238E27FC236}">
                    <a16:creationId xmlns:a16="http://schemas.microsoft.com/office/drawing/2014/main" id="{4D98C6FE-D5B2-4426-901A-D57B5EB06FC0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52E4F"/>
                </a:solidFill>
                <a:extLst>
                  <a:ext uri="{C807C97D-BFC1-408E-A445-0C87EB9F89A2}">
                    <ask:lineSketchStyleProps xmlns:ask="http://schemas.microsoft.com/office/drawing/2018/sketchyshapes" sd="1517918351">
                      <a:custGeom>
                        <a:avLst/>
                        <a:gdLst>
                          <a:gd name="connsiteX0" fmla="*/ 0 w 2490316"/>
                          <a:gd name="connsiteY0" fmla="*/ 0 h 6674644"/>
                          <a:gd name="connsiteX1" fmla="*/ 472021 w 2490316"/>
                          <a:gd name="connsiteY1" fmla="*/ 0 h 6674644"/>
                          <a:gd name="connsiteX2" fmla="*/ 1029865 w 2490316"/>
                          <a:gd name="connsiteY2" fmla="*/ 0 h 6674644"/>
                          <a:gd name="connsiteX3" fmla="*/ 1609164 w 2490316"/>
                          <a:gd name="connsiteY3" fmla="*/ 0 h 6674644"/>
                          <a:gd name="connsiteX4" fmla="*/ 2145552 w 2490316"/>
                          <a:gd name="connsiteY4" fmla="*/ 0 h 6674644"/>
                          <a:gd name="connsiteX5" fmla="*/ 2145552 w 2490316"/>
                          <a:gd name="connsiteY5" fmla="*/ 588668 h 6674644"/>
                          <a:gd name="connsiteX6" fmla="*/ 2145552 w 2490316"/>
                          <a:gd name="connsiteY6" fmla="*/ 1119115 h 6674644"/>
                          <a:gd name="connsiteX7" fmla="*/ 2145552 w 2490316"/>
                          <a:gd name="connsiteY7" fmla="*/ 1591343 h 6674644"/>
                          <a:gd name="connsiteX8" fmla="*/ 2145552 w 2490316"/>
                          <a:gd name="connsiteY8" fmla="*/ 2121791 h 6674644"/>
                          <a:gd name="connsiteX9" fmla="*/ 2145552 w 2490316"/>
                          <a:gd name="connsiteY9" fmla="*/ 2652239 h 6674644"/>
                          <a:gd name="connsiteX10" fmla="*/ 2145552 w 2490316"/>
                          <a:gd name="connsiteY10" fmla="*/ 3124466 h 6674644"/>
                          <a:gd name="connsiteX11" fmla="*/ 2145552 w 2490316"/>
                          <a:gd name="connsiteY11" fmla="*/ 3887794 h 6674644"/>
                          <a:gd name="connsiteX12" fmla="*/ 2145552 w 2490316"/>
                          <a:gd name="connsiteY12" fmla="*/ 4592901 h 6674644"/>
                          <a:gd name="connsiteX13" fmla="*/ 2145552 w 2490316"/>
                          <a:gd name="connsiteY13" fmla="*/ 5821987 h 6674644"/>
                          <a:gd name="connsiteX14" fmla="*/ 2145164 w 2490316"/>
                          <a:gd name="connsiteY14" fmla="*/ 5823909 h 6674644"/>
                          <a:gd name="connsiteX15" fmla="*/ 2145164 w 2490316"/>
                          <a:gd name="connsiteY15" fmla="*/ 6244456 h 6674644"/>
                          <a:gd name="connsiteX16" fmla="*/ 2209377 w 2490316"/>
                          <a:gd name="connsiteY16" fmla="*/ 6341331 h 6674644"/>
                          <a:gd name="connsiteX17" fmla="*/ 2232366 w 2490316"/>
                          <a:gd name="connsiteY17" fmla="*/ 6345972 h 6674644"/>
                          <a:gd name="connsiteX18" fmla="*/ 2232366 w 2490316"/>
                          <a:gd name="connsiteY18" fmla="*/ 6348412 h 6674644"/>
                          <a:gd name="connsiteX19" fmla="*/ 2366525 w 2490316"/>
                          <a:gd name="connsiteY19" fmla="*/ 6348412 h 6674644"/>
                          <a:gd name="connsiteX20" fmla="*/ 2366525 w 2490316"/>
                          <a:gd name="connsiteY20" fmla="*/ 6349594 h 6674644"/>
                          <a:gd name="connsiteX21" fmla="*/ 2384222 w 2490316"/>
                          <a:gd name="connsiteY21" fmla="*/ 6349594 h 6674644"/>
                          <a:gd name="connsiteX22" fmla="*/ 2489359 w 2490316"/>
                          <a:gd name="connsiteY22" fmla="*/ 6454731 h 6674644"/>
                          <a:gd name="connsiteX23" fmla="*/ 2489359 w 2490316"/>
                          <a:gd name="connsiteY23" fmla="*/ 6475378 h 6674644"/>
                          <a:gd name="connsiteX24" fmla="*/ 2490316 w 2490316"/>
                          <a:gd name="connsiteY24" fmla="*/ 6475378 h 6674644"/>
                          <a:gd name="connsiteX25" fmla="*/ 2490316 w 2490316"/>
                          <a:gd name="connsiteY25" fmla="*/ 6569462 h 6674644"/>
                          <a:gd name="connsiteX26" fmla="*/ 2385179 w 2490316"/>
                          <a:gd name="connsiteY26" fmla="*/ 6674599 h 6674644"/>
                          <a:gd name="connsiteX27" fmla="*/ 2366525 w 2490316"/>
                          <a:gd name="connsiteY27" fmla="*/ 6674599 h 6674644"/>
                          <a:gd name="connsiteX28" fmla="*/ 2366525 w 2490316"/>
                          <a:gd name="connsiteY28" fmla="*/ 6674644 h 6674644"/>
                          <a:gd name="connsiteX29" fmla="*/ 2087378 w 2490316"/>
                          <a:gd name="connsiteY29" fmla="*/ 6674644 h 6674644"/>
                          <a:gd name="connsiteX30" fmla="*/ 2087378 w 2490316"/>
                          <a:gd name="connsiteY30" fmla="*/ 6674598 h 6674644"/>
                          <a:gd name="connsiteX31" fmla="*/ 1419873 w 2490316"/>
                          <a:gd name="connsiteY31" fmla="*/ 6674598 h 6674644"/>
                          <a:gd name="connsiteX32" fmla="*/ 1412295 w 2490316"/>
                          <a:gd name="connsiteY32" fmla="*/ 6673068 h 6674644"/>
                          <a:gd name="connsiteX33" fmla="*/ 955653 w 2490316"/>
                          <a:gd name="connsiteY33" fmla="*/ 6673068 h 6674644"/>
                          <a:gd name="connsiteX34" fmla="*/ 484888 w 2490316"/>
                          <a:gd name="connsiteY34" fmla="*/ 6673068 h 6674644"/>
                          <a:gd name="connsiteX35" fmla="*/ 0 w 2490316"/>
                          <a:gd name="connsiteY35" fmla="*/ 6673068 h 6674644"/>
                          <a:gd name="connsiteX36" fmla="*/ 0 w 2490316"/>
                          <a:gd name="connsiteY36" fmla="*/ 6005761 h 6674644"/>
                          <a:gd name="connsiteX37" fmla="*/ 0 w 2490316"/>
                          <a:gd name="connsiteY37" fmla="*/ 5204993 h 6674644"/>
                          <a:gd name="connsiteX38" fmla="*/ 0 w 2490316"/>
                          <a:gd name="connsiteY38" fmla="*/ 4404225 h 6674644"/>
                          <a:gd name="connsiteX39" fmla="*/ 0 w 2490316"/>
                          <a:gd name="connsiteY39" fmla="*/ 3870379 h 6674644"/>
                          <a:gd name="connsiteX40" fmla="*/ 0 w 2490316"/>
                          <a:gd name="connsiteY40" fmla="*/ 3336534 h 6674644"/>
                          <a:gd name="connsiteX41" fmla="*/ 0 w 2490316"/>
                          <a:gd name="connsiteY41" fmla="*/ 2535766 h 6674644"/>
                          <a:gd name="connsiteX42" fmla="*/ 0 w 2490316"/>
                          <a:gd name="connsiteY42" fmla="*/ 2001920 h 6674644"/>
                          <a:gd name="connsiteX43" fmla="*/ 0 w 2490316"/>
                          <a:gd name="connsiteY43" fmla="*/ 1267883 h 6674644"/>
                          <a:gd name="connsiteX44" fmla="*/ 0 w 2490316"/>
                          <a:gd name="connsiteY44" fmla="*/ 734037 h 6674644"/>
                          <a:gd name="connsiteX45" fmla="*/ 0 w 2490316"/>
                          <a:gd name="connsiteY45" fmla="*/ 0 h 66746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</a:cxnLst>
                        <a:rect l="l" t="t" r="r" b="b"/>
                        <a:pathLst>
                          <a:path w="2490316" h="6674644" fill="none" extrusionOk="0">
                            <a:moveTo>
                              <a:pt x="0" y="0"/>
                            </a:moveTo>
                            <a:cubicBezTo>
                              <a:pt x="155885" y="-7687"/>
                              <a:pt x="297172" y="13869"/>
                              <a:pt x="472021" y="0"/>
                            </a:cubicBezTo>
                            <a:cubicBezTo>
                              <a:pt x="646870" y="-13869"/>
                              <a:pt x="831837" y="25611"/>
                              <a:pt x="1029865" y="0"/>
                            </a:cubicBezTo>
                            <a:cubicBezTo>
                              <a:pt x="1227893" y="-25611"/>
                              <a:pt x="1453521" y="-25437"/>
                              <a:pt x="1609164" y="0"/>
                            </a:cubicBezTo>
                            <a:cubicBezTo>
                              <a:pt x="1764807" y="25437"/>
                              <a:pt x="1917854" y="11017"/>
                              <a:pt x="2145552" y="0"/>
                            </a:cubicBezTo>
                            <a:cubicBezTo>
                              <a:pt x="2122457" y="195267"/>
                              <a:pt x="2156554" y="400166"/>
                              <a:pt x="2145552" y="588668"/>
                            </a:cubicBezTo>
                            <a:cubicBezTo>
                              <a:pt x="2134550" y="777170"/>
                              <a:pt x="2122404" y="1004850"/>
                              <a:pt x="2145552" y="1119115"/>
                            </a:cubicBezTo>
                            <a:cubicBezTo>
                              <a:pt x="2168700" y="1233380"/>
                              <a:pt x="2155516" y="1413832"/>
                              <a:pt x="2145552" y="1591343"/>
                            </a:cubicBezTo>
                            <a:cubicBezTo>
                              <a:pt x="2135588" y="1768854"/>
                              <a:pt x="2162630" y="1944917"/>
                              <a:pt x="2145552" y="2121791"/>
                            </a:cubicBezTo>
                            <a:cubicBezTo>
                              <a:pt x="2128474" y="2298665"/>
                              <a:pt x="2142634" y="2448797"/>
                              <a:pt x="2145552" y="2652239"/>
                            </a:cubicBezTo>
                            <a:cubicBezTo>
                              <a:pt x="2148470" y="2855681"/>
                              <a:pt x="2145359" y="2963702"/>
                              <a:pt x="2145552" y="3124466"/>
                            </a:cubicBezTo>
                            <a:cubicBezTo>
                              <a:pt x="2145745" y="3285230"/>
                              <a:pt x="2136993" y="3699832"/>
                              <a:pt x="2145552" y="3887794"/>
                            </a:cubicBezTo>
                            <a:cubicBezTo>
                              <a:pt x="2154111" y="4075756"/>
                              <a:pt x="2119846" y="4393139"/>
                              <a:pt x="2145552" y="4592901"/>
                            </a:cubicBezTo>
                            <a:cubicBezTo>
                              <a:pt x="2171258" y="4792663"/>
                              <a:pt x="2174211" y="5498399"/>
                              <a:pt x="2145552" y="5821987"/>
                            </a:cubicBezTo>
                            <a:cubicBezTo>
                              <a:pt x="2145378" y="5822638"/>
                              <a:pt x="2145203" y="5823341"/>
                              <a:pt x="2145164" y="5823909"/>
                            </a:cubicBezTo>
                            <a:cubicBezTo>
                              <a:pt x="2155967" y="6021832"/>
                              <a:pt x="2162244" y="6043276"/>
                              <a:pt x="2145164" y="6244456"/>
                            </a:cubicBezTo>
                            <a:cubicBezTo>
                              <a:pt x="2151852" y="6286968"/>
                              <a:pt x="2170845" y="6334262"/>
                              <a:pt x="2209377" y="6341331"/>
                            </a:cubicBezTo>
                            <a:cubicBezTo>
                              <a:pt x="2218121" y="6341953"/>
                              <a:pt x="2225969" y="6344087"/>
                              <a:pt x="2232366" y="6345972"/>
                            </a:cubicBezTo>
                            <a:cubicBezTo>
                              <a:pt x="2232404" y="6346545"/>
                              <a:pt x="2232246" y="6347883"/>
                              <a:pt x="2232366" y="6348412"/>
                            </a:cubicBezTo>
                            <a:cubicBezTo>
                              <a:pt x="2292005" y="6349746"/>
                              <a:pt x="2320794" y="6349556"/>
                              <a:pt x="2366525" y="6348412"/>
                            </a:cubicBezTo>
                            <a:cubicBezTo>
                              <a:pt x="2366468" y="6348795"/>
                              <a:pt x="2366572" y="6349116"/>
                              <a:pt x="2366525" y="6349594"/>
                            </a:cubicBezTo>
                            <a:cubicBezTo>
                              <a:pt x="2374330" y="6349105"/>
                              <a:pt x="2376057" y="6348991"/>
                              <a:pt x="2384222" y="6349594"/>
                            </a:cubicBezTo>
                            <a:cubicBezTo>
                              <a:pt x="2450956" y="6348451"/>
                              <a:pt x="2485996" y="6408019"/>
                              <a:pt x="2489359" y="6454731"/>
                            </a:cubicBezTo>
                            <a:cubicBezTo>
                              <a:pt x="2489512" y="6463132"/>
                              <a:pt x="2489820" y="6468766"/>
                              <a:pt x="2489359" y="6475378"/>
                            </a:cubicBezTo>
                            <a:cubicBezTo>
                              <a:pt x="2489562" y="6475424"/>
                              <a:pt x="2490013" y="6475414"/>
                              <a:pt x="2490316" y="6475378"/>
                            </a:cubicBezTo>
                            <a:cubicBezTo>
                              <a:pt x="2487202" y="6505149"/>
                              <a:pt x="2492598" y="6523274"/>
                              <a:pt x="2490316" y="6569462"/>
                            </a:cubicBezTo>
                            <a:cubicBezTo>
                              <a:pt x="2485575" y="6626604"/>
                              <a:pt x="2434625" y="6673558"/>
                              <a:pt x="2385179" y="6674599"/>
                            </a:cubicBezTo>
                            <a:cubicBezTo>
                              <a:pt x="2377892" y="6675062"/>
                              <a:pt x="2374344" y="6674702"/>
                              <a:pt x="2366525" y="6674599"/>
                            </a:cubicBezTo>
                            <a:cubicBezTo>
                              <a:pt x="2366526" y="6674619"/>
                              <a:pt x="2366525" y="6674622"/>
                              <a:pt x="2366525" y="6674644"/>
                            </a:cubicBezTo>
                            <a:cubicBezTo>
                              <a:pt x="2253429" y="6664276"/>
                              <a:pt x="2147303" y="6686228"/>
                              <a:pt x="2087378" y="6674644"/>
                            </a:cubicBezTo>
                            <a:cubicBezTo>
                              <a:pt x="2087377" y="6674635"/>
                              <a:pt x="2087379" y="6674608"/>
                              <a:pt x="2087378" y="6674598"/>
                            </a:cubicBezTo>
                            <a:cubicBezTo>
                              <a:pt x="1815940" y="6672929"/>
                              <a:pt x="1645229" y="6680485"/>
                              <a:pt x="1419873" y="6674598"/>
                            </a:cubicBezTo>
                            <a:cubicBezTo>
                              <a:pt x="1417802" y="6674315"/>
                              <a:pt x="1413856" y="6673777"/>
                              <a:pt x="1412295" y="6673068"/>
                            </a:cubicBezTo>
                            <a:cubicBezTo>
                              <a:pt x="1290050" y="6679820"/>
                              <a:pt x="1127801" y="6678033"/>
                              <a:pt x="955653" y="6673068"/>
                            </a:cubicBezTo>
                            <a:cubicBezTo>
                              <a:pt x="783505" y="6668103"/>
                              <a:pt x="595734" y="6650147"/>
                              <a:pt x="484888" y="6673068"/>
                            </a:cubicBezTo>
                            <a:cubicBezTo>
                              <a:pt x="374042" y="6695989"/>
                              <a:pt x="101741" y="6676204"/>
                              <a:pt x="0" y="6673068"/>
                            </a:cubicBezTo>
                            <a:cubicBezTo>
                              <a:pt x="-11239" y="6423457"/>
                              <a:pt x="-26224" y="6212329"/>
                              <a:pt x="0" y="6005761"/>
                            </a:cubicBezTo>
                            <a:cubicBezTo>
                              <a:pt x="26224" y="5799193"/>
                              <a:pt x="20513" y="5550447"/>
                              <a:pt x="0" y="5204993"/>
                            </a:cubicBezTo>
                            <a:cubicBezTo>
                              <a:pt x="-20513" y="4859539"/>
                              <a:pt x="-3750" y="4623612"/>
                              <a:pt x="0" y="4404225"/>
                            </a:cubicBezTo>
                            <a:cubicBezTo>
                              <a:pt x="3750" y="4184838"/>
                              <a:pt x="-18259" y="4124356"/>
                              <a:pt x="0" y="3870379"/>
                            </a:cubicBezTo>
                            <a:cubicBezTo>
                              <a:pt x="18259" y="3616402"/>
                              <a:pt x="-15987" y="3495233"/>
                              <a:pt x="0" y="3336534"/>
                            </a:cubicBezTo>
                            <a:cubicBezTo>
                              <a:pt x="15987" y="3177836"/>
                              <a:pt x="36901" y="2927508"/>
                              <a:pt x="0" y="2535766"/>
                            </a:cubicBezTo>
                            <a:cubicBezTo>
                              <a:pt x="-36901" y="2144024"/>
                              <a:pt x="20342" y="2213982"/>
                              <a:pt x="0" y="2001920"/>
                            </a:cubicBezTo>
                            <a:cubicBezTo>
                              <a:pt x="-20342" y="1789858"/>
                              <a:pt x="-32254" y="1521453"/>
                              <a:pt x="0" y="1267883"/>
                            </a:cubicBezTo>
                            <a:cubicBezTo>
                              <a:pt x="32254" y="1014313"/>
                              <a:pt x="16662" y="882595"/>
                              <a:pt x="0" y="734037"/>
                            </a:cubicBezTo>
                            <a:cubicBezTo>
                              <a:pt x="-16662" y="585479"/>
                              <a:pt x="16107" y="212423"/>
                              <a:pt x="0" y="0"/>
                            </a:cubicBezTo>
                            <a:close/>
                          </a:path>
                          <a:path w="2490316" h="6674644" stroke="0" extrusionOk="0">
                            <a:moveTo>
                              <a:pt x="0" y="0"/>
                            </a:moveTo>
                            <a:cubicBezTo>
                              <a:pt x="262646" y="-3210"/>
                              <a:pt x="323408" y="-24519"/>
                              <a:pt x="579299" y="0"/>
                            </a:cubicBezTo>
                            <a:cubicBezTo>
                              <a:pt x="835190" y="24519"/>
                              <a:pt x="903251" y="19440"/>
                              <a:pt x="1051320" y="0"/>
                            </a:cubicBezTo>
                            <a:cubicBezTo>
                              <a:pt x="1199389" y="-19440"/>
                              <a:pt x="1392480" y="-23657"/>
                              <a:pt x="1544797" y="0"/>
                            </a:cubicBezTo>
                            <a:cubicBezTo>
                              <a:pt x="1697114" y="23657"/>
                              <a:pt x="2003737" y="-15008"/>
                              <a:pt x="2145552" y="0"/>
                            </a:cubicBezTo>
                            <a:cubicBezTo>
                              <a:pt x="2120753" y="284056"/>
                              <a:pt x="2163791" y="449645"/>
                              <a:pt x="2145552" y="646887"/>
                            </a:cubicBezTo>
                            <a:cubicBezTo>
                              <a:pt x="2127313" y="844129"/>
                              <a:pt x="2160474" y="943398"/>
                              <a:pt x="2145552" y="1119115"/>
                            </a:cubicBezTo>
                            <a:cubicBezTo>
                              <a:pt x="2130630" y="1294832"/>
                              <a:pt x="2138970" y="1514051"/>
                              <a:pt x="2145552" y="1707783"/>
                            </a:cubicBezTo>
                            <a:cubicBezTo>
                              <a:pt x="2152134" y="1901515"/>
                              <a:pt x="2153697" y="2147083"/>
                              <a:pt x="2145552" y="2471110"/>
                            </a:cubicBezTo>
                            <a:cubicBezTo>
                              <a:pt x="2137407" y="2795137"/>
                              <a:pt x="2133854" y="2784198"/>
                              <a:pt x="2145552" y="2943338"/>
                            </a:cubicBezTo>
                            <a:cubicBezTo>
                              <a:pt x="2157250" y="3102478"/>
                              <a:pt x="2132728" y="3527589"/>
                              <a:pt x="2145552" y="3706665"/>
                            </a:cubicBezTo>
                            <a:cubicBezTo>
                              <a:pt x="2158376" y="3885741"/>
                              <a:pt x="2153652" y="4152205"/>
                              <a:pt x="2145552" y="4411772"/>
                            </a:cubicBezTo>
                            <a:cubicBezTo>
                              <a:pt x="2137452" y="4671339"/>
                              <a:pt x="2172418" y="4820871"/>
                              <a:pt x="2145552" y="5175100"/>
                            </a:cubicBezTo>
                            <a:cubicBezTo>
                              <a:pt x="2118686" y="5529329"/>
                              <a:pt x="2121298" y="5505592"/>
                              <a:pt x="2145552" y="5821987"/>
                            </a:cubicBezTo>
                            <a:cubicBezTo>
                              <a:pt x="2145404" y="5822557"/>
                              <a:pt x="2145210" y="5823286"/>
                              <a:pt x="2145164" y="5823909"/>
                            </a:cubicBezTo>
                            <a:cubicBezTo>
                              <a:pt x="2141523" y="5939041"/>
                              <a:pt x="2140716" y="6052550"/>
                              <a:pt x="2145164" y="6244456"/>
                            </a:cubicBezTo>
                            <a:cubicBezTo>
                              <a:pt x="2143645" y="6293490"/>
                              <a:pt x="2174701" y="6326317"/>
                              <a:pt x="2209377" y="6341331"/>
                            </a:cubicBezTo>
                            <a:cubicBezTo>
                              <a:pt x="2218997" y="6343637"/>
                              <a:pt x="2223537" y="6343608"/>
                              <a:pt x="2232366" y="6345972"/>
                            </a:cubicBezTo>
                            <a:cubicBezTo>
                              <a:pt x="2232426" y="6346711"/>
                              <a:pt x="2232390" y="6347284"/>
                              <a:pt x="2232366" y="6348412"/>
                            </a:cubicBezTo>
                            <a:cubicBezTo>
                              <a:pt x="2295767" y="6343426"/>
                              <a:pt x="2311354" y="6354163"/>
                              <a:pt x="2366525" y="6348412"/>
                            </a:cubicBezTo>
                            <a:cubicBezTo>
                              <a:pt x="2366503" y="6348858"/>
                              <a:pt x="2366556" y="6349022"/>
                              <a:pt x="2366525" y="6349594"/>
                            </a:cubicBezTo>
                            <a:cubicBezTo>
                              <a:pt x="2374161" y="6349887"/>
                              <a:pt x="2376724" y="6348932"/>
                              <a:pt x="2384222" y="6349594"/>
                            </a:cubicBezTo>
                            <a:cubicBezTo>
                              <a:pt x="2443845" y="6347433"/>
                              <a:pt x="2487705" y="6390812"/>
                              <a:pt x="2489359" y="6454731"/>
                            </a:cubicBezTo>
                            <a:cubicBezTo>
                              <a:pt x="2488556" y="6460160"/>
                              <a:pt x="2489481" y="6467823"/>
                              <a:pt x="2489359" y="6475378"/>
                            </a:cubicBezTo>
                            <a:cubicBezTo>
                              <a:pt x="2489647" y="6475418"/>
                              <a:pt x="2489900" y="6475367"/>
                              <a:pt x="2490316" y="6475378"/>
                            </a:cubicBezTo>
                            <a:cubicBezTo>
                              <a:pt x="2489430" y="6509921"/>
                              <a:pt x="2493739" y="6532400"/>
                              <a:pt x="2490316" y="6569462"/>
                            </a:cubicBezTo>
                            <a:cubicBezTo>
                              <a:pt x="2485520" y="6623623"/>
                              <a:pt x="2450138" y="6674071"/>
                              <a:pt x="2385179" y="6674599"/>
                            </a:cubicBezTo>
                            <a:cubicBezTo>
                              <a:pt x="2379293" y="6674908"/>
                              <a:pt x="2373765" y="6674550"/>
                              <a:pt x="2366525" y="6674599"/>
                            </a:cubicBezTo>
                            <a:cubicBezTo>
                              <a:pt x="2366524" y="6674611"/>
                              <a:pt x="2366525" y="6674623"/>
                              <a:pt x="2366525" y="6674644"/>
                            </a:cubicBezTo>
                            <a:cubicBezTo>
                              <a:pt x="2238560" y="6677595"/>
                              <a:pt x="2150768" y="6674753"/>
                              <a:pt x="2087378" y="6674644"/>
                            </a:cubicBezTo>
                            <a:cubicBezTo>
                              <a:pt x="2087377" y="6674627"/>
                              <a:pt x="2087379" y="6674619"/>
                              <a:pt x="2087378" y="6674598"/>
                            </a:cubicBezTo>
                            <a:cubicBezTo>
                              <a:pt x="1948283" y="6667739"/>
                              <a:pt x="1609842" y="6701483"/>
                              <a:pt x="1419873" y="6674598"/>
                            </a:cubicBezTo>
                            <a:cubicBezTo>
                              <a:pt x="1416959" y="6673936"/>
                              <a:pt x="1414162" y="6673755"/>
                              <a:pt x="1412295" y="6673068"/>
                            </a:cubicBezTo>
                            <a:cubicBezTo>
                              <a:pt x="1221291" y="6658425"/>
                              <a:pt x="1159181" y="6666062"/>
                              <a:pt x="983899" y="6673068"/>
                            </a:cubicBezTo>
                            <a:cubicBezTo>
                              <a:pt x="808617" y="6680074"/>
                              <a:pt x="731991" y="6651661"/>
                              <a:pt x="484888" y="6673068"/>
                            </a:cubicBezTo>
                            <a:cubicBezTo>
                              <a:pt x="237785" y="6694475"/>
                              <a:pt x="103344" y="6682696"/>
                              <a:pt x="0" y="6673068"/>
                            </a:cubicBezTo>
                            <a:cubicBezTo>
                              <a:pt x="-12740" y="6469630"/>
                              <a:pt x="-19496" y="6381484"/>
                              <a:pt x="0" y="6205953"/>
                            </a:cubicBezTo>
                            <a:cubicBezTo>
                              <a:pt x="19496" y="6030423"/>
                              <a:pt x="-13933" y="5699363"/>
                              <a:pt x="0" y="5471916"/>
                            </a:cubicBezTo>
                            <a:cubicBezTo>
                              <a:pt x="13933" y="5244469"/>
                              <a:pt x="25997" y="5161630"/>
                              <a:pt x="0" y="4871340"/>
                            </a:cubicBezTo>
                            <a:cubicBezTo>
                              <a:pt x="-25997" y="4581050"/>
                              <a:pt x="-25868" y="4405392"/>
                              <a:pt x="0" y="4137302"/>
                            </a:cubicBezTo>
                            <a:cubicBezTo>
                              <a:pt x="25868" y="3869212"/>
                              <a:pt x="17032" y="3780399"/>
                              <a:pt x="0" y="3536726"/>
                            </a:cubicBezTo>
                            <a:cubicBezTo>
                              <a:pt x="-17032" y="3293053"/>
                              <a:pt x="-38346" y="3010095"/>
                              <a:pt x="0" y="2735958"/>
                            </a:cubicBezTo>
                            <a:cubicBezTo>
                              <a:pt x="38346" y="2461821"/>
                              <a:pt x="-25455" y="2219100"/>
                              <a:pt x="0" y="1935190"/>
                            </a:cubicBezTo>
                            <a:cubicBezTo>
                              <a:pt x="25455" y="1651280"/>
                              <a:pt x="-21150" y="1513039"/>
                              <a:pt x="0" y="1267883"/>
                            </a:cubicBezTo>
                            <a:cubicBezTo>
                              <a:pt x="21150" y="1022727"/>
                              <a:pt x="7967" y="1016878"/>
                              <a:pt x="0" y="800768"/>
                            </a:cubicBezTo>
                            <a:cubicBezTo>
                              <a:pt x="-7967" y="584658"/>
                              <a:pt x="29640" y="1737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  <p:pic>
            <p:nvPicPr>
              <p:cNvPr id="104" name="Grafik 10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1B5900-9FAE-43E0-AE10-205DD3F48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0B093F48-DAA4-4A99-A32C-891FB3925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66" y="204636"/>
              <a:ext cx="1633771" cy="305602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25365D53-9414-4FA7-912D-87EE20EACB30}"/>
              </a:ext>
            </a:extLst>
          </p:cNvPr>
          <p:cNvSpPr txBox="1"/>
          <p:nvPr/>
        </p:nvSpPr>
        <p:spPr>
          <a:xfrm>
            <a:off x="131919" y="1946436"/>
            <a:ext cx="1318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START COUNTING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460274F5-EE5A-4633-A4F6-40CBFB8BCE01}"/>
              </a:ext>
            </a:extLst>
          </p:cNvPr>
          <p:cNvGrpSpPr/>
          <p:nvPr/>
        </p:nvGrpSpPr>
        <p:grpSpPr>
          <a:xfrm>
            <a:off x="239237" y="2227577"/>
            <a:ext cx="1640842" cy="264074"/>
            <a:chOff x="239237" y="2272707"/>
            <a:chExt cx="1640842" cy="264074"/>
          </a:xfrm>
        </p:grpSpPr>
        <p:sp>
          <p:nvSpPr>
            <p:cNvPr id="98" name="Flussdiagramm: Alternativer Prozess 97">
              <a:extLst>
                <a:ext uri="{FF2B5EF4-FFF2-40B4-BE49-F238E27FC236}">
                  <a16:creationId xmlns:a16="http://schemas.microsoft.com/office/drawing/2014/main" id="{F361EF3B-6C23-44F9-A90B-8FB71DF30BCE}"/>
                </a:ext>
              </a:extLst>
            </p:cNvPr>
            <p:cNvSpPr/>
            <p:nvPr/>
          </p:nvSpPr>
          <p:spPr>
            <a:xfrm>
              <a:off x="239237" y="2278874"/>
              <a:ext cx="771643" cy="257907"/>
            </a:xfrm>
            <a:prstGeom prst="flowChartAlternateProcess">
              <a:avLst/>
            </a:prstGeom>
            <a:solidFill>
              <a:srgbClr val="062C50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LEFT</a:t>
              </a:r>
            </a:p>
          </p:txBody>
        </p:sp>
        <p:sp>
          <p:nvSpPr>
            <p:cNvPr id="99" name="Flussdiagramm: Alternativer Prozess 98">
              <a:extLst>
                <a:ext uri="{FF2B5EF4-FFF2-40B4-BE49-F238E27FC236}">
                  <a16:creationId xmlns:a16="http://schemas.microsoft.com/office/drawing/2014/main" id="{19E483A4-8B74-46B2-A4DA-9F90E2321834}"/>
                </a:ext>
              </a:extLst>
            </p:cNvPr>
            <p:cNvSpPr/>
            <p:nvPr/>
          </p:nvSpPr>
          <p:spPr>
            <a:xfrm>
              <a:off x="1108436" y="2272707"/>
              <a:ext cx="771643" cy="257907"/>
            </a:xfrm>
            <a:prstGeom prst="flowChartAlternateProcess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RIGHT</a:t>
              </a:r>
            </a:p>
          </p:txBody>
        </p:sp>
      </p:grpSp>
      <p:sp>
        <p:nvSpPr>
          <p:cNvPr id="52" name="Textfeld 51">
            <a:extLst>
              <a:ext uri="{FF2B5EF4-FFF2-40B4-BE49-F238E27FC236}">
                <a16:creationId xmlns:a16="http://schemas.microsoft.com/office/drawing/2014/main" id="{1B0DDFD2-F98F-4D4A-A7B0-01B475B7D370}"/>
              </a:ext>
            </a:extLst>
          </p:cNvPr>
          <p:cNvSpPr txBox="1"/>
          <p:nvPr/>
        </p:nvSpPr>
        <p:spPr>
          <a:xfrm>
            <a:off x="129260" y="2783689"/>
            <a:ext cx="98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EDIT NUMBER OF ROWS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07B1FAF0-D49A-40B9-8394-83A8B2EF012C}"/>
              </a:ext>
            </a:extLst>
          </p:cNvPr>
          <p:cNvGrpSpPr/>
          <p:nvPr/>
        </p:nvGrpSpPr>
        <p:grpSpPr>
          <a:xfrm flipH="1">
            <a:off x="1109389" y="2819439"/>
            <a:ext cx="315126" cy="315126"/>
            <a:chOff x="1568294" y="2733374"/>
            <a:chExt cx="168168" cy="168168"/>
          </a:xfrm>
        </p:grpSpPr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5DDB427E-D0DD-46EF-8EFD-FA05EAC7DCFD}"/>
                </a:ext>
              </a:extLst>
            </p:cNvPr>
            <p:cNvSpPr/>
            <p:nvPr/>
          </p:nvSpPr>
          <p:spPr>
            <a:xfrm>
              <a:off x="1568294" y="2733374"/>
              <a:ext cx="168168" cy="168168"/>
            </a:xfrm>
            <a:prstGeom prst="ellipse">
              <a:avLst/>
            </a:prstGeom>
            <a:solidFill>
              <a:srgbClr val="6780A2"/>
            </a:solidFill>
            <a:ln w="38100">
              <a:solidFill>
                <a:srgbClr val="052E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2" name="Grafik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0A0C28E7-9C35-40A2-9199-E74812BC8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56" t="22470" r="35845" b="36131"/>
            <a:stretch/>
          </p:blipFill>
          <p:spPr>
            <a:xfrm>
              <a:off x="1607343" y="2769396"/>
              <a:ext cx="95250" cy="95250"/>
            </a:xfrm>
            <a:prstGeom prst="rect">
              <a:avLst/>
            </a:prstGeom>
          </p:spPr>
        </p:pic>
      </p:grpSp>
      <p:pic>
        <p:nvPicPr>
          <p:cNvPr id="70" name="Grafik 69">
            <a:extLst>
              <a:ext uri="{FF2B5EF4-FFF2-40B4-BE49-F238E27FC236}">
                <a16:creationId xmlns:a16="http://schemas.microsoft.com/office/drawing/2014/main" id="{1AF11651-C048-4835-87A7-07D4B47E018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23"/>
            <a:ext cx="205261" cy="102630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5C3E7ACB-81AC-4FE1-9D67-C40486EF56E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24099" y="5689103"/>
            <a:ext cx="264922" cy="264922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1BD0EFA-8447-4E57-8F6E-B2E71BB3F116}"/>
              </a:ext>
            </a:extLst>
          </p:cNvPr>
          <p:cNvGrpSpPr/>
          <p:nvPr/>
        </p:nvGrpSpPr>
        <p:grpSpPr>
          <a:xfrm>
            <a:off x="132813" y="3476334"/>
            <a:ext cx="1749084" cy="251860"/>
            <a:chOff x="131045" y="3692866"/>
            <a:chExt cx="1749084" cy="251860"/>
          </a:xfrm>
        </p:grpSpPr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AF249137-95FA-4A23-A1FA-27F464D194DB}"/>
                </a:ext>
              </a:extLst>
            </p:cNvPr>
            <p:cNvSpPr/>
            <p:nvPr/>
          </p:nvSpPr>
          <p:spPr>
            <a:xfrm rot="10800000" flipH="1">
              <a:off x="1424384" y="3692866"/>
              <a:ext cx="455745" cy="251860"/>
            </a:xfrm>
            <a:custGeom>
              <a:avLst/>
              <a:gdLst>
                <a:gd name="connsiteX0" fmla="*/ 125930 w 455745"/>
                <a:gd name="connsiteY0" fmla="*/ 251860 h 251860"/>
                <a:gd name="connsiteX1" fmla="*/ 203885 w 455745"/>
                <a:gd name="connsiteY1" fmla="*/ 251860 h 251860"/>
                <a:gd name="connsiteX2" fmla="*/ 251860 w 455745"/>
                <a:gd name="connsiteY2" fmla="*/ 251860 h 251860"/>
                <a:gd name="connsiteX3" fmla="*/ 329815 w 455745"/>
                <a:gd name="connsiteY3" fmla="*/ 251860 h 251860"/>
                <a:gd name="connsiteX4" fmla="*/ 455745 w 455745"/>
                <a:gd name="connsiteY4" fmla="*/ 125930 h 251860"/>
                <a:gd name="connsiteX5" fmla="*/ 329815 w 455745"/>
                <a:gd name="connsiteY5" fmla="*/ 0 h 251860"/>
                <a:gd name="connsiteX6" fmla="*/ 251860 w 455745"/>
                <a:gd name="connsiteY6" fmla="*/ 0 h 251860"/>
                <a:gd name="connsiteX7" fmla="*/ 203885 w 455745"/>
                <a:gd name="connsiteY7" fmla="*/ 0 h 251860"/>
                <a:gd name="connsiteX8" fmla="*/ 125930 w 455745"/>
                <a:gd name="connsiteY8" fmla="*/ 0 h 251860"/>
                <a:gd name="connsiteX9" fmla="*/ 0 w 455745"/>
                <a:gd name="connsiteY9" fmla="*/ 125930 h 251860"/>
                <a:gd name="connsiteX10" fmla="*/ 125930 w 455745"/>
                <a:gd name="connsiteY10" fmla="*/ 25186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251860"/>
                  </a:moveTo>
                  <a:lnTo>
                    <a:pt x="203885" y="251860"/>
                  </a:lnTo>
                  <a:lnTo>
                    <a:pt x="251860" y="251860"/>
                  </a:lnTo>
                  <a:lnTo>
                    <a:pt x="329815" y="251860"/>
                  </a:lnTo>
                  <a:cubicBezTo>
                    <a:pt x="399364" y="251860"/>
                    <a:pt x="455745" y="195479"/>
                    <a:pt x="455745" y="125930"/>
                  </a:cubicBezTo>
                  <a:cubicBezTo>
                    <a:pt x="455745" y="56381"/>
                    <a:pt x="399364" y="0"/>
                    <a:pt x="329815" y="0"/>
                  </a:cubicBezTo>
                  <a:lnTo>
                    <a:pt x="251860" y="0"/>
                  </a:lnTo>
                  <a:lnTo>
                    <a:pt x="203885" y="0"/>
                  </a:lnTo>
                  <a:lnTo>
                    <a:pt x="125930" y="0"/>
                  </a:lnTo>
                  <a:cubicBezTo>
                    <a:pt x="56381" y="0"/>
                    <a:pt x="0" y="56381"/>
                    <a:pt x="0" y="125930"/>
                  </a:cubicBezTo>
                  <a:cubicBezTo>
                    <a:pt x="0" y="195479"/>
                    <a:pt x="56381" y="251860"/>
                    <a:pt x="125930" y="2518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61" name="Flussdiagramm: Verbinder 60">
              <a:extLst>
                <a:ext uri="{FF2B5EF4-FFF2-40B4-BE49-F238E27FC236}">
                  <a16:creationId xmlns:a16="http://schemas.microsoft.com/office/drawing/2014/main" id="{EB703778-35DA-418B-98DE-777E77F9C365}"/>
                </a:ext>
              </a:extLst>
            </p:cNvPr>
            <p:cNvSpPr/>
            <p:nvPr/>
          </p:nvSpPr>
          <p:spPr>
            <a:xfrm flipH="1">
              <a:off x="1633633" y="3703595"/>
              <a:ext cx="232666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4AC98B56-026C-45A7-BD1E-541E6EFE9DAB}"/>
                </a:ext>
              </a:extLst>
            </p:cNvPr>
            <p:cNvSpPr txBox="1"/>
            <p:nvPr/>
          </p:nvSpPr>
          <p:spPr>
            <a:xfrm>
              <a:off x="131045" y="3693671"/>
              <a:ext cx="11598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SEAT NUMBERS</a:t>
              </a:r>
            </a:p>
          </p:txBody>
        </p:sp>
      </p:grpSp>
      <p:sp>
        <p:nvSpPr>
          <p:cNvPr id="63" name="Textfeld 62">
            <a:extLst>
              <a:ext uri="{FF2B5EF4-FFF2-40B4-BE49-F238E27FC236}">
                <a16:creationId xmlns:a16="http://schemas.microsoft.com/office/drawing/2014/main" id="{A462DCD7-C31B-415C-9807-17E44059E2A4}"/>
              </a:ext>
            </a:extLst>
          </p:cNvPr>
          <p:cNvSpPr txBox="1"/>
          <p:nvPr/>
        </p:nvSpPr>
        <p:spPr>
          <a:xfrm>
            <a:off x="129769" y="4424840"/>
            <a:ext cx="1159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ROW NUMBERS</a:t>
            </a:r>
          </a:p>
        </p:txBody>
      </p:sp>
      <p:sp>
        <p:nvSpPr>
          <p:cNvPr id="64" name="Freihandform: Form 63">
            <a:extLst>
              <a:ext uri="{FF2B5EF4-FFF2-40B4-BE49-F238E27FC236}">
                <a16:creationId xmlns:a16="http://schemas.microsoft.com/office/drawing/2014/main" id="{6ED7DB2B-251C-40DA-B0DF-FA38869669C9}"/>
              </a:ext>
            </a:extLst>
          </p:cNvPr>
          <p:cNvSpPr/>
          <p:nvPr/>
        </p:nvSpPr>
        <p:spPr>
          <a:xfrm rot="10800000" flipH="1">
            <a:off x="1424296" y="4421247"/>
            <a:ext cx="455745" cy="251860"/>
          </a:xfrm>
          <a:custGeom>
            <a:avLst/>
            <a:gdLst>
              <a:gd name="connsiteX0" fmla="*/ 125930 w 455745"/>
              <a:gd name="connsiteY0" fmla="*/ 251860 h 251860"/>
              <a:gd name="connsiteX1" fmla="*/ 203885 w 455745"/>
              <a:gd name="connsiteY1" fmla="*/ 251860 h 251860"/>
              <a:gd name="connsiteX2" fmla="*/ 251860 w 455745"/>
              <a:gd name="connsiteY2" fmla="*/ 251860 h 251860"/>
              <a:gd name="connsiteX3" fmla="*/ 329815 w 455745"/>
              <a:gd name="connsiteY3" fmla="*/ 251860 h 251860"/>
              <a:gd name="connsiteX4" fmla="*/ 455745 w 455745"/>
              <a:gd name="connsiteY4" fmla="*/ 125930 h 251860"/>
              <a:gd name="connsiteX5" fmla="*/ 329815 w 455745"/>
              <a:gd name="connsiteY5" fmla="*/ 0 h 251860"/>
              <a:gd name="connsiteX6" fmla="*/ 251860 w 455745"/>
              <a:gd name="connsiteY6" fmla="*/ 0 h 251860"/>
              <a:gd name="connsiteX7" fmla="*/ 203885 w 455745"/>
              <a:gd name="connsiteY7" fmla="*/ 0 h 251860"/>
              <a:gd name="connsiteX8" fmla="*/ 125930 w 455745"/>
              <a:gd name="connsiteY8" fmla="*/ 0 h 251860"/>
              <a:gd name="connsiteX9" fmla="*/ 0 w 455745"/>
              <a:gd name="connsiteY9" fmla="*/ 125930 h 251860"/>
              <a:gd name="connsiteX10" fmla="*/ 125930 w 455745"/>
              <a:gd name="connsiteY10" fmla="*/ 25186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251860"/>
                </a:moveTo>
                <a:lnTo>
                  <a:pt x="203885" y="251860"/>
                </a:lnTo>
                <a:lnTo>
                  <a:pt x="251860" y="251860"/>
                </a:lnTo>
                <a:lnTo>
                  <a:pt x="329815" y="251860"/>
                </a:lnTo>
                <a:cubicBezTo>
                  <a:pt x="399364" y="251860"/>
                  <a:pt x="455745" y="195479"/>
                  <a:pt x="455745" y="125930"/>
                </a:cubicBezTo>
                <a:cubicBezTo>
                  <a:pt x="455745" y="56381"/>
                  <a:pt x="399364" y="0"/>
                  <a:pt x="329815" y="0"/>
                </a:cubicBezTo>
                <a:lnTo>
                  <a:pt x="251860" y="0"/>
                </a:lnTo>
                <a:lnTo>
                  <a:pt x="203885" y="0"/>
                </a:lnTo>
                <a:lnTo>
                  <a:pt x="125930" y="0"/>
                </a:lnTo>
                <a:cubicBezTo>
                  <a:pt x="56381" y="0"/>
                  <a:pt x="0" y="56381"/>
                  <a:pt x="0" y="125930"/>
                </a:cubicBezTo>
                <a:cubicBezTo>
                  <a:pt x="0" y="195479"/>
                  <a:pt x="56381" y="251860"/>
                  <a:pt x="125930" y="2518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65" name="Flussdiagramm: Verbinder 64">
            <a:extLst>
              <a:ext uri="{FF2B5EF4-FFF2-40B4-BE49-F238E27FC236}">
                <a16:creationId xmlns:a16="http://schemas.microsoft.com/office/drawing/2014/main" id="{319B60BA-89C0-40C6-9AC6-7184569BF047}"/>
              </a:ext>
            </a:extLst>
          </p:cNvPr>
          <p:cNvSpPr/>
          <p:nvPr/>
        </p:nvSpPr>
        <p:spPr>
          <a:xfrm flipH="1">
            <a:off x="1633544" y="4431976"/>
            <a:ext cx="232667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1E9A432A-EB8C-47D2-BE61-11E29F2C413F}"/>
              </a:ext>
            </a:extLst>
          </p:cNvPr>
          <p:cNvSpPr txBox="1"/>
          <p:nvPr/>
        </p:nvSpPr>
        <p:spPr>
          <a:xfrm>
            <a:off x="129769" y="4826981"/>
            <a:ext cx="1159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LETTERS AS ROW NUMBERS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682B49D-1BAA-4D8F-9FAB-62311BBB7D64}"/>
              </a:ext>
            </a:extLst>
          </p:cNvPr>
          <p:cNvGrpSpPr/>
          <p:nvPr/>
        </p:nvGrpSpPr>
        <p:grpSpPr>
          <a:xfrm flipH="1">
            <a:off x="1426735" y="4893936"/>
            <a:ext cx="455745" cy="251860"/>
            <a:chOff x="1426735" y="4593680"/>
            <a:chExt cx="455745" cy="251860"/>
          </a:xfrm>
        </p:grpSpPr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CAC8965D-6D7B-45F9-A76A-C33AD2281FA6}"/>
                </a:ext>
              </a:extLst>
            </p:cNvPr>
            <p:cNvSpPr/>
            <p:nvPr/>
          </p:nvSpPr>
          <p:spPr>
            <a:xfrm>
              <a:off x="1426735" y="4593680"/>
              <a:ext cx="455745" cy="251860"/>
            </a:xfrm>
            <a:custGeom>
              <a:avLst/>
              <a:gdLst>
                <a:gd name="connsiteX0" fmla="*/ 125930 w 455745"/>
                <a:gd name="connsiteY0" fmla="*/ 0 h 251860"/>
                <a:gd name="connsiteX1" fmla="*/ 203885 w 455745"/>
                <a:gd name="connsiteY1" fmla="*/ 0 h 251860"/>
                <a:gd name="connsiteX2" fmla="*/ 251860 w 455745"/>
                <a:gd name="connsiteY2" fmla="*/ 0 h 251860"/>
                <a:gd name="connsiteX3" fmla="*/ 329815 w 455745"/>
                <a:gd name="connsiteY3" fmla="*/ 0 h 251860"/>
                <a:gd name="connsiteX4" fmla="*/ 455745 w 455745"/>
                <a:gd name="connsiteY4" fmla="*/ 125930 h 251860"/>
                <a:gd name="connsiteX5" fmla="*/ 329815 w 455745"/>
                <a:gd name="connsiteY5" fmla="*/ 251860 h 251860"/>
                <a:gd name="connsiteX6" fmla="*/ 251860 w 455745"/>
                <a:gd name="connsiteY6" fmla="*/ 251860 h 251860"/>
                <a:gd name="connsiteX7" fmla="*/ 203885 w 455745"/>
                <a:gd name="connsiteY7" fmla="*/ 251860 h 251860"/>
                <a:gd name="connsiteX8" fmla="*/ 125930 w 455745"/>
                <a:gd name="connsiteY8" fmla="*/ 251860 h 251860"/>
                <a:gd name="connsiteX9" fmla="*/ 0 w 455745"/>
                <a:gd name="connsiteY9" fmla="*/ 125930 h 251860"/>
                <a:gd name="connsiteX10" fmla="*/ 125930 w 455745"/>
                <a:gd name="connsiteY10" fmla="*/ 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0"/>
                  </a:moveTo>
                  <a:lnTo>
                    <a:pt x="203885" y="0"/>
                  </a:lnTo>
                  <a:lnTo>
                    <a:pt x="251860" y="0"/>
                  </a:lnTo>
                  <a:lnTo>
                    <a:pt x="329815" y="0"/>
                  </a:lnTo>
                  <a:cubicBezTo>
                    <a:pt x="399364" y="0"/>
                    <a:pt x="455745" y="56381"/>
                    <a:pt x="455745" y="125930"/>
                  </a:cubicBezTo>
                  <a:cubicBezTo>
                    <a:pt x="455745" y="195479"/>
                    <a:pt x="399364" y="251860"/>
                    <a:pt x="329815" y="251860"/>
                  </a:cubicBezTo>
                  <a:lnTo>
                    <a:pt x="251860" y="251860"/>
                  </a:lnTo>
                  <a:lnTo>
                    <a:pt x="203885" y="251860"/>
                  </a:lnTo>
                  <a:lnTo>
                    <a:pt x="125930" y="251860"/>
                  </a:lnTo>
                  <a:cubicBezTo>
                    <a:pt x="56381" y="251860"/>
                    <a:pt x="0" y="195479"/>
                    <a:pt x="0" y="125930"/>
                  </a:cubicBezTo>
                  <a:cubicBezTo>
                    <a:pt x="0" y="56381"/>
                    <a:pt x="56381" y="0"/>
                    <a:pt x="12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68" name="Flussdiagramm: Verbinder 67">
              <a:extLst>
                <a:ext uri="{FF2B5EF4-FFF2-40B4-BE49-F238E27FC236}">
                  <a16:creationId xmlns:a16="http://schemas.microsoft.com/office/drawing/2014/main" id="{577E1F17-C0C7-48C4-91F5-4817EC92666E}"/>
                </a:ext>
              </a:extLst>
            </p:cNvPr>
            <p:cNvSpPr/>
            <p:nvPr/>
          </p:nvSpPr>
          <p:spPr>
            <a:xfrm>
              <a:off x="1440564" y="4604409"/>
              <a:ext cx="232667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0" name="Ellipse 119">
            <a:extLst>
              <a:ext uri="{FF2B5EF4-FFF2-40B4-BE49-F238E27FC236}">
                <a16:creationId xmlns:a16="http://schemas.microsoft.com/office/drawing/2014/main" id="{5C666D45-AAF9-43DE-A84F-6D597BA50EFE}"/>
              </a:ext>
            </a:extLst>
          </p:cNvPr>
          <p:cNvSpPr/>
          <p:nvPr/>
        </p:nvSpPr>
        <p:spPr>
          <a:xfrm flipH="1">
            <a:off x="1540805" y="2818114"/>
            <a:ext cx="315126" cy="315126"/>
          </a:xfrm>
          <a:prstGeom prst="ellipse">
            <a:avLst/>
          </a:prstGeom>
          <a:solidFill>
            <a:srgbClr val="6780A2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1" name="Grafik 120">
            <a:hlinkClick r:id="rId19" action="ppaction://hlinksldjump"/>
            <a:extLst>
              <a:ext uri="{FF2B5EF4-FFF2-40B4-BE49-F238E27FC236}">
                <a16:creationId xmlns:a16="http://schemas.microsoft.com/office/drawing/2014/main" id="{9C4037B6-DF82-409F-8F62-9EE2586F9FB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23"/>
            <a:ext cx="205261" cy="102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A5E8C3AE-44FF-4AF3-9AC2-0E7DE95A6394}"/>
              </a:ext>
            </a:extLst>
          </p:cNvPr>
          <p:cNvGrpSpPr/>
          <p:nvPr/>
        </p:nvGrpSpPr>
        <p:grpSpPr>
          <a:xfrm>
            <a:off x="132813" y="3882618"/>
            <a:ext cx="1747253" cy="400110"/>
            <a:chOff x="133339" y="3113923"/>
            <a:chExt cx="1747253" cy="400110"/>
          </a:xfrm>
        </p:grpSpPr>
        <p:grpSp>
          <p:nvGrpSpPr>
            <p:cNvPr id="140" name="Gruppieren 139">
              <a:extLst>
                <a:ext uri="{FF2B5EF4-FFF2-40B4-BE49-F238E27FC236}">
                  <a16:creationId xmlns:a16="http://schemas.microsoft.com/office/drawing/2014/main" id="{2E82444A-A619-4F63-A9B1-C69ED00CADB2}"/>
                </a:ext>
              </a:extLst>
            </p:cNvPr>
            <p:cNvGrpSpPr/>
            <p:nvPr/>
          </p:nvGrpSpPr>
          <p:grpSpPr>
            <a:xfrm flipH="1">
              <a:off x="1424847" y="3180628"/>
              <a:ext cx="455745" cy="251860"/>
              <a:chOff x="1424847" y="3180628"/>
              <a:chExt cx="455745" cy="251860"/>
            </a:xfrm>
            <a:solidFill>
              <a:srgbClr val="92D050"/>
            </a:solidFill>
          </p:grpSpPr>
          <p:sp>
            <p:nvSpPr>
              <p:cNvPr id="142" name="Freihandform: Form 141">
                <a:extLst>
                  <a:ext uri="{FF2B5EF4-FFF2-40B4-BE49-F238E27FC236}">
                    <a16:creationId xmlns:a16="http://schemas.microsoft.com/office/drawing/2014/main" id="{74B5A4DB-B9A6-4463-9225-305201CB455A}"/>
                  </a:ext>
                </a:extLst>
              </p:cNvPr>
              <p:cNvSpPr/>
              <p:nvPr/>
            </p:nvSpPr>
            <p:spPr>
              <a:xfrm flipH="1">
                <a:off x="1424847" y="3180628"/>
                <a:ext cx="455745" cy="251860"/>
              </a:xfrm>
              <a:custGeom>
                <a:avLst/>
                <a:gdLst>
                  <a:gd name="connsiteX0" fmla="*/ 125930 w 455745"/>
                  <a:gd name="connsiteY0" fmla="*/ 0 h 251860"/>
                  <a:gd name="connsiteX1" fmla="*/ 203885 w 455745"/>
                  <a:gd name="connsiteY1" fmla="*/ 0 h 251860"/>
                  <a:gd name="connsiteX2" fmla="*/ 251860 w 455745"/>
                  <a:gd name="connsiteY2" fmla="*/ 0 h 251860"/>
                  <a:gd name="connsiteX3" fmla="*/ 329815 w 455745"/>
                  <a:gd name="connsiteY3" fmla="*/ 0 h 251860"/>
                  <a:gd name="connsiteX4" fmla="*/ 455745 w 455745"/>
                  <a:gd name="connsiteY4" fmla="*/ 125930 h 251860"/>
                  <a:gd name="connsiteX5" fmla="*/ 329815 w 455745"/>
                  <a:gd name="connsiteY5" fmla="*/ 251860 h 251860"/>
                  <a:gd name="connsiteX6" fmla="*/ 251860 w 455745"/>
                  <a:gd name="connsiteY6" fmla="*/ 251860 h 251860"/>
                  <a:gd name="connsiteX7" fmla="*/ 203885 w 455745"/>
                  <a:gd name="connsiteY7" fmla="*/ 251860 h 251860"/>
                  <a:gd name="connsiteX8" fmla="*/ 125930 w 455745"/>
                  <a:gd name="connsiteY8" fmla="*/ 251860 h 251860"/>
                  <a:gd name="connsiteX9" fmla="*/ 0 w 455745"/>
                  <a:gd name="connsiteY9" fmla="*/ 125930 h 251860"/>
                  <a:gd name="connsiteX10" fmla="*/ 125930 w 455745"/>
                  <a:gd name="connsiteY10" fmla="*/ 0 h 25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5745" h="251860">
                    <a:moveTo>
                      <a:pt x="125930" y="0"/>
                    </a:moveTo>
                    <a:lnTo>
                      <a:pt x="203885" y="0"/>
                    </a:lnTo>
                    <a:lnTo>
                      <a:pt x="251860" y="0"/>
                    </a:lnTo>
                    <a:lnTo>
                      <a:pt x="329815" y="0"/>
                    </a:lnTo>
                    <a:cubicBezTo>
                      <a:pt x="399364" y="0"/>
                      <a:pt x="455745" y="56381"/>
                      <a:pt x="455745" y="125930"/>
                    </a:cubicBezTo>
                    <a:cubicBezTo>
                      <a:pt x="455745" y="195479"/>
                      <a:pt x="399364" y="251860"/>
                      <a:pt x="329815" y="251860"/>
                    </a:cubicBezTo>
                    <a:lnTo>
                      <a:pt x="251860" y="251860"/>
                    </a:lnTo>
                    <a:lnTo>
                      <a:pt x="203885" y="251860"/>
                    </a:lnTo>
                    <a:lnTo>
                      <a:pt x="125930" y="251860"/>
                    </a:lnTo>
                    <a:cubicBezTo>
                      <a:pt x="56381" y="251860"/>
                      <a:pt x="0" y="195479"/>
                      <a:pt x="0" y="125930"/>
                    </a:cubicBezTo>
                    <a:cubicBezTo>
                      <a:pt x="0" y="56381"/>
                      <a:pt x="56381" y="0"/>
                      <a:pt x="1259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143" name="Flussdiagramm: Verbinder 142">
                <a:extLst>
                  <a:ext uri="{FF2B5EF4-FFF2-40B4-BE49-F238E27FC236}">
                    <a16:creationId xmlns:a16="http://schemas.microsoft.com/office/drawing/2014/main" id="{6CA3CF79-66A3-41C2-8B79-2A8F74E4D0FC}"/>
                  </a:ext>
                </a:extLst>
              </p:cNvPr>
              <p:cNvSpPr/>
              <p:nvPr/>
            </p:nvSpPr>
            <p:spPr>
              <a:xfrm flipH="1">
                <a:off x="1438676" y="3191357"/>
                <a:ext cx="232667" cy="230911"/>
              </a:xfrm>
              <a:prstGeom prst="flowChartConnector">
                <a:avLst/>
              </a:prstGeom>
              <a:solidFill>
                <a:schemeClr val="bg1"/>
              </a:solidFill>
              <a:ln w="38100">
                <a:solidFill>
                  <a:srgbClr val="062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D6007FDA-7CCC-4250-ABF4-0DBAF214504F}"/>
                </a:ext>
              </a:extLst>
            </p:cNvPr>
            <p:cNvSpPr txBox="1"/>
            <p:nvPr/>
          </p:nvSpPr>
          <p:spPr>
            <a:xfrm>
              <a:off x="133339" y="3113923"/>
              <a:ext cx="12832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START COUNTING ANEW IN EACH ROW</a:t>
              </a:r>
            </a:p>
          </p:txBody>
        </p:sp>
      </p:grpSp>
      <p:sp>
        <p:nvSpPr>
          <p:cNvPr id="189" name="Freihandform: Form 188">
            <a:extLst>
              <a:ext uri="{FF2B5EF4-FFF2-40B4-BE49-F238E27FC236}">
                <a16:creationId xmlns:a16="http://schemas.microsoft.com/office/drawing/2014/main" id="{E42DE2EF-D15E-4B3A-93B2-910A00A86E0B}"/>
              </a:ext>
            </a:extLst>
          </p:cNvPr>
          <p:cNvSpPr/>
          <p:nvPr/>
        </p:nvSpPr>
        <p:spPr>
          <a:xfrm>
            <a:off x="9911810" y="4429130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ihandform: Form 189">
            <a:extLst>
              <a:ext uri="{FF2B5EF4-FFF2-40B4-BE49-F238E27FC236}">
                <a16:creationId xmlns:a16="http://schemas.microsoft.com/office/drawing/2014/main" id="{86AB0436-5E97-43C4-88DC-F3BEB60DEB26}"/>
              </a:ext>
            </a:extLst>
          </p:cNvPr>
          <p:cNvSpPr/>
          <p:nvPr/>
        </p:nvSpPr>
        <p:spPr>
          <a:xfrm>
            <a:off x="9848403" y="4379977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Rechteck: abgerundete Ecken 190">
            <a:extLst>
              <a:ext uri="{FF2B5EF4-FFF2-40B4-BE49-F238E27FC236}">
                <a16:creationId xmlns:a16="http://schemas.microsoft.com/office/drawing/2014/main" id="{0A9089F4-0117-4681-BFE2-462181920A17}"/>
              </a:ext>
            </a:extLst>
          </p:cNvPr>
          <p:cNvSpPr/>
          <p:nvPr/>
        </p:nvSpPr>
        <p:spPr>
          <a:xfrm>
            <a:off x="8995481" y="438649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147" name="Gruppieren 146">
            <a:extLst>
              <a:ext uri="{FF2B5EF4-FFF2-40B4-BE49-F238E27FC236}">
                <a16:creationId xmlns:a16="http://schemas.microsoft.com/office/drawing/2014/main" id="{7764655B-568F-4912-9F0B-5182002DF1C1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58" name="Rechteck: abgerundete Ecken 157">
              <a:extLst>
                <a:ext uri="{FF2B5EF4-FFF2-40B4-BE49-F238E27FC236}">
                  <a16:creationId xmlns:a16="http://schemas.microsoft.com/office/drawing/2014/main" id="{4F52C595-ECA7-4D1E-B256-1FEAEF3152C3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9" name="Grafik 158">
              <a:extLst>
                <a:ext uri="{FF2B5EF4-FFF2-40B4-BE49-F238E27FC236}">
                  <a16:creationId xmlns:a16="http://schemas.microsoft.com/office/drawing/2014/main" id="{144F4BA5-C3AF-4ECA-ACBE-BE9B8E00D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sp>
        <p:nvSpPr>
          <p:cNvPr id="175" name="Textfeld 174">
            <a:extLst>
              <a:ext uri="{FF2B5EF4-FFF2-40B4-BE49-F238E27FC236}">
                <a16:creationId xmlns:a16="http://schemas.microsoft.com/office/drawing/2014/main" id="{4EC91E01-FD5B-4B4D-B5D5-B7DAC0A29DB0}"/>
              </a:ext>
            </a:extLst>
          </p:cNvPr>
          <p:cNvSpPr txBox="1"/>
          <p:nvPr/>
        </p:nvSpPr>
        <p:spPr>
          <a:xfrm>
            <a:off x="557841" y="5606879"/>
            <a:ext cx="1487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52E4F"/>
                </a:solidFill>
                <a:ea typeface="Verdana" panose="020B0604030504040204" pitchFamily="34" charset="0"/>
              </a:rPr>
              <a:t>MARK WHEELCHAIR PLACE , EMPTY SPACE OR ENTRANCE WITH CLICK ON THE SEAT</a:t>
            </a:r>
            <a:endParaRPr lang="de-DE" sz="1000" b="1" dirty="0">
              <a:solidFill>
                <a:srgbClr val="052E4F"/>
              </a:solidFill>
              <a:ea typeface="Verdana" panose="020B0604030504040204" pitchFamily="34" charset="0"/>
            </a:endParaRP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4E7868A9-3AB6-4927-8B29-F1AE8D52C6C2}"/>
              </a:ext>
            </a:extLst>
          </p:cNvPr>
          <p:cNvSpPr txBox="1"/>
          <p:nvPr/>
        </p:nvSpPr>
        <p:spPr>
          <a:xfrm>
            <a:off x="141866" y="3129455"/>
            <a:ext cx="19035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6780A2"/>
                </a:solidFill>
              </a:rPr>
              <a:t>(number of seats same as previous row)</a:t>
            </a:r>
            <a:endParaRPr lang="de-DE" sz="800" dirty="0">
              <a:solidFill>
                <a:srgbClr val="6780A2"/>
              </a:solidFill>
            </a:endParaRPr>
          </a:p>
        </p:txBody>
      </p:sp>
      <p:grpSp>
        <p:nvGrpSpPr>
          <p:cNvPr id="160" name="Gruppieren 159">
            <a:extLst>
              <a:ext uri="{FF2B5EF4-FFF2-40B4-BE49-F238E27FC236}">
                <a16:creationId xmlns:a16="http://schemas.microsoft.com/office/drawing/2014/main" id="{534BEAF3-5473-4CDE-8BF8-5369C6349A7E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61" name="Freihandform 23">
              <a:extLst>
                <a:ext uri="{FF2B5EF4-FFF2-40B4-BE49-F238E27FC236}">
                  <a16:creationId xmlns:a16="http://schemas.microsoft.com/office/drawing/2014/main" id="{21B21639-0827-466F-B72B-8DBA1B6DC661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62" name="Grafik 161">
              <a:extLst>
                <a:ext uri="{FF2B5EF4-FFF2-40B4-BE49-F238E27FC236}">
                  <a16:creationId xmlns:a16="http://schemas.microsoft.com/office/drawing/2014/main" id="{9B8CD48D-8553-46C6-9376-955DB20FC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sp>
        <p:nvSpPr>
          <p:cNvPr id="173" name="Textfeld 172">
            <a:extLst>
              <a:ext uri="{FF2B5EF4-FFF2-40B4-BE49-F238E27FC236}">
                <a16:creationId xmlns:a16="http://schemas.microsoft.com/office/drawing/2014/main" id="{61856A80-B8B6-4668-9FAB-6DD3C869234F}"/>
              </a:ext>
            </a:extLst>
          </p:cNvPr>
          <p:cNvSpPr txBox="1"/>
          <p:nvPr/>
        </p:nvSpPr>
        <p:spPr>
          <a:xfrm>
            <a:off x="130631" y="1021498"/>
            <a:ext cx="1749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  <a:ea typeface="Verdana" panose="020B0604030504040204" pitchFamily="34" charset="0"/>
              </a:rPr>
              <a:t>SEATING MAP KONFIG.</a:t>
            </a:r>
          </a:p>
        </p:txBody>
      </p:sp>
      <p:grpSp>
        <p:nvGrpSpPr>
          <p:cNvPr id="174" name="Gruppieren 173">
            <a:extLst>
              <a:ext uri="{FF2B5EF4-FFF2-40B4-BE49-F238E27FC236}">
                <a16:creationId xmlns:a16="http://schemas.microsoft.com/office/drawing/2014/main" id="{06FBF472-94BB-4BD2-916D-6D66C2EEE33D}"/>
              </a:ext>
            </a:extLst>
          </p:cNvPr>
          <p:cNvGrpSpPr/>
          <p:nvPr/>
        </p:nvGrpSpPr>
        <p:grpSpPr>
          <a:xfrm>
            <a:off x="228821" y="1340749"/>
            <a:ext cx="494389" cy="494389"/>
            <a:chOff x="228821" y="1349422"/>
            <a:chExt cx="494389" cy="494389"/>
          </a:xfrm>
        </p:grpSpPr>
        <p:sp>
          <p:nvSpPr>
            <p:cNvPr id="176" name="Rechteck: abgerundete Ecken 175">
              <a:extLst>
                <a:ext uri="{FF2B5EF4-FFF2-40B4-BE49-F238E27FC236}">
                  <a16:creationId xmlns:a16="http://schemas.microsoft.com/office/drawing/2014/main" id="{4885552E-EE16-4198-B6EB-FAC6F68FEE2B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SAVE</a:t>
              </a:r>
            </a:p>
          </p:txBody>
        </p:sp>
        <p:pic>
          <p:nvPicPr>
            <p:cNvPr id="177" name="Grafik 176">
              <a:extLst>
                <a:ext uri="{FF2B5EF4-FFF2-40B4-BE49-F238E27FC236}">
                  <a16:creationId xmlns:a16="http://schemas.microsoft.com/office/drawing/2014/main" id="{3AF24A90-3A5C-485F-A1B1-2299D7FDA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178" name="Gruppieren 177">
            <a:extLst>
              <a:ext uri="{FF2B5EF4-FFF2-40B4-BE49-F238E27FC236}">
                <a16:creationId xmlns:a16="http://schemas.microsoft.com/office/drawing/2014/main" id="{A7172657-C787-4597-A9C7-FA5C3998CB8C}"/>
              </a:ext>
            </a:extLst>
          </p:cNvPr>
          <p:cNvGrpSpPr/>
          <p:nvPr/>
        </p:nvGrpSpPr>
        <p:grpSpPr>
          <a:xfrm>
            <a:off x="799410" y="1343342"/>
            <a:ext cx="494389" cy="494390"/>
            <a:chOff x="799410" y="1352015"/>
            <a:chExt cx="494389" cy="494390"/>
          </a:xfrm>
        </p:grpSpPr>
        <p:sp>
          <p:nvSpPr>
            <p:cNvPr id="179" name="Rechteck: abgerundete Ecken 178">
              <a:extLst>
                <a:ext uri="{FF2B5EF4-FFF2-40B4-BE49-F238E27FC236}">
                  <a16:creationId xmlns:a16="http://schemas.microsoft.com/office/drawing/2014/main" id="{A87FBB3B-68FF-416D-B72B-4BD5076861D4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rgbClr val="062C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CONFIRM</a:t>
              </a:r>
              <a:endParaRPr lang="de-DE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180" name="Grafik 179">
              <a:extLst>
                <a:ext uri="{FF2B5EF4-FFF2-40B4-BE49-F238E27FC236}">
                  <a16:creationId xmlns:a16="http://schemas.microsoft.com/office/drawing/2014/main" id="{C24CB307-90BD-404E-9C70-E14ABB2FA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184" name="Textfeld 183">
            <a:extLst>
              <a:ext uri="{FF2B5EF4-FFF2-40B4-BE49-F238E27FC236}">
                <a16:creationId xmlns:a16="http://schemas.microsoft.com/office/drawing/2014/main" id="{C376604E-EE84-41A2-9221-1AFCD3941AB1}"/>
              </a:ext>
            </a:extLst>
          </p:cNvPr>
          <p:cNvSpPr txBox="1"/>
          <p:nvPr/>
        </p:nvSpPr>
        <p:spPr>
          <a:xfrm>
            <a:off x="137939" y="661341"/>
            <a:ext cx="1276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</a:rPr>
              <a:t>WIFI DIRECT STATUS</a:t>
            </a:r>
          </a:p>
        </p:txBody>
      </p:sp>
      <p:pic>
        <p:nvPicPr>
          <p:cNvPr id="185" name="Grafik 184">
            <a:extLst>
              <a:ext uri="{FF2B5EF4-FFF2-40B4-BE49-F238E27FC236}">
                <a16:creationId xmlns:a16="http://schemas.microsoft.com/office/drawing/2014/main" id="{B02609E0-514E-4F92-A88B-B03CACD97B6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192" name="DELETE">
            <a:extLst>
              <a:ext uri="{FF2B5EF4-FFF2-40B4-BE49-F238E27FC236}">
                <a16:creationId xmlns:a16="http://schemas.microsoft.com/office/drawing/2014/main" id="{90A29558-9D99-4720-89AD-F8985547FAFD}"/>
              </a:ext>
            </a:extLst>
          </p:cNvPr>
          <p:cNvGrpSpPr/>
          <p:nvPr/>
        </p:nvGrpSpPr>
        <p:grpSpPr>
          <a:xfrm>
            <a:off x="1368203" y="1340749"/>
            <a:ext cx="494389" cy="494389"/>
            <a:chOff x="1368203" y="1349422"/>
            <a:chExt cx="494389" cy="494389"/>
          </a:xfrm>
        </p:grpSpPr>
        <p:sp>
          <p:nvSpPr>
            <p:cNvPr id="193" name="Rechteck: abgerundete Ecken 192">
              <a:extLst>
                <a:ext uri="{FF2B5EF4-FFF2-40B4-BE49-F238E27FC236}">
                  <a16:creationId xmlns:a16="http://schemas.microsoft.com/office/drawing/2014/main" id="{463687C6-00FB-4DCA-80DC-013A48E2F3A8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DELETE</a:t>
              </a:r>
            </a:p>
          </p:txBody>
        </p:sp>
        <p:pic>
          <p:nvPicPr>
            <p:cNvPr id="194" name="Grafik 193">
              <a:extLst>
                <a:ext uri="{FF2B5EF4-FFF2-40B4-BE49-F238E27FC236}">
                  <a16:creationId xmlns:a16="http://schemas.microsoft.com/office/drawing/2014/main" id="{76691F50-F2FC-4D2B-AAB5-5683F8BA3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195" name="Gruppieren 194">
            <a:extLst>
              <a:ext uri="{FF2B5EF4-FFF2-40B4-BE49-F238E27FC236}">
                <a16:creationId xmlns:a16="http://schemas.microsoft.com/office/drawing/2014/main" id="{0F52858B-F2AD-4886-8714-9E4833AE2CCF}"/>
              </a:ext>
            </a:extLst>
          </p:cNvPr>
          <p:cNvGrpSpPr/>
          <p:nvPr/>
        </p:nvGrpSpPr>
        <p:grpSpPr>
          <a:xfrm>
            <a:off x="4203636" y="2222863"/>
            <a:ext cx="3839352" cy="1794162"/>
            <a:chOff x="4203636" y="2222863"/>
            <a:chExt cx="3839352" cy="1794162"/>
          </a:xfrm>
        </p:grpSpPr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6B0309E-406B-4065-978A-4DF51A0073A3}"/>
                </a:ext>
              </a:extLst>
            </p:cNvPr>
            <p:cNvGrpSpPr/>
            <p:nvPr/>
          </p:nvGrpSpPr>
          <p:grpSpPr>
            <a:xfrm>
              <a:off x="4203636" y="2222863"/>
              <a:ext cx="3839352" cy="1794162"/>
              <a:chOff x="4203636" y="2222863"/>
              <a:chExt cx="3839352" cy="1794162"/>
            </a:xfrm>
          </p:grpSpPr>
          <p:sp>
            <p:nvSpPr>
              <p:cNvPr id="199" name="Rechteck: abgerundete Ecken 198">
                <a:extLst>
                  <a:ext uri="{FF2B5EF4-FFF2-40B4-BE49-F238E27FC236}">
                    <a16:creationId xmlns:a16="http://schemas.microsoft.com/office/drawing/2014/main" id="{B95E2277-D82C-46FB-847D-263C7355A9A6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0" name="Textfeld 199">
                <a:extLst>
                  <a:ext uri="{FF2B5EF4-FFF2-40B4-BE49-F238E27FC236}">
                    <a16:creationId xmlns:a16="http://schemas.microsoft.com/office/drawing/2014/main" id="{386E9CCF-D150-434D-8F87-3003294ABB55}"/>
                  </a:ext>
                </a:extLst>
              </p:cNvPr>
              <p:cNvSpPr txBox="1"/>
              <p:nvPr/>
            </p:nvSpPr>
            <p:spPr>
              <a:xfrm>
                <a:off x="4203636" y="2519320"/>
                <a:ext cx="38393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</a:p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the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entire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Seating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Map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Konfig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. ?</a:t>
                </a:r>
              </a:p>
            </p:txBody>
          </p:sp>
          <p:pic>
            <p:nvPicPr>
              <p:cNvPr id="201" name="Grafik 200">
                <a:extLst>
                  <a:ext uri="{FF2B5EF4-FFF2-40B4-BE49-F238E27FC236}">
                    <a16:creationId xmlns:a16="http://schemas.microsoft.com/office/drawing/2014/main" id="{027B1C4A-CE8E-49BD-BF56-89F11A4B0E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197" name="Flussdiagramm: Alternativer Prozess 196">
              <a:hlinkClick r:id="rId34" action="ppaction://hlinksldjump"/>
              <a:extLst>
                <a:ext uri="{FF2B5EF4-FFF2-40B4-BE49-F238E27FC236}">
                  <a16:creationId xmlns:a16="http://schemas.microsoft.com/office/drawing/2014/main" id="{289EE82F-5A32-46C8-8BA2-707EA945E0B0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198" name="Flussdiagramm: Alternativer Prozess 197">
              <a:hlinkClick r:id="rId34" action="ppaction://hlinksldjump"/>
              <a:extLst>
                <a:ext uri="{FF2B5EF4-FFF2-40B4-BE49-F238E27FC236}">
                  <a16:creationId xmlns:a16="http://schemas.microsoft.com/office/drawing/2014/main" id="{27452E56-65B9-40A7-AE8A-DBC591D16368}"/>
                </a:ext>
              </a:extLst>
            </p:cNvPr>
            <p:cNvSpPr/>
            <p:nvPr/>
          </p:nvSpPr>
          <p:spPr>
            <a:xfrm>
              <a:off x="4978401" y="3584697"/>
              <a:ext cx="2293908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all </a:t>
              </a:r>
              <a:r>
                <a:rPr lang="de-DE" sz="1200" b="1" dirty="0" err="1">
                  <a:solidFill>
                    <a:schemeClr val="bg1"/>
                  </a:solidFill>
                </a:rPr>
                <a:t>Detectors</a:t>
              </a:r>
              <a:endParaRPr lang="de-DE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02" name="CANCEL">
            <a:extLst>
              <a:ext uri="{FF2B5EF4-FFF2-40B4-BE49-F238E27FC236}">
                <a16:creationId xmlns:a16="http://schemas.microsoft.com/office/drawing/2014/main" id="{3FCF39DF-4D48-476E-9A62-D3EB46B94D2C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216" name="DELETE2">
            <a:extLst>
              <a:ext uri="{FF2B5EF4-FFF2-40B4-BE49-F238E27FC236}">
                <a16:creationId xmlns:a16="http://schemas.microsoft.com/office/drawing/2014/main" id="{EEEE1AC2-F9F9-49F9-AFBB-5AAB69C5506C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223" name="Rechteck: abgerundete Ecken 222">
              <a:extLst>
                <a:ext uri="{FF2B5EF4-FFF2-40B4-BE49-F238E27FC236}">
                  <a16:creationId xmlns:a16="http://schemas.microsoft.com/office/drawing/2014/main" id="{AFC7BAD6-4138-4D4B-BED8-A3ACDE3FEE4F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231" name="Grafik 230">
              <a:extLst>
                <a:ext uri="{FF2B5EF4-FFF2-40B4-BE49-F238E27FC236}">
                  <a16:creationId xmlns:a16="http://schemas.microsoft.com/office/drawing/2014/main" id="{78D8B40E-C475-4444-A687-21157B6A6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478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2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2"/>
                  </p:tgtEl>
                </p:cond>
              </p:nextCondLst>
            </p:seq>
          </p:childTnLst>
        </p:cTn>
      </p:par>
    </p:tnLst>
    <p:bldLst>
      <p:bldP spid="202" grpId="0" animBg="1"/>
      <p:bldP spid="202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rafik 108">
            <a:extLst>
              <a:ext uri="{FF2B5EF4-FFF2-40B4-BE49-F238E27FC236}">
                <a16:creationId xmlns:a16="http://schemas.microsoft.com/office/drawing/2014/main" id="{4ED31854-735D-4DD1-970A-B59034A5CE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113" name="Flussdiagramm: Alternativer Prozess 112">
            <a:extLst>
              <a:ext uri="{FF2B5EF4-FFF2-40B4-BE49-F238E27FC236}">
                <a16:creationId xmlns:a16="http://schemas.microsoft.com/office/drawing/2014/main" id="{B5763905-046A-4CB9-8410-A83572C64193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5E61D817-30D2-48A6-84FB-F5ED2BBB0C87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15" name="Grafik 114">
            <a:extLst>
              <a:ext uri="{FF2B5EF4-FFF2-40B4-BE49-F238E27FC236}">
                <a16:creationId xmlns:a16="http://schemas.microsoft.com/office/drawing/2014/main" id="{DCD8B3F9-28B3-44D8-A23B-7B715510FD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A5EEAC3-9B67-4C89-B2A3-72A2F6DDDA2A}"/>
              </a:ext>
            </a:extLst>
          </p:cNvPr>
          <p:cNvSpPr/>
          <p:nvPr/>
        </p:nvSpPr>
        <p:spPr>
          <a:xfrm>
            <a:off x="1637794" y="5348126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5E1E6CD-286F-441C-A870-94E9B9928242}"/>
              </a:ext>
            </a:extLst>
          </p:cNvPr>
          <p:cNvSpPr/>
          <p:nvPr/>
        </p:nvSpPr>
        <p:spPr>
          <a:xfrm>
            <a:off x="2457115" y="5348124"/>
            <a:ext cx="744663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8F0AE18E-EFB5-409B-8DD0-12CBEC792D88}"/>
              </a:ext>
            </a:extLst>
          </p:cNvPr>
          <p:cNvSpPr/>
          <p:nvPr/>
        </p:nvSpPr>
        <p:spPr>
          <a:xfrm>
            <a:off x="3281595" y="5339850"/>
            <a:ext cx="744663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557E0B1-8745-4011-BF48-11F5B352A0DB}"/>
              </a:ext>
            </a:extLst>
          </p:cNvPr>
          <p:cNvSpPr/>
          <p:nvPr/>
        </p:nvSpPr>
        <p:spPr>
          <a:xfrm>
            <a:off x="9068154" y="5406376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30DA0C13-E68F-4238-8347-13ECA07BFA9C}"/>
              </a:ext>
            </a:extLst>
          </p:cNvPr>
          <p:cNvGrpSpPr/>
          <p:nvPr/>
        </p:nvGrpSpPr>
        <p:grpSpPr>
          <a:xfrm>
            <a:off x="34655" y="6062577"/>
            <a:ext cx="218030" cy="225916"/>
            <a:chOff x="1548441" y="6548649"/>
            <a:chExt cx="249627" cy="258657"/>
          </a:xfrm>
        </p:grpSpPr>
        <p:pic>
          <p:nvPicPr>
            <p:cNvPr id="158" name="Grafik 157">
              <a:hlinkClick r:id="rId6" action="ppaction://hlinksldjump"/>
              <a:extLst>
                <a:ext uri="{FF2B5EF4-FFF2-40B4-BE49-F238E27FC236}">
                  <a16:creationId xmlns:a16="http://schemas.microsoft.com/office/drawing/2014/main" id="{8F0B0BAB-CB93-4F97-AEF0-D14F224D6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8441" y="6610839"/>
              <a:ext cx="196467" cy="196467"/>
            </a:xfrm>
            <a:prstGeom prst="rect">
              <a:avLst/>
            </a:prstGeom>
          </p:spPr>
        </p:pic>
        <p:sp>
          <p:nvSpPr>
            <p:cNvPr id="159" name="Kreuz 158">
              <a:extLst>
                <a:ext uri="{FF2B5EF4-FFF2-40B4-BE49-F238E27FC236}">
                  <a16:creationId xmlns:a16="http://schemas.microsoft.com/office/drawing/2014/main" id="{BC82D7DB-8E44-4055-90A5-524C2C62B368}"/>
                </a:ext>
              </a:extLst>
            </p:cNvPr>
            <p:cNvSpPr/>
            <p:nvPr/>
          </p:nvSpPr>
          <p:spPr>
            <a:xfrm>
              <a:off x="1710815" y="6548649"/>
              <a:ext cx="87253" cy="87253"/>
            </a:xfrm>
            <a:prstGeom prst="plus">
              <a:avLst>
                <a:gd name="adj" fmla="val 3543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6" name="Freihandform: Form 145">
            <a:extLst>
              <a:ext uri="{FF2B5EF4-FFF2-40B4-BE49-F238E27FC236}">
                <a16:creationId xmlns:a16="http://schemas.microsoft.com/office/drawing/2014/main" id="{8443ED2B-2A75-48AF-8DF8-F4D8E013E5C1}"/>
              </a:ext>
            </a:extLst>
          </p:cNvPr>
          <p:cNvSpPr/>
          <p:nvPr/>
        </p:nvSpPr>
        <p:spPr>
          <a:xfrm>
            <a:off x="-21265" y="6292617"/>
            <a:ext cx="326031" cy="370122"/>
          </a:xfrm>
          <a:custGeom>
            <a:avLst/>
            <a:gdLst>
              <a:gd name="connsiteX0" fmla="*/ 0 w 326031"/>
              <a:gd name="connsiteY0" fmla="*/ 0 h 370122"/>
              <a:gd name="connsiteX1" fmla="*/ 19139 w 326031"/>
              <a:gd name="connsiteY1" fmla="*/ 21064 h 370122"/>
              <a:gd name="connsiteX2" fmla="*/ 45092 w 326031"/>
              <a:gd name="connsiteY2" fmla="*/ 36809 h 370122"/>
              <a:gd name="connsiteX3" fmla="*/ 68081 w 326031"/>
              <a:gd name="connsiteY3" fmla="*/ 41450 h 370122"/>
              <a:gd name="connsiteX4" fmla="*/ 68081 w 326031"/>
              <a:gd name="connsiteY4" fmla="*/ 43890 h 370122"/>
              <a:gd name="connsiteX5" fmla="*/ 202240 w 326031"/>
              <a:gd name="connsiteY5" fmla="*/ 43890 h 370122"/>
              <a:gd name="connsiteX6" fmla="*/ 202240 w 326031"/>
              <a:gd name="connsiteY6" fmla="*/ 45072 h 370122"/>
              <a:gd name="connsiteX7" fmla="*/ 219937 w 326031"/>
              <a:gd name="connsiteY7" fmla="*/ 45072 h 370122"/>
              <a:gd name="connsiteX8" fmla="*/ 325074 w 326031"/>
              <a:gd name="connsiteY8" fmla="*/ 150209 h 370122"/>
              <a:gd name="connsiteX9" fmla="*/ 325074 w 326031"/>
              <a:gd name="connsiteY9" fmla="*/ 170856 h 370122"/>
              <a:gd name="connsiteX10" fmla="*/ 326031 w 326031"/>
              <a:gd name="connsiteY10" fmla="*/ 170856 h 370122"/>
              <a:gd name="connsiteX11" fmla="*/ 326031 w 326031"/>
              <a:gd name="connsiteY11" fmla="*/ 264940 h 370122"/>
              <a:gd name="connsiteX12" fmla="*/ 220894 w 326031"/>
              <a:gd name="connsiteY12" fmla="*/ 370077 h 370122"/>
              <a:gd name="connsiteX13" fmla="*/ 202240 w 326031"/>
              <a:gd name="connsiteY13" fmla="*/ 370077 h 370122"/>
              <a:gd name="connsiteX14" fmla="*/ 202240 w 326031"/>
              <a:gd name="connsiteY14" fmla="*/ 370122 h 370122"/>
              <a:gd name="connsiteX15" fmla="*/ 0 w 326031"/>
              <a:gd name="connsiteY15" fmla="*/ 370122 h 370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6031" h="370122">
                <a:moveTo>
                  <a:pt x="0" y="0"/>
                </a:moveTo>
                <a:lnTo>
                  <a:pt x="19139" y="21064"/>
                </a:lnTo>
                <a:cubicBezTo>
                  <a:pt x="26928" y="27491"/>
                  <a:pt x="35659" y="32819"/>
                  <a:pt x="45092" y="36809"/>
                </a:cubicBezTo>
                <a:lnTo>
                  <a:pt x="68081" y="41450"/>
                </a:lnTo>
                <a:lnTo>
                  <a:pt x="68081" y="43890"/>
                </a:lnTo>
                <a:lnTo>
                  <a:pt x="202240" y="43890"/>
                </a:lnTo>
                <a:lnTo>
                  <a:pt x="202240" y="45072"/>
                </a:lnTo>
                <a:lnTo>
                  <a:pt x="219937" y="45072"/>
                </a:lnTo>
                <a:cubicBezTo>
                  <a:pt x="278003" y="45072"/>
                  <a:pt x="325074" y="92143"/>
                  <a:pt x="325074" y="150209"/>
                </a:cubicBezTo>
                <a:lnTo>
                  <a:pt x="325074" y="170856"/>
                </a:lnTo>
                <a:lnTo>
                  <a:pt x="326031" y="170856"/>
                </a:lnTo>
                <a:lnTo>
                  <a:pt x="326031" y="264940"/>
                </a:lnTo>
                <a:cubicBezTo>
                  <a:pt x="326031" y="323006"/>
                  <a:pt x="278960" y="370077"/>
                  <a:pt x="220894" y="370077"/>
                </a:cubicBezTo>
                <a:lnTo>
                  <a:pt x="202240" y="370077"/>
                </a:lnTo>
                <a:lnTo>
                  <a:pt x="202240" y="370122"/>
                </a:lnTo>
                <a:lnTo>
                  <a:pt x="0" y="37012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7" name="Grafik 146">
            <a:hlinkClick r:id="rId9" action="ppaction://hlinksldjump"/>
            <a:extLst>
              <a:ext uri="{FF2B5EF4-FFF2-40B4-BE49-F238E27FC236}">
                <a16:creationId xmlns:a16="http://schemas.microsoft.com/office/drawing/2014/main" id="{8BAA261F-7E56-4FDE-88A7-B4CED5F595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85" y="6414836"/>
            <a:ext cx="173162" cy="173162"/>
          </a:xfrm>
          <a:prstGeom prst="rect">
            <a:avLst/>
          </a:prstGeom>
        </p:spPr>
      </p:pic>
      <p:sp>
        <p:nvSpPr>
          <p:cNvPr id="188" name="Textfeld 187">
            <a:extLst>
              <a:ext uri="{FF2B5EF4-FFF2-40B4-BE49-F238E27FC236}">
                <a16:creationId xmlns:a16="http://schemas.microsoft.com/office/drawing/2014/main" id="{FA8B6D0D-F00F-4103-9A3C-9D1E205E9FDF}"/>
              </a:ext>
            </a:extLst>
          </p:cNvPr>
          <p:cNvSpPr txBox="1"/>
          <p:nvPr/>
        </p:nvSpPr>
        <p:spPr>
          <a:xfrm>
            <a:off x="1293320" y="1637883"/>
            <a:ext cx="2968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233" name="Gruppieren 232">
            <a:extLst>
              <a:ext uri="{FF2B5EF4-FFF2-40B4-BE49-F238E27FC236}">
                <a16:creationId xmlns:a16="http://schemas.microsoft.com/office/drawing/2014/main" id="{D973B287-CC4C-4BF8-9EB2-5C06BFFA2758}"/>
              </a:ext>
            </a:extLst>
          </p:cNvPr>
          <p:cNvGrpSpPr/>
          <p:nvPr/>
        </p:nvGrpSpPr>
        <p:grpSpPr>
          <a:xfrm>
            <a:off x="1635271" y="1473583"/>
            <a:ext cx="7289665" cy="679894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237" name="Rechteck: abgerundete Ecken 236">
              <a:extLst>
                <a:ext uri="{FF2B5EF4-FFF2-40B4-BE49-F238E27FC236}">
                  <a16:creationId xmlns:a16="http://schemas.microsoft.com/office/drawing/2014/main" id="{2FB44CFE-7C01-44BD-A30C-532DC0CDD16F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38" name="Rechteck: abgerundete Ecken 237">
              <a:extLst>
                <a:ext uri="{FF2B5EF4-FFF2-40B4-BE49-F238E27FC236}">
                  <a16:creationId xmlns:a16="http://schemas.microsoft.com/office/drawing/2014/main" id="{A4F7A1C6-0C7A-4CEC-914D-C6DAEC56A722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39" name="Rechteck: abgerundete Ecken 238">
              <a:extLst>
                <a:ext uri="{FF2B5EF4-FFF2-40B4-BE49-F238E27FC236}">
                  <a16:creationId xmlns:a16="http://schemas.microsoft.com/office/drawing/2014/main" id="{2F775FC2-032C-4E23-AA06-F71D687AA573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40" name="Rechteck: abgerundete Ecken 239">
              <a:extLst>
                <a:ext uri="{FF2B5EF4-FFF2-40B4-BE49-F238E27FC236}">
                  <a16:creationId xmlns:a16="http://schemas.microsoft.com/office/drawing/2014/main" id="{CCEB1BF8-BD4B-4004-93DA-E07D6A6BE5EB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41" name="Rechteck: abgerundete Ecken 240">
              <a:extLst>
                <a:ext uri="{FF2B5EF4-FFF2-40B4-BE49-F238E27FC236}">
                  <a16:creationId xmlns:a16="http://schemas.microsoft.com/office/drawing/2014/main" id="{10D33F67-5E1A-441E-B870-5E10629ECF40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42" name="Rechteck: abgerundete Ecken 241">
              <a:extLst>
                <a:ext uri="{FF2B5EF4-FFF2-40B4-BE49-F238E27FC236}">
                  <a16:creationId xmlns:a16="http://schemas.microsoft.com/office/drawing/2014/main" id="{61D0457A-A324-437B-96F5-9A7A47D7B91D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43" name="Rechteck: abgerundete Ecken 242">
              <a:extLst>
                <a:ext uri="{FF2B5EF4-FFF2-40B4-BE49-F238E27FC236}">
                  <a16:creationId xmlns:a16="http://schemas.microsoft.com/office/drawing/2014/main" id="{6296BD60-52CE-44FD-B4FD-53177FFD8D85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44" name="Rechteck: abgerundete Ecken 243">
              <a:extLst>
                <a:ext uri="{FF2B5EF4-FFF2-40B4-BE49-F238E27FC236}">
                  <a16:creationId xmlns:a16="http://schemas.microsoft.com/office/drawing/2014/main" id="{E36AA4A0-3F63-46B5-9ACB-D1019EEBFDEA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45" name="Rechteck: abgerundete Ecken 244">
              <a:extLst>
                <a:ext uri="{FF2B5EF4-FFF2-40B4-BE49-F238E27FC236}">
                  <a16:creationId xmlns:a16="http://schemas.microsoft.com/office/drawing/2014/main" id="{F50E69FF-5503-4B0A-9BEF-9A86F13F13BC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234" name="Freihandform: Form 233">
            <a:extLst>
              <a:ext uri="{FF2B5EF4-FFF2-40B4-BE49-F238E27FC236}">
                <a16:creationId xmlns:a16="http://schemas.microsoft.com/office/drawing/2014/main" id="{C2A1E751-D0A1-4CFD-A22A-87C0C7D939EA}"/>
              </a:ext>
            </a:extLst>
          </p:cNvPr>
          <p:cNvSpPr/>
          <p:nvPr/>
        </p:nvSpPr>
        <p:spPr>
          <a:xfrm>
            <a:off x="9912796" y="1516327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35" name="Freihandform: Form 234">
            <a:extLst>
              <a:ext uri="{FF2B5EF4-FFF2-40B4-BE49-F238E27FC236}">
                <a16:creationId xmlns:a16="http://schemas.microsoft.com/office/drawing/2014/main" id="{9933C351-DE87-4801-B263-0B5B4966A2DE}"/>
              </a:ext>
            </a:extLst>
          </p:cNvPr>
          <p:cNvSpPr/>
          <p:nvPr/>
        </p:nvSpPr>
        <p:spPr>
          <a:xfrm>
            <a:off x="9849389" y="1467174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36" name="Rechteck: abgerundete Ecken 235">
            <a:extLst>
              <a:ext uri="{FF2B5EF4-FFF2-40B4-BE49-F238E27FC236}">
                <a16:creationId xmlns:a16="http://schemas.microsoft.com/office/drawing/2014/main" id="{572E916C-6910-496F-AC8F-1011DA9B53F8}"/>
              </a:ext>
            </a:extLst>
          </p:cNvPr>
          <p:cNvSpPr/>
          <p:nvPr/>
        </p:nvSpPr>
        <p:spPr>
          <a:xfrm>
            <a:off x="8996467" y="147368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87" name="Textfeld 186">
            <a:extLst>
              <a:ext uri="{FF2B5EF4-FFF2-40B4-BE49-F238E27FC236}">
                <a16:creationId xmlns:a16="http://schemas.microsoft.com/office/drawing/2014/main" id="{7EF9E878-FB43-4355-B93C-605260663299}"/>
              </a:ext>
            </a:extLst>
          </p:cNvPr>
          <p:cNvSpPr txBox="1"/>
          <p:nvPr/>
        </p:nvSpPr>
        <p:spPr>
          <a:xfrm>
            <a:off x="1270388" y="2593399"/>
            <a:ext cx="33695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D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217" name="Gruppieren 216">
            <a:extLst>
              <a:ext uri="{FF2B5EF4-FFF2-40B4-BE49-F238E27FC236}">
                <a16:creationId xmlns:a16="http://schemas.microsoft.com/office/drawing/2014/main" id="{DF91A001-620B-4F9B-B344-DB7CBC409AE1}"/>
              </a:ext>
            </a:extLst>
          </p:cNvPr>
          <p:cNvGrpSpPr/>
          <p:nvPr/>
        </p:nvGrpSpPr>
        <p:grpSpPr>
          <a:xfrm>
            <a:off x="1642254" y="2444976"/>
            <a:ext cx="7289665" cy="679894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221" name="Rechteck: abgerundete Ecken 220">
              <a:extLst>
                <a:ext uri="{FF2B5EF4-FFF2-40B4-BE49-F238E27FC236}">
                  <a16:creationId xmlns:a16="http://schemas.microsoft.com/office/drawing/2014/main" id="{AB544DD3-A4C2-43CC-AD1B-C79309BD95D4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22" name="Rechteck: abgerundete Ecken 221">
              <a:extLst>
                <a:ext uri="{FF2B5EF4-FFF2-40B4-BE49-F238E27FC236}">
                  <a16:creationId xmlns:a16="http://schemas.microsoft.com/office/drawing/2014/main" id="{29CB0BBD-83B9-4636-8212-E6D03D48A048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24" name="Rechteck: abgerundete Ecken 223">
              <a:extLst>
                <a:ext uri="{FF2B5EF4-FFF2-40B4-BE49-F238E27FC236}">
                  <a16:creationId xmlns:a16="http://schemas.microsoft.com/office/drawing/2014/main" id="{C3582420-E637-469C-A5FA-3AA94476DFF9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25" name="Rechteck: abgerundete Ecken 224">
              <a:extLst>
                <a:ext uri="{FF2B5EF4-FFF2-40B4-BE49-F238E27FC236}">
                  <a16:creationId xmlns:a16="http://schemas.microsoft.com/office/drawing/2014/main" id="{63DB6919-B195-4284-BEA2-9C8259B832EA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26" name="Rechteck: abgerundete Ecken 225">
              <a:extLst>
                <a:ext uri="{FF2B5EF4-FFF2-40B4-BE49-F238E27FC236}">
                  <a16:creationId xmlns:a16="http://schemas.microsoft.com/office/drawing/2014/main" id="{8926DBE0-A9AC-4541-9469-7F4512EE3298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27" name="Rechteck: abgerundete Ecken 226">
              <a:extLst>
                <a:ext uri="{FF2B5EF4-FFF2-40B4-BE49-F238E27FC236}">
                  <a16:creationId xmlns:a16="http://schemas.microsoft.com/office/drawing/2014/main" id="{9E4DD418-EE63-4BEE-8818-A968F2ECAEB8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28" name="Rechteck: abgerundete Ecken 227">
              <a:extLst>
                <a:ext uri="{FF2B5EF4-FFF2-40B4-BE49-F238E27FC236}">
                  <a16:creationId xmlns:a16="http://schemas.microsoft.com/office/drawing/2014/main" id="{4FCC1BB4-9AE6-4721-AB70-9F93E48C6F48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29" name="Rechteck: abgerundete Ecken 228">
              <a:extLst>
                <a:ext uri="{FF2B5EF4-FFF2-40B4-BE49-F238E27FC236}">
                  <a16:creationId xmlns:a16="http://schemas.microsoft.com/office/drawing/2014/main" id="{30357494-9338-4DC2-AD2A-09925589D58B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30" name="Rechteck: abgerundete Ecken 229">
              <a:extLst>
                <a:ext uri="{FF2B5EF4-FFF2-40B4-BE49-F238E27FC236}">
                  <a16:creationId xmlns:a16="http://schemas.microsoft.com/office/drawing/2014/main" id="{78E07D13-649E-4166-92F5-CD1A85669726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218" name="Freihandform: Form 217">
            <a:extLst>
              <a:ext uri="{FF2B5EF4-FFF2-40B4-BE49-F238E27FC236}">
                <a16:creationId xmlns:a16="http://schemas.microsoft.com/office/drawing/2014/main" id="{DAD2EBAA-4B9F-4221-A05A-98535312173D}"/>
              </a:ext>
            </a:extLst>
          </p:cNvPr>
          <p:cNvSpPr/>
          <p:nvPr/>
        </p:nvSpPr>
        <p:spPr>
          <a:xfrm>
            <a:off x="9919779" y="2487720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19" name="Freihandform: Form 218">
            <a:extLst>
              <a:ext uri="{FF2B5EF4-FFF2-40B4-BE49-F238E27FC236}">
                <a16:creationId xmlns:a16="http://schemas.microsoft.com/office/drawing/2014/main" id="{AEC359F0-A0FE-4A97-9B03-A3416FD75838}"/>
              </a:ext>
            </a:extLst>
          </p:cNvPr>
          <p:cNvSpPr/>
          <p:nvPr/>
        </p:nvSpPr>
        <p:spPr>
          <a:xfrm>
            <a:off x="9856372" y="2438567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20" name="Rechteck: abgerundete Ecken 219">
            <a:extLst>
              <a:ext uri="{FF2B5EF4-FFF2-40B4-BE49-F238E27FC236}">
                <a16:creationId xmlns:a16="http://schemas.microsoft.com/office/drawing/2014/main" id="{1EB8F449-8F79-4DC7-B0CC-98113EE8C891}"/>
              </a:ext>
            </a:extLst>
          </p:cNvPr>
          <p:cNvSpPr/>
          <p:nvPr/>
        </p:nvSpPr>
        <p:spPr>
          <a:xfrm>
            <a:off x="9003450" y="244508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86" name="Textfeld 185">
            <a:extLst>
              <a:ext uri="{FF2B5EF4-FFF2-40B4-BE49-F238E27FC236}">
                <a16:creationId xmlns:a16="http://schemas.microsoft.com/office/drawing/2014/main" id="{BA356743-9AA9-4D1A-9772-9ED8CA1C7BFA}"/>
              </a:ext>
            </a:extLst>
          </p:cNvPr>
          <p:cNvSpPr txBox="1"/>
          <p:nvPr/>
        </p:nvSpPr>
        <p:spPr>
          <a:xfrm>
            <a:off x="1266935" y="3577163"/>
            <a:ext cx="31290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426E9BC4-B81C-4D8D-8688-7772DF25ABEF}"/>
              </a:ext>
            </a:extLst>
          </p:cNvPr>
          <p:cNvGrpSpPr/>
          <p:nvPr/>
        </p:nvGrpSpPr>
        <p:grpSpPr>
          <a:xfrm>
            <a:off x="1641270" y="3425826"/>
            <a:ext cx="7289665" cy="679894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204" name="Rechteck: abgerundete Ecken 203">
              <a:extLst>
                <a:ext uri="{FF2B5EF4-FFF2-40B4-BE49-F238E27FC236}">
                  <a16:creationId xmlns:a16="http://schemas.microsoft.com/office/drawing/2014/main" id="{145C6185-B643-4D1F-AF7C-8594CB39EC93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05" name="Rechteck: abgerundete Ecken 204">
              <a:extLst>
                <a:ext uri="{FF2B5EF4-FFF2-40B4-BE49-F238E27FC236}">
                  <a16:creationId xmlns:a16="http://schemas.microsoft.com/office/drawing/2014/main" id="{DFC28A27-D5BF-453E-B75E-63A67A3A02E0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06" name="Rechteck: abgerundete Ecken 205">
              <a:extLst>
                <a:ext uri="{FF2B5EF4-FFF2-40B4-BE49-F238E27FC236}">
                  <a16:creationId xmlns:a16="http://schemas.microsoft.com/office/drawing/2014/main" id="{974D730B-24A6-46C1-BF60-95CFA6CED29C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07" name="Rechteck: abgerundete Ecken 206">
              <a:extLst>
                <a:ext uri="{FF2B5EF4-FFF2-40B4-BE49-F238E27FC236}">
                  <a16:creationId xmlns:a16="http://schemas.microsoft.com/office/drawing/2014/main" id="{FD5FE42D-E1B7-4480-9835-578A77BB3269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08" name="Rechteck: abgerundete Ecken 207">
              <a:extLst>
                <a:ext uri="{FF2B5EF4-FFF2-40B4-BE49-F238E27FC236}">
                  <a16:creationId xmlns:a16="http://schemas.microsoft.com/office/drawing/2014/main" id="{D416260B-D437-425B-BE69-8D56819D4D07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09" name="Rechteck: abgerundete Ecken 208">
              <a:extLst>
                <a:ext uri="{FF2B5EF4-FFF2-40B4-BE49-F238E27FC236}">
                  <a16:creationId xmlns:a16="http://schemas.microsoft.com/office/drawing/2014/main" id="{E8B2EEC1-F36D-4668-B8B9-C61BC4B82FD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10" name="Rechteck: abgerundete Ecken 209">
              <a:extLst>
                <a:ext uri="{FF2B5EF4-FFF2-40B4-BE49-F238E27FC236}">
                  <a16:creationId xmlns:a16="http://schemas.microsoft.com/office/drawing/2014/main" id="{CD9AE279-614E-421B-B879-1A176F8B9539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11" name="Rechteck: abgerundete Ecken 210">
              <a:extLst>
                <a:ext uri="{FF2B5EF4-FFF2-40B4-BE49-F238E27FC236}">
                  <a16:creationId xmlns:a16="http://schemas.microsoft.com/office/drawing/2014/main" id="{288C743E-FC99-447A-B265-E0513C056802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212" name="Rechteck: abgerundete Ecken 211">
              <a:extLst>
                <a:ext uri="{FF2B5EF4-FFF2-40B4-BE49-F238E27FC236}">
                  <a16:creationId xmlns:a16="http://schemas.microsoft.com/office/drawing/2014/main" id="{A8226001-E468-4BEA-BA62-0B6476311EE2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213" name="Freihandform: Form 212">
            <a:extLst>
              <a:ext uri="{FF2B5EF4-FFF2-40B4-BE49-F238E27FC236}">
                <a16:creationId xmlns:a16="http://schemas.microsoft.com/office/drawing/2014/main" id="{81ADB573-DBEC-4DB4-A954-859CFEB305F6}"/>
              </a:ext>
            </a:extLst>
          </p:cNvPr>
          <p:cNvSpPr/>
          <p:nvPr/>
        </p:nvSpPr>
        <p:spPr>
          <a:xfrm>
            <a:off x="9918795" y="3468570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14" name="Freihandform: Form 213">
            <a:extLst>
              <a:ext uri="{FF2B5EF4-FFF2-40B4-BE49-F238E27FC236}">
                <a16:creationId xmlns:a16="http://schemas.microsoft.com/office/drawing/2014/main" id="{65A601E2-51D0-41B1-B86D-AB10ADF3C3D0}"/>
              </a:ext>
            </a:extLst>
          </p:cNvPr>
          <p:cNvSpPr/>
          <p:nvPr/>
        </p:nvSpPr>
        <p:spPr>
          <a:xfrm>
            <a:off x="9855388" y="3419417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15" name="Rechteck: abgerundete Ecken 214">
            <a:extLst>
              <a:ext uri="{FF2B5EF4-FFF2-40B4-BE49-F238E27FC236}">
                <a16:creationId xmlns:a16="http://schemas.microsoft.com/office/drawing/2014/main" id="{A4A9B5F1-8317-4912-93D6-1ECC5A288D66}"/>
              </a:ext>
            </a:extLst>
          </p:cNvPr>
          <p:cNvSpPr/>
          <p:nvPr/>
        </p:nvSpPr>
        <p:spPr>
          <a:xfrm>
            <a:off x="9002466" y="34259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37444D8-A5CD-4B14-A948-22AE68CF0FA1}"/>
              </a:ext>
            </a:extLst>
          </p:cNvPr>
          <p:cNvSpPr txBox="1"/>
          <p:nvPr/>
        </p:nvSpPr>
        <p:spPr>
          <a:xfrm>
            <a:off x="1219466" y="5479341"/>
            <a:ext cx="32893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8C3534F-CE19-41D6-B72A-1211B502CE28}"/>
              </a:ext>
            </a:extLst>
          </p:cNvPr>
          <p:cNvSpPr/>
          <p:nvPr/>
        </p:nvSpPr>
        <p:spPr>
          <a:xfrm>
            <a:off x="163779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37672711-352C-4E67-B755-989D53513525}"/>
              </a:ext>
            </a:extLst>
          </p:cNvPr>
          <p:cNvSpPr/>
          <p:nvPr/>
        </p:nvSpPr>
        <p:spPr>
          <a:xfrm>
            <a:off x="245856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E66A797-1927-46E7-AAD6-C8F4F70E6A1F}"/>
              </a:ext>
            </a:extLst>
          </p:cNvPr>
          <p:cNvSpPr/>
          <p:nvPr/>
        </p:nvSpPr>
        <p:spPr>
          <a:xfrm>
            <a:off x="3281596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E34A215B-E08B-421B-A836-FDBD2D58E69D}"/>
              </a:ext>
            </a:extLst>
          </p:cNvPr>
          <p:cNvSpPr/>
          <p:nvPr/>
        </p:nvSpPr>
        <p:spPr>
          <a:xfrm>
            <a:off x="4097306" y="535072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BF564B64-0D91-4D7F-971C-827091B87A6B}"/>
              </a:ext>
            </a:extLst>
          </p:cNvPr>
          <p:cNvSpPr/>
          <p:nvPr/>
        </p:nvSpPr>
        <p:spPr>
          <a:xfrm>
            <a:off x="4920903" y="535071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6E47345F-6292-47D3-A436-A2A3954E1E47}"/>
              </a:ext>
            </a:extLst>
          </p:cNvPr>
          <p:cNvSpPr/>
          <p:nvPr/>
        </p:nvSpPr>
        <p:spPr>
          <a:xfrm>
            <a:off x="573639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A0510539-300C-48EA-BD2C-96098308E1D4}"/>
              </a:ext>
            </a:extLst>
          </p:cNvPr>
          <p:cNvSpPr/>
          <p:nvPr/>
        </p:nvSpPr>
        <p:spPr>
          <a:xfrm>
            <a:off x="655430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2CA5CBD-9E76-4C23-82E9-C8A10F3D5253}"/>
              </a:ext>
            </a:extLst>
          </p:cNvPr>
          <p:cNvSpPr/>
          <p:nvPr/>
        </p:nvSpPr>
        <p:spPr>
          <a:xfrm>
            <a:off x="7368549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E74E147-90FB-4F85-8AF2-087F5021165D}"/>
              </a:ext>
            </a:extLst>
          </p:cNvPr>
          <p:cNvSpPr/>
          <p:nvPr/>
        </p:nvSpPr>
        <p:spPr>
          <a:xfrm>
            <a:off x="8182794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8617EB95-5B42-4F2D-96E4-328904A16DF8}"/>
              </a:ext>
            </a:extLst>
          </p:cNvPr>
          <p:cNvSpPr/>
          <p:nvPr/>
        </p:nvSpPr>
        <p:spPr>
          <a:xfrm>
            <a:off x="9013800" y="5357223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49" name="Rechteck: abgerundete Ecken 148">
            <a:extLst>
              <a:ext uri="{FF2B5EF4-FFF2-40B4-BE49-F238E27FC236}">
                <a16:creationId xmlns:a16="http://schemas.microsoft.com/office/drawing/2014/main" id="{55ABDA69-68DA-4318-A3E8-E7AAF7E5E49F}"/>
              </a:ext>
            </a:extLst>
          </p:cNvPr>
          <p:cNvSpPr/>
          <p:nvPr/>
        </p:nvSpPr>
        <p:spPr>
          <a:xfrm>
            <a:off x="1634285" y="4386411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0" name="Rechteck: abgerundete Ecken 149">
            <a:extLst>
              <a:ext uri="{FF2B5EF4-FFF2-40B4-BE49-F238E27FC236}">
                <a16:creationId xmlns:a16="http://schemas.microsoft.com/office/drawing/2014/main" id="{9C1A3C1C-69C2-4B50-9A3F-BC436B45C32A}"/>
              </a:ext>
            </a:extLst>
          </p:cNvPr>
          <p:cNvSpPr/>
          <p:nvPr/>
        </p:nvSpPr>
        <p:spPr>
          <a:xfrm>
            <a:off x="2455055" y="4386411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1" name="Rechteck: abgerundete Ecken 150">
            <a:extLst>
              <a:ext uri="{FF2B5EF4-FFF2-40B4-BE49-F238E27FC236}">
                <a16:creationId xmlns:a16="http://schemas.microsoft.com/office/drawing/2014/main" id="{91F85B72-47C7-4C7D-AD1B-4678E68E18AA}"/>
              </a:ext>
            </a:extLst>
          </p:cNvPr>
          <p:cNvSpPr/>
          <p:nvPr/>
        </p:nvSpPr>
        <p:spPr>
          <a:xfrm>
            <a:off x="3278089" y="4386391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2" name="Rechteck: abgerundete Ecken 151">
            <a:extLst>
              <a:ext uri="{FF2B5EF4-FFF2-40B4-BE49-F238E27FC236}">
                <a16:creationId xmlns:a16="http://schemas.microsoft.com/office/drawing/2014/main" id="{3D5888D7-CD51-4C59-9AE5-446D00A8E651}"/>
              </a:ext>
            </a:extLst>
          </p:cNvPr>
          <p:cNvSpPr/>
          <p:nvPr/>
        </p:nvSpPr>
        <p:spPr>
          <a:xfrm>
            <a:off x="4093798" y="4389005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3" name="Rechteck: abgerundete Ecken 152">
            <a:extLst>
              <a:ext uri="{FF2B5EF4-FFF2-40B4-BE49-F238E27FC236}">
                <a16:creationId xmlns:a16="http://schemas.microsoft.com/office/drawing/2014/main" id="{3582186C-BB86-42EC-B0C7-51BCF3F17FAD}"/>
              </a:ext>
            </a:extLst>
          </p:cNvPr>
          <p:cNvSpPr/>
          <p:nvPr/>
        </p:nvSpPr>
        <p:spPr>
          <a:xfrm>
            <a:off x="4917393" y="4389000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4" name="Rechteck: abgerundete Ecken 153">
            <a:extLst>
              <a:ext uri="{FF2B5EF4-FFF2-40B4-BE49-F238E27FC236}">
                <a16:creationId xmlns:a16="http://schemas.microsoft.com/office/drawing/2014/main" id="{A76AC292-3DE0-4098-A677-F0287FCFC041}"/>
              </a:ext>
            </a:extLst>
          </p:cNvPr>
          <p:cNvSpPr/>
          <p:nvPr/>
        </p:nvSpPr>
        <p:spPr>
          <a:xfrm>
            <a:off x="5732883" y="4386391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5" name="Rechteck: abgerundete Ecken 154">
            <a:extLst>
              <a:ext uri="{FF2B5EF4-FFF2-40B4-BE49-F238E27FC236}">
                <a16:creationId xmlns:a16="http://schemas.microsoft.com/office/drawing/2014/main" id="{B60C7C02-5D23-4376-B667-34FF378708A7}"/>
              </a:ext>
            </a:extLst>
          </p:cNvPr>
          <p:cNvSpPr/>
          <p:nvPr/>
        </p:nvSpPr>
        <p:spPr>
          <a:xfrm>
            <a:off x="6550795" y="4386391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6" name="Rechteck: abgerundete Ecken 155">
            <a:extLst>
              <a:ext uri="{FF2B5EF4-FFF2-40B4-BE49-F238E27FC236}">
                <a16:creationId xmlns:a16="http://schemas.microsoft.com/office/drawing/2014/main" id="{090B3364-C665-490E-8BE2-364710074144}"/>
              </a:ext>
            </a:extLst>
          </p:cNvPr>
          <p:cNvSpPr/>
          <p:nvPr/>
        </p:nvSpPr>
        <p:spPr>
          <a:xfrm>
            <a:off x="7365040" y="4386386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7" name="Rechteck: abgerundete Ecken 156">
            <a:extLst>
              <a:ext uri="{FF2B5EF4-FFF2-40B4-BE49-F238E27FC236}">
                <a16:creationId xmlns:a16="http://schemas.microsoft.com/office/drawing/2014/main" id="{F46BAAB8-465D-4B2B-B3A5-A410CAE959AB}"/>
              </a:ext>
            </a:extLst>
          </p:cNvPr>
          <p:cNvSpPr/>
          <p:nvPr/>
        </p:nvSpPr>
        <p:spPr>
          <a:xfrm>
            <a:off x="8179285" y="4386386"/>
            <a:ext cx="744665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26A1489D-95E9-4DD2-90AA-943DA118E1CF}"/>
              </a:ext>
            </a:extLst>
          </p:cNvPr>
          <p:cNvSpPr txBox="1"/>
          <p:nvPr/>
        </p:nvSpPr>
        <p:spPr>
          <a:xfrm>
            <a:off x="1297281" y="4527687"/>
            <a:ext cx="2438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189" name="Freihandform: Form 188">
            <a:extLst>
              <a:ext uri="{FF2B5EF4-FFF2-40B4-BE49-F238E27FC236}">
                <a16:creationId xmlns:a16="http://schemas.microsoft.com/office/drawing/2014/main" id="{E42DE2EF-D15E-4B3A-93B2-910A00A86E0B}"/>
              </a:ext>
            </a:extLst>
          </p:cNvPr>
          <p:cNvSpPr/>
          <p:nvPr/>
        </p:nvSpPr>
        <p:spPr>
          <a:xfrm>
            <a:off x="9911810" y="4429130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90" name="Freihandform: Form 189">
            <a:extLst>
              <a:ext uri="{FF2B5EF4-FFF2-40B4-BE49-F238E27FC236}">
                <a16:creationId xmlns:a16="http://schemas.microsoft.com/office/drawing/2014/main" id="{86AB0436-5E97-43C4-88DC-F3BEB60DEB26}"/>
              </a:ext>
            </a:extLst>
          </p:cNvPr>
          <p:cNvSpPr/>
          <p:nvPr/>
        </p:nvSpPr>
        <p:spPr>
          <a:xfrm>
            <a:off x="9848403" y="4379977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91" name="Rechteck: abgerundete Ecken 190">
            <a:extLst>
              <a:ext uri="{FF2B5EF4-FFF2-40B4-BE49-F238E27FC236}">
                <a16:creationId xmlns:a16="http://schemas.microsoft.com/office/drawing/2014/main" id="{0A9089F4-0117-4681-BFE2-462181920A17}"/>
              </a:ext>
            </a:extLst>
          </p:cNvPr>
          <p:cNvSpPr/>
          <p:nvPr/>
        </p:nvSpPr>
        <p:spPr>
          <a:xfrm>
            <a:off x="8995481" y="438649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103" name="Gruppieren 102">
            <a:extLst>
              <a:ext uri="{FF2B5EF4-FFF2-40B4-BE49-F238E27FC236}">
                <a16:creationId xmlns:a16="http://schemas.microsoft.com/office/drawing/2014/main" id="{8BDAAE6D-2DFA-4C22-9B7B-17B072F3E13B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04" name="Rechteck: abgerundete Ecken 103">
              <a:extLst>
                <a:ext uri="{FF2B5EF4-FFF2-40B4-BE49-F238E27FC236}">
                  <a16:creationId xmlns:a16="http://schemas.microsoft.com/office/drawing/2014/main" id="{AE37BABF-8D7E-4F21-9C05-8D2D1A1642BF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373FF0C6-8EF3-4915-9F7A-EBEB9DA35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7A8A2097-95F6-4A2F-AA5E-5D5DF7454940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90" name="Freihandform 23">
              <a:extLst>
                <a:ext uri="{FF2B5EF4-FFF2-40B4-BE49-F238E27FC236}">
                  <a16:creationId xmlns:a16="http://schemas.microsoft.com/office/drawing/2014/main" id="{876D102C-5C31-4974-91CC-EA3487144BA7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92" name="Grafik 91">
              <a:hlinkClick r:id="rId14" action="ppaction://hlinksldjump"/>
              <a:extLst>
                <a:ext uri="{FF2B5EF4-FFF2-40B4-BE49-F238E27FC236}">
                  <a16:creationId xmlns:a16="http://schemas.microsoft.com/office/drawing/2014/main" id="{C3FDA065-FF7D-4054-B9F8-26F72D654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91DAEE0D-64BA-4614-AF87-939F2F7D3532}"/>
              </a:ext>
            </a:extLst>
          </p:cNvPr>
          <p:cNvGrpSpPr/>
          <p:nvPr/>
        </p:nvGrpSpPr>
        <p:grpSpPr>
          <a:xfrm>
            <a:off x="610240" y="1470938"/>
            <a:ext cx="387735" cy="677273"/>
            <a:chOff x="610240" y="1470938"/>
            <a:chExt cx="387735" cy="677273"/>
          </a:xfrm>
        </p:grpSpPr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3CC8D049-3CEE-43BF-B2E8-236ACD50C89F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06F921B2-3482-4486-BFDF-5C0A87F49338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67C86AD0-77D9-49F1-81BE-4508C343C70F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038B55D4-BFD2-445A-9687-564B60F4DD68}"/>
              </a:ext>
            </a:extLst>
          </p:cNvPr>
          <p:cNvGrpSpPr/>
          <p:nvPr/>
        </p:nvGrpSpPr>
        <p:grpSpPr>
          <a:xfrm>
            <a:off x="610928" y="2477852"/>
            <a:ext cx="387735" cy="677273"/>
            <a:chOff x="610240" y="1470938"/>
            <a:chExt cx="387735" cy="677273"/>
          </a:xfrm>
        </p:grpSpPr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BC6339B7-2840-46A8-98E7-804B50A373D3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20CE89B5-361A-4529-BD4F-E898D88F5D21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B0A165BE-7B7C-4831-8CB8-2FCCCB9B82B7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968FE075-B264-43A9-9CD0-164D93639E97}"/>
              </a:ext>
            </a:extLst>
          </p:cNvPr>
          <p:cNvGrpSpPr/>
          <p:nvPr/>
        </p:nvGrpSpPr>
        <p:grpSpPr>
          <a:xfrm>
            <a:off x="610928" y="3429340"/>
            <a:ext cx="387735" cy="677273"/>
            <a:chOff x="610240" y="1470938"/>
            <a:chExt cx="387735" cy="677273"/>
          </a:xfrm>
        </p:grpSpPr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49CAAF2D-DE09-4D98-85C4-A735E56188EB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2CFC19B6-4BCF-474A-9683-ADC8532F3894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1E5457D8-069C-4039-AD5D-EBEBCB8FE653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E98AFE0C-40AD-4C59-BC2F-96996E530905}"/>
              </a:ext>
            </a:extLst>
          </p:cNvPr>
          <p:cNvGrpSpPr/>
          <p:nvPr/>
        </p:nvGrpSpPr>
        <p:grpSpPr>
          <a:xfrm>
            <a:off x="610240" y="4438153"/>
            <a:ext cx="387735" cy="677273"/>
            <a:chOff x="610240" y="1470938"/>
            <a:chExt cx="387735" cy="677273"/>
          </a:xfrm>
        </p:grpSpPr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8594AFE7-596D-4643-A291-518E963211AB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C12715C2-E508-44C1-94A8-40275D115319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49D7FF73-CA17-4E64-A5DA-2779F663EBB7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B2732DEB-FBD8-4430-B6D0-93541A45756A}"/>
              </a:ext>
            </a:extLst>
          </p:cNvPr>
          <p:cNvGrpSpPr/>
          <p:nvPr/>
        </p:nvGrpSpPr>
        <p:grpSpPr>
          <a:xfrm>
            <a:off x="610687" y="5338320"/>
            <a:ext cx="387735" cy="677273"/>
            <a:chOff x="610240" y="1470938"/>
            <a:chExt cx="387735" cy="677273"/>
          </a:xfrm>
        </p:grpSpPr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47201C9E-A420-4FA3-A6EC-FCF5DE04350C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F86C0FC0-086D-4208-9E4B-2517014FC39C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A78280A4-5937-43B8-A104-D0CBBF8D25AC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0328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rafik 174">
            <a:extLst>
              <a:ext uri="{FF2B5EF4-FFF2-40B4-BE49-F238E27FC236}">
                <a16:creationId xmlns:a16="http://schemas.microsoft.com/office/drawing/2014/main" id="{B8F291D7-DFFD-4507-9EBD-4E8000B223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pic>
        <p:nvPicPr>
          <p:cNvPr id="176" name="Grafik 175">
            <a:extLst>
              <a:ext uri="{FF2B5EF4-FFF2-40B4-BE49-F238E27FC236}">
                <a16:creationId xmlns:a16="http://schemas.microsoft.com/office/drawing/2014/main" id="{7052068D-E5C5-48A2-805A-1A8EFA9334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44"/>
          <a:stretch/>
        </p:blipFill>
        <p:spPr>
          <a:xfrm>
            <a:off x="-131808" y="3822196"/>
            <a:ext cx="1558340" cy="2291804"/>
          </a:xfrm>
          <a:prstGeom prst="rect">
            <a:avLst/>
          </a:prstGeom>
        </p:spPr>
      </p:pic>
      <p:sp>
        <p:nvSpPr>
          <p:cNvPr id="178" name="Flussdiagramm: Alternativer Prozess 177">
            <a:extLst>
              <a:ext uri="{FF2B5EF4-FFF2-40B4-BE49-F238E27FC236}">
                <a16:creationId xmlns:a16="http://schemas.microsoft.com/office/drawing/2014/main" id="{2CE3078A-BB71-4281-B949-F54C2EFB9CD6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10240B35-AAD6-409F-8A78-405829F2BAA5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80" name="Grafik 179">
            <a:extLst>
              <a:ext uri="{FF2B5EF4-FFF2-40B4-BE49-F238E27FC236}">
                <a16:creationId xmlns:a16="http://schemas.microsoft.com/office/drawing/2014/main" id="{08375B3C-69D8-454D-A67F-63AAF09C552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181" name="Flussdiagramm: Alternativer Prozess 180">
            <a:extLst>
              <a:ext uri="{FF2B5EF4-FFF2-40B4-BE49-F238E27FC236}">
                <a16:creationId xmlns:a16="http://schemas.microsoft.com/office/drawing/2014/main" id="{E9230F87-079F-4307-B399-ABCFA32FA628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182" name="Flussdiagramm: Alternativer Prozess 181">
            <a:extLst>
              <a:ext uri="{FF2B5EF4-FFF2-40B4-BE49-F238E27FC236}">
                <a16:creationId xmlns:a16="http://schemas.microsoft.com/office/drawing/2014/main" id="{E74AB7B5-FB93-4659-8914-B890A9C91759}"/>
              </a:ext>
            </a:extLst>
          </p:cNvPr>
          <p:cNvSpPr/>
          <p:nvPr/>
        </p:nvSpPr>
        <p:spPr>
          <a:xfrm>
            <a:off x="240802" y="1157668"/>
            <a:ext cx="1268834" cy="345998"/>
          </a:xfrm>
          <a:prstGeom prst="flowChartAlternateProcess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392" name="Textfeld 391">
            <a:extLst>
              <a:ext uri="{FF2B5EF4-FFF2-40B4-BE49-F238E27FC236}">
                <a16:creationId xmlns:a16="http://schemas.microsoft.com/office/drawing/2014/main" id="{B4255D10-75B8-4CC1-951D-41BCCFAC0C09}"/>
              </a:ext>
            </a:extLst>
          </p:cNvPr>
          <p:cNvSpPr txBox="1"/>
          <p:nvPr/>
        </p:nvSpPr>
        <p:spPr>
          <a:xfrm>
            <a:off x="1277781" y="2660558"/>
            <a:ext cx="28565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03A8D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</a:t>
            </a:r>
            <a:endParaRPr lang="de-DE" sz="1600" dirty="0">
              <a:latin typeface="Droid"/>
            </a:endParaRPr>
          </a:p>
        </p:txBody>
      </p:sp>
      <p:grpSp>
        <p:nvGrpSpPr>
          <p:cNvPr id="394" name="Gruppieren 393">
            <a:extLst>
              <a:ext uri="{FF2B5EF4-FFF2-40B4-BE49-F238E27FC236}">
                <a16:creationId xmlns:a16="http://schemas.microsoft.com/office/drawing/2014/main" id="{7580625F-7E7C-4FA8-BA4C-95899DF6C2B7}"/>
              </a:ext>
            </a:extLst>
          </p:cNvPr>
          <p:cNvGrpSpPr/>
          <p:nvPr/>
        </p:nvGrpSpPr>
        <p:grpSpPr>
          <a:xfrm>
            <a:off x="1572253" y="2223004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98" name="Rechteck: abgerundete Ecken 397">
              <a:extLst>
                <a:ext uri="{FF2B5EF4-FFF2-40B4-BE49-F238E27FC236}">
                  <a16:creationId xmlns:a16="http://schemas.microsoft.com/office/drawing/2014/main" id="{2268AAFB-CD1D-47ED-B0C4-0A7E560C39BC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9" name="Rechteck: abgerundete Ecken 398">
              <a:extLst>
                <a:ext uri="{FF2B5EF4-FFF2-40B4-BE49-F238E27FC236}">
                  <a16:creationId xmlns:a16="http://schemas.microsoft.com/office/drawing/2014/main" id="{0BFC7D6B-7FA4-41E1-9655-C1086D0BC56F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0" name="Rechteck: abgerundete Ecken 399">
              <a:extLst>
                <a:ext uri="{FF2B5EF4-FFF2-40B4-BE49-F238E27FC236}">
                  <a16:creationId xmlns:a16="http://schemas.microsoft.com/office/drawing/2014/main" id="{A8F135BD-40AE-4329-90F8-C0F448D5408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1" name="Rechteck: abgerundete Ecken 400">
              <a:extLst>
                <a:ext uri="{FF2B5EF4-FFF2-40B4-BE49-F238E27FC236}">
                  <a16:creationId xmlns:a16="http://schemas.microsoft.com/office/drawing/2014/main" id="{DFB40AEE-D8FA-4CA7-B57D-6F629296FA8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2" name="Rechteck: abgerundete Ecken 401">
              <a:extLst>
                <a:ext uri="{FF2B5EF4-FFF2-40B4-BE49-F238E27FC236}">
                  <a16:creationId xmlns:a16="http://schemas.microsoft.com/office/drawing/2014/main" id="{4693CDAE-0CE7-462F-A7AB-F7585E43C1E7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3" name="Rechteck: abgerundete Ecken 402">
              <a:extLst>
                <a:ext uri="{FF2B5EF4-FFF2-40B4-BE49-F238E27FC236}">
                  <a16:creationId xmlns:a16="http://schemas.microsoft.com/office/drawing/2014/main" id="{F52F81E1-C30B-4E61-8029-3612EB4F3468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4" name="Rechteck: abgerundete Ecken 403">
              <a:extLst>
                <a:ext uri="{FF2B5EF4-FFF2-40B4-BE49-F238E27FC236}">
                  <a16:creationId xmlns:a16="http://schemas.microsoft.com/office/drawing/2014/main" id="{0EB78652-0B9E-4558-B4A5-F5F498D1715D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5" name="Rechteck: abgerundete Ecken 404">
              <a:extLst>
                <a:ext uri="{FF2B5EF4-FFF2-40B4-BE49-F238E27FC236}">
                  <a16:creationId xmlns:a16="http://schemas.microsoft.com/office/drawing/2014/main" id="{B9EBE26F-FB33-4F12-9791-9D977E75C23F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6" name="Rechteck: abgerundete Ecken 405">
              <a:extLst>
                <a:ext uri="{FF2B5EF4-FFF2-40B4-BE49-F238E27FC236}">
                  <a16:creationId xmlns:a16="http://schemas.microsoft.com/office/drawing/2014/main" id="{BFAA48E5-8D8A-4E63-AEBE-FE590A1A80E1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95" name="Freihandform: Form 394">
            <a:extLst>
              <a:ext uri="{FF2B5EF4-FFF2-40B4-BE49-F238E27FC236}">
                <a16:creationId xmlns:a16="http://schemas.microsoft.com/office/drawing/2014/main" id="{611A3620-9DFE-47F2-887A-FADFF39A9E3B}"/>
              </a:ext>
            </a:extLst>
          </p:cNvPr>
          <p:cNvSpPr/>
          <p:nvPr/>
        </p:nvSpPr>
        <p:spPr>
          <a:xfrm>
            <a:off x="8489667" y="2258724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96" name="Freihandform: Form 395">
            <a:extLst>
              <a:ext uri="{FF2B5EF4-FFF2-40B4-BE49-F238E27FC236}">
                <a16:creationId xmlns:a16="http://schemas.microsoft.com/office/drawing/2014/main" id="{A227EFDB-2008-41F3-AE9F-BA4D2F186744}"/>
              </a:ext>
            </a:extLst>
          </p:cNvPr>
          <p:cNvSpPr/>
          <p:nvPr/>
        </p:nvSpPr>
        <p:spPr>
          <a:xfrm>
            <a:off x="8436679" y="221764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97" name="Rechteck: abgerundete Ecken 396">
            <a:extLst>
              <a:ext uri="{FF2B5EF4-FFF2-40B4-BE49-F238E27FC236}">
                <a16:creationId xmlns:a16="http://schemas.microsoft.com/office/drawing/2014/main" id="{B40E915F-0E75-4CE2-97DA-7B93CF9E3E4B}"/>
              </a:ext>
            </a:extLst>
          </p:cNvPr>
          <p:cNvSpPr/>
          <p:nvPr/>
        </p:nvSpPr>
        <p:spPr>
          <a:xfrm>
            <a:off x="7723903" y="222309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77" name="Textfeld 376">
            <a:extLst>
              <a:ext uri="{FF2B5EF4-FFF2-40B4-BE49-F238E27FC236}">
                <a16:creationId xmlns:a16="http://schemas.microsoft.com/office/drawing/2014/main" id="{8E5EE671-8CF8-498F-BC19-32EAD82E40B9}"/>
              </a:ext>
            </a:extLst>
          </p:cNvPr>
          <p:cNvSpPr txBox="1"/>
          <p:nvPr/>
        </p:nvSpPr>
        <p:spPr>
          <a:xfrm>
            <a:off x="1267324" y="3459069"/>
            <a:ext cx="32092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03A8D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D</a:t>
            </a:r>
            <a:endParaRPr lang="de-DE" sz="1600" dirty="0">
              <a:latin typeface="Droid"/>
            </a:endParaRPr>
          </a:p>
        </p:txBody>
      </p:sp>
      <p:grpSp>
        <p:nvGrpSpPr>
          <p:cNvPr id="379" name="Gruppieren 378">
            <a:extLst>
              <a:ext uri="{FF2B5EF4-FFF2-40B4-BE49-F238E27FC236}">
                <a16:creationId xmlns:a16="http://schemas.microsoft.com/office/drawing/2014/main" id="{8DC0339E-B66C-47B3-A051-A74A5D451467}"/>
              </a:ext>
            </a:extLst>
          </p:cNvPr>
          <p:cNvGrpSpPr/>
          <p:nvPr/>
        </p:nvGrpSpPr>
        <p:grpSpPr>
          <a:xfrm>
            <a:off x="1578087" y="3034783"/>
            <a:ext cx="6091874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83" name="Rechteck: abgerundete Ecken 382">
              <a:extLst>
                <a:ext uri="{FF2B5EF4-FFF2-40B4-BE49-F238E27FC236}">
                  <a16:creationId xmlns:a16="http://schemas.microsoft.com/office/drawing/2014/main" id="{45DB118B-BAB4-4B90-9E6A-D4F931459F60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4" name="Rechteck: abgerundete Ecken 383">
              <a:extLst>
                <a:ext uri="{FF2B5EF4-FFF2-40B4-BE49-F238E27FC236}">
                  <a16:creationId xmlns:a16="http://schemas.microsoft.com/office/drawing/2014/main" id="{D0DC3C1B-4F56-49E9-A55E-187E287E8E89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5" name="Rechteck: abgerundete Ecken 384">
              <a:extLst>
                <a:ext uri="{FF2B5EF4-FFF2-40B4-BE49-F238E27FC236}">
                  <a16:creationId xmlns:a16="http://schemas.microsoft.com/office/drawing/2014/main" id="{63DBAD73-7E3E-4601-8A80-00026019774B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6" name="Rechteck: abgerundete Ecken 385">
              <a:extLst>
                <a:ext uri="{FF2B5EF4-FFF2-40B4-BE49-F238E27FC236}">
                  <a16:creationId xmlns:a16="http://schemas.microsoft.com/office/drawing/2014/main" id="{CB772F56-EA02-47AC-8A29-306203E9057D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7" name="Rechteck: abgerundete Ecken 386">
              <a:extLst>
                <a:ext uri="{FF2B5EF4-FFF2-40B4-BE49-F238E27FC236}">
                  <a16:creationId xmlns:a16="http://schemas.microsoft.com/office/drawing/2014/main" id="{A66C2EC8-F47A-4B98-863D-44E8E2C0B070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8" name="Rechteck: abgerundete Ecken 387">
              <a:extLst>
                <a:ext uri="{FF2B5EF4-FFF2-40B4-BE49-F238E27FC236}">
                  <a16:creationId xmlns:a16="http://schemas.microsoft.com/office/drawing/2014/main" id="{0A10E07F-244F-46BB-A580-26DC467951DF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9" name="Rechteck: abgerundete Ecken 388">
              <a:extLst>
                <a:ext uri="{FF2B5EF4-FFF2-40B4-BE49-F238E27FC236}">
                  <a16:creationId xmlns:a16="http://schemas.microsoft.com/office/drawing/2014/main" id="{43D45E27-FC6A-46B1-AD94-C884D1924C4A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0" name="Rechteck: abgerundete Ecken 389">
              <a:extLst>
                <a:ext uri="{FF2B5EF4-FFF2-40B4-BE49-F238E27FC236}">
                  <a16:creationId xmlns:a16="http://schemas.microsoft.com/office/drawing/2014/main" id="{5B9332B3-4BB3-4FFA-86E0-3465203D49D8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1" name="Rechteck: abgerundete Ecken 390">
              <a:extLst>
                <a:ext uri="{FF2B5EF4-FFF2-40B4-BE49-F238E27FC236}">
                  <a16:creationId xmlns:a16="http://schemas.microsoft.com/office/drawing/2014/main" id="{D2B3AED2-D8C2-4E53-9C64-77400CD22AEE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80" name="Freihandform: Form 379">
            <a:extLst>
              <a:ext uri="{FF2B5EF4-FFF2-40B4-BE49-F238E27FC236}">
                <a16:creationId xmlns:a16="http://schemas.microsoft.com/office/drawing/2014/main" id="{7C6D3028-5061-4423-AD5D-3D8D239CBF3E}"/>
              </a:ext>
            </a:extLst>
          </p:cNvPr>
          <p:cNvSpPr/>
          <p:nvPr/>
        </p:nvSpPr>
        <p:spPr>
          <a:xfrm>
            <a:off x="8495502" y="307050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1" name="Freihandform: Form 380">
            <a:extLst>
              <a:ext uri="{FF2B5EF4-FFF2-40B4-BE49-F238E27FC236}">
                <a16:creationId xmlns:a16="http://schemas.microsoft.com/office/drawing/2014/main" id="{7C4F0B02-83FA-4A12-8CE5-51CBDD7407DC}"/>
              </a:ext>
            </a:extLst>
          </p:cNvPr>
          <p:cNvSpPr/>
          <p:nvPr/>
        </p:nvSpPr>
        <p:spPr>
          <a:xfrm>
            <a:off x="8442514" y="302942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2" name="Rechteck: abgerundete Ecken 381">
            <a:extLst>
              <a:ext uri="{FF2B5EF4-FFF2-40B4-BE49-F238E27FC236}">
                <a16:creationId xmlns:a16="http://schemas.microsoft.com/office/drawing/2014/main" id="{1282DFC4-F266-4AD6-9F4C-310A22A05E37}"/>
              </a:ext>
            </a:extLst>
          </p:cNvPr>
          <p:cNvSpPr/>
          <p:nvPr/>
        </p:nvSpPr>
        <p:spPr>
          <a:xfrm>
            <a:off x="7729738" y="303487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2" name="Textfeld 361">
            <a:extLst>
              <a:ext uri="{FF2B5EF4-FFF2-40B4-BE49-F238E27FC236}">
                <a16:creationId xmlns:a16="http://schemas.microsoft.com/office/drawing/2014/main" id="{E8753B8F-667E-4FC9-8455-5F3A5A76EA6E}"/>
              </a:ext>
            </a:extLst>
          </p:cNvPr>
          <p:cNvSpPr txBox="1"/>
          <p:nvPr/>
        </p:nvSpPr>
        <p:spPr>
          <a:xfrm>
            <a:off x="1264439" y="4281187"/>
            <a:ext cx="2614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03A8D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sz="1600" dirty="0">
              <a:latin typeface="Droid"/>
            </a:endParaRPr>
          </a:p>
        </p:txBody>
      </p:sp>
      <p:grpSp>
        <p:nvGrpSpPr>
          <p:cNvPr id="364" name="Gruppieren 363">
            <a:extLst>
              <a:ext uri="{FF2B5EF4-FFF2-40B4-BE49-F238E27FC236}">
                <a16:creationId xmlns:a16="http://schemas.microsoft.com/office/drawing/2014/main" id="{58D08648-B1B6-4449-AD55-86AFFE24003C}"/>
              </a:ext>
            </a:extLst>
          </p:cNvPr>
          <p:cNvGrpSpPr/>
          <p:nvPr/>
        </p:nvGrpSpPr>
        <p:grpSpPr>
          <a:xfrm>
            <a:off x="1577266" y="3854466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68" name="Rechteck: abgerundete Ecken 367">
              <a:extLst>
                <a:ext uri="{FF2B5EF4-FFF2-40B4-BE49-F238E27FC236}">
                  <a16:creationId xmlns:a16="http://schemas.microsoft.com/office/drawing/2014/main" id="{97EBA017-3F75-4D15-9A2C-73EA38E0C3AA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69" name="Rechteck: abgerundete Ecken 368">
              <a:extLst>
                <a:ext uri="{FF2B5EF4-FFF2-40B4-BE49-F238E27FC236}">
                  <a16:creationId xmlns:a16="http://schemas.microsoft.com/office/drawing/2014/main" id="{A559BA71-65D9-4E7F-A783-9FCF66D03650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0" name="Rechteck: abgerundete Ecken 369">
              <a:extLst>
                <a:ext uri="{FF2B5EF4-FFF2-40B4-BE49-F238E27FC236}">
                  <a16:creationId xmlns:a16="http://schemas.microsoft.com/office/drawing/2014/main" id="{C4E449B5-8393-4520-9C63-C18CFFB5807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1" name="Rechteck: abgerundete Ecken 370">
              <a:extLst>
                <a:ext uri="{FF2B5EF4-FFF2-40B4-BE49-F238E27FC236}">
                  <a16:creationId xmlns:a16="http://schemas.microsoft.com/office/drawing/2014/main" id="{D793C6EF-1B15-4F17-9C41-7DD5AE717AD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2" name="Rechteck: abgerundete Ecken 371">
              <a:extLst>
                <a:ext uri="{FF2B5EF4-FFF2-40B4-BE49-F238E27FC236}">
                  <a16:creationId xmlns:a16="http://schemas.microsoft.com/office/drawing/2014/main" id="{78C30CE0-BCE2-4127-A0CB-3E3E4059559A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3" name="Rechteck: abgerundete Ecken 372">
              <a:extLst>
                <a:ext uri="{FF2B5EF4-FFF2-40B4-BE49-F238E27FC236}">
                  <a16:creationId xmlns:a16="http://schemas.microsoft.com/office/drawing/2014/main" id="{F9B76325-4E55-4B30-A891-BBFEFC578FF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4" name="Rechteck: abgerundete Ecken 373">
              <a:extLst>
                <a:ext uri="{FF2B5EF4-FFF2-40B4-BE49-F238E27FC236}">
                  <a16:creationId xmlns:a16="http://schemas.microsoft.com/office/drawing/2014/main" id="{73BC3E50-96EF-45B8-A9AC-BB0CE9761FA2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5" name="Rechteck: abgerundete Ecken 374">
              <a:extLst>
                <a:ext uri="{FF2B5EF4-FFF2-40B4-BE49-F238E27FC236}">
                  <a16:creationId xmlns:a16="http://schemas.microsoft.com/office/drawing/2014/main" id="{489C0CDD-7489-4F67-9210-12E483F04347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6" name="Rechteck: abgerundete Ecken 375">
              <a:extLst>
                <a:ext uri="{FF2B5EF4-FFF2-40B4-BE49-F238E27FC236}">
                  <a16:creationId xmlns:a16="http://schemas.microsoft.com/office/drawing/2014/main" id="{02F4B221-40E2-4A82-8410-EF4C77EBC105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65" name="Freihandform: Form 364">
            <a:extLst>
              <a:ext uri="{FF2B5EF4-FFF2-40B4-BE49-F238E27FC236}">
                <a16:creationId xmlns:a16="http://schemas.microsoft.com/office/drawing/2014/main" id="{5B1058DF-350B-4020-A6DD-4879048D2418}"/>
              </a:ext>
            </a:extLst>
          </p:cNvPr>
          <p:cNvSpPr/>
          <p:nvPr/>
        </p:nvSpPr>
        <p:spPr>
          <a:xfrm>
            <a:off x="8494680" y="3890186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6" name="Freihandform: Form 365">
            <a:extLst>
              <a:ext uri="{FF2B5EF4-FFF2-40B4-BE49-F238E27FC236}">
                <a16:creationId xmlns:a16="http://schemas.microsoft.com/office/drawing/2014/main" id="{305B17EE-740A-4E5B-9B8B-1557244286C3}"/>
              </a:ext>
            </a:extLst>
          </p:cNvPr>
          <p:cNvSpPr/>
          <p:nvPr/>
        </p:nvSpPr>
        <p:spPr>
          <a:xfrm>
            <a:off x="8441692" y="3849110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7" name="Rechteck: abgerundete Ecken 366">
            <a:extLst>
              <a:ext uri="{FF2B5EF4-FFF2-40B4-BE49-F238E27FC236}">
                <a16:creationId xmlns:a16="http://schemas.microsoft.com/office/drawing/2014/main" id="{65D66DAF-B983-4A70-A28A-C592A0D5A5EB}"/>
              </a:ext>
            </a:extLst>
          </p:cNvPr>
          <p:cNvSpPr/>
          <p:nvPr/>
        </p:nvSpPr>
        <p:spPr>
          <a:xfrm>
            <a:off x="7728916" y="3854553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51" name="Textfeld 350">
            <a:extLst>
              <a:ext uri="{FF2B5EF4-FFF2-40B4-BE49-F238E27FC236}">
                <a16:creationId xmlns:a16="http://schemas.microsoft.com/office/drawing/2014/main" id="{0E64C8B2-1A37-4FAE-938C-38DF3D1BB453}"/>
              </a:ext>
            </a:extLst>
          </p:cNvPr>
          <p:cNvSpPr txBox="1"/>
          <p:nvPr/>
        </p:nvSpPr>
        <p:spPr>
          <a:xfrm>
            <a:off x="1232732" y="5570561"/>
            <a:ext cx="31290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03A8D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sz="1600" dirty="0">
              <a:latin typeface="Droid"/>
            </a:endParaRPr>
          </a:p>
        </p:txBody>
      </p:sp>
      <p:sp>
        <p:nvSpPr>
          <p:cNvPr id="352" name="Rechteck: abgerundete Ecken 351">
            <a:extLst>
              <a:ext uri="{FF2B5EF4-FFF2-40B4-BE49-F238E27FC236}">
                <a16:creationId xmlns:a16="http://schemas.microsoft.com/office/drawing/2014/main" id="{0146A524-A166-4363-8CD2-DCD11818F01C}"/>
              </a:ext>
            </a:extLst>
          </p:cNvPr>
          <p:cNvSpPr/>
          <p:nvPr/>
        </p:nvSpPr>
        <p:spPr>
          <a:xfrm>
            <a:off x="1574361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353" name="Rechteck: abgerundete Ecken 352">
            <a:extLst>
              <a:ext uri="{FF2B5EF4-FFF2-40B4-BE49-F238E27FC236}">
                <a16:creationId xmlns:a16="http://schemas.microsoft.com/office/drawing/2014/main" id="{C98AD8DA-0155-4316-8517-3FA043F17761}"/>
              </a:ext>
            </a:extLst>
          </p:cNvPr>
          <p:cNvSpPr/>
          <p:nvPr/>
        </p:nvSpPr>
        <p:spPr>
          <a:xfrm>
            <a:off x="2260267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354" name="Rechteck: abgerundete Ecken 353">
            <a:extLst>
              <a:ext uri="{FF2B5EF4-FFF2-40B4-BE49-F238E27FC236}">
                <a16:creationId xmlns:a16="http://schemas.microsoft.com/office/drawing/2014/main" id="{90FD0AE2-4308-4142-BF03-ACF83E151A6F}"/>
              </a:ext>
            </a:extLst>
          </p:cNvPr>
          <p:cNvSpPr/>
          <p:nvPr/>
        </p:nvSpPr>
        <p:spPr>
          <a:xfrm>
            <a:off x="2948063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355" name="Rechteck: abgerundete Ecken 354">
            <a:extLst>
              <a:ext uri="{FF2B5EF4-FFF2-40B4-BE49-F238E27FC236}">
                <a16:creationId xmlns:a16="http://schemas.microsoft.com/office/drawing/2014/main" id="{A28C17AA-6EFC-4F90-AA1B-8EB2C0836504}"/>
              </a:ext>
            </a:extLst>
          </p:cNvPr>
          <p:cNvSpPr/>
          <p:nvPr/>
        </p:nvSpPr>
        <p:spPr>
          <a:xfrm>
            <a:off x="3629741" y="5463075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6" name="Rechteck: abgerundete Ecken 355">
            <a:extLst>
              <a:ext uri="{FF2B5EF4-FFF2-40B4-BE49-F238E27FC236}">
                <a16:creationId xmlns:a16="http://schemas.microsoft.com/office/drawing/2014/main" id="{A5FC6841-7F14-4578-9736-EFFA1A65EA7B}"/>
              </a:ext>
            </a:extLst>
          </p:cNvPr>
          <p:cNvSpPr/>
          <p:nvPr/>
        </p:nvSpPr>
        <p:spPr>
          <a:xfrm>
            <a:off x="4318010" y="546307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357" name="Rechteck: abgerundete Ecken 356">
            <a:extLst>
              <a:ext uri="{FF2B5EF4-FFF2-40B4-BE49-F238E27FC236}">
                <a16:creationId xmlns:a16="http://schemas.microsoft.com/office/drawing/2014/main" id="{648AD58C-2C4E-4C4A-BA62-DD644280B05B}"/>
              </a:ext>
            </a:extLst>
          </p:cNvPr>
          <p:cNvSpPr/>
          <p:nvPr/>
        </p:nvSpPr>
        <p:spPr>
          <a:xfrm>
            <a:off x="4999504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8" name="Rechteck: abgerundete Ecken 357">
            <a:extLst>
              <a:ext uri="{FF2B5EF4-FFF2-40B4-BE49-F238E27FC236}">
                <a16:creationId xmlns:a16="http://schemas.microsoft.com/office/drawing/2014/main" id="{12EFD9D9-AF9E-458A-BC4D-926405100154}"/>
              </a:ext>
            </a:extLst>
          </p:cNvPr>
          <p:cNvSpPr/>
          <p:nvPr/>
        </p:nvSpPr>
        <p:spPr>
          <a:xfrm>
            <a:off x="5683020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9" name="Rechteck: abgerundete Ecken 358">
            <a:extLst>
              <a:ext uri="{FF2B5EF4-FFF2-40B4-BE49-F238E27FC236}">
                <a16:creationId xmlns:a16="http://schemas.microsoft.com/office/drawing/2014/main" id="{69E14864-467D-4D2E-968B-CF270BA89B1F}"/>
              </a:ext>
            </a:extLst>
          </p:cNvPr>
          <p:cNvSpPr/>
          <p:nvPr/>
        </p:nvSpPr>
        <p:spPr>
          <a:xfrm>
            <a:off x="6363474" y="5460886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0" name="Rechteck: abgerundete Ecken 359">
            <a:extLst>
              <a:ext uri="{FF2B5EF4-FFF2-40B4-BE49-F238E27FC236}">
                <a16:creationId xmlns:a16="http://schemas.microsoft.com/office/drawing/2014/main" id="{50CB73DD-1490-49FE-AEF5-F03962676169}"/>
              </a:ext>
            </a:extLst>
          </p:cNvPr>
          <p:cNvSpPr/>
          <p:nvPr/>
        </p:nvSpPr>
        <p:spPr>
          <a:xfrm>
            <a:off x="7043927" y="5460886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1" name="Freihandform: Form 360">
            <a:extLst>
              <a:ext uri="{FF2B5EF4-FFF2-40B4-BE49-F238E27FC236}">
                <a16:creationId xmlns:a16="http://schemas.microsoft.com/office/drawing/2014/main" id="{3C7A5897-634E-4C0D-8DF7-FBE6060A5EDA}"/>
              </a:ext>
            </a:extLst>
          </p:cNvPr>
          <p:cNvSpPr/>
          <p:nvPr/>
        </p:nvSpPr>
        <p:spPr>
          <a:xfrm>
            <a:off x="7738388" y="546850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2" name="Rechteck: abgerundete Ecken 341">
            <a:extLst>
              <a:ext uri="{FF2B5EF4-FFF2-40B4-BE49-F238E27FC236}">
                <a16:creationId xmlns:a16="http://schemas.microsoft.com/office/drawing/2014/main" id="{94541B61-06E0-471D-8617-5B4C1A9C4063}"/>
              </a:ext>
            </a:extLst>
          </p:cNvPr>
          <p:cNvSpPr/>
          <p:nvPr/>
        </p:nvSpPr>
        <p:spPr>
          <a:xfrm>
            <a:off x="1571429" y="4657214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3" name="Rechteck: abgerundete Ecken 342">
            <a:extLst>
              <a:ext uri="{FF2B5EF4-FFF2-40B4-BE49-F238E27FC236}">
                <a16:creationId xmlns:a16="http://schemas.microsoft.com/office/drawing/2014/main" id="{83661C2A-32AF-4C0E-A5BB-5A72F374332A}"/>
              </a:ext>
            </a:extLst>
          </p:cNvPr>
          <p:cNvSpPr/>
          <p:nvPr/>
        </p:nvSpPr>
        <p:spPr>
          <a:xfrm>
            <a:off x="2257335" y="4657214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4" name="Rechteck: abgerundete Ecken 343">
            <a:extLst>
              <a:ext uri="{FF2B5EF4-FFF2-40B4-BE49-F238E27FC236}">
                <a16:creationId xmlns:a16="http://schemas.microsoft.com/office/drawing/2014/main" id="{B321B26C-E2AC-4EFB-BAD8-98B7AE3253ED}"/>
              </a:ext>
            </a:extLst>
          </p:cNvPr>
          <p:cNvSpPr/>
          <p:nvPr/>
        </p:nvSpPr>
        <p:spPr>
          <a:xfrm>
            <a:off x="2945133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5" name="Rechteck: abgerundete Ecken 344">
            <a:extLst>
              <a:ext uri="{FF2B5EF4-FFF2-40B4-BE49-F238E27FC236}">
                <a16:creationId xmlns:a16="http://schemas.microsoft.com/office/drawing/2014/main" id="{300A2179-C59C-4F64-97C2-37BAF9C619A8}"/>
              </a:ext>
            </a:extLst>
          </p:cNvPr>
          <p:cNvSpPr/>
          <p:nvPr/>
        </p:nvSpPr>
        <p:spPr>
          <a:xfrm>
            <a:off x="3626810" y="4659382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6" name="Rechteck: abgerundete Ecken 345">
            <a:extLst>
              <a:ext uri="{FF2B5EF4-FFF2-40B4-BE49-F238E27FC236}">
                <a16:creationId xmlns:a16="http://schemas.microsoft.com/office/drawing/2014/main" id="{151C54C6-F587-4753-8526-9607936E1DB2}"/>
              </a:ext>
            </a:extLst>
          </p:cNvPr>
          <p:cNvSpPr/>
          <p:nvPr/>
        </p:nvSpPr>
        <p:spPr>
          <a:xfrm>
            <a:off x="4315077" y="465937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7" name="Rechteck: abgerundete Ecken 346">
            <a:extLst>
              <a:ext uri="{FF2B5EF4-FFF2-40B4-BE49-F238E27FC236}">
                <a16:creationId xmlns:a16="http://schemas.microsoft.com/office/drawing/2014/main" id="{38011A91-DB46-4A48-83E5-CBF02B5ACC47}"/>
              </a:ext>
            </a:extLst>
          </p:cNvPr>
          <p:cNvSpPr/>
          <p:nvPr/>
        </p:nvSpPr>
        <p:spPr>
          <a:xfrm>
            <a:off x="4996571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8" name="Rechteck: abgerundete Ecken 347">
            <a:extLst>
              <a:ext uri="{FF2B5EF4-FFF2-40B4-BE49-F238E27FC236}">
                <a16:creationId xmlns:a16="http://schemas.microsoft.com/office/drawing/2014/main" id="{65BDDE88-E7AC-4A8C-8EC0-25C78427B94F}"/>
              </a:ext>
            </a:extLst>
          </p:cNvPr>
          <p:cNvSpPr/>
          <p:nvPr/>
        </p:nvSpPr>
        <p:spPr>
          <a:xfrm>
            <a:off x="5680089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9" name="Rechteck: abgerundete Ecken 348">
            <a:extLst>
              <a:ext uri="{FF2B5EF4-FFF2-40B4-BE49-F238E27FC236}">
                <a16:creationId xmlns:a16="http://schemas.microsoft.com/office/drawing/2014/main" id="{7930F58B-A2F6-4B84-8E28-C4F59F190F8A}"/>
              </a:ext>
            </a:extLst>
          </p:cNvPr>
          <p:cNvSpPr/>
          <p:nvPr/>
        </p:nvSpPr>
        <p:spPr>
          <a:xfrm>
            <a:off x="6360542" y="4657193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50" name="Rechteck: abgerundete Ecken 349">
            <a:extLst>
              <a:ext uri="{FF2B5EF4-FFF2-40B4-BE49-F238E27FC236}">
                <a16:creationId xmlns:a16="http://schemas.microsoft.com/office/drawing/2014/main" id="{6DBC5533-F23A-4F2C-9C82-8797AC6A7100}"/>
              </a:ext>
            </a:extLst>
          </p:cNvPr>
          <p:cNvSpPr/>
          <p:nvPr/>
        </p:nvSpPr>
        <p:spPr>
          <a:xfrm>
            <a:off x="7040996" y="4657193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38" name="Textfeld 337">
            <a:extLst>
              <a:ext uri="{FF2B5EF4-FFF2-40B4-BE49-F238E27FC236}">
                <a16:creationId xmlns:a16="http://schemas.microsoft.com/office/drawing/2014/main" id="{94A4347A-F839-4863-AC29-50A212057650}"/>
              </a:ext>
            </a:extLst>
          </p:cNvPr>
          <p:cNvSpPr txBox="1"/>
          <p:nvPr/>
        </p:nvSpPr>
        <p:spPr>
          <a:xfrm>
            <a:off x="1289799" y="5075527"/>
            <a:ext cx="2037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03A8D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sz="1600" dirty="0">
              <a:latin typeface="Droid"/>
            </a:endParaRPr>
          </a:p>
        </p:txBody>
      </p:sp>
      <p:sp>
        <p:nvSpPr>
          <p:cNvPr id="339" name="Freihandform: Form 338">
            <a:extLst>
              <a:ext uri="{FF2B5EF4-FFF2-40B4-BE49-F238E27FC236}">
                <a16:creationId xmlns:a16="http://schemas.microsoft.com/office/drawing/2014/main" id="{77907236-67F4-4061-A31F-C17C2F48E198}"/>
              </a:ext>
            </a:extLst>
          </p:cNvPr>
          <p:cNvSpPr/>
          <p:nvPr/>
        </p:nvSpPr>
        <p:spPr>
          <a:xfrm>
            <a:off x="8488843" y="469291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0" name="Freihandform: Form 339">
            <a:extLst>
              <a:ext uri="{FF2B5EF4-FFF2-40B4-BE49-F238E27FC236}">
                <a16:creationId xmlns:a16="http://schemas.microsoft.com/office/drawing/2014/main" id="{D96EAFBF-5ED3-41DF-91B5-6123E955C59C}"/>
              </a:ext>
            </a:extLst>
          </p:cNvPr>
          <p:cNvSpPr/>
          <p:nvPr/>
        </p:nvSpPr>
        <p:spPr>
          <a:xfrm>
            <a:off x="8435855" y="465183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1" name="Rechteck: abgerundete Ecken 340">
            <a:extLst>
              <a:ext uri="{FF2B5EF4-FFF2-40B4-BE49-F238E27FC236}">
                <a16:creationId xmlns:a16="http://schemas.microsoft.com/office/drawing/2014/main" id="{29A21FD2-53B8-407F-8174-FB82FD0B5986}"/>
              </a:ext>
            </a:extLst>
          </p:cNvPr>
          <p:cNvSpPr/>
          <p:nvPr/>
        </p:nvSpPr>
        <p:spPr>
          <a:xfrm>
            <a:off x="7723079" y="465728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2" name="Textfeld 321">
            <a:extLst>
              <a:ext uri="{FF2B5EF4-FFF2-40B4-BE49-F238E27FC236}">
                <a16:creationId xmlns:a16="http://schemas.microsoft.com/office/drawing/2014/main" id="{8268C813-A204-43D8-A7E5-7627DC2D5128}"/>
              </a:ext>
            </a:extLst>
          </p:cNvPr>
          <p:cNvSpPr txBox="1"/>
          <p:nvPr/>
        </p:nvSpPr>
        <p:spPr>
          <a:xfrm>
            <a:off x="1276658" y="1582058"/>
            <a:ext cx="2792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03A8D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latin typeface="Droid"/>
            </a:endParaRPr>
          </a:p>
        </p:txBody>
      </p:sp>
      <p:grpSp>
        <p:nvGrpSpPr>
          <p:cNvPr id="324" name="Gruppieren 323">
            <a:extLst>
              <a:ext uri="{FF2B5EF4-FFF2-40B4-BE49-F238E27FC236}">
                <a16:creationId xmlns:a16="http://schemas.microsoft.com/office/drawing/2014/main" id="{D682E849-88B4-446B-91E6-E7B20488323B}"/>
              </a:ext>
            </a:extLst>
          </p:cNvPr>
          <p:cNvGrpSpPr/>
          <p:nvPr/>
        </p:nvGrpSpPr>
        <p:grpSpPr>
          <a:xfrm>
            <a:off x="1571130" y="1444755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28" name="Rechteck: abgerundete Ecken 327">
              <a:extLst>
                <a:ext uri="{FF2B5EF4-FFF2-40B4-BE49-F238E27FC236}">
                  <a16:creationId xmlns:a16="http://schemas.microsoft.com/office/drawing/2014/main" id="{B8D97BD0-EB83-48CA-987A-4C0D260821B6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29" name="Rechteck: abgerundete Ecken 328">
              <a:extLst>
                <a:ext uri="{FF2B5EF4-FFF2-40B4-BE49-F238E27FC236}">
                  <a16:creationId xmlns:a16="http://schemas.microsoft.com/office/drawing/2014/main" id="{40C37923-7D7B-41BF-A1F6-DF8D199BE4A5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0" name="Rechteck: abgerundete Ecken 329">
              <a:extLst>
                <a:ext uri="{FF2B5EF4-FFF2-40B4-BE49-F238E27FC236}">
                  <a16:creationId xmlns:a16="http://schemas.microsoft.com/office/drawing/2014/main" id="{6A3FB9BF-227F-4EC6-9E43-E8862E5E2961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1" name="Rechteck: abgerundete Ecken 330">
              <a:extLst>
                <a:ext uri="{FF2B5EF4-FFF2-40B4-BE49-F238E27FC236}">
                  <a16:creationId xmlns:a16="http://schemas.microsoft.com/office/drawing/2014/main" id="{6235165F-C01A-485D-BB57-D6E22022CCA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2" name="Rechteck: abgerundete Ecken 331">
              <a:extLst>
                <a:ext uri="{FF2B5EF4-FFF2-40B4-BE49-F238E27FC236}">
                  <a16:creationId xmlns:a16="http://schemas.microsoft.com/office/drawing/2014/main" id="{A4078B7F-3A1A-4D56-B923-40365B4E3DA6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3" name="Rechteck: abgerundete Ecken 332">
              <a:extLst>
                <a:ext uri="{FF2B5EF4-FFF2-40B4-BE49-F238E27FC236}">
                  <a16:creationId xmlns:a16="http://schemas.microsoft.com/office/drawing/2014/main" id="{A811B9EF-9C2D-4C6A-8B9C-A0F686B3CB1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4" name="Rechteck: abgerundete Ecken 333">
              <a:extLst>
                <a:ext uri="{FF2B5EF4-FFF2-40B4-BE49-F238E27FC236}">
                  <a16:creationId xmlns:a16="http://schemas.microsoft.com/office/drawing/2014/main" id="{60A19DD6-2110-4EAB-848D-248840651F55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5" name="Rechteck: abgerundete Ecken 334">
              <a:extLst>
                <a:ext uri="{FF2B5EF4-FFF2-40B4-BE49-F238E27FC236}">
                  <a16:creationId xmlns:a16="http://schemas.microsoft.com/office/drawing/2014/main" id="{DD25EC96-C669-40D6-A332-E3CB49A598FD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6" name="Rechteck: abgerundete Ecken 335">
              <a:extLst>
                <a:ext uri="{FF2B5EF4-FFF2-40B4-BE49-F238E27FC236}">
                  <a16:creationId xmlns:a16="http://schemas.microsoft.com/office/drawing/2014/main" id="{032CE7F9-F2FA-4244-983D-B3397A098E7B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25" name="Freihandform: Form 324">
            <a:extLst>
              <a:ext uri="{FF2B5EF4-FFF2-40B4-BE49-F238E27FC236}">
                <a16:creationId xmlns:a16="http://schemas.microsoft.com/office/drawing/2014/main" id="{7B45F1FB-7EEC-4092-BD5C-3EB60BC27C71}"/>
              </a:ext>
            </a:extLst>
          </p:cNvPr>
          <p:cNvSpPr/>
          <p:nvPr/>
        </p:nvSpPr>
        <p:spPr>
          <a:xfrm>
            <a:off x="8488544" y="148047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6" name="Freihandform: Form 325">
            <a:extLst>
              <a:ext uri="{FF2B5EF4-FFF2-40B4-BE49-F238E27FC236}">
                <a16:creationId xmlns:a16="http://schemas.microsoft.com/office/drawing/2014/main" id="{770CDE74-15F0-4E20-A109-6496F025CB34}"/>
              </a:ext>
            </a:extLst>
          </p:cNvPr>
          <p:cNvSpPr/>
          <p:nvPr/>
        </p:nvSpPr>
        <p:spPr>
          <a:xfrm>
            <a:off x="8435556" y="1439399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7" name="Rechteck: abgerundete Ecken 326">
            <a:extLst>
              <a:ext uri="{FF2B5EF4-FFF2-40B4-BE49-F238E27FC236}">
                <a16:creationId xmlns:a16="http://schemas.microsoft.com/office/drawing/2014/main" id="{5ACCA185-F77E-49C8-8F72-CEED86A90301}"/>
              </a:ext>
            </a:extLst>
          </p:cNvPr>
          <p:cNvSpPr/>
          <p:nvPr/>
        </p:nvSpPr>
        <p:spPr>
          <a:xfrm>
            <a:off x="7722780" y="1444842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407" name="Freihandform: Form 406">
            <a:extLst>
              <a:ext uri="{FF2B5EF4-FFF2-40B4-BE49-F238E27FC236}">
                <a16:creationId xmlns:a16="http://schemas.microsoft.com/office/drawing/2014/main" id="{2BE80545-5ED2-45DF-849E-575BABA666AB}"/>
              </a:ext>
            </a:extLst>
          </p:cNvPr>
          <p:cNvSpPr/>
          <p:nvPr/>
        </p:nvSpPr>
        <p:spPr>
          <a:xfrm>
            <a:off x="7783811" y="550958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86" name="Flussdiagramm: Alternativer Prozess 85">
            <a:extLst>
              <a:ext uri="{FF2B5EF4-FFF2-40B4-BE49-F238E27FC236}">
                <a16:creationId xmlns:a16="http://schemas.microsoft.com/office/drawing/2014/main" id="{6FC200E8-4CDE-455F-BE23-08F5BF9A1D8E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87" name="Flussdiagramm: Alternativer Prozess 86">
            <a:extLst>
              <a:ext uri="{FF2B5EF4-FFF2-40B4-BE49-F238E27FC236}">
                <a16:creationId xmlns:a16="http://schemas.microsoft.com/office/drawing/2014/main" id="{AE769580-829F-41E7-ABED-104D9364B335}"/>
              </a:ext>
            </a:extLst>
          </p:cNvPr>
          <p:cNvSpPr/>
          <p:nvPr/>
        </p:nvSpPr>
        <p:spPr>
          <a:xfrm>
            <a:off x="240802" y="1157668"/>
            <a:ext cx="1268834" cy="345998"/>
          </a:xfrm>
          <a:prstGeom prst="flowChartAlternateProcess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091F56B-8C99-4629-AED5-5FA0D38B585C}"/>
              </a:ext>
            </a:extLst>
          </p:cNvPr>
          <p:cNvGrpSpPr/>
          <p:nvPr/>
        </p:nvGrpSpPr>
        <p:grpSpPr>
          <a:xfrm>
            <a:off x="-16411" y="-12700"/>
            <a:ext cx="2490316" cy="6674644"/>
            <a:chOff x="-16411" y="-12700"/>
            <a:chExt cx="2490316" cy="6674644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CC0E430F-8A32-4A64-B254-9EA2C0A29E3F}"/>
                </a:ext>
              </a:extLst>
            </p:cNvPr>
            <p:cNvGrpSpPr/>
            <p:nvPr/>
          </p:nvGrpSpPr>
          <p:grpSpPr>
            <a:xfrm>
              <a:off x="-16411" y="-12700"/>
              <a:ext cx="2490316" cy="6674644"/>
              <a:chOff x="-2185551" y="0"/>
              <a:chExt cx="2490316" cy="6674644"/>
            </a:xfrm>
          </p:grpSpPr>
          <p:sp>
            <p:nvSpPr>
              <p:cNvPr id="103" name="Freihandform: Form 102">
                <a:extLst>
                  <a:ext uri="{FF2B5EF4-FFF2-40B4-BE49-F238E27FC236}">
                    <a16:creationId xmlns:a16="http://schemas.microsoft.com/office/drawing/2014/main" id="{4D98C6FE-D5B2-4426-901A-D57B5EB06FC0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52E4F"/>
                </a:solidFill>
                <a:extLst>
                  <a:ext uri="{C807C97D-BFC1-408E-A445-0C87EB9F89A2}">
                    <ask:lineSketchStyleProps xmlns:ask="http://schemas.microsoft.com/office/drawing/2018/sketchyshapes" sd="1517918351">
                      <a:custGeom>
                        <a:avLst/>
                        <a:gdLst>
                          <a:gd name="connsiteX0" fmla="*/ 0 w 2490316"/>
                          <a:gd name="connsiteY0" fmla="*/ 0 h 6674644"/>
                          <a:gd name="connsiteX1" fmla="*/ 472021 w 2490316"/>
                          <a:gd name="connsiteY1" fmla="*/ 0 h 6674644"/>
                          <a:gd name="connsiteX2" fmla="*/ 1029865 w 2490316"/>
                          <a:gd name="connsiteY2" fmla="*/ 0 h 6674644"/>
                          <a:gd name="connsiteX3" fmla="*/ 1609164 w 2490316"/>
                          <a:gd name="connsiteY3" fmla="*/ 0 h 6674644"/>
                          <a:gd name="connsiteX4" fmla="*/ 2145552 w 2490316"/>
                          <a:gd name="connsiteY4" fmla="*/ 0 h 6674644"/>
                          <a:gd name="connsiteX5" fmla="*/ 2145552 w 2490316"/>
                          <a:gd name="connsiteY5" fmla="*/ 588668 h 6674644"/>
                          <a:gd name="connsiteX6" fmla="*/ 2145552 w 2490316"/>
                          <a:gd name="connsiteY6" fmla="*/ 1119115 h 6674644"/>
                          <a:gd name="connsiteX7" fmla="*/ 2145552 w 2490316"/>
                          <a:gd name="connsiteY7" fmla="*/ 1591343 h 6674644"/>
                          <a:gd name="connsiteX8" fmla="*/ 2145552 w 2490316"/>
                          <a:gd name="connsiteY8" fmla="*/ 2121791 h 6674644"/>
                          <a:gd name="connsiteX9" fmla="*/ 2145552 w 2490316"/>
                          <a:gd name="connsiteY9" fmla="*/ 2652239 h 6674644"/>
                          <a:gd name="connsiteX10" fmla="*/ 2145552 w 2490316"/>
                          <a:gd name="connsiteY10" fmla="*/ 3124466 h 6674644"/>
                          <a:gd name="connsiteX11" fmla="*/ 2145552 w 2490316"/>
                          <a:gd name="connsiteY11" fmla="*/ 3887794 h 6674644"/>
                          <a:gd name="connsiteX12" fmla="*/ 2145552 w 2490316"/>
                          <a:gd name="connsiteY12" fmla="*/ 4592901 h 6674644"/>
                          <a:gd name="connsiteX13" fmla="*/ 2145552 w 2490316"/>
                          <a:gd name="connsiteY13" fmla="*/ 5821987 h 6674644"/>
                          <a:gd name="connsiteX14" fmla="*/ 2145164 w 2490316"/>
                          <a:gd name="connsiteY14" fmla="*/ 5823909 h 6674644"/>
                          <a:gd name="connsiteX15" fmla="*/ 2145164 w 2490316"/>
                          <a:gd name="connsiteY15" fmla="*/ 6244456 h 6674644"/>
                          <a:gd name="connsiteX16" fmla="*/ 2209377 w 2490316"/>
                          <a:gd name="connsiteY16" fmla="*/ 6341331 h 6674644"/>
                          <a:gd name="connsiteX17" fmla="*/ 2232366 w 2490316"/>
                          <a:gd name="connsiteY17" fmla="*/ 6345972 h 6674644"/>
                          <a:gd name="connsiteX18" fmla="*/ 2232366 w 2490316"/>
                          <a:gd name="connsiteY18" fmla="*/ 6348412 h 6674644"/>
                          <a:gd name="connsiteX19" fmla="*/ 2366525 w 2490316"/>
                          <a:gd name="connsiteY19" fmla="*/ 6348412 h 6674644"/>
                          <a:gd name="connsiteX20" fmla="*/ 2366525 w 2490316"/>
                          <a:gd name="connsiteY20" fmla="*/ 6349594 h 6674644"/>
                          <a:gd name="connsiteX21" fmla="*/ 2384222 w 2490316"/>
                          <a:gd name="connsiteY21" fmla="*/ 6349594 h 6674644"/>
                          <a:gd name="connsiteX22" fmla="*/ 2489359 w 2490316"/>
                          <a:gd name="connsiteY22" fmla="*/ 6454731 h 6674644"/>
                          <a:gd name="connsiteX23" fmla="*/ 2489359 w 2490316"/>
                          <a:gd name="connsiteY23" fmla="*/ 6475378 h 6674644"/>
                          <a:gd name="connsiteX24" fmla="*/ 2490316 w 2490316"/>
                          <a:gd name="connsiteY24" fmla="*/ 6475378 h 6674644"/>
                          <a:gd name="connsiteX25" fmla="*/ 2490316 w 2490316"/>
                          <a:gd name="connsiteY25" fmla="*/ 6569462 h 6674644"/>
                          <a:gd name="connsiteX26" fmla="*/ 2385179 w 2490316"/>
                          <a:gd name="connsiteY26" fmla="*/ 6674599 h 6674644"/>
                          <a:gd name="connsiteX27" fmla="*/ 2366525 w 2490316"/>
                          <a:gd name="connsiteY27" fmla="*/ 6674599 h 6674644"/>
                          <a:gd name="connsiteX28" fmla="*/ 2366525 w 2490316"/>
                          <a:gd name="connsiteY28" fmla="*/ 6674644 h 6674644"/>
                          <a:gd name="connsiteX29" fmla="*/ 2087378 w 2490316"/>
                          <a:gd name="connsiteY29" fmla="*/ 6674644 h 6674644"/>
                          <a:gd name="connsiteX30" fmla="*/ 2087378 w 2490316"/>
                          <a:gd name="connsiteY30" fmla="*/ 6674598 h 6674644"/>
                          <a:gd name="connsiteX31" fmla="*/ 1419873 w 2490316"/>
                          <a:gd name="connsiteY31" fmla="*/ 6674598 h 6674644"/>
                          <a:gd name="connsiteX32" fmla="*/ 1412295 w 2490316"/>
                          <a:gd name="connsiteY32" fmla="*/ 6673068 h 6674644"/>
                          <a:gd name="connsiteX33" fmla="*/ 955653 w 2490316"/>
                          <a:gd name="connsiteY33" fmla="*/ 6673068 h 6674644"/>
                          <a:gd name="connsiteX34" fmla="*/ 484888 w 2490316"/>
                          <a:gd name="connsiteY34" fmla="*/ 6673068 h 6674644"/>
                          <a:gd name="connsiteX35" fmla="*/ 0 w 2490316"/>
                          <a:gd name="connsiteY35" fmla="*/ 6673068 h 6674644"/>
                          <a:gd name="connsiteX36" fmla="*/ 0 w 2490316"/>
                          <a:gd name="connsiteY36" fmla="*/ 6005761 h 6674644"/>
                          <a:gd name="connsiteX37" fmla="*/ 0 w 2490316"/>
                          <a:gd name="connsiteY37" fmla="*/ 5204993 h 6674644"/>
                          <a:gd name="connsiteX38" fmla="*/ 0 w 2490316"/>
                          <a:gd name="connsiteY38" fmla="*/ 4404225 h 6674644"/>
                          <a:gd name="connsiteX39" fmla="*/ 0 w 2490316"/>
                          <a:gd name="connsiteY39" fmla="*/ 3870379 h 6674644"/>
                          <a:gd name="connsiteX40" fmla="*/ 0 w 2490316"/>
                          <a:gd name="connsiteY40" fmla="*/ 3336534 h 6674644"/>
                          <a:gd name="connsiteX41" fmla="*/ 0 w 2490316"/>
                          <a:gd name="connsiteY41" fmla="*/ 2535766 h 6674644"/>
                          <a:gd name="connsiteX42" fmla="*/ 0 w 2490316"/>
                          <a:gd name="connsiteY42" fmla="*/ 2001920 h 6674644"/>
                          <a:gd name="connsiteX43" fmla="*/ 0 w 2490316"/>
                          <a:gd name="connsiteY43" fmla="*/ 1267883 h 6674644"/>
                          <a:gd name="connsiteX44" fmla="*/ 0 w 2490316"/>
                          <a:gd name="connsiteY44" fmla="*/ 734037 h 6674644"/>
                          <a:gd name="connsiteX45" fmla="*/ 0 w 2490316"/>
                          <a:gd name="connsiteY45" fmla="*/ 0 h 66746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</a:cxnLst>
                        <a:rect l="l" t="t" r="r" b="b"/>
                        <a:pathLst>
                          <a:path w="2490316" h="6674644" fill="none" extrusionOk="0">
                            <a:moveTo>
                              <a:pt x="0" y="0"/>
                            </a:moveTo>
                            <a:cubicBezTo>
                              <a:pt x="155885" y="-7687"/>
                              <a:pt x="297172" y="13869"/>
                              <a:pt x="472021" y="0"/>
                            </a:cubicBezTo>
                            <a:cubicBezTo>
                              <a:pt x="646870" y="-13869"/>
                              <a:pt x="831837" y="25611"/>
                              <a:pt x="1029865" y="0"/>
                            </a:cubicBezTo>
                            <a:cubicBezTo>
                              <a:pt x="1227893" y="-25611"/>
                              <a:pt x="1453521" y="-25437"/>
                              <a:pt x="1609164" y="0"/>
                            </a:cubicBezTo>
                            <a:cubicBezTo>
                              <a:pt x="1764807" y="25437"/>
                              <a:pt x="1917854" y="11017"/>
                              <a:pt x="2145552" y="0"/>
                            </a:cubicBezTo>
                            <a:cubicBezTo>
                              <a:pt x="2122457" y="195267"/>
                              <a:pt x="2156554" y="400166"/>
                              <a:pt x="2145552" y="588668"/>
                            </a:cubicBezTo>
                            <a:cubicBezTo>
                              <a:pt x="2134550" y="777170"/>
                              <a:pt x="2122404" y="1004850"/>
                              <a:pt x="2145552" y="1119115"/>
                            </a:cubicBezTo>
                            <a:cubicBezTo>
                              <a:pt x="2168700" y="1233380"/>
                              <a:pt x="2155516" y="1413832"/>
                              <a:pt x="2145552" y="1591343"/>
                            </a:cubicBezTo>
                            <a:cubicBezTo>
                              <a:pt x="2135588" y="1768854"/>
                              <a:pt x="2162630" y="1944917"/>
                              <a:pt x="2145552" y="2121791"/>
                            </a:cubicBezTo>
                            <a:cubicBezTo>
                              <a:pt x="2128474" y="2298665"/>
                              <a:pt x="2142634" y="2448797"/>
                              <a:pt x="2145552" y="2652239"/>
                            </a:cubicBezTo>
                            <a:cubicBezTo>
                              <a:pt x="2148470" y="2855681"/>
                              <a:pt x="2145359" y="2963702"/>
                              <a:pt x="2145552" y="3124466"/>
                            </a:cubicBezTo>
                            <a:cubicBezTo>
                              <a:pt x="2145745" y="3285230"/>
                              <a:pt x="2136993" y="3699832"/>
                              <a:pt x="2145552" y="3887794"/>
                            </a:cubicBezTo>
                            <a:cubicBezTo>
                              <a:pt x="2154111" y="4075756"/>
                              <a:pt x="2119846" y="4393139"/>
                              <a:pt x="2145552" y="4592901"/>
                            </a:cubicBezTo>
                            <a:cubicBezTo>
                              <a:pt x="2171258" y="4792663"/>
                              <a:pt x="2174211" y="5498399"/>
                              <a:pt x="2145552" y="5821987"/>
                            </a:cubicBezTo>
                            <a:cubicBezTo>
                              <a:pt x="2145378" y="5822638"/>
                              <a:pt x="2145203" y="5823341"/>
                              <a:pt x="2145164" y="5823909"/>
                            </a:cubicBezTo>
                            <a:cubicBezTo>
                              <a:pt x="2155967" y="6021832"/>
                              <a:pt x="2162244" y="6043276"/>
                              <a:pt x="2145164" y="6244456"/>
                            </a:cubicBezTo>
                            <a:cubicBezTo>
                              <a:pt x="2151852" y="6286968"/>
                              <a:pt x="2170845" y="6334262"/>
                              <a:pt x="2209377" y="6341331"/>
                            </a:cubicBezTo>
                            <a:cubicBezTo>
                              <a:pt x="2218121" y="6341953"/>
                              <a:pt x="2225969" y="6344087"/>
                              <a:pt x="2232366" y="6345972"/>
                            </a:cubicBezTo>
                            <a:cubicBezTo>
                              <a:pt x="2232404" y="6346545"/>
                              <a:pt x="2232246" y="6347883"/>
                              <a:pt x="2232366" y="6348412"/>
                            </a:cubicBezTo>
                            <a:cubicBezTo>
                              <a:pt x="2292005" y="6349746"/>
                              <a:pt x="2320794" y="6349556"/>
                              <a:pt x="2366525" y="6348412"/>
                            </a:cubicBezTo>
                            <a:cubicBezTo>
                              <a:pt x="2366468" y="6348795"/>
                              <a:pt x="2366572" y="6349116"/>
                              <a:pt x="2366525" y="6349594"/>
                            </a:cubicBezTo>
                            <a:cubicBezTo>
                              <a:pt x="2374330" y="6349105"/>
                              <a:pt x="2376057" y="6348991"/>
                              <a:pt x="2384222" y="6349594"/>
                            </a:cubicBezTo>
                            <a:cubicBezTo>
                              <a:pt x="2450956" y="6348451"/>
                              <a:pt x="2485996" y="6408019"/>
                              <a:pt x="2489359" y="6454731"/>
                            </a:cubicBezTo>
                            <a:cubicBezTo>
                              <a:pt x="2489512" y="6463132"/>
                              <a:pt x="2489820" y="6468766"/>
                              <a:pt x="2489359" y="6475378"/>
                            </a:cubicBezTo>
                            <a:cubicBezTo>
                              <a:pt x="2489562" y="6475424"/>
                              <a:pt x="2490013" y="6475414"/>
                              <a:pt x="2490316" y="6475378"/>
                            </a:cubicBezTo>
                            <a:cubicBezTo>
                              <a:pt x="2487202" y="6505149"/>
                              <a:pt x="2492598" y="6523274"/>
                              <a:pt x="2490316" y="6569462"/>
                            </a:cubicBezTo>
                            <a:cubicBezTo>
                              <a:pt x="2485575" y="6626604"/>
                              <a:pt x="2434625" y="6673558"/>
                              <a:pt x="2385179" y="6674599"/>
                            </a:cubicBezTo>
                            <a:cubicBezTo>
                              <a:pt x="2377892" y="6675062"/>
                              <a:pt x="2374344" y="6674702"/>
                              <a:pt x="2366525" y="6674599"/>
                            </a:cubicBezTo>
                            <a:cubicBezTo>
                              <a:pt x="2366526" y="6674619"/>
                              <a:pt x="2366525" y="6674622"/>
                              <a:pt x="2366525" y="6674644"/>
                            </a:cubicBezTo>
                            <a:cubicBezTo>
                              <a:pt x="2253429" y="6664276"/>
                              <a:pt x="2147303" y="6686228"/>
                              <a:pt x="2087378" y="6674644"/>
                            </a:cubicBezTo>
                            <a:cubicBezTo>
                              <a:pt x="2087377" y="6674635"/>
                              <a:pt x="2087379" y="6674608"/>
                              <a:pt x="2087378" y="6674598"/>
                            </a:cubicBezTo>
                            <a:cubicBezTo>
                              <a:pt x="1815940" y="6672929"/>
                              <a:pt x="1645229" y="6680485"/>
                              <a:pt x="1419873" y="6674598"/>
                            </a:cubicBezTo>
                            <a:cubicBezTo>
                              <a:pt x="1417802" y="6674315"/>
                              <a:pt x="1413856" y="6673777"/>
                              <a:pt x="1412295" y="6673068"/>
                            </a:cubicBezTo>
                            <a:cubicBezTo>
                              <a:pt x="1290050" y="6679820"/>
                              <a:pt x="1127801" y="6678033"/>
                              <a:pt x="955653" y="6673068"/>
                            </a:cubicBezTo>
                            <a:cubicBezTo>
                              <a:pt x="783505" y="6668103"/>
                              <a:pt x="595734" y="6650147"/>
                              <a:pt x="484888" y="6673068"/>
                            </a:cubicBezTo>
                            <a:cubicBezTo>
                              <a:pt x="374042" y="6695989"/>
                              <a:pt x="101741" y="6676204"/>
                              <a:pt x="0" y="6673068"/>
                            </a:cubicBezTo>
                            <a:cubicBezTo>
                              <a:pt x="-11239" y="6423457"/>
                              <a:pt x="-26224" y="6212329"/>
                              <a:pt x="0" y="6005761"/>
                            </a:cubicBezTo>
                            <a:cubicBezTo>
                              <a:pt x="26224" y="5799193"/>
                              <a:pt x="20513" y="5550447"/>
                              <a:pt x="0" y="5204993"/>
                            </a:cubicBezTo>
                            <a:cubicBezTo>
                              <a:pt x="-20513" y="4859539"/>
                              <a:pt x="-3750" y="4623612"/>
                              <a:pt x="0" y="4404225"/>
                            </a:cubicBezTo>
                            <a:cubicBezTo>
                              <a:pt x="3750" y="4184838"/>
                              <a:pt x="-18259" y="4124356"/>
                              <a:pt x="0" y="3870379"/>
                            </a:cubicBezTo>
                            <a:cubicBezTo>
                              <a:pt x="18259" y="3616402"/>
                              <a:pt x="-15987" y="3495233"/>
                              <a:pt x="0" y="3336534"/>
                            </a:cubicBezTo>
                            <a:cubicBezTo>
                              <a:pt x="15987" y="3177836"/>
                              <a:pt x="36901" y="2927508"/>
                              <a:pt x="0" y="2535766"/>
                            </a:cubicBezTo>
                            <a:cubicBezTo>
                              <a:pt x="-36901" y="2144024"/>
                              <a:pt x="20342" y="2213982"/>
                              <a:pt x="0" y="2001920"/>
                            </a:cubicBezTo>
                            <a:cubicBezTo>
                              <a:pt x="-20342" y="1789858"/>
                              <a:pt x="-32254" y="1521453"/>
                              <a:pt x="0" y="1267883"/>
                            </a:cubicBezTo>
                            <a:cubicBezTo>
                              <a:pt x="32254" y="1014313"/>
                              <a:pt x="16662" y="882595"/>
                              <a:pt x="0" y="734037"/>
                            </a:cubicBezTo>
                            <a:cubicBezTo>
                              <a:pt x="-16662" y="585479"/>
                              <a:pt x="16107" y="212423"/>
                              <a:pt x="0" y="0"/>
                            </a:cubicBezTo>
                            <a:close/>
                          </a:path>
                          <a:path w="2490316" h="6674644" stroke="0" extrusionOk="0">
                            <a:moveTo>
                              <a:pt x="0" y="0"/>
                            </a:moveTo>
                            <a:cubicBezTo>
                              <a:pt x="262646" y="-3210"/>
                              <a:pt x="323408" y="-24519"/>
                              <a:pt x="579299" y="0"/>
                            </a:cubicBezTo>
                            <a:cubicBezTo>
                              <a:pt x="835190" y="24519"/>
                              <a:pt x="903251" y="19440"/>
                              <a:pt x="1051320" y="0"/>
                            </a:cubicBezTo>
                            <a:cubicBezTo>
                              <a:pt x="1199389" y="-19440"/>
                              <a:pt x="1392480" y="-23657"/>
                              <a:pt x="1544797" y="0"/>
                            </a:cubicBezTo>
                            <a:cubicBezTo>
                              <a:pt x="1697114" y="23657"/>
                              <a:pt x="2003737" y="-15008"/>
                              <a:pt x="2145552" y="0"/>
                            </a:cubicBezTo>
                            <a:cubicBezTo>
                              <a:pt x="2120753" y="284056"/>
                              <a:pt x="2163791" y="449645"/>
                              <a:pt x="2145552" y="646887"/>
                            </a:cubicBezTo>
                            <a:cubicBezTo>
                              <a:pt x="2127313" y="844129"/>
                              <a:pt x="2160474" y="943398"/>
                              <a:pt x="2145552" y="1119115"/>
                            </a:cubicBezTo>
                            <a:cubicBezTo>
                              <a:pt x="2130630" y="1294832"/>
                              <a:pt x="2138970" y="1514051"/>
                              <a:pt x="2145552" y="1707783"/>
                            </a:cubicBezTo>
                            <a:cubicBezTo>
                              <a:pt x="2152134" y="1901515"/>
                              <a:pt x="2153697" y="2147083"/>
                              <a:pt x="2145552" y="2471110"/>
                            </a:cubicBezTo>
                            <a:cubicBezTo>
                              <a:pt x="2137407" y="2795137"/>
                              <a:pt x="2133854" y="2784198"/>
                              <a:pt x="2145552" y="2943338"/>
                            </a:cubicBezTo>
                            <a:cubicBezTo>
                              <a:pt x="2157250" y="3102478"/>
                              <a:pt x="2132728" y="3527589"/>
                              <a:pt x="2145552" y="3706665"/>
                            </a:cubicBezTo>
                            <a:cubicBezTo>
                              <a:pt x="2158376" y="3885741"/>
                              <a:pt x="2153652" y="4152205"/>
                              <a:pt x="2145552" y="4411772"/>
                            </a:cubicBezTo>
                            <a:cubicBezTo>
                              <a:pt x="2137452" y="4671339"/>
                              <a:pt x="2172418" y="4820871"/>
                              <a:pt x="2145552" y="5175100"/>
                            </a:cubicBezTo>
                            <a:cubicBezTo>
                              <a:pt x="2118686" y="5529329"/>
                              <a:pt x="2121298" y="5505592"/>
                              <a:pt x="2145552" y="5821987"/>
                            </a:cubicBezTo>
                            <a:cubicBezTo>
                              <a:pt x="2145404" y="5822557"/>
                              <a:pt x="2145210" y="5823286"/>
                              <a:pt x="2145164" y="5823909"/>
                            </a:cubicBezTo>
                            <a:cubicBezTo>
                              <a:pt x="2141523" y="5939041"/>
                              <a:pt x="2140716" y="6052550"/>
                              <a:pt x="2145164" y="6244456"/>
                            </a:cubicBezTo>
                            <a:cubicBezTo>
                              <a:pt x="2143645" y="6293490"/>
                              <a:pt x="2174701" y="6326317"/>
                              <a:pt x="2209377" y="6341331"/>
                            </a:cubicBezTo>
                            <a:cubicBezTo>
                              <a:pt x="2218997" y="6343637"/>
                              <a:pt x="2223537" y="6343608"/>
                              <a:pt x="2232366" y="6345972"/>
                            </a:cubicBezTo>
                            <a:cubicBezTo>
                              <a:pt x="2232426" y="6346711"/>
                              <a:pt x="2232390" y="6347284"/>
                              <a:pt x="2232366" y="6348412"/>
                            </a:cubicBezTo>
                            <a:cubicBezTo>
                              <a:pt x="2295767" y="6343426"/>
                              <a:pt x="2311354" y="6354163"/>
                              <a:pt x="2366525" y="6348412"/>
                            </a:cubicBezTo>
                            <a:cubicBezTo>
                              <a:pt x="2366503" y="6348858"/>
                              <a:pt x="2366556" y="6349022"/>
                              <a:pt x="2366525" y="6349594"/>
                            </a:cubicBezTo>
                            <a:cubicBezTo>
                              <a:pt x="2374161" y="6349887"/>
                              <a:pt x="2376724" y="6348932"/>
                              <a:pt x="2384222" y="6349594"/>
                            </a:cubicBezTo>
                            <a:cubicBezTo>
                              <a:pt x="2443845" y="6347433"/>
                              <a:pt x="2487705" y="6390812"/>
                              <a:pt x="2489359" y="6454731"/>
                            </a:cubicBezTo>
                            <a:cubicBezTo>
                              <a:pt x="2488556" y="6460160"/>
                              <a:pt x="2489481" y="6467823"/>
                              <a:pt x="2489359" y="6475378"/>
                            </a:cubicBezTo>
                            <a:cubicBezTo>
                              <a:pt x="2489647" y="6475418"/>
                              <a:pt x="2489900" y="6475367"/>
                              <a:pt x="2490316" y="6475378"/>
                            </a:cubicBezTo>
                            <a:cubicBezTo>
                              <a:pt x="2489430" y="6509921"/>
                              <a:pt x="2493739" y="6532400"/>
                              <a:pt x="2490316" y="6569462"/>
                            </a:cubicBezTo>
                            <a:cubicBezTo>
                              <a:pt x="2485520" y="6623623"/>
                              <a:pt x="2450138" y="6674071"/>
                              <a:pt x="2385179" y="6674599"/>
                            </a:cubicBezTo>
                            <a:cubicBezTo>
                              <a:pt x="2379293" y="6674908"/>
                              <a:pt x="2373765" y="6674550"/>
                              <a:pt x="2366525" y="6674599"/>
                            </a:cubicBezTo>
                            <a:cubicBezTo>
                              <a:pt x="2366524" y="6674611"/>
                              <a:pt x="2366525" y="6674623"/>
                              <a:pt x="2366525" y="6674644"/>
                            </a:cubicBezTo>
                            <a:cubicBezTo>
                              <a:pt x="2238560" y="6677595"/>
                              <a:pt x="2150768" y="6674753"/>
                              <a:pt x="2087378" y="6674644"/>
                            </a:cubicBezTo>
                            <a:cubicBezTo>
                              <a:pt x="2087377" y="6674627"/>
                              <a:pt x="2087379" y="6674619"/>
                              <a:pt x="2087378" y="6674598"/>
                            </a:cubicBezTo>
                            <a:cubicBezTo>
                              <a:pt x="1948283" y="6667739"/>
                              <a:pt x="1609842" y="6701483"/>
                              <a:pt x="1419873" y="6674598"/>
                            </a:cubicBezTo>
                            <a:cubicBezTo>
                              <a:pt x="1416959" y="6673936"/>
                              <a:pt x="1414162" y="6673755"/>
                              <a:pt x="1412295" y="6673068"/>
                            </a:cubicBezTo>
                            <a:cubicBezTo>
                              <a:pt x="1221291" y="6658425"/>
                              <a:pt x="1159181" y="6666062"/>
                              <a:pt x="983899" y="6673068"/>
                            </a:cubicBezTo>
                            <a:cubicBezTo>
                              <a:pt x="808617" y="6680074"/>
                              <a:pt x="731991" y="6651661"/>
                              <a:pt x="484888" y="6673068"/>
                            </a:cubicBezTo>
                            <a:cubicBezTo>
                              <a:pt x="237785" y="6694475"/>
                              <a:pt x="103344" y="6682696"/>
                              <a:pt x="0" y="6673068"/>
                            </a:cubicBezTo>
                            <a:cubicBezTo>
                              <a:pt x="-12740" y="6469630"/>
                              <a:pt x="-19496" y="6381484"/>
                              <a:pt x="0" y="6205953"/>
                            </a:cubicBezTo>
                            <a:cubicBezTo>
                              <a:pt x="19496" y="6030423"/>
                              <a:pt x="-13933" y="5699363"/>
                              <a:pt x="0" y="5471916"/>
                            </a:cubicBezTo>
                            <a:cubicBezTo>
                              <a:pt x="13933" y="5244469"/>
                              <a:pt x="25997" y="5161630"/>
                              <a:pt x="0" y="4871340"/>
                            </a:cubicBezTo>
                            <a:cubicBezTo>
                              <a:pt x="-25997" y="4581050"/>
                              <a:pt x="-25868" y="4405392"/>
                              <a:pt x="0" y="4137302"/>
                            </a:cubicBezTo>
                            <a:cubicBezTo>
                              <a:pt x="25868" y="3869212"/>
                              <a:pt x="17032" y="3780399"/>
                              <a:pt x="0" y="3536726"/>
                            </a:cubicBezTo>
                            <a:cubicBezTo>
                              <a:pt x="-17032" y="3293053"/>
                              <a:pt x="-38346" y="3010095"/>
                              <a:pt x="0" y="2735958"/>
                            </a:cubicBezTo>
                            <a:cubicBezTo>
                              <a:pt x="38346" y="2461821"/>
                              <a:pt x="-25455" y="2219100"/>
                              <a:pt x="0" y="1935190"/>
                            </a:cubicBezTo>
                            <a:cubicBezTo>
                              <a:pt x="25455" y="1651280"/>
                              <a:pt x="-21150" y="1513039"/>
                              <a:pt x="0" y="1267883"/>
                            </a:cubicBezTo>
                            <a:cubicBezTo>
                              <a:pt x="21150" y="1022727"/>
                              <a:pt x="7967" y="1016878"/>
                              <a:pt x="0" y="800768"/>
                            </a:cubicBezTo>
                            <a:cubicBezTo>
                              <a:pt x="-7967" y="584658"/>
                              <a:pt x="29640" y="1737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  <p:pic>
            <p:nvPicPr>
              <p:cNvPr id="104" name="Grafik 10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1B5900-9FAE-43E0-AE10-205DD3F48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0B093F48-DAA4-4A99-A32C-891FB3925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66" y="204636"/>
              <a:ext cx="1633771" cy="305602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25365D53-9414-4FA7-912D-87EE20EACB30}"/>
              </a:ext>
            </a:extLst>
          </p:cNvPr>
          <p:cNvSpPr txBox="1"/>
          <p:nvPr/>
        </p:nvSpPr>
        <p:spPr>
          <a:xfrm>
            <a:off x="131919" y="1946431"/>
            <a:ext cx="1318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START COUNTING</a:t>
            </a:r>
          </a:p>
        </p:txBody>
      </p:sp>
      <p:sp>
        <p:nvSpPr>
          <p:cNvPr id="98" name="Flussdiagramm: Alternativer Prozess 97">
            <a:extLst>
              <a:ext uri="{FF2B5EF4-FFF2-40B4-BE49-F238E27FC236}">
                <a16:creationId xmlns:a16="http://schemas.microsoft.com/office/drawing/2014/main" id="{F361EF3B-6C23-44F9-A90B-8FB71DF30BCE}"/>
              </a:ext>
            </a:extLst>
          </p:cNvPr>
          <p:cNvSpPr/>
          <p:nvPr/>
        </p:nvSpPr>
        <p:spPr>
          <a:xfrm>
            <a:off x="239237" y="2233739"/>
            <a:ext cx="771643" cy="257907"/>
          </a:xfrm>
          <a:prstGeom prst="flowChartAlternateProcess">
            <a:avLst/>
          </a:prstGeom>
          <a:solidFill>
            <a:srgbClr val="062C50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LEFT</a:t>
            </a:r>
          </a:p>
        </p:txBody>
      </p:sp>
      <p:sp>
        <p:nvSpPr>
          <p:cNvPr id="99" name="Flussdiagramm: Alternativer Prozess 98">
            <a:extLst>
              <a:ext uri="{FF2B5EF4-FFF2-40B4-BE49-F238E27FC236}">
                <a16:creationId xmlns:a16="http://schemas.microsoft.com/office/drawing/2014/main" id="{19E483A4-8B74-46B2-A4DA-9F90E2321834}"/>
              </a:ext>
            </a:extLst>
          </p:cNvPr>
          <p:cNvSpPr/>
          <p:nvPr/>
        </p:nvSpPr>
        <p:spPr>
          <a:xfrm>
            <a:off x="1108436" y="2227572"/>
            <a:ext cx="771643" cy="257907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RIGHT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1B0DDFD2-F98F-4D4A-A7B0-01B475B7D370}"/>
              </a:ext>
            </a:extLst>
          </p:cNvPr>
          <p:cNvSpPr txBox="1"/>
          <p:nvPr/>
        </p:nvSpPr>
        <p:spPr>
          <a:xfrm>
            <a:off x="129260" y="2783684"/>
            <a:ext cx="98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EDIT NUMBER OF ROWS</a:t>
            </a: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5DDB427E-D0DD-46EF-8EFD-FA05EAC7DCFD}"/>
              </a:ext>
            </a:extLst>
          </p:cNvPr>
          <p:cNvSpPr/>
          <p:nvPr/>
        </p:nvSpPr>
        <p:spPr>
          <a:xfrm flipH="1">
            <a:off x="1109389" y="2819434"/>
            <a:ext cx="315126" cy="315126"/>
          </a:xfrm>
          <a:prstGeom prst="ellipse">
            <a:avLst/>
          </a:prstGeom>
          <a:solidFill>
            <a:srgbClr val="6780A2"/>
          </a:solidFill>
          <a:ln w="38100">
            <a:solidFill>
              <a:srgbClr val="052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2" name="Grafik 71">
            <a:extLst>
              <a:ext uri="{FF2B5EF4-FFF2-40B4-BE49-F238E27FC236}">
                <a16:creationId xmlns:a16="http://schemas.microsoft.com/office/drawing/2014/main" id="{0A0C28E7-9C35-40A2-9199-E74812BC83B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56" t="22470" r="35845" b="36131"/>
          <a:stretch/>
        </p:blipFill>
        <p:spPr>
          <a:xfrm flipH="1">
            <a:off x="1172855" y="2886935"/>
            <a:ext cx="178487" cy="178487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1AF11651-C048-4835-87A7-07D4B47E018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18"/>
            <a:ext cx="205261" cy="102630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5C3E7ACB-81AC-4FE1-9D67-C40486EF56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4099" y="5689103"/>
            <a:ext cx="264922" cy="264922"/>
          </a:xfrm>
          <a:prstGeom prst="rect">
            <a:avLst/>
          </a:prstGeom>
        </p:spPr>
      </p:pic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AF249137-95FA-4A23-A1FA-27F464D194DB}"/>
              </a:ext>
            </a:extLst>
          </p:cNvPr>
          <p:cNvSpPr/>
          <p:nvPr/>
        </p:nvSpPr>
        <p:spPr>
          <a:xfrm rot="10800000" flipH="1">
            <a:off x="1426152" y="3476329"/>
            <a:ext cx="455745" cy="251860"/>
          </a:xfrm>
          <a:custGeom>
            <a:avLst/>
            <a:gdLst>
              <a:gd name="connsiteX0" fmla="*/ 125930 w 455745"/>
              <a:gd name="connsiteY0" fmla="*/ 251860 h 251860"/>
              <a:gd name="connsiteX1" fmla="*/ 203885 w 455745"/>
              <a:gd name="connsiteY1" fmla="*/ 251860 h 251860"/>
              <a:gd name="connsiteX2" fmla="*/ 251860 w 455745"/>
              <a:gd name="connsiteY2" fmla="*/ 251860 h 251860"/>
              <a:gd name="connsiteX3" fmla="*/ 329815 w 455745"/>
              <a:gd name="connsiteY3" fmla="*/ 251860 h 251860"/>
              <a:gd name="connsiteX4" fmla="*/ 455745 w 455745"/>
              <a:gd name="connsiteY4" fmla="*/ 125930 h 251860"/>
              <a:gd name="connsiteX5" fmla="*/ 329815 w 455745"/>
              <a:gd name="connsiteY5" fmla="*/ 0 h 251860"/>
              <a:gd name="connsiteX6" fmla="*/ 251860 w 455745"/>
              <a:gd name="connsiteY6" fmla="*/ 0 h 251860"/>
              <a:gd name="connsiteX7" fmla="*/ 203885 w 455745"/>
              <a:gd name="connsiteY7" fmla="*/ 0 h 251860"/>
              <a:gd name="connsiteX8" fmla="*/ 125930 w 455745"/>
              <a:gd name="connsiteY8" fmla="*/ 0 h 251860"/>
              <a:gd name="connsiteX9" fmla="*/ 0 w 455745"/>
              <a:gd name="connsiteY9" fmla="*/ 125930 h 251860"/>
              <a:gd name="connsiteX10" fmla="*/ 125930 w 455745"/>
              <a:gd name="connsiteY10" fmla="*/ 25186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251860"/>
                </a:moveTo>
                <a:lnTo>
                  <a:pt x="203885" y="251860"/>
                </a:lnTo>
                <a:lnTo>
                  <a:pt x="251860" y="251860"/>
                </a:lnTo>
                <a:lnTo>
                  <a:pt x="329815" y="251860"/>
                </a:lnTo>
                <a:cubicBezTo>
                  <a:pt x="399364" y="251860"/>
                  <a:pt x="455745" y="195479"/>
                  <a:pt x="455745" y="125930"/>
                </a:cubicBezTo>
                <a:cubicBezTo>
                  <a:pt x="455745" y="56381"/>
                  <a:pt x="399364" y="0"/>
                  <a:pt x="329815" y="0"/>
                </a:cubicBezTo>
                <a:lnTo>
                  <a:pt x="251860" y="0"/>
                </a:lnTo>
                <a:lnTo>
                  <a:pt x="203885" y="0"/>
                </a:lnTo>
                <a:lnTo>
                  <a:pt x="125930" y="0"/>
                </a:lnTo>
                <a:cubicBezTo>
                  <a:pt x="56381" y="0"/>
                  <a:pt x="0" y="56381"/>
                  <a:pt x="0" y="125930"/>
                </a:cubicBezTo>
                <a:cubicBezTo>
                  <a:pt x="0" y="195479"/>
                  <a:pt x="56381" y="251860"/>
                  <a:pt x="125930" y="2518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61" name="Flussdiagramm: Verbinder 60">
            <a:extLst>
              <a:ext uri="{FF2B5EF4-FFF2-40B4-BE49-F238E27FC236}">
                <a16:creationId xmlns:a16="http://schemas.microsoft.com/office/drawing/2014/main" id="{EB703778-35DA-418B-98DE-777E77F9C365}"/>
              </a:ext>
            </a:extLst>
          </p:cNvPr>
          <p:cNvSpPr/>
          <p:nvPr/>
        </p:nvSpPr>
        <p:spPr>
          <a:xfrm flipH="1">
            <a:off x="1635401" y="3487058"/>
            <a:ext cx="232666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4AC98B56-026C-45A7-BD1E-541E6EFE9DAB}"/>
              </a:ext>
            </a:extLst>
          </p:cNvPr>
          <p:cNvSpPr txBox="1"/>
          <p:nvPr/>
        </p:nvSpPr>
        <p:spPr>
          <a:xfrm>
            <a:off x="132813" y="3477134"/>
            <a:ext cx="1159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SEAT NUMBERS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A462DCD7-C31B-415C-9807-17E44059E2A4}"/>
              </a:ext>
            </a:extLst>
          </p:cNvPr>
          <p:cNvSpPr txBox="1"/>
          <p:nvPr/>
        </p:nvSpPr>
        <p:spPr>
          <a:xfrm>
            <a:off x="129769" y="4424835"/>
            <a:ext cx="1159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ROW NUMBERS</a:t>
            </a:r>
          </a:p>
        </p:txBody>
      </p:sp>
      <p:sp>
        <p:nvSpPr>
          <p:cNvPr id="64" name="Freihandform: Form 63">
            <a:extLst>
              <a:ext uri="{FF2B5EF4-FFF2-40B4-BE49-F238E27FC236}">
                <a16:creationId xmlns:a16="http://schemas.microsoft.com/office/drawing/2014/main" id="{6ED7DB2B-251C-40DA-B0DF-FA38869669C9}"/>
              </a:ext>
            </a:extLst>
          </p:cNvPr>
          <p:cNvSpPr/>
          <p:nvPr/>
        </p:nvSpPr>
        <p:spPr>
          <a:xfrm rot="10800000" flipH="1">
            <a:off x="1424296" y="4421242"/>
            <a:ext cx="455745" cy="251860"/>
          </a:xfrm>
          <a:custGeom>
            <a:avLst/>
            <a:gdLst>
              <a:gd name="connsiteX0" fmla="*/ 125930 w 455745"/>
              <a:gd name="connsiteY0" fmla="*/ 251860 h 251860"/>
              <a:gd name="connsiteX1" fmla="*/ 203885 w 455745"/>
              <a:gd name="connsiteY1" fmla="*/ 251860 h 251860"/>
              <a:gd name="connsiteX2" fmla="*/ 251860 w 455745"/>
              <a:gd name="connsiteY2" fmla="*/ 251860 h 251860"/>
              <a:gd name="connsiteX3" fmla="*/ 329815 w 455745"/>
              <a:gd name="connsiteY3" fmla="*/ 251860 h 251860"/>
              <a:gd name="connsiteX4" fmla="*/ 455745 w 455745"/>
              <a:gd name="connsiteY4" fmla="*/ 125930 h 251860"/>
              <a:gd name="connsiteX5" fmla="*/ 329815 w 455745"/>
              <a:gd name="connsiteY5" fmla="*/ 0 h 251860"/>
              <a:gd name="connsiteX6" fmla="*/ 251860 w 455745"/>
              <a:gd name="connsiteY6" fmla="*/ 0 h 251860"/>
              <a:gd name="connsiteX7" fmla="*/ 203885 w 455745"/>
              <a:gd name="connsiteY7" fmla="*/ 0 h 251860"/>
              <a:gd name="connsiteX8" fmla="*/ 125930 w 455745"/>
              <a:gd name="connsiteY8" fmla="*/ 0 h 251860"/>
              <a:gd name="connsiteX9" fmla="*/ 0 w 455745"/>
              <a:gd name="connsiteY9" fmla="*/ 125930 h 251860"/>
              <a:gd name="connsiteX10" fmla="*/ 125930 w 455745"/>
              <a:gd name="connsiteY10" fmla="*/ 25186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251860"/>
                </a:moveTo>
                <a:lnTo>
                  <a:pt x="203885" y="251860"/>
                </a:lnTo>
                <a:lnTo>
                  <a:pt x="251860" y="251860"/>
                </a:lnTo>
                <a:lnTo>
                  <a:pt x="329815" y="251860"/>
                </a:lnTo>
                <a:cubicBezTo>
                  <a:pt x="399364" y="251860"/>
                  <a:pt x="455745" y="195479"/>
                  <a:pt x="455745" y="125930"/>
                </a:cubicBezTo>
                <a:cubicBezTo>
                  <a:pt x="455745" y="56381"/>
                  <a:pt x="399364" y="0"/>
                  <a:pt x="329815" y="0"/>
                </a:cubicBezTo>
                <a:lnTo>
                  <a:pt x="251860" y="0"/>
                </a:lnTo>
                <a:lnTo>
                  <a:pt x="203885" y="0"/>
                </a:lnTo>
                <a:lnTo>
                  <a:pt x="125930" y="0"/>
                </a:lnTo>
                <a:cubicBezTo>
                  <a:pt x="56381" y="0"/>
                  <a:pt x="0" y="56381"/>
                  <a:pt x="0" y="125930"/>
                </a:cubicBezTo>
                <a:cubicBezTo>
                  <a:pt x="0" y="195479"/>
                  <a:pt x="56381" y="251860"/>
                  <a:pt x="125930" y="2518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65" name="Flussdiagramm: Verbinder 64">
            <a:extLst>
              <a:ext uri="{FF2B5EF4-FFF2-40B4-BE49-F238E27FC236}">
                <a16:creationId xmlns:a16="http://schemas.microsoft.com/office/drawing/2014/main" id="{319B60BA-89C0-40C6-9AC6-7184569BF047}"/>
              </a:ext>
            </a:extLst>
          </p:cNvPr>
          <p:cNvSpPr/>
          <p:nvPr/>
        </p:nvSpPr>
        <p:spPr>
          <a:xfrm flipH="1">
            <a:off x="1633544" y="4431971"/>
            <a:ext cx="232667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1E9A432A-EB8C-47D2-BE61-11E29F2C413F}"/>
              </a:ext>
            </a:extLst>
          </p:cNvPr>
          <p:cNvSpPr txBox="1"/>
          <p:nvPr/>
        </p:nvSpPr>
        <p:spPr>
          <a:xfrm>
            <a:off x="129769" y="4826976"/>
            <a:ext cx="1159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LETTERS AS ROW NUMBERS</a:t>
            </a:r>
          </a:p>
        </p:txBody>
      </p:sp>
      <p:sp>
        <p:nvSpPr>
          <p:cNvPr id="67" name="Freihandform: Form 66">
            <a:extLst>
              <a:ext uri="{FF2B5EF4-FFF2-40B4-BE49-F238E27FC236}">
                <a16:creationId xmlns:a16="http://schemas.microsoft.com/office/drawing/2014/main" id="{CAC8965D-6D7B-45F9-A76A-C33AD2281FA6}"/>
              </a:ext>
            </a:extLst>
          </p:cNvPr>
          <p:cNvSpPr/>
          <p:nvPr/>
        </p:nvSpPr>
        <p:spPr>
          <a:xfrm flipH="1">
            <a:off x="1426735" y="4893931"/>
            <a:ext cx="455745" cy="251860"/>
          </a:xfrm>
          <a:custGeom>
            <a:avLst/>
            <a:gdLst>
              <a:gd name="connsiteX0" fmla="*/ 125930 w 455745"/>
              <a:gd name="connsiteY0" fmla="*/ 0 h 251860"/>
              <a:gd name="connsiteX1" fmla="*/ 203885 w 455745"/>
              <a:gd name="connsiteY1" fmla="*/ 0 h 251860"/>
              <a:gd name="connsiteX2" fmla="*/ 251860 w 455745"/>
              <a:gd name="connsiteY2" fmla="*/ 0 h 251860"/>
              <a:gd name="connsiteX3" fmla="*/ 329815 w 455745"/>
              <a:gd name="connsiteY3" fmla="*/ 0 h 251860"/>
              <a:gd name="connsiteX4" fmla="*/ 455745 w 455745"/>
              <a:gd name="connsiteY4" fmla="*/ 125930 h 251860"/>
              <a:gd name="connsiteX5" fmla="*/ 329815 w 455745"/>
              <a:gd name="connsiteY5" fmla="*/ 251860 h 251860"/>
              <a:gd name="connsiteX6" fmla="*/ 251860 w 455745"/>
              <a:gd name="connsiteY6" fmla="*/ 251860 h 251860"/>
              <a:gd name="connsiteX7" fmla="*/ 203885 w 455745"/>
              <a:gd name="connsiteY7" fmla="*/ 251860 h 251860"/>
              <a:gd name="connsiteX8" fmla="*/ 125930 w 455745"/>
              <a:gd name="connsiteY8" fmla="*/ 251860 h 251860"/>
              <a:gd name="connsiteX9" fmla="*/ 0 w 455745"/>
              <a:gd name="connsiteY9" fmla="*/ 125930 h 251860"/>
              <a:gd name="connsiteX10" fmla="*/ 125930 w 455745"/>
              <a:gd name="connsiteY10" fmla="*/ 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0"/>
                </a:moveTo>
                <a:lnTo>
                  <a:pt x="203885" y="0"/>
                </a:lnTo>
                <a:lnTo>
                  <a:pt x="251860" y="0"/>
                </a:lnTo>
                <a:lnTo>
                  <a:pt x="329815" y="0"/>
                </a:lnTo>
                <a:cubicBezTo>
                  <a:pt x="399364" y="0"/>
                  <a:pt x="455745" y="56381"/>
                  <a:pt x="455745" y="125930"/>
                </a:cubicBezTo>
                <a:cubicBezTo>
                  <a:pt x="455745" y="195479"/>
                  <a:pt x="399364" y="251860"/>
                  <a:pt x="329815" y="251860"/>
                </a:cubicBezTo>
                <a:lnTo>
                  <a:pt x="251860" y="251860"/>
                </a:lnTo>
                <a:lnTo>
                  <a:pt x="203885" y="251860"/>
                </a:lnTo>
                <a:lnTo>
                  <a:pt x="125930" y="251860"/>
                </a:lnTo>
                <a:cubicBezTo>
                  <a:pt x="56381" y="251860"/>
                  <a:pt x="0" y="195479"/>
                  <a:pt x="0" y="125930"/>
                </a:cubicBezTo>
                <a:cubicBezTo>
                  <a:pt x="0" y="56381"/>
                  <a:pt x="56381" y="0"/>
                  <a:pt x="1259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68" name="Flussdiagramm: Verbinder 67">
            <a:extLst>
              <a:ext uri="{FF2B5EF4-FFF2-40B4-BE49-F238E27FC236}">
                <a16:creationId xmlns:a16="http://schemas.microsoft.com/office/drawing/2014/main" id="{577E1F17-C0C7-48C4-91F5-4817EC92666E}"/>
              </a:ext>
            </a:extLst>
          </p:cNvPr>
          <p:cNvSpPr/>
          <p:nvPr/>
        </p:nvSpPr>
        <p:spPr>
          <a:xfrm flipH="1">
            <a:off x="1635984" y="4904660"/>
            <a:ext cx="232667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5C666D45-AAF9-43DE-A84F-6D597BA50EFE}"/>
              </a:ext>
            </a:extLst>
          </p:cNvPr>
          <p:cNvSpPr/>
          <p:nvPr/>
        </p:nvSpPr>
        <p:spPr>
          <a:xfrm flipH="1">
            <a:off x="1540805" y="2818109"/>
            <a:ext cx="315126" cy="315126"/>
          </a:xfrm>
          <a:prstGeom prst="ellipse">
            <a:avLst/>
          </a:prstGeom>
          <a:solidFill>
            <a:srgbClr val="6780A2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1" name="Grafik 120">
            <a:hlinkClick r:id="rId18" action="ppaction://hlinksldjump"/>
            <a:extLst>
              <a:ext uri="{FF2B5EF4-FFF2-40B4-BE49-F238E27FC236}">
                <a16:creationId xmlns:a16="http://schemas.microsoft.com/office/drawing/2014/main" id="{9C4037B6-DF82-409F-8F62-9EE2586F9FB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18"/>
            <a:ext cx="205261" cy="102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ruppieren 139">
            <a:extLst>
              <a:ext uri="{FF2B5EF4-FFF2-40B4-BE49-F238E27FC236}">
                <a16:creationId xmlns:a16="http://schemas.microsoft.com/office/drawing/2014/main" id="{2E82444A-A619-4F63-A9B1-C69ED00CADB2}"/>
              </a:ext>
            </a:extLst>
          </p:cNvPr>
          <p:cNvGrpSpPr/>
          <p:nvPr/>
        </p:nvGrpSpPr>
        <p:grpSpPr>
          <a:xfrm flipH="1">
            <a:off x="1424321" y="3949318"/>
            <a:ext cx="455745" cy="251860"/>
            <a:chOff x="1424847" y="3180628"/>
            <a:chExt cx="455745" cy="251860"/>
          </a:xfrm>
          <a:solidFill>
            <a:srgbClr val="92D050"/>
          </a:solidFill>
        </p:grpSpPr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74B5A4DB-B9A6-4463-9225-305201CB455A}"/>
                </a:ext>
              </a:extLst>
            </p:cNvPr>
            <p:cNvSpPr/>
            <p:nvPr/>
          </p:nvSpPr>
          <p:spPr>
            <a:xfrm flipH="1">
              <a:off x="1424847" y="3180628"/>
              <a:ext cx="455745" cy="251860"/>
            </a:xfrm>
            <a:custGeom>
              <a:avLst/>
              <a:gdLst>
                <a:gd name="connsiteX0" fmla="*/ 125930 w 455745"/>
                <a:gd name="connsiteY0" fmla="*/ 0 h 251860"/>
                <a:gd name="connsiteX1" fmla="*/ 203885 w 455745"/>
                <a:gd name="connsiteY1" fmla="*/ 0 h 251860"/>
                <a:gd name="connsiteX2" fmla="*/ 251860 w 455745"/>
                <a:gd name="connsiteY2" fmla="*/ 0 h 251860"/>
                <a:gd name="connsiteX3" fmla="*/ 329815 w 455745"/>
                <a:gd name="connsiteY3" fmla="*/ 0 h 251860"/>
                <a:gd name="connsiteX4" fmla="*/ 455745 w 455745"/>
                <a:gd name="connsiteY4" fmla="*/ 125930 h 251860"/>
                <a:gd name="connsiteX5" fmla="*/ 329815 w 455745"/>
                <a:gd name="connsiteY5" fmla="*/ 251860 h 251860"/>
                <a:gd name="connsiteX6" fmla="*/ 251860 w 455745"/>
                <a:gd name="connsiteY6" fmla="*/ 251860 h 251860"/>
                <a:gd name="connsiteX7" fmla="*/ 203885 w 455745"/>
                <a:gd name="connsiteY7" fmla="*/ 251860 h 251860"/>
                <a:gd name="connsiteX8" fmla="*/ 125930 w 455745"/>
                <a:gd name="connsiteY8" fmla="*/ 251860 h 251860"/>
                <a:gd name="connsiteX9" fmla="*/ 0 w 455745"/>
                <a:gd name="connsiteY9" fmla="*/ 125930 h 251860"/>
                <a:gd name="connsiteX10" fmla="*/ 125930 w 455745"/>
                <a:gd name="connsiteY10" fmla="*/ 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0"/>
                  </a:moveTo>
                  <a:lnTo>
                    <a:pt x="203885" y="0"/>
                  </a:lnTo>
                  <a:lnTo>
                    <a:pt x="251860" y="0"/>
                  </a:lnTo>
                  <a:lnTo>
                    <a:pt x="329815" y="0"/>
                  </a:lnTo>
                  <a:cubicBezTo>
                    <a:pt x="399364" y="0"/>
                    <a:pt x="455745" y="56381"/>
                    <a:pt x="455745" y="125930"/>
                  </a:cubicBezTo>
                  <a:cubicBezTo>
                    <a:pt x="455745" y="195479"/>
                    <a:pt x="399364" y="251860"/>
                    <a:pt x="329815" y="251860"/>
                  </a:cubicBezTo>
                  <a:lnTo>
                    <a:pt x="251860" y="251860"/>
                  </a:lnTo>
                  <a:lnTo>
                    <a:pt x="203885" y="251860"/>
                  </a:lnTo>
                  <a:lnTo>
                    <a:pt x="125930" y="251860"/>
                  </a:lnTo>
                  <a:cubicBezTo>
                    <a:pt x="56381" y="251860"/>
                    <a:pt x="0" y="195479"/>
                    <a:pt x="0" y="125930"/>
                  </a:cubicBezTo>
                  <a:cubicBezTo>
                    <a:pt x="0" y="56381"/>
                    <a:pt x="56381" y="0"/>
                    <a:pt x="12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43" name="Flussdiagramm: Verbinder 142">
              <a:extLst>
                <a:ext uri="{FF2B5EF4-FFF2-40B4-BE49-F238E27FC236}">
                  <a16:creationId xmlns:a16="http://schemas.microsoft.com/office/drawing/2014/main" id="{6CA3CF79-66A3-41C2-8B79-2A8F74E4D0FC}"/>
                </a:ext>
              </a:extLst>
            </p:cNvPr>
            <p:cNvSpPr/>
            <p:nvPr/>
          </p:nvSpPr>
          <p:spPr>
            <a:xfrm flipH="1">
              <a:off x="1438676" y="3191357"/>
              <a:ext cx="232667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1" name="Textfeld 140">
            <a:extLst>
              <a:ext uri="{FF2B5EF4-FFF2-40B4-BE49-F238E27FC236}">
                <a16:creationId xmlns:a16="http://schemas.microsoft.com/office/drawing/2014/main" id="{D6007FDA-7CCC-4250-ABF4-0DBAF214504F}"/>
              </a:ext>
            </a:extLst>
          </p:cNvPr>
          <p:cNvSpPr txBox="1"/>
          <p:nvPr/>
        </p:nvSpPr>
        <p:spPr>
          <a:xfrm>
            <a:off x="132813" y="3882613"/>
            <a:ext cx="1283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START COUNTING ANEW IN EACH ROW</a:t>
            </a:r>
          </a:p>
        </p:txBody>
      </p:sp>
      <p:sp>
        <p:nvSpPr>
          <p:cNvPr id="314" name="Rechteck 313" hidden="1">
            <a:extLst>
              <a:ext uri="{FF2B5EF4-FFF2-40B4-BE49-F238E27FC236}">
                <a16:creationId xmlns:a16="http://schemas.microsoft.com/office/drawing/2014/main" id="{8B370C38-E99E-4FD1-B14A-6A33FF3C1218}"/>
              </a:ext>
            </a:extLst>
          </p:cNvPr>
          <p:cNvSpPr/>
          <p:nvPr/>
        </p:nvSpPr>
        <p:spPr>
          <a:xfrm>
            <a:off x="1601351" y="1456751"/>
            <a:ext cx="8995133" cy="45777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9" name="Gruppieren 168">
            <a:extLst>
              <a:ext uri="{FF2B5EF4-FFF2-40B4-BE49-F238E27FC236}">
                <a16:creationId xmlns:a16="http://schemas.microsoft.com/office/drawing/2014/main" id="{4D6734CE-56AC-4E28-96E0-B9BCDC8F14C4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70" name="Rechteck: abgerundete Ecken 169">
              <a:extLst>
                <a:ext uri="{FF2B5EF4-FFF2-40B4-BE49-F238E27FC236}">
                  <a16:creationId xmlns:a16="http://schemas.microsoft.com/office/drawing/2014/main" id="{4718876A-72C0-402D-B186-135E1B998BDA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71" name="Grafik 170">
              <a:extLst>
                <a:ext uri="{FF2B5EF4-FFF2-40B4-BE49-F238E27FC236}">
                  <a16:creationId xmlns:a16="http://schemas.microsoft.com/office/drawing/2014/main" id="{DC486592-2CFB-4D95-9FA8-9597E526D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sp>
        <p:nvSpPr>
          <p:cNvPr id="187" name="Textfeld 186">
            <a:extLst>
              <a:ext uri="{FF2B5EF4-FFF2-40B4-BE49-F238E27FC236}">
                <a16:creationId xmlns:a16="http://schemas.microsoft.com/office/drawing/2014/main" id="{AC7E1B6A-1C57-47A5-A107-98EA11CFB29E}"/>
              </a:ext>
            </a:extLst>
          </p:cNvPr>
          <p:cNvSpPr txBox="1"/>
          <p:nvPr/>
        </p:nvSpPr>
        <p:spPr>
          <a:xfrm>
            <a:off x="557841" y="5606879"/>
            <a:ext cx="1487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52E4F"/>
                </a:solidFill>
                <a:ea typeface="Verdana" panose="020B0604030504040204" pitchFamily="34" charset="0"/>
              </a:rPr>
              <a:t>MARK WHEELCHAIR PLACE , EMPTY SPACE OR ENTRANCE WITH CLICK ON THE SEAT</a:t>
            </a:r>
            <a:endParaRPr lang="de-DE" sz="1000" b="1" dirty="0">
              <a:solidFill>
                <a:srgbClr val="052E4F"/>
              </a:solidFill>
              <a:ea typeface="Verdana" panose="020B0604030504040204" pitchFamily="34" charset="0"/>
            </a:endParaRPr>
          </a:p>
        </p:txBody>
      </p: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BE36F503-7C62-439F-970B-5ADF207C17EE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58" name="Freihandform 23">
              <a:extLst>
                <a:ext uri="{FF2B5EF4-FFF2-40B4-BE49-F238E27FC236}">
                  <a16:creationId xmlns:a16="http://schemas.microsoft.com/office/drawing/2014/main" id="{90202B21-5EB5-42EB-9F91-F5592B247D91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59" name="Grafik 158">
              <a:extLst>
                <a:ext uri="{FF2B5EF4-FFF2-40B4-BE49-F238E27FC236}">
                  <a16:creationId xmlns:a16="http://schemas.microsoft.com/office/drawing/2014/main" id="{5D932D1F-77E0-4BD6-BBA5-614BAF32F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sp>
        <p:nvSpPr>
          <p:cNvPr id="208" name="Textfeld 207">
            <a:extLst>
              <a:ext uri="{FF2B5EF4-FFF2-40B4-BE49-F238E27FC236}">
                <a16:creationId xmlns:a16="http://schemas.microsoft.com/office/drawing/2014/main" id="{AECFC231-0A06-4B70-9EE8-7295D467652A}"/>
              </a:ext>
            </a:extLst>
          </p:cNvPr>
          <p:cNvSpPr txBox="1"/>
          <p:nvPr/>
        </p:nvSpPr>
        <p:spPr>
          <a:xfrm>
            <a:off x="130631" y="1021498"/>
            <a:ext cx="1749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  <a:ea typeface="Verdana" panose="020B0604030504040204" pitchFamily="34" charset="0"/>
              </a:rPr>
              <a:t>SEATING MAP KONFIG.</a:t>
            </a:r>
          </a:p>
        </p:txBody>
      </p:sp>
      <p:grpSp>
        <p:nvGrpSpPr>
          <p:cNvPr id="209" name="Gruppieren 208">
            <a:extLst>
              <a:ext uri="{FF2B5EF4-FFF2-40B4-BE49-F238E27FC236}">
                <a16:creationId xmlns:a16="http://schemas.microsoft.com/office/drawing/2014/main" id="{8593388A-7249-4D42-A839-C60C16658F1D}"/>
              </a:ext>
            </a:extLst>
          </p:cNvPr>
          <p:cNvGrpSpPr/>
          <p:nvPr/>
        </p:nvGrpSpPr>
        <p:grpSpPr>
          <a:xfrm>
            <a:off x="228821" y="1340749"/>
            <a:ext cx="494389" cy="494389"/>
            <a:chOff x="228821" y="1349422"/>
            <a:chExt cx="494389" cy="494389"/>
          </a:xfrm>
        </p:grpSpPr>
        <p:sp>
          <p:nvSpPr>
            <p:cNvPr id="210" name="Rechteck: abgerundete Ecken 209">
              <a:extLst>
                <a:ext uri="{FF2B5EF4-FFF2-40B4-BE49-F238E27FC236}">
                  <a16:creationId xmlns:a16="http://schemas.microsoft.com/office/drawing/2014/main" id="{00277844-33C0-478B-9762-745C8B6A850F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SAVE</a:t>
              </a:r>
            </a:p>
          </p:txBody>
        </p:sp>
        <p:pic>
          <p:nvPicPr>
            <p:cNvPr id="211" name="Grafik 210">
              <a:extLst>
                <a:ext uri="{FF2B5EF4-FFF2-40B4-BE49-F238E27FC236}">
                  <a16:creationId xmlns:a16="http://schemas.microsoft.com/office/drawing/2014/main" id="{6DBAA8AA-B258-41ED-B291-2F1AA145A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212" name="Gruppieren 211">
            <a:extLst>
              <a:ext uri="{FF2B5EF4-FFF2-40B4-BE49-F238E27FC236}">
                <a16:creationId xmlns:a16="http://schemas.microsoft.com/office/drawing/2014/main" id="{9B1BA7AC-C259-48A4-A4D3-9C94E4F6EFC6}"/>
              </a:ext>
            </a:extLst>
          </p:cNvPr>
          <p:cNvGrpSpPr/>
          <p:nvPr/>
        </p:nvGrpSpPr>
        <p:grpSpPr>
          <a:xfrm>
            <a:off x="799410" y="1343342"/>
            <a:ext cx="494389" cy="494390"/>
            <a:chOff x="799410" y="1352015"/>
            <a:chExt cx="494389" cy="494390"/>
          </a:xfrm>
        </p:grpSpPr>
        <p:sp>
          <p:nvSpPr>
            <p:cNvPr id="213" name="Rechteck: abgerundete Ecken 212">
              <a:extLst>
                <a:ext uri="{FF2B5EF4-FFF2-40B4-BE49-F238E27FC236}">
                  <a16:creationId xmlns:a16="http://schemas.microsoft.com/office/drawing/2014/main" id="{E933ED2C-E923-4839-9DF7-F3E8BBE4298B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rgbClr val="062C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CONFIRM</a:t>
              </a:r>
              <a:endParaRPr lang="de-DE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214" name="Grafik 213">
              <a:extLst>
                <a:ext uri="{FF2B5EF4-FFF2-40B4-BE49-F238E27FC236}">
                  <a16:creationId xmlns:a16="http://schemas.microsoft.com/office/drawing/2014/main" id="{245E8915-6213-4081-B544-11BEA00B2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218" name="Textfeld 217">
            <a:extLst>
              <a:ext uri="{FF2B5EF4-FFF2-40B4-BE49-F238E27FC236}">
                <a16:creationId xmlns:a16="http://schemas.microsoft.com/office/drawing/2014/main" id="{0AE7D222-3BBE-4953-82F7-475B91F055CF}"/>
              </a:ext>
            </a:extLst>
          </p:cNvPr>
          <p:cNvSpPr txBox="1"/>
          <p:nvPr/>
        </p:nvSpPr>
        <p:spPr>
          <a:xfrm>
            <a:off x="137939" y="661341"/>
            <a:ext cx="1276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</a:rPr>
              <a:t>WIFI DIRECT STATUS</a:t>
            </a:r>
          </a:p>
        </p:txBody>
      </p:sp>
      <p:pic>
        <p:nvPicPr>
          <p:cNvPr id="219" name="Grafik 218">
            <a:extLst>
              <a:ext uri="{FF2B5EF4-FFF2-40B4-BE49-F238E27FC236}">
                <a16:creationId xmlns:a16="http://schemas.microsoft.com/office/drawing/2014/main" id="{0985C5CC-ADB7-4C24-92A8-B632A002DCB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20" name="Textfeld 219">
            <a:extLst>
              <a:ext uri="{FF2B5EF4-FFF2-40B4-BE49-F238E27FC236}">
                <a16:creationId xmlns:a16="http://schemas.microsoft.com/office/drawing/2014/main" id="{D8FBB411-E034-41B7-BB7D-F0654E8C36CB}"/>
              </a:ext>
            </a:extLst>
          </p:cNvPr>
          <p:cNvSpPr txBox="1"/>
          <p:nvPr/>
        </p:nvSpPr>
        <p:spPr>
          <a:xfrm>
            <a:off x="141866" y="3129455"/>
            <a:ext cx="19035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6780A2"/>
                </a:solidFill>
              </a:rPr>
              <a:t>(number of seats same as previous row)</a:t>
            </a:r>
            <a:endParaRPr lang="de-DE" sz="800" dirty="0">
              <a:solidFill>
                <a:srgbClr val="6780A2"/>
              </a:solidFill>
            </a:endParaRPr>
          </a:p>
        </p:txBody>
      </p:sp>
      <p:grpSp>
        <p:nvGrpSpPr>
          <p:cNvPr id="221" name="DELETE">
            <a:extLst>
              <a:ext uri="{FF2B5EF4-FFF2-40B4-BE49-F238E27FC236}">
                <a16:creationId xmlns:a16="http://schemas.microsoft.com/office/drawing/2014/main" id="{3D56A502-ABC7-482F-A847-0EB553822A4C}"/>
              </a:ext>
            </a:extLst>
          </p:cNvPr>
          <p:cNvGrpSpPr/>
          <p:nvPr/>
        </p:nvGrpSpPr>
        <p:grpSpPr>
          <a:xfrm>
            <a:off x="1368203" y="1340749"/>
            <a:ext cx="494389" cy="494389"/>
            <a:chOff x="1368203" y="1349422"/>
            <a:chExt cx="494389" cy="494389"/>
          </a:xfrm>
        </p:grpSpPr>
        <p:sp>
          <p:nvSpPr>
            <p:cNvPr id="222" name="Rechteck: abgerundete Ecken 221">
              <a:extLst>
                <a:ext uri="{FF2B5EF4-FFF2-40B4-BE49-F238E27FC236}">
                  <a16:creationId xmlns:a16="http://schemas.microsoft.com/office/drawing/2014/main" id="{A7B14AC8-5B45-408F-8144-B8F5EAB892B6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DELETE</a:t>
              </a:r>
            </a:p>
          </p:txBody>
        </p:sp>
        <p:pic>
          <p:nvPicPr>
            <p:cNvPr id="223" name="Grafik 222">
              <a:extLst>
                <a:ext uri="{FF2B5EF4-FFF2-40B4-BE49-F238E27FC236}">
                  <a16:creationId xmlns:a16="http://schemas.microsoft.com/office/drawing/2014/main" id="{B3BE1881-EF5E-42C4-A7A2-7D22F01B7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224" name="Gruppieren 223">
            <a:extLst>
              <a:ext uri="{FF2B5EF4-FFF2-40B4-BE49-F238E27FC236}">
                <a16:creationId xmlns:a16="http://schemas.microsoft.com/office/drawing/2014/main" id="{DCD5E045-2845-478D-966F-EAECBBB8E767}"/>
              </a:ext>
            </a:extLst>
          </p:cNvPr>
          <p:cNvGrpSpPr/>
          <p:nvPr/>
        </p:nvGrpSpPr>
        <p:grpSpPr>
          <a:xfrm>
            <a:off x="4203636" y="2222863"/>
            <a:ext cx="3839352" cy="1794162"/>
            <a:chOff x="4203636" y="2222863"/>
            <a:chExt cx="3839352" cy="1794162"/>
          </a:xfrm>
        </p:grpSpPr>
        <p:grpSp>
          <p:nvGrpSpPr>
            <p:cNvPr id="225" name="Gruppieren 224">
              <a:extLst>
                <a:ext uri="{FF2B5EF4-FFF2-40B4-BE49-F238E27FC236}">
                  <a16:creationId xmlns:a16="http://schemas.microsoft.com/office/drawing/2014/main" id="{2EAE69FE-1FF2-4F27-AC6E-98785D41154B}"/>
                </a:ext>
              </a:extLst>
            </p:cNvPr>
            <p:cNvGrpSpPr/>
            <p:nvPr/>
          </p:nvGrpSpPr>
          <p:grpSpPr>
            <a:xfrm>
              <a:off x="4203636" y="2222863"/>
              <a:ext cx="3839352" cy="1794162"/>
              <a:chOff x="4203636" y="2222863"/>
              <a:chExt cx="3839352" cy="1794162"/>
            </a:xfrm>
          </p:grpSpPr>
          <p:sp>
            <p:nvSpPr>
              <p:cNvPr id="228" name="Rechteck: abgerundete Ecken 227">
                <a:extLst>
                  <a:ext uri="{FF2B5EF4-FFF2-40B4-BE49-F238E27FC236}">
                    <a16:creationId xmlns:a16="http://schemas.microsoft.com/office/drawing/2014/main" id="{EC0A1A71-75E5-4462-867C-FAF6134A28E3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Textfeld 228">
                <a:extLst>
                  <a:ext uri="{FF2B5EF4-FFF2-40B4-BE49-F238E27FC236}">
                    <a16:creationId xmlns:a16="http://schemas.microsoft.com/office/drawing/2014/main" id="{8220D497-5920-4E42-B980-6CBA82FF32EE}"/>
                  </a:ext>
                </a:extLst>
              </p:cNvPr>
              <p:cNvSpPr txBox="1"/>
              <p:nvPr/>
            </p:nvSpPr>
            <p:spPr>
              <a:xfrm>
                <a:off x="4203636" y="2519320"/>
                <a:ext cx="38393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</a:p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the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entire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Seating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Map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Konfig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. ?</a:t>
                </a:r>
              </a:p>
            </p:txBody>
          </p:sp>
          <p:pic>
            <p:nvPicPr>
              <p:cNvPr id="230" name="Grafik 229">
                <a:extLst>
                  <a:ext uri="{FF2B5EF4-FFF2-40B4-BE49-F238E27FC236}">
                    <a16:creationId xmlns:a16="http://schemas.microsoft.com/office/drawing/2014/main" id="{7B4435A2-7F72-4DDC-8C13-E13746A762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226" name="Flussdiagramm: Alternativer Prozess 225">
              <a:hlinkClick r:id="rId33" action="ppaction://hlinksldjump"/>
              <a:extLst>
                <a:ext uri="{FF2B5EF4-FFF2-40B4-BE49-F238E27FC236}">
                  <a16:creationId xmlns:a16="http://schemas.microsoft.com/office/drawing/2014/main" id="{E35E87A1-051F-4AD8-8949-A0A4271C4EC2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227" name="Flussdiagramm: Alternativer Prozess 226">
              <a:hlinkClick r:id="rId33" action="ppaction://hlinksldjump"/>
              <a:extLst>
                <a:ext uri="{FF2B5EF4-FFF2-40B4-BE49-F238E27FC236}">
                  <a16:creationId xmlns:a16="http://schemas.microsoft.com/office/drawing/2014/main" id="{96270768-767C-4703-9B63-0D6BC034B523}"/>
                </a:ext>
              </a:extLst>
            </p:cNvPr>
            <p:cNvSpPr/>
            <p:nvPr/>
          </p:nvSpPr>
          <p:spPr>
            <a:xfrm>
              <a:off x="4978401" y="3584697"/>
              <a:ext cx="2293908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all </a:t>
              </a:r>
              <a:r>
                <a:rPr lang="de-DE" sz="1200" b="1" dirty="0" err="1">
                  <a:solidFill>
                    <a:schemeClr val="bg1"/>
                  </a:solidFill>
                </a:rPr>
                <a:t>Detectors</a:t>
              </a:r>
              <a:endParaRPr lang="de-DE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1" name="CANCEL">
            <a:extLst>
              <a:ext uri="{FF2B5EF4-FFF2-40B4-BE49-F238E27FC236}">
                <a16:creationId xmlns:a16="http://schemas.microsoft.com/office/drawing/2014/main" id="{305359C8-DD0B-4CFF-88B5-F716CA7E8085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232" name="DELETE2">
            <a:extLst>
              <a:ext uri="{FF2B5EF4-FFF2-40B4-BE49-F238E27FC236}">
                <a16:creationId xmlns:a16="http://schemas.microsoft.com/office/drawing/2014/main" id="{C1456824-E481-46A6-BC77-00E840FD9BCA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233" name="Rechteck: abgerundete Ecken 232">
              <a:extLst>
                <a:ext uri="{FF2B5EF4-FFF2-40B4-BE49-F238E27FC236}">
                  <a16:creationId xmlns:a16="http://schemas.microsoft.com/office/drawing/2014/main" id="{C20F2D00-B3A4-46F7-ABA9-94B1BD940DC2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234" name="Grafik 233">
              <a:extLst>
                <a:ext uri="{FF2B5EF4-FFF2-40B4-BE49-F238E27FC236}">
                  <a16:creationId xmlns:a16="http://schemas.microsoft.com/office/drawing/2014/main" id="{E30C52E2-E32D-4142-BE7E-23521CCB1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433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1"/>
                  </p:tgtEl>
                </p:cond>
              </p:nextCondLst>
            </p:seq>
          </p:childTnLst>
        </p:cTn>
      </p:par>
    </p:tnLst>
    <p:bldLst>
      <p:bldP spid="231" grpId="0" animBg="1"/>
      <p:bldP spid="231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rafik 123">
            <a:extLst>
              <a:ext uri="{FF2B5EF4-FFF2-40B4-BE49-F238E27FC236}">
                <a16:creationId xmlns:a16="http://schemas.microsoft.com/office/drawing/2014/main" id="{BB8100C4-9EF8-49D4-9595-79C59081CC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127" name="Flussdiagramm: Alternativer Prozess 126">
            <a:extLst>
              <a:ext uri="{FF2B5EF4-FFF2-40B4-BE49-F238E27FC236}">
                <a16:creationId xmlns:a16="http://schemas.microsoft.com/office/drawing/2014/main" id="{63E5C220-C7D1-48C0-8C52-DE6E93FA6F2F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56E9E372-512E-42C3-9967-F13C4094F602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29" name="Grafik 128">
            <a:extLst>
              <a:ext uri="{FF2B5EF4-FFF2-40B4-BE49-F238E27FC236}">
                <a16:creationId xmlns:a16="http://schemas.microsoft.com/office/drawing/2014/main" id="{669AD1F8-E91C-47F6-9FB6-CC48BA1F3E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392" name="Textfeld 391">
            <a:extLst>
              <a:ext uri="{FF2B5EF4-FFF2-40B4-BE49-F238E27FC236}">
                <a16:creationId xmlns:a16="http://schemas.microsoft.com/office/drawing/2014/main" id="{B4255D10-75B8-4CC1-951D-41BCCFAC0C09}"/>
              </a:ext>
            </a:extLst>
          </p:cNvPr>
          <p:cNvSpPr txBox="1"/>
          <p:nvPr/>
        </p:nvSpPr>
        <p:spPr>
          <a:xfrm>
            <a:off x="1277781" y="2360307"/>
            <a:ext cx="28565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94" name="Gruppieren 393">
            <a:extLst>
              <a:ext uri="{FF2B5EF4-FFF2-40B4-BE49-F238E27FC236}">
                <a16:creationId xmlns:a16="http://schemas.microsoft.com/office/drawing/2014/main" id="{7580625F-7E7C-4FA8-BA4C-95899DF6C2B7}"/>
              </a:ext>
            </a:extLst>
          </p:cNvPr>
          <p:cNvGrpSpPr/>
          <p:nvPr/>
        </p:nvGrpSpPr>
        <p:grpSpPr>
          <a:xfrm>
            <a:off x="1572253" y="2223004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98" name="Rechteck: abgerundete Ecken 397">
              <a:hlinkClick r:id="rId6" action="ppaction://hlinksldjump"/>
              <a:extLst>
                <a:ext uri="{FF2B5EF4-FFF2-40B4-BE49-F238E27FC236}">
                  <a16:creationId xmlns:a16="http://schemas.microsoft.com/office/drawing/2014/main" id="{2268AAFB-CD1D-47ED-B0C4-0A7E560C39BC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9" name="Rechteck: abgerundete Ecken 398">
              <a:extLst>
                <a:ext uri="{FF2B5EF4-FFF2-40B4-BE49-F238E27FC236}">
                  <a16:creationId xmlns:a16="http://schemas.microsoft.com/office/drawing/2014/main" id="{0BFC7D6B-7FA4-41E1-9655-C1086D0BC56F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0" name="Rechteck: abgerundete Ecken 399">
              <a:extLst>
                <a:ext uri="{FF2B5EF4-FFF2-40B4-BE49-F238E27FC236}">
                  <a16:creationId xmlns:a16="http://schemas.microsoft.com/office/drawing/2014/main" id="{A8F135BD-40AE-4329-90F8-C0F448D5408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1" name="Rechteck: abgerundete Ecken 400">
              <a:extLst>
                <a:ext uri="{FF2B5EF4-FFF2-40B4-BE49-F238E27FC236}">
                  <a16:creationId xmlns:a16="http://schemas.microsoft.com/office/drawing/2014/main" id="{DFB40AEE-D8FA-4CA7-B57D-6F629296FA8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2" name="Rechteck: abgerundete Ecken 401">
              <a:extLst>
                <a:ext uri="{FF2B5EF4-FFF2-40B4-BE49-F238E27FC236}">
                  <a16:creationId xmlns:a16="http://schemas.microsoft.com/office/drawing/2014/main" id="{4693CDAE-0CE7-462F-A7AB-F7585E43C1E7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3" name="Rechteck: abgerundete Ecken 402">
              <a:extLst>
                <a:ext uri="{FF2B5EF4-FFF2-40B4-BE49-F238E27FC236}">
                  <a16:creationId xmlns:a16="http://schemas.microsoft.com/office/drawing/2014/main" id="{F52F81E1-C30B-4E61-8029-3612EB4F3468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4" name="Rechteck: abgerundete Ecken 403">
              <a:extLst>
                <a:ext uri="{FF2B5EF4-FFF2-40B4-BE49-F238E27FC236}">
                  <a16:creationId xmlns:a16="http://schemas.microsoft.com/office/drawing/2014/main" id="{0EB78652-0B9E-4558-B4A5-F5F498D1715D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5" name="Rechteck: abgerundete Ecken 404">
              <a:extLst>
                <a:ext uri="{FF2B5EF4-FFF2-40B4-BE49-F238E27FC236}">
                  <a16:creationId xmlns:a16="http://schemas.microsoft.com/office/drawing/2014/main" id="{B9EBE26F-FB33-4F12-9791-9D977E75C23F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6" name="Rechteck: abgerundete Ecken 405">
              <a:extLst>
                <a:ext uri="{FF2B5EF4-FFF2-40B4-BE49-F238E27FC236}">
                  <a16:creationId xmlns:a16="http://schemas.microsoft.com/office/drawing/2014/main" id="{BFAA48E5-8D8A-4E63-AEBE-FE590A1A80E1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95" name="Freihandform: Form 394">
            <a:extLst>
              <a:ext uri="{FF2B5EF4-FFF2-40B4-BE49-F238E27FC236}">
                <a16:creationId xmlns:a16="http://schemas.microsoft.com/office/drawing/2014/main" id="{611A3620-9DFE-47F2-887A-FADFF39A9E3B}"/>
              </a:ext>
            </a:extLst>
          </p:cNvPr>
          <p:cNvSpPr/>
          <p:nvPr/>
        </p:nvSpPr>
        <p:spPr>
          <a:xfrm>
            <a:off x="8489667" y="2258724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96" name="Freihandform: Form 395">
            <a:extLst>
              <a:ext uri="{FF2B5EF4-FFF2-40B4-BE49-F238E27FC236}">
                <a16:creationId xmlns:a16="http://schemas.microsoft.com/office/drawing/2014/main" id="{A227EFDB-2008-41F3-AE9F-BA4D2F186744}"/>
              </a:ext>
            </a:extLst>
          </p:cNvPr>
          <p:cNvSpPr/>
          <p:nvPr/>
        </p:nvSpPr>
        <p:spPr>
          <a:xfrm>
            <a:off x="8436679" y="221764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97" name="Rechteck: abgerundete Ecken 396">
            <a:extLst>
              <a:ext uri="{FF2B5EF4-FFF2-40B4-BE49-F238E27FC236}">
                <a16:creationId xmlns:a16="http://schemas.microsoft.com/office/drawing/2014/main" id="{B40E915F-0E75-4CE2-97DA-7B93CF9E3E4B}"/>
              </a:ext>
            </a:extLst>
          </p:cNvPr>
          <p:cNvSpPr/>
          <p:nvPr/>
        </p:nvSpPr>
        <p:spPr>
          <a:xfrm>
            <a:off x="7723903" y="222309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77" name="Textfeld 376">
            <a:extLst>
              <a:ext uri="{FF2B5EF4-FFF2-40B4-BE49-F238E27FC236}">
                <a16:creationId xmlns:a16="http://schemas.microsoft.com/office/drawing/2014/main" id="{8E5EE671-8CF8-498F-BC19-32EAD82E40B9}"/>
              </a:ext>
            </a:extLst>
          </p:cNvPr>
          <p:cNvSpPr txBox="1"/>
          <p:nvPr/>
        </p:nvSpPr>
        <p:spPr>
          <a:xfrm>
            <a:off x="1267324" y="3158818"/>
            <a:ext cx="32092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D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79" name="Gruppieren 378">
            <a:extLst>
              <a:ext uri="{FF2B5EF4-FFF2-40B4-BE49-F238E27FC236}">
                <a16:creationId xmlns:a16="http://schemas.microsoft.com/office/drawing/2014/main" id="{8DC0339E-B66C-47B3-A051-A74A5D451467}"/>
              </a:ext>
            </a:extLst>
          </p:cNvPr>
          <p:cNvGrpSpPr/>
          <p:nvPr/>
        </p:nvGrpSpPr>
        <p:grpSpPr>
          <a:xfrm>
            <a:off x="1578087" y="3034783"/>
            <a:ext cx="6091874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83" name="Rechteck: abgerundete Ecken 382">
              <a:extLst>
                <a:ext uri="{FF2B5EF4-FFF2-40B4-BE49-F238E27FC236}">
                  <a16:creationId xmlns:a16="http://schemas.microsoft.com/office/drawing/2014/main" id="{45DB118B-BAB4-4B90-9E6A-D4F931459F60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4" name="Rechteck: abgerundete Ecken 383">
              <a:extLst>
                <a:ext uri="{FF2B5EF4-FFF2-40B4-BE49-F238E27FC236}">
                  <a16:creationId xmlns:a16="http://schemas.microsoft.com/office/drawing/2014/main" id="{D0DC3C1B-4F56-49E9-A55E-187E287E8E89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5" name="Rechteck: abgerundete Ecken 384">
              <a:extLst>
                <a:ext uri="{FF2B5EF4-FFF2-40B4-BE49-F238E27FC236}">
                  <a16:creationId xmlns:a16="http://schemas.microsoft.com/office/drawing/2014/main" id="{63DBAD73-7E3E-4601-8A80-00026019774B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6" name="Rechteck: abgerundete Ecken 385">
              <a:extLst>
                <a:ext uri="{FF2B5EF4-FFF2-40B4-BE49-F238E27FC236}">
                  <a16:creationId xmlns:a16="http://schemas.microsoft.com/office/drawing/2014/main" id="{CB772F56-EA02-47AC-8A29-306203E9057D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7" name="Rechteck: abgerundete Ecken 386">
              <a:extLst>
                <a:ext uri="{FF2B5EF4-FFF2-40B4-BE49-F238E27FC236}">
                  <a16:creationId xmlns:a16="http://schemas.microsoft.com/office/drawing/2014/main" id="{A66C2EC8-F47A-4B98-863D-44E8E2C0B070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8" name="Rechteck: abgerundete Ecken 387">
              <a:extLst>
                <a:ext uri="{FF2B5EF4-FFF2-40B4-BE49-F238E27FC236}">
                  <a16:creationId xmlns:a16="http://schemas.microsoft.com/office/drawing/2014/main" id="{0A10E07F-244F-46BB-A580-26DC467951DF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9" name="Rechteck: abgerundete Ecken 388">
              <a:extLst>
                <a:ext uri="{FF2B5EF4-FFF2-40B4-BE49-F238E27FC236}">
                  <a16:creationId xmlns:a16="http://schemas.microsoft.com/office/drawing/2014/main" id="{43D45E27-FC6A-46B1-AD94-C884D1924C4A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0" name="Rechteck: abgerundete Ecken 389">
              <a:extLst>
                <a:ext uri="{FF2B5EF4-FFF2-40B4-BE49-F238E27FC236}">
                  <a16:creationId xmlns:a16="http://schemas.microsoft.com/office/drawing/2014/main" id="{5B9332B3-4BB3-4FFA-86E0-3465203D49D8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1" name="Rechteck: abgerundete Ecken 390">
              <a:extLst>
                <a:ext uri="{FF2B5EF4-FFF2-40B4-BE49-F238E27FC236}">
                  <a16:creationId xmlns:a16="http://schemas.microsoft.com/office/drawing/2014/main" id="{D2B3AED2-D8C2-4E53-9C64-77400CD22AEE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80" name="Freihandform: Form 379">
            <a:extLst>
              <a:ext uri="{FF2B5EF4-FFF2-40B4-BE49-F238E27FC236}">
                <a16:creationId xmlns:a16="http://schemas.microsoft.com/office/drawing/2014/main" id="{7C6D3028-5061-4423-AD5D-3D8D239CBF3E}"/>
              </a:ext>
            </a:extLst>
          </p:cNvPr>
          <p:cNvSpPr/>
          <p:nvPr/>
        </p:nvSpPr>
        <p:spPr>
          <a:xfrm>
            <a:off x="8495502" y="307050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1" name="Freihandform: Form 380">
            <a:extLst>
              <a:ext uri="{FF2B5EF4-FFF2-40B4-BE49-F238E27FC236}">
                <a16:creationId xmlns:a16="http://schemas.microsoft.com/office/drawing/2014/main" id="{7C4F0B02-83FA-4A12-8CE5-51CBDD7407DC}"/>
              </a:ext>
            </a:extLst>
          </p:cNvPr>
          <p:cNvSpPr/>
          <p:nvPr/>
        </p:nvSpPr>
        <p:spPr>
          <a:xfrm>
            <a:off x="8442514" y="302942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2" name="Rechteck: abgerundete Ecken 381">
            <a:extLst>
              <a:ext uri="{FF2B5EF4-FFF2-40B4-BE49-F238E27FC236}">
                <a16:creationId xmlns:a16="http://schemas.microsoft.com/office/drawing/2014/main" id="{1282DFC4-F266-4AD6-9F4C-310A22A05E37}"/>
              </a:ext>
            </a:extLst>
          </p:cNvPr>
          <p:cNvSpPr/>
          <p:nvPr/>
        </p:nvSpPr>
        <p:spPr>
          <a:xfrm>
            <a:off x="7729738" y="303487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2" name="Textfeld 361">
            <a:extLst>
              <a:ext uri="{FF2B5EF4-FFF2-40B4-BE49-F238E27FC236}">
                <a16:creationId xmlns:a16="http://schemas.microsoft.com/office/drawing/2014/main" id="{E8753B8F-667E-4FC9-8455-5F3A5A76EA6E}"/>
              </a:ext>
            </a:extLst>
          </p:cNvPr>
          <p:cNvSpPr txBox="1"/>
          <p:nvPr/>
        </p:nvSpPr>
        <p:spPr>
          <a:xfrm>
            <a:off x="1264439" y="3980936"/>
            <a:ext cx="2614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64" name="Gruppieren 363">
            <a:extLst>
              <a:ext uri="{FF2B5EF4-FFF2-40B4-BE49-F238E27FC236}">
                <a16:creationId xmlns:a16="http://schemas.microsoft.com/office/drawing/2014/main" id="{58D08648-B1B6-4449-AD55-86AFFE24003C}"/>
              </a:ext>
            </a:extLst>
          </p:cNvPr>
          <p:cNvGrpSpPr/>
          <p:nvPr/>
        </p:nvGrpSpPr>
        <p:grpSpPr>
          <a:xfrm>
            <a:off x="1577266" y="3854466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68" name="Rechteck: abgerundete Ecken 367">
              <a:extLst>
                <a:ext uri="{FF2B5EF4-FFF2-40B4-BE49-F238E27FC236}">
                  <a16:creationId xmlns:a16="http://schemas.microsoft.com/office/drawing/2014/main" id="{97EBA017-3F75-4D15-9A2C-73EA38E0C3AA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69" name="Rechteck: abgerundete Ecken 368">
              <a:extLst>
                <a:ext uri="{FF2B5EF4-FFF2-40B4-BE49-F238E27FC236}">
                  <a16:creationId xmlns:a16="http://schemas.microsoft.com/office/drawing/2014/main" id="{A559BA71-65D9-4E7F-A783-9FCF66D03650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0" name="Rechteck: abgerundete Ecken 369">
              <a:extLst>
                <a:ext uri="{FF2B5EF4-FFF2-40B4-BE49-F238E27FC236}">
                  <a16:creationId xmlns:a16="http://schemas.microsoft.com/office/drawing/2014/main" id="{C4E449B5-8393-4520-9C63-C18CFFB5807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1" name="Rechteck: abgerundete Ecken 370">
              <a:extLst>
                <a:ext uri="{FF2B5EF4-FFF2-40B4-BE49-F238E27FC236}">
                  <a16:creationId xmlns:a16="http://schemas.microsoft.com/office/drawing/2014/main" id="{D793C6EF-1B15-4F17-9C41-7DD5AE717AD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2" name="Rechteck: abgerundete Ecken 371">
              <a:extLst>
                <a:ext uri="{FF2B5EF4-FFF2-40B4-BE49-F238E27FC236}">
                  <a16:creationId xmlns:a16="http://schemas.microsoft.com/office/drawing/2014/main" id="{78C30CE0-BCE2-4127-A0CB-3E3E4059559A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3" name="Rechteck: abgerundete Ecken 372">
              <a:extLst>
                <a:ext uri="{FF2B5EF4-FFF2-40B4-BE49-F238E27FC236}">
                  <a16:creationId xmlns:a16="http://schemas.microsoft.com/office/drawing/2014/main" id="{F9B76325-4E55-4B30-A891-BBFEFC578FF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4" name="Rechteck: abgerundete Ecken 373">
              <a:extLst>
                <a:ext uri="{FF2B5EF4-FFF2-40B4-BE49-F238E27FC236}">
                  <a16:creationId xmlns:a16="http://schemas.microsoft.com/office/drawing/2014/main" id="{73BC3E50-96EF-45B8-A9AC-BB0CE9761FA2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5" name="Rechteck: abgerundete Ecken 374">
              <a:extLst>
                <a:ext uri="{FF2B5EF4-FFF2-40B4-BE49-F238E27FC236}">
                  <a16:creationId xmlns:a16="http://schemas.microsoft.com/office/drawing/2014/main" id="{489C0CDD-7489-4F67-9210-12E483F04347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6" name="Rechteck: abgerundete Ecken 375">
              <a:extLst>
                <a:ext uri="{FF2B5EF4-FFF2-40B4-BE49-F238E27FC236}">
                  <a16:creationId xmlns:a16="http://schemas.microsoft.com/office/drawing/2014/main" id="{02F4B221-40E2-4A82-8410-EF4C77EBC105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65" name="Freihandform: Form 364">
            <a:extLst>
              <a:ext uri="{FF2B5EF4-FFF2-40B4-BE49-F238E27FC236}">
                <a16:creationId xmlns:a16="http://schemas.microsoft.com/office/drawing/2014/main" id="{5B1058DF-350B-4020-A6DD-4879048D2418}"/>
              </a:ext>
            </a:extLst>
          </p:cNvPr>
          <p:cNvSpPr/>
          <p:nvPr/>
        </p:nvSpPr>
        <p:spPr>
          <a:xfrm>
            <a:off x="8494680" y="3890186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6" name="Freihandform: Form 365">
            <a:extLst>
              <a:ext uri="{FF2B5EF4-FFF2-40B4-BE49-F238E27FC236}">
                <a16:creationId xmlns:a16="http://schemas.microsoft.com/office/drawing/2014/main" id="{305B17EE-740A-4E5B-9B8B-1557244286C3}"/>
              </a:ext>
            </a:extLst>
          </p:cNvPr>
          <p:cNvSpPr/>
          <p:nvPr/>
        </p:nvSpPr>
        <p:spPr>
          <a:xfrm>
            <a:off x="8441692" y="3849110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7" name="Rechteck: abgerundete Ecken 366">
            <a:extLst>
              <a:ext uri="{FF2B5EF4-FFF2-40B4-BE49-F238E27FC236}">
                <a16:creationId xmlns:a16="http://schemas.microsoft.com/office/drawing/2014/main" id="{65D66DAF-B983-4A70-A28A-C592A0D5A5EB}"/>
              </a:ext>
            </a:extLst>
          </p:cNvPr>
          <p:cNvSpPr/>
          <p:nvPr/>
        </p:nvSpPr>
        <p:spPr>
          <a:xfrm>
            <a:off x="7728916" y="3854553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51" name="Textfeld 350">
            <a:extLst>
              <a:ext uri="{FF2B5EF4-FFF2-40B4-BE49-F238E27FC236}">
                <a16:creationId xmlns:a16="http://schemas.microsoft.com/office/drawing/2014/main" id="{0E64C8B2-1A37-4FAE-938C-38DF3D1BB453}"/>
              </a:ext>
            </a:extLst>
          </p:cNvPr>
          <p:cNvSpPr txBox="1"/>
          <p:nvPr/>
        </p:nvSpPr>
        <p:spPr>
          <a:xfrm>
            <a:off x="1232732" y="5570561"/>
            <a:ext cx="31290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52" name="Rechteck: abgerundete Ecken 351">
            <a:extLst>
              <a:ext uri="{FF2B5EF4-FFF2-40B4-BE49-F238E27FC236}">
                <a16:creationId xmlns:a16="http://schemas.microsoft.com/office/drawing/2014/main" id="{0146A524-A166-4363-8CD2-DCD11818F01C}"/>
              </a:ext>
            </a:extLst>
          </p:cNvPr>
          <p:cNvSpPr/>
          <p:nvPr/>
        </p:nvSpPr>
        <p:spPr>
          <a:xfrm>
            <a:off x="1574361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353" name="Rechteck: abgerundete Ecken 352">
            <a:extLst>
              <a:ext uri="{FF2B5EF4-FFF2-40B4-BE49-F238E27FC236}">
                <a16:creationId xmlns:a16="http://schemas.microsoft.com/office/drawing/2014/main" id="{C98AD8DA-0155-4316-8517-3FA043F17761}"/>
              </a:ext>
            </a:extLst>
          </p:cNvPr>
          <p:cNvSpPr/>
          <p:nvPr/>
        </p:nvSpPr>
        <p:spPr>
          <a:xfrm>
            <a:off x="2260267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354" name="Rechteck: abgerundete Ecken 353">
            <a:extLst>
              <a:ext uri="{FF2B5EF4-FFF2-40B4-BE49-F238E27FC236}">
                <a16:creationId xmlns:a16="http://schemas.microsoft.com/office/drawing/2014/main" id="{90FD0AE2-4308-4142-BF03-ACF83E151A6F}"/>
              </a:ext>
            </a:extLst>
          </p:cNvPr>
          <p:cNvSpPr/>
          <p:nvPr/>
        </p:nvSpPr>
        <p:spPr>
          <a:xfrm>
            <a:off x="2948063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355" name="Rechteck: abgerundete Ecken 354">
            <a:extLst>
              <a:ext uri="{FF2B5EF4-FFF2-40B4-BE49-F238E27FC236}">
                <a16:creationId xmlns:a16="http://schemas.microsoft.com/office/drawing/2014/main" id="{A28C17AA-6EFC-4F90-AA1B-8EB2C0836504}"/>
              </a:ext>
            </a:extLst>
          </p:cNvPr>
          <p:cNvSpPr/>
          <p:nvPr/>
        </p:nvSpPr>
        <p:spPr>
          <a:xfrm>
            <a:off x="3629741" y="5463075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6" name="Rechteck: abgerundete Ecken 355">
            <a:extLst>
              <a:ext uri="{FF2B5EF4-FFF2-40B4-BE49-F238E27FC236}">
                <a16:creationId xmlns:a16="http://schemas.microsoft.com/office/drawing/2014/main" id="{A5FC6841-7F14-4578-9736-EFFA1A65EA7B}"/>
              </a:ext>
            </a:extLst>
          </p:cNvPr>
          <p:cNvSpPr/>
          <p:nvPr/>
        </p:nvSpPr>
        <p:spPr>
          <a:xfrm>
            <a:off x="4318010" y="546307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357" name="Rechteck: abgerundete Ecken 356">
            <a:extLst>
              <a:ext uri="{FF2B5EF4-FFF2-40B4-BE49-F238E27FC236}">
                <a16:creationId xmlns:a16="http://schemas.microsoft.com/office/drawing/2014/main" id="{648AD58C-2C4E-4C4A-BA62-DD644280B05B}"/>
              </a:ext>
            </a:extLst>
          </p:cNvPr>
          <p:cNvSpPr/>
          <p:nvPr/>
        </p:nvSpPr>
        <p:spPr>
          <a:xfrm>
            <a:off x="4999504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8" name="Rechteck: abgerundete Ecken 357">
            <a:extLst>
              <a:ext uri="{FF2B5EF4-FFF2-40B4-BE49-F238E27FC236}">
                <a16:creationId xmlns:a16="http://schemas.microsoft.com/office/drawing/2014/main" id="{12EFD9D9-AF9E-458A-BC4D-926405100154}"/>
              </a:ext>
            </a:extLst>
          </p:cNvPr>
          <p:cNvSpPr/>
          <p:nvPr/>
        </p:nvSpPr>
        <p:spPr>
          <a:xfrm>
            <a:off x="5683020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9" name="Rechteck: abgerundete Ecken 358">
            <a:extLst>
              <a:ext uri="{FF2B5EF4-FFF2-40B4-BE49-F238E27FC236}">
                <a16:creationId xmlns:a16="http://schemas.microsoft.com/office/drawing/2014/main" id="{69E14864-467D-4D2E-968B-CF270BA89B1F}"/>
              </a:ext>
            </a:extLst>
          </p:cNvPr>
          <p:cNvSpPr/>
          <p:nvPr/>
        </p:nvSpPr>
        <p:spPr>
          <a:xfrm>
            <a:off x="6363474" y="5460886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0" name="Rechteck: abgerundete Ecken 359">
            <a:hlinkClick r:id="rId7" action="ppaction://hlinksldjump"/>
            <a:extLst>
              <a:ext uri="{FF2B5EF4-FFF2-40B4-BE49-F238E27FC236}">
                <a16:creationId xmlns:a16="http://schemas.microsoft.com/office/drawing/2014/main" id="{50CB73DD-1490-49FE-AEF5-F03962676169}"/>
              </a:ext>
            </a:extLst>
          </p:cNvPr>
          <p:cNvSpPr/>
          <p:nvPr/>
        </p:nvSpPr>
        <p:spPr>
          <a:xfrm>
            <a:off x="7043927" y="5460886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1" name="Freihandform: Form 360">
            <a:extLst>
              <a:ext uri="{FF2B5EF4-FFF2-40B4-BE49-F238E27FC236}">
                <a16:creationId xmlns:a16="http://schemas.microsoft.com/office/drawing/2014/main" id="{3C7A5897-634E-4C0D-8DF7-FBE6060A5EDA}"/>
              </a:ext>
            </a:extLst>
          </p:cNvPr>
          <p:cNvSpPr/>
          <p:nvPr/>
        </p:nvSpPr>
        <p:spPr>
          <a:xfrm>
            <a:off x="7738388" y="546850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2" name="Rechteck: abgerundete Ecken 341">
            <a:extLst>
              <a:ext uri="{FF2B5EF4-FFF2-40B4-BE49-F238E27FC236}">
                <a16:creationId xmlns:a16="http://schemas.microsoft.com/office/drawing/2014/main" id="{94541B61-06E0-471D-8617-5B4C1A9C4063}"/>
              </a:ext>
            </a:extLst>
          </p:cNvPr>
          <p:cNvSpPr/>
          <p:nvPr/>
        </p:nvSpPr>
        <p:spPr>
          <a:xfrm>
            <a:off x="1571429" y="4657214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3" name="Rechteck: abgerundete Ecken 342">
            <a:extLst>
              <a:ext uri="{FF2B5EF4-FFF2-40B4-BE49-F238E27FC236}">
                <a16:creationId xmlns:a16="http://schemas.microsoft.com/office/drawing/2014/main" id="{83661C2A-32AF-4C0E-A5BB-5A72F374332A}"/>
              </a:ext>
            </a:extLst>
          </p:cNvPr>
          <p:cNvSpPr/>
          <p:nvPr/>
        </p:nvSpPr>
        <p:spPr>
          <a:xfrm>
            <a:off x="2257335" y="4657214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4" name="Rechteck: abgerundete Ecken 343">
            <a:extLst>
              <a:ext uri="{FF2B5EF4-FFF2-40B4-BE49-F238E27FC236}">
                <a16:creationId xmlns:a16="http://schemas.microsoft.com/office/drawing/2014/main" id="{B321B26C-E2AC-4EFB-BAD8-98B7AE3253ED}"/>
              </a:ext>
            </a:extLst>
          </p:cNvPr>
          <p:cNvSpPr/>
          <p:nvPr/>
        </p:nvSpPr>
        <p:spPr>
          <a:xfrm>
            <a:off x="2945133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5" name="Rechteck: abgerundete Ecken 344">
            <a:extLst>
              <a:ext uri="{FF2B5EF4-FFF2-40B4-BE49-F238E27FC236}">
                <a16:creationId xmlns:a16="http://schemas.microsoft.com/office/drawing/2014/main" id="{300A2179-C59C-4F64-97C2-37BAF9C619A8}"/>
              </a:ext>
            </a:extLst>
          </p:cNvPr>
          <p:cNvSpPr/>
          <p:nvPr/>
        </p:nvSpPr>
        <p:spPr>
          <a:xfrm>
            <a:off x="3626810" y="4659382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6" name="Rechteck: abgerundete Ecken 345">
            <a:extLst>
              <a:ext uri="{FF2B5EF4-FFF2-40B4-BE49-F238E27FC236}">
                <a16:creationId xmlns:a16="http://schemas.microsoft.com/office/drawing/2014/main" id="{151C54C6-F587-4753-8526-9607936E1DB2}"/>
              </a:ext>
            </a:extLst>
          </p:cNvPr>
          <p:cNvSpPr/>
          <p:nvPr/>
        </p:nvSpPr>
        <p:spPr>
          <a:xfrm>
            <a:off x="4315077" y="465937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7" name="Rechteck: abgerundete Ecken 346">
            <a:extLst>
              <a:ext uri="{FF2B5EF4-FFF2-40B4-BE49-F238E27FC236}">
                <a16:creationId xmlns:a16="http://schemas.microsoft.com/office/drawing/2014/main" id="{38011A91-DB46-4A48-83E5-CBF02B5ACC47}"/>
              </a:ext>
            </a:extLst>
          </p:cNvPr>
          <p:cNvSpPr/>
          <p:nvPr/>
        </p:nvSpPr>
        <p:spPr>
          <a:xfrm>
            <a:off x="4996571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8" name="Rechteck: abgerundete Ecken 347">
            <a:extLst>
              <a:ext uri="{FF2B5EF4-FFF2-40B4-BE49-F238E27FC236}">
                <a16:creationId xmlns:a16="http://schemas.microsoft.com/office/drawing/2014/main" id="{65BDDE88-E7AC-4A8C-8EC0-25C78427B94F}"/>
              </a:ext>
            </a:extLst>
          </p:cNvPr>
          <p:cNvSpPr/>
          <p:nvPr/>
        </p:nvSpPr>
        <p:spPr>
          <a:xfrm>
            <a:off x="5680089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9" name="Rechteck: abgerundete Ecken 348">
            <a:extLst>
              <a:ext uri="{FF2B5EF4-FFF2-40B4-BE49-F238E27FC236}">
                <a16:creationId xmlns:a16="http://schemas.microsoft.com/office/drawing/2014/main" id="{7930F58B-A2F6-4B84-8E28-C4F59F190F8A}"/>
              </a:ext>
            </a:extLst>
          </p:cNvPr>
          <p:cNvSpPr/>
          <p:nvPr/>
        </p:nvSpPr>
        <p:spPr>
          <a:xfrm>
            <a:off x="6360542" y="4657193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50" name="Rechteck: abgerundete Ecken 349">
            <a:extLst>
              <a:ext uri="{FF2B5EF4-FFF2-40B4-BE49-F238E27FC236}">
                <a16:creationId xmlns:a16="http://schemas.microsoft.com/office/drawing/2014/main" id="{6DBC5533-F23A-4F2C-9C82-8797AC6A7100}"/>
              </a:ext>
            </a:extLst>
          </p:cNvPr>
          <p:cNvSpPr/>
          <p:nvPr/>
        </p:nvSpPr>
        <p:spPr>
          <a:xfrm>
            <a:off x="7040996" y="4657193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38" name="Textfeld 337">
            <a:extLst>
              <a:ext uri="{FF2B5EF4-FFF2-40B4-BE49-F238E27FC236}">
                <a16:creationId xmlns:a16="http://schemas.microsoft.com/office/drawing/2014/main" id="{94A4347A-F839-4863-AC29-50A212057650}"/>
              </a:ext>
            </a:extLst>
          </p:cNvPr>
          <p:cNvSpPr txBox="1"/>
          <p:nvPr/>
        </p:nvSpPr>
        <p:spPr>
          <a:xfrm>
            <a:off x="1289799" y="4775276"/>
            <a:ext cx="2037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39" name="Freihandform: Form 338">
            <a:extLst>
              <a:ext uri="{FF2B5EF4-FFF2-40B4-BE49-F238E27FC236}">
                <a16:creationId xmlns:a16="http://schemas.microsoft.com/office/drawing/2014/main" id="{77907236-67F4-4061-A31F-C17C2F48E198}"/>
              </a:ext>
            </a:extLst>
          </p:cNvPr>
          <p:cNvSpPr/>
          <p:nvPr/>
        </p:nvSpPr>
        <p:spPr>
          <a:xfrm>
            <a:off x="8488843" y="469291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0" name="Freihandform: Form 339">
            <a:extLst>
              <a:ext uri="{FF2B5EF4-FFF2-40B4-BE49-F238E27FC236}">
                <a16:creationId xmlns:a16="http://schemas.microsoft.com/office/drawing/2014/main" id="{D96EAFBF-5ED3-41DF-91B5-6123E955C59C}"/>
              </a:ext>
            </a:extLst>
          </p:cNvPr>
          <p:cNvSpPr/>
          <p:nvPr/>
        </p:nvSpPr>
        <p:spPr>
          <a:xfrm>
            <a:off x="8435855" y="465183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1" name="Rechteck: abgerundete Ecken 340">
            <a:extLst>
              <a:ext uri="{FF2B5EF4-FFF2-40B4-BE49-F238E27FC236}">
                <a16:creationId xmlns:a16="http://schemas.microsoft.com/office/drawing/2014/main" id="{29A21FD2-53B8-407F-8174-FB82FD0B5986}"/>
              </a:ext>
            </a:extLst>
          </p:cNvPr>
          <p:cNvSpPr/>
          <p:nvPr/>
        </p:nvSpPr>
        <p:spPr>
          <a:xfrm>
            <a:off x="7723079" y="465728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2" name="Textfeld 321">
            <a:extLst>
              <a:ext uri="{FF2B5EF4-FFF2-40B4-BE49-F238E27FC236}">
                <a16:creationId xmlns:a16="http://schemas.microsoft.com/office/drawing/2014/main" id="{8268C813-A204-43D8-A7E5-7627DC2D5128}"/>
              </a:ext>
            </a:extLst>
          </p:cNvPr>
          <p:cNvSpPr txBox="1"/>
          <p:nvPr/>
        </p:nvSpPr>
        <p:spPr>
          <a:xfrm>
            <a:off x="1276658" y="1582058"/>
            <a:ext cx="2792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24" name="Gruppieren 323">
            <a:extLst>
              <a:ext uri="{FF2B5EF4-FFF2-40B4-BE49-F238E27FC236}">
                <a16:creationId xmlns:a16="http://schemas.microsoft.com/office/drawing/2014/main" id="{D682E849-88B4-446B-91E6-E7B20488323B}"/>
              </a:ext>
            </a:extLst>
          </p:cNvPr>
          <p:cNvGrpSpPr/>
          <p:nvPr/>
        </p:nvGrpSpPr>
        <p:grpSpPr>
          <a:xfrm>
            <a:off x="1571130" y="1444755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28" name="Rechteck: abgerundete Ecken 327">
              <a:extLst>
                <a:ext uri="{FF2B5EF4-FFF2-40B4-BE49-F238E27FC236}">
                  <a16:creationId xmlns:a16="http://schemas.microsoft.com/office/drawing/2014/main" id="{B8D97BD0-EB83-48CA-987A-4C0D260821B6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29" name="Rechteck: abgerundete Ecken 328">
              <a:extLst>
                <a:ext uri="{FF2B5EF4-FFF2-40B4-BE49-F238E27FC236}">
                  <a16:creationId xmlns:a16="http://schemas.microsoft.com/office/drawing/2014/main" id="{40C37923-7D7B-41BF-A1F6-DF8D199BE4A5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0" name="Rechteck: abgerundete Ecken 329">
              <a:extLst>
                <a:ext uri="{FF2B5EF4-FFF2-40B4-BE49-F238E27FC236}">
                  <a16:creationId xmlns:a16="http://schemas.microsoft.com/office/drawing/2014/main" id="{6A3FB9BF-227F-4EC6-9E43-E8862E5E2961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1" name="Rechteck: abgerundete Ecken 330">
              <a:extLst>
                <a:ext uri="{FF2B5EF4-FFF2-40B4-BE49-F238E27FC236}">
                  <a16:creationId xmlns:a16="http://schemas.microsoft.com/office/drawing/2014/main" id="{6235165F-C01A-485D-BB57-D6E22022CCA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2" name="Rechteck: abgerundete Ecken 331">
              <a:extLst>
                <a:ext uri="{FF2B5EF4-FFF2-40B4-BE49-F238E27FC236}">
                  <a16:creationId xmlns:a16="http://schemas.microsoft.com/office/drawing/2014/main" id="{A4078B7F-3A1A-4D56-B923-40365B4E3DA6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3" name="Rechteck: abgerundete Ecken 332">
              <a:extLst>
                <a:ext uri="{FF2B5EF4-FFF2-40B4-BE49-F238E27FC236}">
                  <a16:creationId xmlns:a16="http://schemas.microsoft.com/office/drawing/2014/main" id="{A811B9EF-9C2D-4C6A-8B9C-A0F686B3CB1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4" name="Rechteck: abgerundete Ecken 333">
              <a:extLst>
                <a:ext uri="{FF2B5EF4-FFF2-40B4-BE49-F238E27FC236}">
                  <a16:creationId xmlns:a16="http://schemas.microsoft.com/office/drawing/2014/main" id="{60A19DD6-2110-4EAB-848D-248840651F55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5" name="Rechteck: abgerundete Ecken 334">
              <a:extLst>
                <a:ext uri="{FF2B5EF4-FFF2-40B4-BE49-F238E27FC236}">
                  <a16:creationId xmlns:a16="http://schemas.microsoft.com/office/drawing/2014/main" id="{DD25EC96-C669-40D6-A332-E3CB49A598FD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6" name="Rechteck: abgerundete Ecken 335">
              <a:extLst>
                <a:ext uri="{FF2B5EF4-FFF2-40B4-BE49-F238E27FC236}">
                  <a16:creationId xmlns:a16="http://schemas.microsoft.com/office/drawing/2014/main" id="{032CE7F9-F2FA-4244-983D-B3397A098E7B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25" name="Freihandform: Form 324">
            <a:extLst>
              <a:ext uri="{FF2B5EF4-FFF2-40B4-BE49-F238E27FC236}">
                <a16:creationId xmlns:a16="http://schemas.microsoft.com/office/drawing/2014/main" id="{7B45F1FB-7EEC-4092-BD5C-3EB60BC27C71}"/>
              </a:ext>
            </a:extLst>
          </p:cNvPr>
          <p:cNvSpPr/>
          <p:nvPr/>
        </p:nvSpPr>
        <p:spPr>
          <a:xfrm>
            <a:off x="8488544" y="148047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6" name="Freihandform: Form 325">
            <a:extLst>
              <a:ext uri="{FF2B5EF4-FFF2-40B4-BE49-F238E27FC236}">
                <a16:creationId xmlns:a16="http://schemas.microsoft.com/office/drawing/2014/main" id="{770CDE74-15F0-4E20-A109-6496F025CB34}"/>
              </a:ext>
            </a:extLst>
          </p:cNvPr>
          <p:cNvSpPr/>
          <p:nvPr/>
        </p:nvSpPr>
        <p:spPr>
          <a:xfrm>
            <a:off x="8435556" y="1439399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7" name="Rechteck: abgerundete Ecken 326">
            <a:extLst>
              <a:ext uri="{FF2B5EF4-FFF2-40B4-BE49-F238E27FC236}">
                <a16:creationId xmlns:a16="http://schemas.microsoft.com/office/drawing/2014/main" id="{5ACCA185-F77E-49C8-8F72-CEED86A90301}"/>
              </a:ext>
            </a:extLst>
          </p:cNvPr>
          <p:cNvSpPr/>
          <p:nvPr/>
        </p:nvSpPr>
        <p:spPr>
          <a:xfrm>
            <a:off x="7722780" y="1444842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407" name="Freihandform: Form 406">
            <a:extLst>
              <a:ext uri="{FF2B5EF4-FFF2-40B4-BE49-F238E27FC236}">
                <a16:creationId xmlns:a16="http://schemas.microsoft.com/office/drawing/2014/main" id="{2BE80545-5ED2-45DF-849E-575BABA666AB}"/>
              </a:ext>
            </a:extLst>
          </p:cNvPr>
          <p:cNvSpPr/>
          <p:nvPr/>
        </p:nvSpPr>
        <p:spPr>
          <a:xfrm>
            <a:off x="7783811" y="550958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314" name="Rechteck 313" hidden="1">
            <a:extLst>
              <a:ext uri="{FF2B5EF4-FFF2-40B4-BE49-F238E27FC236}">
                <a16:creationId xmlns:a16="http://schemas.microsoft.com/office/drawing/2014/main" id="{8B370C38-E99E-4FD1-B14A-6A33FF3C1218}"/>
              </a:ext>
            </a:extLst>
          </p:cNvPr>
          <p:cNvSpPr/>
          <p:nvPr/>
        </p:nvSpPr>
        <p:spPr>
          <a:xfrm>
            <a:off x="1601351" y="1456751"/>
            <a:ext cx="8995133" cy="45777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A5F99444-B6A3-4386-8A07-3A701ECEEA79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66" name="Gruppieren 165">
              <a:extLst>
                <a:ext uri="{FF2B5EF4-FFF2-40B4-BE49-F238E27FC236}">
                  <a16:creationId xmlns:a16="http://schemas.microsoft.com/office/drawing/2014/main" id="{13561E44-738B-4A67-95DA-35A6A005BA6F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69" name="Grafik 16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30B980FB-BB2F-4253-89CE-766E7BA82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70" name="Kreuz 169">
                <a:extLst>
                  <a:ext uri="{FF2B5EF4-FFF2-40B4-BE49-F238E27FC236}">
                    <a16:creationId xmlns:a16="http://schemas.microsoft.com/office/drawing/2014/main" id="{840581B6-472B-45C1-8CAB-D5CA2EFDD13D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20624BC3-5DB4-483A-A014-41678CC58875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8" name="Grafik 167">
              <a:hlinkClick r:id="rId11" action="ppaction://hlinksldjump"/>
              <a:extLst>
                <a:ext uri="{FF2B5EF4-FFF2-40B4-BE49-F238E27FC236}">
                  <a16:creationId xmlns:a16="http://schemas.microsoft.com/office/drawing/2014/main" id="{10DE18A7-F6DD-4D12-8C22-3E5DD7632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C97AAEFB-995A-4381-9125-8C673035B1C4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19" name="Rechteck: abgerundete Ecken 118">
              <a:extLst>
                <a:ext uri="{FF2B5EF4-FFF2-40B4-BE49-F238E27FC236}">
                  <a16:creationId xmlns:a16="http://schemas.microsoft.com/office/drawing/2014/main" id="{6A39F5F1-AF1F-4778-A530-ACC1F841A992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0" name="Grafik 119">
              <a:extLst>
                <a:ext uri="{FF2B5EF4-FFF2-40B4-BE49-F238E27FC236}">
                  <a16:creationId xmlns:a16="http://schemas.microsoft.com/office/drawing/2014/main" id="{0AF1A8BC-9230-41EA-8879-7FBF7BEFC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D9664035-C871-4550-937D-B9FA225B9213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06" name="Freihandform 23">
              <a:extLst>
                <a:ext uri="{FF2B5EF4-FFF2-40B4-BE49-F238E27FC236}">
                  <a16:creationId xmlns:a16="http://schemas.microsoft.com/office/drawing/2014/main" id="{089F51F7-0493-4C4D-9256-46895D104276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07" name="Grafik 106">
              <a:extLst>
                <a:ext uri="{FF2B5EF4-FFF2-40B4-BE49-F238E27FC236}">
                  <a16:creationId xmlns:a16="http://schemas.microsoft.com/office/drawing/2014/main" id="{390C76C5-D62D-43B4-9521-4787C4924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95F7F5B4-270C-4502-BEAC-2412BDD8E0CD}"/>
              </a:ext>
            </a:extLst>
          </p:cNvPr>
          <p:cNvGrpSpPr/>
          <p:nvPr/>
        </p:nvGrpSpPr>
        <p:grpSpPr>
          <a:xfrm>
            <a:off x="607793" y="2233747"/>
            <a:ext cx="320355" cy="559577"/>
            <a:chOff x="610240" y="1470938"/>
            <a:chExt cx="387735" cy="677273"/>
          </a:xfrm>
        </p:grpSpPr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BA5B22E5-9B2E-4761-9818-CF6C3FCE40F3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0B9A1BC6-17E5-4906-A9F3-62BFE2535D06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ihandform: Form 134">
              <a:extLst>
                <a:ext uri="{FF2B5EF4-FFF2-40B4-BE49-F238E27FC236}">
                  <a16:creationId xmlns:a16="http://schemas.microsoft.com/office/drawing/2014/main" id="{EA15E6B7-482A-4859-94C5-46AA6BA248A6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EA79223A-434E-47C5-AA61-1BA5DD2EA2F9}"/>
              </a:ext>
            </a:extLst>
          </p:cNvPr>
          <p:cNvGrpSpPr/>
          <p:nvPr/>
        </p:nvGrpSpPr>
        <p:grpSpPr>
          <a:xfrm>
            <a:off x="607127" y="3051882"/>
            <a:ext cx="320355" cy="559577"/>
            <a:chOff x="610240" y="1470938"/>
            <a:chExt cx="387735" cy="677273"/>
          </a:xfrm>
        </p:grpSpPr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D0838934-F83E-461B-B820-9177C921AA7A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EE5BB69A-5383-468E-B696-F181C2AE8C4C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ihandform: Form 138">
              <a:extLst>
                <a:ext uri="{FF2B5EF4-FFF2-40B4-BE49-F238E27FC236}">
                  <a16:creationId xmlns:a16="http://schemas.microsoft.com/office/drawing/2014/main" id="{D41280FD-8E55-4DF5-8B29-126F6986D1C9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40" name="Gruppieren 139">
            <a:extLst>
              <a:ext uri="{FF2B5EF4-FFF2-40B4-BE49-F238E27FC236}">
                <a16:creationId xmlns:a16="http://schemas.microsoft.com/office/drawing/2014/main" id="{EE98CD8B-F5E9-4646-8C78-1B0484FAFABC}"/>
              </a:ext>
            </a:extLst>
          </p:cNvPr>
          <p:cNvGrpSpPr/>
          <p:nvPr/>
        </p:nvGrpSpPr>
        <p:grpSpPr>
          <a:xfrm>
            <a:off x="609882" y="3870017"/>
            <a:ext cx="320355" cy="559577"/>
            <a:chOff x="610240" y="1470938"/>
            <a:chExt cx="387735" cy="677273"/>
          </a:xfrm>
        </p:grpSpPr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FF90FF89-5610-4C53-92FF-C6BCC1172149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D5F27773-1988-49E8-8D61-645024ADE5FD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7D76CBA7-CFD2-4990-B278-201BF590591D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9F9E11EF-0FA7-4FF9-B916-2EB70CA68448}"/>
              </a:ext>
            </a:extLst>
          </p:cNvPr>
          <p:cNvGrpSpPr/>
          <p:nvPr/>
        </p:nvGrpSpPr>
        <p:grpSpPr>
          <a:xfrm>
            <a:off x="610251" y="4656833"/>
            <a:ext cx="320355" cy="559577"/>
            <a:chOff x="610240" y="1470938"/>
            <a:chExt cx="387735" cy="677273"/>
          </a:xfrm>
        </p:grpSpPr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D286F78D-81EB-432B-8790-72F931B553F4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53BFBE00-A16B-42A2-AA30-3D293D61E1F0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19370E13-8219-44F5-9AF8-4E98506768C3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86FC6101-4227-4247-A6FF-6932FD785530}"/>
              </a:ext>
            </a:extLst>
          </p:cNvPr>
          <p:cNvGrpSpPr/>
          <p:nvPr/>
        </p:nvGrpSpPr>
        <p:grpSpPr>
          <a:xfrm>
            <a:off x="601974" y="5467297"/>
            <a:ext cx="320355" cy="559577"/>
            <a:chOff x="610240" y="1470938"/>
            <a:chExt cx="387735" cy="677273"/>
          </a:xfrm>
        </p:grpSpPr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B32F9A45-CB74-4B43-BB6D-4C71788D1C47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841C7BBC-1CF7-40D1-B948-E387533C3835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677638C8-4254-44DA-8C67-C9729CA9BBC9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52" name="Gruppieren 151">
            <a:extLst>
              <a:ext uri="{FF2B5EF4-FFF2-40B4-BE49-F238E27FC236}">
                <a16:creationId xmlns:a16="http://schemas.microsoft.com/office/drawing/2014/main" id="{AC90720B-43FE-4822-914A-62A3272EE351}"/>
              </a:ext>
            </a:extLst>
          </p:cNvPr>
          <p:cNvGrpSpPr/>
          <p:nvPr/>
        </p:nvGrpSpPr>
        <p:grpSpPr>
          <a:xfrm>
            <a:off x="607793" y="1453217"/>
            <a:ext cx="320355" cy="559577"/>
            <a:chOff x="610240" y="1470938"/>
            <a:chExt cx="387735" cy="677273"/>
          </a:xfrm>
        </p:grpSpPr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B9C311EF-B305-4A6B-A1ED-1E9F2AB58678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0E0C52C4-5F6C-4252-BFB8-E17A5788E92B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88A9920A-F012-4CC7-B8F2-4F8A7D542A28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55527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rafik 124">
            <a:extLst>
              <a:ext uri="{FF2B5EF4-FFF2-40B4-BE49-F238E27FC236}">
                <a16:creationId xmlns:a16="http://schemas.microsoft.com/office/drawing/2014/main" id="{37252F5B-0B2D-4B9B-BBD5-6AC9808B8B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129" name="Flussdiagramm: Alternativer Prozess 128">
            <a:extLst>
              <a:ext uri="{FF2B5EF4-FFF2-40B4-BE49-F238E27FC236}">
                <a16:creationId xmlns:a16="http://schemas.microsoft.com/office/drawing/2014/main" id="{5A5C590E-3E27-47B8-A782-C47145A0AB80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6FD75A34-1299-4278-9DDC-73671438D992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31" name="Grafik 130">
            <a:extLst>
              <a:ext uri="{FF2B5EF4-FFF2-40B4-BE49-F238E27FC236}">
                <a16:creationId xmlns:a16="http://schemas.microsoft.com/office/drawing/2014/main" id="{22BF9D11-3497-4823-9539-A46CC892C74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392" name="Textfeld 391">
            <a:extLst>
              <a:ext uri="{FF2B5EF4-FFF2-40B4-BE49-F238E27FC236}">
                <a16:creationId xmlns:a16="http://schemas.microsoft.com/office/drawing/2014/main" id="{B4255D10-75B8-4CC1-951D-41BCCFAC0C09}"/>
              </a:ext>
            </a:extLst>
          </p:cNvPr>
          <p:cNvSpPr txBox="1"/>
          <p:nvPr/>
        </p:nvSpPr>
        <p:spPr>
          <a:xfrm>
            <a:off x="1286596" y="2360307"/>
            <a:ext cx="28565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94" name="Gruppieren 393">
            <a:extLst>
              <a:ext uri="{FF2B5EF4-FFF2-40B4-BE49-F238E27FC236}">
                <a16:creationId xmlns:a16="http://schemas.microsoft.com/office/drawing/2014/main" id="{7580625F-7E7C-4FA8-BA4C-95899DF6C2B7}"/>
              </a:ext>
            </a:extLst>
          </p:cNvPr>
          <p:cNvGrpSpPr/>
          <p:nvPr/>
        </p:nvGrpSpPr>
        <p:grpSpPr>
          <a:xfrm>
            <a:off x="1572252" y="2223004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98" name="Rechteck: abgerundete Ecken 397">
              <a:hlinkClick r:id="rId6" action="ppaction://hlinksldjump"/>
              <a:extLst>
                <a:ext uri="{FF2B5EF4-FFF2-40B4-BE49-F238E27FC236}">
                  <a16:creationId xmlns:a16="http://schemas.microsoft.com/office/drawing/2014/main" id="{2268AAFB-CD1D-47ED-B0C4-0A7E560C39BC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9" name="Rechteck: abgerundete Ecken 398">
              <a:extLst>
                <a:ext uri="{FF2B5EF4-FFF2-40B4-BE49-F238E27FC236}">
                  <a16:creationId xmlns:a16="http://schemas.microsoft.com/office/drawing/2014/main" id="{0BFC7D6B-7FA4-41E1-9655-C1086D0BC56F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0" name="Rechteck: abgerundete Ecken 399">
              <a:extLst>
                <a:ext uri="{FF2B5EF4-FFF2-40B4-BE49-F238E27FC236}">
                  <a16:creationId xmlns:a16="http://schemas.microsoft.com/office/drawing/2014/main" id="{A8F135BD-40AE-4329-90F8-C0F448D5408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1" name="Rechteck: abgerundete Ecken 400">
              <a:extLst>
                <a:ext uri="{FF2B5EF4-FFF2-40B4-BE49-F238E27FC236}">
                  <a16:creationId xmlns:a16="http://schemas.microsoft.com/office/drawing/2014/main" id="{DFB40AEE-D8FA-4CA7-B57D-6F629296FA8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2" name="Rechteck: abgerundete Ecken 401">
              <a:extLst>
                <a:ext uri="{FF2B5EF4-FFF2-40B4-BE49-F238E27FC236}">
                  <a16:creationId xmlns:a16="http://schemas.microsoft.com/office/drawing/2014/main" id="{4693CDAE-0CE7-462F-A7AB-F7585E43C1E7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3" name="Rechteck: abgerundete Ecken 402">
              <a:extLst>
                <a:ext uri="{FF2B5EF4-FFF2-40B4-BE49-F238E27FC236}">
                  <a16:creationId xmlns:a16="http://schemas.microsoft.com/office/drawing/2014/main" id="{F52F81E1-C30B-4E61-8029-3612EB4F3468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4" name="Rechteck: abgerundete Ecken 403">
              <a:extLst>
                <a:ext uri="{FF2B5EF4-FFF2-40B4-BE49-F238E27FC236}">
                  <a16:creationId xmlns:a16="http://schemas.microsoft.com/office/drawing/2014/main" id="{0EB78652-0B9E-4558-B4A5-F5F498D1715D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5" name="Rechteck: abgerundete Ecken 404">
              <a:extLst>
                <a:ext uri="{FF2B5EF4-FFF2-40B4-BE49-F238E27FC236}">
                  <a16:creationId xmlns:a16="http://schemas.microsoft.com/office/drawing/2014/main" id="{B9EBE26F-FB33-4F12-9791-9D977E75C23F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6" name="Rechteck: abgerundete Ecken 405">
              <a:extLst>
                <a:ext uri="{FF2B5EF4-FFF2-40B4-BE49-F238E27FC236}">
                  <a16:creationId xmlns:a16="http://schemas.microsoft.com/office/drawing/2014/main" id="{BFAA48E5-8D8A-4E63-AEBE-FE590A1A80E1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95" name="Freihandform: Form 394">
            <a:extLst>
              <a:ext uri="{FF2B5EF4-FFF2-40B4-BE49-F238E27FC236}">
                <a16:creationId xmlns:a16="http://schemas.microsoft.com/office/drawing/2014/main" id="{611A3620-9DFE-47F2-887A-FADFF39A9E3B}"/>
              </a:ext>
            </a:extLst>
          </p:cNvPr>
          <p:cNvSpPr/>
          <p:nvPr/>
        </p:nvSpPr>
        <p:spPr>
          <a:xfrm>
            <a:off x="8489666" y="2258724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96" name="Freihandform: Form 395">
            <a:extLst>
              <a:ext uri="{FF2B5EF4-FFF2-40B4-BE49-F238E27FC236}">
                <a16:creationId xmlns:a16="http://schemas.microsoft.com/office/drawing/2014/main" id="{A227EFDB-2008-41F3-AE9F-BA4D2F186744}"/>
              </a:ext>
            </a:extLst>
          </p:cNvPr>
          <p:cNvSpPr/>
          <p:nvPr/>
        </p:nvSpPr>
        <p:spPr>
          <a:xfrm>
            <a:off x="8436678" y="221764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97" name="Rechteck: abgerundete Ecken 396">
            <a:extLst>
              <a:ext uri="{FF2B5EF4-FFF2-40B4-BE49-F238E27FC236}">
                <a16:creationId xmlns:a16="http://schemas.microsoft.com/office/drawing/2014/main" id="{B40E915F-0E75-4CE2-97DA-7B93CF9E3E4B}"/>
              </a:ext>
            </a:extLst>
          </p:cNvPr>
          <p:cNvSpPr/>
          <p:nvPr/>
        </p:nvSpPr>
        <p:spPr>
          <a:xfrm>
            <a:off x="7723902" y="222309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77" name="Textfeld 376">
            <a:extLst>
              <a:ext uri="{FF2B5EF4-FFF2-40B4-BE49-F238E27FC236}">
                <a16:creationId xmlns:a16="http://schemas.microsoft.com/office/drawing/2014/main" id="{8E5EE671-8CF8-498F-BC19-32EAD82E40B9}"/>
              </a:ext>
            </a:extLst>
          </p:cNvPr>
          <p:cNvSpPr txBox="1"/>
          <p:nvPr/>
        </p:nvSpPr>
        <p:spPr>
          <a:xfrm>
            <a:off x="1267324" y="3158818"/>
            <a:ext cx="32092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D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79" name="Gruppieren 378">
            <a:extLst>
              <a:ext uri="{FF2B5EF4-FFF2-40B4-BE49-F238E27FC236}">
                <a16:creationId xmlns:a16="http://schemas.microsoft.com/office/drawing/2014/main" id="{8DC0339E-B66C-47B3-A051-A74A5D451467}"/>
              </a:ext>
            </a:extLst>
          </p:cNvPr>
          <p:cNvGrpSpPr/>
          <p:nvPr/>
        </p:nvGrpSpPr>
        <p:grpSpPr>
          <a:xfrm>
            <a:off x="1578087" y="3034783"/>
            <a:ext cx="6091874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83" name="Rechteck: abgerundete Ecken 382">
              <a:extLst>
                <a:ext uri="{FF2B5EF4-FFF2-40B4-BE49-F238E27FC236}">
                  <a16:creationId xmlns:a16="http://schemas.microsoft.com/office/drawing/2014/main" id="{45DB118B-BAB4-4B90-9E6A-D4F931459F60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4" name="Rechteck: abgerundete Ecken 383">
              <a:extLst>
                <a:ext uri="{FF2B5EF4-FFF2-40B4-BE49-F238E27FC236}">
                  <a16:creationId xmlns:a16="http://schemas.microsoft.com/office/drawing/2014/main" id="{D0DC3C1B-4F56-49E9-A55E-187E287E8E89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5" name="Rechteck: abgerundete Ecken 384">
              <a:extLst>
                <a:ext uri="{FF2B5EF4-FFF2-40B4-BE49-F238E27FC236}">
                  <a16:creationId xmlns:a16="http://schemas.microsoft.com/office/drawing/2014/main" id="{63DBAD73-7E3E-4601-8A80-00026019774B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6" name="Rechteck: abgerundete Ecken 385">
              <a:extLst>
                <a:ext uri="{FF2B5EF4-FFF2-40B4-BE49-F238E27FC236}">
                  <a16:creationId xmlns:a16="http://schemas.microsoft.com/office/drawing/2014/main" id="{CB772F56-EA02-47AC-8A29-306203E9057D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7" name="Rechteck: abgerundete Ecken 386">
              <a:extLst>
                <a:ext uri="{FF2B5EF4-FFF2-40B4-BE49-F238E27FC236}">
                  <a16:creationId xmlns:a16="http://schemas.microsoft.com/office/drawing/2014/main" id="{A66C2EC8-F47A-4B98-863D-44E8E2C0B070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8" name="Rechteck: abgerundete Ecken 387">
              <a:extLst>
                <a:ext uri="{FF2B5EF4-FFF2-40B4-BE49-F238E27FC236}">
                  <a16:creationId xmlns:a16="http://schemas.microsoft.com/office/drawing/2014/main" id="{0A10E07F-244F-46BB-A580-26DC467951DF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9" name="Rechteck: abgerundete Ecken 388">
              <a:extLst>
                <a:ext uri="{FF2B5EF4-FFF2-40B4-BE49-F238E27FC236}">
                  <a16:creationId xmlns:a16="http://schemas.microsoft.com/office/drawing/2014/main" id="{43D45E27-FC6A-46B1-AD94-C884D1924C4A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0" name="Rechteck: abgerundete Ecken 389">
              <a:extLst>
                <a:ext uri="{FF2B5EF4-FFF2-40B4-BE49-F238E27FC236}">
                  <a16:creationId xmlns:a16="http://schemas.microsoft.com/office/drawing/2014/main" id="{5B9332B3-4BB3-4FFA-86E0-3465203D49D8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1" name="Rechteck: abgerundete Ecken 390">
              <a:extLst>
                <a:ext uri="{FF2B5EF4-FFF2-40B4-BE49-F238E27FC236}">
                  <a16:creationId xmlns:a16="http://schemas.microsoft.com/office/drawing/2014/main" id="{D2B3AED2-D8C2-4E53-9C64-77400CD22AEE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80" name="Freihandform: Form 379">
            <a:extLst>
              <a:ext uri="{FF2B5EF4-FFF2-40B4-BE49-F238E27FC236}">
                <a16:creationId xmlns:a16="http://schemas.microsoft.com/office/drawing/2014/main" id="{7C6D3028-5061-4423-AD5D-3D8D239CBF3E}"/>
              </a:ext>
            </a:extLst>
          </p:cNvPr>
          <p:cNvSpPr/>
          <p:nvPr/>
        </p:nvSpPr>
        <p:spPr>
          <a:xfrm>
            <a:off x="8495502" y="307050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1" name="Freihandform: Form 380">
            <a:extLst>
              <a:ext uri="{FF2B5EF4-FFF2-40B4-BE49-F238E27FC236}">
                <a16:creationId xmlns:a16="http://schemas.microsoft.com/office/drawing/2014/main" id="{7C4F0B02-83FA-4A12-8CE5-51CBDD7407DC}"/>
              </a:ext>
            </a:extLst>
          </p:cNvPr>
          <p:cNvSpPr/>
          <p:nvPr/>
        </p:nvSpPr>
        <p:spPr>
          <a:xfrm>
            <a:off x="8442514" y="302942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2" name="Rechteck: abgerundete Ecken 381">
            <a:extLst>
              <a:ext uri="{FF2B5EF4-FFF2-40B4-BE49-F238E27FC236}">
                <a16:creationId xmlns:a16="http://schemas.microsoft.com/office/drawing/2014/main" id="{1282DFC4-F266-4AD6-9F4C-310A22A05E37}"/>
              </a:ext>
            </a:extLst>
          </p:cNvPr>
          <p:cNvSpPr/>
          <p:nvPr/>
        </p:nvSpPr>
        <p:spPr>
          <a:xfrm>
            <a:off x="7729738" y="303487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2" name="Textfeld 361">
            <a:extLst>
              <a:ext uri="{FF2B5EF4-FFF2-40B4-BE49-F238E27FC236}">
                <a16:creationId xmlns:a16="http://schemas.microsoft.com/office/drawing/2014/main" id="{E8753B8F-667E-4FC9-8455-5F3A5A76EA6E}"/>
              </a:ext>
            </a:extLst>
          </p:cNvPr>
          <p:cNvSpPr txBox="1"/>
          <p:nvPr/>
        </p:nvSpPr>
        <p:spPr>
          <a:xfrm>
            <a:off x="1264439" y="3980936"/>
            <a:ext cx="2614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64" name="Gruppieren 363">
            <a:extLst>
              <a:ext uri="{FF2B5EF4-FFF2-40B4-BE49-F238E27FC236}">
                <a16:creationId xmlns:a16="http://schemas.microsoft.com/office/drawing/2014/main" id="{58D08648-B1B6-4449-AD55-86AFFE24003C}"/>
              </a:ext>
            </a:extLst>
          </p:cNvPr>
          <p:cNvGrpSpPr/>
          <p:nvPr/>
        </p:nvGrpSpPr>
        <p:grpSpPr>
          <a:xfrm>
            <a:off x="1577266" y="3854466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68" name="Rechteck: abgerundete Ecken 367">
              <a:extLst>
                <a:ext uri="{FF2B5EF4-FFF2-40B4-BE49-F238E27FC236}">
                  <a16:creationId xmlns:a16="http://schemas.microsoft.com/office/drawing/2014/main" id="{97EBA017-3F75-4D15-9A2C-73EA38E0C3AA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69" name="Rechteck: abgerundete Ecken 368">
              <a:extLst>
                <a:ext uri="{FF2B5EF4-FFF2-40B4-BE49-F238E27FC236}">
                  <a16:creationId xmlns:a16="http://schemas.microsoft.com/office/drawing/2014/main" id="{A559BA71-65D9-4E7F-A783-9FCF66D03650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0" name="Rechteck: abgerundete Ecken 369">
              <a:extLst>
                <a:ext uri="{FF2B5EF4-FFF2-40B4-BE49-F238E27FC236}">
                  <a16:creationId xmlns:a16="http://schemas.microsoft.com/office/drawing/2014/main" id="{C4E449B5-8393-4520-9C63-C18CFFB5807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1" name="Rechteck: abgerundete Ecken 370">
              <a:extLst>
                <a:ext uri="{FF2B5EF4-FFF2-40B4-BE49-F238E27FC236}">
                  <a16:creationId xmlns:a16="http://schemas.microsoft.com/office/drawing/2014/main" id="{D793C6EF-1B15-4F17-9C41-7DD5AE717AD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2" name="Rechteck: abgerundete Ecken 371">
              <a:extLst>
                <a:ext uri="{FF2B5EF4-FFF2-40B4-BE49-F238E27FC236}">
                  <a16:creationId xmlns:a16="http://schemas.microsoft.com/office/drawing/2014/main" id="{78C30CE0-BCE2-4127-A0CB-3E3E4059559A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3" name="Rechteck: abgerundete Ecken 372">
              <a:extLst>
                <a:ext uri="{FF2B5EF4-FFF2-40B4-BE49-F238E27FC236}">
                  <a16:creationId xmlns:a16="http://schemas.microsoft.com/office/drawing/2014/main" id="{F9B76325-4E55-4B30-A891-BBFEFC578FF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4" name="Rechteck: abgerundete Ecken 373">
              <a:extLst>
                <a:ext uri="{FF2B5EF4-FFF2-40B4-BE49-F238E27FC236}">
                  <a16:creationId xmlns:a16="http://schemas.microsoft.com/office/drawing/2014/main" id="{73BC3E50-96EF-45B8-A9AC-BB0CE9761FA2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5" name="Rechteck: abgerundete Ecken 374">
              <a:extLst>
                <a:ext uri="{FF2B5EF4-FFF2-40B4-BE49-F238E27FC236}">
                  <a16:creationId xmlns:a16="http://schemas.microsoft.com/office/drawing/2014/main" id="{489C0CDD-7489-4F67-9210-12E483F04347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6" name="Rechteck: abgerundete Ecken 375">
              <a:extLst>
                <a:ext uri="{FF2B5EF4-FFF2-40B4-BE49-F238E27FC236}">
                  <a16:creationId xmlns:a16="http://schemas.microsoft.com/office/drawing/2014/main" id="{02F4B221-40E2-4A82-8410-EF4C77EBC105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65" name="Freihandform: Form 364">
            <a:extLst>
              <a:ext uri="{FF2B5EF4-FFF2-40B4-BE49-F238E27FC236}">
                <a16:creationId xmlns:a16="http://schemas.microsoft.com/office/drawing/2014/main" id="{5B1058DF-350B-4020-A6DD-4879048D2418}"/>
              </a:ext>
            </a:extLst>
          </p:cNvPr>
          <p:cNvSpPr/>
          <p:nvPr/>
        </p:nvSpPr>
        <p:spPr>
          <a:xfrm>
            <a:off x="8494680" y="3890186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6" name="Freihandform: Form 365">
            <a:extLst>
              <a:ext uri="{FF2B5EF4-FFF2-40B4-BE49-F238E27FC236}">
                <a16:creationId xmlns:a16="http://schemas.microsoft.com/office/drawing/2014/main" id="{305B17EE-740A-4E5B-9B8B-1557244286C3}"/>
              </a:ext>
            </a:extLst>
          </p:cNvPr>
          <p:cNvSpPr/>
          <p:nvPr/>
        </p:nvSpPr>
        <p:spPr>
          <a:xfrm>
            <a:off x="8441692" y="3849110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7" name="Rechteck: abgerundete Ecken 366">
            <a:extLst>
              <a:ext uri="{FF2B5EF4-FFF2-40B4-BE49-F238E27FC236}">
                <a16:creationId xmlns:a16="http://schemas.microsoft.com/office/drawing/2014/main" id="{65D66DAF-B983-4A70-A28A-C592A0D5A5EB}"/>
              </a:ext>
            </a:extLst>
          </p:cNvPr>
          <p:cNvSpPr/>
          <p:nvPr/>
        </p:nvSpPr>
        <p:spPr>
          <a:xfrm>
            <a:off x="7728916" y="3854553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51" name="Textfeld 350">
            <a:extLst>
              <a:ext uri="{FF2B5EF4-FFF2-40B4-BE49-F238E27FC236}">
                <a16:creationId xmlns:a16="http://schemas.microsoft.com/office/drawing/2014/main" id="{0E64C8B2-1A37-4FAE-938C-38DF3D1BB453}"/>
              </a:ext>
            </a:extLst>
          </p:cNvPr>
          <p:cNvSpPr txBox="1"/>
          <p:nvPr/>
        </p:nvSpPr>
        <p:spPr>
          <a:xfrm>
            <a:off x="1232732" y="5570561"/>
            <a:ext cx="31290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52" name="Rechteck: abgerundete Ecken 351">
            <a:extLst>
              <a:ext uri="{FF2B5EF4-FFF2-40B4-BE49-F238E27FC236}">
                <a16:creationId xmlns:a16="http://schemas.microsoft.com/office/drawing/2014/main" id="{0146A524-A166-4363-8CD2-DCD11818F01C}"/>
              </a:ext>
            </a:extLst>
          </p:cNvPr>
          <p:cNvSpPr/>
          <p:nvPr/>
        </p:nvSpPr>
        <p:spPr>
          <a:xfrm>
            <a:off x="1574361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353" name="Rechteck: abgerundete Ecken 352">
            <a:extLst>
              <a:ext uri="{FF2B5EF4-FFF2-40B4-BE49-F238E27FC236}">
                <a16:creationId xmlns:a16="http://schemas.microsoft.com/office/drawing/2014/main" id="{C98AD8DA-0155-4316-8517-3FA043F17761}"/>
              </a:ext>
            </a:extLst>
          </p:cNvPr>
          <p:cNvSpPr/>
          <p:nvPr/>
        </p:nvSpPr>
        <p:spPr>
          <a:xfrm>
            <a:off x="2260267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354" name="Rechteck: abgerundete Ecken 353">
            <a:extLst>
              <a:ext uri="{FF2B5EF4-FFF2-40B4-BE49-F238E27FC236}">
                <a16:creationId xmlns:a16="http://schemas.microsoft.com/office/drawing/2014/main" id="{90FD0AE2-4308-4142-BF03-ACF83E151A6F}"/>
              </a:ext>
            </a:extLst>
          </p:cNvPr>
          <p:cNvSpPr/>
          <p:nvPr/>
        </p:nvSpPr>
        <p:spPr>
          <a:xfrm>
            <a:off x="2948063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355" name="Rechteck: abgerundete Ecken 354">
            <a:extLst>
              <a:ext uri="{FF2B5EF4-FFF2-40B4-BE49-F238E27FC236}">
                <a16:creationId xmlns:a16="http://schemas.microsoft.com/office/drawing/2014/main" id="{A28C17AA-6EFC-4F90-AA1B-8EB2C0836504}"/>
              </a:ext>
            </a:extLst>
          </p:cNvPr>
          <p:cNvSpPr/>
          <p:nvPr/>
        </p:nvSpPr>
        <p:spPr>
          <a:xfrm>
            <a:off x="3629741" y="5463075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6" name="Rechteck: abgerundete Ecken 355">
            <a:extLst>
              <a:ext uri="{FF2B5EF4-FFF2-40B4-BE49-F238E27FC236}">
                <a16:creationId xmlns:a16="http://schemas.microsoft.com/office/drawing/2014/main" id="{A5FC6841-7F14-4578-9736-EFFA1A65EA7B}"/>
              </a:ext>
            </a:extLst>
          </p:cNvPr>
          <p:cNvSpPr/>
          <p:nvPr/>
        </p:nvSpPr>
        <p:spPr>
          <a:xfrm>
            <a:off x="4318010" y="546307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357" name="Rechteck: abgerundete Ecken 356">
            <a:extLst>
              <a:ext uri="{FF2B5EF4-FFF2-40B4-BE49-F238E27FC236}">
                <a16:creationId xmlns:a16="http://schemas.microsoft.com/office/drawing/2014/main" id="{648AD58C-2C4E-4C4A-BA62-DD644280B05B}"/>
              </a:ext>
            </a:extLst>
          </p:cNvPr>
          <p:cNvSpPr/>
          <p:nvPr/>
        </p:nvSpPr>
        <p:spPr>
          <a:xfrm>
            <a:off x="4999504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8" name="Rechteck: abgerundete Ecken 357">
            <a:extLst>
              <a:ext uri="{FF2B5EF4-FFF2-40B4-BE49-F238E27FC236}">
                <a16:creationId xmlns:a16="http://schemas.microsoft.com/office/drawing/2014/main" id="{12EFD9D9-AF9E-458A-BC4D-926405100154}"/>
              </a:ext>
            </a:extLst>
          </p:cNvPr>
          <p:cNvSpPr/>
          <p:nvPr/>
        </p:nvSpPr>
        <p:spPr>
          <a:xfrm>
            <a:off x="5683020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9" name="Rechteck: abgerundete Ecken 358">
            <a:extLst>
              <a:ext uri="{FF2B5EF4-FFF2-40B4-BE49-F238E27FC236}">
                <a16:creationId xmlns:a16="http://schemas.microsoft.com/office/drawing/2014/main" id="{69E14864-467D-4D2E-968B-CF270BA89B1F}"/>
              </a:ext>
            </a:extLst>
          </p:cNvPr>
          <p:cNvSpPr/>
          <p:nvPr/>
        </p:nvSpPr>
        <p:spPr>
          <a:xfrm>
            <a:off x="6363474" y="5460886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0" name="Rechteck: abgerundete Ecken 359">
            <a:hlinkClick r:id="rId7" action="ppaction://hlinksldjump"/>
            <a:extLst>
              <a:ext uri="{FF2B5EF4-FFF2-40B4-BE49-F238E27FC236}">
                <a16:creationId xmlns:a16="http://schemas.microsoft.com/office/drawing/2014/main" id="{50CB73DD-1490-49FE-AEF5-F03962676169}"/>
              </a:ext>
            </a:extLst>
          </p:cNvPr>
          <p:cNvSpPr/>
          <p:nvPr/>
        </p:nvSpPr>
        <p:spPr>
          <a:xfrm>
            <a:off x="7043927" y="5460886"/>
            <a:ext cx="622305" cy="565988"/>
          </a:xfrm>
          <a:prstGeom prst="roundRect">
            <a:avLst/>
          </a:prstGeom>
          <a:solidFill>
            <a:srgbClr val="004AB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1" name="Freihandform: Form 360">
            <a:extLst>
              <a:ext uri="{FF2B5EF4-FFF2-40B4-BE49-F238E27FC236}">
                <a16:creationId xmlns:a16="http://schemas.microsoft.com/office/drawing/2014/main" id="{3C7A5897-634E-4C0D-8DF7-FBE6060A5EDA}"/>
              </a:ext>
            </a:extLst>
          </p:cNvPr>
          <p:cNvSpPr/>
          <p:nvPr/>
        </p:nvSpPr>
        <p:spPr>
          <a:xfrm>
            <a:off x="7738388" y="546850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2" name="Rechteck: abgerundete Ecken 341">
            <a:extLst>
              <a:ext uri="{FF2B5EF4-FFF2-40B4-BE49-F238E27FC236}">
                <a16:creationId xmlns:a16="http://schemas.microsoft.com/office/drawing/2014/main" id="{94541B61-06E0-471D-8617-5B4C1A9C4063}"/>
              </a:ext>
            </a:extLst>
          </p:cNvPr>
          <p:cNvSpPr/>
          <p:nvPr/>
        </p:nvSpPr>
        <p:spPr>
          <a:xfrm>
            <a:off x="1571429" y="4657214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3" name="Rechteck: abgerundete Ecken 342">
            <a:extLst>
              <a:ext uri="{FF2B5EF4-FFF2-40B4-BE49-F238E27FC236}">
                <a16:creationId xmlns:a16="http://schemas.microsoft.com/office/drawing/2014/main" id="{83661C2A-32AF-4C0E-A5BB-5A72F374332A}"/>
              </a:ext>
            </a:extLst>
          </p:cNvPr>
          <p:cNvSpPr/>
          <p:nvPr/>
        </p:nvSpPr>
        <p:spPr>
          <a:xfrm>
            <a:off x="2257335" y="4657214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4" name="Rechteck: abgerundete Ecken 343">
            <a:extLst>
              <a:ext uri="{FF2B5EF4-FFF2-40B4-BE49-F238E27FC236}">
                <a16:creationId xmlns:a16="http://schemas.microsoft.com/office/drawing/2014/main" id="{B321B26C-E2AC-4EFB-BAD8-98B7AE3253ED}"/>
              </a:ext>
            </a:extLst>
          </p:cNvPr>
          <p:cNvSpPr/>
          <p:nvPr/>
        </p:nvSpPr>
        <p:spPr>
          <a:xfrm>
            <a:off x="2945133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5" name="Rechteck: abgerundete Ecken 344">
            <a:extLst>
              <a:ext uri="{FF2B5EF4-FFF2-40B4-BE49-F238E27FC236}">
                <a16:creationId xmlns:a16="http://schemas.microsoft.com/office/drawing/2014/main" id="{300A2179-C59C-4F64-97C2-37BAF9C619A8}"/>
              </a:ext>
            </a:extLst>
          </p:cNvPr>
          <p:cNvSpPr/>
          <p:nvPr/>
        </p:nvSpPr>
        <p:spPr>
          <a:xfrm>
            <a:off x="3626810" y="4659382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6" name="Rechteck: abgerundete Ecken 345">
            <a:extLst>
              <a:ext uri="{FF2B5EF4-FFF2-40B4-BE49-F238E27FC236}">
                <a16:creationId xmlns:a16="http://schemas.microsoft.com/office/drawing/2014/main" id="{151C54C6-F587-4753-8526-9607936E1DB2}"/>
              </a:ext>
            </a:extLst>
          </p:cNvPr>
          <p:cNvSpPr/>
          <p:nvPr/>
        </p:nvSpPr>
        <p:spPr>
          <a:xfrm>
            <a:off x="4315077" y="465937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7" name="Rechteck: abgerundete Ecken 346">
            <a:extLst>
              <a:ext uri="{FF2B5EF4-FFF2-40B4-BE49-F238E27FC236}">
                <a16:creationId xmlns:a16="http://schemas.microsoft.com/office/drawing/2014/main" id="{38011A91-DB46-4A48-83E5-CBF02B5ACC47}"/>
              </a:ext>
            </a:extLst>
          </p:cNvPr>
          <p:cNvSpPr/>
          <p:nvPr/>
        </p:nvSpPr>
        <p:spPr>
          <a:xfrm>
            <a:off x="4996571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8" name="Rechteck: abgerundete Ecken 347">
            <a:extLst>
              <a:ext uri="{FF2B5EF4-FFF2-40B4-BE49-F238E27FC236}">
                <a16:creationId xmlns:a16="http://schemas.microsoft.com/office/drawing/2014/main" id="{65BDDE88-E7AC-4A8C-8EC0-25C78427B94F}"/>
              </a:ext>
            </a:extLst>
          </p:cNvPr>
          <p:cNvSpPr/>
          <p:nvPr/>
        </p:nvSpPr>
        <p:spPr>
          <a:xfrm>
            <a:off x="5680089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9" name="Rechteck: abgerundete Ecken 348">
            <a:extLst>
              <a:ext uri="{FF2B5EF4-FFF2-40B4-BE49-F238E27FC236}">
                <a16:creationId xmlns:a16="http://schemas.microsoft.com/office/drawing/2014/main" id="{7930F58B-A2F6-4B84-8E28-C4F59F190F8A}"/>
              </a:ext>
            </a:extLst>
          </p:cNvPr>
          <p:cNvSpPr/>
          <p:nvPr/>
        </p:nvSpPr>
        <p:spPr>
          <a:xfrm>
            <a:off x="6360542" y="4657193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50" name="Rechteck: abgerundete Ecken 349">
            <a:extLst>
              <a:ext uri="{FF2B5EF4-FFF2-40B4-BE49-F238E27FC236}">
                <a16:creationId xmlns:a16="http://schemas.microsoft.com/office/drawing/2014/main" id="{6DBC5533-F23A-4F2C-9C82-8797AC6A7100}"/>
              </a:ext>
            </a:extLst>
          </p:cNvPr>
          <p:cNvSpPr/>
          <p:nvPr/>
        </p:nvSpPr>
        <p:spPr>
          <a:xfrm>
            <a:off x="7040996" y="4657193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38" name="Textfeld 337">
            <a:extLst>
              <a:ext uri="{FF2B5EF4-FFF2-40B4-BE49-F238E27FC236}">
                <a16:creationId xmlns:a16="http://schemas.microsoft.com/office/drawing/2014/main" id="{94A4347A-F839-4863-AC29-50A212057650}"/>
              </a:ext>
            </a:extLst>
          </p:cNvPr>
          <p:cNvSpPr txBox="1"/>
          <p:nvPr/>
        </p:nvSpPr>
        <p:spPr>
          <a:xfrm>
            <a:off x="1289799" y="4775276"/>
            <a:ext cx="2037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39" name="Freihandform: Form 338">
            <a:extLst>
              <a:ext uri="{FF2B5EF4-FFF2-40B4-BE49-F238E27FC236}">
                <a16:creationId xmlns:a16="http://schemas.microsoft.com/office/drawing/2014/main" id="{77907236-67F4-4061-A31F-C17C2F48E198}"/>
              </a:ext>
            </a:extLst>
          </p:cNvPr>
          <p:cNvSpPr/>
          <p:nvPr/>
        </p:nvSpPr>
        <p:spPr>
          <a:xfrm>
            <a:off x="8488843" y="469291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0" name="Freihandform: Form 339">
            <a:extLst>
              <a:ext uri="{FF2B5EF4-FFF2-40B4-BE49-F238E27FC236}">
                <a16:creationId xmlns:a16="http://schemas.microsoft.com/office/drawing/2014/main" id="{D96EAFBF-5ED3-41DF-91B5-6123E955C59C}"/>
              </a:ext>
            </a:extLst>
          </p:cNvPr>
          <p:cNvSpPr/>
          <p:nvPr/>
        </p:nvSpPr>
        <p:spPr>
          <a:xfrm>
            <a:off x="8435855" y="465183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1" name="Rechteck: abgerundete Ecken 340">
            <a:extLst>
              <a:ext uri="{FF2B5EF4-FFF2-40B4-BE49-F238E27FC236}">
                <a16:creationId xmlns:a16="http://schemas.microsoft.com/office/drawing/2014/main" id="{29A21FD2-53B8-407F-8174-FB82FD0B5986}"/>
              </a:ext>
            </a:extLst>
          </p:cNvPr>
          <p:cNvSpPr/>
          <p:nvPr/>
        </p:nvSpPr>
        <p:spPr>
          <a:xfrm>
            <a:off x="7723079" y="465728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2" name="Textfeld 321">
            <a:extLst>
              <a:ext uri="{FF2B5EF4-FFF2-40B4-BE49-F238E27FC236}">
                <a16:creationId xmlns:a16="http://schemas.microsoft.com/office/drawing/2014/main" id="{8268C813-A204-43D8-A7E5-7627DC2D5128}"/>
              </a:ext>
            </a:extLst>
          </p:cNvPr>
          <p:cNvSpPr txBox="1"/>
          <p:nvPr/>
        </p:nvSpPr>
        <p:spPr>
          <a:xfrm>
            <a:off x="1284673" y="1582058"/>
            <a:ext cx="27924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24" name="Gruppieren 323">
            <a:extLst>
              <a:ext uri="{FF2B5EF4-FFF2-40B4-BE49-F238E27FC236}">
                <a16:creationId xmlns:a16="http://schemas.microsoft.com/office/drawing/2014/main" id="{D682E849-88B4-446B-91E6-E7B20488323B}"/>
              </a:ext>
            </a:extLst>
          </p:cNvPr>
          <p:cNvGrpSpPr/>
          <p:nvPr/>
        </p:nvGrpSpPr>
        <p:grpSpPr>
          <a:xfrm>
            <a:off x="1571130" y="1444755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28" name="Rechteck: abgerundete Ecken 327">
              <a:extLst>
                <a:ext uri="{FF2B5EF4-FFF2-40B4-BE49-F238E27FC236}">
                  <a16:creationId xmlns:a16="http://schemas.microsoft.com/office/drawing/2014/main" id="{B8D97BD0-EB83-48CA-987A-4C0D260821B6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29" name="Rechteck: abgerundete Ecken 328">
              <a:extLst>
                <a:ext uri="{FF2B5EF4-FFF2-40B4-BE49-F238E27FC236}">
                  <a16:creationId xmlns:a16="http://schemas.microsoft.com/office/drawing/2014/main" id="{40C37923-7D7B-41BF-A1F6-DF8D199BE4A5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0" name="Rechteck: abgerundete Ecken 329">
              <a:extLst>
                <a:ext uri="{FF2B5EF4-FFF2-40B4-BE49-F238E27FC236}">
                  <a16:creationId xmlns:a16="http://schemas.microsoft.com/office/drawing/2014/main" id="{6A3FB9BF-227F-4EC6-9E43-E8862E5E2961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1" name="Rechteck: abgerundete Ecken 330">
              <a:extLst>
                <a:ext uri="{FF2B5EF4-FFF2-40B4-BE49-F238E27FC236}">
                  <a16:creationId xmlns:a16="http://schemas.microsoft.com/office/drawing/2014/main" id="{6235165F-C01A-485D-BB57-D6E22022CCA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2" name="Rechteck: abgerundete Ecken 331">
              <a:extLst>
                <a:ext uri="{FF2B5EF4-FFF2-40B4-BE49-F238E27FC236}">
                  <a16:creationId xmlns:a16="http://schemas.microsoft.com/office/drawing/2014/main" id="{A4078B7F-3A1A-4D56-B923-40365B4E3DA6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3" name="Rechteck: abgerundete Ecken 332">
              <a:extLst>
                <a:ext uri="{FF2B5EF4-FFF2-40B4-BE49-F238E27FC236}">
                  <a16:creationId xmlns:a16="http://schemas.microsoft.com/office/drawing/2014/main" id="{A811B9EF-9C2D-4C6A-8B9C-A0F686B3CB1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4" name="Rechteck: abgerundete Ecken 333">
              <a:extLst>
                <a:ext uri="{FF2B5EF4-FFF2-40B4-BE49-F238E27FC236}">
                  <a16:creationId xmlns:a16="http://schemas.microsoft.com/office/drawing/2014/main" id="{60A19DD6-2110-4EAB-848D-248840651F55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5" name="Rechteck: abgerundete Ecken 334">
              <a:extLst>
                <a:ext uri="{FF2B5EF4-FFF2-40B4-BE49-F238E27FC236}">
                  <a16:creationId xmlns:a16="http://schemas.microsoft.com/office/drawing/2014/main" id="{DD25EC96-C669-40D6-A332-E3CB49A598FD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6" name="Rechteck: abgerundete Ecken 335">
              <a:extLst>
                <a:ext uri="{FF2B5EF4-FFF2-40B4-BE49-F238E27FC236}">
                  <a16:creationId xmlns:a16="http://schemas.microsoft.com/office/drawing/2014/main" id="{032CE7F9-F2FA-4244-983D-B3397A098E7B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25" name="Freihandform: Form 324">
            <a:extLst>
              <a:ext uri="{FF2B5EF4-FFF2-40B4-BE49-F238E27FC236}">
                <a16:creationId xmlns:a16="http://schemas.microsoft.com/office/drawing/2014/main" id="{7B45F1FB-7EEC-4092-BD5C-3EB60BC27C71}"/>
              </a:ext>
            </a:extLst>
          </p:cNvPr>
          <p:cNvSpPr/>
          <p:nvPr/>
        </p:nvSpPr>
        <p:spPr>
          <a:xfrm>
            <a:off x="8488544" y="148047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6" name="Freihandform: Form 325">
            <a:extLst>
              <a:ext uri="{FF2B5EF4-FFF2-40B4-BE49-F238E27FC236}">
                <a16:creationId xmlns:a16="http://schemas.microsoft.com/office/drawing/2014/main" id="{770CDE74-15F0-4E20-A109-6496F025CB34}"/>
              </a:ext>
            </a:extLst>
          </p:cNvPr>
          <p:cNvSpPr/>
          <p:nvPr/>
        </p:nvSpPr>
        <p:spPr>
          <a:xfrm>
            <a:off x="8435556" y="1439399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7" name="Rechteck: abgerundete Ecken 326">
            <a:extLst>
              <a:ext uri="{FF2B5EF4-FFF2-40B4-BE49-F238E27FC236}">
                <a16:creationId xmlns:a16="http://schemas.microsoft.com/office/drawing/2014/main" id="{5ACCA185-F77E-49C8-8F72-CEED86A90301}"/>
              </a:ext>
            </a:extLst>
          </p:cNvPr>
          <p:cNvSpPr/>
          <p:nvPr/>
        </p:nvSpPr>
        <p:spPr>
          <a:xfrm>
            <a:off x="7722780" y="1444842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407" name="Freihandform: Form 406">
            <a:extLst>
              <a:ext uri="{FF2B5EF4-FFF2-40B4-BE49-F238E27FC236}">
                <a16:creationId xmlns:a16="http://schemas.microsoft.com/office/drawing/2014/main" id="{2BE80545-5ED2-45DF-849E-575BABA666AB}"/>
              </a:ext>
            </a:extLst>
          </p:cNvPr>
          <p:cNvSpPr/>
          <p:nvPr/>
        </p:nvSpPr>
        <p:spPr>
          <a:xfrm>
            <a:off x="7783811" y="550958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314" name="Rechteck 313" hidden="1">
            <a:extLst>
              <a:ext uri="{FF2B5EF4-FFF2-40B4-BE49-F238E27FC236}">
                <a16:creationId xmlns:a16="http://schemas.microsoft.com/office/drawing/2014/main" id="{8B370C38-E99E-4FD1-B14A-6A33FF3C1218}"/>
              </a:ext>
            </a:extLst>
          </p:cNvPr>
          <p:cNvSpPr/>
          <p:nvPr/>
        </p:nvSpPr>
        <p:spPr>
          <a:xfrm>
            <a:off x="1601351" y="1456751"/>
            <a:ext cx="8995133" cy="45777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A5F99444-B6A3-4386-8A07-3A701ECEEA79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66" name="Gruppieren 165">
              <a:extLst>
                <a:ext uri="{FF2B5EF4-FFF2-40B4-BE49-F238E27FC236}">
                  <a16:creationId xmlns:a16="http://schemas.microsoft.com/office/drawing/2014/main" id="{13561E44-738B-4A67-95DA-35A6A005BA6F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69" name="Grafik 16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30B980FB-BB2F-4253-89CE-766E7BA82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70" name="Kreuz 169">
                <a:extLst>
                  <a:ext uri="{FF2B5EF4-FFF2-40B4-BE49-F238E27FC236}">
                    <a16:creationId xmlns:a16="http://schemas.microsoft.com/office/drawing/2014/main" id="{840581B6-472B-45C1-8CAB-D5CA2EFDD13D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20624BC3-5DB4-483A-A014-41678CC58875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8" name="Grafik 167">
              <a:extLst>
                <a:ext uri="{FF2B5EF4-FFF2-40B4-BE49-F238E27FC236}">
                  <a16:creationId xmlns:a16="http://schemas.microsoft.com/office/drawing/2014/main" id="{10DE18A7-F6DD-4D12-8C22-3E5DD7632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pic>
        <p:nvPicPr>
          <p:cNvPr id="127" name="Grafik 126">
            <a:hlinkClick r:id="rId7" action="ppaction://hlinksldjump"/>
            <a:extLst>
              <a:ext uri="{FF2B5EF4-FFF2-40B4-BE49-F238E27FC236}">
                <a16:creationId xmlns:a16="http://schemas.microsoft.com/office/drawing/2014/main" id="{9C3A3760-7FEA-4AD0-AC4A-27AA741990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45722" y="5530112"/>
            <a:ext cx="415278" cy="415278"/>
          </a:xfrm>
          <a:prstGeom prst="rect">
            <a:avLst/>
          </a:prstGeom>
        </p:spPr>
      </p:pic>
      <p:grpSp>
        <p:nvGrpSpPr>
          <p:cNvPr id="119" name="Gruppieren 118">
            <a:extLst>
              <a:ext uri="{FF2B5EF4-FFF2-40B4-BE49-F238E27FC236}">
                <a16:creationId xmlns:a16="http://schemas.microsoft.com/office/drawing/2014/main" id="{4E9E2D58-9DD8-4E96-AF67-79E7E97F1C2F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20" name="Rechteck: abgerundete Ecken 119">
              <a:extLst>
                <a:ext uri="{FF2B5EF4-FFF2-40B4-BE49-F238E27FC236}">
                  <a16:creationId xmlns:a16="http://schemas.microsoft.com/office/drawing/2014/main" id="{F81DAEFA-1D9A-4151-9FAF-CC21C3C3BD57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1" name="Grafik 120">
              <a:extLst>
                <a:ext uri="{FF2B5EF4-FFF2-40B4-BE49-F238E27FC236}">
                  <a16:creationId xmlns:a16="http://schemas.microsoft.com/office/drawing/2014/main" id="{ABF0602E-1B43-4EAF-8601-2BB660689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1E4209EA-0063-4847-8AB2-C8D84FC1006A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07" name="Freihandform 23">
              <a:extLst>
                <a:ext uri="{FF2B5EF4-FFF2-40B4-BE49-F238E27FC236}">
                  <a16:creationId xmlns:a16="http://schemas.microsoft.com/office/drawing/2014/main" id="{195B8263-28C1-4547-9356-B50D078F2088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08" name="Grafik 107">
              <a:extLst>
                <a:ext uri="{FF2B5EF4-FFF2-40B4-BE49-F238E27FC236}">
                  <a16:creationId xmlns:a16="http://schemas.microsoft.com/office/drawing/2014/main" id="{381A8CAF-DD15-4663-A2E3-19B68500D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CA41E0B9-7D86-472C-BFB9-D3EDD033A4CE}"/>
              </a:ext>
            </a:extLst>
          </p:cNvPr>
          <p:cNvGrpSpPr/>
          <p:nvPr/>
        </p:nvGrpSpPr>
        <p:grpSpPr>
          <a:xfrm>
            <a:off x="607793" y="2233747"/>
            <a:ext cx="320355" cy="559577"/>
            <a:chOff x="610240" y="1470938"/>
            <a:chExt cx="387735" cy="677273"/>
          </a:xfrm>
        </p:grpSpPr>
        <p:sp>
          <p:nvSpPr>
            <p:cNvPr id="135" name="Freihandform: Form 134">
              <a:extLst>
                <a:ext uri="{FF2B5EF4-FFF2-40B4-BE49-F238E27FC236}">
                  <a16:creationId xmlns:a16="http://schemas.microsoft.com/office/drawing/2014/main" id="{607CA069-937F-46BF-9C8C-4D376D12D346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5B3F9D88-D070-4BEF-8DBF-5A33B7C6A42B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FFE2805E-B6A3-484F-B030-6641BDB9FED5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38" name="Gruppieren 137">
            <a:extLst>
              <a:ext uri="{FF2B5EF4-FFF2-40B4-BE49-F238E27FC236}">
                <a16:creationId xmlns:a16="http://schemas.microsoft.com/office/drawing/2014/main" id="{357B15A7-F712-464D-A971-C6312CB5295E}"/>
              </a:ext>
            </a:extLst>
          </p:cNvPr>
          <p:cNvGrpSpPr/>
          <p:nvPr/>
        </p:nvGrpSpPr>
        <p:grpSpPr>
          <a:xfrm>
            <a:off x="607127" y="3051882"/>
            <a:ext cx="320355" cy="559577"/>
            <a:chOff x="610240" y="1470938"/>
            <a:chExt cx="387735" cy="677273"/>
          </a:xfrm>
        </p:grpSpPr>
        <p:sp>
          <p:nvSpPr>
            <p:cNvPr id="139" name="Freihandform: Form 138">
              <a:extLst>
                <a:ext uri="{FF2B5EF4-FFF2-40B4-BE49-F238E27FC236}">
                  <a16:creationId xmlns:a16="http://schemas.microsoft.com/office/drawing/2014/main" id="{9308DE0E-9E72-4399-A262-A27F5F378B89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675C5DF0-27A7-4ED3-8A99-0B382EE326B8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61D44000-332D-48A6-9720-1C0B4A09E189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D2E9AB8C-6D9A-44EF-9D3E-1893933AAD64}"/>
              </a:ext>
            </a:extLst>
          </p:cNvPr>
          <p:cNvGrpSpPr/>
          <p:nvPr/>
        </p:nvGrpSpPr>
        <p:grpSpPr>
          <a:xfrm>
            <a:off x="609882" y="3870017"/>
            <a:ext cx="320355" cy="559577"/>
            <a:chOff x="610240" y="1470938"/>
            <a:chExt cx="387735" cy="677273"/>
          </a:xfrm>
        </p:grpSpPr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92316CCB-9DD7-4F32-B5AD-C9D0D7921D64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F64693B2-7B0A-4427-8FE3-342FC6983855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A8932E2E-DEA6-4294-8297-8358358F030E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46" name="Gruppieren 145">
            <a:extLst>
              <a:ext uri="{FF2B5EF4-FFF2-40B4-BE49-F238E27FC236}">
                <a16:creationId xmlns:a16="http://schemas.microsoft.com/office/drawing/2014/main" id="{61F6D42B-28F9-4EEC-A270-954CB74CE6C1}"/>
              </a:ext>
            </a:extLst>
          </p:cNvPr>
          <p:cNvGrpSpPr/>
          <p:nvPr/>
        </p:nvGrpSpPr>
        <p:grpSpPr>
          <a:xfrm>
            <a:off x="610251" y="4656833"/>
            <a:ext cx="320355" cy="559577"/>
            <a:chOff x="610240" y="1470938"/>
            <a:chExt cx="387735" cy="677273"/>
          </a:xfrm>
        </p:grpSpPr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5C473187-1454-4D53-900F-9335391A7475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03E8FE82-9F4F-4F59-AF6C-41BE607CAA8C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025971CC-ABC8-429E-8869-B3F553F8007B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50" name="Gruppieren 149">
            <a:extLst>
              <a:ext uri="{FF2B5EF4-FFF2-40B4-BE49-F238E27FC236}">
                <a16:creationId xmlns:a16="http://schemas.microsoft.com/office/drawing/2014/main" id="{2C0E0FB3-464D-4064-9342-4016347E8684}"/>
              </a:ext>
            </a:extLst>
          </p:cNvPr>
          <p:cNvGrpSpPr/>
          <p:nvPr/>
        </p:nvGrpSpPr>
        <p:grpSpPr>
          <a:xfrm>
            <a:off x="601974" y="5467297"/>
            <a:ext cx="320355" cy="559577"/>
            <a:chOff x="610240" y="1470938"/>
            <a:chExt cx="387735" cy="677273"/>
          </a:xfrm>
        </p:grpSpPr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DB79D684-91E2-4639-BA33-412D6F296AE6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E7086F58-4B9B-4AC8-9AC4-69AAFC0777F9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E3D928D9-46D8-49F8-B8AA-7D830A6EF544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54" name="Gruppieren 153">
            <a:extLst>
              <a:ext uri="{FF2B5EF4-FFF2-40B4-BE49-F238E27FC236}">
                <a16:creationId xmlns:a16="http://schemas.microsoft.com/office/drawing/2014/main" id="{92EF65F6-FE3D-4E30-AE1C-673BD28AA03D}"/>
              </a:ext>
            </a:extLst>
          </p:cNvPr>
          <p:cNvGrpSpPr/>
          <p:nvPr/>
        </p:nvGrpSpPr>
        <p:grpSpPr>
          <a:xfrm>
            <a:off x="607793" y="1453217"/>
            <a:ext cx="320355" cy="559577"/>
            <a:chOff x="610240" y="1470938"/>
            <a:chExt cx="387735" cy="677273"/>
          </a:xfrm>
        </p:grpSpPr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3BB014A7-B88D-4907-BB48-2E3A3146999D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B62D71DA-3D9C-449A-B788-71286F01E60C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C931CDE8-313B-4440-9AC0-9E7F4D1742E1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16962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rafik 137">
            <a:extLst>
              <a:ext uri="{FF2B5EF4-FFF2-40B4-BE49-F238E27FC236}">
                <a16:creationId xmlns:a16="http://schemas.microsoft.com/office/drawing/2014/main" id="{C57F812C-3701-447F-BC60-12F5F2C3FF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141" name="Flussdiagramm: Alternativer Prozess 140">
            <a:extLst>
              <a:ext uri="{FF2B5EF4-FFF2-40B4-BE49-F238E27FC236}">
                <a16:creationId xmlns:a16="http://schemas.microsoft.com/office/drawing/2014/main" id="{D10A526E-392D-46D2-8B1D-192B69C92B67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BFE5032A-01E7-4AEA-A993-B7B8869C8917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43" name="Grafik 142">
            <a:extLst>
              <a:ext uri="{FF2B5EF4-FFF2-40B4-BE49-F238E27FC236}">
                <a16:creationId xmlns:a16="http://schemas.microsoft.com/office/drawing/2014/main" id="{9289EF13-2475-4E06-BAFC-CB559C47412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392" name="Textfeld 391">
            <a:extLst>
              <a:ext uri="{FF2B5EF4-FFF2-40B4-BE49-F238E27FC236}">
                <a16:creationId xmlns:a16="http://schemas.microsoft.com/office/drawing/2014/main" id="{B4255D10-75B8-4CC1-951D-41BCCFAC0C09}"/>
              </a:ext>
            </a:extLst>
          </p:cNvPr>
          <p:cNvSpPr txBox="1"/>
          <p:nvPr/>
        </p:nvSpPr>
        <p:spPr>
          <a:xfrm>
            <a:off x="1286597" y="2360307"/>
            <a:ext cx="28565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94" name="Gruppieren 393">
            <a:extLst>
              <a:ext uri="{FF2B5EF4-FFF2-40B4-BE49-F238E27FC236}">
                <a16:creationId xmlns:a16="http://schemas.microsoft.com/office/drawing/2014/main" id="{7580625F-7E7C-4FA8-BA4C-95899DF6C2B7}"/>
              </a:ext>
            </a:extLst>
          </p:cNvPr>
          <p:cNvGrpSpPr/>
          <p:nvPr/>
        </p:nvGrpSpPr>
        <p:grpSpPr>
          <a:xfrm>
            <a:off x="2258159" y="2223004"/>
            <a:ext cx="5405967" cy="568178"/>
            <a:chOff x="2459693" y="4148261"/>
            <a:chExt cx="6468895" cy="679894"/>
          </a:xfrm>
          <a:solidFill>
            <a:srgbClr val="062C50"/>
          </a:solidFill>
        </p:grpSpPr>
        <p:sp>
          <p:nvSpPr>
            <p:cNvPr id="399" name="Rechteck: abgerundete Ecken 398">
              <a:extLst>
                <a:ext uri="{FF2B5EF4-FFF2-40B4-BE49-F238E27FC236}">
                  <a16:creationId xmlns:a16="http://schemas.microsoft.com/office/drawing/2014/main" id="{0BFC7D6B-7FA4-41E1-9655-C1086D0BC56F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0" name="Rechteck: abgerundete Ecken 399">
              <a:extLst>
                <a:ext uri="{FF2B5EF4-FFF2-40B4-BE49-F238E27FC236}">
                  <a16:creationId xmlns:a16="http://schemas.microsoft.com/office/drawing/2014/main" id="{A8F135BD-40AE-4329-90F8-C0F448D5408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1" name="Rechteck: abgerundete Ecken 400">
              <a:extLst>
                <a:ext uri="{FF2B5EF4-FFF2-40B4-BE49-F238E27FC236}">
                  <a16:creationId xmlns:a16="http://schemas.microsoft.com/office/drawing/2014/main" id="{DFB40AEE-D8FA-4CA7-B57D-6F629296FA8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2" name="Rechteck: abgerundete Ecken 401">
              <a:extLst>
                <a:ext uri="{FF2B5EF4-FFF2-40B4-BE49-F238E27FC236}">
                  <a16:creationId xmlns:a16="http://schemas.microsoft.com/office/drawing/2014/main" id="{4693CDAE-0CE7-462F-A7AB-F7585E43C1E7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3" name="Rechteck: abgerundete Ecken 402">
              <a:extLst>
                <a:ext uri="{FF2B5EF4-FFF2-40B4-BE49-F238E27FC236}">
                  <a16:creationId xmlns:a16="http://schemas.microsoft.com/office/drawing/2014/main" id="{F52F81E1-C30B-4E61-8029-3612EB4F3468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4" name="Rechteck: abgerundete Ecken 403">
              <a:extLst>
                <a:ext uri="{FF2B5EF4-FFF2-40B4-BE49-F238E27FC236}">
                  <a16:creationId xmlns:a16="http://schemas.microsoft.com/office/drawing/2014/main" id="{0EB78652-0B9E-4558-B4A5-F5F498D1715D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5" name="Rechteck: abgerundete Ecken 404">
              <a:extLst>
                <a:ext uri="{FF2B5EF4-FFF2-40B4-BE49-F238E27FC236}">
                  <a16:creationId xmlns:a16="http://schemas.microsoft.com/office/drawing/2014/main" id="{B9EBE26F-FB33-4F12-9791-9D977E75C23F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6" name="Rechteck: abgerundete Ecken 405">
              <a:extLst>
                <a:ext uri="{FF2B5EF4-FFF2-40B4-BE49-F238E27FC236}">
                  <a16:creationId xmlns:a16="http://schemas.microsoft.com/office/drawing/2014/main" id="{BFAA48E5-8D8A-4E63-AEBE-FE590A1A80E1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95" name="Freihandform: Form 394">
            <a:extLst>
              <a:ext uri="{FF2B5EF4-FFF2-40B4-BE49-F238E27FC236}">
                <a16:creationId xmlns:a16="http://schemas.microsoft.com/office/drawing/2014/main" id="{611A3620-9DFE-47F2-887A-FADFF39A9E3B}"/>
              </a:ext>
            </a:extLst>
          </p:cNvPr>
          <p:cNvSpPr/>
          <p:nvPr/>
        </p:nvSpPr>
        <p:spPr>
          <a:xfrm>
            <a:off x="8489667" y="2258724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96" name="Freihandform: Form 395">
            <a:extLst>
              <a:ext uri="{FF2B5EF4-FFF2-40B4-BE49-F238E27FC236}">
                <a16:creationId xmlns:a16="http://schemas.microsoft.com/office/drawing/2014/main" id="{A227EFDB-2008-41F3-AE9F-BA4D2F186744}"/>
              </a:ext>
            </a:extLst>
          </p:cNvPr>
          <p:cNvSpPr/>
          <p:nvPr/>
        </p:nvSpPr>
        <p:spPr>
          <a:xfrm>
            <a:off x="8436679" y="221764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97" name="Rechteck: abgerundete Ecken 396">
            <a:extLst>
              <a:ext uri="{FF2B5EF4-FFF2-40B4-BE49-F238E27FC236}">
                <a16:creationId xmlns:a16="http://schemas.microsoft.com/office/drawing/2014/main" id="{B40E915F-0E75-4CE2-97DA-7B93CF9E3E4B}"/>
              </a:ext>
            </a:extLst>
          </p:cNvPr>
          <p:cNvSpPr/>
          <p:nvPr/>
        </p:nvSpPr>
        <p:spPr>
          <a:xfrm>
            <a:off x="7723903" y="222309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77" name="Textfeld 376">
            <a:extLst>
              <a:ext uri="{FF2B5EF4-FFF2-40B4-BE49-F238E27FC236}">
                <a16:creationId xmlns:a16="http://schemas.microsoft.com/office/drawing/2014/main" id="{8E5EE671-8CF8-498F-BC19-32EAD82E40B9}"/>
              </a:ext>
            </a:extLst>
          </p:cNvPr>
          <p:cNvSpPr txBox="1"/>
          <p:nvPr/>
        </p:nvSpPr>
        <p:spPr>
          <a:xfrm>
            <a:off x="1267324" y="3158818"/>
            <a:ext cx="32092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D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79" name="Gruppieren 378">
            <a:extLst>
              <a:ext uri="{FF2B5EF4-FFF2-40B4-BE49-F238E27FC236}">
                <a16:creationId xmlns:a16="http://schemas.microsoft.com/office/drawing/2014/main" id="{8DC0339E-B66C-47B3-A051-A74A5D451467}"/>
              </a:ext>
            </a:extLst>
          </p:cNvPr>
          <p:cNvGrpSpPr/>
          <p:nvPr/>
        </p:nvGrpSpPr>
        <p:grpSpPr>
          <a:xfrm>
            <a:off x="1578087" y="3034783"/>
            <a:ext cx="6091874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83" name="Rechteck: abgerundete Ecken 382">
              <a:extLst>
                <a:ext uri="{FF2B5EF4-FFF2-40B4-BE49-F238E27FC236}">
                  <a16:creationId xmlns:a16="http://schemas.microsoft.com/office/drawing/2014/main" id="{45DB118B-BAB4-4B90-9E6A-D4F931459F60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4" name="Rechteck: abgerundete Ecken 383">
              <a:extLst>
                <a:ext uri="{FF2B5EF4-FFF2-40B4-BE49-F238E27FC236}">
                  <a16:creationId xmlns:a16="http://schemas.microsoft.com/office/drawing/2014/main" id="{D0DC3C1B-4F56-49E9-A55E-187E287E8E89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5" name="Rechteck: abgerundete Ecken 384">
              <a:extLst>
                <a:ext uri="{FF2B5EF4-FFF2-40B4-BE49-F238E27FC236}">
                  <a16:creationId xmlns:a16="http://schemas.microsoft.com/office/drawing/2014/main" id="{63DBAD73-7E3E-4601-8A80-00026019774B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6" name="Rechteck: abgerundete Ecken 385">
              <a:extLst>
                <a:ext uri="{FF2B5EF4-FFF2-40B4-BE49-F238E27FC236}">
                  <a16:creationId xmlns:a16="http://schemas.microsoft.com/office/drawing/2014/main" id="{CB772F56-EA02-47AC-8A29-306203E9057D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7" name="Rechteck: abgerundete Ecken 386">
              <a:extLst>
                <a:ext uri="{FF2B5EF4-FFF2-40B4-BE49-F238E27FC236}">
                  <a16:creationId xmlns:a16="http://schemas.microsoft.com/office/drawing/2014/main" id="{A66C2EC8-F47A-4B98-863D-44E8E2C0B070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8" name="Rechteck: abgerundete Ecken 387">
              <a:extLst>
                <a:ext uri="{FF2B5EF4-FFF2-40B4-BE49-F238E27FC236}">
                  <a16:creationId xmlns:a16="http://schemas.microsoft.com/office/drawing/2014/main" id="{0A10E07F-244F-46BB-A580-26DC467951DF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9" name="Rechteck: abgerundete Ecken 388">
              <a:extLst>
                <a:ext uri="{FF2B5EF4-FFF2-40B4-BE49-F238E27FC236}">
                  <a16:creationId xmlns:a16="http://schemas.microsoft.com/office/drawing/2014/main" id="{43D45E27-FC6A-46B1-AD94-C884D1924C4A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0" name="Rechteck: abgerundete Ecken 389">
              <a:extLst>
                <a:ext uri="{FF2B5EF4-FFF2-40B4-BE49-F238E27FC236}">
                  <a16:creationId xmlns:a16="http://schemas.microsoft.com/office/drawing/2014/main" id="{5B9332B3-4BB3-4FFA-86E0-3465203D49D8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1" name="Rechteck: abgerundete Ecken 390">
              <a:extLst>
                <a:ext uri="{FF2B5EF4-FFF2-40B4-BE49-F238E27FC236}">
                  <a16:creationId xmlns:a16="http://schemas.microsoft.com/office/drawing/2014/main" id="{D2B3AED2-D8C2-4E53-9C64-77400CD22AEE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80" name="Freihandform: Form 379">
            <a:extLst>
              <a:ext uri="{FF2B5EF4-FFF2-40B4-BE49-F238E27FC236}">
                <a16:creationId xmlns:a16="http://schemas.microsoft.com/office/drawing/2014/main" id="{7C6D3028-5061-4423-AD5D-3D8D239CBF3E}"/>
              </a:ext>
            </a:extLst>
          </p:cNvPr>
          <p:cNvSpPr/>
          <p:nvPr/>
        </p:nvSpPr>
        <p:spPr>
          <a:xfrm>
            <a:off x="8495502" y="307050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1" name="Freihandform: Form 380">
            <a:extLst>
              <a:ext uri="{FF2B5EF4-FFF2-40B4-BE49-F238E27FC236}">
                <a16:creationId xmlns:a16="http://schemas.microsoft.com/office/drawing/2014/main" id="{7C4F0B02-83FA-4A12-8CE5-51CBDD7407DC}"/>
              </a:ext>
            </a:extLst>
          </p:cNvPr>
          <p:cNvSpPr/>
          <p:nvPr/>
        </p:nvSpPr>
        <p:spPr>
          <a:xfrm>
            <a:off x="8442514" y="302942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2" name="Rechteck: abgerundete Ecken 381">
            <a:extLst>
              <a:ext uri="{FF2B5EF4-FFF2-40B4-BE49-F238E27FC236}">
                <a16:creationId xmlns:a16="http://schemas.microsoft.com/office/drawing/2014/main" id="{1282DFC4-F266-4AD6-9F4C-310A22A05E37}"/>
              </a:ext>
            </a:extLst>
          </p:cNvPr>
          <p:cNvSpPr/>
          <p:nvPr/>
        </p:nvSpPr>
        <p:spPr>
          <a:xfrm>
            <a:off x="7729738" y="303487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2" name="Textfeld 361">
            <a:extLst>
              <a:ext uri="{FF2B5EF4-FFF2-40B4-BE49-F238E27FC236}">
                <a16:creationId xmlns:a16="http://schemas.microsoft.com/office/drawing/2014/main" id="{E8753B8F-667E-4FC9-8455-5F3A5A76EA6E}"/>
              </a:ext>
            </a:extLst>
          </p:cNvPr>
          <p:cNvSpPr txBox="1"/>
          <p:nvPr/>
        </p:nvSpPr>
        <p:spPr>
          <a:xfrm>
            <a:off x="1264439" y="3980936"/>
            <a:ext cx="2614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64" name="Gruppieren 363">
            <a:extLst>
              <a:ext uri="{FF2B5EF4-FFF2-40B4-BE49-F238E27FC236}">
                <a16:creationId xmlns:a16="http://schemas.microsoft.com/office/drawing/2014/main" id="{58D08648-B1B6-4449-AD55-86AFFE24003C}"/>
              </a:ext>
            </a:extLst>
          </p:cNvPr>
          <p:cNvGrpSpPr/>
          <p:nvPr/>
        </p:nvGrpSpPr>
        <p:grpSpPr>
          <a:xfrm>
            <a:off x="1577266" y="3854466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68" name="Rechteck: abgerundete Ecken 367">
              <a:extLst>
                <a:ext uri="{FF2B5EF4-FFF2-40B4-BE49-F238E27FC236}">
                  <a16:creationId xmlns:a16="http://schemas.microsoft.com/office/drawing/2014/main" id="{97EBA017-3F75-4D15-9A2C-73EA38E0C3AA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69" name="Rechteck: abgerundete Ecken 368">
              <a:extLst>
                <a:ext uri="{FF2B5EF4-FFF2-40B4-BE49-F238E27FC236}">
                  <a16:creationId xmlns:a16="http://schemas.microsoft.com/office/drawing/2014/main" id="{A559BA71-65D9-4E7F-A783-9FCF66D03650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0" name="Rechteck: abgerundete Ecken 369">
              <a:extLst>
                <a:ext uri="{FF2B5EF4-FFF2-40B4-BE49-F238E27FC236}">
                  <a16:creationId xmlns:a16="http://schemas.microsoft.com/office/drawing/2014/main" id="{C4E449B5-8393-4520-9C63-C18CFFB5807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1" name="Rechteck: abgerundete Ecken 370">
              <a:extLst>
                <a:ext uri="{FF2B5EF4-FFF2-40B4-BE49-F238E27FC236}">
                  <a16:creationId xmlns:a16="http://schemas.microsoft.com/office/drawing/2014/main" id="{D793C6EF-1B15-4F17-9C41-7DD5AE717AD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2" name="Rechteck: abgerundete Ecken 371">
              <a:extLst>
                <a:ext uri="{FF2B5EF4-FFF2-40B4-BE49-F238E27FC236}">
                  <a16:creationId xmlns:a16="http://schemas.microsoft.com/office/drawing/2014/main" id="{78C30CE0-BCE2-4127-A0CB-3E3E4059559A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3" name="Rechteck: abgerundete Ecken 372">
              <a:extLst>
                <a:ext uri="{FF2B5EF4-FFF2-40B4-BE49-F238E27FC236}">
                  <a16:creationId xmlns:a16="http://schemas.microsoft.com/office/drawing/2014/main" id="{F9B76325-4E55-4B30-A891-BBFEFC578FF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4" name="Rechteck: abgerundete Ecken 373">
              <a:extLst>
                <a:ext uri="{FF2B5EF4-FFF2-40B4-BE49-F238E27FC236}">
                  <a16:creationId xmlns:a16="http://schemas.microsoft.com/office/drawing/2014/main" id="{73BC3E50-96EF-45B8-A9AC-BB0CE9761FA2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5" name="Rechteck: abgerundete Ecken 374">
              <a:extLst>
                <a:ext uri="{FF2B5EF4-FFF2-40B4-BE49-F238E27FC236}">
                  <a16:creationId xmlns:a16="http://schemas.microsoft.com/office/drawing/2014/main" id="{489C0CDD-7489-4F67-9210-12E483F04347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6" name="Rechteck: abgerundete Ecken 375">
              <a:extLst>
                <a:ext uri="{FF2B5EF4-FFF2-40B4-BE49-F238E27FC236}">
                  <a16:creationId xmlns:a16="http://schemas.microsoft.com/office/drawing/2014/main" id="{02F4B221-40E2-4A82-8410-EF4C77EBC105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65" name="Freihandform: Form 364">
            <a:extLst>
              <a:ext uri="{FF2B5EF4-FFF2-40B4-BE49-F238E27FC236}">
                <a16:creationId xmlns:a16="http://schemas.microsoft.com/office/drawing/2014/main" id="{5B1058DF-350B-4020-A6DD-4879048D2418}"/>
              </a:ext>
            </a:extLst>
          </p:cNvPr>
          <p:cNvSpPr/>
          <p:nvPr/>
        </p:nvSpPr>
        <p:spPr>
          <a:xfrm>
            <a:off x="8494680" y="3890186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6" name="Freihandform: Form 365">
            <a:extLst>
              <a:ext uri="{FF2B5EF4-FFF2-40B4-BE49-F238E27FC236}">
                <a16:creationId xmlns:a16="http://schemas.microsoft.com/office/drawing/2014/main" id="{305B17EE-740A-4E5B-9B8B-1557244286C3}"/>
              </a:ext>
            </a:extLst>
          </p:cNvPr>
          <p:cNvSpPr/>
          <p:nvPr/>
        </p:nvSpPr>
        <p:spPr>
          <a:xfrm>
            <a:off x="8441692" y="3849110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7" name="Rechteck: abgerundete Ecken 366">
            <a:extLst>
              <a:ext uri="{FF2B5EF4-FFF2-40B4-BE49-F238E27FC236}">
                <a16:creationId xmlns:a16="http://schemas.microsoft.com/office/drawing/2014/main" id="{65D66DAF-B983-4A70-A28A-C592A0D5A5EB}"/>
              </a:ext>
            </a:extLst>
          </p:cNvPr>
          <p:cNvSpPr/>
          <p:nvPr/>
        </p:nvSpPr>
        <p:spPr>
          <a:xfrm>
            <a:off x="7728916" y="3854553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51" name="Textfeld 350">
            <a:extLst>
              <a:ext uri="{FF2B5EF4-FFF2-40B4-BE49-F238E27FC236}">
                <a16:creationId xmlns:a16="http://schemas.microsoft.com/office/drawing/2014/main" id="{0E64C8B2-1A37-4FAE-938C-38DF3D1BB453}"/>
              </a:ext>
            </a:extLst>
          </p:cNvPr>
          <p:cNvSpPr txBox="1"/>
          <p:nvPr/>
        </p:nvSpPr>
        <p:spPr>
          <a:xfrm>
            <a:off x="1232732" y="5570561"/>
            <a:ext cx="31290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52" name="Rechteck: abgerundete Ecken 351">
            <a:extLst>
              <a:ext uri="{FF2B5EF4-FFF2-40B4-BE49-F238E27FC236}">
                <a16:creationId xmlns:a16="http://schemas.microsoft.com/office/drawing/2014/main" id="{0146A524-A166-4363-8CD2-DCD11818F01C}"/>
              </a:ext>
            </a:extLst>
          </p:cNvPr>
          <p:cNvSpPr/>
          <p:nvPr/>
        </p:nvSpPr>
        <p:spPr>
          <a:xfrm>
            <a:off x="1574361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353" name="Rechteck: abgerundete Ecken 352">
            <a:extLst>
              <a:ext uri="{FF2B5EF4-FFF2-40B4-BE49-F238E27FC236}">
                <a16:creationId xmlns:a16="http://schemas.microsoft.com/office/drawing/2014/main" id="{C98AD8DA-0155-4316-8517-3FA043F17761}"/>
              </a:ext>
            </a:extLst>
          </p:cNvPr>
          <p:cNvSpPr/>
          <p:nvPr/>
        </p:nvSpPr>
        <p:spPr>
          <a:xfrm>
            <a:off x="2260267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354" name="Rechteck: abgerundete Ecken 353">
            <a:extLst>
              <a:ext uri="{FF2B5EF4-FFF2-40B4-BE49-F238E27FC236}">
                <a16:creationId xmlns:a16="http://schemas.microsoft.com/office/drawing/2014/main" id="{90FD0AE2-4308-4142-BF03-ACF83E151A6F}"/>
              </a:ext>
            </a:extLst>
          </p:cNvPr>
          <p:cNvSpPr/>
          <p:nvPr/>
        </p:nvSpPr>
        <p:spPr>
          <a:xfrm>
            <a:off x="2948063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355" name="Rechteck: abgerundete Ecken 354">
            <a:extLst>
              <a:ext uri="{FF2B5EF4-FFF2-40B4-BE49-F238E27FC236}">
                <a16:creationId xmlns:a16="http://schemas.microsoft.com/office/drawing/2014/main" id="{A28C17AA-6EFC-4F90-AA1B-8EB2C0836504}"/>
              </a:ext>
            </a:extLst>
          </p:cNvPr>
          <p:cNvSpPr/>
          <p:nvPr/>
        </p:nvSpPr>
        <p:spPr>
          <a:xfrm>
            <a:off x="3629741" y="5463075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6" name="Rechteck: abgerundete Ecken 355">
            <a:extLst>
              <a:ext uri="{FF2B5EF4-FFF2-40B4-BE49-F238E27FC236}">
                <a16:creationId xmlns:a16="http://schemas.microsoft.com/office/drawing/2014/main" id="{A5FC6841-7F14-4578-9736-EFFA1A65EA7B}"/>
              </a:ext>
            </a:extLst>
          </p:cNvPr>
          <p:cNvSpPr/>
          <p:nvPr/>
        </p:nvSpPr>
        <p:spPr>
          <a:xfrm>
            <a:off x="4318010" y="546307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357" name="Rechteck: abgerundete Ecken 356">
            <a:extLst>
              <a:ext uri="{FF2B5EF4-FFF2-40B4-BE49-F238E27FC236}">
                <a16:creationId xmlns:a16="http://schemas.microsoft.com/office/drawing/2014/main" id="{648AD58C-2C4E-4C4A-BA62-DD644280B05B}"/>
              </a:ext>
            </a:extLst>
          </p:cNvPr>
          <p:cNvSpPr/>
          <p:nvPr/>
        </p:nvSpPr>
        <p:spPr>
          <a:xfrm>
            <a:off x="4999504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8" name="Rechteck: abgerundete Ecken 357">
            <a:extLst>
              <a:ext uri="{FF2B5EF4-FFF2-40B4-BE49-F238E27FC236}">
                <a16:creationId xmlns:a16="http://schemas.microsoft.com/office/drawing/2014/main" id="{12EFD9D9-AF9E-458A-BC4D-926405100154}"/>
              </a:ext>
            </a:extLst>
          </p:cNvPr>
          <p:cNvSpPr/>
          <p:nvPr/>
        </p:nvSpPr>
        <p:spPr>
          <a:xfrm>
            <a:off x="5683020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9" name="Rechteck: abgerundete Ecken 358">
            <a:extLst>
              <a:ext uri="{FF2B5EF4-FFF2-40B4-BE49-F238E27FC236}">
                <a16:creationId xmlns:a16="http://schemas.microsoft.com/office/drawing/2014/main" id="{69E14864-467D-4D2E-968B-CF270BA89B1F}"/>
              </a:ext>
            </a:extLst>
          </p:cNvPr>
          <p:cNvSpPr/>
          <p:nvPr/>
        </p:nvSpPr>
        <p:spPr>
          <a:xfrm>
            <a:off x="6363474" y="5460886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0" name="Rechteck: abgerundete Ecken 359">
            <a:extLst>
              <a:ext uri="{FF2B5EF4-FFF2-40B4-BE49-F238E27FC236}">
                <a16:creationId xmlns:a16="http://schemas.microsoft.com/office/drawing/2014/main" id="{50CB73DD-1490-49FE-AEF5-F03962676169}"/>
              </a:ext>
            </a:extLst>
          </p:cNvPr>
          <p:cNvSpPr/>
          <p:nvPr/>
        </p:nvSpPr>
        <p:spPr>
          <a:xfrm>
            <a:off x="7043927" y="5460886"/>
            <a:ext cx="622305" cy="565988"/>
          </a:xfrm>
          <a:prstGeom prst="roundRect">
            <a:avLst/>
          </a:prstGeom>
          <a:solidFill>
            <a:srgbClr val="004AB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Freihandform: Form 360">
            <a:extLst>
              <a:ext uri="{FF2B5EF4-FFF2-40B4-BE49-F238E27FC236}">
                <a16:creationId xmlns:a16="http://schemas.microsoft.com/office/drawing/2014/main" id="{3C7A5897-634E-4C0D-8DF7-FBE6060A5EDA}"/>
              </a:ext>
            </a:extLst>
          </p:cNvPr>
          <p:cNvSpPr/>
          <p:nvPr/>
        </p:nvSpPr>
        <p:spPr>
          <a:xfrm>
            <a:off x="7738388" y="546850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2" name="Rechteck: abgerundete Ecken 341">
            <a:extLst>
              <a:ext uri="{FF2B5EF4-FFF2-40B4-BE49-F238E27FC236}">
                <a16:creationId xmlns:a16="http://schemas.microsoft.com/office/drawing/2014/main" id="{94541B61-06E0-471D-8617-5B4C1A9C4063}"/>
              </a:ext>
            </a:extLst>
          </p:cNvPr>
          <p:cNvSpPr/>
          <p:nvPr/>
        </p:nvSpPr>
        <p:spPr>
          <a:xfrm>
            <a:off x="1571429" y="4657214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3" name="Rechteck: abgerundete Ecken 342">
            <a:extLst>
              <a:ext uri="{FF2B5EF4-FFF2-40B4-BE49-F238E27FC236}">
                <a16:creationId xmlns:a16="http://schemas.microsoft.com/office/drawing/2014/main" id="{83661C2A-32AF-4C0E-A5BB-5A72F374332A}"/>
              </a:ext>
            </a:extLst>
          </p:cNvPr>
          <p:cNvSpPr/>
          <p:nvPr/>
        </p:nvSpPr>
        <p:spPr>
          <a:xfrm>
            <a:off x="2257335" y="4657214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4" name="Rechteck: abgerundete Ecken 343">
            <a:extLst>
              <a:ext uri="{FF2B5EF4-FFF2-40B4-BE49-F238E27FC236}">
                <a16:creationId xmlns:a16="http://schemas.microsoft.com/office/drawing/2014/main" id="{B321B26C-E2AC-4EFB-BAD8-98B7AE3253ED}"/>
              </a:ext>
            </a:extLst>
          </p:cNvPr>
          <p:cNvSpPr/>
          <p:nvPr/>
        </p:nvSpPr>
        <p:spPr>
          <a:xfrm>
            <a:off x="2945133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5" name="Rechteck: abgerundete Ecken 344">
            <a:extLst>
              <a:ext uri="{FF2B5EF4-FFF2-40B4-BE49-F238E27FC236}">
                <a16:creationId xmlns:a16="http://schemas.microsoft.com/office/drawing/2014/main" id="{300A2179-C59C-4F64-97C2-37BAF9C619A8}"/>
              </a:ext>
            </a:extLst>
          </p:cNvPr>
          <p:cNvSpPr/>
          <p:nvPr/>
        </p:nvSpPr>
        <p:spPr>
          <a:xfrm>
            <a:off x="3626810" y="4659382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6" name="Rechteck: abgerundete Ecken 345">
            <a:extLst>
              <a:ext uri="{FF2B5EF4-FFF2-40B4-BE49-F238E27FC236}">
                <a16:creationId xmlns:a16="http://schemas.microsoft.com/office/drawing/2014/main" id="{151C54C6-F587-4753-8526-9607936E1DB2}"/>
              </a:ext>
            </a:extLst>
          </p:cNvPr>
          <p:cNvSpPr/>
          <p:nvPr/>
        </p:nvSpPr>
        <p:spPr>
          <a:xfrm>
            <a:off x="4315077" y="465937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7" name="Rechteck: abgerundete Ecken 346">
            <a:extLst>
              <a:ext uri="{FF2B5EF4-FFF2-40B4-BE49-F238E27FC236}">
                <a16:creationId xmlns:a16="http://schemas.microsoft.com/office/drawing/2014/main" id="{38011A91-DB46-4A48-83E5-CBF02B5ACC47}"/>
              </a:ext>
            </a:extLst>
          </p:cNvPr>
          <p:cNvSpPr/>
          <p:nvPr/>
        </p:nvSpPr>
        <p:spPr>
          <a:xfrm>
            <a:off x="4996571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8" name="Rechteck: abgerundete Ecken 347">
            <a:extLst>
              <a:ext uri="{FF2B5EF4-FFF2-40B4-BE49-F238E27FC236}">
                <a16:creationId xmlns:a16="http://schemas.microsoft.com/office/drawing/2014/main" id="{65BDDE88-E7AC-4A8C-8EC0-25C78427B94F}"/>
              </a:ext>
            </a:extLst>
          </p:cNvPr>
          <p:cNvSpPr/>
          <p:nvPr/>
        </p:nvSpPr>
        <p:spPr>
          <a:xfrm>
            <a:off x="5680089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9" name="Rechteck: abgerundete Ecken 348">
            <a:extLst>
              <a:ext uri="{FF2B5EF4-FFF2-40B4-BE49-F238E27FC236}">
                <a16:creationId xmlns:a16="http://schemas.microsoft.com/office/drawing/2014/main" id="{7930F58B-A2F6-4B84-8E28-C4F59F190F8A}"/>
              </a:ext>
            </a:extLst>
          </p:cNvPr>
          <p:cNvSpPr/>
          <p:nvPr/>
        </p:nvSpPr>
        <p:spPr>
          <a:xfrm>
            <a:off x="6360542" y="4657193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50" name="Rechteck: abgerundete Ecken 349">
            <a:extLst>
              <a:ext uri="{FF2B5EF4-FFF2-40B4-BE49-F238E27FC236}">
                <a16:creationId xmlns:a16="http://schemas.microsoft.com/office/drawing/2014/main" id="{6DBC5533-F23A-4F2C-9C82-8797AC6A7100}"/>
              </a:ext>
            </a:extLst>
          </p:cNvPr>
          <p:cNvSpPr/>
          <p:nvPr/>
        </p:nvSpPr>
        <p:spPr>
          <a:xfrm>
            <a:off x="7040996" y="4657193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38" name="Textfeld 337">
            <a:extLst>
              <a:ext uri="{FF2B5EF4-FFF2-40B4-BE49-F238E27FC236}">
                <a16:creationId xmlns:a16="http://schemas.microsoft.com/office/drawing/2014/main" id="{94A4347A-F839-4863-AC29-50A212057650}"/>
              </a:ext>
            </a:extLst>
          </p:cNvPr>
          <p:cNvSpPr txBox="1"/>
          <p:nvPr/>
        </p:nvSpPr>
        <p:spPr>
          <a:xfrm>
            <a:off x="1289799" y="4775276"/>
            <a:ext cx="2037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39" name="Freihandform: Form 338">
            <a:extLst>
              <a:ext uri="{FF2B5EF4-FFF2-40B4-BE49-F238E27FC236}">
                <a16:creationId xmlns:a16="http://schemas.microsoft.com/office/drawing/2014/main" id="{77907236-67F4-4061-A31F-C17C2F48E198}"/>
              </a:ext>
            </a:extLst>
          </p:cNvPr>
          <p:cNvSpPr/>
          <p:nvPr/>
        </p:nvSpPr>
        <p:spPr>
          <a:xfrm>
            <a:off x="8488843" y="469291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0" name="Freihandform: Form 339">
            <a:extLst>
              <a:ext uri="{FF2B5EF4-FFF2-40B4-BE49-F238E27FC236}">
                <a16:creationId xmlns:a16="http://schemas.microsoft.com/office/drawing/2014/main" id="{D96EAFBF-5ED3-41DF-91B5-6123E955C59C}"/>
              </a:ext>
            </a:extLst>
          </p:cNvPr>
          <p:cNvSpPr/>
          <p:nvPr/>
        </p:nvSpPr>
        <p:spPr>
          <a:xfrm>
            <a:off x="8435855" y="465183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1" name="Rechteck: abgerundete Ecken 340">
            <a:extLst>
              <a:ext uri="{FF2B5EF4-FFF2-40B4-BE49-F238E27FC236}">
                <a16:creationId xmlns:a16="http://schemas.microsoft.com/office/drawing/2014/main" id="{29A21FD2-53B8-407F-8174-FB82FD0B5986}"/>
              </a:ext>
            </a:extLst>
          </p:cNvPr>
          <p:cNvSpPr/>
          <p:nvPr/>
        </p:nvSpPr>
        <p:spPr>
          <a:xfrm>
            <a:off x="7723079" y="465728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2" name="Textfeld 321">
            <a:extLst>
              <a:ext uri="{FF2B5EF4-FFF2-40B4-BE49-F238E27FC236}">
                <a16:creationId xmlns:a16="http://schemas.microsoft.com/office/drawing/2014/main" id="{8268C813-A204-43D8-A7E5-7627DC2D5128}"/>
              </a:ext>
            </a:extLst>
          </p:cNvPr>
          <p:cNvSpPr txBox="1"/>
          <p:nvPr/>
        </p:nvSpPr>
        <p:spPr>
          <a:xfrm>
            <a:off x="1284673" y="1582058"/>
            <a:ext cx="27924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24" name="Gruppieren 323">
            <a:extLst>
              <a:ext uri="{FF2B5EF4-FFF2-40B4-BE49-F238E27FC236}">
                <a16:creationId xmlns:a16="http://schemas.microsoft.com/office/drawing/2014/main" id="{D682E849-88B4-446B-91E6-E7B20488323B}"/>
              </a:ext>
            </a:extLst>
          </p:cNvPr>
          <p:cNvGrpSpPr/>
          <p:nvPr/>
        </p:nvGrpSpPr>
        <p:grpSpPr>
          <a:xfrm>
            <a:off x="1571130" y="1444755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28" name="Rechteck: abgerundete Ecken 327">
              <a:extLst>
                <a:ext uri="{FF2B5EF4-FFF2-40B4-BE49-F238E27FC236}">
                  <a16:creationId xmlns:a16="http://schemas.microsoft.com/office/drawing/2014/main" id="{B8D97BD0-EB83-48CA-987A-4C0D260821B6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29" name="Rechteck: abgerundete Ecken 328">
              <a:extLst>
                <a:ext uri="{FF2B5EF4-FFF2-40B4-BE49-F238E27FC236}">
                  <a16:creationId xmlns:a16="http://schemas.microsoft.com/office/drawing/2014/main" id="{40C37923-7D7B-41BF-A1F6-DF8D199BE4A5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0" name="Rechteck: abgerundete Ecken 329">
              <a:extLst>
                <a:ext uri="{FF2B5EF4-FFF2-40B4-BE49-F238E27FC236}">
                  <a16:creationId xmlns:a16="http://schemas.microsoft.com/office/drawing/2014/main" id="{6A3FB9BF-227F-4EC6-9E43-E8862E5E2961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1" name="Rechteck: abgerundete Ecken 330">
              <a:extLst>
                <a:ext uri="{FF2B5EF4-FFF2-40B4-BE49-F238E27FC236}">
                  <a16:creationId xmlns:a16="http://schemas.microsoft.com/office/drawing/2014/main" id="{6235165F-C01A-485D-BB57-D6E22022CCA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2" name="Rechteck: abgerundete Ecken 331">
              <a:extLst>
                <a:ext uri="{FF2B5EF4-FFF2-40B4-BE49-F238E27FC236}">
                  <a16:creationId xmlns:a16="http://schemas.microsoft.com/office/drawing/2014/main" id="{A4078B7F-3A1A-4D56-B923-40365B4E3DA6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3" name="Rechteck: abgerundete Ecken 332">
              <a:extLst>
                <a:ext uri="{FF2B5EF4-FFF2-40B4-BE49-F238E27FC236}">
                  <a16:creationId xmlns:a16="http://schemas.microsoft.com/office/drawing/2014/main" id="{A811B9EF-9C2D-4C6A-8B9C-A0F686B3CB1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4" name="Rechteck: abgerundete Ecken 333">
              <a:extLst>
                <a:ext uri="{FF2B5EF4-FFF2-40B4-BE49-F238E27FC236}">
                  <a16:creationId xmlns:a16="http://schemas.microsoft.com/office/drawing/2014/main" id="{60A19DD6-2110-4EAB-848D-248840651F55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5" name="Rechteck: abgerundete Ecken 334">
              <a:extLst>
                <a:ext uri="{FF2B5EF4-FFF2-40B4-BE49-F238E27FC236}">
                  <a16:creationId xmlns:a16="http://schemas.microsoft.com/office/drawing/2014/main" id="{DD25EC96-C669-40D6-A332-E3CB49A598FD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6" name="Rechteck: abgerundete Ecken 335">
              <a:extLst>
                <a:ext uri="{FF2B5EF4-FFF2-40B4-BE49-F238E27FC236}">
                  <a16:creationId xmlns:a16="http://schemas.microsoft.com/office/drawing/2014/main" id="{032CE7F9-F2FA-4244-983D-B3397A098E7B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25" name="Freihandform: Form 324">
            <a:extLst>
              <a:ext uri="{FF2B5EF4-FFF2-40B4-BE49-F238E27FC236}">
                <a16:creationId xmlns:a16="http://schemas.microsoft.com/office/drawing/2014/main" id="{7B45F1FB-7EEC-4092-BD5C-3EB60BC27C71}"/>
              </a:ext>
            </a:extLst>
          </p:cNvPr>
          <p:cNvSpPr/>
          <p:nvPr/>
        </p:nvSpPr>
        <p:spPr>
          <a:xfrm>
            <a:off x="8488544" y="148047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6" name="Freihandform: Form 325">
            <a:extLst>
              <a:ext uri="{FF2B5EF4-FFF2-40B4-BE49-F238E27FC236}">
                <a16:creationId xmlns:a16="http://schemas.microsoft.com/office/drawing/2014/main" id="{770CDE74-15F0-4E20-A109-6496F025CB34}"/>
              </a:ext>
            </a:extLst>
          </p:cNvPr>
          <p:cNvSpPr/>
          <p:nvPr/>
        </p:nvSpPr>
        <p:spPr>
          <a:xfrm>
            <a:off x="8435556" y="1439399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7" name="Rechteck: abgerundete Ecken 326">
            <a:extLst>
              <a:ext uri="{FF2B5EF4-FFF2-40B4-BE49-F238E27FC236}">
                <a16:creationId xmlns:a16="http://schemas.microsoft.com/office/drawing/2014/main" id="{5ACCA185-F77E-49C8-8F72-CEED86A90301}"/>
              </a:ext>
            </a:extLst>
          </p:cNvPr>
          <p:cNvSpPr/>
          <p:nvPr/>
        </p:nvSpPr>
        <p:spPr>
          <a:xfrm>
            <a:off x="7722780" y="1444842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407" name="Freihandform: Form 406">
            <a:extLst>
              <a:ext uri="{FF2B5EF4-FFF2-40B4-BE49-F238E27FC236}">
                <a16:creationId xmlns:a16="http://schemas.microsoft.com/office/drawing/2014/main" id="{2BE80545-5ED2-45DF-849E-575BABA666AB}"/>
              </a:ext>
            </a:extLst>
          </p:cNvPr>
          <p:cNvSpPr/>
          <p:nvPr/>
        </p:nvSpPr>
        <p:spPr>
          <a:xfrm>
            <a:off x="7783811" y="550958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314" name="Rechteck 313" hidden="1">
            <a:extLst>
              <a:ext uri="{FF2B5EF4-FFF2-40B4-BE49-F238E27FC236}">
                <a16:creationId xmlns:a16="http://schemas.microsoft.com/office/drawing/2014/main" id="{8B370C38-E99E-4FD1-B14A-6A33FF3C1218}"/>
              </a:ext>
            </a:extLst>
          </p:cNvPr>
          <p:cNvSpPr/>
          <p:nvPr/>
        </p:nvSpPr>
        <p:spPr>
          <a:xfrm>
            <a:off x="1601351" y="1456751"/>
            <a:ext cx="8995133" cy="45777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A5F99444-B6A3-4386-8A07-3A701ECEEA79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66" name="Gruppieren 165">
              <a:extLst>
                <a:ext uri="{FF2B5EF4-FFF2-40B4-BE49-F238E27FC236}">
                  <a16:creationId xmlns:a16="http://schemas.microsoft.com/office/drawing/2014/main" id="{13561E44-738B-4A67-95DA-35A6A005BA6F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69" name="Grafik 16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0B980FB-BB2F-4253-89CE-766E7BA82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70" name="Kreuz 169">
                <a:extLst>
                  <a:ext uri="{FF2B5EF4-FFF2-40B4-BE49-F238E27FC236}">
                    <a16:creationId xmlns:a16="http://schemas.microsoft.com/office/drawing/2014/main" id="{840581B6-472B-45C1-8CAB-D5CA2EFDD13D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20624BC3-5DB4-483A-A014-41678CC58875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8" name="Grafik 167">
              <a:extLst>
                <a:ext uri="{FF2B5EF4-FFF2-40B4-BE49-F238E27FC236}">
                  <a16:creationId xmlns:a16="http://schemas.microsoft.com/office/drawing/2014/main" id="{10DE18A7-F6DD-4D12-8C22-3E5DD7632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pic>
        <p:nvPicPr>
          <p:cNvPr id="127" name="Grafik 126">
            <a:extLst>
              <a:ext uri="{FF2B5EF4-FFF2-40B4-BE49-F238E27FC236}">
                <a16:creationId xmlns:a16="http://schemas.microsoft.com/office/drawing/2014/main" id="{9C3A3760-7FEA-4AD0-AC4A-27AA74199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45722" y="5530112"/>
            <a:ext cx="415278" cy="415278"/>
          </a:xfrm>
          <a:prstGeom prst="rect">
            <a:avLst/>
          </a:prstGeom>
        </p:spPr>
      </p:pic>
      <p:sp>
        <p:nvSpPr>
          <p:cNvPr id="117" name="Rechteck: abgerundete Ecken 116">
            <a:hlinkClick r:id="rId13" action="ppaction://hlinksldjump"/>
            <a:extLst>
              <a:ext uri="{FF2B5EF4-FFF2-40B4-BE49-F238E27FC236}">
                <a16:creationId xmlns:a16="http://schemas.microsoft.com/office/drawing/2014/main" id="{8C229BD6-6AF6-4533-B854-53A5D5454B82}"/>
              </a:ext>
            </a:extLst>
          </p:cNvPr>
          <p:cNvSpPr/>
          <p:nvPr/>
        </p:nvSpPr>
        <p:spPr>
          <a:xfrm>
            <a:off x="1567246" y="2231110"/>
            <a:ext cx="622305" cy="565988"/>
          </a:xfrm>
          <a:prstGeom prst="roundRect">
            <a:avLst/>
          </a:prstGeom>
          <a:solidFill>
            <a:srgbClr val="004AB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8" name="Grafik 117">
            <a:hlinkClick r:id="rId13" action="ppaction://hlinksldjump"/>
            <a:extLst>
              <a:ext uri="{FF2B5EF4-FFF2-40B4-BE49-F238E27FC236}">
                <a16:creationId xmlns:a16="http://schemas.microsoft.com/office/drawing/2014/main" id="{DAB2629F-0B3F-4731-9A70-881C983E12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69041" y="2300336"/>
            <a:ext cx="415278" cy="415278"/>
          </a:xfrm>
          <a:prstGeom prst="rect">
            <a:avLst/>
          </a:prstGeom>
        </p:spPr>
      </p:pic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4B900251-C962-447B-86C1-FC271EAB48C1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21" name="Rechteck: abgerundete Ecken 120">
              <a:extLst>
                <a:ext uri="{FF2B5EF4-FFF2-40B4-BE49-F238E27FC236}">
                  <a16:creationId xmlns:a16="http://schemas.microsoft.com/office/drawing/2014/main" id="{2FA25CC7-BEF5-4D76-9733-74C8EA045EEE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2" name="Grafik 121">
              <a:extLst>
                <a:ext uri="{FF2B5EF4-FFF2-40B4-BE49-F238E27FC236}">
                  <a16:creationId xmlns:a16="http://schemas.microsoft.com/office/drawing/2014/main" id="{F5C68D7E-1F78-406D-99A0-A7A2041F0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grpSp>
        <p:nvGrpSpPr>
          <p:cNvPr id="107" name="Gruppieren 106">
            <a:extLst>
              <a:ext uri="{FF2B5EF4-FFF2-40B4-BE49-F238E27FC236}">
                <a16:creationId xmlns:a16="http://schemas.microsoft.com/office/drawing/2014/main" id="{FFB261D3-E03C-4E19-9807-15DFFEC308CD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08" name="Freihandform 23">
              <a:extLst>
                <a:ext uri="{FF2B5EF4-FFF2-40B4-BE49-F238E27FC236}">
                  <a16:creationId xmlns:a16="http://schemas.microsoft.com/office/drawing/2014/main" id="{9FFBAEC8-F786-456E-B800-69F6DAA6EC29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09" name="Grafik 108">
              <a:extLst>
                <a:ext uri="{FF2B5EF4-FFF2-40B4-BE49-F238E27FC236}">
                  <a16:creationId xmlns:a16="http://schemas.microsoft.com/office/drawing/2014/main" id="{54251E93-4142-48C2-A4A0-726F5783F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6351E056-C847-4647-AFAB-36F8DBDE1B91}"/>
              </a:ext>
            </a:extLst>
          </p:cNvPr>
          <p:cNvGrpSpPr/>
          <p:nvPr/>
        </p:nvGrpSpPr>
        <p:grpSpPr>
          <a:xfrm>
            <a:off x="607793" y="2233747"/>
            <a:ext cx="320355" cy="559577"/>
            <a:chOff x="610240" y="1470938"/>
            <a:chExt cx="387735" cy="677273"/>
          </a:xfrm>
        </p:grpSpPr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1132F15B-948B-4851-915B-7E87BCA95DDD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35" name="Freihandform: Form 134">
              <a:extLst>
                <a:ext uri="{FF2B5EF4-FFF2-40B4-BE49-F238E27FC236}">
                  <a16:creationId xmlns:a16="http://schemas.microsoft.com/office/drawing/2014/main" id="{4BC3D582-5777-4AD6-8077-BC50E0ADB618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3122A8C8-8AF0-46F0-B058-8B52174AE8C9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2151128E-F4DE-4375-BFC8-8D9342E8B33A}"/>
              </a:ext>
            </a:extLst>
          </p:cNvPr>
          <p:cNvGrpSpPr/>
          <p:nvPr/>
        </p:nvGrpSpPr>
        <p:grpSpPr>
          <a:xfrm>
            <a:off x="607127" y="3051882"/>
            <a:ext cx="320355" cy="559577"/>
            <a:chOff x="610240" y="1470938"/>
            <a:chExt cx="387735" cy="677273"/>
          </a:xfrm>
        </p:grpSpPr>
        <p:sp>
          <p:nvSpPr>
            <p:cNvPr id="139" name="Freihandform: Form 138">
              <a:extLst>
                <a:ext uri="{FF2B5EF4-FFF2-40B4-BE49-F238E27FC236}">
                  <a16:creationId xmlns:a16="http://schemas.microsoft.com/office/drawing/2014/main" id="{C447A5B4-A014-43BD-B21A-29ED07BB921E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866E2C9B-8CB2-4E0B-8C6A-71D7E372B13B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5A6485DE-1380-45AA-814A-ED0BECC12157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4AB358DC-A4DF-40F1-84E3-90FF72CA9E84}"/>
              </a:ext>
            </a:extLst>
          </p:cNvPr>
          <p:cNvGrpSpPr/>
          <p:nvPr/>
        </p:nvGrpSpPr>
        <p:grpSpPr>
          <a:xfrm>
            <a:off x="609882" y="3870017"/>
            <a:ext cx="320355" cy="559577"/>
            <a:chOff x="610240" y="1470938"/>
            <a:chExt cx="387735" cy="677273"/>
          </a:xfrm>
        </p:grpSpPr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F1BD386D-57A4-40B6-A50A-DCDDE4512D87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A6E9E0AE-FB22-435E-9A8E-E61EEA795100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83DDCF96-8B23-4AE4-A372-47A1B06E3F93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49" name="Gruppieren 148">
            <a:extLst>
              <a:ext uri="{FF2B5EF4-FFF2-40B4-BE49-F238E27FC236}">
                <a16:creationId xmlns:a16="http://schemas.microsoft.com/office/drawing/2014/main" id="{0E20D694-810A-4CFD-8042-F7CC1023D9A4}"/>
              </a:ext>
            </a:extLst>
          </p:cNvPr>
          <p:cNvGrpSpPr/>
          <p:nvPr/>
        </p:nvGrpSpPr>
        <p:grpSpPr>
          <a:xfrm>
            <a:off x="610251" y="4656833"/>
            <a:ext cx="320355" cy="559577"/>
            <a:chOff x="610240" y="1470938"/>
            <a:chExt cx="387735" cy="677273"/>
          </a:xfrm>
        </p:grpSpPr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3DA4DEBD-931C-4615-A87D-28BB12ED4214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CB5C685F-E6D8-4860-A50B-B3FFDE9900C8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C4FF4DB1-F4BE-40E1-BFAA-C53AC9F7B57D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4379938C-951E-4D33-87D7-3163625E04E2}"/>
              </a:ext>
            </a:extLst>
          </p:cNvPr>
          <p:cNvGrpSpPr/>
          <p:nvPr/>
        </p:nvGrpSpPr>
        <p:grpSpPr>
          <a:xfrm>
            <a:off x="601974" y="5467297"/>
            <a:ext cx="320355" cy="559577"/>
            <a:chOff x="610240" y="1470938"/>
            <a:chExt cx="387735" cy="677273"/>
          </a:xfrm>
        </p:grpSpPr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0CF9BD9F-A9CB-4328-9F0F-A11D51C13779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1F2D8184-A634-44D7-AFAF-DBB7AA3B1E9A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3C4A4C57-909B-4D6C-A050-2B57BC9E2215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3F35E64F-6E8F-404B-89E4-2DF7A31196E9}"/>
              </a:ext>
            </a:extLst>
          </p:cNvPr>
          <p:cNvGrpSpPr/>
          <p:nvPr/>
        </p:nvGrpSpPr>
        <p:grpSpPr>
          <a:xfrm>
            <a:off x="607793" y="1453217"/>
            <a:ext cx="320355" cy="559577"/>
            <a:chOff x="610240" y="1470938"/>
            <a:chExt cx="387735" cy="677273"/>
          </a:xfrm>
        </p:grpSpPr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24BAF5B3-055B-4EB6-95CA-91FB3764AF37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20F660ED-B638-43A4-A6B7-A2203AC1AF8E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E67D5141-DAFF-4A2F-B889-D91856F3E43E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0872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rafik 122">
            <a:extLst>
              <a:ext uri="{FF2B5EF4-FFF2-40B4-BE49-F238E27FC236}">
                <a16:creationId xmlns:a16="http://schemas.microsoft.com/office/drawing/2014/main" id="{6DF46ECC-85F5-4F33-A0C1-847D28BF37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126" name="Flussdiagramm: Alternativer Prozess 125">
            <a:extLst>
              <a:ext uri="{FF2B5EF4-FFF2-40B4-BE49-F238E27FC236}">
                <a16:creationId xmlns:a16="http://schemas.microsoft.com/office/drawing/2014/main" id="{7C33D5DA-B373-4F67-9941-8BDD6A6C6DDD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5FF7FFBE-75C1-413E-8F24-EA5BB2048DDD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29" name="Grafik 128">
            <a:extLst>
              <a:ext uri="{FF2B5EF4-FFF2-40B4-BE49-F238E27FC236}">
                <a16:creationId xmlns:a16="http://schemas.microsoft.com/office/drawing/2014/main" id="{FA9FC982-32C4-4987-87DC-2BDA833FCCD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394" name="Gruppieren 393">
            <a:extLst>
              <a:ext uri="{FF2B5EF4-FFF2-40B4-BE49-F238E27FC236}">
                <a16:creationId xmlns:a16="http://schemas.microsoft.com/office/drawing/2014/main" id="{7580625F-7E7C-4FA8-BA4C-95899DF6C2B7}"/>
              </a:ext>
            </a:extLst>
          </p:cNvPr>
          <p:cNvGrpSpPr/>
          <p:nvPr/>
        </p:nvGrpSpPr>
        <p:grpSpPr>
          <a:xfrm>
            <a:off x="2258159" y="2223004"/>
            <a:ext cx="5405967" cy="568178"/>
            <a:chOff x="2459693" y="4148261"/>
            <a:chExt cx="6468895" cy="679894"/>
          </a:xfrm>
          <a:solidFill>
            <a:srgbClr val="062C50"/>
          </a:solidFill>
        </p:grpSpPr>
        <p:sp>
          <p:nvSpPr>
            <p:cNvPr id="399" name="Rechteck: abgerundete Ecken 398">
              <a:hlinkClick r:id="rId6" action="ppaction://hlinksldjump"/>
              <a:extLst>
                <a:ext uri="{FF2B5EF4-FFF2-40B4-BE49-F238E27FC236}">
                  <a16:creationId xmlns:a16="http://schemas.microsoft.com/office/drawing/2014/main" id="{0BFC7D6B-7FA4-41E1-9655-C1086D0BC56F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0" name="Rechteck: abgerundete Ecken 399">
              <a:extLst>
                <a:ext uri="{FF2B5EF4-FFF2-40B4-BE49-F238E27FC236}">
                  <a16:creationId xmlns:a16="http://schemas.microsoft.com/office/drawing/2014/main" id="{A8F135BD-40AE-4329-90F8-C0F448D5408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1" name="Rechteck: abgerundete Ecken 400">
              <a:extLst>
                <a:ext uri="{FF2B5EF4-FFF2-40B4-BE49-F238E27FC236}">
                  <a16:creationId xmlns:a16="http://schemas.microsoft.com/office/drawing/2014/main" id="{DFB40AEE-D8FA-4CA7-B57D-6F629296FA8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2" name="Rechteck: abgerundete Ecken 401">
              <a:extLst>
                <a:ext uri="{FF2B5EF4-FFF2-40B4-BE49-F238E27FC236}">
                  <a16:creationId xmlns:a16="http://schemas.microsoft.com/office/drawing/2014/main" id="{4693CDAE-0CE7-462F-A7AB-F7585E43C1E7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3" name="Rechteck: abgerundete Ecken 402">
              <a:extLst>
                <a:ext uri="{FF2B5EF4-FFF2-40B4-BE49-F238E27FC236}">
                  <a16:creationId xmlns:a16="http://schemas.microsoft.com/office/drawing/2014/main" id="{F52F81E1-C30B-4E61-8029-3612EB4F3468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4" name="Rechteck: abgerundete Ecken 403">
              <a:extLst>
                <a:ext uri="{FF2B5EF4-FFF2-40B4-BE49-F238E27FC236}">
                  <a16:creationId xmlns:a16="http://schemas.microsoft.com/office/drawing/2014/main" id="{0EB78652-0B9E-4558-B4A5-F5F498D1715D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5" name="Rechteck: abgerundete Ecken 404">
              <a:extLst>
                <a:ext uri="{FF2B5EF4-FFF2-40B4-BE49-F238E27FC236}">
                  <a16:creationId xmlns:a16="http://schemas.microsoft.com/office/drawing/2014/main" id="{B9EBE26F-FB33-4F12-9791-9D977E75C23F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6" name="Rechteck: abgerundete Ecken 405">
              <a:extLst>
                <a:ext uri="{FF2B5EF4-FFF2-40B4-BE49-F238E27FC236}">
                  <a16:creationId xmlns:a16="http://schemas.microsoft.com/office/drawing/2014/main" id="{BFAA48E5-8D8A-4E63-AEBE-FE590A1A80E1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95" name="Freihandform: Form 394">
            <a:extLst>
              <a:ext uri="{FF2B5EF4-FFF2-40B4-BE49-F238E27FC236}">
                <a16:creationId xmlns:a16="http://schemas.microsoft.com/office/drawing/2014/main" id="{611A3620-9DFE-47F2-887A-FADFF39A9E3B}"/>
              </a:ext>
            </a:extLst>
          </p:cNvPr>
          <p:cNvSpPr/>
          <p:nvPr/>
        </p:nvSpPr>
        <p:spPr>
          <a:xfrm>
            <a:off x="8489667" y="2258724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96" name="Freihandform: Form 395">
            <a:extLst>
              <a:ext uri="{FF2B5EF4-FFF2-40B4-BE49-F238E27FC236}">
                <a16:creationId xmlns:a16="http://schemas.microsoft.com/office/drawing/2014/main" id="{A227EFDB-2008-41F3-AE9F-BA4D2F186744}"/>
              </a:ext>
            </a:extLst>
          </p:cNvPr>
          <p:cNvSpPr/>
          <p:nvPr/>
        </p:nvSpPr>
        <p:spPr>
          <a:xfrm>
            <a:off x="8436679" y="221764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97" name="Rechteck: abgerundete Ecken 396">
            <a:extLst>
              <a:ext uri="{FF2B5EF4-FFF2-40B4-BE49-F238E27FC236}">
                <a16:creationId xmlns:a16="http://schemas.microsoft.com/office/drawing/2014/main" id="{B40E915F-0E75-4CE2-97DA-7B93CF9E3E4B}"/>
              </a:ext>
            </a:extLst>
          </p:cNvPr>
          <p:cNvSpPr/>
          <p:nvPr/>
        </p:nvSpPr>
        <p:spPr>
          <a:xfrm>
            <a:off x="7723903" y="222309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77" name="Textfeld 376">
            <a:extLst>
              <a:ext uri="{FF2B5EF4-FFF2-40B4-BE49-F238E27FC236}">
                <a16:creationId xmlns:a16="http://schemas.microsoft.com/office/drawing/2014/main" id="{8E5EE671-8CF8-498F-BC19-32EAD82E40B9}"/>
              </a:ext>
            </a:extLst>
          </p:cNvPr>
          <p:cNvSpPr txBox="1"/>
          <p:nvPr/>
        </p:nvSpPr>
        <p:spPr>
          <a:xfrm>
            <a:off x="1267324" y="3158818"/>
            <a:ext cx="32092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D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79" name="Gruppieren 378">
            <a:extLst>
              <a:ext uri="{FF2B5EF4-FFF2-40B4-BE49-F238E27FC236}">
                <a16:creationId xmlns:a16="http://schemas.microsoft.com/office/drawing/2014/main" id="{8DC0339E-B66C-47B3-A051-A74A5D451467}"/>
              </a:ext>
            </a:extLst>
          </p:cNvPr>
          <p:cNvGrpSpPr/>
          <p:nvPr/>
        </p:nvGrpSpPr>
        <p:grpSpPr>
          <a:xfrm>
            <a:off x="1578087" y="3034783"/>
            <a:ext cx="6091874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83" name="Rechteck: abgerundete Ecken 382">
              <a:extLst>
                <a:ext uri="{FF2B5EF4-FFF2-40B4-BE49-F238E27FC236}">
                  <a16:creationId xmlns:a16="http://schemas.microsoft.com/office/drawing/2014/main" id="{45DB118B-BAB4-4B90-9E6A-D4F931459F60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4" name="Rechteck: abgerundete Ecken 383">
              <a:extLst>
                <a:ext uri="{FF2B5EF4-FFF2-40B4-BE49-F238E27FC236}">
                  <a16:creationId xmlns:a16="http://schemas.microsoft.com/office/drawing/2014/main" id="{D0DC3C1B-4F56-49E9-A55E-187E287E8E89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5" name="Rechteck: abgerundete Ecken 384">
              <a:extLst>
                <a:ext uri="{FF2B5EF4-FFF2-40B4-BE49-F238E27FC236}">
                  <a16:creationId xmlns:a16="http://schemas.microsoft.com/office/drawing/2014/main" id="{63DBAD73-7E3E-4601-8A80-00026019774B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6" name="Rechteck: abgerundete Ecken 385">
              <a:extLst>
                <a:ext uri="{FF2B5EF4-FFF2-40B4-BE49-F238E27FC236}">
                  <a16:creationId xmlns:a16="http://schemas.microsoft.com/office/drawing/2014/main" id="{CB772F56-EA02-47AC-8A29-306203E9057D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7" name="Rechteck: abgerundete Ecken 386">
              <a:extLst>
                <a:ext uri="{FF2B5EF4-FFF2-40B4-BE49-F238E27FC236}">
                  <a16:creationId xmlns:a16="http://schemas.microsoft.com/office/drawing/2014/main" id="{A66C2EC8-F47A-4B98-863D-44E8E2C0B070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8" name="Rechteck: abgerundete Ecken 387">
              <a:extLst>
                <a:ext uri="{FF2B5EF4-FFF2-40B4-BE49-F238E27FC236}">
                  <a16:creationId xmlns:a16="http://schemas.microsoft.com/office/drawing/2014/main" id="{0A10E07F-244F-46BB-A580-26DC467951DF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9" name="Rechteck: abgerundete Ecken 388">
              <a:extLst>
                <a:ext uri="{FF2B5EF4-FFF2-40B4-BE49-F238E27FC236}">
                  <a16:creationId xmlns:a16="http://schemas.microsoft.com/office/drawing/2014/main" id="{43D45E27-FC6A-46B1-AD94-C884D1924C4A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0" name="Rechteck: abgerundete Ecken 389">
              <a:extLst>
                <a:ext uri="{FF2B5EF4-FFF2-40B4-BE49-F238E27FC236}">
                  <a16:creationId xmlns:a16="http://schemas.microsoft.com/office/drawing/2014/main" id="{5B9332B3-4BB3-4FFA-86E0-3465203D49D8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1" name="Rechteck: abgerundete Ecken 390">
              <a:extLst>
                <a:ext uri="{FF2B5EF4-FFF2-40B4-BE49-F238E27FC236}">
                  <a16:creationId xmlns:a16="http://schemas.microsoft.com/office/drawing/2014/main" id="{D2B3AED2-D8C2-4E53-9C64-77400CD22AEE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80" name="Freihandform: Form 379">
            <a:extLst>
              <a:ext uri="{FF2B5EF4-FFF2-40B4-BE49-F238E27FC236}">
                <a16:creationId xmlns:a16="http://schemas.microsoft.com/office/drawing/2014/main" id="{7C6D3028-5061-4423-AD5D-3D8D239CBF3E}"/>
              </a:ext>
            </a:extLst>
          </p:cNvPr>
          <p:cNvSpPr/>
          <p:nvPr/>
        </p:nvSpPr>
        <p:spPr>
          <a:xfrm>
            <a:off x="8495502" y="307050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1" name="Freihandform: Form 380">
            <a:extLst>
              <a:ext uri="{FF2B5EF4-FFF2-40B4-BE49-F238E27FC236}">
                <a16:creationId xmlns:a16="http://schemas.microsoft.com/office/drawing/2014/main" id="{7C4F0B02-83FA-4A12-8CE5-51CBDD7407DC}"/>
              </a:ext>
            </a:extLst>
          </p:cNvPr>
          <p:cNvSpPr/>
          <p:nvPr/>
        </p:nvSpPr>
        <p:spPr>
          <a:xfrm>
            <a:off x="8442514" y="302942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2" name="Rechteck: abgerundete Ecken 381">
            <a:extLst>
              <a:ext uri="{FF2B5EF4-FFF2-40B4-BE49-F238E27FC236}">
                <a16:creationId xmlns:a16="http://schemas.microsoft.com/office/drawing/2014/main" id="{1282DFC4-F266-4AD6-9F4C-310A22A05E37}"/>
              </a:ext>
            </a:extLst>
          </p:cNvPr>
          <p:cNvSpPr/>
          <p:nvPr/>
        </p:nvSpPr>
        <p:spPr>
          <a:xfrm>
            <a:off x="7729738" y="303487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2" name="Textfeld 361">
            <a:extLst>
              <a:ext uri="{FF2B5EF4-FFF2-40B4-BE49-F238E27FC236}">
                <a16:creationId xmlns:a16="http://schemas.microsoft.com/office/drawing/2014/main" id="{E8753B8F-667E-4FC9-8455-5F3A5A76EA6E}"/>
              </a:ext>
            </a:extLst>
          </p:cNvPr>
          <p:cNvSpPr txBox="1"/>
          <p:nvPr/>
        </p:nvSpPr>
        <p:spPr>
          <a:xfrm>
            <a:off x="1264439" y="3980936"/>
            <a:ext cx="2614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64" name="Gruppieren 363">
            <a:extLst>
              <a:ext uri="{FF2B5EF4-FFF2-40B4-BE49-F238E27FC236}">
                <a16:creationId xmlns:a16="http://schemas.microsoft.com/office/drawing/2014/main" id="{58D08648-B1B6-4449-AD55-86AFFE24003C}"/>
              </a:ext>
            </a:extLst>
          </p:cNvPr>
          <p:cNvGrpSpPr/>
          <p:nvPr/>
        </p:nvGrpSpPr>
        <p:grpSpPr>
          <a:xfrm>
            <a:off x="1577266" y="3854466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68" name="Rechteck: abgerundete Ecken 367">
              <a:extLst>
                <a:ext uri="{FF2B5EF4-FFF2-40B4-BE49-F238E27FC236}">
                  <a16:creationId xmlns:a16="http://schemas.microsoft.com/office/drawing/2014/main" id="{97EBA017-3F75-4D15-9A2C-73EA38E0C3AA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69" name="Rechteck: abgerundete Ecken 368">
              <a:extLst>
                <a:ext uri="{FF2B5EF4-FFF2-40B4-BE49-F238E27FC236}">
                  <a16:creationId xmlns:a16="http://schemas.microsoft.com/office/drawing/2014/main" id="{A559BA71-65D9-4E7F-A783-9FCF66D03650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0" name="Rechteck: abgerundete Ecken 369">
              <a:extLst>
                <a:ext uri="{FF2B5EF4-FFF2-40B4-BE49-F238E27FC236}">
                  <a16:creationId xmlns:a16="http://schemas.microsoft.com/office/drawing/2014/main" id="{C4E449B5-8393-4520-9C63-C18CFFB5807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1" name="Rechteck: abgerundete Ecken 370">
              <a:extLst>
                <a:ext uri="{FF2B5EF4-FFF2-40B4-BE49-F238E27FC236}">
                  <a16:creationId xmlns:a16="http://schemas.microsoft.com/office/drawing/2014/main" id="{D793C6EF-1B15-4F17-9C41-7DD5AE717AD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2" name="Rechteck: abgerundete Ecken 371">
              <a:extLst>
                <a:ext uri="{FF2B5EF4-FFF2-40B4-BE49-F238E27FC236}">
                  <a16:creationId xmlns:a16="http://schemas.microsoft.com/office/drawing/2014/main" id="{78C30CE0-BCE2-4127-A0CB-3E3E4059559A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3" name="Rechteck: abgerundete Ecken 372">
              <a:extLst>
                <a:ext uri="{FF2B5EF4-FFF2-40B4-BE49-F238E27FC236}">
                  <a16:creationId xmlns:a16="http://schemas.microsoft.com/office/drawing/2014/main" id="{F9B76325-4E55-4B30-A891-BBFEFC578FF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4" name="Rechteck: abgerundete Ecken 373">
              <a:extLst>
                <a:ext uri="{FF2B5EF4-FFF2-40B4-BE49-F238E27FC236}">
                  <a16:creationId xmlns:a16="http://schemas.microsoft.com/office/drawing/2014/main" id="{73BC3E50-96EF-45B8-A9AC-BB0CE9761FA2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5" name="Rechteck: abgerundete Ecken 374">
              <a:extLst>
                <a:ext uri="{FF2B5EF4-FFF2-40B4-BE49-F238E27FC236}">
                  <a16:creationId xmlns:a16="http://schemas.microsoft.com/office/drawing/2014/main" id="{489C0CDD-7489-4F67-9210-12E483F04347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6" name="Rechteck: abgerundete Ecken 375">
              <a:extLst>
                <a:ext uri="{FF2B5EF4-FFF2-40B4-BE49-F238E27FC236}">
                  <a16:creationId xmlns:a16="http://schemas.microsoft.com/office/drawing/2014/main" id="{02F4B221-40E2-4A82-8410-EF4C77EBC105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65" name="Freihandform: Form 364">
            <a:extLst>
              <a:ext uri="{FF2B5EF4-FFF2-40B4-BE49-F238E27FC236}">
                <a16:creationId xmlns:a16="http://schemas.microsoft.com/office/drawing/2014/main" id="{5B1058DF-350B-4020-A6DD-4879048D2418}"/>
              </a:ext>
            </a:extLst>
          </p:cNvPr>
          <p:cNvSpPr/>
          <p:nvPr/>
        </p:nvSpPr>
        <p:spPr>
          <a:xfrm>
            <a:off x="8494680" y="3890186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6" name="Freihandform: Form 365">
            <a:extLst>
              <a:ext uri="{FF2B5EF4-FFF2-40B4-BE49-F238E27FC236}">
                <a16:creationId xmlns:a16="http://schemas.microsoft.com/office/drawing/2014/main" id="{305B17EE-740A-4E5B-9B8B-1557244286C3}"/>
              </a:ext>
            </a:extLst>
          </p:cNvPr>
          <p:cNvSpPr/>
          <p:nvPr/>
        </p:nvSpPr>
        <p:spPr>
          <a:xfrm>
            <a:off x="8441692" y="3849110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7" name="Rechteck: abgerundete Ecken 366">
            <a:extLst>
              <a:ext uri="{FF2B5EF4-FFF2-40B4-BE49-F238E27FC236}">
                <a16:creationId xmlns:a16="http://schemas.microsoft.com/office/drawing/2014/main" id="{65D66DAF-B983-4A70-A28A-C592A0D5A5EB}"/>
              </a:ext>
            </a:extLst>
          </p:cNvPr>
          <p:cNvSpPr/>
          <p:nvPr/>
        </p:nvSpPr>
        <p:spPr>
          <a:xfrm>
            <a:off x="7728916" y="3854553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51" name="Textfeld 350">
            <a:extLst>
              <a:ext uri="{FF2B5EF4-FFF2-40B4-BE49-F238E27FC236}">
                <a16:creationId xmlns:a16="http://schemas.microsoft.com/office/drawing/2014/main" id="{0E64C8B2-1A37-4FAE-938C-38DF3D1BB453}"/>
              </a:ext>
            </a:extLst>
          </p:cNvPr>
          <p:cNvSpPr txBox="1"/>
          <p:nvPr/>
        </p:nvSpPr>
        <p:spPr>
          <a:xfrm>
            <a:off x="1232732" y="5570561"/>
            <a:ext cx="31290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52" name="Rechteck: abgerundete Ecken 351">
            <a:extLst>
              <a:ext uri="{FF2B5EF4-FFF2-40B4-BE49-F238E27FC236}">
                <a16:creationId xmlns:a16="http://schemas.microsoft.com/office/drawing/2014/main" id="{0146A524-A166-4363-8CD2-DCD11818F01C}"/>
              </a:ext>
            </a:extLst>
          </p:cNvPr>
          <p:cNvSpPr/>
          <p:nvPr/>
        </p:nvSpPr>
        <p:spPr>
          <a:xfrm>
            <a:off x="1574361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353" name="Rechteck: abgerundete Ecken 352">
            <a:extLst>
              <a:ext uri="{FF2B5EF4-FFF2-40B4-BE49-F238E27FC236}">
                <a16:creationId xmlns:a16="http://schemas.microsoft.com/office/drawing/2014/main" id="{C98AD8DA-0155-4316-8517-3FA043F17761}"/>
              </a:ext>
            </a:extLst>
          </p:cNvPr>
          <p:cNvSpPr/>
          <p:nvPr/>
        </p:nvSpPr>
        <p:spPr>
          <a:xfrm>
            <a:off x="2260267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354" name="Rechteck: abgerundete Ecken 353">
            <a:extLst>
              <a:ext uri="{FF2B5EF4-FFF2-40B4-BE49-F238E27FC236}">
                <a16:creationId xmlns:a16="http://schemas.microsoft.com/office/drawing/2014/main" id="{90FD0AE2-4308-4142-BF03-ACF83E151A6F}"/>
              </a:ext>
            </a:extLst>
          </p:cNvPr>
          <p:cNvSpPr/>
          <p:nvPr/>
        </p:nvSpPr>
        <p:spPr>
          <a:xfrm>
            <a:off x="2948063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355" name="Rechteck: abgerundete Ecken 354">
            <a:extLst>
              <a:ext uri="{FF2B5EF4-FFF2-40B4-BE49-F238E27FC236}">
                <a16:creationId xmlns:a16="http://schemas.microsoft.com/office/drawing/2014/main" id="{A28C17AA-6EFC-4F90-AA1B-8EB2C0836504}"/>
              </a:ext>
            </a:extLst>
          </p:cNvPr>
          <p:cNvSpPr/>
          <p:nvPr/>
        </p:nvSpPr>
        <p:spPr>
          <a:xfrm>
            <a:off x="3629741" y="5463075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6" name="Rechteck: abgerundete Ecken 355">
            <a:extLst>
              <a:ext uri="{FF2B5EF4-FFF2-40B4-BE49-F238E27FC236}">
                <a16:creationId xmlns:a16="http://schemas.microsoft.com/office/drawing/2014/main" id="{A5FC6841-7F14-4578-9736-EFFA1A65EA7B}"/>
              </a:ext>
            </a:extLst>
          </p:cNvPr>
          <p:cNvSpPr/>
          <p:nvPr/>
        </p:nvSpPr>
        <p:spPr>
          <a:xfrm>
            <a:off x="4318010" y="546307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357" name="Rechteck: abgerundete Ecken 356">
            <a:extLst>
              <a:ext uri="{FF2B5EF4-FFF2-40B4-BE49-F238E27FC236}">
                <a16:creationId xmlns:a16="http://schemas.microsoft.com/office/drawing/2014/main" id="{648AD58C-2C4E-4C4A-BA62-DD644280B05B}"/>
              </a:ext>
            </a:extLst>
          </p:cNvPr>
          <p:cNvSpPr/>
          <p:nvPr/>
        </p:nvSpPr>
        <p:spPr>
          <a:xfrm>
            <a:off x="4999504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8" name="Rechteck: abgerundete Ecken 357">
            <a:extLst>
              <a:ext uri="{FF2B5EF4-FFF2-40B4-BE49-F238E27FC236}">
                <a16:creationId xmlns:a16="http://schemas.microsoft.com/office/drawing/2014/main" id="{12EFD9D9-AF9E-458A-BC4D-926405100154}"/>
              </a:ext>
            </a:extLst>
          </p:cNvPr>
          <p:cNvSpPr/>
          <p:nvPr/>
        </p:nvSpPr>
        <p:spPr>
          <a:xfrm>
            <a:off x="5683020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9" name="Rechteck: abgerundete Ecken 358">
            <a:extLst>
              <a:ext uri="{FF2B5EF4-FFF2-40B4-BE49-F238E27FC236}">
                <a16:creationId xmlns:a16="http://schemas.microsoft.com/office/drawing/2014/main" id="{69E14864-467D-4D2E-968B-CF270BA89B1F}"/>
              </a:ext>
            </a:extLst>
          </p:cNvPr>
          <p:cNvSpPr/>
          <p:nvPr/>
        </p:nvSpPr>
        <p:spPr>
          <a:xfrm>
            <a:off x="6363474" y="5460886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0" name="Rechteck: abgerundete Ecken 359">
            <a:extLst>
              <a:ext uri="{FF2B5EF4-FFF2-40B4-BE49-F238E27FC236}">
                <a16:creationId xmlns:a16="http://schemas.microsoft.com/office/drawing/2014/main" id="{50CB73DD-1490-49FE-AEF5-F03962676169}"/>
              </a:ext>
            </a:extLst>
          </p:cNvPr>
          <p:cNvSpPr/>
          <p:nvPr/>
        </p:nvSpPr>
        <p:spPr>
          <a:xfrm>
            <a:off x="7043927" y="5460886"/>
            <a:ext cx="622305" cy="565988"/>
          </a:xfrm>
          <a:prstGeom prst="roundRect">
            <a:avLst/>
          </a:prstGeom>
          <a:solidFill>
            <a:srgbClr val="004AB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1" name="Freihandform: Form 360">
            <a:extLst>
              <a:ext uri="{FF2B5EF4-FFF2-40B4-BE49-F238E27FC236}">
                <a16:creationId xmlns:a16="http://schemas.microsoft.com/office/drawing/2014/main" id="{3C7A5897-634E-4C0D-8DF7-FBE6060A5EDA}"/>
              </a:ext>
            </a:extLst>
          </p:cNvPr>
          <p:cNvSpPr/>
          <p:nvPr/>
        </p:nvSpPr>
        <p:spPr>
          <a:xfrm>
            <a:off x="7738388" y="546850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2" name="Rechteck: abgerundete Ecken 341">
            <a:extLst>
              <a:ext uri="{FF2B5EF4-FFF2-40B4-BE49-F238E27FC236}">
                <a16:creationId xmlns:a16="http://schemas.microsoft.com/office/drawing/2014/main" id="{94541B61-06E0-471D-8617-5B4C1A9C4063}"/>
              </a:ext>
            </a:extLst>
          </p:cNvPr>
          <p:cNvSpPr/>
          <p:nvPr/>
        </p:nvSpPr>
        <p:spPr>
          <a:xfrm>
            <a:off x="1571429" y="4657214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3" name="Rechteck: abgerundete Ecken 342">
            <a:extLst>
              <a:ext uri="{FF2B5EF4-FFF2-40B4-BE49-F238E27FC236}">
                <a16:creationId xmlns:a16="http://schemas.microsoft.com/office/drawing/2014/main" id="{83661C2A-32AF-4C0E-A5BB-5A72F374332A}"/>
              </a:ext>
            </a:extLst>
          </p:cNvPr>
          <p:cNvSpPr/>
          <p:nvPr/>
        </p:nvSpPr>
        <p:spPr>
          <a:xfrm>
            <a:off x="2257335" y="4657214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4" name="Rechteck: abgerundete Ecken 343">
            <a:extLst>
              <a:ext uri="{FF2B5EF4-FFF2-40B4-BE49-F238E27FC236}">
                <a16:creationId xmlns:a16="http://schemas.microsoft.com/office/drawing/2014/main" id="{B321B26C-E2AC-4EFB-BAD8-98B7AE3253ED}"/>
              </a:ext>
            </a:extLst>
          </p:cNvPr>
          <p:cNvSpPr/>
          <p:nvPr/>
        </p:nvSpPr>
        <p:spPr>
          <a:xfrm>
            <a:off x="2945133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5" name="Rechteck: abgerundete Ecken 344">
            <a:extLst>
              <a:ext uri="{FF2B5EF4-FFF2-40B4-BE49-F238E27FC236}">
                <a16:creationId xmlns:a16="http://schemas.microsoft.com/office/drawing/2014/main" id="{300A2179-C59C-4F64-97C2-37BAF9C619A8}"/>
              </a:ext>
            </a:extLst>
          </p:cNvPr>
          <p:cNvSpPr/>
          <p:nvPr/>
        </p:nvSpPr>
        <p:spPr>
          <a:xfrm>
            <a:off x="3626810" y="4659382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6" name="Rechteck: abgerundete Ecken 345">
            <a:extLst>
              <a:ext uri="{FF2B5EF4-FFF2-40B4-BE49-F238E27FC236}">
                <a16:creationId xmlns:a16="http://schemas.microsoft.com/office/drawing/2014/main" id="{151C54C6-F587-4753-8526-9607936E1DB2}"/>
              </a:ext>
            </a:extLst>
          </p:cNvPr>
          <p:cNvSpPr/>
          <p:nvPr/>
        </p:nvSpPr>
        <p:spPr>
          <a:xfrm>
            <a:off x="4315077" y="465937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7" name="Rechteck: abgerundete Ecken 346">
            <a:extLst>
              <a:ext uri="{FF2B5EF4-FFF2-40B4-BE49-F238E27FC236}">
                <a16:creationId xmlns:a16="http://schemas.microsoft.com/office/drawing/2014/main" id="{38011A91-DB46-4A48-83E5-CBF02B5ACC47}"/>
              </a:ext>
            </a:extLst>
          </p:cNvPr>
          <p:cNvSpPr/>
          <p:nvPr/>
        </p:nvSpPr>
        <p:spPr>
          <a:xfrm>
            <a:off x="4996571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8" name="Rechteck: abgerundete Ecken 347">
            <a:extLst>
              <a:ext uri="{FF2B5EF4-FFF2-40B4-BE49-F238E27FC236}">
                <a16:creationId xmlns:a16="http://schemas.microsoft.com/office/drawing/2014/main" id="{65BDDE88-E7AC-4A8C-8EC0-25C78427B94F}"/>
              </a:ext>
            </a:extLst>
          </p:cNvPr>
          <p:cNvSpPr/>
          <p:nvPr/>
        </p:nvSpPr>
        <p:spPr>
          <a:xfrm>
            <a:off x="5680089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9" name="Rechteck: abgerundete Ecken 348">
            <a:extLst>
              <a:ext uri="{FF2B5EF4-FFF2-40B4-BE49-F238E27FC236}">
                <a16:creationId xmlns:a16="http://schemas.microsoft.com/office/drawing/2014/main" id="{7930F58B-A2F6-4B84-8E28-C4F59F190F8A}"/>
              </a:ext>
            </a:extLst>
          </p:cNvPr>
          <p:cNvSpPr/>
          <p:nvPr/>
        </p:nvSpPr>
        <p:spPr>
          <a:xfrm>
            <a:off x="6360542" y="4657193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50" name="Rechteck: abgerundete Ecken 349">
            <a:extLst>
              <a:ext uri="{FF2B5EF4-FFF2-40B4-BE49-F238E27FC236}">
                <a16:creationId xmlns:a16="http://schemas.microsoft.com/office/drawing/2014/main" id="{6DBC5533-F23A-4F2C-9C82-8797AC6A7100}"/>
              </a:ext>
            </a:extLst>
          </p:cNvPr>
          <p:cNvSpPr/>
          <p:nvPr/>
        </p:nvSpPr>
        <p:spPr>
          <a:xfrm>
            <a:off x="7040996" y="4657193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38" name="Textfeld 337">
            <a:extLst>
              <a:ext uri="{FF2B5EF4-FFF2-40B4-BE49-F238E27FC236}">
                <a16:creationId xmlns:a16="http://schemas.microsoft.com/office/drawing/2014/main" id="{94A4347A-F839-4863-AC29-50A212057650}"/>
              </a:ext>
            </a:extLst>
          </p:cNvPr>
          <p:cNvSpPr txBox="1"/>
          <p:nvPr/>
        </p:nvSpPr>
        <p:spPr>
          <a:xfrm>
            <a:off x="1289799" y="4775276"/>
            <a:ext cx="2037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39" name="Freihandform: Form 338">
            <a:extLst>
              <a:ext uri="{FF2B5EF4-FFF2-40B4-BE49-F238E27FC236}">
                <a16:creationId xmlns:a16="http://schemas.microsoft.com/office/drawing/2014/main" id="{77907236-67F4-4061-A31F-C17C2F48E198}"/>
              </a:ext>
            </a:extLst>
          </p:cNvPr>
          <p:cNvSpPr/>
          <p:nvPr/>
        </p:nvSpPr>
        <p:spPr>
          <a:xfrm>
            <a:off x="8488843" y="469291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0" name="Freihandform: Form 339">
            <a:extLst>
              <a:ext uri="{FF2B5EF4-FFF2-40B4-BE49-F238E27FC236}">
                <a16:creationId xmlns:a16="http://schemas.microsoft.com/office/drawing/2014/main" id="{D96EAFBF-5ED3-41DF-91B5-6123E955C59C}"/>
              </a:ext>
            </a:extLst>
          </p:cNvPr>
          <p:cNvSpPr/>
          <p:nvPr/>
        </p:nvSpPr>
        <p:spPr>
          <a:xfrm>
            <a:off x="8435855" y="465183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1" name="Rechteck: abgerundete Ecken 340">
            <a:extLst>
              <a:ext uri="{FF2B5EF4-FFF2-40B4-BE49-F238E27FC236}">
                <a16:creationId xmlns:a16="http://schemas.microsoft.com/office/drawing/2014/main" id="{29A21FD2-53B8-407F-8174-FB82FD0B5986}"/>
              </a:ext>
            </a:extLst>
          </p:cNvPr>
          <p:cNvSpPr/>
          <p:nvPr/>
        </p:nvSpPr>
        <p:spPr>
          <a:xfrm>
            <a:off x="7723079" y="465728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324" name="Gruppieren 323">
            <a:extLst>
              <a:ext uri="{FF2B5EF4-FFF2-40B4-BE49-F238E27FC236}">
                <a16:creationId xmlns:a16="http://schemas.microsoft.com/office/drawing/2014/main" id="{D682E849-88B4-446B-91E6-E7B20488323B}"/>
              </a:ext>
            </a:extLst>
          </p:cNvPr>
          <p:cNvGrpSpPr/>
          <p:nvPr/>
        </p:nvGrpSpPr>
        <p:grpSpPr>
          <a:xfrm>
            <a:off x="1571130" y="1444755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28" name="Rechteck: abgerundete Ecken 327">
              <a:extLst>
                <a:ext uri="{FF2B5EF4-FFF2-40B4-BE49-F238E27FC236}">
                  <a16:creationId xmlns:a16="http://schemas.microsoft.com/office/drawing/2014/main" id="{B8D97BD0-EB83-48CA-987A-4C0D260821B6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29" name="Rechteck: abgerundete Ecken 328">
              <a:extLst>
                <a:ext uri="{FF2B5EF4-FFF2-40B4-BE49-F238E27FC236}">
                  <a16:creationId xmlns:a16="http://schemas.microsoft.com/office/drawing/2014/main" id="{40C37923-7D7B-41BF-A1F6-DF8D199BE4A5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0" name="Rechteck: abgerundete Ecken 329">
              <a:extLst>
                <a:ext uri="{FF2B5EF4-FFF2-40B4-BE49-F238E27FC236}">
                  <a16:creationId xmlns:a16="http://schemas.microsoft.com/office/drawing/2014/main" id="{6A3FB9BF-227F-4EC6-9E43-E8862E5E2961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1" name="Rechteck: abgerundete Ecken 330">
              <a:extLst>
                <a:ext uri="{FF2B5EF4-FFF2-40B4-BE49-F238E27FC236}">
                  <a16:creationId xmlns:a16="http://schemas.microsoft.com/office/drawing/2014/main" id="{6235165F-C01A-485D-BB57-D6E22022CCA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2" name="Rechteck: abgerundete Ecken 331">
              <a:extLst>
                <a:ext uri="{FF2B5EF4-FFF2-40B4-BE49-F238E27FC236}">
                  <a16:creationId xmlns:a16="http://schemas.microsoft.com/office/drawing/2014/main" id="{A4078B7F-3A1A-4D56-B923-40365B4E3DA6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3" name="Rechteck: abgerundete Ecken 332">
              <a:extLst>
                <a:ext uri="{FF2B5EF4-FFF2-40B4-BE49-F238E27FC236}">
                  <a16:creationId xmlns:a16="http://schemas.microsoft.com/office/drawing/2014/main" id="{A811B9EF-9C2D-4C6A-8B9C-A0F686B3CB1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4" name="Rechteck: abgerundete Ecken 333">
              <a:extLst>
                <a:ext uri="{FF2B5EF4-FFF2-40B4-BE49-F238E27FC236}">
                  <a16:creationId xmlns:a16="http://schemas.microsoft.com/office/drawing/2014/main" id="{60A19DD6-2110-4EAB-848D-248840651F55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5" name="Rechteck: abgerundete Ecken 334">
              <a:extLst>
                <a:ext uri="{FF2B5EF4-FFF2-40B4-BE49-F238E27FC236}">
                  <a16:creationId xmlns:a16="http://schemas.microsoft.com/office/drawing/2014/main" id="{DD25EC96-C669-40D6-A332-E3CB49A598FD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6" name="Rechteck: abgerundete Ecken 335">
              <a:extLst>
                <a:ext uri="{FF2B5EF4-FFF2-40B4-BE49-F238E27FC236}">
                  <a16:creationId xmlns:a16="http://schemas.microsoft.com/office/drawing/2014/main" id="{032CE7F9-F2FA-4244-983D-B3397A098E7B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25" name="Freihandform: Form 324">
            <a:extLst>
              <a:ext uri="{FF2B5EF4-FFF2-40B4-BE49-F238E27FC236}">
                <a16:creationId xmlns:a16="http://schemas.microsoft.com/office/drawing/2014/main" id="{7B45F1FB-7EEC-4092-BD5C-3EB60BC27C71}"/>
              </a:ext>
            </a:extLst>
          </p:cNvPr>
          <p:cNvSpPr/>
          <p:nvPr/>
        </p:nvSpPr>
        <p:spPr>
          <a:xfrm>
            <a:off x="8488544" y="148047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6" name="Freihandform: Form 325">
            <a:extLst>
              <a:ext uri="{FF2B5EF4-FFF2-40B4-BE49-F238E27FC236}">
                <a16:creationId xmlns:a16="http://schemas.microsoft.com/office/drawing/2014/main" id="{770CDE74-15F0-4E20-A109-6496F025CB34}"/>
              </a:ext>
            </a:extLst>
          </p:cNvPr>
          <p:cNvSpPr/>
          <p:nvPr/>
        </p:nvSpPr>
        <p:spPr>
          <a:xfrm>
            <a:off x="8435556" y="1439399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7" name="Rechteck: abgerundete Ecken 326">
            <a:extLst>
              <a:ext uri="{FF2B5EF4-FFF2-40B4-BE49-F238E27FC236}">
                <a16:creationId xmlns:a16="http://schemas.microsoft.com/office/drawing/2014/main" id="{5ACCA185-F77E-49C8-8F72-CEED86A90301}"/>
              </a:ext>
            </a:extLst>
          </p:cNvPr>
          <p:cNvSpPr/>
          <p:nvPr/>
        </p:nvSpPr>
        <p:spPr>
          <a:xfrm>
            <a:off x="7722780" y="1444842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407" name="Freihandform: Form 406">
            <a:extLst>
              <a:ext uri="{FF2B5EF4-FFF2-40B4-BE49-F238E27FC236}">
                <a16:creationId xmlns:a16="http://schemas.microsoft.com/office/drawing/2014/main" id="{2BE80545-5ED2-45DF-849E-575BABA666AB}"/>
              </a:ext>
            </a:extLst>
          </p:cNvPr>
          <p:cNvSpPr/>
          <p:nvPr/>
        </p:nvSpPr>
        <p:spPr>
          <a:xfrm>
            <a:off x="7783811" y="550958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314" name="Rechteck 313" hidden="1">
            <a:extLst>
              <a:ext uri="{FF2B5EF4-FFF2-40B4-BE49-F238E27FC236}">
                <a16:creationId xmlns:a16="http://schemas.microsoft.com/office/drawing/2014/main" id="{8B370C38-E99E-4FD1-B14A-6A33FF3C1218}"/>
              </a:ext>
            </a:extLst>
          </p:cNvPr>
          <p:cNvSpPr/>
          <p:nvPr/>
        </p:nvSpPr>
        <p:spPr>
          <a:xfrm>
            <a:off x="1601351" y="1456751"/>
            <a:ext cx="8995133" cy="45777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A5F99444-B6A3-4386-8A07-3A701ECEEA79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66" name="Gruppieren 165">
              <a:extLst>
                <a:ext uri="{FF2B5EF4-FFF2-40B4-BE49-F238E27FC236}">
                  <a16:creationId xmlns:a16="http://schemas.microsoft.com/office/drawing/2014/main" id="{13561E44-738B-4A67-95DA-35A6A005BA6F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69" name="Grafik 16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0B980FB-BB2F-4253-89CE-766E7BA82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70" name="Kreuz 169">
                <a:extLst>
                  <a:ext uri="{FF2B5EF4-FFF2-40B4-BE49-F238E27FC236}">
                    <a16:creationId xmlns:a16="http://schemas.microsoft.com/office/drawing/2014/main" id="{840581B6-472B-45C1-8CAB-D5CA2EFDD13D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20624BC3-5DB4-483A-A014-41678CC58875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8" name="Grafik 167">
              <a:extLst>
                <a:ext uri="{FF2B5EF4-FFF2-40B4-BE49-F238E27FC236}">
                  <a16:creationId xmlns:a16="http://schemas.microsoft.com/office/drawing/2014/main" id="{10DE18A7-F6DD-4D12-8C22-3E5DD7632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pic>
        <p:nvPicPr>
          <p:cNvPr id="127" name="Grafik 126">
            <a:extLst>
              <a:ext uri="{FF2B5EF4-FFF2-40B4-BE49-F238E27FC236}">
                <a16:creationId xmlns:a16="http://schemas.microsoft.com/office/drawing/2014/main" id="{9C3A3760-7FEA-4AD0-AC4A-27AA741990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45722" y="5530112"/>
            <a:ext cx="415278" cy="415278"/>
          </a:xfrm>
          <a:prstGeom prst="rect">
            <a:avLst/>
          </a:prstGeom>
        </p:spPr>
      </p:pic>
      <p:sp>
        <p:nvSpPr>
          <p:cNvPr id="117" name="Rechteck: abgerundete Ecken 116">
            <a:hlinkClick r:id="rId14" action="ppaction://hlinksldjump"/>
            <a:extLst>
              <a:ext uri="{FF2B5EF4-FFF2-40B4-BE49-F238E27FC236}">
                <a16:creationId xmlns:a16="http://schemas.microsoft.com/office/drawing/2014/main" id="{8C229BD6-6AF6-4533-B854-53A5D5454B82}"/>
              </a:ext>
            </a:extLst>
          </p:cNvPr>
          <p:cNvSpPr/>
          <p:nvPr/>
        </p:nvSpPr>
        <p:spPr>
          <a:xfrm>
            <a:off x="1567246" y="2231110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1BD65773-46E2-437D-B037-D1675CDB1E0F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18" name="Rechteck: abgerundete Ecken 117">
              <a:extLst>
                <a:ext uri="{FF2B5EF4-FFF2-40B4-BE49-F238E27FC236}">
                  <a16:creationId xmlns:a16="http://schemas.microsoft.com/office/drawing/2014/main" id="{0E1438D5-1B9D-48A0-8569-B3AEACA5F86C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9" name="Grafik 118">
              <a:extLst>
                <a:ext uri="{FF2B5EF4-FFF2-40B4-BE49-F238E27FC236}">
                  <a16:creationId xmlns:a16="http://schemas.microsoft.com/office/drawing/2014/main" id="{5A73DFE2-EC59-40B7-9CA1-A5315DCFF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sp>
        <p:nvSpPr>
          <p:cNvPr id="140" name="Textfeld 139">
            <a:extLst>
              <a:ext uri="{FF2B5EF4-FFF2-40B4-BE49-F238E27FC236}">
                <a16:creationId xmlns:a16="http://schemas.microsoft.com/office/drawing/2014/main" id="{0CFB4BFF-3290-4588-8986-9AFB5AECF291}"/>
              </a:ext>
            </a:extLst>
          </p:cNvPr>
          <p:cNvSpPr txBox="1"/>
          <p:nvPr/>
        </p:nvSpPr>
        <p:spPr>
          <a:xfrm>
            <a:off x="1277781" y="2360307"/>
            <a:ext cx="28565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92EAA11B-1EF4-4C4C-9104-A64CE64A3776}"/>
              </a:ext>
            </a:extLst>
          </p:cNvPr>
          <p:cNvSpPr txBox="1"/>
          <p:nvPr/>
        </p:nvSpPr>
        <p:spPr>
          <a:xfrm>
            <a:off x="1276658" y="1582058"/>
            <a:ext cx="2792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83C6B8D6-B519-404F-B5E4-4B1614250276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07" name="Freihandform 23">
              <a:extLst>
                <a:ext uri="{FF2B5EF4-FFF2-40B4-BE49-F238E27FC236}">
                  <a16:creationId xmlns:a16="http://schemas.microsoft.com/office/drawing/2014/main" id="{7E14045D-D873-41EF-8A7A-CC1677B425DF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08" name="Grafik 107">
              <a:extLst>
                <a:ext uri="{FF2B5EF4-FFF2-40B4-BE49-F238E27FC236}">
                  <a16:creationId xmlns:a16="http://schemas.microsoft.com/office/drawing/2014/main" id="{9B60C7AA-7FAE-417E-BC32-5E2B562A9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46803903-382B-4CAF-9485-20E6129965FE}"/>
              </a:ext>
            </a:extLst>
          </p:cNvPr>
          <p:cNvGrpSpPr/>
          <p:nvPr/>
        </p:nvGrpSpPr>
        <p:grpSpPr>
          <a:xfrm>
            <a:off x="607793" y="2233747"/>
            <a:ext cx="320355" cy="559577"/>
            <a:chOff x="610240" y="1470938"/>
            <a:chExt cx="387735" cy="677273"/>
          </a:xfrm>
        </p:grpSpPr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950B9FB8-24F7-49DD-8138-968D949F0D7A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1758ED1C-8D96-42D4-BDF3-7AB067E85921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11610C43-AE25-42C0-A04B-CC1082E0DA07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64E4BA3A-5E6D-42C2-8AEA-FB6257EBEA95}"/>
              </a:ext>
            </a:extLst>
          </p:cNvPr>
          <p:cNvGrpSpPr/>
          <p:nvPr/>
        </p:nvGrpSpPr>
        <p:grpSpPr>
          <a:xfrm>
            <a:off x="607127" y="3051882"/>
            <a:ext cx="320355" cy="559577"/>
            <a:chOff x="610240" y="1470938"/>
            <a:chExt cx="387735" cy="677273"/>
          </a:xfrm>
        </p:grpSpPr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B22068BF-3EE7-422E-AD29-756BA03B26B0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B79B140A-4A10-41C5-9CCA-EEE63E4DF1DA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EE46A469-5D49-4E66-B978-6C2F9A3FA453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BC5EDC1D-8EDB-409D-BD90-FBBADF9ED412}"/>
              </a:ext>
            </a:extLst>
          </p:cNvPr>
          <p:cNvGrpSpPr/>
          <p:nvPr/>
        </p:nvGrpSpPr>
        <p:grpSpPr>
          <a:xfrm>
            <a:off x="609882" y="3870017"/>
            <a:ext cx="320355" cy="559577"/>
            <a:chOff x="610240" y="1470938"/>
            <a:chExt cx="387735" cy="677273"/>
          </a:xfrm>
        </p:grpSpPr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C75F0B49-3343-44B0-AAE7-DD477DD21BC0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E482D7BD-AA12-4623-92A4-83537B9585F3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A8596B14-B305-4649-B66A-30DA1D302307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49" name="Gruppieren 148">
            <a:extLst>
              <a:ext uri="{FF2B5EF4-FFF2-40B4-BE49-F238E27FC236}">
                <a16:creationId xmlns:a16="http://schemas.microsoft.com/office/drawing/2014/main" id="{0949961F-7CB6-41F9-B203-A2C6FF049F32}"/>
              </a:ext>
            </a:extLst>
          </p:cNvPr>
          <p:cNvGrpSpPr/>
          <p:nvPr/>
        </p:nvGrpSpPr>
        <p:grpSpPr>
          <a:xfrm>
            <a:off x="610251" y="4656833"/>
            <a:ext cx="320355" cy="559577"/>
            <a:chOff x="610240" y="1470938"/>
            <a:chExt cx="387735" cy="677273"/>
          </a:xfrm>
        </p:grpSpPr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8C88AD96-0FA8-4ED3-BBCD-8CEA92BFA4DE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16AF87D8-67F8-4655-BDB2-89800954A481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C64EDBDF-97A4-4056-8172-2341D584FA0F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E98C42C9-C9AA-443B-B6D1-A2BE52329D86}"/>
              </a:ext>
            </a:extLst>
          </p:cNvPr>
          <p:cNvGrpSpPr/>
          <p:nvPr/>
        </p:nvGrpSpPr>
        <p:grpSpPr>
          <a:xfrm>
            <a:off x="601974" y="5467297"/>
            <a:ext cx="320355" cy="559577"/>
            <a:chOff x="610240" y="1470938"/>
            <a:chExt cx="387735" cy="677273"/>
          </a:xfrm>
        </p:grpSpPr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D5CF11D9-2CA1-4636-A39A-B74FCFCD2855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CC1AF2D5-067A-4579-856A-8D7515DDE7CA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0CEB01EB-EFEB-4C46-9138-AAA7055B5B7A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2EE522BB-C22A-46A6-ADB3-044600C8EFD4}"/>
              </a:ext>
            </a:extLst>
          </p:cNvPr>
          <p:cNvGrpSpPr/>
          <p:nvPr/>
        </p:nvGrpSpPr>
        <p:grpSpPr>
          <a:xfrm>
            <a:off x="607793" y="1453217"/>
            <a:ext cx="320355" cy="559577"/>
            <a:chOff x="610240" y="1470938"/>
            <a:chExt cx="387735" cy="677273"/>
          </a:xfrm>
        </p:grpSpPr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C3AF55FB-A9AE-4068-8FF9-134979ED79EC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E9BD4F0F-C008-41AC-B7D4-F0A4D0C13B33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9B9E97D9-DD2A-4EC7-AA68-726BE11EB7E4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4179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rafik 125">
            <a:extLst>
              <a:ext uri="{FF2B5EF4-FFF2-40B4-BE49-F238E27FC236}">
                <a16:creationId xmlns:a16="http://schemas.microsoft.com/office/drawing/2014/main" id="{E1557A51-2FE2-415E-A079-6263FD8D31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130" name="Flussdiagramm: Alternativer Prozess 129">
            <a:extLst>
              <a:ext uri="{FF2B5EF4-FFF2-40B4-BE49-F238E27FC236}">
                <a16:creationId xmlns:a16="http://schemas.microsoft.com/office/drawing/2014/main" id="{E269D8F4-A8EB-4A12-970C-3389EA7B35C3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1D4D5736-5B0F-4472-AFB5-50E6110A0775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32" name="Grafik 131">
            <a:extLst>
              <a:ext uri="{FF2B5EF4-FFF2-40B4-BE49-F238E27FC236}">
                <a16:creationId xmlns:a16="http://schemas.microsoft.com/office/drawing/2014/main" id="{48A88956-5F36-411C-8969-6752C293B47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314" name="Rechteck 313" hidden="1">
            <a:extLst>
              <a:ext uri="{FF2B5EF4-FFF2-40B4-BE49-F238E27FC236}">
                <a16:creationId xmlns:a16="http://schemas.microsoft.com/office/drawing/2014/main" id="{8B370C38-E99E-4FD1-B14A-6A33FF3C1218}"/>
              </a:ext>
            </a:extLst>
          </p:cNvPr>
          <p:cNvSpPr/>
          <p:nvPr/>
        </p:nvSpPr>
        <p:spPr>
          <a:xfrm>
            <a:off x="1601351" y="1456751"/>
            <a:ext cx="8995133" cy="45777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A5F99444-B6A3-4386-8A07-3A701ECEEA79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66" name="Gruppieren 165">
              <a:extLst>
                <a:ext uri="{FF2B5EF4-FFF2-40B4-BE49-F238E27FC236}">
                  <a16:creationId xmlns:a16="http://schemas.microsoft.com/office/drawing/2014/main" id="{13561E44-738B-4A67-95DA-35A6A005BA6F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69" name="Grafik 16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0B980FB-BB2F-4253-89CE-766E7BA82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70" name="Kreuz 169">
                <a:extLst>
                  <a:ext uri="{FF2B5EF4-FFF2-40B4-BE49-F238E27FC236}">
                    <a16:creationId xmlns:a16="http://schemas.microsoft.com/office/drawing/2014/main" id="{840581B6-472B-45C1-8CAB-D5CA2EFDD13D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20624BC3-5DB4-483A-A014-41678CC58875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8" name="Grafik 167">
              <a:extLst>
                <a:ext uri="{FF2B5EF4-FFF2-40B4-BE49-F238E27FC236}">
                  <a16:creationId xmlns:a16="http://schemas.microsoft.com/office/drawing/2014/main" id="{10DE18A7-F6DD-4D12-8C22-3E5DD7632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sp>
        <p:nvSpPr>
          <p:cNvPr id="117" name="Rechteck: abgerundete Ecken 116">
            <a:extLst>
              <a:ext uri="{FF2B5EF4-FFF2-40B4-BE49-F238E27FC236}">
                <a16:creationId xmlns:a16="http://schemas.microsoft.com/office/drawing/2014/main" id="{8C229BD6-6AF6-4533-B854-53A5D5454B82}"/>
              </a:ext>
            </a:extLst>
          </p:cNvPr>
          <p:cNvSpPr/>
          <p:nvPr/>
        </p:nvSpPr>
        <p:spPr>
          <a:xfrm>
            <a:off x="1567246" y="2231110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AA7F72B1-8C00-40CE-ABDA-9642ADB97556}"/>
              </a:ext>
            </a:extLst>
          </p:cNvPr>
          <p:cNvGrpSpPr/>
          <p:nvPr/>
        </p:nvGrpSpPr>
        <p:grpSpPr>
          <a:xfrm>
            <a:off x="2258015" y="2224445"/>
            <a:ext cx="622305" cy="565988"/>
            <a:chOff x="9626917" y="5172110"/>
            <a:chExt cx="622305" cy="565988"/>
          </a:xfrm>
        </p:grpSpPr>
        <p:sp>
          <p:nvSpPr>
            <p:cNvPr id="114" name="Rechteck: abgerundete Ecken 1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DF6FCA4B-B9EF-490F-8F0F-B54BBB377F4A}"/>
                </a:ext>
              </a:extLst>
            </p:cNvPr>
            <p:cNvSpPr/>
            <p:nvPr/>
          </p:nvSpPr>
          <p:spPr>
            <a:xfrm>
              <a:off x="9626917" y="5172110"/>
              <a:ext cx="622305" cy="565988"/>
            </a:xfrm>
            <a:prstGeom prst="roundRect">
              <a:avLst/>
            </a:prstGeom>
            <a:solidFill>
              <a:srgbClr val="004AB8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5" name="Grafik 114">
              <a:hlinkClick r:id="rId11" action="ppaction://hlinksldjump"/>
              <a:extLst>
                <a:ext uri="{FF2B5EF4-FFF2-40B4-BE49-F238E27FC236}">
                  <a16:creationId xmlns:a16="http://schemas.microsoft.com/office/drawing/2014/main" id="{B7728FB0-FFD6-406D-BF8C-811AC15D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728712" y="5241336"/>
              <a:ext cx="415278" cy="415278"/>
            </a:xfrm>
            <a:prstGeom prst="rect">
              <a:avLst/>
            </a:prstGeom>
          </p:spPr>
        </p:pic>
      </p:grp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95A2292D-DCCB-4B9A-B0D4-EC521A3355D9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21" name="Rechteck: abgerundete Ecken 120">
              <a:extLst>
                <a:ext uri="{FF2B5EF4-FFF2-40B4-BE49-F238E27FC236}">
                  <a16:creationId xmlns:a16="http://schemas.microsoft.com/office/drawing/2014/main" id="{86794C7D-A3C0-43A8-958E-4BB2AF6AA3FF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2" name="Grafik 121">
              <a:extLst>
                <a:ext uri="{FF2B5EF4-FFF2-40B4-BE49-F238E27FC236}">
                  <a16:creationId xmlns:a16="http://schemas.microsoft.com/office/drawing/2014/main" id="{FDE8DD79-E92E-4422-BF34-CD4788B2E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sp>
        <p:nvSpPr>
          <p:cNvPr id="646" name="Textfeld 645">
            <a:extLst>
              <a:ext uri="{FF2B5EF4-FFF2-40B4-BE49-F238E27FC236}">
                <a16:creationId xmlns:a16="http://schemas.microsoft.com/office/drawing/2014/main" id="{10108518-775F-494F-B5AA-784FC2689451}"/>
              </a:ext>
            </a:extLst>
          </p:cNvPr>
          <p:cNvSpPr txBox="1"/>
          <p:nvPr/>
        </p:nvSpPr>
        <p:spPr>
          <a:xfrm>
            <a:off x="1277781" y="2360307"/>
            <a:ext cx="28565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647" name="Gruppieren 646">
            <a:extLst>
              <a:ext uri="{FF2B5EF4-FFF2-40B4-BE49-F238E27FC236}">
                <a16:creationId xmlns:a16="http://schemas.microsoft.com/office/drawing/2014/main" id="{73C08511-FF52-496A-8431-A37DFDEEA94C}"/>
              </a:ext>
            </a:extLst>
          </p:cNvPr>
          <p:cNvGrpSpPr/>
          <p:nvPr/>
        </p:nvGrpSpPr>
        <p:grpSpPr>
          <a:xfrm>
            <a:off x="2945958" y="2223004"/>
            <a:ext cx="4718169" cy="568178"/>
            <a:chOff x="3282727" y="4148261"/>
            <a:chExt cx="5645861" cy="679894"/>
          </a:xfrm>
          <a:solidFill>
            <a:srgbClr val="062C50"/>
          </a:solidFill>
        </p:grpSpPr>
        <p:sp>
          <p:nvSpPr>
            <p:cNvPr id="650" name="Rechteck: abgerundete Ecken 649">
              <a:extLst>
                <a:ext uri="{FF2B5EF4-FFF2-40B4-BE49-F238E27FC236}">
                  <a16:creationId xmlns:a16="http://schemas.microsoft.com/office/drawing/2014/main" id="{BB77DC6B-36BA-4EF2-B2E3-B5DF809EF771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651" name="Rechteck: abgerundete Ecken 650">
              <a:extLst>
                <a:ext uri="{FF2B5EF4-FFF2-40B4-BE49-F238E27FC236}">
                  <a16:creationId xmlns:a16="http://schemas.microsoft.com/office/drawing/2014/main" id="{624E2DD4-B7B6-4D73-AB9D-4C291C001CC2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652" name="Rechteck: abgerundete Ecken 651">
              <a:extLst>
                <a:ext uri="{FF2B5EF4-FFF2-40B4-BE49-F238E27FC236}">
                  <a16:creationId xmlns:a16="http://schemas.microsoft.com/office/drawing/2014/main" id="{057AF68F-73AA-4115-A455-06B62A134153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653" name="Rechteck: abgerundete Ecken 652">
              <a:extLst>
                <a:ext uri="{FF2B5EF4-FFF2-40B4-BE49-F238E27FC236}">
                  <a16:creationId xmlns:a16="http://schemas.microsoft.com/office/drawing/2014/main" id="{443A5D6D-0B23-41C6-97FC-82ABCB9E6D30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654" name="Rechteck: abgerundete Ecken 653">
              <a:extLst>
                <a:ext uri="{FF2B5EF4-FFF2-40B4-BE49-F238E27FC236}">
                  <a16:creationId xmlns:a16="http://schemas.microsoft.com/office/drawing/2014/main" id="{DA199897-5752-49C8-A1C5-152D5B7DFF47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655" name="Rechteck: abgerundete Ecken 654">
              <a:extLst>
                <a:ext uri="{FF2B5EF4-FFF2-40B4-BE49-F238E27FC236}">
                  <a16:creationId xmlns:a16="http://schemas.microsoft.com/office/drawing/2014/main" id="{D9DF5D31-1992-49A1-BD6D-CC057CA333C5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656" name="Rechteck: abgerundete Ecken 655">
              <a:extLst>
                <a:ext uri="{FF2B5EF4-FFF2-40B4-BE49-F238E27FC236}">
                  <a16:creationId xmlns:a16="http://schemas.microsoft.com/office/drawing/2014/main" id="{B6E47AD6-3A9D-4523-8714-CE4FE1197ED2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657" name="Freihandform: Form 656">
            <a:extLst>
              <a:ext uri="{FF2B5EF4-FFF2-40B4-BE49-F238E27FC236}">
                <a16:creationId xmlns:a16="http://schemas.microsoft.com/office/drawing/2014/main" id="{4B6F7932-1A58-4117-8BA5-9D1B795D9E9B}"/>
              </a:ext>
            </a:extLst>
          </p:cNvPr>
          <p:cNvSpPr/>
          <p:nvPr/>
        </p:nvSpPr>
        <p:spPr>
          <a:xfrm>
            <a:off x="8489667" y="2258724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658" name="Freihandform: Form 657">
            <a:extLst>
              <a:ext uri="{FF2B5EF4-FFF2-40B4-BE49-F238E27FC236}">
                <a16:creationId xmlns:a16="http://schemas.microsoft.com/office/drawing/2014/main" id="{06FA8093-CFB5-4D31-8FCB-211A77076ADE}"/>
              </a:ext>
            </a:extLst>
          </p:cNvPr>
          <p:cNvSpPr/>
          <p:nvPr/>
        </p:nvSpPr>
        <p:spPr>
          <a:xfrm>
            <a:off x="8436679" y="221764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659" name="Rechteck: abgerundete Ecken 658">
            <a:extLst>
              <a:ext uri="{FF2B5EF4-FFF2-40B4-BE49-F238E27FC236}">
                <a16:creationId xmlns:a16="http://schemas.microsoft.com/office/drawing/2014/main" id="{4CEB25C1-63F4-4656-AB9B-C1EDA399E1AE}"/>
              </a:ext>
            </a:extLst>
          </p:cNvPr>
          <p:cNvSpPr/>
          <p:nvPr/>
        </p:nvSpPr>
        <p:spPr>
          <a:xfrm>
            <a:off x="7723903" y="222309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660" name="Textfeld 659">
            <a:extLst>
              <a:ext uri="{FF2B5EF4-FFF2-40B4-BE49-F238E27FC236}">
                <a16:creationId xmlns:a16="http://schemas.microsoft.com/office/drawing/2014/main" id="{DE9A0442-8D5E-4DA9-B3D8-82573C3F2067}"/>
              </a:ext>
            </a:extLst>
          </p:cNvPr>
          <p:cNvSpPr txBox="1"/>
          <p:nvPr/>
        </p:nvSpPr>
        <p:spPr>
          <a:xfrm>
            <a:off x="1267324" y="3158818"/>
            <a:ext cx="32092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D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97B39BEE-03A1-4DF6-BC51-D164C376C62B}"/>
              </a:ext>
            </a:extLst>
          </p:cNvPr>
          <p:cNvGrpSpPr/>
          <p:nvPr/>
        </p:nvGrpSpPr>
        <p:grpSpPr>
          <a:xfrm>
            <a:off x="1578087" y="3034783"/>
            <a:ext cx="6091874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662" name="Rechteck: abgerundete Ecken 661">
              <a:extLst>
                <a:ext uri="{FF2B5EF4-FFF2-40B4-BE49-F238E27FC236}">
                  <a16:creationId xmlns:a16="http://schemas.microsoft.com/office/drawing/2014/main" id="{CEEC34F9-DD6C-419B-9D3C-BC149142582A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663" name="Rechteck: abgerundete Ecken 662">
              <a:extLst>
                <a:ext uri="{FF2B5EF4-FFF2-40B4-BE49-F238E27FC236}">
                  <a16:creationId xmlns:a16="http://schemas.microsoft.com/office/drawing/2014/main" id="{1FDA45E8-A0E5-433F-BDBE-1145E7ACA6B3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664" name="Rechteck: abgerundete Ecken 663">
              <a:extLst>
                <a:ext uri="{FF2B5EF4-FFF2-40B4-BE49-F238E27FC236}">
                  <a16:creationId xmlns:a16="http://schemas.microsoft.com/office/drawing/2014/main" id="{066647FE-90B9-4718-9626-FF901E525375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665" name="Rechteck: abgerundete Ecken 664">
              <a:extLst>
                <a:ext uri="{FF2B5EF4-FFF2-40B4-BE49-F238E27FC236}">
                  <a16:creationId xmlns:a16="http://schemas.microsoft.com/office/drawing/2014/main" id="{2F1EB3A4-3313-469B-B9D2-84C885C53FDC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666" name="Rechteck: abgerundete Ecken 665">
              <a:extLst>
                <a:ext uri="{FF2B5EF4-FFF2-40B4-BE49-F238E27FC236}">
                  <a16:creationId xmlns:a16="http://schemas.microsoft.com/office/drawing/2014/main" id="{93ED67FD-50D3-4509-A108-B0E83EAD28C7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667" name="Rechteck: abgerundete Ecken 666">
              <a:extLst>
                <a:ext uri="{FF2B5EF4-FFF2-40B4-BE49-F238E27FC236}">
                  <a16:creationId xmlns:a16="http://schemas.microsoft.com/office/drawing/2014/main" id="{D75C144A-672D-4C42-AEA4-B9782D59520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668" name="Rechteck: abgerundete Ecken 667">
              <a:extLst>
                <a:ext uri="{FF2B5EF4-FFF2-40B4-BE49-F238E27FC236}">
                  <a16:creationId xmlns:a16="http://schemas.microsoft.com/office/drawing/2014/main" id="{83A4A95D-8CA0-4D5E-BF88-CCA5881C5DCD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669" name="Rechteck: abgerundete Ecken 668">
              <a:extLst>
                <a:ext uri="{FF2B5EF4-FFF2-40B4-BE49-F238E27FC236}">
                  <a16:creationId xmlns:a16="http://schemas.microsoft.com/office/drawing/2014/main" id="{3844904F-3382-4C01-A4F7-B2BE553CD411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670" name="Rechteck: abgerundete Ecken 669">
              <a:extLst>
                <a:ext uri="{FF2B5EF4-FFF2-40B4-BE49-F238E27FC236}">
                  <a16:creationId xmlns:a16="http://schemas.microsoft.com/office/drawing/2014/main" id="{509B124A-7459-4714-B413-67C56B880678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671" name="Freihandform: Form 670">
            <a:extLst>
              <a:ext uri="{FF2B5EF4-FFF2-40B4-BE49-F238E27FC236}">
                <a16:creationId xmlns:a16="http://schemas.microsoft.com/office/drawing/2014/main" id="{D242C098-00CA-44F4-ABEC-FC29ABD3730E}"/>
              </a:ext>
            </a:extLst>
          </p:cNvPr>
          <p:cNvSpPr/>
          <p:nvPr/>
        </p:nvSpPr>
        <p:spPr>
          <a:xfrm>
            <a:off x="8495502" y="307050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672" name="Freihandform: Form 671">
            <a:extLst>
              <a:ext uri="{FF2B5EF4-FFF2-40B4-BE49-F238E27FC236}">
                <a16:creationId xmlns:a16="http://schemas.microsoft.com/office/drawing/2014/main" id="{87A52072-B31A-4E49-AE06-A3FDF600C3EA}"/>
              </a:ext>
            </a:extLst>
          </p:cNvPr>
          <p:cNvSpPr/>
          <p:nvPr/>
        </p:nvSpPr>
        <p:spPr>
          <a:xfrm>
            <a:off x="8442514" y="302942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673" name="Rechteck: abgerundete Ecken 672">
            <a:extLst>
              <a:ext uri="{FF2B5EF4-FFF2-40B4-BE49-F238E27FC236}">
                <a16:creationId xmlns:a16="http://schemas.microsoft.com/office/drawing/2014/main" id="{3EDDBAFD-0851-4B77-83CE-49D8DA75BD1B}"/>
              </a:ext>
            </a:extLst>
          </p:cNvPr>
          <p:cNvSpPr/>
          <p:nvPr/>
        </p:nvSpPr>
        <p:spPr>
          <a:xfrm>
            <a:off x="7729738" y="303487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674" name="Textfeld 673">
            <a:extLst>
              <a:ext uri="{FF2B5EF4-FFF2-40B4-BE49-F238E27FC236}">
                <a16:creationId xmlns:a16="http://schemas.microsoft.com/office/drawing/2014/main" id="{702D48D0-9FB8-4D57-881F-8A7EA640C884}"/>
              </a:ext>
            </a:extLst>
          </p:cNvPr>
          <p:cNvSpPr txBox="1"/>
          <p:nvPr/>
        </p:nvSpPr>
        <p:spPr>
          <a:xfrm>
            <a:off x="1264439" y="3980936"/>
            <a:ext cx="2614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675" name="Gruppieren 674">
            <a:extLst>
              <a:ext uri="{FF2B5EF4-FFF2-40B4-BE49-F238E27FC236}">
                <a16:creationId xmlns:a16="http://schemas.microsoft.com/office/drawing/2014/main" id="{27A773B9-BBD1-4E12-A45F-BF479DDAED5A}"/>
              </a:ext>
            </a:extLst>
          </p:cNvPr>
          <p:cNvGrpSpPr/>
          <p:nvPr/>
        </p:nvGrpSpPr>
        <p:grpSpPr>
          <a:xfrm>
            <a:off x="1577266" y="3854466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676" name="Rechteck: abgerundete Ecken 675">
              <a:extLst>
                <a:ext uri="{FF2B5EF4-FFF2-40B4-BE49-F238E27FC236}">
                  <a16:creationId xmlns:a16="http://schemas.microsoft.com/office/drawing/2014/main" id="{2D446884-10B2-47C6-A14E-6D9783392D14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677" name="Rechteck: abgerundete Ecken 676">
              <a:extLst>
                <a:ext uri="{FF2B5EF4-FFF2-40B4-BE49-F238E27FC236}">
                  <a16:creationId xmlns:a16="http://schemas.microsoft.com/office/drawing/2014/main" id="{70329410-B477-4381-A612-6AE36E104942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678" name="Rechteck: abgerundete Ecken 677">
              <a:extLst>
                <a:ext uri="{FF2B5EF4-FFF2-40B4-BE49-F238E27FC236}">
                  <a16:creationId xmlns:a16="http://schemas.microsoft.com/office/drawing/2014/main" id="{9E30E942-3123-47F1-AF9E-D6F40D296ED2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679" name="Rechteck: abgerundete Ecken 678">
              <a:extLst>
                <a:ext uri="{FF2B5EF4-FFF2-40B4-BE49-F238E27FC236}">
                  <a16:creationId xmlns:a16="http://schemas.microsoft.com/office/drawing/2014/main" id="{D44AE38A-6015-4A0A-A512-7B56F6339383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680" name="Rechteck: abgerundete Ecken 679">
              <a:extLst>
                <a:ext uri="{FF2B5EF4-FFF2-40B4-BE49-F238E27FC236}">
                  <a16:creationId xmlns:a16="http://schemas.microsoft.com/office/drawing/2014/main" id="{B5A076EF-A377-4B35-B43B-CD2AD174407D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681" name="Rechteck: abgerundete Ecken 680">
              <a:extLst>
                <a:ext uri="{FF2B5EF4-FFF2-40B4-BE49-F238E27FC236}">
                  <a16:creationId xmlns:a16="http://schemas.microsoft.com/office/drawing/2014/main" id="{C07EB5A8-C35C-4342-8967-8A44B43A08AF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682" name="Rechteck: abgerundete Ecken 681">
              <a:extLst>
                <a:ext uri="{FF2B5EF4-FFF2-40B4-BE49-F238E27FC236}">
                  <a16:creationId xmlns:a16="http://schemas.microsoft.com/office/drawing/2014/main" id="{52F4663B-8E7D-4C72-9E16-13562BFB880E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683" name="Rechteck: abgerundete Ecken 682">
              <a:extLst>
                <a:ext uri="{FF2B5EF4-FFF2-40B4-BE49-F238E27FC236}">
                  <a16:creationId xmlns:a16="http://schemas.microsoft.com/office/drawing/2014/main" id="{7322A390-5BDC-4C7F-8E47-F0533A0BB892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684" name="Rechteck: abgerundete Ecken 683">
              <a:extLst>
                <a:ext uri="{FF2B5EF4-FFF2-40B4-BE49-F238E27FC236}">
                  <a16:creationId xmlns:a16="http://schemas.microsoft.com/office/drawing/2014/main" id="{4B8F00DD-B88A-40CE-9B40-C153FD62B860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685" name="Freihandform: Form 684">
            <a:extLst>
              <a:ext uri="{FF2B5EF4-FFF2-40B4-BE49-F238E27FC236}">
                <a16:creationId xmlns:a16="http://schemas.microsoft.com/office/drawing/2014/main" id="{B6873D43-0241-4BA9-A704-39033441C12C}"/>
              </a:ext>
            </a:extLst>
          </p:cNvPr>
          <p:cNvSpPr/>
          <p:nvPr/>
        </p:nvSpPr>
        <p:spPr>
          <a:xfrm>
            <a:off x="8494680" y="3890186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686" name="Freihandform: Form 685">
            <a:extLst>
              <a:ext uri="{FF2B5EF4-FFF2-40B4-BE49-F238E27FC236}">
                <a16:creationId xmlns:a16="http://schemas.microsoft.com/office/drawing/2014/main" id="{ECE21678-A621-47CE-917F-4D2271A9212F}"/>
              </a:ext>
            </a:extLst>
          </p:cNvPr>
          <p:cNvSpPr/>
          <p:nvPr/>
        </p:nvSpPr>
        <p:spPr>
          <a:xfrm>
            <a:off x="8441692" y="3849110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687" name="Rechteck: abgerundete Ecken 686">
            <a:extLst>
              <a:ext uri="{FF2B5EF4-FFF2-40B4-BE49-F238E27FC236}">
                <a16:creationId xmlns:a16="http://schemas.microsoft.com/office/drawing/2014/main" id="{77C78241-AA81-400A-BA2E-E5AC85BE169A}"/>
              </a:ext>
            </a:extLst>
          </p:cNvPr>
          <p:cNvSpPr/>
          <p:nvPr/>
        </p:nvSpPr>
        <p:spPr>
          <a:xfrm>
            <a:off x="7728916" y="3854553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688" name="Textfeld 687">
            <a:extLst>
              <a:ext uri="{FF2B5EF4-FFF2-40B4-BE49-F238E27FC236}">
                <a16:creationId xmlns:a16="http://schemas.microsoft.com/office/drawing/2014/main" id="{D6B4C060-6DA1-4F2E-86BE-D0CA4D74AAE8}"/>
              </a:ext>
            </a:extLst>
          </p:cNvPr>
          <p:cNvSpPr txBox="1"/>
          <p:nvPr/>
        </p:nvSpPr>
        <p:spPr>
          <a:xfrm>
            <a:off x="1232732" y="5570561"/>
            <a:ext cx="31290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689" name="Rechteck: abgerundete Ecken 688">
            <a:extLst>
              <a:ext uri="{FF2B5EF4-FFF2-40B4-BE49-F238E27FC236}">
                <a16:creationId xmlns:a16="http://schemas.microsoft.com/office/drawing/2014/main" id="{3012A46D-FA38-4CCE-83E8-2DCC486C07CC}"/>
              </a:ext>
            </a:extLst>
          </p:cNvPr>
          <p:cNvSpPr/>
          <p:nvPr/>
        </p:nvSpPr>
        <p:spPr>
          <a:xfrm>
            <a:off x="1574361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690" name="Rechteck: abgerundete Ecken 689">
            <a:extLst>
              <a:ext uri="{FF2B5EF4-FFF2-40B4-BE49-F238E27FC236}">
                <a16:creationId xmlns:a16="http://schemas.microsoft.com/office/drawing/2014/main" id="{D84A40D9-7506-44B7-96DF-49E908DC8E9B}"/>
              </a:ext>
            </a:extLst>
          </p:cNvPr>
          <p:cNvSpPr/>
          <p:nvPr/>
        </p:nvSpPr>
        <p:spPr>
          <a:xfrm>
            <a:off x="2260267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691" name="Rechteck: abgerundete Ecken 690">
            <a:extLst>
              <a:ext uri="{FF2B5EF4-FFF2-40B4-BE49-F238E27FC236}">
                <a16:creationId xmlns:a16="http://schemas.microsoft.com/office/drawing/2014/main" id="{6F35A716-AF0E-4581-B5A7-FF277C29664C}"/>
              </a:ext>
            </a:extLst>
          </p:cNvPr>
          <p:cNvSpPr/>
          <p:nvPr/>
        </p:nvSpPr>
        <p:spPr>
          <a:xfrm>
            <a:off x="2948063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692" name="Rechteck: abgerundete Ecken 691">
            <a:extLst>
              <a:ext uri="{FF2B5EF4-FFF2-40B4-BE49-F238E27FC236}">
                <a16:creationId xmlns:a16="http://schemas.microsoft.com/office/drawing/2014/main" id="{379BA551-6E50-4BA2-BDCA-8C7B794749AC}"/>
              </a:ext>
            </a:extLst>
          </p:cNvPr>
          <p:cNvSpPr/>
          <p:nvPr/>
        </p:nvSpPr>
        <p:spPr>
          <a:xfrm>
            <a:off x="3629741" y="5463075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693" name="Rechteck: abgerundete Ecken 692">
            <a:extLst>
              <a:ext uri="{FF2B5EF4-FFF2-40B4-BE49-F238E27FC236}">
                <a16:creationId xmlns:a16="http://schemas.microsoft.com/office/drawing/2014/main" id="{9345C9E1-EABE-4D25-A6D5-BCA098B4A664}"/>
              </a:ext>
            </a:extLst>
          </p:cNvPr>
          <p:cNvSpPr/>
          <p:nvPr/>
        </p:nvSpPr>
        <p:spPr>
          <a:xfrm>
            <a:off x="4318010" y="546307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694" name="Rechteck: abgerundete Ecken 693">
            <a:extLst>
              <a:ext uri="{FF2B5EF4-FFF2-40B4-BE49-F238E27FC236}">
                <a16:creationId xmlns:a16="http://schemas.microsoft.com/office/drawing/2014/main" id="{F379723C-C634-45A6-B9B7-E4580D632644}"/>
              </a:ext>
            </a:extLst>
          </p:cNvPr>
          <p:cNvSpPr/>
          <p:nvPr/>
        </p:nvSpPr>
        <p:spPr>
          <a:xfrm>
            <a:off x="4999504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695" name="Rechteck: abgerundete Ecken 694">
            <a:extLst>
              <a:ext uri="{FF2B5EF4-FFF2-40B4-BE49-F238E27FC236}">
                <a16:creationId xmlns:a16="http://schemas.microsoft.com/office/drawing/2014/main" id="{1FB933C5-969E-4099-A8DE-D36936944D4D}"/>
              </a:ext>
            </a:extLst>
          </p:cNvPr>
          <p:cNvSpPr/>
          <p:nvPr/>
        </p:nvSpPr>
        <p:spPr>
          <a:xfrm>
            <a:off x="5683020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696" name="Rechteck: abgerundete Ecken 695">
            <a:extLst>
              <a:ext uri="{FF2B5EF4-FFF2-40B4-BE49-F238E27FC236}">
                <a16:creationId xmlns:a16="http://schemas.microsoft.com/office/drawing/2014/main" id="{4F75F10B-4DCB-4434-846E-82448EEA6E65}"/>
              </a:ext>
            </a:extLst>
          </p:cNvPr>
          <p:cNvSpPr/>
          <p:nvPr/>
        </p:nvSpPr>
        <p:spPr>
          <a:xfrm>
            <a:off x="6363474" y="5460886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697" name="Freihandform: Form 696">
            <a:extLst>
              <a:ext uri="{FF2B5EF4-FFF2-40B4-BE49-F238E27FC236}">
                <a16:creationId xmlns:a16="http://schemas.microsoft.com/office/drawing/2014/main" id="{66ED1F99-FF9D-49FA-A726-68101B70A616}"/>
              </a:ext>
            </a:extLst>
          </p:cNvPr>
          <p:cNvSpPr/>
          <p:nvPr/>
        </p:nvSpPr>
        <p:spPr>
          <a:xfrm>
            <a:off x="7738388" y="546850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698" name="Gruppieren 697">
            <a:extLst>
              <a:ext uri="{FF2B5EF4-FFF2-40B4-BE49-F238E27FC236}">
                <a16:creationId xmlns:a16="http://schemas.microsoft.com/office/drawing/2014/main" id="{4814BF9D-BADC-432D-80C5-8EEF2ED8C145}"/>
              </a:ext>
            </a:extLst>
          </p:cNvPr>
          <p:cNvGrpSpPr/>
          <p:nvPr/>
        </p:nvGrpSpPr>
        <p:grpSpPr>
          <a:xfrm>
            <a:off x="1571429" y="4657193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699" name="Rechteck: abgerundete Ecken 698">
              <a:extLst>
                <a:ext uri="{FF2B5EF4-FFF2-40B4-BE49-F238E27FC236}">
                  <a16:creationId xmlns:a16="http://schemas.microsoft.com/office/drawing/2014/main" id="{6E37D4A1-5D6E-45AC-88D6-299C3A1195B7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700" name="Rechteck: abgerundete Ecken 699">
              <a:extLst>
                <a:ext uri="{FF2B5EF4-FFF2-40B4-BE49-F238E27FC236}">
                  <a16:creationId xmlns:a16="http://schemas.microsoft.com/office/drawing/2014/main" id="{38E2C561-A5AF-4C75-98DF-3762753FAB8F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701" name="Rechteck: abgerundete Ecken 700">
              <a:extLst>
                <a:ext uri="{FF2B5EF4-FFF2-40B4-BE49-F238E27FC236}">
                  <a16:creationId xmlns:a16="http://schemas.microsoft.com/office/drawing/2014/main" id="{15F44E4C-5154-4376-ABB0-C21411999AF3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702" name="Rechteck: abgerundete Ecken 701">
              <a:extLst>
                <a:ext uri="{FF2B5EF4-FFF2-40B4-BE49-F238E27FC236}">
                  <a16:creationId xmlns:a16="http://schemas.microsoft.com/office/drawing/2014/main" id="{BBC30178-0013-46B6-AE40-052664A49927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703" name="Rechteck: abgerundete Ecken 702">
              <a:extLst>
                <a:ext uri="{FF2B5EF4-FFF2-40B4-BE49-F238E27FC236}">
                  <a16:creationId xmlns:a16="http://schemas.microsoft.com/office/drawing/2014/main" id="{C8C0B1FD-A65E-44FF-8B91-23DCABC8A13C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704" name="Rechteck: abgerundete Ecken 703">
              <a:extLst>
                <a:ext uri="{FF2B5EF4-FFF2-40B4-BE49-F238E27FC236}">
                  <a16:creationId xmlns:a16="http://schemas.microsoft.com/office/drawing/2014/main" id="{31959E36-3CFC-4BF2-9BD2-589F68293CC6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705" name="Rechteck: abgerundete Ecken 704">
              <a:extLst>
                <a:ext uri="{FF2B5EF4-FFF2-40B4-BE49-F238E27FC236}">
                  <a16:creationId xmlns:a16="http://schemas.microsoft.com/office/drawing/2014/main" id="{BDC3FA8E-A2A1-4EB7-AD8C-CCA19EB1D951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706" name="Rechteck: abgerundete Ecken 705">
              <a:extLst>
                <a:ext uri="{FF2B5EF4-FFF2-40B4-BE49-F238E27FC236}">
                  <a16:creationId xmlns:a16="http://schemas.microsoft.com/office/drawing/2014/main" id="{3CFF804C-6619-4259-A925-68D7BB0B8499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707" name="Rechteck: abgerundete Ecken 706">
              <a:extLst>
                <a:ext uri="{FF2B5EF4-FFF2-40B4-BE49-F238E27FC236}">
                  <a16:creationId xmlns:a16="http://schemas.microsoft.com/office/drawing/2014/main" id="{5D048A59-18D7-4A9B-8578-6C6048130F05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708" name="Textfeld 707">
            <a:extLst>
              <a:ext uri="{FF2B5EF4-FFF2-40B4-BE49-F238E27FC236}">
                <a16:creationId xmlns:a16="http://schemas.microsoft.com/office/drawing/2014/main" id="{99F18CB6-5616-4A21-AD40-ABABF0728BE9}"/>
              </a:ext>
            </a:extLst>
          </p:cNvPr>
          <p:cNvSpPr txBox="1"/>
          <p:nvPr/>
        </p:nvSpPr>
        <p:spPr>
          <a:xfrm>
            <a:off x="1289799" y="4775276"/>
            <a:ext cx="2037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709" name="Freihandform: Form 708">
            <a:extLst>
              <a:ext uri="{FF2B5EF4-FFF2-40B4-BE49-F238E27FC236}">
                <a16:creationId xmlns:a16="http://schemas.microsoft.com/office/drawing/2014/main" id="{8B593657-49C1-41A2-8C9C-A76709A0D0EC}"/>
              </a:ext>
            </a:extLst>
          </p:cNvPr>
          <p:cNvSpPr/>
          <p:nvPr/>
        </p:nvSpPr>
        <p:spPr>
          <a:xfrm>
            <a:off x="8488843" y="469291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710" name="Freihandform: Form 709">
            <a:extLst>
              <a:ext uri="{FF2B5EF4-FFF2-40B4-BE49-F238E27FC236}">
                <a16:creationId xmlns:a16="http://schemas.microsoft.com/office/drawing/2014/main" id="{8DF3CD05-C3A7-4D24-B3B9-EEFDE23AE8DC}"/>
              </a:ext>
            </a:extLst>
          </p:cNvPr>
          <p:cNvSpPr/>
          <p:nvPr/>
        </p:nvSpPr>
        <p:spPr>
          <a:xfrm>
            <a:off x="8435855" y="465183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711" name="Rechteck: abgerundete Ecken 710">
            <a:extLst>
              <a:ext uri="{FF2B5EF4-FFF2-40B4-BE49-F238E27FC236}">
                <a16:creationId xmlns:a16="http://schemas.microsoft.com/office/drawing/2014/main" id="{31064D6B-A5AD-491F-A549-0DB7FBE55B27}"/>
              </a:ext>
            </a:extLst>
          </p:cNvPr>
          <p:cNvSpPr/>
          <p:nvPr/>
        </p:nvSpPr>
        <p:spPr>
          <a:xfrm>
            <a:off x="7723079" y="465728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712" name="Textfeld 711">
            <a:extLst>
              <a:ext uri="{FF2B5EF4-FFF2-40B4-BE49-F238E27FC236}">
                <a16:creationId xmlns:a16="http://schemas.microsoft.com/office/drawing/2014/main" id="{6B516299-17C0-4923-8121-37FF79AD0202}"/>
              </a:ext>
            </a:extLst>
          </p:cNvPr>
          <p:cNvSpPr txBox="1"/>
          <p:nvPr/>
        </p:nvSpPr>
        <p:spPr>
          <a:xfrm>
            <a:off x="1276658" y="1582058"/>
            <a:ext cx="2792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713" name="Gruppieren 712">
            <a:extLst>
              <a:ext uri="{FF2B5EF4-FFF2-40B4-BE49-F238E27FC236}">
                <a16:creationId xmlns:a16="http://schemas.microsoft.com/office/drawing/2014/main" id="{DA04DFE2-4406-44FD-AAD6-69F2D34886FA}"/>
              </a:ext>
            </a:extLst>
          </p:cNvPr>
          <p:cNvGrpSpPr/>
          <p:nvPr/>
        </p:nvGrpSpPr>
        <p:grpSpPr>
          <a:xfrm>
            <a:off x="1571130" y="1444755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714" name="Rechteck: abgerundete Ecken 713">
              <a:extLst>
                <a:ext uri="{FF2B5EF4-FFF2-40B4-BE49-F238E27FC236}">
                  <a16:creationId xmlns:a16="http://schemas.microsoft.com/office/drawing/2014/main" id="{83CBCB33-5A0D-475F-B54A-B1CE7A23FDE3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715" name="Rechteck: abgerundete Ecken 714">
              <a:extLst>
                <a:ext uri="{FF2B5EF4-FFF2-40B4-BE49-F238E27FC236}">
                  <a16:creationId xmlns:a16="http://schemas.microsoft.com/office/drawing/2014/main" id="{5254D502-7B55-4F72-916B-A57A19C38B34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716" name="Rechteck: abgerundete Ecken 715">
              <a:extLst>
                <a:ext uri="{FF2B5EF4-FFF2-40B4-BE49-F238E27FC236}">
                  <a16:creationId xmlns:a16="http://schemas.microsoft.com/office/drawing/2014/main" id="{E3CE8696-D417-42F4-8088-5B66925D2F3B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717" name="Rechteck: abgerundete Ecken 716">
              <a:extLst>
                <a:ext uri="{FF2B5EF4-FFF2-40B4-BE49-F238E27FC236}">
                  <a16:creationId xmlns:a16="http://schemas.microsoft.com/office/drawing/2014/main" id="{DED8BDA0-78BB-4709-8828-5E3B2645E386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718" name="Rechteck: abgerundete Ecken 717">
              <a:extLst>
                <a:ext uri="{FF2B5EF4-FFF2-40B4-BE49-F238E27FC236}">
                  <a16:creationId xmlns:a16="http://schemas.microsoft.com/office/drawing/2014/main" id="{D182CB94-2E15-471D-AA7E-31F71C0DB98C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719" name="Rechteck: abgerundete Ecken 718">
              <a:extLst>
                <a:ext uri="{FF2B5EF4-FFF2-40B4-BE49-F238E27FC236}">
                  <a16:creationId xmlns:a16="http://schemas.microsoft.com/office/drawing/2014/main" id="{15A982D0-A86E-4C62-860D-15EAC55780A3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720" name="Rechteck: abgerundete Ecken 719">
              <a:extLst>
                <a:ext uri="{FF2B5EF4-FFF2-40B4-BE49-F238E27FC236}">
                  <a16:creationId xmlns:a16="http://schemas.microsoft.com/office/drawing/2014/main" id="{8D670FF2-A97A-44AE-88E0-E20896614F8E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721" name="Rechteck: abgerundete Ecken 720">
              <a:extLst>
                <a:ext uri="{FF2B5EF4-FFF2-40B4-BE49-F238E27FC236}">
                  <a16:creationId xmlns:a16="http://schemas.microsoft.com/office/drawing/2014/main" id="{1FE50E70-1BC6-4385-AC56-68E7EAECA386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722" name="Rechteck: abgerundete Ecken 721">
              <a:extLst>
                <a:ext uri="{FF2B5EF4-FFF2-40B4-BE49-F238E27FC236}">
                  <a16:creationId xmlns:a16="http://schemas.microsoft.com/office/drawing/2014/main" id="{53315078-001E-4659-94B4-195D5B7F94AC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723" name="Freihandform: Form 722">
            <a:extLst>
              <a:ext uri="{FF2B5EF4-FFF2-40B4-BE49-F238E27FC236}">
                <a16:creationId xmlns:a16="http://schemas.microsoft.com/office/drawing/2014/main" id="{CAA4914A-FA02-4709-A128-F2E33EF38B5F}"/>
              </a:ext>
            </a:extLst>
          </p:cNvPr>
          <p:cNvSpPr/>
          <p:nvPr/>
        </p:nvSpPr>
        <p:spPr>
          <a:xfrm>
            <a:off x="8488544" y="148047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724" name="Freihandform: Form 723">
            <a:extLst>
              <a:ext uri="{FF2B5EF4-FFF2-40B4-BE49-F238E27FC236}">
                <a16:creationId xmlns:a16="http://schemas.microsoft.com/office/drawing/2014/main" id="{636EC65C-89ED-4CAB-BBA5-CA39B62B0581}"/>
              </a:ext>
            </a:extLst>
          </p:cNvPr>
          <p:cNvSpPr/>
          <p:nvPr/>
        </p:nvSpPr>
        <p:spPr>
          <a:xfrm>
            <a:off x="8435556" y="1439399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725" name="Rechteck: abgerundete Ecken 724">
            <a:extLst>
              <a:ext uri="{FF2B5EF4-FFF2-40B4-BE49-F238E27FC236}">
                <a16:creationId xmlns:a16="http://schemas.microsoft.com/office/drawing/2014/main" id="{A3436958-5C1D-441F-A9F3-C9975DC0A8FB}"/>
              </a:ext>
            </a:extLst>
          </p:cNvPr>
          <p:cNvSpPr/>
          <p:nvPr/>
        </p:nvSpPr>
        <p:spPr>
          <a:xfrm>
            <a:off x="7722780" y="1444842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726" name="Freihandform: Form 725">
            <a:extLst>
              <a:ext uri="{FF2B5EF4-FFF2-40B4-BE49-F238E27FC236}">
                <a16:creationId xmlns:a16="http://schemas.microsoft.com/office/drawing/2014/main" id="{E88F7998-C95C-4FE6-AEAC-3AF494EF32B1}"/>
              </a:ext>
            </a:extLst>
          </p:cNvPr>
          <p:cNvSpPr/>
          <p:nvPr/>
        </p:nvSpPr>
        <p:spPr>
          <a:xfrm>
            <a:off x="7783811" y="550958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727" name="Rechteck: abgerundete Ecken 726">
            <a:hlinkClick r:id="rId16" action="ppaction://hlinksldjump"/>
            <a:extLst>
              <a:ext uri="{FF2B5EF4-FFF2-40B4-BE49-F238E27FC236}">
                <a16:creationId xmlns:a16="http://schemas.microsoft.com/office/drawing/2014/main" id="{351355FE-E172-4D83-97E4-77AE160A76CC}"/>
              </a:ext>
            </a:extLst>
          </p:cNvPr>
          <p:cNvSpPr/>
          <p:nvPr/>
        </p:nvSpPr>
        <p:spPr>
          <a:xfrm>
            <a:off x="7043927" y="5460886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8" name="Rechteck: abgerundete Ecken 727">
            <a:extLst>
              <a:ext uri="{FF2B5EF4-FFF2-40B4-BE49-F238E27FC236}">
                <a16:creationId xmlns:a16="http://schemas.microsoft.com/office/drawing/2014/main" id="{284F7687-A122-41FA-8754-E6987E8F14C5}"/>
              </a:ext>
            </a:extLst>
          </p:cNvPr>
          <p:cNvSpPr/>
          <p:nvPr/>
        </p:nvSpPr>
        <p:spPr>
          <a:xfrm>
            <a:off x="7043927" y="5460886"/>
            <a:ext cx="622305" cy="565988"/>
          </a:xfrm>
          <a:prstGeom prst="roundRect">
            <a:avLst/>
          </a:prstGeom>
          <a:solidFill>
            <a:srgbClr val="004AB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pic>
        <p:nvPicPr>
          <p:cNvPr id="729" name="Grafik 728">
            <a:extLst>
              <a:ext uri="{FF2B5EF4-FFF2-40B4-BE49-F238E27FC236}">
                <a16:creationId xmlns:a16="http://schemas.microsoft.com/office/drawing/2014/main" id="{C09FD71C-40CB-43DF-B757-D25A11F76B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45722" y="5530112"/>
            <a:ext cx="415278" cy="415278"/>
          </a:xfrm>
          <a:prstGeom prst="rect">
            <a:avLst/>
          </a:prstGeom>
        </p:spPr>
      </p:pic>
      <p:grpSp>
        <p:nvGrpSpPr>
          <p:cNvPr id="107" name="Gruppieren 106">
            <a:extLst>
              <a:ext uri="{FF2B5EF4-FFF2-40B4-BE49-F238E27FC236}">
                <a16:creationId xmlns:a16="http://schemas.microsoft.com/office/drawing/2014/main" id="{9A6AC177-192C-47D8-BF97-DD4FA73C0DEE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08" name="Freihandform 23">
              <a:extLst>
                <a:ext uri="{FF2B5EF4-FFF2-40B4-BE49-F238E27FC236}">
                  <a16:creationId xmlns:a16="http://schemas.microsoft.com/office/drawing/2014/main" id="{2E5513CC-C4D9-46CF-9BCB-6669F66BF626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09" name="Grafik 108">
              <a:extLst>
                <a:ext uri="{FF2B5EF4-FFF2-40B4-BE49-F238E27FC236}">
                  <a16:creationId xmlns:a16="http://schemas.microsoft.com/office/drawing/2014/main" id="{CDA97E24-A425-4709-A191-1C2331791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0105660C-BDBA-4CDE-A9AC-35B5723D14A3}"/>
              </a:ext>
            </a:extLst>
          </p:cNvPr>
          <p:cNvGrpSpPr/>
          <p:nvPr/>
        </p:nvGrpSpPr>
        <p:grpSpPr>
          <a:xfrm>
            <a:off x="607793" y="2233747"/>
            <a:ext cx="320355" cy="559577"/>
            <a:chOff x="610240" y="1470938"/>
            <a:chExt cx="387735" cy="677273"/>
          </a:xfrm>
        </p:grpSpPr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2181DEF6-C233-4216-8779-5429D1EFB248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68C9536B-2D34-4D10-9E6C-D2ADC721178C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56EA6594-A02D-4C3B-9246-0E1DF224BEC7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B49433E3-CABC-4F1E-BF83-0D58D77EBE45}"/>
              </a:ext>
            </a:extLst>
          </p:cNvPr>
          <p:cNvGrpSpPr/>
          <p:nvPr/>
        </p:nvGrpSpPr>
        <p:grpSpPr>
          <a:xfrm>
            <a:off x="607127" y="3051882"/>
            <a:ext cx="320355" cy="559577"/>
            <a:chOff x="610240" y="1470938"/>
            <a:chExt cx="387735" cy="677273"/>
          </a:xfrm>
        </p:grpSpPr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24E15665-D33A-41CF-B5B7-AAC14DA60D54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9E714634-C244-4DC1-9B46-B9FF36E35C12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B851A338-D715-45BD-83CD-EA29B85F013B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49" name="Gruppieren 148">
            <a:extLst>
              <a:ext uri="{FF2B5EF4-FFF2-40B4-BE49-F238E27FC236}">
                <a16:creationId xmlns:a16="http://schemas.microsoft.com/office/drawing/2014/main" id="{64BC5E75-29C4-40B4-A52D-16BAE66EA026}"/>
              </a:ext>
            </a:extLst>
          </p:cNvPr>
          <p:cNvGrpSpPr/>
          <p:nvPr/>
        </p:nvGrpSpPr>
        <p:grpSpPr>
          <a:xfrm>
            <a:off x="609882" y="3870017"/>
            <a:ext cx="320355" cy="559577"/>
            <a:chOff x="610240" y="1470938"/>
            <a:chExt cx="387735" cy="677273"/>
          </a:xfrm>
        </p:grpSpPr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CFA7CD49-23C2-4163-A807-0484629479EB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D58A4926-A8D2-48FB-AC09-A09AF2705849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D06D6BEF-40CC-41C0-8520-5DD137CD4030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9A80B08F-6F51-4E30-AD2E-54EAFE0663AC}"/>
              </a:ext>
            </a:extLst>
          </p:cNvPr>
          <p:cNvGrpSpPr/>
          <p:nvPr/>
        </p:nvGrpSpPr>
        <p:grpSpPr>
          <a:xfrm>
            <a:off x="610251" y="4656833"/>
            <a:ext cx="320355" cy="559577"/>
            <a:chOff x="610240" y="1470938"/>
            <a:chExt cx="387735" cy="677273"/>
          </a:xfrm>
        </p:grpSpPr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FD113B6B-51C1-4366-BD3E-6FC84419749B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CF9A0435-46CC-4BE8-9134-BC42B847AD00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7BBCD605-491F-401D-A2E6-60A9B57976F6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16BBB9AF-7F63-4525-AA6D-FAE83CDD05E7}"/>
              </a:ext>
            </a:extLst>
          </p:cNvPr>
          <p:cNvGrpSpPr/>
          <p:nvPr/>
        </p:nvGrpSpPr>
        <p:grpSpPr>
          <a:xfrm>
            <a:off x="601974" y="5467297"/>
            <a:ext cx="320355" cy="559577"/>
            <a:chOff x="610240" y="1470938"/>
            <a:chExt cx="387735" cy="677273"/>
          </a:xfrm>
        </p:grpSpPr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E043DD6E-6D0C-4FF2-8635-0C53528C2D74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33071FA4-5BC7-497E-8D64-1659DD4A85BF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3604FC5A-6A23-4292-AEE5-3EC4FF6F3FE2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61" name="Gruppieren 160">
            <a:extLst>
              <a:ext uri="{FF2B5EF4-FFF2-40B4-BE49-F238E27FC236}">
                <a16:creationId xmlns:a16="http://schemas.microsoft.com/office/drawing/2014/main" id="{DC6FE388-9D6D-437B-A388-6ED7527E7E24}"/>
              </a:ext>
            </a:extLst>
          </p:cNvPr>
          <p:cNvGrpSpPr/>
          <p:nvPr/>
        </p:nvGrpSpPr>
        <p:grpSpPr>
          <a:xfrm>
            <a:off x="607793" y="1453217"/>
            <a:ext cx="320355" cy="559577"/>
            <a:chOff x="610240" y="1470938"/>
            <a:chExt cx="387735" cy="677273"/>
          </a:xfrm>
        </p:grpSpPr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91F24905-A836-41DB-8707-F5212E41E9FD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C10180CA-4E0C-4A8B-848B-0BD3F61ECC2B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63CCC391-C30A-4CEC-9448-ABF7D3946A88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41752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rafik 120">
            <a:extLst>
              <a:ext uri="{FF2B5EF4-FFF2-40B4-BE49-F238E27FC236}">
                <a16:creationId xmlns:a16="http://schemas.microsoft.com/office/drawing/2014/main" id="{30B169AF-0A50-45FC-828A-1858252248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124" name="Flussdiagramm: Alternativer Prozess 123">
            <a:extLst>
              <a:ext uri="{FF2B5EF4-FFF2-40B4-BE49-F238E27FC236}">
                <a16:creationId xmlns:a16="http://schemas.microsoft.com/office/drawing/2014/main" id="{3BE43119-01DA-4A2E-BDAE-EA166BC93D0A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32FDD9CD-5912-43EA-ADCF-575B1B06C961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26" name="Grafik 125">
            <a:extLst>
              <a:ext uri="{FF2B5EF4-FFF2-40B4-BE49-F238E27FC236}">
                <a16:creationId xmlns:a16="http://schemas.microsoft.com/office/drawing/2014/main" id="{6F267A68-240A-4B81-A171-28B324E76F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392" name="Textfeld 391">
            <a:extLst>
              <a:ext uri="{FF2B5EF4-FFF2-40B4-BE49-F238E27FC236}">
                <a16:creationId xmlns:a16="http://schemas.microsoft.com/office/drawing/2014/main" id="{B4255D10-75B8-4CC1-951D-41BCCFAC0C09}"/>
              </a:ext>
            </a:extLst>
          </p:cNvPr>
          <p:cNvSpPr txBox="1"/>
          <p:nvPr/>
        </p:nvSpPr>
        <p:spPr>
          <a:xfrm>
            <a:off x="1277781" y="2360307"/>
            <a:ext cx="28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94" name="Gruppieren 393">
            <a:extLst>
              <a:ext uri="{FF2B5EF4-FFF2-40B4-BE49-F238E27FC236}">
                <a16:creationId xmlns:a16="http://schemas.microsoft.com/office/drawing/2014/main" id="{7580625F-7E7C-4FA8-BA4C-95899DF6C2B7}"/>
              </a:ext>
            </a:extLst>
          </p:cNvPr>
          <p:cNvGrpSpPr/>
          <p:nvPr/>
        </p:nvGrpSpPr>
        <p:grpSpPr>
          <a:xfrm>
            <a:off x="2945957" y="2223004"/>
            <a:ext cx="4718169" cy="568178"/>
            <a:chOff x="3282727" y="4148261"/>
            <a:chExt cx="5645861" cy="679894"/>
          </a:xfrm>
          <a:solidFill>
            <a:srgbClr val="062C50"/>
          </a:solidFill>
        </p:grpSpPr>
        <p:sp>
          <p:nvSpPr>
            <p:cNvPr id="400" name="Rechteck: abgerundete Ecken 399">
              <a:extLst>
                <a:ext uri="{FF2B5EF4-FFF2-40B4-BE49-F238E27FC236}">
                  <a16:creationId xmlns:a16="http://schemas.microsoft.com/office/drawing/2014/main" id="{A8F135BD-40AE-4329-90F8-C0F448D5408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1" name="Rechteck: abgerundete Ecken 400">
              <a:extLst>
                <a:ext uri="{FF2B5EF4-FFF2-40B4-BE49-F238E27FC236}">
                  <a16:creationId xmlns:a16="http://schemas.microsoft.com/office/drawing/2014/main" id="{DFB40AEE-D8FA-4CA7-B57D-6F629296FA8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2" name="Rechteck: abgerundete Ecken 401">
              <a:extLst>
                <a:ext uri="{FF2B5EF4-FFF2-40B4-BE49-F238E27FC236}">
                  <a16:creationId xmlns:a16="http://schemas.microsoft.com/office/drawing/2014/main" id="{4693CDAE-0CE7-462F-A7AB-F7585E43C1E7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3" name="Rechteck: abgerundete Ecken 402">
              <a:extLst>
                <a:ext uri="{FF2B5EF4-FFF2-40B4-BE49-F238E27FC236}">
                  <a16:creationId xmlns:a16="http://schemas.microsoft.com/office/drawing/2014/main" id="{F52F81E1-C30B-4E61-8029-3612EB4F3468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4" name="Rechteck: abgerundete Ecken 403">
              <a:extLst>
                <a:ext uri="{FF2B5EF4-FFF2-40B4-BE49-F238E27FC236}">
                  <a16:creationId xmlns:a16="http://schemas.microsoft.com/office/drawing/2014/main" id="{0EB78652-0B9E-4558-B4A5-F5F498D1715D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5" name="Rechteck: abgerundete Ecken 404">
              <a:extLst>
                <a:ext uri="{FF2B5EF4-FFF2-40B4-BE49-F238E27FC236}">
                  <a16:creationId xmlns:a16="http://schemas.microsoft.com/office/drawing/2014/main" id="{B9EBE26F-FB33-4F12-9791-9D977E75C23F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6" name="Rechteck: abgerundete Ecken 405">
              <a:extLst>
                <a:ext uri="{FF2B5EF4-FFF2-40B4-BE49-F238E27FC236}">
                  <a16:creationId xmlns:a16="http://schemas.microsoft.com/office/drawing/2014/main" id="{BFAA48E5-8D8A-4E63-AEBE-FE590A1A80E1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95" name="Freihandform: Form 394">
            <a:extLst>
              <a:ext uri="{FF2B5EF4-FFF2-40B4-BE49-F238E27FC236}">
                <a16:creationId xmlns:a16="http://schemas.microsoft.com/office/drawing/2014/main" id="{611A3620-9DFE-47F2-887A-FADFF39A9E3B}"/>
              </a:ext>
            </a:extLst>
          </p:cNvPr>
          <p:cNvSpPr/>
          <p:nvPr/>
        </p:nvSpPr>
        <p:spPr>
          <a:xfrm>
            <a:off x="8489667" y="2258724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6" name="Freihandform: Form 395">
            <a:extLst>
              <a:ext uri="{FF2B5EF4-FFF2-40B4-BE49-F238E27FC236}">
                <a16:creationId xmlns:a16="http://schemas.microsoft.com/office/drawing/2014/main" id="{A227EFDB-2008-41F3-AE9F-BA4D2F186744}"/>
              </a:ext>
            </a:extLst>
          </p:cNvPr>
          <p:cNvSpPr/>
          <p:nvPr/>
        </p:nvSpPr>
        <p:spPr>
          <a:xfrm>
            <a:off x="8436679" y="221764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7" name="Rechteck: abgerundete Ecken 396">
            <a:extLst>
              <a:ext uri="{FF2B5EF4-FFF2-40B4-BE49-F238E27FC236}">
                <a16:creationId xmlns:a16="http://schemas.microsoft.com/office/drawing/2014/main" id="{B40E915F-0E75-4CE2-97DA-7B93CF9E3E4B}"/>
              </a:ext>
            </a:extLst>
          </p:cNvPr>
          <p:cNvSpPr/>
          <p:nvPr/>
        </p:nvSpPr>
        <p:spPr>
          <a:xfrm>
            <a:off x="7723903" y="222309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77" name="Textfeld 376">
            <a:extLst>
              <a:ext uri="{FF2B5EF4-FFF2-40B4-BE49-F238E27FC236}">
                <a16:creationId xmlns:a16="http://schemas.microsoft.com/office/drawing/2014/main" id="{8E5EE671-8CF8-498F-BC19-32EAD82E40B9}"/>
              </a:ext>
            </a:extLst>
          </p:cNvPr>
          <p:cNvSpPr txBox="1"/>
          <p:nvPr/>
        </p:nvSpPr>
        <p:spPr>
          <a:xfrm>
            <a:off x="1267324" y="3158818"/>
            <a:ext cx="32092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D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79" name="Gruppieren 378">
            <a:extLst>
              <a:ext uri="{FF2B5EF4-FFF2-40B4-BE49-F238E27FC236}">
                <a16:creationId xmlns:a16="http://schemas.microsoft.com/office/drawing/2014/main" id="{8DC0339E-B66C-47B3-A051-A74A5D451467}"/>
              </a:ext>
            </a:extLst>
          </p:cNvPr>
          <p:cNvGrpSpPr/>
          <p:nvPr/>
        </p:nvGrpSpPr>
        <p:grpSpPr>
          <a:xfrm>
            <a:off x="1578087" y="3034783"/>
            <a:ext cx="6091874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83" name="Rechteck: abgerundete Ecken 382">
              <a:extLst>
                <a:ext uri="{FF2B5EF4-FFF2-40B4-BE49-F238E27FC236}">
                  <a16:creationId xmlns:a16="http://schemas.microsoft.com/office/drawing/2014/main" id="{45DB118B-BAB4-4B90-9E6A-D4F931459F60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4" name="Rechteck: abgerundete Ecken 383">
              <a:extLst>
                <a:ext uri="{FF2B5EF4-FFF2-40B4-BE49-F238E27FC236}">
                  <a16:creationId xmlns:a16="http://schemas.microsoft.com/office/drawing/2014/main" id="{D0DC3C1B-4F56-49E9-A55E-187E287E8E89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5" name="Rechteck: abgerundete Ecken 384">
              <a:extLst>
                <a:ext uri="{FF2B5EF4-FFF2-40B4-BE49-F238E27FC236}">
                  <a16:creationId xmlns:a16="http://schemas.microsoft.com/office/drawing/2014/main" id="{63DBAD73-7E3E-4601-8A80-00026019774B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6" name="Rechteck: abgerundete Ecken 385">
              <a:extLst>
                <a:ext uri="{FF2B5EF4-FFF2-40B4-BE49-F238E27FC236}">
                  <a16:creationId xmlns:a16="http://schemas.microsoft.com/office/drawing/2014/main" id="{CB772F56-EA02-47AC-8A29-306203E9057D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7" name="Rechteck: abgerundete Ecken 386">
              <a:extLst>
                <a:ext uri="{FF2B5EF4-FFF2-40B4-BE49-F238E27FC236}">
                  <a16:creationId xmlns:a16="http://schemas.microsoft.com/office/drawing/2014/main" id="{A66C2EC8-F47A-4B98-863D-44E8E2C0B070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8" name="Rechteck: abgerundete Ecken 387">
              <a:extLst>
                <a:ext uri="{FF2B5EF4-FFF2-40B4-BE49-F238E27FC236}">
                  <a16:creationId xmlns:a16="http://schemas.microsoft.com/office/drawing/2014/main" id="{0A10E07F-244F-46BB-A580-26DC467951DF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9" name="Rechteck: abgerundete Ecken 388">
              <a:extLst>
                <a:ext uri="{FF2B5EF4-FFF2-40B4-BE49-F238E27FC236}">
                  <a16:creationId xmlns:a16="http://schemas.microsoft.com/office/drawing/2014/main" id="{43D45E27-FC6A-46B1-AD94-C884D1924C4A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0" name="Rechteck: abgerundete Ecken 389">
              <a:extLst>
                <a:ext uri="{FF2B5EF4-FFF2-40B4-BE49-F238E27FC236}">
                  <a16:creationId xmlns:a16="http://schemas.microsoft.com/office/drawing/2014/main" id="{5B9332B3-4BB3-4FFA-86E0-3465203D49D8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1" name="Rechteck: abgerundete Ecken 390">
              <a:extLst>
                <a:ext uri="{FF2B5EF4-FFF2-40B4-BE49-F238E27FC236}">
                  <a16:creationId xmlns:a16="http://schemas.microsoft.com/office/drawing/2014/main" id="{D2B3AED2-D8C2-4E53-9C64-77400CD22AEE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80" name="Freihandform: Form 379">
            <a:extLst>
              <a:ext uri="{FF2B5EF4-FFF2-40B4-BE49-F238E27FC236}">
                <a16:creationId xmlns:a16="http://schemas.microsoft.com/office/drawing/2014/main" id="{7C6D3028-5061-4423-AD5D-3D8D239CBF3E}"/>
              </a:ext>
            </a:extLst>
          </p:cNvPr>
          <p:cNvSpPr/>
          <p:nvPr/>
        </p:nvSpPr>
        <p:spPr>
          <a:xfrm>
            <a:off x="8495502" y="307050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1" name="Freihandform: Form 380">
            <a:extLst>
              <a:ext uri="{FF2B5EF4-FFF2-40B4-BE49-F238E27FC236}">
                <a16:creationId xmlns:a16="http://schemas.microsoft.com/office/drawing/2014/main" id="{7C4F0B02-83FA-4A12-8CE5-51CBDD7407DC}"/>
              </a:ext>
            </a:extLst>
          </p:cNvPr>
          <p:cNvSpPr/>
          <p:nvPr/>
        </p:nvSpPr>
        <p:spPr>
          <a:xfrm>
            <a:off x="8442514" y="302942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2" name="Rechteck: abgerundete Ecken 381">
            <a:extLst>
              <a:ext uri="{FF2B5EF4-FFF2-40B4-BE49-F238E27FC236}">
                <a16:creationId xmlns:a16="http://schemas.microsoft.com/office/drawing/2014/main" id="{1282DFC4-F266-4AD6-9F4C-310A22A05E37}"/>
              </a:ext>
            </a:extLst>
          </p:cNvPr>
          <p:cNvSpPr/>
          <p:nvPr/>
        </p:nvSpPr>
        <p:spPr>
          <a:xfrm>
            <a:off x="7729738" y="303487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2" name="Textfeld 361">
            <a:extLst>
              <a:ext uri="{FF2B5EF4-FFF2-40B4-BE49-F238E27FC236}">
                <a16:creationId xmlns:a16="http://schemas.microsoft.com/office/drawing/2014/main" id="{E8753B8F-667E-4FC9-8455-5F3A5A76EA6E}"/>
              </a:ext>
            </a:extLst>
          </p:cNvPr>
          <p:cNvSpPr txBox="1"/>
          <p:nvPr/>
        </p:nvSpPr>
        <p:spPr>
          <a:xfrm>
            <a:off x="1264439" y="3980936"/>
            <a:ext cx="2614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64" name="Gruppieren 363">
            <a:extLst>
              <a:ext uri="{FF2B5EF4-FFF2-40B4-BE49-F238E27FC236}">
                <a16:creationId xmlns:a16="http://schemas.microsoft.com/office/drawing/2014/main" id="{58D08648-B1B6-4449-AD55-86AFFE24003C}"/>
              </a:ext>
            </a:extLst>
          </p:cNvPr>
          <p:cNvGrpSpPr/>
          <p:nvPr/>
        </p:nvGrpSpPr>
        <p:grpSpPr>
          <a:xfrm>
            <a:off x="1577266" y="3854466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68" name="Rechteck: abgerundete Ecken 367">
              <a:extLst>
                <a:ext uri="{FF2B5EF4-FFF2-40B4-BE49-F238E27FC236}">
                  <a16:creationId xmlns:a16="http://schemas.microsoft.com/office/drawing/2014/main" id="{97EBA017-3F75-4D15-9A2C-73EA38E0C3AA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69" name="Rechteck: abgerundete Ecken 368">
              <a:extLst>
                <a:ext uri="{FF2B5EF4-FFF2-40B4-BE49-F238E27FC236}">
                  <a16:creationId xmlns:a16="http://schemas.microsoft.com/office/drawing/2014/main" id="{A559BA71-65D9-4E7F-A783-9FCF66D03650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0" name="Rechteck: abgerundete Ecken 369">
              <a:extLst>
                <a:ext uri="{FF2B5EF4-FFF2-40B4-BE49-F238E27FC236}">
                  <a16:creationId xmlns:a16="http://schemas.microsoft.com/office/drawing/2014/main" id="{C4E449B5-8393-4520-9C63-C18CFFB5807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1" name="Rechteck: abgerundete Ecken 370">
              <a:extLst>
                <a:ext uri="{FF2B5EF4-FFF2-40B4-BE49-F238E27FC236}">
                  <a16:creationId xmlns:a16="http://schemas.microsoft.com/office/drawing/2014/main" id="{D793C6EF-1B15-4F17-9C41-7DD5AE717AD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2" name="Rechteck: abgerundete Ecken 371">
              <a:extLst>
                <a:ext uri="{FF2B5EF4-FFF2-40B4-BE49-F238E27FC236}">
                  <a16:creationId xmlns:a16="http://schemas.microsoft.com/office/drawing/2014/main" id="{78C30CE0-BCE2-4127-A0CB-3E3E4059559A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3" name="Rechteck: abgerundete Ecken 372">
              <a:extLst>
                <a:ext uri="{FF2B5EF4-FFF2-40B4-BE49-F238E27FC236}">
                  <a16:creationId xmlns:a16="http://schemas.microsoft.com/office/drawing/2014/main" id="{F9B76325-4E55-4B30-A891-BBFEFC578FF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4" name="Rechteck: abgerundete Ecken 373">
              <a:extLst>
                <a:ext uri="{FF2B5EF4-FFF2-40B4-BE49-F238E27FC236}">
                  <a16:creationId xmlns:a16="http://schemas.microsoft.com/office/drawing/2014/main" id="{73BC3E50-96EF-45B8-A9AC-BB0CE9761FA2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5" name="Rechteck: abgerundete Ecken 374">
              <a:extLst>
                <a:ext uri="{FF2B5EF4-FFF2-40B4-BE49-F238E27FC236}">
                  <a16:creationId xmlns:a16="http://schemas.microsoft.com/office/drawing/2014/main" id="{489C0CDD-7489-4F67-9210-12E483F04347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6" name="Rechteck: abgerundete Ecken 375">
              <a:extLst>
                <a:ext uri="{FF2B5EF4-FFF2-40B4-BE49-F238E27FC236}">
                  <a16:creationId xmlns:a16="http://schemas.microsoft.com/office/drawing/2014/main" id="{02F4B221-40E2-4A82-8410-EF4C77EBC105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65" name="Freihandform: Form 364">
            <a:extLst>
              <a:ext uri="{FF2B5EF4-FFF2-40B4-BE49-F238E27FC236}">
                <a16:creationId xmlns:a16="http://schemas.microsoft.com/office/drawing/2014/main" id="{5B1058DF-350B-4020-A6DD-4879048D2418}"/>
              </a:ext>
            </a:extLst>
          </p:cNvPr>
          <p:cNvSpPr/>
          <p:nvPr/>
        </p:nvSpPr>
        <p:spPr>
          <a:xfrm>
            <a:off x="8494680" y="3890186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6" name="Freihandform: Form 365">
            <a:extLst>
              <a:ext uri="{FF2B5EF4-FFF2-40B4-BE49-F238E27FC236}">
                <a16:creationId xmlns:a16="http://schemas.microsoft.com/office/drawing/2014/main" id="{305B17EE-740A-4E5B-9B8B-1557244286C3}"/>
              </a:ext>
            </a:extLst>
          </p:cNvPr>
          <p:cNvSpPr/>
          <p:nvPr/>
        </p:nvSpPr>
        <p:spPr>
          <a:xfrm>
            <a:off x="8441692" y="3849110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7" name="Rechteck: abgerundete Ecken 366">
            <a:extLst>
              <a:ext uri="{FF2B5EF4-FFF2-40B4-BE49-F238E27FC236}">
                <a16:creationId xmlns:a16="http://schemas.microsoft.com/office/drawing/2014/main" id="{65D66DAF-B983-4A70-A28A-C592A0D5A5EB}"/>
              </a:ext>
            </a:extLst>
          </p:cNvPr>
          <p:cNvSpPr/>
          <p:nvPr/>
        </p:nvSpPr>
        <p:spPr>
          <a:xfrm>
            <a:off x="7728916" y="3854553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51" name="Textfeld 350">
            <a:extLst>
              <a:ext uri="{FF2B5EF4-FFF2-40B4-BE49-F238E27FC236}">
                <a16:creationId xmlns:a16="http://schemas.microsoft.com/office/drawing/2014/main" id="{0E64C8B2-1A37-4FAE-938C-38DF3D1BB453}"/>
              </a:ext>
            </a:extLst>
          </p:cNvPr>
          <p:cNvSpPr txBox="1"/>
          <p:nvPr/>
        </p:nvSpPr>
        <p:spPr>
          <a:xfrm>
            <a:off x="1232732" y="5570561"/>
            <a:ext cx="31290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52" name="Rechteck: abgerundete Ecken 351">
            <a:extLst>
              <a:ext uri="{FF2B5EF4-FFF2-40B4-BE49-F238E27FC236}">
                <a16:creationId xmlns:a16="http://schemas.microsoft.com/office/drawing/2014/main" id="{0146A524-A166-4363-8CD2-DCD11818F01C}"/>
              </a:ext>
            </a:extLst>
          </p:cNvPr>
          <p:cNvSpPr/>
          <p:nvPr/>
        </p:nvSpPr>
        <p:spPr>
          <a:xfrm>
            <a:off x="1574361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353" name="Rechteck: abgerundete Ecken 352">
            <a:extLst>
              <a:ext uri="{FF2B5EF4-FFF2-40B4-BE49-F238E27FC236}">
                <a16:creationId xmlns:a16="http://schemas.microsoft.com/office/drawing/2014/main" id="{C98AD8DA-0155-4316-8517-3FA043F17761}"/>
              </a:ext>
            </a:extLst>
          </p:cNvPr>
          <p:cNvSpPr/>
          <p:nvPr/>
        </p:nvSpPr>
        <p:spPr>
          <a:xfrm>
            <a:off x="2260267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354" name="Rechteck: abgerundete Ecken 353">
            <a:extLst>
              <a:ext uri="{FF2B5EF4-FFF2-40B4-BE49-F238E27FC236}">
                <a16:creationId xmlns:a16="http://schemas.microsoft.com/office/drawing/2014/main" id="{90FD0AE2-4308-4142-BF03-ACF83E151A6F}"/>
              </a:ext>
            </a:extLst>
          </p:cNvPr>
          <p:cNvSpPr/>
          <p:nvPr/>
        </p:nvSpPr>
        <p:spPr>
          <a:xfrm>
            <a:off x="2948063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355" name="Rechteck: abgerundete Ecken 354">
            <a:extLst>
              <a:ext uri="{FF2B5EF4-FFF2-40B4-BE49-F238E27FC236}">
                <a16:creationId xmlns:a16="http://schemas.microsoft.com/office/drawing/2014/main" id="{A28C17AA-6EFC-4F90-AA1B-8EB2C0836504}"/>
              </a:ext>
            </a:extLst>
          </p:cNvPr>
          <p:cNvSpPr/>
          <p:nvPr/>
        </p:nvSpPr>
        <p:spPr>
          <a:xfrm>
            <a:off x="3629741" y="5463075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6" name="Rechteck: abgerundete Ecken 355">
            <a:extLst>
              <a:ext uri="{FF2B5EF4-FFF2-40B4-BE49-F238E27FC236}">
                <a16:creationId xmlns:a16="http://schemas.microsoft.com/office/drawing/2014/main" id="{A5FC6841-7F14-4578-9736-EFFA1A65EA7B}"/>
              </a:ext>
            </a:extLst>
          </p:cNvPr>
          <p:cNvSpPr/>
          <p:nvPr/>
        </p:nvSpPr>
        <p:spPr>
          <a:xfrm>
            <a:off x="4318010" y="546307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357" name="Rechteck: abgerundete Ecken 356">
            <a:extLst>
              <a:ext uri="{FF2B5EF4-FFF2-40B4-BE49-F238E27FC236}">
                <a16:creationId xmlns:a16="http://schemas.microsoft.com/office/drawing/2014/main" id="{648AD58C-2C4E-4C4A-BA62-DD644280B05B}"/>
              </a:ext>
            </a:extLst>
          </p:cNvPr>
          <p:cNvSpPr/>
          <p:nvPr/>
        </p:nvSpPr>
        <p:spPr>
          <a:xfrm>
            <a:off x="4999504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8" name="Rechteck: abgerundete Ecken 357">
            <a:extLst>
              <a:ext uri="{FF2B5EF4-FFF2-40B4-BE49-F238E27FC236}">
                <a16:creationId xmlns:a16="http://schemas.microsoft.com/office/drawing/2014/main" id="{12EFD9D9-AF9E-458A-BC4D-926405100154}"/>
              </a:ext>
            </a:extLst>
          </p:cNvPr>
          <p:cNvSpPr/>
          <p:nvPr/>
        </p:nvSpPr>
        <p:spPr>
          <a:xfrm>
            <a:off x="5683020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9" name="Rechteck: abgerundete Ecken 358">
            <a:extLst>
              <a:ext uri="{FF2B5EF4-FFF2-40B4-BE49-F238E27FC236}">
                <a16:creationId xmlns:a16="http://schemas.microsoft.com/office/drawing/2014/main" id="{69E14864-467D-4D2E-968B-CF270BA89B1F}"/>
              </a:ext>
            </a:extLst>
          </p:cNvPr>
          <p:cNvSpPr/>
          <p:nvPr/>
        </p:nvSpPr>
        <p:spPr>
          <a:xfrm>
            <a:off x="6363474" y="5460886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0" name="Rechteck: abgerundete Ecken 359">
            <a:extLst>
              <a:ext uri="{FF2B5EF4-FFF2-40B4-BE49-F238E27FC236}">
                <a16:creationId xmlns:a16="http://schemas.microsoft.com/office/drawing/2014/main" id="{50CB73DD-1490-49FE-AEF5-F03962676169}"/>
              </a:ext>
            </a:extLst>
          </p:cNvPr>
          <p:cNvSpPr/>
          <p:nvPr/>
        </p:nvSpPr>
        <p:spPr>
          <a:xfrm>
            <a:off x="7043927" y="5460886"/>
            <a:ext cx="622305" cy="565988"/>
          </a:xfrm>
          <a:prstGeom prst="roundRect">
            <a:avLst/>
          </a:prstGeom>
          <a:solidFill>
            <a:srgbClr val="004AB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1" name="Freihandform: Form 360">
            <a:extLst>
              <a:ext uri="{FF2B5EF4-FFF2-40B4-BE49-F238E27FC236}">
                <a16:creationId xmlns:a16="http://schemas.microsoft.com/office/drawing/2014/main" id="{3C7A5897-634E-4C0D-8DF7-FBE6060A5EDA}"/>
              </a:ext>
            </a:extLst>
          </p:cNvPr>
          <p:cNvSpPr/>
          <p:nvPr/>
        </p:nvSpPr>
        <p:spPr>
          <a:xfrm>
            <a:off x="7738388" y="546850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2" name="Rechteck: abgerundete Ecken 341">
            <a:extLst>
              <a:ext uri="{FF2B5EF4-FFF2-40B4-BE49-F238E27FC236}">
                <a16:creationId xmlns:a16="http://schemas.microsoft.com/office/drawing/2014/main" id="{94541B61-06E0-471D-8617-5B4C1A9C4063}"/>
              </a:ext>
            </a:extLst>
          </p:cNvPr>
          <p:cNvSpPr/>
          <p:nvPr/>
        </p:nvSpPr>
        <p:spPr>
          <a:xfrm>
            <a:off x="1571429" y="4657214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3" name="Rechteck: abgerundete Ecken 342">
            <a:extLst>
              <a:ext uri="{FF2B5EF4-FFF2-40B4-BE49-F238E27FC236}">
                <a16:creationId xmlns:a16="http://schemas.microsoft.com/office/drawing/2014/main" id="{83661C2A-32AF-4C0E-A5BB-5A72F374332A}"/>
              </a:ext>
            </a:extLst>
          </p:cNvPr>
          <p:cNvSpPr/>
          <p:nvPr/>
        </p:nvSpPr>
        <p:spPr>
          <a:xfrm>
            <a:off x="2257335" y="4657214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4" name="Rechteck: abgerundete Ecken 343">
            <a:extLst>
              <a:ext uri="{FF2B5EF4-FFF2-40B4-BE49-F238E27FC236}">
                <a16:creationId xmlns:a16="http://schemas.microsoft.com/office/drawing/2014/main" id="{B321B26C-E2AC-4EFB-BAD8-98B7AE3253ED}"/>
              </a:ext>
            </a:extLst>
          </p:cNvPr>
          <p:cNvSpPr/>
          <p:nvPr/>
        </p:nvSpPr>
        <p:spPr>
          <a:xfrm>
            <a:off x="2945133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5" name="Rechteck: abgerundete Ecken 344">
            <a:extLst>
              <a:ext uri="{FF2B5EF4-FFF2-40B4-BE49-F238E27FC236}">
                <a16:creationId xmlns:a16="http://schemas.microsoft.com/office/drawing/2014/main" id="{300A2179-C59C-4F64-97C2-37BAF9C619A8}"/>
              </a:ext>
            </a:extLst>
          </p:cNvPr>
          <p:cNvSpPr/>
          <p:nvPr/>
        </p:nvSpPr>
        <p:spPr>
          <a:xfrm>
            <a:off x="3626810" y="4659382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6" name="Rechteck: abgerundete Ecken 345">
            <a:extLst>
              <a:ext uri="{FF2B5EF4-FFF2-40B4-BE49-F238E27FC236}">
                <a16:creationId xmlns:a16="http://schemas.microsoft.com/office/drawing/2014/main" id="{151C54C6-F587-4753-8526-9607936E1DB2}"/>
              </a:ext>
            </a:extLst>
          </p:cNvPr>
          <p:cNvSpPr/>
          <p:nvPr/>
        </p:nvSpPr>
        <p:spPr>
          <a:xfrm>
            <a:off x="4315077" y="465937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7" name="Rechteck: abgerundete Ecken 346">
            <a:extLst>
              <a:ext uri="{FF2B5EF4-FFF2-40B4-BE49-F238E27FC236}">
                <a16:creationId xmlns:a16="http://schemas.microsoft.com/office/drawing/2014/main" id="{38011A91-DB46-4A48-83E5-CBF02B5ACC47}"/>
              </a:ext>
            </a:extLst>
          </p:cNvPr>
          <p:cNvSpPr/>
          <p:nvPr/>
        </p:nvSpPr>
        <p:spPr>
          <a:xfrm>
            <a:off x="4996571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8" name="Rechteck: abgerundete Ecken 347">
            <a:extLst>
              <a:ext uri="{FF2B5EF4-FFF2-40B4-BE49-F238E27FC236}">
                <a16:creationId xmlns:a16="http://schemas.microsoft.com/office/drawing/2014/main" id="{65BDDE88-E7AC-4A8C-8EC0-25C78427B94F}"/>
              </a:ext>
            </a:extLst>
          </p:cNvPr>
          <p:cNvSpPr/>
          <p:nvPr/>
        </p:nvSpPr>
        <p:spPr>
          <a:xfrm>
            <a:off x="5680089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9" name="Rechteck: abgerundete Ecken 348">
            <a:extLst>
              <a:ext uri="{FF2B5EF4-FFF2-40B4-BE49-F238E27FC236}">
                <a16:creationId xmlns:a16="http://schemas.microsoft.com/office/drawing/2014/main" id="{7930F58B-A2F6-4B84-8E28-C4F59F190F8A}"/>
              </a:ext>
            </a:extLst>
          </p:cNvPr>
          <p:cNvSpPr/>
          <p:nvPr/>
        </p:nvSpPr>
        <p:spPr>
          <a:xfrm>
            <a:off x="6360542" y="4657193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50" name="Rechteck: abgerundete Ecken 349">
            <a:extLst>
              <a:ext uri="{FF2B5EF4-FFF2-40B4-BE49-F238E27FC236}">
                <a16:creationId xmlns:a16="http://schemas.microsoft.com/office/drawing/2014/main" id="{6DBC5533-F23A-4F2C-9C82-8797AC6A7100}"/>
              </a:ext>
            </a:extLst>
          </p:cNvPr>
          <p:cNvSpPr/>
          <p:nvPr/>
        </p:nvSpPr>
        <p:spPr>
          <a:xfrm>
            <a:off x="7040996" y="4657193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38" name="Textfeld 337">
            <a:extLst>
              <a:ext uri="{FF2B5EF4-FFF2-40B4-BE49-F238E27FC236}">
                <a16:creationId xmlns:a16="http://schemas.microsoft.com/office/drawing/2014/main" id="{94A4347A-F839-4863-AC29-50A212057650}"/>
              </a:ext>
            </a:extLst>
          </p:cNvPr>
          <p:cNvSpPr txBox="1"/>
          <p:nvPr/>
        </p:nvSpPr>
        <p:spPr>
          <a:xfrm>
            <a:off x="1289799" y="4775276"/>
            <a:ext cx="2037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39" name="Freihandform: Form 338">
            <a:extLst>
              <a:ext uri="{FF2B5EF4-FFF2-40B4-BE49-F238E27FC236}">
                <a16:creationId xmlns:a16="http://schemas.microsoft.com/office/drawing/2014/main" id="{77907236-67F4-4061-A31F-C17C2F48E198}"/>
              </a:ext>
            </a:extLst>
          </p:cNvPr>
          <p:cNvSpPr/>
          <p:nvPr/>
        </p:nvSpPr>
        <p:spPr>
          <a:xfrm>
            <a:off x="8488843" y="469291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0" name="Freihandform: Form 339">
            <a:extLst>
              <a:ext uri="{FF2B5EF4-FFF2-40B4-BE49-F238E27FC236}">
                <a16:creationId xmlns:a16="http://schemas.microsoft.com/office/drawing/2014/main" id="{D96EAFBF-5ED3-41DF-91B5-6123E955C59C}"/>
              </a:ext>
            </a:extLst>
          </p:cNvPr>
          <p:cNvSpPr/>
          <p:nvPr/>
        </p:nvSpPr>
        <p:spPr>
          <a:xfrm>
            <a:off x="8435855" y="465183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1" name="Rechteck: abgerundete Ecken 340">
            <a:extLst>
              <a:ext uri="{FF2B5EF4-FFF2-40B4-BE49-F238E27FC236}">
                <a16:creationId xmlns:a16="http://schemas.microsoft.com/office/drawing/2014/main" id="{29A21FD2-53B8-407F-8174-FB82FD0B5986}"/>
              </a:ext>
            </a:extLst>
          </p:cNvPr>
          <p:cNvSpPr/>
          <p:nvPr/>
        </p:nvSpPr>
        <p:spPr>
          <a:xfrm>
            <a:off x="7723079" y="465728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324" name="Gruppieren 323">
            <a:extLst>
              <a:ext uri="{FF2B5EF4-FFF2-40B4-BE49-F238E27FC236}">
                <a16:creationId xmlns:a16="http://schemas.microsoft.com/office/drawing/2014/main" id="{D682E849-88B4-446B-91E6-E7B20488323B}"/>
              </a:ext>
            </a:extLst>
          </p:cNvPr>
          <p:cNvGrpSpPr/>
          <p:nvPr/>
        </p:nvGrpSpPr>
        <p:grpSpPr>
          <a:xfrm>
            <a:off x="1571130" y="1444755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28" name="Rechteck: abgerundete Ecken 327">
              <a:extLst>
                <a:ext uri="{FF2B5EF4-FFF2-40B4-BE49-F238E27FC236}">
                  <a16:creationId xmlns:a16="http://schemas.microsoft.com/office/drawing/2014/main" id="{B8D97BD0-EB83-48CA-987A-4C0D260821B6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29" name="Rechteck: abgerundete Ecken 328">
              <a:extLst>
                <a:ext uri="{FF2B5EF4-FFF2-40B4-BE49-F238E27FC236}">
                  <a16:creationId xmlns:a16="http://schemas.microsoft.com/office/drawing/2014/main" id="{40C37923-7D7B-41BF-A1F6-DF8D199BE4A5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0" name="Rechteck: abgerundete Ecken 329">
              <a:extLst>
                <a:ext uri="{FF2B5EF4-FFF2-40B4-BE49-F238E27FC236}">
                  <a16:creationId xmlns:a16="http://schemas.microsoft.com/office/drawing/2014/main" id="{6A3FB9BF-227F-4EC6-9E43-E8862E5E2961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1" name="Rechteck: abgerundete Ecken 330">
              <a:extLst>
                <a:ext uri="{FF2B5EF4-FFF2-40B4-BE49-F238E27FC236}">
                  <a16:creationId xmlns:a16="http://schemas.microsoft.com/office/drawing/2014/main" id="{6235165F-C01A-485D-BB57-D6E22022CCA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2" name="Rechteck: abgerundete Ecken 331">
              <a:extLst>
                <a:ext uri="{FF2B5EF4-FFF2-40B4-BE49-F238E27FC236}">
                  <a16:creationId xmlns:a16="http://schemas.microsoft.com/office/drawing/2014/main" id="{A4078B7F-3A1A-4D56-B923-40365B4E3DA6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3" name="Rechteck: abgerundete Ecken 332">
              <a:extLst>
                <a:ext uri="{FF2B5EF4-FFF2-40B4-BE49-F238E27FC236}">
                  <a16:creationId xmlns:a16="http://schemas.microsoft.com/office/drawing/2014/main" id="{A811B9EF-9C2D-4C6A-8B9C-A0F686B3CB1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4" name="Rechteck: abgerundete Ecken 333">
              <a:extLst>
                <a:ext uri="{FF2B5EF4-FFF2-40B4-BE49-F238E27FC236}">
                  <a16:creationId xmlns:a16="http://schemas.microsoft.com/office/drawing/2014/main" id="{60A19DD6-2110-4EAB-848D-248840651F55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5" name="Rechteck: abgerundete Ecken 334">
              <a:extLst>
                <a:ext uri="{FF2B5EF4-FFF2-40B4-BE49-F238E27FC236}">
                  <a16:creationId xmlns:a16="http://schemas.microsoft.com/office/drawing/2014/main" id="{DD25EC96-C669-40D6-A332-E3CB49A598FD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6" name="Rechteck: abgerundete Ecken 335">
              <a:extLst>
                <a:ext uri="{FF2B5EF4-FFF2-40B4-BE49-F238E27FC236}">
                  <a16:creationId xmlns:a16="http://schemas.microsoft.com/office/drawing/2014/main" id="{032CE7F9-F2FA-4244-983D-B3397A098E7B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25" name="Freihandform: Form 324">
            <a:extLst>
              <a:ext uri="{FF2B5EF4-FFF2-40B4-BE49-F238E27FC236}">
                <a16:creationId xmlns:a16="http://schemas.microsoft.com/office/drawing/2014/main" id="{7B45F1FB-7EEC-4092-BD5C-3EB60BC27C71}"/>
              </a:ext>
            </a:extLst>
          </p:cNvPr>
          <p:cNvSpPr/>
          <p:nvPr/>
        </p:nvSpPr>
        <p:spPr>
          <a:xfrm>
            <a:off x="8488544" y="148047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6" name="Freihandform: Form 325">
            <a:extLst>
              <a:ext uri="{FF2B5EF4-FFF2-40B4-BE49-F238E27FC236}">
                <a16:creationId xmlns:a16="http://schemas.microsoft.com/office/drawing/2014/main" id="{770CDE74-15F0-4E20-A109-6496F025CB34}"/>
              </a:ext>
            </a:extLst>
          </p:cNvPr>
          <p:cNvSpPr/>
          <p:nvPr/>
        </p:nvSpPr>
        <p:spPr>
          <a:xfrm>
            <a:off x="8435556" y="1439399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7" name="Rechteck: abgerundete Ecken 326">
            <a:extLst>
              <a:ext uri="{FF2B5EF4-FFF2-40B4-BE49-F238E27FC236}">
                <a16:creationId xmlns:a16="http://schemas.microsoft.com/office/drawing/2014/main" id="{5ACCA185-F77E-49C8-8F72-CEED86A90301}"/>
              </a:ext>
            </a:extLst>
          </p:cNvPr>
          <p:cNvSpPr/>
          <p:nvPr/>
        </p:nvSpPr>
        <p:spPr>
          <a:xfrm>
            <a:off x="7722780" y="1444842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407" name="Freihandform: Form 406">
            <a:extLst>
              <a:ext uri="{FF2B5EF4-FFF2-40B4-BE49-F238E27FC236}">
                <a16:creationId xmlns:a16="http://schemas.microsoft.com/office/drawing/2014/main" id="{2BE80545-5ED2-45DF-849E-575BABA666AB}"/>
              </a:ext>
            </a:extLst>
          </p:cNvPr>
          <p:cNvSpPr/>
          <p:nvPr/>
        </p:nvSpPr>
        <p:spPr>
          <a:xfrm>
            <a:off x="7783811" y="550958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314" name="Rechteck 313" hidden="1">
            <a:extLst>
              <a:ext uri="{FF2B5EF4-FFF2-40B4-BE49-F238E27FC236}">
                <a16:creationId xmlns:a16="http://schemas.microsoft.com/office/drawing/2014/main" id="{8B370C38-E99E-4FD1-B14A-6A33FF3C1218}"/>
              </a:ext>
            </a:extLst>
          </p:cNvPr>
          <p:cNvSpPr/>
          <p:nvPr/>
        </p:nvSpPr>
        <p:spPr>
          <a:xfrm>
            <a:off x="1601351" y="1456751"/>
            <a:ext cx="8995133" cy="45777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A5F99444-B6A3-4386-8A07-3A701ECEEA79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66" name="Gruppieren 165">
              <a:extLst>
                <a:ext uri="{FF2B5EF4-FFF2-40B4-BE49-F238E27FC236}">
                  <a16:creationId xmlns:a16="http://schemas.microsoft.com/office/drawing/2014/main" id="{13561E44-738B-4A67-95DA-35A6A005BA6F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69" name="Grafik 16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0B980FB-BB2F-4253-89CE-766E7BA82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70" name="Kreuz 169">
                <a:extLst>
                  <a:ext uri="{FF2B5EF4-FFF2-40B4-BE49-F238E27FC236}">
                    <a16:creationId xmlns:a16="http://schemas.microsoft.com/office/drawing/2014/main" id="{840581B6-472B-45C1-8CAB-D5CA2EFDD13D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20624BC3-5DB4-483A-A014-41678CC58875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8" name="Grafik 167">
              <a:hlinkClick r:id="rId9" action="ppaction://hlinksldjump"/>
              <a:extLst>
                <a:ext uri="{FF2B5EF4-FFF2-40B4-BE49-F238E27FC236}">
                  <a16:creationId xmlns:a16="http://schemas.microsoft.com/office/drawing/2014/main" id="{10DE18A7-F6DD-4D12-8C22-3E5DD7632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pic>
        <p:nvPicPr>
          <p:cNvPr id="127" name="Grafik 126">
            <a:extLst>
              <a:ext uri="{FF2B5EF4-FFF2-40B4-BE49-F238E27FC236}">
                <a16:creationId xmlns:a16="http://schemas.microsoft.com/office/drawing/2014/main" id="{9C3A3760-7FEA-4AD0-AC4A-27AA741990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45722" y="5530112"/>
            <a:ext cx="415278" cy="415278"/>
          </a:xfrm>
          <a:prstGeom prst="rect">
            <a:avLst/>
          </a:prstGeom>
        </p:spPr>
      </p:pic>
      <p:sp>
        <p:nvSpPr>
          <p:cNvPr id="117" name="Rechteck: abgerundete Ecken 116">
            <a:extLst>
              <a:ext uri="{FF2B5EF4-FFF2-40B4-BE49-F238E27FC236}">
                <a16:creationId xmlns:a16="http://schemas.microsoft.com/office/drawing/2014/main" id="{8C229BD6-6AF6-4533-B854-53A5D5454B82}"/>
              </a:ext>
            </a:extLst>
          </p:cNvPr>
          <p:cNvSpPr/>
          <p:nvPr/>
        </p:nvSpPr>
        <p:spPr>
          <a:xfrm>
            <a:off x="1567246" y="2231110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14" name="Rechteck: abgerundete Ecken 113">
            <a:hlinkClick r:id="rId14" action="ppaction://hlinksldjump"/>
            <a:extLst>
              <a:ext uri="{FF2B5EF4-FFF2-40B4-BE49-F238E27FC236}">
                <a16:creationId xmlns:a16="http://schemas.microsoft.com/office/drawing/2014/main" id="{DF6FCA4B-B9EF-490F-8F0F-B54BBB377F4A}"/>
              </a:ext>
            </a:extLst>
          </p:cNvPr>
          <p:cNvSpPr/>
          <p:nvPr/>
        </p:nvSpPr>
        <p:spPr>
          <a:xfrm>
            <a:off x="2258015" y="2224445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8961F03D-9664-47E7-A5EE-8E47E6DC8737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15" name="Rechteck: abgerundete Ecken 114">
              <a:extLst>
                <a:ext uri="{FF2B5EF4-FFF2-40B4-BE49-F238E27FC236}">
                  <a16:creationId xmlns:a16="http://schemas.microsoft.com/office/drawing/2014/main" id="{640F3C3A-6FFF-42BD-B7D1-CCD8F5909270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6" name="Grafik 115">
              <a:hlinkClick r:id="rId15" action="ppaction://hlinksldjump"/>
              <a:extLst>
                <a:ext uri="{FF2B5EF4-FFF2-40B4-BE49-F238E27FC236}">
                  <a16:creationId xmlns:a16="http://schemas.microsoft.com/office/drawing/2014/main" id="{EF2D93C7-DCD8-4E3F-8323-4CE3D4F6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sp>
        <p:nvSpPr>
          <p:cNvPr id="134" name="Textfeld 133">
            <a:extLst>
              <a:ext uri="{FF2B5EF4-FFF2-40B4-BE49-F238E27FC236}">
                <a16:creationId xmlns:a16="http://schemas.microsoft.com/office/drawing/2014/main" id="{43FE9710-43F6-410D-9008-673DF1312332}"/>
              </a:ext>
            </a:extLst>
          </p:cNvPr>
          <p:cNvSpPr txBox="1"/>
          <p:nvPr/>
        </p:nvSpPr>
        <p:spPr>
          <a:xfrm>
            <a:off x="1276658" y="1582058"/>
            <a:ext cx="2792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499E5C9C-1260-4043-A418-80E8AA51113A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07" name="Freihandform 23">
              <a:extLst>
                <a:ext uri="{FF2B5EF4-FFF2-40B4-BE49-F238E27FC236}">
                  <a16:creationId xmlns:a16="http://schemas.microsoft.com/office/drawing/2014/main" id="{1533233F-3CA0-4BD3-B0BA-335538BD1B1E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08" name="Grafik 107">
              <a:extLst>
                <a:ext uri="{FF2B5EF4-FFF2-40B4-BE49-F238E27FC236}">
                  <a16:creationId xmlns:a16="http://schemas.microsoft.com/office/drawing/2014/main" id="{B604E981-6836-499C-B24C-7EBBC977D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grpSp>
        <p:nvGrpSpPr>
          <p:cNvPr id="161" name="Gruppieren 160">
            <a:extLst>
              <a:ext uri="{FF2B5EF4-FFF2-40B4-BE49-F238E27FC236}">
                <a16:creationId xmlns:a16="http://schemas.microsoft.com/office/drawing/2014/main" id="{61F26E23-30FF-4C32-A545-C3D4BD0609D2}"/>
              </a:ext>
            </a:extLst>
          </p:cNvPr>
          <p:cNvGrpSpPr/>
          <p:nvPr/>
        </p:nvGrpSpPr>
        <p:grpSpPr>
          <a:xfrm>
            <a:off x="607793" y="2233747"/>
            <a:ext cx="320355" cy="559577"/>
            <a:chOff x="610240" y="1470938"/>
            <a:chExt cx="387735" cy="677273"/>
          </a:xfrm>
        </p:grpSpPr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C70E30FC-FC9A-42E8-B612-3DB2F5D970D9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F48552BC-22D3-4FF8-810C-5E1E8AC1B8FE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14361801-E220-4EB1-B8AB-DEE2C21C52B9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71" name="Gruppieren 170">
            <a:extLst>
              <a:ext uri="{FF2B5EF4-FFF2-40B4-BE49-F238E27FC236}">
                <a16:creationId xmlns:a16="http://schemas.microsoft.com/office/drawing/2014/main" id="{F88C6F49-3BBE-4EA3-91C4-567F207956FD}"/>
              </a:ext>
            </a:extLst>
          </p:cNvPr>
          <p:cNvGrpSpPr/>
          <p:nvPr/>
        </p:nvGrpSpPr>
        <p:grpSpPr>
          <a:xfrm>
            <a:off x="607127" y="3051882"/>
            <a:ext cx="320355" cy="559577"/>
            <a:chOff x="610240" y="1470938"/>
            <a:chExt cx="387735" cy="677273"/>
          </a:xfrm>
        </p:grpSpPr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9D77CFD6-D892-445C-ABE2-D3AC01997310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2A2AEB92-A881-49F1-A77C-4ED865AFB833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A1661536-A7FC-4BB2-B35F-6F0DAC38472B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75" name="Gruppieren 174">
            <a:extLst>
              <a:ext uri="{FF2B5EF4-FFF2-40B4-BE49-F238E27FC236}">
                <a16:creationId xmlns:a16="http://schemas.microsoft.com/office/drawing/2014/main" id="{C0CE78BE-8450-4721-8DC1-4EA78868D8B0}"/>
              </a:ext>
            </a:extLst>
          </p:cNvPr>
          <p:cNvGrpSpPr/>
          <p:nvPr/>
        </p:nvGrpSpPr>
        <p:grpSpPr>
          <a:xfrm>
            <a:off x="609882" y="3870017"/>
            <a:ext cx="320355" cy="559577"/>
            <a:chOff x="610240" y="1470938"/>
            <a:chExt cx="387735" cy="677273"/>
          </a:xfrm>
        </p:grpSpPr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AB983434-3275-48EE-B28E-B6AA251432CD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2742B34E-25E0-424E-AED5-710054603277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49A1ACD4-5827-4472-A8D0-D14A107456C0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79" name="Gruppieren 178">
            <a:extLst>
              <a:ext uri="{FF2B5EF4-FFF2-40B4-BE49-F238E27FC236}">
                <a16:creationId xmlns:a16="http://schemas.microsoft.com/office/drawing/2014/main" id="{F1374023-A0CA-4701-8B29-563058C3C2AB}"/>
              </a:ext>
            </a:extLst>
          </p:cNvPr>
          <p:cNvGrpSpPr/>
          <p:nvPr/>
        </p:nvGrpSpPr>
        <p:grpSpPr>
          <a:xfrm>
            <a:off x="610251" y="4656833"/>
            <a:ext cx="320355" cy="559577"/>
            <a:chOff x="610240" y="1470938"/>
            <a:chExt cx="387735" cy="677273"/>
          </a:xfrm>
        </p:grpSpPr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2A6B8562-7E70-4FC9-998F-0DC5C96D1738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C7DEA863-AC8C-4228-979C-2C43E9DEEF7B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21CB00F2-35DC-4485-9816-D09E98682337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83" name="Gruppieren 182">
            <a:extLst>
              <a:ext uri="{FF2B5EF4-FFF2-40B4-BE49-F238E27FC236}">
                <a16:creationId xmlns:a16="http://schemas.microsoft.com/office/drawing/2014/main" id="{D8DC5728-9FF7-41B4-9EFD-37F1148E2667}"/>
              </a:ext>
            </a:extLst>
          </p:cNvPr>
          <p:cNvGrpSpPr/>
          <p:nvPr/>
        </p:nvGrpSpPr>
        <p:grpSpPr>
          <a:xfrm>
            <a:off x="601974" y="5467297"/>
            <a:ext cx="320355" cy="559577"/>
            <a:chOff x="610240" y="1470938"/>
            <a:chExt cx="387735" cy="677273"/>
          </a:xfrm>
        </p:grpSpPr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709C9BDE-E6DB-4454-AC6E-A2E61625E00F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4B590C62-87D2-4681-9EDF-5695CD974357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4B7F4A53-7458-4157-BCC1-E402A4A2B239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87" name="Gruppieren 186">
            <a:extLst>
              <a:ext uri="{FF2B5EF4-FFF2-40B4-BE49-F238E27FC236}">
                <a16:creationId xmlns:a16="http://schemas.microsoft.com/office/drawing/2014/main" id="{723EAD79-1901-42E1-8CB2-7A40A726F85E}"/>
              </a:ext>
            </a:extLst>
          </p:cNvPr>
          <p:cNvGrpSpPr/>
          <p:nvPr/>
        </p:nvGrpSpPr>
        <p:grpSpPr>
          <a:xfrm>
            <a:off x="607793" y="1453217"/>
            <a:ext cx="320355" cy="559577"/>
            <a:chOff x="610240" y="1470938"/>
            <a:chExt cx="387735" cy="677273"/>
          </a:xfrm>
        </p:grpSpPr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CA4E7198-6038-400F-B334-BBA3DE82B250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0A81551A-76A3-4171-8827-5E55899E60A9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B3658AF0-4B3E-4B7A-8D56-129D7658F153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25477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Freihandform: Form 101">
            <a:extLst>
              <a:ext uri="{FF2B5EF4-FFF2-40B4-BE49-F238E27FC236}">
                <a16:creationId xmlns:a16="http://schemas.microsoft.com/office/drawing/2014/main" id="{4922DA9A-A82D-4A32-A20C-E9A05E9785F4}"/>
              </a:ext>
            </a:extLst>
          </p:cNvPr>
          <p:cNvSpPr/>
          <p:nvPr/>
        </p:nvSpPr>
        <p:spPr>
          <a:xfrm>
            <a:off x="-21266" y="0"/>
            <a:ext cx="12213266" cy="6858000"/>
          </a:xfrm>
          <a:custGeom>
            <a:avLst/>
            <a:gdLst>
              <a:gd name="connsiteX0" fmla="*/ 0 w 12213266"/>
              <a:gd name="connsiteY0" fmla="*/ 0 h 6858000"/>
              <a:gd name="connsiteX1" fmla="*/ 12213266 w 12213266"/>
              <a:gd name="connsiteY1" fmla="*/ 0 h 6858000"/>
              <a:gd name="connsiteX2" fmla="*/ 12213266 w 12213266"/>
              <a:gd name="connsiteY2" fmla="*/ 6858000 h 6858000"/>
              <a:gd name="connsiteX3" fmla="*/ 0 w 1221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3266" h="6858000">
                <a:moveTo>
                  <a:pt x="0" y="0"/>
                </a:moveTo>
                <a:lnTo>
                  <a:pt x="12213266" y="0"/>
                </a:lnTo>
                <a:lnTo>
                  <a:pt x="1221326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9478AC3A-4536-4F74-B4CF-3EB3053549BD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105" name="Freihandform: Form 104">
            <a:hlinkClick r:id="rId3" action="ppaction://hlinksldjump"/>
            <a:extLst>
              <a:ext uri="{FF2B5EF4-FFF2-40B4-BE49-F238E27FC236}">
                <a16:creationId xmlns:a16="http://schemas.microsoft.com/office/drawing/2014/main" id="{27A0F61C-588F-4593-A739-4623CD7F8724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CE72C0FB-A396-4FB6-8460-7DA66E91B685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C36A3941-7EEF-4701-8C3D-5578E45FBAD2}"/>
                </a:ext>
              </a:extLst>
            </p:cNvPr>
            <p:cNvSpPr/>
            <p:nvPr/>
          </p:nvSpPr>
          <p:spPr>
            <a:xfrm>
              <a:off x="-2186285" y="0"/>
              <a:ext cx="2510134" cy="6695658"/>
            </a:xfrm>
            <a:custGeom>
              <a:avLst/>
              <a:gdLst>
                <a:gd name="connsiteX0" fmla="*/ 0 w 2510134"/>
                <a:gd name="connsiteY0" fmla="*/ 0 h 6695658"/>
                <a:gd name="connsiteX1" fmla="*/ 2169551 w 2510134"/>
                <a:gd name="connsiteY1" fmla="*/ 0 h 6695658"/>
                <a:gd name="connsiteX2" fmla="*/ 2169551 w 2510134"/>
                <a:gd name="connsiteY2" fmla="*/ 5488702 h 6695658"/>
                <a:gd name="connsiteX3" fmla="*/ 2167258 w 2510134"/>
                <a:gd name="connsiteY3" fmla="*/ 5500060 h 6695658"/>
                <a:gd name="connsiteX4" fmla="*/ 2167258 w 2510134"/>
                <a:gd name="connsiteY4" fmla="*/ 5920607 h 6695658"/>
                <a:gd name="connsiteX5" fmla="*/ 2272395 w 2510134"/>
                <a:gd name="connsiteY5" fmla="*/ 6025744 h 6695658"/>
                <a:gd name="connsiteX6" fmla="*/ 2299052 w 2510134"/>
                <a:gd name="connsiteY6" fmla="*/ 6025744 h 6695658"/>
                <a:gd name="connsiteX7" fmla="*/ 2324125 w 2510134"/>
                <a:gd name="connsiteY7" fmla="*/ 6025744 h 6695658"/>
                <a:gd name="connsiteX8" fmla="*/ 2330064 w 2510134"/>
                <a:gd name="connsiteY8" fmla="*/ 6026943 h 6695658"/>
                <a:gd name="connsiteX9" fmla="*/ 2395835 w 2510134"/>
                <a:gd name="connsiteY9" fmla="*/ 6026943 h 6695658"/>
                <a:gd name="connsiteX10" fmla="*/ 2395835 w 2510134"/>
                <a:gd name="connsiteY10" fmla="*/ 6028124 h 6695658"/>
                <a:gd name="connsiteX11" fmla="*/ 2404997 w 2510134"/>
                <a:gd name="connsiteY11" fmla="*/ 6028124 h 6695658"/>
                <a:gd name="connsiteX12" fmla="*/ 2510134 w 2510134"/>
                <a:gd name="connsiteY12" fmla="*/ 6133261 h 6695658"/>
                <a:gd name="connsiteX13" fmla="*/ 2510134 w 2510134"/>
                <a:gd name="connsiteY13" fmla="*/ 6320068 h 6695658"/>
                <a:gd name="connsiteX14" fmla="*/ 2510122 w 2510134"/>
                <a:gd name="connsiteY14" fmla="*/ 6320068 h 6695658"/>
                <a:gd name="connsiteX15" fmla="*/ 2510122 w 2510134"/>
                <a:gd name="connsiteY15" fmla="*/ 6590078 h 6695658"/>
                <a:gd name="connsiteX16" fmla="*/ 2404985 w 2510134"/>
                <a:gd name="connsiteY16" fmla="*/ 6695215 h 6695658"/>
                <a:gd name="connsiteX17" fmla="*/ 2388505 w 2510134"/>
                <a:gd name="connsiteY17" fmla="*/ 6695215 h 6695658"/>
                <a:gd name="connsiteX18" fmla="*/ 2386310 w 2510134"/>
                <a:gd name="connsiteY18" fmla="*/ 6695658 h 6695658"/>
                <a:gd name="connsiteX19" fmla="*/ 2386310 w 2510134"/>
                <a:gd name="connsiteY19" fmla="*/ 6693692 h 6695658"/>
                <a:gd name="connsiteX20" fmla="*/ 2303388 w 2510134"/>
                <a:gd name="connsiteY20" fmla="*/ 6693692 h 6695658"/>
                <a:gd name="connsiteX21" fmla="*/ 2301124 w 2510134"/>
                <a:gd name="connsiteY21" fmla="*/ 6694149 h 6695658"/>
                <a:gd name="connsiteX22" fmla="*/ 2223640 w 2510134"/>
                <a:gd name="connsiteY22" fmla="*/ 6694149 h 6695658"/>
                <a:gd name="connsiteX23" fmla="*/ 1751564 w 2510134"/>
                <a:gd name="connsiteY23" fmla="*/ 6694149 h 6695658"/>
                <a:gd name="connsiteX24" fmla="*/ 1746771 w 2510134"/>
                <a:gd name="connsiteY24" fmla="*/ 6695613 h 6695658"/>
                <a:gd name="connsiteX25" fmla="*/ 1436568 w 2510134"/>
                <a:gd name="connsiteY25" fmla="*/ 6695613 h 6695658"/>
                <a:gd name="connsiteX26" fmla="*/ 1329378 w 2510134"/>
                <a:gd name="connsiteY26" fmla="*/ 6695613 h 6695658"/>
                <a:gd name="connsiteX27" fmla="*/ 104036 w 2510134"/>
                <a:gd name="connsiteY27" fmla="*/ 6695613 h 6695658"/>
                <a:gd name="connsiteX28" fmla="*/ 96240 w 2510134"/>
                <a:gd name="connsiteY28" fmla="*/ 6694039 h 6695658"/>
                <a:gd name="connsiteX29" fmla="*/ 2760 w 2510134"/>
                <a:gd name="connsiteY29" fmla="*/ 6694039 h 6695658"/>
                <a:gd name="connsiteX30" fmla="*/ 2760 w 2510134"/>
                <a:gd name="connsiteY30" fmla="*/ 6597749 h 6695658"/>
                <a:gd name="connsiteX31" fmla="*/ 1897 w 2510134"/>
                <a:gd name="connsiteY31" fmla="*/ 6593474 h 6695658"/>
                <a:gd name="connsiteX32" fmla="*/ 1897 w 2510134"/>
                <a:gd name="connsiteY32" fmla="*/ 6224153 h 6695658"/>
                <a:gd name="connsiteX33" fmla="*/ 0 w 2510134"/>
                <a:gd name="connsiteY33" fmla="*/ 6224153 h 669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10134" h="6695658">
                  <a:moveTo>
                    <a:pt x="0" y="0"/>
                  </a:moveTo>
                  <a:lnTo>
                    <a:pt x="2169551" y="0"/>
                  </a:lnTo>
                  <a:lnTo>
                    <a:pt x="2169551" y="5488702"/>
                  </a:lnTo>
                  <a:lnTo>
                    <a:pt x="2167258" y="5500060"/>
                  </a:lnTo>
                  <a:lnTo>
                    <a:pt x="2167258" y="5920607"/>
                  </a:lnTo>
                  <a:cubicBezTo>
                    <a:pt x="2167258" y="5978673"/>
                    <a:pt x="2214329" y="6025744"/>
                    <a:pt x="2272395" y="6025744"/>
                  </a:cubicBezTo>
                  <a:lnTo>
                    <a:pt x="2299052" y="6025744"/>
                  </a:lnTo>
                  <a:lnTo>
                    <a:pt x="2324125" y="6025744"/>
                  </a:lnTo>
                  <a:lnTo>
                    <a:pt x="2330064" y="6026943"/>
                  </a:lnTo>
                  <a:lnTo>
                    <a:pt x="2395835" y="6026943"/>
                  </a:lnTo>
                  <a:lnTo>
                    <a:pt x="2395835" y="6028124"/>
                  </a:lnTo>
                  <a:lnTo>
                    <a:pt x="2404997" y="6028124"/>
                  </a:lnTo>
                  <a:cubicBezTo>
                    <a:pt x="2463063" y="6028124"/>
                    <a:pt x="2510134" y="6075195"/>
                    <a:pt x="2510134" y="6133261"/>
                  </a:cubicBezTo>
                  <a:lnTo>
                    <a:pt x="2510134" y="6320068"/>
                  </a:lnTo>
                  <a:lnTo>
                    <a:pt x="2510122" y="6320068"/>
                  </a:lnTo>
                  <a:lnTo>
                    <a:pt x="2510122" y="6590078"/>
                  </a:lnTo>
                  <a:cubicBezTo>
                    <a:pt x="2510122" y="6648144"/>
                    <a:pt x="2463051" y="6695215"/>
                    <a:pt x="2404985" y="6695215"/>
                  </a:cubicBezTo>
                  <a:lnTo>
                    <a:pt x="2388505" y="6695215"/>
                  </a:lnTo>
                  <a:lnTo>
                    <a:pt x="2386310" y="6695658"/>
                  </a:lnTo>
                  <a:lnTo>
                    <a:pt x="2386310" y="6693692"/>
                  </a:lnTo>
                  <a:lnTo>
                    <a:pt x="2303388" y="6693692"/>
                  </a:lnTo>
                  <a:lnTo>
                    <a:pt x="2301124" y="6694149"/>
                  </a:lnTo>
                  <a:lnTo>
                    <a:pt x="2223640" y="6694149"/>
                  </a:lnTo>
                  <a:lnTo>
                    <a:pt x="1751564" y="6694149"/>
                  </a:lnTo>
                  <a:lnTo>
                    <a:pt x="1746771" y="6695613"/>
                  </a:lnTo>
                  <a:lnTo>
                    <a:pt x="1436568" y="6695613"/>
                  </a:lnTo>
                  <a:lnTo>
                    <a:pt x="1329378" y="6695613"/>
                  </a:lnTo>
                  <a:lnTo>
                    <a:pt x="104036" y="6695613"/>
                  </a:lnTo>
                  <a:lnTo>
                    <a:pt x="96240" y="6694039"/>
                  </a:lnTo>
                  <a:lnTo>
                    <a:pt x="2760" y="6694039"/>
                  </a:lnTo>
                  <a:lnTo>
                    <a:pt x="2760" y="6597749"/>
                  </a:lnTo>
                  <a:lnTo>
                    <a:pt x="1897" y="6593474"/>
                  </a:lnTo>
                  <a:lnTo>
                    <a:pt x="1897" y="6224153"/>
                  </a:lnTo>
                  <a:lnTo>
                    <a:pt x="0" y="6224153"/>
                  </a:lnTo>
                  <a:close/>
                </a:path>
              </a:pathLst>
            </a:cu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684B3B4F-5A8F-49B3-B665-872EF04026BC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12" name="Grafik 1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425EFE7-D540-4F3A-809B-619EC97E2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13" name="Kreuz 112">
                <a:extLst>
                  <a:ext uri="{FF2B5EF4-FFF2-40B4-BE49-F238E27FC236}">
                    <a16:creationId xmlns:a16="http://schemas.microsoft.com/office/drawing/2014/main" id="{CEA66339-7935-448F-8C77-3ADCA348BB64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07" name="Gruppieren 106">
            <a:extLst>
              <a:ext uri="{FF2B5EF4-FFF2-40B4-BE49-F238E27FC236}">
                <a16:creationId xmlns:a16="http://schemas.microsoft.com/office/drawing/2014/main" id="{164098A7-6A6C-4E35-8C0C-4D2A9689D573}"/>
              </a:ext>
            </a:extLst>
          </p:cNvPr>
          <p:cNvGrpSpPr/>
          <p:nvPr/>
        </p:nvGrpSpPr>
        <p:grpSpPr>
          <a:xfrm>
            <a:off x="-16411" y="-12700"/>
            <a:ext cx="2490316" cy="6674644"/>
            <a:chOff x="-2185551" y="0"/>
            <a:chExt cx="2490316" cy="6674644"/>
          </a:xfrm>
        </p:grpSpPr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877D235E-2B34-4301-9DAC-44C2DF5E34C1}"/>
                </a:ext>
              </a:extLst>
            </p:cNvPr>
            <p:cNvSpPr/>
            <p:nvPr/>
          </p:nvSpPr>
          <p:spPr>
            <a:xfrm>
              <a:off x="-2185551" y="0"/>
              <a:ext cx="2490316" cy="6674644"/>
            </a:xfrm>
            <a:custGeom>
              <a:avLst/>
              <a:gdLst>
                <a:gd name="connsiteX0" fmla="*/ 0 w 2490316"/>
                <a:gd name="connsiteY0" fmla="*/ 0 h 6674644"/>
                <a:gd name="connsiteX1" fmla="*/ 2145552 w 2490316"/>
                <a:gd name="connsiteY1" fmla="*/ 0 h 6674644"/>
                <a:gd name="connsiteX2" fmla="*/ 2145552 w 2490316"/>
                <a:gd name="connsiteY2" fmla="*/ 5821987 h 6674644"/>
                <a:gd name="connsiteX3" fmla="*/ 2145164 w 2490316"/>
                <a:gd name="connsiteY3" fmla="*/ 5823909 h 6674644"/>
                <a:gd name="connsiteX4" fmla="*/ 2145164 w 2490316"/>
                <a:gd name="connsiteY4" fmla="*/ 6244456 h 6674644"/>
                <a:gd name="connsiteX5" fmla="*/ 2209377 w 2490316"/>
                <a:gd name="connsiteY5" fmla="*/ 6341331 h 6674644"/>
                <a:gd name="connsiteX6" fmla="*/ 2232366 w 2490316"/>
                <a:gd name="connsiteY6" fmla="*/ 6345972 h 6674644"/>
                <a:gd name="connsiteX7" fmla="*/ 2232366 w 2490316"/>
                <a:gd name="connsiteY7" fmla="*/ 6348412 h 6674644"/>
                <a:gd name="connsiteX8" fmla="*/ 2366525 w 2490316"/>
                <a:gd name="connsiteY8" fmla="*/ 6348412 h 6674644"/>
                <a:gd name="connsiteX9" fmla="*/ 2366525 w 2490316"/>
                <a:gd name="connsiteY9" fmla="*/ 6349594 h 6674644"/>
                <a:gd name="connsiteX10" fmla="*/ 2384222 w 2490316"/>
                <a:gd name="connsiteY10" fmla="*/ 6349594 h 6674644"/>
                <a:gd name="connsiteX11" fmla="*/ 2489359 w 2490316"/>
                <a:gd name="connsiteY11" fmla="*/ 6454731 h 6674644"/>
                <a:gd name="connsiteX12" fmla="*/ 2489359 w 2490316"/>
                <a:gd name="connsiteY12" fmla="*/ 6475378 h 6674644"/>
                <a:gd name="connsiteX13" fmla="*/ 2490316 w 2490316"/>
                <a:gd name="connsiteY13" fmla="*/ 6475378 h 6674644"/>
                <a:gd name="connsiteX14" fmla="*/ 2490316 w 2490316"/>
                <a:gd name="connsiteY14" fmla="*/ 6569462 h 6674644"/>
                <a:gd name="connsiteX15" fmla="*/ 2385179 w 2490316"/>
                <a:gd name="connsiteY15" fmla="*/ 6674599 h 6674644"/>
                <a:gd name="connsiteX16" fmla="*/ 2366525 w 2490316"/>
                <a:gd name="connsiteY16" fmla="*/ 6674599 h 6674644"/>
                <a:gd name="connsiteX17" fmla="*/ 2366525 w 2490316"/>
                <a:gd name="connsiteY17" fmla="*/ 6674644 h 6674644"/>
                <a:gd name="connsiteX18" fmla="*/ 2087378 w 2490316"/>
                <a:gd name="connsiteY18" fmla="*/ 6674644 h 6674644"/>
                <a:gd name="connsiteX19" fmla="*/ 2087378 w 2490316"/>
                <a:gd name="connsiteY19" fmla="*/ 6674598 h 6674644"/>
                <a:gd name="connsiteX20" fmla="*/ 1419873 w 2490316"/>
                <a:gd name="connsiteY20" fmla="*/ 6674598 h 6674644"/>
                <a:gd name="connsiteX21" fmla="*/ 1412295 w 2490316"/>
                <a:gd name="connsiteY21" fmla="*/ 6673068 h 6674644"/>
                <a:gd name="connsiteX22" fmla="*/ 0 w 2490316"/>
                <a:gd name="connsiteY22" fmla="*/ 6673068 h 667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90316" h="6674644">
                  <a:moveTo>
                    <a:pt x="0" y="0"/>
                  </a:moveTo>
                  <a:lnTo>
                    <a:pt x="2145552" y="0"/>
                  </a:lnTo>
                  <a:lnTo>
                    <a:pt x="2145552" y="5821987"/>
                  </a:lnTo>
                  <a:lnTo>
                    <a:pt x="2145164" y="5823909"/>
                  </a:lnTo>
                  <a:lnTo>
                    <a:pt x="2145164" y="6244456"/>
                  </a:lnTo>
                  <a:cubicBezTo>
                    <a:pt x="2145164" y="6288006"/>
                    <a:pt x="2171642" y="6325371"/>
                    <a:pt x="2209377" y="6341331"/>
                  </a:cubicBezTo>
                  <a:lnTo>
                    <a:pt x="2232366" y="6345972"/>
                  </a:lnTo>
                  <a:lnTo>
                    <a:pt x="2232366" y="6348412"/>
                  </a:lnTo>
                  <a:lnTo>
                    <a:pt x="2366525" y="6348412"/>
                  </a:lnTo>
                  <a:lnTo>
                    <a:pt x="2366525" y="6349594"/>
                  </a:lnTo>
                  <a:lnTo>
                    <a:pt x="2384222" y="6349594"/>
                  </a:lnTo>
                  <a:cubicBezTo>
                    <a:pt x="2442288" y="6349594"/>
                    <a:pt x="2489359" y="6396665"/>
                    <a:pt x="2489359" y="6454731"/>
                  </a:cubicBezTo>
                  <a:lnTo>
                    <a:pt x="2489359" y="6475378"/>
                  </a:lnTo>
                  <a:lnTo>
                    <a:pt x="2490316" y="6475378"/>
                  </a:lnTo>
                  <a:lnTo>
                    <a:pt x="2490316" y="6569462"/>
                  </a:lnTo>
                  <a:cubicBezTo>
                    <a:pt x="2490316" y="6627528"/>
                    <a:pt x="2443245" y="6674599"/>
                    <a:pt x="2385179" y="6674599"/>
                  </a:cubicBezTo>
                  <a:lnTo>
                    <a:pt x="2366525" y="6674599"/>
                  </a:lnTo>
                  <a:lnTo>
                    <a:pt x="2366525" y="6674644"/>
                  </a:lnTo>
                  <a:lnTo>
                    <a:pt x="2087378" y="6674644"/>
                  </a:lnTo>
                  <a:lnTo>
                    <a:pt x="2087378" y="6674598"/>
                  </a:lnTo>
                  <a:lnTo>
                    <a:pt x="1419873" y="6674598"/>
                  </a:lnTo>
                  <a:lnTo>
                    <a:pt x="1412295" y="6673068"/>
                  </a:lnTo>
                  <a:lnTo>
                    <a:pt x="0" y="6673068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9" name="Grafik 108">
              <a:hlinkClick r:id="rId7" action="ppaction://hlinksldjump"/>
              <a:extLst>
                <a:ext uri="{FF2B5EF4-FFF2-40B4-BE49-F238E27FC236}">
                  <a16:creationId xmlns:a16="http://schemas.microsoft.com/office/drawing/2014/main" id="{43F9154F-53E6-4B90-9353-C614C3B00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57509" y="6426741"/>
              <a:ext cx="173162" cy="173162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B43AE595-DEFB-40FF-80D9-F58DDCE6874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32" name="Flussdiagramm: Alternativer Prozess 31">
            <a:hlinkClick r:id="rId3" action="ppaction://hlinksldjump"/>
            <a:extLst>
              <a:ext uri="{FF2B5EF4-FFF2-40B4-BE49-F238E27FC236}">
                <a16:creationId xmlns:a16="http://schemas.microsoft.com/office/drawing/2014/main" id="{F11C95C2-AB38-4261-8FC8-94ACFC8CDA2B}"/>
              </a:ext>
            </a:extLst>
          </p:cNvPr>
          <p:cNvSpPr/>
          <p:nvPr/>
        </p:nvSpPr>
        <p:spPr>
          <a:xfrm>
            <a:off x="219818" y="1088104"/>
            <a:ext cx="1672173" cy="30051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de-DE" sz="1000" dirty="0"/>
              <a:t>CHECK CONNECTION STATUS</a:t>
            </a:r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FD14B2C-9B45-4379-ADC5-E00E9A4964B1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DD0E7388-5163-4FB4-8842-D66049E66D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/>
        </p:spPr>
      </p:pic>
      <p:pic>
        <p:nvPicPr>
          <p:cNvPr id="26" name="Grafik 25">
            <a:hlinkClick r:id="rId3" action="ppaction://hlinksldjump"/>
            <a:extLst>
              <a:ext uri="{FF2B5EF4-FFF2-40B4-BE49-F238E27FC236}">
                <a16:creationId xmlns:a16="http://schemas.microsoft.com/office/drawing/2014/main" id="{C9EC89D6-9CFC-4636-9580-D5A2A9B9F1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9DAD2831-BBC0-45AD-A65C-4B9E73C68806}"/>
              </a:ext>
            </a:extLst>
          </p:cNvPr>
          <p:cNvGrpSpPr/>
          <p:nvPr/>
        </p:nvGrpSpPr>
        <p:grpSpPr>
          <a:xfrm>
            <a:off x="-467475" y="-860697"/>
            <a:ext cx="14298023" cy="1262001"/>
            <a:chOff x="-467475" y="-860697"/>
            <a:chExt cx="14298023" cy="1262001"/>
          </a:xfrm>
        </p:grpSpPr>
        <p:sp>
          <p:nvSpPr>
            <p:cNvPr id="25" name="Freihandform 194">
              <a:hlinkClick r:id="rId16" action="ppaction://hlinksldjump"/>
              <a:extLst>
                <a:ext uri="{FF2B5EF4-FFF2-40B4-BE49-F238E27FC236}">
                  <a16:creationId xmlns:a16="http://schemas.microsoft.com/office/drawing/2014/main" id="{F4C6BBF6-E432-4BB1-802C-4CDCA27FFC14}"/>
                </a:ext>
              </a:extLst>
            </p:cNvPr>
            <p:cNvSpPr/>
            <p:nvPr/>
          </p:nvSpPr>
          <p:spPr>
            <a:xfrm>
              <a:off x="-467475" y="-860697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7" name="Grafik 26">
              <a:hlinkClick r:id="rId17" action="ppaction://hlinksldjump"/>
              <a:extLst>
                <a:ext uri="{FF2B5EF4-FFF2-40B4-BE49-F238E27FC236}">
                  <a16:creationId xmlns:a16="http://schemas.microsoft.com/office/drawing/2014/main" id="{371386F6-0A12-4367-AC1A-FD5B61971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1750662" y="73478"/>
              <a:ext cx="271860" cy="271860"/>
            </a:xfrm>
            <a:prstGeom prst="rect">
              <a:avLst/>
            </a:prstGeom>
          </p:spPr>
        </p:pic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2E6E2C71-9217-48C9-846C-5E72FBBB98DF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sp>
        <p:nvSpPr>
          <p:cNvPr id="33" name="Flussdiagramm: Alternativer Prozess 32">
            <a:extLst>
              <a:ext uri="{FF2B5EF4-FFF2-40B4-BE49-F238E27FC236}">
                <a16:creationId xmlns:a16="http://schemas.microsoft.com/office/drawing/2014/main" id="{5380DE7D-D9F8-4DE1-BBF3-2F2C65050EAD}"/>
              </a:ext>
            </a:extLst>
          </p:cNvPr>
          <p:cNvSpPr/>
          <p:nvPr/>
        </p:nvSpPr>
        <p:spPr>
          <a:xfrm>
            <a:off x="224092" y="6176459"/>
            <a:ext cx="1655036" cy="8845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122B4C"/>
                </a:solidFill>
              </a:rPr>
              <a:t>FRONT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64F38E25-10C7-4A29-A05C-2D8301B3C1F6}"/>
              </a:ext>
            </a:extLst>
          </p:cNvPr>
          <p:cNvGrpSpPr/>
          <p:nvPr/>
        </p:nvGrpSpPr>
        <p:grpSpPr>
          <a:xfrm>
            <a:off x="152083" y="5091808"/>
            <a:ext cx="1788964" cy="992453"/>
            <a:chOff x="152083" y="5091808"/>
            <a:chExt cx="1788964" cy="992453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A91E7C36-A82A-40AE-ADB8-BA8FC00D2CC8}"/>
                </a:ext>
              </a:extLst>
            </p:cNvPr>
            <p:cNvGrpSpPr/>
            <p:nvPr/>
          </p:nvGrpSpPr>
          <p:grpSpPr>
            <a:xfrm>
              <a:off x="232406" y="5130997"/>
              <a:ext cx="1619426" cy="138732"/>
              <a:chOff x="224874" y="5570811"/>
              <a:chExt cx="1705877" cy="146138"/>
            </a:xfrm>
            <a:solidFill>
              <a:srgbClr val="6780A2"/>
            </a:solidFill>
          </p:grpSpPr>
          <p:sp>
            <p:nvSpPr>
              <p:cNvPr id="141" name="Rechteck: abgerundete Ecken 140">
                <a:extLst>
                  <a:ext uri="{FF2B5EF4-FFF2-40B4-BE49-F238E27FC236}">
                    <a16:creationId xmlns:a16="http://schemas.microsoft.com/office/drawing/2014/main" id="{F66D1CA9-A3CD-4083-ACC5-B2253172903B}"/>
                  </a:ext>
                </a:extLst>
              </p:cNvPr>
              <p:cNvSpPr/>
              <p:nvPr/>
            </p:nvSpPr>
            <p:spPr>
              <a:xfrm>
                <a:off x="224874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142" name="Rechteck: abgerundete Ecken 141">
                <a:extLst>
                  <a:ext uri="{FF2B5EF4-FFF2-40B4-BE49-F238E27FC236}">
                    <a16:creationId xmlns:a16="http://schemas.microsoft.com/office/drawing/2014/main" id="{EE200F22-E18F-493A-BB20-5CD6285DB35E}"/>
                  </a:ext>
                </a:extLst>
              </p:cNvPr>
              <p:cNvSpPr/>
              <p:nvPr/>
            </p:nvSpPr>
            <p:spPr>
              <a:xfrm>
                <a:off x="381886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143" name="Rechteck: abgerundete Ecken 142">
                <a:extLst>
                  <a:ext uri="{FF2B5EF4-FFF2-40B4-BE49-F238E27FC236}">
                    <a16:creationId xmlns:a16="http://schemas.microsoft.com/office/drawing/2014/main" id="{88287164-4D68-4C01-8132-49CE170804D4}"/>
                  </a:ext>
                </a:extLst>
              </p:cNvPr>
              <p:cNvSpPr/>
              <p:nvPr/>
            </p:nvSpPr>
            <p:spPr>
              <a:xfrm>
                <a:off x="539331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144" name="Rechteck: abgerundete Ecken 143">
                <a:extLst>
                  <a:ext uri="{FF2B5EF4-FFF2-40B4-BE49-F238E27FC236}">
                    <a16:creationId xmlns:a16="http://schemas.microsoft.com/office/drawing/2014/main" id="{557F2DBD-628A-4F91-B29C-D538C178AF67}"/>
                  </a:ext>
                </a:extLst>
              </p:cNvPr>
              <p:cNvSpPr/>
              <p:nvPr/>
            </p:nvSpPr>
            <p:spPr>
              <a:xfrm>
                <a:off x="1788298" y="5570811"/>
                <a:ext cx="142453" cy="142453"/>
              </a:xfrm>
              <a:prstGeom prst="roundRect">
                <a:avLst/>
              </a:prstGeom>
              <a:solidFill>
                <a:srgbClr val="6780A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145" name="Rechteck: abgerundete Ecken 144">
                <a:extLst>
                  <a:ext uri="{FF2B5EF4-FFF2-40B4-BE49-F238E27FC236}">
                    <a16:creationId xmlns:a16="http://schemas.microsoft.com/office/drawing/2014/main" id="{E260D4FE-8086-42C9-8972-F5C4CDF8EF87}"/>
                  </a:ext>
                </a:extLst>
              </p:cNvPr>
              <p:cNvSpPr/>
              <p:nvPr/>
            </p:nvSpPr>
            <p:spPr>
              <a:xfrm>
                <a:off x="695375" y="557449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146" name="Rechteck: abgerundete Ecken 145">
                <a:extLst>
                  <a:ext uri="{FF2B5EF4-FFF2-40B4-BE49-F238E27FC236}">
                    <a16:creationId xmlns:a16="http://schemas.microsoft.com/office/drawing/2014/main" id="{A4BDA84B-8C92-45B6-BC86-E9EEFBC95203}"/>
                  </a:ext>
                </a:extLst>
              </p:cNvPr>
              <p:cNvSpPr/>
              <p:nvPr/>
            </p:nvSpPr>
            <p:spPr>
              <a:xfrm>
                <a:off x="852928" y="557449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147" name="Rechteck: abgerundete Ecken 146">
                <a:extLst>
                  <a:ext uri="{FF2B5EF4-FFF2-40B4-BE49-F238E27FC236}">
                    <a16:creationId xmlns:a16="http://schemas.microsoft.com/office/drawing/2014/main" id="{026C0A8D-43ED-4A6C-9C45-38F20058C581}"/>
                  </a:ext>
                </a:extLst>
              </p:cNvPr>
              <p:cNvSpPr/>
              <p:nvPr/>
            </p:nvSpPr>
            <p:spPr>
              <a:xfrm>
                <a:off x="1008930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148" name="Rechteck: abgerundete Ecken 147">
                <a:extLst>
                  <a:ext uri="{FF2B5EF4-FFF2-40B4-BE49-F238E27FC236}">
                    <a16:creationId xmlns:a16="http://schemas.microsoft.com/office/drawing/2014/main" id="{96331572-60C0-4F49-B3C3-36872B2DB6B0}"/>
                  </a:ext>
                </a:extLst>
              </p:cNvPr>
              <p:cNvSpPr/>
              <p:nvPr/>
            </p:nvSpPr>
            <p:spPr>
              <a:xfrm>
                <a:off x="1165395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149" name="Rechteck: abgerundete Ecken 148">
                <a:extLst>
                  <a:ext uri="{FF2B5EF4-FFF2-40B4-BE49-F238E27FC236}">
                    <a16:creationId xmlns:a16="http://schemas.microsoft.com/office/drawing/2014/main" id="{3D575ABE-2111-4443-A056-96F25A82E9C0}"/>
                  </a:ext>
                </a:extLst>
              </p:cNvPr>
              <p:cNvSpPr/>
              <p:nvPr/>
            </p:nvSpPr>
            <p:spPr>
              <a:xfrm>
                <a:off x="1321159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150" name="Rechteck: abgerundete Ecken 149">
                <a:extLst>
                  <a:ext uri="{FF2B5EF4-FFF2-40B4-BE49-F238E27FC236}">
                    <a16:creationId xmlns:a16="http://schemas.microsoft.com/office/drawing/2014/main" id="{36C193D5-8073-409F-8534-FAEC309CA760}"/>
                  </a:ext>
                </a:extLst>
              </p:cNvPr>
              <p:cNvSpPr/>
              <p:nvPr/>
            </p:nvSpPr>
            <p:spPr>
              <a:xfrm>
                <a:off x="1476923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151" name="Rechteck: abgerundete Ecken 150">
                <a:extLst>
                  <a:ext uri="{FF2B5EF4-FFF2-40B4-BE49-F238E27FC236}">
                    <a16:creationId xmlns:a16="http://schemas.microsoft.com/office/drawing/2014/main" id="{6334C30E-8F78-4781-800F-67F9B06047E9}"/>
                  </a:ext>
                </a:extLst>
              </p:cNvPr>
              <p:cNvSpPr/>
              <p:nvPr/>
            </p:nvSpPr>
            <p:spPr>
              <a:xfrm>
                <a:off x="1631833" y="557081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B1F477A8-707C-4EAB-9677-9A19FF23DB5D}"/>
                </a:ext>
              </a:extLst>
            </p:cNvPr>
            <p:cNvGrpSpPr/>
            <p:nvPr/>
          </p:nvGrpSpPr>
          <p:grpSpPr>
            <a:xfrm>
              <a:off x="233460" y="5327097"/>
              <a:ext cx="1175960" cy="135757"/>
              <a:chOff x="709634" y="5734399"/>
              <a:chExt cx="1238738" cy="143004"/>
            </a:xfrm>
            <a:solidFill>
              <a:srgbClr val="6780A2"/>
            </a:solidFill>
          </p:grpSpPr>
          <p:sp>
            <p:nvSpPr>
              <p:cNvPr id="133" name="Rechteck: abgerundete Ecken 132">
                <a:extLst>
                  <a:ext uri="{FF2B5EF4-FFF2-40B4-BE49-F238E27FC236}">
                    <a16:creationId xmlns:a16="http://schemas.microsoft.com/office/drawing/2014/main" id="{38607E6A-ADAE-456B-BAF3-57ABFFC3A821}"/>
                  </a:ext>
                </a:extLst>
              </p:cNvPr>
              <p:cNvSpPr/>
              <p:nvPr/>
            </p:nvSpPr>
            <p:spPr>
              <a:xfrm>
                <a:off x="709634" y="5734404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134" name="Rechteck: abgerundete Ecken 133">
                <a:extLst>
                  <a:ext uri="{FF2B5EF4-FFF2-40B4-BE49-F238E27FC236}">
                    <a16:creationId xmlns:a16="http://schemas.microsoft.com/office/drawing/2014/main" id="{40607DFF-55FC-4736-AF52-2CA3A1F5CD76}"/>
                  </a:ext>
                </a:extLst>
              </p:cNvPr>
              <p:cNvSpPr/>
              <p:nvPr/>
            </p:nvSpPr>
            <p:spPr>
              <a:xfrm>
                <a:off x="866646" y="5734404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135" name="Rechteck: abgerundete Ecken 134">
                <a:extLst>
                  <a:ext uri="{FF2B5EF4-FFF2-40B4-BE49-F238E27FC236}">
                    <a16:creationId xmlns:a16="http://schemas.microsoft.com/office/drawing/2014/main" id="{F22A25CE-9821-4D85-B9C6-BA9D8016A4DE}"/>
                  </a:ext>
                </a:extLst>
              </p:cNvPr>
              <p:cNvSpPr/>
              <p:nvPr/>
            </p:nvSpPr>
            <p:spPr>
              <a:xfrm>
                <a:off x="1024091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136" name="Rechteck: abgerundete Ecken 135">
                <a:extLst>
                  <a:ext uri="{FF2B5EF4-FFF2-40B4-BE49-F238E27FC236}">
                    <a16:creationId xmlns:a16="http://schemas.microsoft.com/office/drawing/2014/main" id="{E830C49A-CC6C-4A50-8BF9-238A5F916450}"/>
                  </a:ext>
                </a:extLst>
              </p:cNvPr>
              <p:cNvSpPr/>
              <p:nvPr/>
            </p:nvSpPr>
            <p:spPr>
              <a:xfrm>
                <a:off x="1180135" y="5734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137" name="Rechteck: abgerundete Ecken 136">
                <a:extLst>
                  <a:ext uri="{FF2B5EF4-FFF2-40B4-BE49-F238E27FC236}">
                    <a16:creationId xmlns:a16="http://schemas.microsoft.com/office/drawing/2014/main" id="{7226A2EC-5143-4D94-9770-6229C9401D13}"/>
                  </a:ext>
                </a:extLst>
              </p:cNvPr>
              <p:cNvSpPr/>
              <p:nvPr/>
            </p:nvSpPr>
            <p:spPr>
              <a:xfrm>
                <a:off x="1337688" y="573494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138" name="Rechteck: abgerundete Ecken 137">
                <a:extLst>
                  <a:ext uri="{FF2B5EF4-FFF2-40B4-BE49-F238E27FC236}">
                    <a16:creationId xmlns:a16="http://schemas.microsoft.com/office/drawing/2014/main" id="{55E0EE89-02B8-4E4F-B47B-6B11DACE7282}"/>
                  </a:ext>
                </a:extLst>
              </p:cNvPr>
              <p:cNvSpPr/>
              <p:nvPr/>
            </p:nvSpPr>
            <p:spPr>
              <a:xfrm>
                <a:off x="1493690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139" name="Rechteck: abgerundete Ecken 138">
                <a:extLst>
                  <a:ext uri="{FF2B5EF4-FFF2-40B4-BE49-F238E27FC236}">
                    <a16:creationId xmlns:a16="http://schemas.microsoft.com/office/drawing/2014/main" id="{66D6A798-82D9-426A-AC34-699CD9CED1B7}"/>
                  </a:ext>
                </a:extLst>
              </p:cNvPr>
              <p:cNvSpPr/>
              <p:nvPr/>
            </p:nvSpPr>
            <p:spPr>
              <a:xfrm>
                <a:off x="1650155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140" name="Rechteck: abgerundete Ecken 139">
                <a:extLst>
                  <a:ext uri="{FF2B5EF4-FFF2-40B4-BE49-F238E27FC236}">
                    <a16:creationId xmlns:a16="http://schemas.microsoft.com/office/drawing/2014/main" id="{EC565C46-4859-4149-9FFD-8F5FC7FDA9DD}"/>
                  </a:ext>
                </a:extLst>
              </p:cNvPr>
              <p:cNvSpPr/>
              <p:nvPr/>
            </p:nvSpPr>
            <p:spPr>
              <a:xfrm>
                <a:off x="1805919" y="573439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A1DD56F7-E737-41D3-A600-9D3F74793927}"/>
                </a:ext>
              </a:extLst>
            </p:cNvPr>
            <p:cNvGrpSpPr/>
            <p:nvPr/>
          </p:nvGrpSpPr>
          <p:grpSpPr>
            <a:xfrm>
              <a:off x="229928" y="5520560"/>
              <a:ext cx="1619426" cy="138732"/>
              <a:chOff x="224874" y="5570811"/>
              <a:chExt cx="1705877" cy="146138"/>
            </a:xfrm>
            <a:solidFill>
              <a:srgbClr val="6780A2"/>
            </a:solidFill>
          </p:grpSpPr>
          <p:sp>
            <p:nvSpPr>
              <p:cNvPr id="122" name="Rechteck: abgerundete Ecken 121">
                <a:extLst>
                  <a:ext uri="{FF2B5EF4-FFF2-40B4-BE49-F238E27FC236}">
                    <a16:creationId xmlns:a16="http://schemas.microsoft.com/office/drawing/2014/main" id="{532869CD-B789-401F-BE8D-C9A01EE0699A}"/>
                  </a:ext>
                </a:extLst>
              </p:cNvPr>
              <p:cNvSpPr/>
              <p:nvPr/>
            </p:nvSpPr>
            <p:spPr>
              <a:xfrm>
                <a:off x="224874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123" name="Rechteck: abgerundete Ecken 122">
                <a:extLst>
                  <a:ext uri="{FF2B5EF4-FFF2-40B4-BE49-F238E27FC236}">
                    <a16:creationId xmlns:a16="http://schemas.microsoft.com/office/drawing/2014/main" id="{4AC0ADA2-8F99-4C1C-BBC3-596B6C5E28C3}"/>
                  </a:ext>
                </a:extLst>
              </p:cNvPr>
              <p:cNvSpPr/>
              <p:nvPr/>
            </p:nvSpPr>
            <p:spPr>
              <a:xfrm>
                <a:off x="381886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124" name="Rechteck: abgerundete Ecken 123">
                <a:extLst>
                  <a:ext uri="{FF2B5EF4-FFF2-40B4-BE49-F238E27FC236}">
                    <a16:creationId xmlns:a16="http://schemas.microsoft.com/office/drawing/2014/main" id="{C879B945-954C-4A1C-847E-F8FB5B42B4E7}"/>
                  </a:ext>
                </a:extLst>
              </p:cNvPr>
              <p:cNvSpPr/>
              <p:nvPr/>
            </p:nvSpPr>
            <p:spPr>
              <a:xfrm>
                <a:off x="539331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125" name="Rechteck: abgerundete Ecken 124">
                <a:extLst>
                  <a:ext uri="{FF2B5EF4-FFF2-40B4-BE49-F238E27FC236}">
                    <a16:creationId xmlns:a16="http://schemas.microsoft.com/office/drawing/2014/main" id="{770D039B-3DB1-4159-97FE-B4D9F5681F28}"/>
                  </a:ext>
                </a:extLst>
              </p:cNvPr>
              <p:cNvSpPr/>
              <p:nvPr/>
            </p:nvSpPr>
            <p:spPr>
              <a:xfrm>
                <a:off x="1788298" y="557081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126" name="Rechteck: abgerundete Ecken 125">
                <a:extLst>
                  <a:ext uri="{FF2B5EF4-FFF2-40B4-BE49-F238E27FC236}">
                    <a16:creationId xmlns:a16="http://schemas.microsoft.com/office/drawing/2014/main" id="{21F9A51F-C887-4069-B9F9-C8D370465C6A}"/>
                  </a:ext>
                </a:extLst>
              </p:cNvPr>
              <p:cNvSpPr/>
              <p:nvPr/>
            </p:nvSpPr>
            <p:spPr>
              <a:xfrm>
                <a:off x="695375" y="557449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127" name="Rechteck: abgerundete Ecken 126">
                <a:extLst>
                  <a:ext uri="{FF2B5EF4-FFF2-40B4-BE49-F238E27FC236}">
                    <a16:creationId xmlns:a16="http://schemas.microsoft.com/office/drawing/2014/main" id="{55129158-615A-4CEA-B346-6AD9ABAE1741}"/>
                  </a:ext>
                </a:extLst>
              </p:cNvPr>
              <p:cNvSpPr/>
              <p:nvPr/>
            </p:nvSpPr>
            <p:spPr>
              <a:xfrm>
                <a:off x="852928" y="557449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128" name="Rechteck: abgerundete Ecken 127">
                <a:extLst>
                  <a:ext uri="{FF2B5EF4-FFF2-40B4-BE49-F238E27FC236}">
                    <a16:creationId xmlns:a16="http://schemas.microsoft.com/office/drawing/2014/main" id="{13F7215B-9A49-43ED-A520-BD28ADBA8704}"/>
                  </a:ext>
                </a:extLst>
              </p:cNvPr>
              <p:cNvSpPr/>
              <p:nvPr/>
            </p:nvSpPr>
            <p:spPr>
              <a:xfrm>
                <a:off x="1008930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129" name="Rechteck: abgerundete Ecken 128">
                <a:extLst>
                  <a:ext uri="{FF2B5EF4-FFF2-40B4-BE49-F238E27FC236}">
                    <a16:creationId xmlns:a16="http://schemas.microsoft.com/office/drawing/2014/main" id="{D057FB58-9D33-47EE-9FF0-9BD062CA7BBB}"/>
                  </a:ext>
                </a:extLst>
              </p:cNvPr>
              <p:cNvSpPr/>
              <p:nvPr/>
            </p:nvSpPr>
            <p:spPr>
              <a:xfrm>
                <a:off x="1165395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130" name="Rechteck: abgerundete Ecken 129">
                <a:extLst>
                  <a:ext uri="{FF2B5EF4-FFF2-40B4-BE49-F238E27FC236}">
                    <a16:creationId xmlns:a16="http://schemas.microsoft.com/office/drawing/2014/main" id="{744FA509-CAF2-4F9D-9975-E4868400CBAA}"/>
                  </a:ext>
                </a:extLst>
              </p:cNvPr>
              <p:cNvSpPr/>
              <p:nvPr/>
            </p:nvSpPr>
            <p:spPr>
              <a:xfrm>
                <a:off x="1321159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131" name="Rechteck: abgerundete Ecken 130">
                <a:extLst>
                  <a:ext uri="{FF2B5EF4-FFF2-40B4-BE49-F238E27FC236}">
                    <a16:creationId xmlns:a16="http://schemas.microsoft.com/office/drawing/2014/main" id="{0F7CF262-3C18-4512-B265-AB29FC92DF95}"/>
                  </a:ext>
                </a:extLst>
              </p:cNvPr>
              <p:cNvSpPr/>
              <p:nvPr/>
            </p:nvSpPr>
            <p:spPr>
              <a:xfrm>
                <a:off x="1476923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132" name="Rechteck: abgerundete Ecken 131">
                <a:extLst>
                  <a:ext uri="{FF2B5EF4-FFF2-40B4-BE49-F238E27FC236}">
                    <a16:creationId xmlns:a16="http://schemas.microsoft.com/office/drawing/2014/main" id="{E9B73673-893F-4EBE-A891-1E0096D90BE6}"/>
                  </a:ext>
                </a:extLst>
              </p:cNvPr>
              <p:cNvSpPr/>
              <p:nvPr/>
            </p:nvSpPr>
            <p:spPr>
              <a:xfrm>
                <a:off x="1631833" y="557081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sp>
          <p:nvSpPr>
            <p:cNvPr id="41" name="Rechteck: abgerundete Ecken 40">
              <a:extLst>
                <a:ext uri="{FF2B5EF4-FFF2-40B4-BE49-F238E27FC236}">
                  <a16:creationId xmlns:a16="http://schemas.microsoft.com/office/drawing/2014/main" id="{69314F69-5E67-49AA-996E-6DBAA6E087F6}"/>
                </a:ext>
              </a:extLst>
            </p:cNvPr>
            <p:cNvSpPr/>
            <p:nvPr/>
          </p:nvSpPr>
          <p:spPr>
            <a:xfrm>
              <a:off x="230905" y="5715858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42" name="Rechteck: abgerundete Ecken 41">
              <a:extLst>
                <a:ext uri="{FF2B5EF4-FFF2-40B4-BE49-F238E27FC236}">
                  <a16:creationId xmlns:a16="http://schemas.microsoft.com/office/drawing/2014/main" id="{353FDF8C-6C96-4228-AD73-CCACFCE7373A}"/>
                </a:ext>
              </a:extLst>
            </p:cNvPr>
            <p:cNvSpPr/>
            <p:nvPr/>
          </p:nvSpPr>
          <p:spPr>
            <a:xfrm>
              <a:off x="379960" y="5715858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43" name="Rechteck: abgerundete Ecken 42">
              <a:extLst>
                <a:ext uri="{FF2B5EF4-FFF2-40B4-BE49-F238E27FC236}">
                  <a16:creationId xmlns:a16="http://schemas.microsoft.com/office/drawing/2014/main" id="{D7ED05C1-1EEC-4F37-9308-EF41E06031BA}"/>
                </a:ext>
              </a:extLst>
            </p:cNvPr>
            <p:cNvSpPr/>
            <p:nvPr/>
          </p:nvSpPr>
          <p:spPr>
            <a:xfrm>
              <a:off x="529426" y="5715854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44" name="Rechteck: abgerundete Ecken 43">
              <a:extLst>
                <a:ext uri="{FF2B5EF4-FFF2-40B4-BE49-F238E27FC236}">
                  <a16:creationId xmlns:a16="http://schemas.microsoft.com/office/drawing/2014/main" id="{CBBE55E8-1CFE-4FD5-9A03-2A77FB1DABBC}"/>
                </a:ext>
              </a:extLst>
            </p:cNvPr>
            <p:cNvSpPr/>
            <p:nvPr/>
          </p:nvSpPr>
          <p:spPr>
            <a:xfrm>
              <a:off x="677562" y="5716376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45" name="Rechteck: abgerundete Ecken 44">
              <a:extLst>
                <a:ext uri="{FF2B5EF4-FFF2-40B4-BE49-F238E27FC236}">
                  <a16:creationId xmlns:a16="http://schemas.microsoft.com/office/drawing/2014/main" id="{29C1B74F-B673-4056-A07A-A1153F115AB6}"/>
                </a:ext>
              </a:extLst>
            </p:cNvPr>
            <p:cNvSpPr/>
            <p:nvPr/>
          </p:nvSpPr>
          <p:spPr>
            <a:xfrm>
              <a:off x="827130" y="5716375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46" name="Rechteck: abgerundete Ecken 45">
              <a:extLst>
                <a:ext uri="{FF2B5EF4-FFF2-40B4-BE49-F238E27FC236}">
                  <a16:creationId xmlns:a16="http://schemas.microsoft.com/office/drawing/2014/main" id="{1548BBB0-718A-424C-8DCA-6F319F329240}"/>
                </a:ext>
              </a:extLst>
            </p:cNvPr>
            <p:cNvSpPr/>
            <p:nvPr/>
          </p:nvSpPr>
          <p:spPr>
            <a:xfrm>
              <a:off x="975226" y="5715854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87781390-FE5C-473D-BC45-87790063CD3A}"/>
                </a:ext>
              </a:extLst>
            </p:cNvPr>
            <p:cNvSpPr/>
            <p:nvPr/>
          </p:nvSpPr>
          <p:spPr>
            <a:xfrm>
              <a:off x="1123762" y="5715854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48" name="Rechteck: abgerundete Ecken 47">
              <a:extLst>
                <a:ext uri="{FF2B5EF4-FFF2-40B4-BE49-F238E27FC236}">
                  <a16:creationId xmlns:a16="http://schemas.microsoft.com/office/drawing/2014/main" id="{EE027021-09CF-4B65-8CA5-63ECA326E870}"/>
                </a:ext>
              </a:extLst>
            </p:cNvPr>
            <p:cNvSpPr/>
            <p:nvPr/>
          </p:nvSpPr>
          <p:spPr>
            <a:xfrm>
              <a:off x="1271632" y="5715853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49" name="Rechteck: abgerundete Ecken 48">
              <a:extLst>
                <a:ext uri="{FF2B5EF4-FFF2-40B4-BE49-F238E27FC236}">
                  <a16:creationId xmlns:a16="http://schemas.microsoft.com/office/drawing/2014/main" id="{6E139410-4833-4DEA-9A3B-2E7BC116EFCA}"/>
                </a:ext>
              </a:extLst>
            </p:cNvPr>
            <p:cNvSpPr/>
            <p:nvPr/>
          </p:nvSpPr>
          <p:spPr>
            <a:xfrm>
              <a:off x="1419502" y="5715853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50" name="Rechteck: abgerundete Ecken 49">
              <a:extLst>
                <a:ext uri="{FF2B5EF4-FFF2-40B4-BE49-F238E27FC236}">
                  <a16:creationId xmlns:a16="http://schemas.microsoft.com/office/drawing/2014/main" id="{C51FDECB-4927-48A9-8EF8-62932F9524E3}"/>
                </a:ext>
              </a:extLst>
            </p:cNvPr>
            <p:cNvSpPr/>
            <p:nvPr/>
          </p:nvSpPr>
          <p:spPr>
            <a:xfrm>
              <a:off x="1572171" y="5718489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B00712E9-A0CE-45C1-B1CE-85D85251AFE6}"/>
                </a:ext>
              </a:extLst>
            </p:cNvPr>
            <p:cNvGrpSpPr/>
            <p:nvPr/>
          </p:nvGrpSpPr>
          <p:grpSpPr>
            <a:xfrm>
              <a:off x="228822" y="5907571"/>
              <a:ext cx="1473553" cy="136068"/>
              <a:chOff x="228822" y="6241113"/>
              <a:chExt cx="1552217" cy="143332"/>
            </a:xfrm>
            <a:solidFill>
              <a:srgbClr val="6780A2"/>
            </a:solidFill>
          </p:grpSpPr>
          <p:sp>
            <p:nvSpPr>
              <p:cNvPr id="103" name="Rechteck: abgerundete Ecken 102">
                <a:extLst>
                  <a:ext uri="{FF2B5EF4-FFF2-40B4-BE49-F238E27FC236}">
                    <a16:creationId xmlns:a16="http://schemas.microsoft.com/office/drawing/2014/main" id="{4B92A18B-6CF5-4839-9DC8-CE099F796243}"/>
                  </a:ext>
                </a:extLst>
              </p:cNvPr>
              <p:cNvSpPr/>
              <p:nvPr/>
            </p:nvSpPr>
            <p:spPr>
              <a:xfrm>
                <a:off x="228822" y="6241446"/>
                <a:ext cx="142453" cy="142453"/>
              </a:xfrm>
              <a:prstGeom prst="roundRect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Rechteck: abgerundete Ecken 103">
                <a:extLst>
                  <a:ext uri="{FF2B5EF4-FFF2-40B4-BE49-F238E27FC236}">
                    <a16:creationId xmlns:a16="http://schemas.microsoft.com/office/drawing/2014/main" id="{8FD64B71-4D8D-4289-963C-028BA097B89E}"/>
                  </a:ext>
                </a:extLst>
              </p:cNvPr>
              <p:cNvSpPr/>
              <p:nvPr/>
            </p:nvSpPr>
            <p:spPr>
              <a:xfrm>
                <a:off x="385834" y="62414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Rechteck: abgerundete Ecken 113">
                <a:extLst>
                  <a:ext uri="{FF2B5EF4-FFF2-40B4-BE49-F238E27FC236}">
                    <a16:creationId xmlns:a16="http://schemas.microsoft.com/office/drawing/2014/main" id="{DD629766-A467-4851-9C10-188FAA3EE78B}"/>
                  </a:ext>
                </a:extLst>
              </p:cNvPr>
              <p:cNvSpPr/>
              <p:nvPr/>
            </p:nvSpPr>
            <p:spPr>
              <a:xfrm>
                <a:off x="543279" y="624144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5" name="Rechteck: abgerundete Ecken 114">
                <a:extLst>
                  <a:ext uri="{FF2B5EF4-FFF2-40B4-BE49-F238E27FC236}">
                    <a16:creationId xmlns:a16="http://schemas.microsoft.com/office/drawing/2014/main" id="{BD8C1006-0425-4F25-BA6E-CC65A04BFD96}"/>
                  </a:ext>
                </a:extLst>
              </p:cNvPr>
              <p:cNvSpPr/>
              <p:nvPr/>
            </p:nvSpPr>
            <p:spPr>
              <a:xfrm>
                <a:off x="699323" y="624199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" name="Rechteck: abgerundete Ecken 115">
                <a:extLst>
                  <a:ext uri="{FF2B5EF4-FFF2-40B4-BE49-F238E27FC236}">
                    <a16:creationId xmlns:a16="http://schemas.microsoft.com/office/drawing/2014/main" id="{6AEC249F-E5FC-46A4-BC2E-F568F419A17F}"/>
                  </a:ext>
                </a:extLst>
              </p:cNvPr>
              <p:cNvSpPr/>
              <p:nvPr/>
            </p:nvSpPr>
            <p:spPr>
              <a:xfrm>
                <a:off x="856876" y="624199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Rechteck: abgerundete Ecken 116">
                <a:extLst>
                  <a:ext uri="{FF2B5EF4-FFF2-40B4-BE49-F238E27FC236}">
                    <a16:creationId xmlns:a16="http://schemas.microsoft.com/office/drawing/2014/main" id="{7F3C1DCA-0669-4DAF-B331-B38EC4731F1C}"/>
                  </a:ext>
                </a:extLst>
              </p:cNvPr>
              <p:cNvSpPr/>
              <p:nvPr/>
            </p:nvSpPr>
            <p:spPr>
              <a:xfrm>
                <a:off x="1012878" y="624144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8" name="Rechteck: abgerundete Ecken 117">
                <a:extLst>
                  <a:ext uri="{FF2B5EF4-FFF2-40B4-BE49-F238E27FC236}">
                    <a16:creationId xmlns:a16="http://schemas.microsoft.com/office/drawing/2014/main" id="{893F63B3-A047-41E4-83FE-A69CA595EFDB}"/>
                  </a:ext>
                </a:extLst>
              </p:cNvPr>
              <p:cNvSpPr/>
              <p:nvPr/>
            </p:nvSpPr>
            <p:spPr>
              <a:xfrm>
                <a:off x="1169343" y="624144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9" name="Rechteck: abgerundete Ecken 118">
                <a:extLst>
                  <a:ext uri="{FF2B5EF4-FFF2-40B4-BE49-F238E27FC236}">
                    <a16:creationId xmlns:a16="http://schemas.microsoft.com/office/drawing/2014/main" id="{69ECD5FD-2E17-413D-B938-B5B5DC13147A}"/>
                  </a:ext>
                </a:extLst>
              </p:cNvPr>
              <p:cNvSpPr/>
              <p:nvPr/>
            </p:nvSpPr>
            <p:spPr>
              <a:xfrm>
                <a:off x="1325107" y="624144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0" name="Rechteck: abgerundete Ecken 119">
                <a:extLst>
                  <a:ext uri="{FF2B5EF4-FFF2-40B4-BE49-F238E27FC236}">
                    <a16:creationId xmlns:a16="http://schemas.microsoft.com/office/drawing/2014/main" id="{12FDA4DF-321C-4008-8461-62919925402E}"/>
                  </a:ext>
                </a:extLst>
              </p:cNvPr>
              <p:cNvSpPr/>
              <p:nvPr/>
            </p:nvSpPr>
            <p:spPr>
              <a:xfrm>
                <a:off x="1480871" y="624144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Rechteck: abgerundete Ecken 120">
                <a:extLst>
                  <a:ext uri="{FF2B5EF4-FFF2-40B4-BE49-F238E27FC236}">
                    <a16:creationId xmlns:a16="http://schemas.microsoft.com/office/drawing/2014/main" id="{0585DBC8-6513-459F-980F-E456E0175F5E}"/>
                  </a:ext>
                </a:extLst>
              </p:cNvPr>
              <p:cNvSpPr/>
              <p:nvPr/>
            </p:nvSpPr>
            <p:spPr>
              <a:xfrm>
                <a:off x="1638586" y="6241113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73398B46-0ED9-4491-A7BE-CF4D2393D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0054" y="5929890"/>
              <a:ext cx="90595" cy="90595"/>
            </a:xfrm>
            <a:prstGeom prst="rect">
              <a:avLst/>
            </a:prstGeom>
          </p:spPr>
        </p:pic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F321D298-5298-49A3-83B2-7C24B9C63D7E}"/>
                </a:ext>
              </a:extLst>
            </p:cNvPr>
            <p:cNvSpPr txBox="1"/>
            <p:nvPr/>
          </p:nvSpPr>
          <p:spPr>
            <a:xfrm>
              <a:off x="158464" y="567612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11</a:t>
              </a:r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E546C16C-B9A6-4832-A6FB-24720449B4D6}"/>
                </a:ext>
              </a:extLst>
            </p:cNvPr>
            <p:cNvSpPr txBox="1"/>
            <p:nvPr/>
          </p:nvSpPr>
          <p:spPr>
            <a:xfrm>
              <a:off x="303785" y="567797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12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043A0105-7C82-440F-B568-5DCD3D15FD36}"/>
                </a:ext>
              </a:extLst>
            </p:cNvPr>
            <p:cNvSpPr txBox="1"/>
            <p:nvPr/>
          </p:nvSpPr>
          <p:spPr>
            <a:xfrm>
              <a:off x="456530" y="567642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44D68469-79B9-4665-8CD2-5710EAEB4071}"/>
                </a:ext>
              </a:extLst>
            </p:cNvPr>
            <p:cNvSpPr txBox="1"/>
            <p:nvPr/>
          </p:nvSpPr>
          <p:spPr>
            <a:xfrm>
              <a:off x="606021" y="567642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14</a:t>
              </a:r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0373BD02-7B1B-4020-BBBC-8A5F186F9560}"/>
                </a:ext>
              </a:extLst>
            </p:cNvPr>
            <p:cNvSpPr txBox="1"/>
            <p:nvPr/>
          </p:nvSpPr>
          <p:spPr>
            <a:xfrm>
              <a:off x="752931" y="5676504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15</a:t>
              </a:r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4641571A-365E-411B-8D89-537960C9F135}"/>
                </a:ext>
              </a:extLst>
            </p:cNvPr>
            <p:cNvSpPr txBox="1"/>
            <p:nvPr/>
          </p:nvSpPr>
          <p:spPr>
            <a:xfrm>
              <a:off x="898263" y="567628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16</a:t>
              </a: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502A0E3E-B3DC-4724-BA3B-3E5517959832}"/>
                </a:ext>
              </a:extLst>
            </p:cNvPr>
            <p:cNvSpPr txBox="1"/>
            <p:nvPr/>
          </p:nvSpPr>
          <p:spPr>
            <a:xfrm>
              <a:off x="1045875" y="567797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17</a:t>
              </a:r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4D037A0A-F531-473B-83E5-DB02B128E0C1}"/>
                </a:ext>
              </a:extLst>
            </p:cNvPr>
            <p:cNvSpPr txBox="1"/>
            <p:nvPr/>
          </p:nvSpPr>
          <p:spPr>
            <a:xfrm>
              <a:off x="1194261" y="567628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18</a:t>
              </a:r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E0F56658-73EC-4CB1-9635-A8897B3B0AD3}"/>
                </a:ext>
              </a:extLst>
            </p:cNvPr>
            <p:cNvSpPr txBox="1"/>
            <p:nvPr/>
          </p:nvSpPr>
          <p:spPr>
            <a:xfrm>
              <a:off x="1345149" y="5677223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19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8C31E446-1D19-4FA5-B2ED-FB7472EDB01A}"/>
                </a:ext>
              </a:extLst>
            </p:cNvPr>
            <p:cNvSpPr txBox="1"/>
            <p:nvPr/>
          </p:nvSpPr>
          <p:spPr>
            <a:xfrm>
              <a:off x="1496026" y="567628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20</a:t>
              </a: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90610C6E-B19F-40A2-B8C5-2C96864A3E35}"/>
                </a:ext>
              </a:extLst>
            </p:cNvPr>
            <p:cNvSpPr txBox="1"/>
            <p:nvPr/>
          </p:nvSpPr>
          <p:spPr>
            <a:xfrm>
              <a:off x="196595" y="5866811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3FAEEFB4-C306-46F7-9AD2-3B7145765131}"/>
                </a:ext>
              </a:extLst>
            </p:cNvPr>
            <p:cNvSpPr txBox="1"/>
            <p:nvPr/>
          </p:nvSpPr>
          <p:spPr>
            <a:xfrm>
              <a:off x="345319" y="5865632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03C65D01-83D1-4194-B512-1078B1107FB0}"/>
                </a:ext>
              </a:extLst>
            </p:cNvPr>
            <p:cNvSpPr txBox="1"/>
            <p:nvPr/>
          </p:nvSpPr>
          <p:spPr>
            <a:xfrm>
              <a:off x="493692" y="5868300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88D09002-2741-4D47-ACE8-309619852304}"/>
                </a:ext>
              </a:extLst>
            </p:cNvPr>
            <p:cNvSpPr txBox="1"/>
            <p:nvPr/>
          </p:nvSpPr>
          <p:spPr>
            <a:xfrm>
              <a:off x="641642" y="5868296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FBD67CF1-A225-493B-BA86-CF5AFD4BAF0D}"/>
                </a:ext>
              </a:extLst>
            </p:cNvPr>
            <p:cNvSpPr txBox="1"/>
            <p:nvPr/>
          </p:nvSpPr>
          <p:spPr>
            <a:xfrm>
              <a:off x="794355" y="5868817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CD5E3D59-0F72-420C-8503-46959CACF06D}"/>
                </a:ext>
              </a:extLst>
            </p:cNvPr>
            <p:cNvSpPr txBox="1"/>
            <p:nvPr/>
          </p:nvSpPr>
          <p:spPr>
            <a:xfrm>
              <a:off x="942940" y="5867071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FE65E01D-F117-4EAC-8D00-7A5F48021CEB}"/>
                </a:ext>
              </a:extLst>
            </p:cNvPr>
            <p:cNvSpPr txBox="1"/>
            <p:nvPr/>
          </p:nvSpPr>
          <p:spPr>
            <a:xfrm>
              <a:off x="1091580" y="5868672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C5299899-434F-414B-9254-B9C146014133}"/>
                </a:ext>
              </a:extLst>
            </p:cNvPr>
            <p:cNvSpPr txBox="1"/>
            <p:nvPr/>
          </p:nvSpPr>
          <p:spPr>
            <a:xfrm>
              <a:off x="1238602" y="5866430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C6F3F41F-EF28-4DFA-98A8-5EEA866B4CDA}"/>
                </a:ext>
              </a:extLst>
            </p:cNvPr>
            <p:cNvSpPr txBox="1"/>
            <p:nvPr/>
          </p:nvSpPr>
          <p:spPr>
            <a:xfrm>
              <a:off x="1387739" y="5865936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D0C20B11-6244-4F3F-A321-ACCC6906E0AB}"/>
                </a:ext>
              </a:extLst>
            </p:cNvPr>
            <p:cNvSpPr txBox="1"/>
            <p:nvPr/>
          </p:nvSpPr>
          <p:spPr>
            <a:xfrm>
              <a:off x="152083" y="5482211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21</a:t>
              </a:r>
            </a:p>
          </p:txBody>
        </p: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6E980B9E-D158-4A14-A5B2-6D2AFDB3A084}"/>
                </a:ext>
              </a:extLst>
            </p:cNvPr>
            <p:cNvSpPr txBox="1"/>
            <p:nvPr/>
          </p:nvSpPr>
          <p:spPr>
            <a:xfrm>
              <a:off x="304194" y="548389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22</a:t>
              </a:r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839FE1C2-00DD-46CD-B98B-7C710F5AA889}"/>
                </a:ext>
              </a:extLst>
            </p:cNvPr>
            <p:cNvSpPr txBox="1"/>
            <p:nvPr/>
          </p:nvSpPr>
          <p:spPr>
            <a:xfrm>
              <a:off x="455124" y="5483283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23</a:t>
              </a:r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BF368C16-AF1D-45CD-BA8C-BA9A0B4B36A7}"/>
                </a:ext>
              </a:extLst>
            </p:cNvPr>
            <p:cNvSpPr txBox="1"/>
            <p:nvPr/>
          </p:nvSpPr>
          <p:spPr>
            <a:xfrm>
              <a:off x="603928" y="548396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24</a:t>
              </a:r>
            </a:p>
          </p:txBody>
        </p: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5EE753A8-3C76-4355-94C6-EFCF022CCEF0}"/>
                </a:ext>
              </a:extLst>
            </p:cNvPr>
            <p:cNvSpPr txBox="1"/>
            <p:nvPr/>
          </p:nvSpPr>
          <p:spPr>
            <a:xfrm>
              <a:off x="753076" y="5481501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25</a:t>
              </a: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C49D5F59-084D-419E-9451-3884F89EAC5B}"/>
                </a:ext>
              </a:extLst>
            </p:cNvPr>
            <p:cNvSpPr txBox="1"/>
            <p:nvPr/>
          </p:nvSpPr>
          <p:spPr>
            <a:xfrm>
              <a:off x="898606" y="5482464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26</a:t>
              </a:r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CEE74FF2-771D-4C82-88E1-656823AF4870}"/>
                </a:ext>
              </a:extLst>
            </p:cNvPr>
            <p:cNvSpPr txBox="1"/>
            <p:nvPr/>
          </p:nvSpPr>
          <p:spPr>
            <a:xfrm>
              <a:off x="1046712" y="5481501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27</a:t>
              </a:r>
            </a:p>
          </p:txBody>
        </p:sp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DB497FA3-2511-42F1-AAB5-A560BC95E282}"/>
                </a:ext>
              </a:extLst>
            </p:cNvPr>
            <p:cNvSpPr txBox="1"/>
            <p:nvPr/>
          </p:nvSpPr>
          <p:spPr>
            <a:xfrm>
              <a:off x="1195542" y="5482383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28</a:t>
              </a:r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E2ED0144-3198-4509-8DE7-20E172992711}"/>
                </a:ext>
              </a:extLst>
            </p:cNvPr>
            <p:cNvSpPr txBox="1"/>
            <p:nvPr/>
          </p:nvSpPr>
          <p:spPr>
            <a:xfrm>
              <a:off x="1348190" y="5483319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29</a:t>
              </a:r>
            </a:p>
          </p:txBody>
        </p: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CD3BAAE0-A078-432C-BFF1-4ABAFDCAA253}"/>
                </a:ext>
              </a:extLst>
            </p:cNvPr>
            <p:cNvSpPr txBox="1"/>
            <p:nvPr/>
          </p:nvSpPr>
          <p:spPr>
            <a:xfrm>
              <a:off x="1490585" y="547940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30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4D3AD6E9-B196-4F07-B414-FF1FC74E5240}"/>
                </a:ext>
              </a:extLst>
            </p:cNvPr>
            <p:cNvSpPr txBox="1"/>
            <p:nvPr/>
          </p:nvSpPr>
          <p:spPr>
            <a:xfrm>
              <a:off x="1639389" y="548064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539D039A-140E-4016-815B-238EE6AF0FFF}"/>
                </a:ext>
              </a:extLst>
            </p:cNvPr>
            <p:cNvSpPr txBox="1"/>
            <p:nvPr/>
          </p:nvSpPr>
          <p:spPr>
            <a:xfrm>
              <a:off x="162243" y="528685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32</a:t>
              </a:r>
            </a:p>
          </p:txBody>
        </p: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4313E98D-6A44-4A64-852A-E3AD7DF65EDD}"/>
                </a:ext>
              </a:extLst>
            </p:cNvPr>
            <p:cNvSpPr txBox="1"/>
            <p:nvPr/>
          </p:nvSpPr>
          <p:spPr>
            <a:xfrm>
              <a:off x="307558" y="528730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33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4A210171-AD84-410D-9014-00A77EB7536D}"/>
                </a:ext>
              </a:extLst>
            </p:cNvPr>
            <p:cNvSpPr txBox="1"/>
            <p:nvPr/>
          </p:nvSpPr>
          <p:spPr>
            <a:xfrm>
              <a:off x="457238" y="528839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34</a:t>
              </a:r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40444E1D-F131-411B-B118-F85EDFDDE327}"/>
                </a:ext>
              </a:extLst>
            </p:cNvPr>
            <p:cNvSpPr txBox="1"/>
            <p:nvPr/>
          </p:nvSpPr>
          <p:spPr>
            <a:xfrm>
              <a:off x="604708" y="528690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35</a:t>
              </a:r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40561C96-DB21-483A-9EC2-015B1CBD7173}"/>
                </a:ext>
              </a:extLst>
            </p:cNvPr>
            <p:cNvSpPr txBox="1"/>
            <p:nvPr/>
          </p:nvSpPr>
          <p:spPr>
            <a:xfrm>
              <a:off x="753918" y="5287952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20B70960-E1C5-46F8-AF37-C846C192BF2A}"/>
                </a:ext>
              </a:extLst>
            </p:cNvPr>
            <p:cNvSpPr txBox="1"/>
            <p:nvPr/>
          </p:nvSpPr>
          <p:spPr>
            <a:xfrm>
              <a:off x="900942" y="5288540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37</a:t>
              </a:r>
            </a:p>
          </p:txBody>
        </p: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1EDE6400-503D-4D04-959E-E68D611BE9FE}"/>
                </a:ext>
              </a:extLst>
            </p:cNvPr>
            <p:cNvSpPr txBox="1"/>
            <p:nvPr/>
          </p:nvSpPr>
          <p:spPr>
            <a:xfrm>
              <a:off x="1049795" y="528912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38</a:t>
              </a:r>
            </a:p>
          </p:txBody>
        </p: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5FB39763-010A-4CC9-8A4D-55A1B34F6FF2}"/>
                </a:ext>
              </a:extLst>
            </p:cNvPr>
            <p:cNvSpPr txBox="1"/>
            <p:nvPr/>
          </p:nvSpPr>
          <p:spPr>
            <a:xfrm>
              <a:off x="1198525" y="5289610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39</a:t>
              </a:r>
            </a:p>
          </p:txBody>
        </p: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0B7BA56F-F8AD-4E3A-A2F5-9B7F592A4BDC}"/>
                </a:ext>
              </a:extLst>
            </p:cNvPr>
            <p:cNvSpPr txBox="1"/>
            <p:nvPr/>
          </p:nvSpPr>
          <p:spPr>
            <a:xfrm>
              <a:off x="160904" y="509386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40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310775C9-DC89-49B0-9750-3662F80F0902}"/>
                </a:ext>
              </a:extLst>
            </p:cNvPr>
            <p:cNvSpPr txBox="1"/>
            <p:nvPr/>
          </p:nvSpPr>
          <p:spPr>
            <a:xfrm>
              <a:off x="309475" y="5094300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41</a:t>
              </a:r>
            </a:p>
          </p:txBody>
        </p:sp>
        <p:sp>
          <p:nvSpPr>
            <p:cNvPr id="93" name="Textfeld 92">
              <a:extLst>
                <a:ext uri="{FF2B5EF4-FFF2-40B4-BE49-F238E27FC236}">
                  <a16:creationId xmlns:a16="http://schemas.microsoft.com/office/drawing/2014/main" id="{5EE35F35-C3C0-4C3E-B6D4-AA5F072621EE}"/>
                </a:ext>
              </a:extLst>
            </p:cNvPr>
            <p:cNvSpPr txBox="1"/>
            <p:nvPr/>
          </p:nvSpPr>
          <p:spPr>
            <a:xfrm>
              <a:off x="458327" y="509453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42</a:t>
              </a:r>
            </a:p>
          </p:txBody>
        </p: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9C3C6780-0652-453E-AC89-69D90F3ED1BF}"/>
                </a:ext>
              </a:extLst>
            </p:cNvPr>
            <p:cNvSpPr txBox="1"/>
            <p:nvPr/>
          </p:nvSpPr>
          <p:spPr>
            <a:xfrm>
              <a:off x="604073" y="5095099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43</a:t>
              </a: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CAC02768-BD9C-4C53-8111-70ACD47A5DC8}"/>
                </a:ext>
              </a:extLst>
            </p:cNvPr>
            <p:cNvSpPr txBox="1"/>
            <p:nvPr/>
          </p:nvSpPr>
          <p:spPr>
            <a:xfrm>
              <a:off x="753458" y="509570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44</a:t>
              </a:r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18789504-2C1C-4244-9EE8-5AF1E3113AE4}"/>
                </a:ext>
              </a:extLst>
            </p:cNvPr>
            <p:cNvSpPr txBox="1"/>
            <p:nvPr/>
          </p:nvSpPr>
          <p:spPr>
            <a:xfrm>
              <a:off x="902014" y="5096112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45</a:t>
              </a:r>
            </a:p>
          </p:txBody>
        </p:sp>
        <p:sp>
          <p:nvSpPr>
            <p:cNvPr id="97" name="Textfeld 96">
              <a:extLst>
                <a:ext uri="{FF2B5EF4-FFF2-40B4-BE49-F238E27FC236}">
                  <a16:creationId xmlns:a16="http://schemas.microsoft.com/office/drawing/2014/main" id="{8331CCCD-F7EB-47E5-A3A2-B758A9BD2E6D}"/>
                </a:ext>
              </a:extLst>
            </p:cNvPr>
            <p:cNvSpPr txBox="1"/>
            <p:nvPr/>
          </p:nvSpPr>
          <p:spPr>
            <a:xfrm>
              <a:off x="1047616" y="5096064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46</a:t>
              </a:r>
            </a:p>
          </p:txBody>
        </p: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3D854C9B-1CDE-405F-80D1-C1E3AC7369EF}"/>
                </a:ext>
              </a:extLst>
            </p:cNvPr>
            <p:cNvSpPr txBox="1"/>
            <p:nvPr/>
          </p:nvSpPr>
          <p:spPr>
            <a:xfrm>
              <a:off x="1197148" y="509305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47</a:t>
              </a:r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66B0BFD8-FB15-4389-B9ED-7E7D0EAA6FBD}"/>
                </a:ext>
              </a:extLst>
            </p:cNvPr>
            <p:cNvSpPr txBox="1"/>
            <p:nvPr/>
          </p:nvSpPr>
          <p:spPr>
            <a:xfrm>
              <a:off x="1346237" y="509180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48</a:t>
              </a:r>
            </a:p>
          </p:txBody>
        </p:sp>
        <p:sp>
          <p:nvSpPr>
            <p:cNvPr id="100" name="Textfeld 99">
              <a:extLst>
                <a:ext uri="{FF2B5EF4-FFF2-40B4-BE49-F238E27FC236}">
                  <a16:creationId xmlns:a16="http://schemas.microsoft.com/office/drawing/2014/main" id="{2A9869F5-07AE-4BCD-829A-DF1DDADC9145}"/>
                </a:ext>
              </a:extLst>
            </p:cNvPr>
            <p:cNvSpPr txBox="1"/>
            <p:nvPr/>
          </p:nvSpPr>
          <p:spPr>
            <a:xfrm>
              <a:off x="1495101" y="509244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49</a:t>
              </a:r>
            </a:p>
          </p:txBody>
        </p:sp>
        <p:sp>
          <p:nvSpPr>
            <p:cNvPr id="101" name="Textfeld 100">
              <a:extLst>
                <a:ext uri="{FF2B5EF4-FFF2-40B4-BE49-F238E27FC236}">
                  <a16:creationId xmlns:a16="http://schemas.microsoft.com/office/drawing/2014/main" id="{516C6E73-00A7-4682-A764-61ABE32D5EBB}"/>
                </a:ext>
              </a:extLst>
            </p:cNvPr>
            <p:cNvSpPr txBox="1"/>
            <p:nvPr/>
          </p:nvSpPr>
          <p:spPr>
            <a:xfrm>
              <a:off x="1643343" y="509219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723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rafik 120">
            <a:extLst>
              <a:ext uri="{FF2B5EF4-FFF2-40B4-BE49-F238E27FC236}">
                <a16:creationId xmlns:a16="http://schemas.microsoft.com/office/drawing/2014/main" id="{30B169AF-0A50-45FC-828A-1858252248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pic>
        <p:nvPicPr>
          <p:cNvPr id="122" name="Grafik 121">
            <a:extLst>
              <a:ext uri="{FF2B5EF4-FFF2-40B4-BE49-F238E27FC236}">
                <a16:creationId xmlns:a16="http://schemas.microsoft.com/office/drawing/2014/main" id="{56FF0812-9DC0-42F0-A28F-F77DD89156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44"/>
          <a:stretch/>
        </p:blipFill>
        <p:spPr>
          <a:xfrm>
            <a:off x="-131808" y="3822196"/>
            <a:ext cx="1558340" cy="2291804"/>
          </a:xfrm>
          <a:prstGeom prst="rect">
            <a:avLst/>
          </a:prstGeom>
        </p:spPr>
      </p:pic>
      <p:sp>
        <p:nvSpPr>
          <p:cNvPr id="124" name="Flussdiagramm: Alternativer Prozess 123">
            <a:extLst>
              <a:ext uri="{FF2B5EF4-FFF2-40B4-BE49-F238E27FC236}">
                <a16:creationId xmlns:a16="http://schemas.microsoft.com/office/drawing/2014/main" id="{3BE43119-01DA-4A2E-BDAE-EA166BC93D0A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32FDD9CD-5912-43EA-ADCF-575B1B06C961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26" name="Grafik 125">
            <a:extLst>
              <a:ext uri="{FF2B5EF4-FFF2-40B4-BE49-F238E27FC236}">
                <a16:creationId xmlns:a16="http://schemas.microsoft.com/office/drawing/2014/main" id="{6F267A68-240A-4B81-A171-28B324E76F9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128" name="Flussdiagramm: Alternativer Prozess 127">
            <a:extLst>
              <a:ext uri="{FF2B5EF4-FFF2-40B4-BE49-F238E27FC236}">
                <a16:creationId xmlns:a16="http://schemas.microsoft.com/office/drawing/2014/main" id="{6622C2C7-CCBB-418D-82A9-331F924259A3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392" name="Textfeld 391">
            <a:extLst>
              <a:ext uri="{FF2B5EF4-FFF2-40B4-BE49-F238E27FC236}">
                <a16:creationId xmlns:a16="http://schemas.microsoft.com/office/drawing/2014/main" id="{B4255D10-75B8-4CC1-951D-41BCCFAC0C09}"/>
              </a:ext>
            </a:extLst>
          </p:cNvPr>
          <p:cNvSpPr txBox="1"/>
          <p:nvPr/>
        </p:nvSpPr>
        <p:spPr>
          <a:xfrm>
            <a:off x="1277781" y="2660559"/>
            <a:ext cx="28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94" name="Gruppieren 393">
            <a:extLst>
              <a:ext uri="{FF2B5EF4-FFF2-40B4-BE49-F238E27FC236}">
                <a16:creationId xmlns:a16="http://schemas.microsoft.com/office/drawing/2014/main" id="{7580625F-7E7C-4FA8-BA4C-95899DF6C2B7}"/>
              </a:ext>
            </a:extLst>
          </p:cNvPr>
          <p:cNvGrpSpPr/>
          <p:nvPr/>
        </p:nvGrpSpPr>
        <p:grpSpPr>
          <a:xfrm>
            <a:off x="2945957" y="2223004"/>
            <a:ext cx="4718169" cy="568178"/>
            <a:chOff x="3282727" y="4148261"/>
            <a:chExt cx="5645861" cy="679894"/>
          </a:xfrm>
          <a:solidFill>
            <a:srgbClr val="062C50"/>
          </a:solidFill>
        </p:grpSpPr>
        <p:sp>
          <p:nvSpPr>
            <p:cNvPr id="400" name="Rechteck: abgerundete Ecken 399">
              <a:extLst>
                <a:ext uri="{FF2B5EF4-FFF2-40B4-BE49-F238E27FC236}">
                  <a16:creationId xmlns:a16="http://schemas.microsoft.com/office/drawing/2014/main" id="{A8F135BD-40AE-4329-90F8-C0F448D5408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1" name="Rechteck: abgerundete Ecken 400">
              <a:extLst>
                <a:ext uri="{FF2B5EF4-FFF2-40B4-BE49-F238E27FC236}">
                  <a16:creationId xmlns:a16="http://schemas.microsoft.com/office/drawing/2014/main" id="{DFB40AEE-D8FA-4CA7-B57D-6F629296FA8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2" name="Rechteck: abgerundete Ecken 401">
              <a:extLst>
                <a:ext uri="{FF2B5EF4-FFF2-40B4-BE49-F238E27FC236}">
                  <a16:creationId xmlns:a16="http://schemas.microsoft.com/office/drawing/2014/main" id="{4693CDAE-0CE7-462F-A7AB-F7585E43C1E7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3" name="Rechteck: abgerundete Ecken 402">
              <a:extLst>
                <a:ext uri="{FF2B5EF4-FFF2-40B4-BE49-F238E27FC236}">
                  <a16:creationId xmlns:a16="http://schemas.microsoft.com/office/drawing/2014/main" id="{F52F81E1-C30B-4E61-8029-3612EB4F3468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4" name="Rechteck: abgerundete Ecken 403">
              <a:extLst>
                <a:ext uri="{FF2B5EF4-FFF2-40B4-BE49-F238E27FC236}">
                  <a16:creationId xmlns:a16="http://schemas.microsoft.com/office/drawing/2014/main" id="{0EB78652-0B9E-4558-B4A5-F5F498D1715D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5" name="Rechteck: abgerundete Ecken 404">
              <a:extLst>
                <a:ext uri="{FF2B5EF4-FFF2-40B4-BE49-F238E27FC236}">
                  <a16:creationId xmlns:a16="http://schemas.microsoft.com/office/drawing/2014/main" id="{B9EBE26F-FB33-4F12-9791-9D977E75C23F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6" name="Rechteck: abgerundete Ecken 405">
              <a:extLst>
                <a:ext uri="{FF2B5EF4-FFF2-40B4-BE49-F238E27FC236}">
                  <a16:creationId xmlns:a16="http://schemas.microsoft.com/office/drawing/2014/main" id="{BFAA48E5-8D8A-4E63-AEBE-FE590A1A80E1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95" name="Freihandform: Form 394">
            <a:extLst>
              <a:ext uri="{FF2B5EF4-FFF2-40B4-BE49-F238E27FC236}">
                <a16:creationId xmlns:a16="http://schemas.microsoft.com/office/drawing/2014/main" id="{611A3620-9DFE-47F2-887A-FADFF39A9E3B}"/>
              </a:ext>
            </a:extLst>
          </p:cNvPr>
          <p:cNvSpPr/>
          <p:nvPr/>
        </p:nvSpPr>
        <p:spPr>
          <a:xfrm>
            <a:off x="8489667" y="2258724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6" name="Freihandform: Form 395">
            <a:extLst>
              <a:ext uri="{FF2B5EF4-FFF2-40B4-BE49-F238E27FC236}">
                <a16:creationId xmlns:a16="http://schemas.microsoft.com/office/drawing/2014/main" id="{A227EFDB-2008-41F3-AE9F-BA4D2F186744}"/>
              </a:ext>
            </a:extLst>
          </p:cNvPr>
          <p:cNvSpPr/>
          <p:nvPr/>
        </p:nvSpPr>
        <p:spPr>
          <a:xfrm>
            <a:off x="8436679" y="221764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7" name="Rechteck: abgerundete Ecken 396">
            <a:extLst>
              <a:ext uri="{FF2B5EF4-FFF2-40B4-BE49-F238E27FC236}">
                <a16:creationId xmlns:a16="http://schemas.microsoft.com/office/drawing/2014/main" id="{B40E915F-0E75-4CE2-97DA-7B93CF9E3E4B}"/>
              </a:ext>
            </a:extLst>
          </p:cNvPr>
          <p:cNvSpPr/>
          <p:nvPr/>
        </p:nvSpPr>
        <p:spPr>
          <a:xfrm>
            <a:off x="7723903" y="222309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77" name="Textfeld 376">
            <a:extLst>
              <a:ext uri="{FF2B5EF4-FFF2-40B4-BE49-F238E27FC236}">
                <a16:creationId xmlns:a16="http://schemas.microsoft.com/office/drawing/2014/main" id="{8E5EE671-8CF8-498F-BC19-32EAD82E40B9}"/>
              </a:ext>
            </a:extLst>
          </p:cNvPr>
          <p:cNvSpPr txBox="1"/>
          <p:nvPr/>
        </p:nvSpPr>
        <p:spPr>
          <a:xfrm>
            <a:off x="1267324" y="3459070"/>
            <a:ext cx="32092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D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79" name="Gruppieren 378">
            <a:extLst>
              <a:ext uri="{FF2B5EF4-FFF2-40B4-BE49-F238E27FC236}">
                <a16:creationId xmlns:a16="http://schemas.microsoft.com/office/drawing/2014/main" id="{8DC0339E-B66C-47B3-A051-A74A5D451467}"/>
              </a:ext>
            </a:extLst>
          </p:cNvPr>
          <p:cNvGrpSpPr/>
          <p:nvPr/>
        </p:nvGrpSpPr>
        <p:grpSpPr>
          <a:xfrm>
            <a:off x="1578087" y="3034783"/>
            <a:ext cx="6091874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83" name="Rechteck: abgerundete Ecken 382">
              <a:extLst>
                <a:ext uri="{FF2B5EF4-FFF2-40B4-BE49-F238E27FC236}">
                  <a16:creationId xmlns:a16="http://schemas.microsoft.com/office/drawing/2014/main" id="{45DB118B-BAB4-4B90-9E6A-D4F931459F60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4" name="Rechteck: abgerundete Ecken 383">
              <a:extLst>
                <a:ext uri="{FF2B5EF4-FFF2-40B4-BE49-F238E27FC236}">
                  <a16:creationId xmlns:a16="http://schemas.microsoft.com/office/drawing/2014/main" id="{D0DC3C1B-4F56-49E9-A55E-187E287E8E89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5" name="Rechteck: abgerundete Ecken 384">
              <a:extLst>
                <a:ext uri="{FF2B5EF4-FFF2-40B4-BE49-F238E27FC236}">
                  <a16:creationId xmlns:a16="http://schemas.microsoft.com/office/drawing/2014/main" id="{63DBAD73-7E3E-4601-8A80-00026019774B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6" name="Rechteck: abgerundete Ecken 385">
              <a:extLst>
                <a:ext uri="{FF2B5EF4-FFF2-40B4-BE49-F238E27FC236}">
                  <a16:creationId xmlns:a16="http://schemas.microsoft.com/office/drawing/2014/main" id="{CB772F56-EA02-47AC-8A29-306203E9057D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7" name="Rechteck: abgerundete Ecken 386">
              <a:extLst>
                <a:ext uri="{FF2B5EF4-FFF2-40B4-BE49-F238E27FC236}">
                  <a16:creationId xmlns:a16="http://schemas.microsoft.com/office/drawing/2014/main" id="{A66C2EC8-F47A-4B98-863D-44E8E2C0B070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8" name="Rechteck: abgerundete Ecken 387">
              <a:extLst>
                <a:ext uri="{FF2B5EF4-FFF2-40B4-BE49-F238E27FC236}">
                  <a16:creationId xmlns:a16="http://schemas.microsoft.com/office/drawing/2014/main" id="{0A10E07F-244F-46BB-A580-26DC467951DF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9" name="Rechteck: abgerundete Ecken 388">
              <a:extLst>
                <a:ext uri="{FF2B5EF4-FFF2-40B4-BE49-F238E27FC236}">
                  <a16:creationId xmlns:a16="http://schemas.microsoft.com/office/drawing/2014/main" id="{43D45E27-FC6A-46B1-AD94-C884D1924C4A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0" name="Rechteck: abgerundete Ecken 389">
              <a:extLst>
                <a:ext uri="{FF2B5EF4-FFF2-40B4-BE49-F238E27FC236}">
                  <a16:creationId xmlns:a16="http://schemas.microsoft.com/office/drawing/2014/main" id="{5B9332B3-4BB3-4FFA-86E0-3465203D49D8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1" name="Rechteck: abgerundete Ecken 390">
              <a:extLst>
                <a:ext uri="{FF2B5EF4-FFF2-40B4-BE49-F238E27FC236}">
                  <a16:creationId xmlns:a16="http://schemas.microsoft.com/office/drawing/2014/main" id="{D2B3AED2-D8C2-4E53-9C64-77400CD22AEE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80" name="Freihandform: Form 379">
            <a:extLst>
              <a:ext uri="{FF2B5EF4-FFF2-40B4-BE49-F238E27FC236}">
                <a16:creationId xmlns:a16="http://schemas.microsoft.com/office/drawing/2014/main" id="{7C6D3028-5061-4423-AD5D-3D8D239CBF3E}"/>
              </a:ext>
            </a:extLst>
          </p:cNvPr>
          <p:cNvSpPr/>
          <p:nvPr/>
        </p:nvSpPr>
        <p:spPr>
          <a:xfrm>
            <a:off x="8495502" y="307050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1" name="Freihandform: Form 380">
            <a:extLst>
              <a:ext uri="{FF2B5EF4-FFF2-40B4-BE49-F238E27FC236}">
                <a16:creationId xmlns:a16="http://schemas.microsoft.com/office/drawing/2014/main" id="{7C4F0B02-83FA-4A12-8CE5-51CBDD7407DC}"/>
              </a:ext>
            </a:extLst>
          </p:cNvPr>
          <p:cNvSpPr/>
          <p:nvPr/>
        </p:nvSpPr>
        <p:spPr>
          <a:xfrm>
            <a:off x="8442514" y="302942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2" name="Rechteck: abgerundete Ecken 381">
            <a:extLst>
              <a:ext uri="{FF2B5EF4-FFF2-40B4-BE49-F238E27FC236}">
                <a16:creationId xmlns:a16="http://schemas.microsoft.com/office/drawing/2014/main" id="{1282DFC4-F266-4AD6-9F4C-310A22A05E37}"/>
              </a:ext>
            </a:extLst>
          </p:cNvPr>
          <p:cNvSpPr/>
          <p:nvPr/>
        </p:nvSpPr>
        <p:spPr>
          <a:xfrm>
            <a:off x="7729738" y="303487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2" name="Textfeld 361">
            <a:extLst>
              <a:ext uri="{FF2B5EF4-FFF2-40B4-BE49-F238E27FC236}">
                <a16:creationId xmlns:a16="http://schemas.microsoft.com/office/drawing/2014/main" id="{E8753B8F-667E-4FC9-8455-5F3A5A76EA6E}"/>
              </a:ext>
            </a:extLst>
          </p:cNvPr>
          <p:cNvSpPr txBox="1"/>
          <p:nvPr/>
        </p:nvSpPr>
        <p:spPr>
          <a:xfrm>
            <a:off x="1264439" y="4281188"/>
            <a:ext cx="2614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64" name="Gruppieren 363">
            <a:extLst>
              <a:ext uri="{FF2B5EF4-FFF2-40B4-BE49-F238E27FC236}">
                <a16:creationId xmlns:a16="http://schemas.microsoft.com/office/drawing/2014/main" id="{58D08648-B1B6-4449-AD55-86AFFE24003C}"/>
              </a:ext>
            </a:extLst>
          </p:cNvPr>
          <p:cNvGrpSpPr/>
          <p:nvPr/>
        </p:nvGrpSpPr>
        <p:grpSpPr>
          <a:xfrm>
            <a:off x="1577266" y="3854466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68" name="Rechteck: abgerundete Ecken 367">
              <a:extLst>
                <a:ext uri="{FF2B5EF4-FFF2-40B4-BE49-F238E27FC236}">
                  <a16:creationId xmlns:a16="http://schemas.microsoft.com/office/drawing/2014/main" id="{97EBA017-3F75-4D15-9A2C-73EA38E0C3AA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69" name="Rechteck: abgerundete Ecken 368">
              <a:extLst>
                <a:ext uri="{FF2B5EF4-FFF2-40B4-BE49-F238E27FC236}">
                  <a16:creationId xmlns:a16="http://schemas.microsoft.com/office/drawing/2014/main" id="{A559BA71-65D9-4E7F-A783-9FCF66D03650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0" name="Rechteck: abgerundete Ecken 369">
              <a:extLst>
                <a:ext uri="{FF2B5EF4-FFF2-40B4-BE49-F238E27FC236}">
                  <a16:creationId xmlns:a16="http://schemas.microsoft.com/office/drawing/2014/main" id="{C4E449B5-8393-4520-9C63-C18CFFB5807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1" name="Rechteck: abgerundete Ecken 370">
              <a:extLst>
                <a:ext uri="{FF2B5EF4-FFF2-40B4-BE49-F238E27FC236}">
                  <a16:creationId xmlns:a16="http://schemas.microsoft.com/office/drawing/2014/main" id="{D793C6EF-1B15-4F17-9C41-7DD5AE717AD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2" name="Rechteck: abgerundete Ecken 371">
              <a:extLst>
                <a:ext uri="{FF2B5EF4-FFF2-40B4-BE49-F238E27FC236}">
                  <a16:creationId xmlns:a16="http://schemas.microsoft.com/office/drawing/2014/main" id="{78C30CE0-BCE2-4127-A0CB-3E3E4059559A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3" name="Rechteck: abgerundete Ecken 372">
              <a:extLst>
                <a:ext uri="{FF2B5EF4-FFF2-40B4-BE49-F238E27FC236}">
                  <a16:creationId xmlns:a16="http://schemas.microsoft.com/office/drawing/2014/main" id="{F9B76325-4E55-4B30-A891-BBFEFC578FF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4" name="Rechteck: abgerundete Ecken 373">
              <a:extLst>
                <a:ext uri="{FF2B5EF4-FFF2-40B4-BE49-F238E27FC236}">
                  <a16:creationId xmlns:a16="http://schemas.microsoft.com/office/drawing/2014/main" id="{73BC3E50-96EF-45B8-A9AC-BB0CE9761FA2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5" name="Rechteck: abgerundete Ecken 374">
              <a:extLst>
                <a:ext uri="{FF2B5EF4-FFF2-40B4-BE49-F238E27FC236}">
                  <a16:creationId xmlns:a16="http://schemas.microsoft.com/office/drawing/2014/main" id="{489C0CDD-7489-4F67-9210-12E483F04347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6" name="Rechteck: abgerundete Ecken 375">
              <a:extLst>
                <a:ext uri="{FF2B5EF4-FFF2-40B4-BE49-F238E27FC236}">
                  <a16:creationId xmlns:a16="http://schemas.microsoft.com/office/drawing/2014/main" id="{02F4B221-40E2-4A82-8410-EF4C77EBC105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65" name="Freihandform: Form 364">
            <a:extLst>
              <a:ext uri="{FF2B5EF4-FFF2-40B4-BE49-F238E27FC236}">
                <a16:creationId xmlns:a16="http://schemas.microsoft.com/office/drawing/2014/main" id="{5B1058DF-350B-4020-A6DD-4879048D2418}"/>
              </a:ext>
            </a:extLst>
          </p:cNvPr>
          <p:cNvSpPr/>
          <p:nvPr/>
        </p:nvSpPr>
        <p:spPr>
          <a:xfrm>
            <a:off x="8494680" y="3890186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6" name="Freihandform: Form 365">
            <a:extLst>
              <a:ext uri="{FF2B5EF4-FFF2-40B4-BE49-F238E27FC236}">
                <a16:creationId xmlns:a16="http://schemas.microsoft.com/office/drawing/2014/main" id="{305B17EE-740A-4E5B-9B8B-1557244286C3}"/>
              </a:ext>
            </a:extLst>
          </p:cNvPr>
          <p:cNvSpPr/>
          <p:nvPr/>
        </p:nvSpPr>
        <p:spPr>
          <a:xfrm>
            <a:off x="8441692" y="3849110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7" name="Rechteck: abgerundete Ecken 366">
            <a:extLst>
              <a:ext uri="{FF2B5EF4-FFF2-40B4-BE49-F238E27FC236}">
                <a16:creationId xmlns:a16="http://schemas.microsoft.com/office/drawing/2014/main" id="{65D66DAF-B983-4A70-A28A-C592A0D5A5EB}"/>
              </a:ext>
            </a:extLst>
          </p:cNvPr>
          <p:cNvSpPr/>
          <p:nvPr/>
        </p:nvSpPr>
        <p:spPr>
          <a:xfrm>
            <a:off x="7728916" y="3854553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51" name="Textfeld 350">
            <a:extLst>
              <a:ext uri="{FF2B5EF4-FFF2-40B4-BE49-F238E27FC236}">
                <a16:creationId xmlns:a16="http://schemas.microsoft.com/office/drawing/2014/main" id="{0E64C8B2-1A37-4FAE-938C-38DF3D1BB453}"/>
              </a:ext>
            </a:extLst>
          </p:cNvPr>
          <p:cNvSpPr txBox="1"/>
          <p:nvPr/>
        </p:nvSpPr>
        <p:spPr>
          <a:xfrm>
            <a:off x="1232732" y="5570561"/>
            <a:ext cx="31290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52" name="Rechteck: abgerundete Ecken 351">
            <a:extLst>
              <a:ext uri="{FF2B5EF4-FFF2-40B4-BE49-F238E27FC236}">
                <a16:creationId xmlns:a16="http://schemas.microsoft.com/office/drawing/2014/main" id="{0146A524-A166-4363-8CD2-DCD11818F01C}"/>
              </a:ext>
            </a:extLst>
          </p:cNvPr>
          <p:cNvSpPr/>
          <p:nvPr/>
        </p:nvSpPr>
        <p:spPr>
          <a:xfrm>
            <a:off x="1574361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353" name="Rechteck: abgerundete Ecken 352">
            <a:extLst>
              <a:ext uri="{FF2B5EF4-FFF2-40B4-BE49-F238E27FC236}">
                <a16:creationId xmlns:a16="http://schemas.microsoft.com/office/drawing/2014/main" id="{C98AD8DA-0155-4316-8517-3FA043F17761}"/>
              </a:ext>
            </a:extLst>
          </p:cNvPr>
          <p:cNvSpPr/>
          <p:nvPr/>
        </p:nvSpPr>
        <p:spPr>
          <a:xfrm>
            <a:off x="2260267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354" name="Rechteck: abgerundete Ecken 353">
            <a:extLst>
              <a:ext uri="{FF2B5EF4-FFF2-40B4-BE49-F238E27FC236}">
                <a16:creationId xmlns:a16="http://schemas.microsoft.com/office/drawing/2014/main" id="{90FD0AE2-4308-4142-BF03-ACF83E151A6F}"/>
              </a:ext>
            </a:extLst>
          </p:cNvPr>
          <p:cNvSpPr/>
          <p:nvPr/>
        </p:nvSpPr>
        <p:spPr>
          <a:xfrm>
            <a:off x="2948063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355" name="Rechteck: abgerundete Ecken 354">
            <a:extLst>
              <a:ext uri="{FF2B5EF4-FFF2-40B4-BE49-F238E27FC236}">
                <a16:creationId xmlns:a16="http://schemas.microsoft.com/office/drawing/2014/main" id="{A28C17AA-6EFC-4F90-AA1B-8EB2C0836504}"/>
              </a:ext>
            </a:extLst>
          </p:cNvPr>
          <p:cNvSpPr/>
          <p:nvPr/>
        </p:nvSpPr>
        <p:spPr>
          <a:xfrm>
            <a:off x="3629741" y="5463075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6" name="Rechteck: abgerundete Ecken 355">
            <a:extLst>
              <a:ext uri="{FF2B5EF4-FFF2-40B4-BE49-F238E27FC236}">
                <a16:creationId xmlns:a16="http://schemas.microsoft.com/office/drawing/2014/main" id="{A5FC6841-7F14-4578-9736-EFFA1A65EA7B}"/>
              </a:ext>
            </a:extLst>
          </p:cNvPr>
          <p:cNvSpPr/>
          <p:nvPr/>
        </p:nvSpPr>
        <p:spPr>
          <a:xfrm>
            <a:off x="4318010" y="546307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357" name="Rechteck: abgerundete Ecken 356">
            <a:extLst>
              <a:ext uri="{FF2B5EF4-FFF2-40B4-BE49-F238E27FC236}">
                <a16:creationId xmlns:a16="http://schemas.microsoft.com/office/drawing/2014/main" id="{648AD58C-2C4E-4C4A-BA62-DD644280B05B}"/>
              </a:ext>
            </a:extLst>
          </p:cNvPr>
          <p:cNvSpPr/>
          <p:nvPr/>
        </p:nvSpPr>
        <p:spPr>
          <a:xfrm>
            <a:off x="4999504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8" name="Rechteck: abgerundete Ecken 357">
            <a:extLst>
              <a:ext uri="{FF2B5EF4-FFF2-40B4-BE49-F238E27FC236}">
                <a16:creationId xmlns:a16="http://schemas.microsoft.com/office/drawing/2014/main" id="{12EFD9D9-AF9E-458A-BC4D-926405100154}"/>
              </a:ext>
            </a:extLst>
          </p:cNvPr>
          <p:cNvSpPr/>
          <p:nvPr/>
        </p:nvSpPr>
        <p:spPr>
          <a:xfrm>
            <a:off x="5683020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9" name="Rechteck: abgerundete Ecken 358">
            <a:extLst>
              <a:ext uri="{FF2B5EF4-FFF2-40B4-BE49-F238E27FC236}">
                <a16:creationId xmlns:a16="http://schemas.microsoft.com/office/drawing/2014/main" id="{69E14864-467D-4D2E-968B-CF270BA89B1F}"/>
              </a:ext>
            </a:extLst>
          </p:cNvPr>
          <p:cNvSpPr/>
          <p:nvPr/>
        </p:nvSpPr>
        <p:spPr>
          <a:xfrm>
            <a:off x="6363474" y="5460886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0" name="Rechteck: abgerundete Ecken 359">
            <a:extLst>
              <a:ext uri="{FF2B5EF4-FFF2-40B4-BE49-F238E27FC236}">
                <a16:creationId xmlns:a16="http://schemas.microsoft.com/office/drawing/2014/main" id="{50CB73DD-1490-49FE-AEF5-F03962676169}"/>
              </a:ext>
            </a:extLst>
          </p:cNvPr>
          <p:cNvSpPr/>
          <p:nvPr/>
        </p:nvSpPr>
        <p:spPr>
          <a:xfrm>
            <a:off x="7043927" y="5460886"/>
            <a:ext cx="622305" cy="565988"/>
          </a:xfrm>
          <a:prstGeom prst="roundRect">
            <a:avLst/>
          </a:prstGeom>
          <a:solidFill>
            <a:srgbClr val="004AB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1" name="Freihandform: Form 360">
            <a:extLst>
              <a:ext uri="{FF2B5EF4-FFF2-40B4-BE49-F238E27FC236}">
                <a16:creationId xmlns:a16="http://schemas.microsoft.com/office/drawing/2014/main" id="{3C7A5897-634E-4C0D-8DF7-FBE6060A5EDA}"/>
              </a:ext>
            </a:extLst>
          </p:cNvPr>
          <p:cNvSpPr/>
          <p:nvPr/>
        </p:nvSpPr>
        <p:spPr>
          <a:xfrm>
            <a:off x="7738388" y="546850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2" name="Rechteck: abgerundete Ecken 341">
            <a:extLst>
              <a:ext uri="{FF2B5EF4-FFF2-40B4-BE49-F238E27FC236}">
                <a16:creationId xmlns:a16="http://schemas.microsoft.com/office/drawing/2014/main" id="{94541B61-06E0-471D-8617-5B4C1A9C4063}"/>
              </a:ext>
            </a:extLst>
          </p:cNvPr>
          <p:cNvSpPr/>
          <p:nvPr/>
        </p:nvSpPr>
        <p:spPr>
          <a:xfrm>
            <a:off x="1571429" y="4657214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3" name="Rechteck: abgerundete Ecken 342">
            <a:extLst>
              <a:ext uri="{FF2B5EF4-FFF2-40B4-BE49-F238E27FC236}">
                <a16:creationId xmlns:a16="http://schemas.microsoft.com/office/drawing/2014/main" id="{83661C2A-32AF-4C0E-A5BB-5A72F374332A}"/>
              </a:ext>
            </a:extLst>
          </p:cNvPr>
          <p:cNvSpPr/>
          <p:nvPr/>
        </p:nvSpPr>
        <p:spPr>
          <a:xfrm>
            <a:off x="2257335" y="4657214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4" name="Rechteck: abgerundete Ecken 343">
            <a:extLst>
              <a:ext uri="{FF2B5EF4-FFF2-40B4-BE49-F238E27FC236}">
                <a16:creationId xmlns:a16="http://schemas.microsoft.com/office/drawing/2014/main" id="{B321B26C-E2AC-4EFB-BAD8-98B7AE3253ED}"/>
              </a:ext>
            </a:extLst>
          </p:cNvPr>
          <p:cNvSpPr/>
          <p:nvPr/>
        </p:nvSpPr>
        <p:spPr>
          <a:xfrm>
            <a:off x="2945133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5" name="Rechteck: abgerundete Ecken 344">
            <a:extLst>
              <a:ext uri="{FF2B5EF4-FFF2-40B4-BE49-F238E27FC236}">
                <a16:creationId xmlns:a16="http://schemas.microsoft.com/office/drawing/2014/main" id="{300A2179-C59C-4F64-97C2-37BAF9C619A8}"/>
              </a:ext>
            </a:extLst>
          </p:cNvPr>
          <p:cNvSpPr/>
          <p:nvPr/>
        </p:nvSpPr>
        <p:spPr>
          <a:xfrm>
            <a:off x="3626810" y="4659382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6" name="Rechteck: abgerundete Ecken 345">
            <a:extLst>
              <a:ext uri="{FF2B5EF4-FFF2-40B4-BE49-F238E27FC236}">
                <a16:creationId xmlns:a16="http://schemas.microsoft.com/office/drawing/2014/main" id="{151C54C6-F587-4753-8526-9607936E1DB2}"/>
              </a:ext>
            </a:extLst>
          </p:cNvPr>
          <p:cNvSpPr/>
          <p:nvPr/>
        </p:nvSpPr>
        <p:spPr>
          <a:xfrm>
            <a:off x="4315077" y="465937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7" name="Rechteck: abgerundete Ecken 346">
            <a:extLst>
              <a:ext uri="{FF2B5EF4-FFF2-40B4-BE49-F238E27FC236}">
                <a16:creationId xmlns:a16="http://schemas.microsoft.com/office/drawing/2014/main" id="{38011A91-DB46-4A48-83E5-CBF02B5ACC47}"/>
              </a:ext>
            </a:extLst>
          </p:cNvPr>
          <p:cNvSpPr/>
          <p:nvPr/>
        </p:nvSpPr>
        <p:spPr>
          <a:xfrm>
            <a:off x="4996571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8" name="Rechteck: abgerundete Ecken 347">
            <a:extLst>
              <a:ext uri="{FF2B5EF4-FFF2-40B4-BE49-F238E27FC236}">
                <a16:creationId xmlns:a16="http://schemas.microsoft.com/office/drawing/2014/main" id="{65BDDE88-E7AC-4A8C-8EC0-25C78427B94F}"/>
              </a:ext>
            </a:extLst>
          </p:cNvPr>
          <p:cNvSpPr/>
          <p:nvPr/>
        </p:nvSpPr>
        <p:spPr>
          <a:xfrm>
            <a:off x="5680089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9" name="Rechteck: abgerundete Ecken 348">
            <a:extLst>
              <a:ext uri="{FF2B5EF4-FFF2-40B4-BE49-F238E27FC236}">
                <a16:creationId xmlns:a16="http://schemas.microsoft.com/office/drawing/2014/main" id="{7930F58B-A2F6-4B84-8E28-C4F59F190F8A}"/>
              </a:ext>
            </a:extLst>
          </p:cNvPr>
          <p:cNvSpPr/>
          <p:nvPr/>
        </p:nvSpPr>
        <p:spPr>
          <a:xfrm>
            <a:off x="6360542" y="4657193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50" name="Rechteck: abgerundete Ecken 349">
            <a:extLst>
              <a:ext uri="{FF2B5EF4-FFF2-40B4-BE49-F238E27FC236}">
                <a16:creationId xmlns:a16="http://schemas.microsoft.com/office/drawing/2014/main" id="{6DBC5533-F23A-4F2C-9C82-8797AC6A7100}"/>
              </a:ext>
            </a:extLst>
          </p:cNvPr>
          <p:cNvSpPr/>
          <p:nvPr/>
        </p:nvSpPr>
        <p:spPr>
          <a:xfrm>
            <a:off x="7040996" y="4657193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38" name="Textfeld 337">
            <a:extLst>
              <a:ext uri="{FF2B5EF4-FFF2-40B4-BE49-F238E27FC236}">
                <a16:creationId xmlns:a16="http://schemas.microsoft.com/office/drawing/2014/main" id="{94A4347A-F839-4863-AC29-50A212057650}"/>
              </a:ext>
            </a:extLst>
          </p:cNvPr>
          <p:cNvSpPr txBox="1"/>
          <p:nvPr/>
        </p:nvSpPr>
        <p:spPr>
          <a:xfrm>
            <a:off x="1289799" y="4775276"/>
            <a:ext cx="2037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39" name="Freihandform: Form 338">
            <a:extLst>
              <a:ext uri="{FF2B5EF4-FFF2-40B4-BE49-F238E27FC236}">
                <a16:creationId xmlns:a16="http://schemas.microsoft.com/office/drawing/2014/main" id="{77907236-67F4-4061-A31F-C17C2F48E198}"/>
              </a:ext>
            </a:extLst>
          </p:cNvPr>
          <p:cNvSpPr/>
          <p:nvPr/>
        </p:nvSpPr>
        <p:spPr>
          <a:xfrm>
            <a:off x="8488843" y="469291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0" name="Freihandform: Form 339">
            <a:extLst>
              <a:ext uri="{FF2B5EF4-FFF2-40B4-BE49-F238E27FC236}">
                <a16:creationId xmlns:a16="http://schemas.microsoft.com/office/drawing/2014/main" id="{D96EAFBF-5ED3-41DF-91B5-6123E955C59C}"/>
              </a:ext>
            </a:extLst>
          </p:cNvPr>
          <p:cNvSpPr/>
          <p:nvPr/>
        </p:nvSpPr>
        <p:spPr>
          <a:xfrm>
            <a:off x="8435855" y="465183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1" name="Rechteck: abgerundete Ecken 340">
            <a:extLst>
              <a:ext uri="{FF2B5EF4-FFF2-40B4-BE49-F238E27FC236}">
                <a16:creationId xmlns:a16="http://schemas.microsoft.com/office/drawing/2014/main" id="{29A21FD2-53B8-407F-8174-FB82FD0B5986}"/>
              </a:ext>
            </a:extLst>
          </p:cNvPr>
          <p:cNvSpPr/>
          <p:nvPr/>
        </p:nvSpPr>
        <p:spPr>
          <a:xfrm>
            <a:off x="7723079" y="465728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324" name="Gruppieren 323">
            <a:extLst>
              <a:ext uri="{FF2B5EF4-FFF2-40B4-BE49-F238E27FC236}">
                <a16:creationId xmlns:a16="http://schemas.microsoft.com/office/drawing/2014/main" id="{D682E849-88B4-446B-91E6-E7B20488323B}"/>
              </a:ext>
            </a:extLst>
          </p:cNvPr>
          <p:cNvGrpSpPr/>
          <p:nvPr/>
        </p:nvGrpSpPr>
        <p:grpSpPr>
          <a:xfrm>
            <a:off x="1571130" y="1444755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28" name="Rechteck: abgerundete Ecken 327">
              <a:extLst>
                <a:ext uri="{FF2B5EF4-FFF2-40B4-BE49-F238E27FC236}">
                  <a16:creationId xmlns:a16="http://schemas.microsoft.com/office/drawing/2014/main" id="{B8D97BD0-EB83-48CA-987A-4C0D260821B6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29" name="Rechteck: abgerundete Ecken 328">
              <a:extLst>
                <a:ext uri="{FF2B5EF4-FFF2-40B4-BE49-F238E27FC236}">
                  <a16:creationId xmlns:a16="http://schemas.microsoft.com/office/drawing/2014/main" id="{40C37923-7D7B-41BF-A1F6-DF8D199BE4A5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0" name="Rechteck: abgerundete Ecken 329">
              <a:extLst>
                <a:ext uri="{FF2B5EF4-FFF2-40B4-BE49-F238E27FC236}">
                  <a16:creationId xmlns:a16="http://schemas.microsoft.com/office/drawing/2014/main" id="{6A3FB9BF-227F-4EC6-9E43-E8862E5E2961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1" name="Rechteck: abgerundete Ecken 330">
              <a:extLst>
                <a:ext uri="{FF2B5EF4-FFF2-40B4-BE49-F238E27FC236}">
                  <a16:creationId xmlns:a16="http://schemas.microsoft.com/office/drawing/2014/main" id="{6235165F-C01A-485D-BB57-D6E22022CCA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2" name="Rechteck: abgerundete Ecken 331">
              <a:extLst>
                <a:ext uri="{FF2B5EF4-FFF2-40B4-BE49-F238E27FC236}">
                  <a16:creationId xmlns:a16="http://schemas.microsoft.com/office/drawing/2014/main" id="{A4078B7F-3A1A-4D56-B923-40365B4E3DA6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3" name="Rechteck: abgerundete Ecken 332">
              <a:extLst>
                <a:ext uri="{FF2B5EF4-FFF2-40B4-BE49-F238E27FC236}">
                  <a16:creationId xmlns:a16="http://schemas.microsoft.com/office/drawing/2014/main" id="{A811B9EF-9C2D-4C6A-8B9C-A0F686B3CB1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4" name="Rechteck: abgerundete Ecken 333">
              <a:extLst>
                <a:ext uri="{FF2B5EF4-FFF2-40B4-BE49-F238E27FC236}">
                  <a16:creationId xmlns:a16="http://schemas.microsoft.com/office/drawing/2014/main" id="{60A19DD6-2110-4EAB-848D-248840651F55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5" name="Rechteck: abgerundete Ecken 334">
              <a:extLst>
                <a:ext uri="{FF2B5EF4-FFF2-40B4-BE49-F238E27FC236}">
                  <a16:creationId xmlns:a16="http://schemas.microsoft.com/office/drawing/2014/main" id="{DD25EC96-C669-40D6-A332-E3CB49A598FD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6" name="Rechteck: abgerundete Ecken 335">
              <a:extLst>
                <a:ext uri="{FF2B5EF4-FFF2-40B4-BE49-F238E27FC236}">
                  <a16:creationId xmlns:a16="http://schemas.microsoft.com/office/drawing/2014/main" id="{032CE7F9-F2FA-4244-983D-B3397A098E7B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25" name="Freihandform: Form 324">
            <a:extLst>
              <a:ext uri="{FF2B5EF4-FFF2-40B4-BE49-F238E27FC236}">
                <a16:creationId xmlns:a16="http://schemas.microsoft.com/office/drawing/2014/main" id="{7B45F1FB-7EEC-4092-BD5C-3EB60BC27C71}"/>
              </a:ext>
            </a:extLst>
          </p:cNvPr>
          <p:cNvSpPr/>
          <p:nvPr/>
        </p:nvSpPr>
        <p:spPr>
          <a:xfrm>
            <a:off x="8488544" y="148047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6" name="Freihandform: Form 325">
            <a:extLst>
              <a:ext uri="{FF2B5EF4-FFF2-40B4-BE49-F238E27FC236}">
                <a16:creationId xmlns:a16="http://schemas.microsoft.com/office/drawing/2014/main" id="{770CDE74-15F0-4E20-A109-6496F025CB34}"/>
              </a:ext>
            </a:extLst>
          </p:cNvPr>
          <p:cNvSpPr/>
          <p:nvPr/>
        </p:nvSpPr>
        <p:spPr>
          <a:xfrm>
            <a:off x="8435556" y="1439399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7" name="Rechteck: abgerundete Ecken 326">
            <a:extLst>
              <a:ext uri="{FF2B5EF4-FFF2-40B4-BE49-F238E27FC236}">
                <a16:creationId xmlns:a16="http://schemas.microsoft.com/office/drawing/2014/main" id="{5ACCA185-F77E-49C8-8F72-CEED86A90301}"/>
              </a:ext>
            </a:extLst>
          </p:cNvPr>
          <p:cNvSpPr/>
          <p:nvPr/>
        </p:nvSpPr>
        <p:spPr>
          <a:xfrm>
            <a:off x="7722780" y="1444842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407" name="Freihandform: Form 406">
            <a:extLst>
              <a:ext uri="{FF2B5EF4-FFF2-40B4-BE49-F238E27FC236}">
                <a16:creationId xmlns:a16="http://schemas.microsoft.com/office/drawing/2014/main" id="{2BE80545-5ED2-45DF-849E-575BABA666AB}"/>
              </a:ext>
            </a:extLst>
          </p:cNvPr>
          <p:cNvSpPr/>
          <p:nvPr/>
        </p:nvSpPr>
        <p:spPr>
          <a:xfrm>
            <a:off x="7783811" y="550958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314" name="Rechteck 313" hidden="1">
            <a:extLst>
              <a:ext uri="{FF2B5EF4-FFF2-40B4-BE49-F238E27FC236}">
                <a16:creationId xmlns:a16="http://schemas.microsoft.com/office/drawing/2014/main" id="{8B370C38-E99E-4FD1-B14A-6A33FF3C1218}"/>
              </a:ext>
            </a:extLst>
          </p:cNvPr>
          <p:cNvSpPr/>
          <p:nvPr/>
        </p:nvSpPr>
        <p:spPr>
          <a:xfrm>
            <a:off x="1601351" y="1456751"/>
            <a:ext cx="8995133" cy="45777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7" name="Grafik 126">
            <a:extLst>
              <a:ext uri="{FF2B5EF4-FFF2-40B4-BE49-F238E27FC236}">
                <a16:creationId xmlns:a16="http://schemas.microsoft.com/office/drawing/2014/main" id="{9C3A3760-7FEA-4AD0-AC4A-27AA741990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45722" y="5530112"/>
            <a:ext cx="415278" cy="415278"/>
          </a:xfrm>
          <a:prstGeom prst="rect">
            <a:avLst/>
          </a:prstGeom>
        </p:spPr>
      </p:pic>
      <p:sp>
        <p:nvSpPr>
          <p:cNvPr id="117" name="Rechteck: abgerundete Ecken 116">
            <a:hlinkClick r:id="rId10" action="ppaction://hlinksldjump"/>
            <a:extLst>
              <a:ext uri="{FF2B5EF4-FFF2-40B4-BE49-F238E27FC236}">
                <a16:creationId xmlns:a16="http://schemas.microsoft.com/office/drawing/2014/main" id="{8C229BD6-6AF6-4533-B854-53A5D5454B82}"/>
              </a:ext>
            </a:extLst>
          </p:cNvPr>
          <p:cNvSpPr/>
          <p:nvPr/>
        </p:nvSpPr>
        <p:spPr>
          <a:xfrm>
            <a:off x="1567246" y="2231110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14" name="Rechteck: abgerundete Ecken 113">
            <a:extLst>
              <a:ext uri="{FF2B5EF4-FFF2-40B4-BE49-F238E27FC236}">
                <a16:creationId xmlns:a16="http://schemas.microsoft.com/office/drawing/2014/main" id="{DF6FCA4B-B9EF-490F-8F0F-B54BBB377F4A}"/>
              </a:ext>
            </a:extLst>
          </p:cNvPr>
          <p:cNvSpPr/>
          <p:nvPr/>
        </p:nvSpPr>
        <p:spPr>
          <a:xfrm>
            <a:off x="2258015" y="2224445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8961F03D-9664-47E7-A5EE-8E47E6DC8737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15" name="Rechteck: abgerundete Ecken 114">
              <a:extLst>
                <a:ext uri="{FF2B5EF4-FFF2-40B4-BE49-F238E27FC236}">
                  <a16:creationId xmlns:a16="http://schemas.microsoft.com/office/drawing/2014/main" id="{640F3C3A-6FFF-42BD-B7D1-CCD8F5909270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6" name="Grafik 115">
              <a:hlinkClick r:id="rId11" action="ppaction://hlinksldjump"/>
              <a:extLst>
                <a:ext uri="{FF2B5EF4-FFF2-40B4-BE49-F238E27FC236}">
                  <a16:creationId xmlns:a16="http://schemas.microsoft.com/office/drawing/2014/main" id="{EF2D93C7-DCD8-4E3F-8323-4CE3D4F6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sp>
        <p:nvSpPr>
          <p:cNvPr id="134" name="Textfeld 133">
            <a:extLst>
              <a:ext uri="{FF2B5EF4-FFF2-40B4-BE49-F238E27FC236}">
                <a16:creationId xmlns:a16="http://schemas.microsoft.com/office/drawing/2014/main" id="{43FE9710-43F6-410D-9008-673DF1312332}"/>
              </a:ext>
            </a:extLst>
          </p:cNvPr>
          <p:cNvSpPr txBox="1"/>
          <p:nvPr/>
        </p:nvSpPr>
        <p:spPr>
          <a:xfrm>
            <a:off x="1276658" y="1882310"/>
            <a:ext cx="2792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pic>
        <p:nvPicPr>
          <p:cNvPr id="112" name="Grafik 111">
            <a:extLst>
              <a:ext uri="{FF2B5EF4-FFF2-40B4-BE49-F238E27FC236}">
                <a16:creationId xmlns:a16="http://schemas.microsoft.com/office/drawing/2014/main" id="{5B17A84B-1DFB-4FC0-9E78-73289E69763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133" name="Flussdiagramm: Alternativer Prozess 132">
            <a:extLst>
              <a:ext uri="{FF2B5EF4-FFF2-40B4-BE49-F238E27FC236}">
                <a16:creationId xmlns:a16="http://schemas.microsoft.com/office/drawing/2014/main" id="{1FD59E64-352D-4382-A93A-8A38755F5546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7F5EF82F-754D-4C19-9A3C-3B2C189729AC}"/>
              </a:ext>
            </a:extLst>
          </p:cNvPr>
          <p:cNvSpPr txBox="1"/>
          <p:nvPr/>
        </p:nvSpPr>
        <p:spPr>
          <a:xfrm>
            <a:off x="1232732" y="5570561"/>
            <a:ext cx="31290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03A8D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sz="1600" dirty="0">
              <a:latin typeface="Droid"/>
            </a:endParaRP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756928A-6C1D-4A97-82A0-C9CDFD34F622}"/>
              </a:ext>
            </a:extLst>
          </p:cNvPr>
          <p:cNvSpPr txBox="1"/>
          <p:nvPr/>
        </p:nvSpPr>
        <p:spPr>
          <a:xfrm>
            <a:off x="1276658" y="1882310"/>
            <a:ext cx="2792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03A8D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latin typeface="Droid"/>
            </a:endParaRPr>
          </a:p>
        </p:txBody>
      </p:sp>
      <p:pic>
        <p:nvPicPr>
          <p:cNvPr id="144" name="Grafik 143">
            <a:extLst>
              <a:ext uri="{FF2B5EF4-FFF2-40B4-BE49-F238E27FC236}">
                <a16:creationId xmlns:a16="http://schemas.microsoft.com/office/drawing/2014/main" id="{2D223A84-175D-4417-95B1-6ECEE1C7343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147" name="Grafik 146">
            <a:extLst>
              <a:ext uri="{FF2B5EF4-FFF2-40B4-BE49-F238E27FC236}">
                <a16:creationId xmlns:a16="http://schemas.microsoft.com/office/drawing/2014/main" id="{C0D44FDC-0463-4900-A5E5-E0E667BE211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22808470-3B63-4438-B2F5-D87E0D9085AB}"/>
              </a:ext>
            </a:extLst>
          </p:cNvPr>
          <p:cNvGrpSpPr/>
          <p:nvPr/>
        </p:nvGrpSpPr>
        <p:grpSpPr>
          <a:xfrm>
            <a:off x="-16411" y="-12700"/>
            <a:ext cx="2490316" cy="6674644"/>
            <a:chOff x="-16411" y="-12700"/>
            <a:chExt cx="2490316" cy="6674644"/>
          </a:xfrm>
        </p:grpSpPr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6778C77F-4486-4E2C-AA88-B0473612D7E7}"/>
                </a:ext>
              </a:extLst>
            </p:cNvPr>
            <p:cNvGrpSpPr/>
            <p:nvPr/>
          </p:nvGrpSpPr>
          <p:grpSpPr>
            <a:xfrm>
              <a:off x="-16411" y="-12700"/>
              <a:ext cx="2490316" cy="6674644"/>
              <a:chOff x="-2185551" y="0"/>
              <a:chExt cx="2490316" cy="6674644"/>
            </a:xfrm>
          </p:grpSpPr>
          <p:sp>
            <p:nvSpPr>
              <p:cNvPr id="151" name="Freihandform: Form 150">
                <a:extLst>
                  <a:ext uri="{FF2B5EF4-FFF2-40B4-BE49-F238E27FC236}">
                    <a16:creationId xmlns:a16="http://schemas.microsoft.com/office/drawing/2014/main" id="{AB3BB0A0-1DB0-4150-A5DC-B9EEF63BA6E3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52E4F"/>
                </a:solidFill>
                <a:extLst>
                  <a:ext uri="{C807C97D-BFC1-408E-A445-0C87EB9F89A2}">
                    <ask:lineSketchStyleProps xmlns:ask="http://schemas.microsoft.com/office/drawing/2018/sketchyshapes" sd="1517918351">
                      <a:custGeom>
                        <a:avLst/>
                        <a:gdLst>
                          <a:gd name="connsiteX0" fmla="*/ 0 w 2490316"/>
                          <a:gd name="connsiteY0" fmla="*/ 0 h 6674644"/>
                          <a:gd name="connsiteX1" fmla="*/ 472021 w 2490316"/>
                          <a:gd name="connsiteY1" fmla="*/ 0 h 6674644"/>
                          <a:gd name="connsiteX2" fmla="*/ 1029865 w 2490316"/>
                          <a:gd name="connsiteY2" fmla="*/ 0 h 6674644"/>
                          <a:gd name="connsiteX3" fmla="*/ 1609164 w 2490316"/>
                          <a:gd name="connsiteY3" fmla="*/ 0 h 6674644"/>
                          <a:gd name="connsiteX4" fmla="*/ 2145552 w 2490316"/>
                          <a:gd name="connsiteY4" fmla="*/ 0 h 6674644"/>
                          <a:gd name="connsiteX5" fmla="*/ 2145552 w 2490316"/>
                          <a:gd name="connsiteY5" fmla="*/ 588668 h 6674644"/>
                          <a:gd name="connsiteX6" fmla="*/ 2145552 w 2490316"/>
                          <a:gd name="connsiteY6" fmla="*/ 1119115 h 6674644"/>
                          <a:gd name="connsiteX7" fmla="*/ 2145552 w 2490316"/>
                          <a:gd name="connsiteY7" fmla="*/ 1591343 h 6674644"/>
                          <a:gd name="connsiteX8" fmla="*/ 2145552 w 2490316"/>
                          <a:gd name="connsiteY8" fmla="*/ 2121791 h 6674644"/>
                          <a:gd name="connsiteX9" fmla="*/ 2145552 w 2490316"/>
                          <a:gd name="connsiteY9" fmla="*/ 2652239 h 6674644"/>
                          <a:gd name="connsiteX10" fmla="*/ 2145552 w 2490316"/>
                          <a:gd name="connsiteY10" fmla="*/ 3124466 h 6674644"/>
                          <a:gd name="connsiteX11" fmla="*/ 2145552 w 2490316"/>
                          <a:gd name="connsiteY11" fmla="*/ 3887794 h 6674644"/>
                          <a:gd name="connsiteX12" fmla="*/ 2145552 w 2490316"/>
                          <a:gd name="connsiteY12" fmla="*/ 4592901 h 6674644"/>
                          <a:gd name="connsiteX13" fmla="*/ 2145552 w 2490316"/>
                          <a:gd name="connsiteY13" fmla="*/ 5821987 h 6674644"/>
                          <a:gd name="connsiteX14" fmla="*/ 2145164 w 2490316"/>
                          <a:gd name="connsiteY14" fmla="*/ 5823909 h 6674644"/>
                          <a:gd name="connsiteX15" fmla="*/ 2145164 w 2490316"/>
                          <a:gd name="connsiteY15" fmla="*/ 6244456 h 6674644"/>
                          <a:gd name="connsiteX16" fmla="*/ 2209377 w 2490316"/>
                          <a:gd name="connsiteY16" fmla="*/ 6341331 h 6674644"/>
                          <a:gd name="connsiteX17" fmla="*/ 2232366 w 2490316"/>
                          <a:gd name="connsiteY17" fmla="*/ 6345972 h 6674644"/>
                          <a:gd name="connsiteX18" fmla="*/ 2232366 w 2490316"/>
                          <a:gd name="connsiteY18" fmla="*/ 6348412 h 6674644"/>
                          <a:gd name="connsiteX19" fmla="*/ 2366525 w 2490316"/>
                          <a:gd name="connsiteY19" fmla="*/ 6348412 h 6674644"/>
                          <a:gd name="connsiteX20" fmla="*/ 2366525 w 2490316"/>
                          <a:gd name="connsiteY20" fmla="*/ 6349594 h 6674644"/>
                          <a:gd name="connsiteX21" fmla="*/ 2384222 w 2490316"/>
                          <a:gd name="connsiteY21" fmla="*/ 6349594 h 6674644"/>
                          <a:gd name="connsiteX22" fmla="*/ 2489359 w 2490316"/>
                          <a:gd name="connsiteY22" fmla="*/ 6454731 h 6674644"/>
                          <a:gd name="connsiteX23" fmla="*/ 2489359 w 2490316"/>
                          <a:gd name="connsiteY23" fmla="*/ 6475378 h 6674644"/>
                          <a:gd name="connsiteX24" fmla="*/ 2490316 w 2490316"/>
                          <a:gd name="connsiteY24" fmla="*/ 6475378 h 6674644"/>
                          <a:gd name="connsiteX25" fmla="*/ 2490316 w 2490316"/>
                          <a:gd name="connsiteY25" fmla="*/ 6569462 h 6674644"/>
                          <a:gd name="connsiteX26" fmla="*/ 2385179 w 2490316"/>
                          <a:gd name="connsiteY26" fmla="*/ 6674599 h 6674644"/>
                          <a:gd name="connsiteX27" fmla="*/ 2366525 w 2490316"/>
                          <a:gd name="connsiteY27" fmla="*/ 6674599 h 6674644"/>
                          <a:gd name="connsiteX28" fmla="*/ 2366525 w 2490316"/>
                          <a:gd name="connsiteY28" fmla="*/ 6674644 h 6674644"/>
                          <a:gd name="connsiteX29" fmla="*/ 2087378 w 2490316"/>
                          <a:gd name="connsiteY29" fmla="*/ 6674644 h 6674644"/>
                          <a:gd name="connsiteX30" fmla="*/ 2087378 w 2490316"/>
                          <a:gd name="connsiteY30" fmla="*/ 6674598 h 6674644"/>
                          <a:gd name="connsiteX31" fmla="*/ 1419873 w 2490316"/>
                          <a:gd name="connsiteY31" fmla="*/ 6674598 h 6674644"/>
                          <a:gd name="connsiteX32" fmla="*/ 1412295 w 2490316"/>
                          <a:gd name="connsiteY32" fmla="*/ 6673068 h 6674644"/>
                          <a:gd name="connsiteX33" fmla="*/ 955653 w 2490316"/>
                          <a:gd name="connsiteY33" fmla="*/ 6673068 h 6674644"/>
                          <a:gd name="connsiteX34" fmla="*/ 484888 w 2490316"/>
                          <a:gd name="connsiteY34" fmla="*/ 6673068 h 6674644"/>
                          <a:gd name="connsiteX35" fmla="*/ 0 w 2490316"/>
                          <a:gd name="connsiteY35" fmla="*/ 6673068 h 6674644"/>
                          <a:gd name="connsiteX36" fmla="*/ 0 w 2490316"/>
                          <a:gd name="connsiteY36" fmla="*/ 6005761 h 6674644"/>
                          <a:gd name="connsiteX37" fmla="*/ 0 w 2490316"/>
                          <a:gd name="connsiteY37" fmla="*/ 5204993 h 6674644"/>
                          <a:gd name="connsiteX38" fmla="*/ 0 w 2490316"/>
                          <a:gd name="connsiteY38" fmla="*/ 4404225 h 6674644"/>
                          <a:gd name="connsiteX39" fmla="*/ 0 w 2490316"/>
                          <a:gd name="connsiteY39" fmla="*/ 3870379 h 6674644"/>
                          <a:gd name="connsiteX40" fmla="*/ 0 w 2490316"/>
                          <a:gd name="connsiteY40" fmla="*/ 3336534 h 6674644"/>
                          <a:gd name="connsiteX41" fmla="*/ 0 w 2490316"/>
                          <a:gd name="connsiteY41" fmla="*/ 2535766 h 6674644"/>
                          <a:gd name="connsiteX42" fmla="*/ 0 w 2490316"/>
                          <a:gd name="connsiteY42" fmla="*/ 2001920 h 6674644"/>
                          <a:gd name="connsiteX43" fmla="*/ 0 w 2490316"/>
                          <a:gd name="connsiteY43" fmla="*/ 1267883 h 6674644"/>
                          <a:gd name="connsiteX44" fmla="*/ 0 w 2490316"/>
                          <a:gd name="connsiteY44" fmla="*/ 734037 h 6674644"/>
                          <a:gd name="connsiteX45" fmla="*/ 0 w 2490316"/>
                          <a:gd name="connsiteY45" fmla="*/ 0 h 66746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</a:cxnLst>
                        <a:rect l="l" t="t" r="r" b="b"/>
                        <a:pathLst>
                          <a:path w="2490316" h="6674644" fill="none" extrusionOk="0">
                            <a:moveTo>
                              <a:pt x="0" y="0"/>
                            </a:moveTo>
                            <a:cubicBezTo>
                              <a:pt x="155885" y="-7687"/>
                              <a:pt x="297172" y="13869"/>
                              <a:pt x="472021" y="0"/>
                            </a:cubicBezTo>
                            <a:cubicBezTo>
                              <a:pt x="646870" y="-13869"/>
                              <a:pt x="831837" y="25611"/>
                              <a:pt x="1029865" y="0"/>
                            </a:cubicBezTo>
                            <a:cubicBezTo>
                              <a:pt x="1227893" y="-25611"/>
                              <a:pt x="1453521" y="-25437"/>
                              <a:pt x="1609164" y="0"/>
                            </a:cubicBezTo>
                            <a:cubicBezTo>
                              <a:pt x="1764807" y="25437"/>
                              <a:pt x="1917854" y="11017"/>
                              <a:pt x="2145552" y="0"/>
                            </a:cubicBezTo>
                            <a:cubicBezTo>
                              <a:pt x="2122457" y="195267"/>
                              <a:pt x="2156554" y="400166"/>
                              <a:pt x="2145552" y="588668"/>
                            </a:cubicBezTo>
                            <a:cubicBezTo>
                              <a:pt x="2134550" y="777170"/>
                              <a:pt x="2122404" y="1004850"/>
                              <a:pt x="2145552" y="1119115"/>
                            </a:cubicBezTo>
                            <a:cubicBezTo>
                              <a:pt x="2168700" y="1233380"/>
                              <a:pt x="2155516" y="1413832"/>
                              <a:pt x="2145552" y="1591343"/>
                            </a:cubicBezTo>
                            <a:cubicBezTo>
                              <a:pt x="2135588" y="1768854"/>
                              <a:pt x="2162630" y="1944917"/>
                              <a:pt x="2145552" y="2121791"/>
                            </a:cubicBezTo>
                            <a:cubicBezTo>
                              <a:pt x="2128474" y="2298665"/>
                              <a:pt x="2142634" y="2448797"/>
                              <a:pt x="2145552" y="2652239"/>
                            </a:cubicBezTo>
                            <a:cubicBezTo>
                              <a:pt x="2148470" y="2855681"/>
                              <a:pt x="2145359" y="2963702"/>
                              <a:pt x="2145552" y="3124466"/>
                            </a:cubicBezTo>
                            <a:cubicBezTo>
                              <a:pt x="2145745" y="3285230"/>
                              <a:pt x="2136993" y="3699832"/>
                              <a:pt x="2145552" y="3887794"/>
                            </a:cubicBezTo>
                            <a:cubicBezTo>
                              <a:pt x="2154111" y="4075756"/>
                              <a:pt x="2119846" y="4393139"/>
                              <a:pt x="2145552" y="4592901"/>
                            </a:cubicBezTo>
                            <a:cubicBezTo>
                              <a:pt x="2171258" y="4792663"/>
                              <a:pt x="2174211" y="5498399"/>
                              <a:pt x="2145552" y="5821987"/>
                            </a:cubicBezTo>
                            <a:cubicBezTo>
                              <a:pt x="2145378" y="5822638"/>
                              <a:pt x="2145203" y="5823341"/>
                              <a:pt x="2145164" y="5823909"/>
                            </a:cubicBezTo>
                            <a:cubicBezTo>
                              <a:pt x="2155967" y="6021832"/>
                              <a:pt x="2162244" y="6043276"/>
                              <a:pt x="2145164" y="6244456"/>
                            </a:cubicBezTo>
                            <a:cubicBezTo>
                              <a:pt x="2151852" y="6286968"/>
                              <a:pt x="2170845" y="6334262"/>
                              <a:pt x="2209377" y="6341331"/>
                            </a:cubicBezTo>
                            <a:cubicBezTo>
                              <a:pt x="2218121" y="6341953"/>
                              <a:pt x="2225969" y="6344087"/>
                              <a:pt x="2232366" y="6345972"/>
                            </a:cubicBezTo>
                            <a:cubicBezTo>
                              <a:pt x="2232404" y="6346545"/>
                              <a:pt x="2232246" y="6347883"/>
                              <a:pt x="2232366" y="6348412"/>
                            </a:cubicBezTo>
                            <a:cubicBezTo>
                              <a:pt x="2292005" y="6349746"/>
                              <a:pt x="2320794" y="6349556"/>
                              <a:pt x="2366525" y="6348412"/>
                            </a:cubicBezTo>
                            <a:cubicBezTo>
                              <a:pt x="2366468" y="6348795"/>
                              <a:pt x="2366572" y="6349116"/>
                              <a:pt x="2366525" y="6349594"/>
                            </a:cubicBezTo>
                            <a:cubicBezTo>
                              <a:pt x="2374330" y="6349105"/>
                              <a:pt x="2376057" y="6348991"/>
                              <a:pt x="2384222" y="6349594"/>
                            </a:cubicBezTo>
                            <a:cubicBezTo>
                              <a:pt x="2450956" y="6348451"/>
                              <a:pt x="2485996" y="6408019"/>
                              <a:pt x="2489359" y="6454731"/>
                            </a:cubicBezTo>
                            <a:cubicBezTo>
                              <a:pt x="2489512" y="6463132"/>
                              <a:pt x="2489820" y="6468766"/>
                              <a:pt x="2489359" y="6475378"/>
                            </a:cubicBezTo>
                            <a:cubicBezTo>
                              <a:pt x="2489562" y="6475424"/>
                              <a:pt x="2490013" y="6475414"/>
                              <a:pt x="2490316" y="6475378"/>
                            </a:cubicBezTo>
                            <a:cubicBezTo>
                              <a:pt x="2487202" y="6505149"/>
                              <a:pt x="2492598" y="6523274"/>
                              <a:pt x="2490316" y="6569462"/>
                            </a:cubicBezTo>
                            <a:cubicBezTo>
                              <a:pt x="2485575" y="6626604"/>
                              <a:pt x="2434625" y="6673558"/>
                              <a:pt x="2385179" y="6674599"/>
                            </a:cubicBezTo>
                            <a:cubicBezTo>
                              <a:pt x="2377892" y="6675062"/>
                              <a:pt x="2374344" y="6674702"/>
                              <a:pt x="2366525" y="6674599"/>
                            </a:cubicBezTo>
                            <a:cubicBezTo>
                              <a:pt x="2366526" y="6674619"/>
                              <a:pt x="2366525" y="6674622"/>
                              <a:pt x="2366525" y="6674644"/>
                            </a:cubicBezTo>
                            <a:cubicBezTo>
                              <a:pt x="2253429" y="6664276"/>
                              <a:pt x="2147303" y="6686228"/>
                              <a:pt x="2087378" y="6674644"/>
                            </a:cubicBezTo>
                            <a:cubicBezTo>
                              <a:pt x="2087377" y="6674635"/>
                              <a:pt x="2087379" y="6674608"/>
                              <a:pt x="2087378" y="6674598"/>
                            </a:cubicBezTo>
                            <a:cubicBezTo>
                              <a:pt x="1815940" y="6672929"/>
                              <a:pt x="1645229" y="6680485"/>
                              <a:pt x="1419873" y="6674598"/>
                            </a:cubicBezTo>
                            <a:cubicBezTo>
                              <a:pt x="1417802" y="6674315"/>
                              <a:pt x="1413856" y="6673777"/>
                              <a:pt x="1412295" y="6673068"/>
                            </a:cubicBezTo>
                            <a:cubicBezTo>
                              <a:pt x="1290050" y="6679820"/>
                              <a:pt x="1127801" y="6678033"/>
                              <a:pt x="955653" y="6673068"/>
                            </a:cubicBezTo>
                            <a:cubicBezTo>
                              <a:pt x="783505" y="6668103"/>
                              <a:pt x="595734" y="6650147"/>
                              <a:pt x="484888" y="6673068"/>
                            </a:cubicBezTo>
                            <a:cubicBezTo>
                              <a:pt x="374042" y="6695989"/>
                              <a:pt x="101741" y="6676204"/>
                              <a:pt x="0" y="6673068"/>
                            </a:cubicBezTo>
                            <a:cubicBezTo>
                              <a:pt x="-11239" y="6423457"/>
                              <a:pt x="-26224" y="6212329"/>
                              <a:pt x="0" y="6005761"/>
                            </a:cubicBezTo>
                            <a:cubicBezTo>
                              <a:pt x="26224" y="5799193"/>
                              <a:pt x="20513" y="5550447"/>
                              <a:pt x="0" y="5204993"/>
                            </a:cubicBezTo>
                            <a:cubicBezTo>
                              <a:pt x="-20513" y="4859539"/>
                              <a:pt x="-3750" y="4623612"/>
                              <a:pt x="0" y="4404225"/>
                            </a:cubicBezTo>
                            <a:cubicBezTo>
                              <a:pt x="3750" y="4184838"/>
                              <a:pt x="-18259" y="4124356"/>
                              <a:pt x="0" y="3870379"/>
                            </a:cubicBezTo>
                            <a:cubicBezTo>
                              <a:pt x="18259" y="3616402"/>
                              <a:pt x="-15987" y="3495233"/>
                              <a:pt x="0" y="3336534"/>
                            </a:cubicBezTo>
                            <a:cubicBezTo>
                              <a:pt x="15987" y="3177836"/>
                              <a:pt x="36901" y="2927508"/>
                              <a:pt x="0" y="2535766"/>
                            </a:cubicBezTo>
                            <a:cubicBezTo>
                              <a:pt x="-36901" y="2144024"/>
                              <a:pt x="20342" y="2213982"/>
                              <a:pt x="0" y="2001920"/>
                            </a:cubicBezTo>
                            <a:cubicBezTo>
                              <a:pt x="-20342" y="1789858"/>
                              <a:pt x="-32254" y="1521453"/>
                              <a:pt x="0" y="1267883"/>
                            </a:cubicBezTo>
                            <a:cubicBezTo>
                              <a:pt x="32254" y="1014313"/>
                              <a:pt x="16662" y="882595"/>
                              <a:pt x="0" y="734037"/>
                            </a:cubicBezTo>
                            <a:cubicBezTo>
                              <a:pt x="-16662" y="585479"/>
                              <a:pt x="16107" y="212423"/>
                              <a:pt x="0" y="0"/>
                            </a:cubicBezTo>
                            <a:close/>
                          </a:path>
                          <a:path w="2490316" h="6674644" stroke="0" extrusionOk="0">
                            <a:moveTo>
                              <a:pt x="0" y="0"/>
                            </a:moveTo>
                            <a:cubicBezTo>
                              <a:pt x="262646" y="-3210"/>
                              <a:pt x="323408" y="-24519"/>
                              <a:pt x="579299" y="0"/>
                            </a:cubicBezTo>
                            <a:cubicBezTo>
                              <a:pt x="835190" y="24519"/>
                              <a:pt x="903251" y="19440"/>
                              <a:pt x="1051320" y="0"/>
                            </a:cubicBezTo>
                            <a:cubicBezTo>
                              <a:pt x="1199389" y="-19440"/>
                              <a:pt x="1392480" y="-23657"/>
                              <a:pt x="1544797" y="0"/>
                            </a:cubicBezTo>
                            <a:cubicBezTo>
                              <a:pt x="1697114" y="23657"/>
                              <a:pt x="2003737" y="-15008"/>
                              <a:pt x="2145552" y="0"/>
                            </a:cubicBezTo>
                            <a:cubicBezTo>
                              <a:pt x="2120753" y="284056"/>
                              <a:pt x="2163791" y="449645"/>
                              <a:pt x="2145552" y="646887"/>
                            </a:cubicBezTo>
                            <a:cubicBezTo>
                              <a:pt x="2127313" y="844129"/>
                              <a:pt x="2160474" y="943398"/>
                              <a:pt x="2145552" y="1119115"/>
                            </a:cubicBezTo>
                            <a:cubicBezTo>
                              <a:pt x="2130630" y="1294832"/>
                              <a:pt x="2138970" y="1514051"/>
                              <a:pt x="2145552" y="1707783"/>
                            </a:cubicBezTo>
                            <a:cubicBezTo>
                              <a:pt x="2152134" y="1901515"/>
                              <a:pt x="2153697" y="2147083"/>
                              <a:pt x="2145552" y="2471110"/>
                            </a:cubicBezTo>
                            <a:cubicBezTo>
                              <a:pt x="2137407" y="2795137"/>
                              <a:pt x="2133854" y="2784198"/>
                              <a:pt x="2145552" y="2943338"/>
                            </a:cubicBezTo>
                            <a:cubicBezTo>
                              <a:pt x="2157250" y="3102478"/>
                              <a:pt x="2132728" y="3527589"/>
                              <a:pt x="2145552" y="3706665"/>
                            </a:cubicBezTo>
                            <a:cubicBezTo>
                              <a:pt x="2158376" y="3885741"/>
                              <a:pt x="2153652" y="4152205"/>
                              <a:pt x="2145552" y="4411772"/>
                            </a:cubicBezTo>
                            <a:cubicBezTo>
                              <a:pt x="2137452" y="4671339"/>
                              <a:pt x="2172418" y="4820871"/>
                              <a:pt x="2145552" y="5175100"/>
                            </a:cubicBezTo>
                            <a:cubicBezTo>
                              <a:pt x="2118686" y="5529329"/>
                              <a:pt x="2121298" y="5505592"/>
                              <a:pt x="2145552" y="5821987"/>
                            </a:cubicBezTo>
                            <a:cubicBezTo>
                              <a:pt x="2145404" y="5822557"/>
                              <a:pt x="2145210" y="5823286"/>
                              <a:pt x="2145164" y="5823909"/>
                            </a:cubicBezTo>
                            <a:cubicBezTo>
                              <a:pt x="2141523" y="5939041"/>
                              <a:pt x="2140716" y="6052550"/>
                              <a:pt x="2145164" y="6244456"/>
                            </a:cubicBezTo>
                            <a:cubicBezTo>
                              <a:pt x="2143645" y="6293490"/>
                              <a:pt x="2174701" y="6326317"/>
                              <a:pt x="2209377" y="6341331"/>
                            </a:cubicBezTo>
                            <a:cubicBezTo>
                              <a:pt x="2218997" y="6343637"/>
                              <a:pt x="2223537" y="6343608"/>
                              <a:pt x="2232366" y="6345972"/>
                            </a:cubicBezTo>
                            <a:cubicBezTo>
                              <a:pt x="2232426" y="6346711"/>
                              <a:pt x="2232390" y="6347284"/>
                              <a:pt x="2232366" y="6348412"/>
                            </a:cubicBezTo>
                            <a:cubicBezTo>
                              <a:pt x="2295767" y="6343426"/>
                              <a:pt x="2311354" y="6354163"/>
                              <a:pt x="2366525" y="6348412"/>
                            </a:cubicBezTo>
                            <a:cubicBezTo>
                              <a:pt x="2366503" y="6348858"/>
                              <a:pt x="2366556" y="6349022"/>
                              <a:pt x="2366525" y="6349594"/>
                            </a:cubicBezTo>
                            <a:cubicBezTo>
                              <a:pt x="2374161" y="6349887"/>
                              <a:pt x="2376724" y="6348932"/>
                              <a:pt x="2384222" y="6349594"/>
                            </a:cubicBezTo>
                            <a:cubicBezTo>
                              <a:pt x="2443845" y="6347433"/>
                              <a:pt x="2487705" y="6390812"/>
                              <a:pt x="2489359" y="6454731"/>
                            </a:cubicBezTo>
                            <a:cubicBezTo>
                              <a:pt x="2488556" y="6460160"/>
                              <a:pt x="2489481" y="6467823"/>
                              <a:pt x="2489359" y="6475378"/>
                            </a:cubicBezTo>
                            <a:cubicBezTo>
                              <a:pt x="2489647" y="6475418"/>
                              <a:pt x="2489900" y="6475367"/>
                              <a:pt x="2490316" y="6475378"/>
                            </a:cubicBezTo>
                            <a:cubicBezTo>
                              <a:pt x="2489430" y="6509921"/>
                              <a:pt x="2493739" y="6532400"/>
                              <a:pt x="2490316" y="6569462"/>
                            </a:cubicBezTo>
                            <a:cubicBezTo>
                              <a:pt x="2485520" y="6623623"/>
                              <a:pt x="2450138" y="6674071"/>
                              <a:pt x="2385179" y="6674599"/>
                            </a:cubicBezTo>
                            <a:cubicBezTo>
                              <a:pt x="2379293" y="6674908"/>
                              <a:pt x="2373765" y="6674550"/>
                              <a:pt x="2366525" y="6674599"/>
                            </a:cubicBezTo>
                            <a:cubicBezTo>
                              <a:pt x="2366524" y="6674611"/>
                              <a:pt x="2366525" y="6674623"/>
                              <a:pt x="2366525" y="6674644"/>
                            </a:cubicBezTo>
                            <a:cubicBezTo>
                              <a:pt x="2238560" y="6677595"/>
                              <a:pt x="2150768" y="6674753"/>
                              <a:pt x="2087378" y="6674644"/>
                            </a:cubicBezTo>
                            <a:cubicBezTo>
                              <a:pt x="2087377" y="6674627"/>
                              <a:pt x="2087379" y="6674619"/>
                              <a:pt x="2087378" y="6674598"/>
                            </a:cubicBezTo>
                            <a:cubicBezTo>
                              <a:pt x="1948283" y="6667739"/>
                              <a:pt x="1609842" y="6701483"/>
                              <a:pt x="1419873" y="6674598"/>
                            </a:cubicBezTo>
                            <a:cubicBezTo>
                              <a:pt x="1416959" y="6673936"/>
                              <a:pt x="1414162" y="6673755"/>
                              <a:pt x="1412295" y="6673068"/>
                            </a:cubicBezTo>
                            <a:cubicBezTo>
                              <a:pt x="1221291" y="6658425"/>
                              <a:pt x="1159181" y="6666062"/>
                              <a:pt x="983899" y="6673068"/>
                            </a:cubicBezTo>
                            <a:cubicBezTo>
                              <a:pt x="808617" y="6680074"/>
                              <a:pt x="731991" y="6651661"/>
                              <a:pt x="484888" y="6673068"/>
                            </a:cubicBezTo>
                            <a:cubicBezTo>
                              <a:pt x="237785" y="6694475"/>
                              <a:pt x="103344" y="6682696"/>
                              <a:pt x="0" y="6673068"/>
                            </a:cubicBezTo>
                            <a:cubicBezTo>
                              <a:pt x="-12740" y="6469630"/>
                              <a:pt x="-19496" y="6381484"/>
                              <a:pt x="0" y="6205953"/>
                            </a:cubicBezTo>
                            <a:cubicBezTo>
                              <a:pt x="19496" y="6030423"/>
                              <a:pt x="-13933" y="5699363"/>
                              <a:pt x="0" y="5471916"/>
                            </a:cubicBezTo>
                            <a:cubicBezTo>
                              <a:pt x="13933" y="5244469"/>
                              <a:pt x="25997" y="5161630"/>
                              <a:pt x="0" y="4871340"/>
                            </a:cubicBezTo>
                            <a:cubicBezTo>
                              <a:pt x="-25997" y="4581050"/>
                              <a:pt x="-25868" y="4405392"/>
                              <a:pt x="0" y="4137302"/>
                            </a:cubicBezTo>
                            <a:cubicBezTo>
                              <a:pt x="25868" y="3869212"/>
                              <a:pt x="17032" y="3780399"/>
                              <a:pt x="0" y="3536726"/>
                            </a:cubicBezTo>
                            <a:cubicBezTo>
                              <a:pt x="-17032" y="3293053"/>
                              <a:pt x="-38346" y="3010095"/>
                              <a:pt x="0" y="2735958"/>
                            </a:cubicBezTo>
                            <a:cubicBezTo>
                              <a:pt x="38346" y="2461821"/>
                              <a:pt x="-25455" y="2219100"/>
                              <a:pt x="0" y="1935190"/>
                            </a:cubicBezTo>
                            <a:cubicBezTo>
                              <a:pt x="25455" y="1651280"/>
                              <a:pt x="-21150" y="1513039"/>
                              <a:pt x="0" y="1267883"/>
                            </a:cubicBezTo>
                            <a:cubicBezTo>
                              <a:pt x="21150" y="1022727"/>
                              <a:pt x="7967" y="1016878"/>
                              <a:pt x="0" y="800768"/>
                            </a:cubicBezTo>
                            <a:cubicBezTo>
                              <a:pt x="-7967" y="584658"/>
                              <a:pt x="29640" y="1737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  <p:pic>
            <p:nvPicPr>
              <p:cNvPr id="152" name="Grafik 151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061FB3E0-B6BB-4E27-8BA4-462C79530E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34D04531-71B2-447A-830C-48BF010B3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66" y="204636"/>
              <a:ext cx="1633771" cy="305602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153" name="Textfeld 152">
            <a:extLst>
              <a:ext uri="{FF2B5EF4-FFF2-40B4-BE49-F238E27FC236}">
                <a16:creationId xmlns:a16="http://schemas.microsoft.com/office/drawing/2014/main" id="{AAA505B0-8365-4862-A845-8DC14FF9ADA5}"/>
              </a:ext>
            </a:extLst>
          </p:cNvPr>
          <p:cNvSpPr txBox="1"/>
          <p:nvPr/>
        </p:nvSpPr>
        <p:spPr>
          <a:xfrm>
            <a:off x="131919" y="1946432"/>
            <a:ext cx="1318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START COUNTING</a:t>
            </a:r>
          </a:p>
        </p:txBody>
      </p:sp>
      <p:sp>
        <p:nvSpPr>
          <p:cNvPr id="154" name="Flussdiagramm: Alternativer Prozess 153">
            <a:extLst>
              <a:ext uri="{FF2B5EF4-FFF2-40B4-BE49-F238E27FC236}">
                <a16:creationId xmlns:a16="http://schemas.microsoft.com/office/drawing/2014/main" id="{83C2CF1E-727F-4AA7-8C86-840A1F2900F6}"/>
              </a:ext>
            </a:extLst>
          </p:cNvPr>
          <p:cNvSpPr/>
          <p:nvPr/>
        </p:nvSpPr>
        <p:spPr>
          <a:xfrm>
            <a:off x="239237" y="2233740"/>
            <a:ext cx="771643" cy="257907"/>
          </a:xfrm>
          <a:prstGeom prst="flowChartAlternateProcess">
            <a:avLst/>
          </a:prstGeom>
          <a:solidFill>
            <a:srgbClr val="062C50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LEFT</a:t>
            </a:r>
          </a:p>
        </p:txBody>
      </p:sp>
      <p:sp>
        <p:nvSpPr>
          <p:cNvPr id="155" name="Flussdiagramm: Alternativer Prozess 154">
            <a:extLst>
              <a:ext uri="{FF2B5EF4-FFF2-40B4-BE49-F238E27FC236}">
                <a16:creationId xmlns:a16="http://schemas.microsoft.com/office/drawing/2014/main" id="{D1998AE1-CFC3-4186-88F0-0113EAD603B7}"/>
              </a:ext>
            </a:extLst>
          </p:cNvPr>
          <p:cNvSpPr/>
          <p:nvPr/>
        </p:nvSpPr>
        <p:spPr>
          <a:xfrm>
            <a:off x="1108436" y="2227573"/>
            <a:ext cx="771643" cy="257907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RIGHT</a:t>
            </a:r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B1ECA290-C980-4758-9AD3-28E313518E8A}"/>
              </a:ext>
            </a:extLst>
          </p:cNvPr>
          <p:cNvSpPr txBox="1"/>
          <p:nvPr/>
        </p:nvSpPr>
        <p:spPr>
          <a:xfrm>
            <a:off x="129260" y="2783685"/>
            <a:ext cx="98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EDIT NUMBER OF ROWS</a:t>
            </a:r>
          </a:p>
        </p:txBody>
      </p:sp>
      <p:sp>
        <p:nvSpPr>
          <p:cNvPr id="157" name="Ellipse 156">
            <a:extLst>
              <a:ext uri="{FF2B5EF4-FFF2-40B4-BE49-F238E27FC236}">
                <a16:creationId xmlns:a16="http://schemas.microsoft.com/office/drawing/2014/main" id="{201F1182-1408-44C8-BC20-C3A1CF5CA099}"/>
              </a:ext>
            </a:extLst>
          </p:cNvPr>
          <p:cNvSpPr/>
          <p:nvPr/>
        </p:nvSpPr>
        <p:spPr>
          <a:xfrm flipH="1">
            <a:off x="1109389" y="2819435"/>
            <a:ext cx="315126" cy="315126"/>
          </a:xfrm>
          <a:prstGeom prst="ellipse">
            <a:avLst/>
          </a:prstGeom>
          <a:solidFill>
            <a:srgbClr val="6780A2"/>
          </a:solidFill>
          <a:ln w="38100">
            <a:solidFill>
              <a:srgbClr val="052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8" name="Grafik 157">
            <a:extLst>
              <a:ext uri="{FF2B5EF4-FFF2-40B4-BE49-F238E27FC236}">
                <a16:creationId xmlns:a16="http://schemas.microsoft.com/office/drawing/2014/main" id="{BF2771E4-BD5A-4809-8027-3E669B87C38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56" t="22470" r="35845" b="36131"/>
          <a:stretch/>
        </p:blipFill>
        <p:spPr>
          <a:xfrm flipH="1">
            <a:off x="1172855" y="2886936"/>
            <a:ext cx="178487" cy="178487"/>
          </a:xfrm>
          <a:prstGeom prst="rect">
            <a:avLst/>
          </a:prstGeom>
        </p:spPr>
      </p:pic>
      <p:pic>
        <p:nvPicPr>
          <p:cNvPr id="159" name="Grafik 158">
            <a:extLst>
              <a:ext uri="{FF2B5EF4-FFF2-40B4-BE49-F238E27FC236}">
                <a16:creationId xmlns:a16="http://schemas.microsoft.com/office/drawing/2014/main" id="{434965E8-2D52-4FB5-A36F-826F74C5EFB1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19"/>
            <a:ext cx="205261" cy="102630"/>
          </a:xfrm>
          <a:prstGeom prst="rect">
            <a:avLst/>
          </a:prstGeom>
        </p:spPr>
      </p:pic>
      <p:pic>
        <p:nvPicPr>
          <p:cNvPr id="160" name="Grafik 159">
            <a:extLst>
              <a:ext uri="{FF2B5EF4-FFF2-40B4-BE49-F238E27FC236}">
                <a16:creationId xmlns:a16="http://schemas.microsoft.com/office/drawing/2014/main" id="{4F193273-8EFA-4C53-8DFC-73D1D5FDD00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4099" y="5689103"/>
            <a:ext cx="264922" cy="264922"/>
          </a:xfrm>
          <a:prstGeom prst="rect">
            <a:avLst/>
          </a:prstGeom>
        </p:spPr>
      </p:pic>
      <p:sp>
        <p:nvSpPr>
          <p:cNvPr id="161" name="Freihandform: Form 160">
            <a:extLst>
              <a:ext uri="{FF2B5EF4-FFF2-40B4-BE49-F238E27FC236}">
                <a16:creationId xmlns:a16="http://schemas.microsoft.com/office/drawing/2014/main" id="{BB3D2ECB-2C25-4EDC-93DC-15B5E37CEE90}"/>
              </a:ext>
            </a:extLst>
          </p:cNvPr>
          <p:cNvSpPr/>
          <p:nvPr/>
        </p:nvSpPr>
        <p:spPr>
          <a:xfrm rot="10800000" flipH="1">
            <a:off x="1426152" y="3476330"/>
            <a:ext cx="455745" cy="251860"/>
          </a:xfrm>
          <a:custGeom>
            <a:avLst/>
            <a:gdLst>
              <a:gd name="connsiteX0" fmla="*/ 125930 w 455745"/>
              <a:gd name="connsiteY0" fmla="*/ 251860 h 251860"/>
              <a:gd name="connsiteX1" fmla="*/ 203885 w 455745"/>
              <a:gd name="connsiteY1" fmla="*/ 251860 h 251860"/>
              <a:gd name="connsiteX2" fmla="*/ 251860 w 455745"/>
              <a:gd name="connsiteY2" fmla="*/ 251860 h 251860"/>
              <a:gd name="connsiteX3" fmla="*/ 329815 w 455745"/>
              <a:gd name="connsiteY3" fmla="*/ 251860 h 251860"/>
              <a:gd name="connsiteX4" fmla="*/ 455745 w 455745"/>
              <a:gd name="connsiteY4" fmla="*/ 125930 h 251860"/>
              <a:gd name="connsiteX5" fmla="*/ 329815 w 455745"/>
              <a:gd name="connsiteY5" fmla="*/ 0 h 251860"/>
              <a:gd name="connsiteX6" fmla="*/ 251860 w 455745"/>
              <a:gd name="connsiteY6" fmla="*/ 0 h 251860"/>
              <a:gd name="connsiteX7" fmla="*/ 203885 w 455745"/>
              <a:gd name="connsiteY7" fmla="*/ 0 h 251860"/>
              <a:gd name="connsiteX8" fmla="*/ 125930 w 455745"/>
              <a:gd name="connsiteY8" fmla="*/ 0 h 251860"/>
              <a:gd name="connsiteX9" fmla="*/ 0 w 455745"/>
              <a:gd name="connsiteY9" fmla="*/ 125930 h 251860"/>
              <a:gd name="connsiteX10" fmla="*/ 125930 w 455745"/>
              <a:gd name="connsiteY10" fmla="*/ 25186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251860"/>
                </a:moveTo>
                <a:lnTo>
                  <a:pt x="203885" y="251860"/>
                </a:lnTo>
                <a:lnTo>
                  <a:pt x="251860" y="251860"/>
                </a:lnTo>
                <a:lnTo>
                  <a:pt x="329815" y="251860"/>
                </a:lnTo>
                <a:cubicBezTo>
                  <a:pt x="399364" y="251860"/>
                  <a:pt x="455745" y="195479"/>
                  <a:pt x="455745" y="125930"/>
                </a:cubicBezTo>
                <a:cubicBezTo>
                  <a:pt x="455745" y="56381"/>
                  <a:pt x="399364" y="0"/>
                  <a:pt x="329815" y="0"/>
                </a:cubicBezTo>
                <a:lnTo>
                  <a:pt x="251860" y="0"/>
                </a:lnTo>
                <a:lnTo>
                  <a:pt x="203885" y="0"/>
                </a:lnTo>
                <a:lnTo>
                  <a:pt x="125930" y="0"/>
                </a:lnTo>
                <a:cubicBezTo>
                  <a:pt x="56381" y="0"/>
                  <a:pt x="0" y="56381"/>
                  <a:pt x="0" y="125930"/>
                </a:cubicBezTo>
                <a:cubicBezTo>
                  <a:pt x="0" y="195479"/>
                  <a:pt x="56381" y="251860"/>
                  <a:pt x="125930" y="2518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62" name="Flussdiagramm: Verbinder 161">
            <a:extLst>
              <a:ext uri="{FF2B5EF4-FFF2-40B4-BE49-F238E27FC236}">
                <a16:creationId xmlns:a16="http://schemas.microsoft.com/office/drawing/2014/main" id="{AB086772-12F9-431B-9B23-5616AF69646B}"/>
              </a:ext>
            </a:extLst>
          </p:cNvPr>
          <p:cNvSpPr/>
          <p:nvPr/>
        </p:nvSpPr>
        <p:spPr>
          <a:xfrm flipH="1">
            <a:off x="1635401" y="3487059"/>
            <a:ext cx="232666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EDDB363E-6EFF-4CDE-8FE1-7EA4E5D1F45A}"/>
              </a:ext>
            </a:extLst>
          </p:cNvPr>
          <p:cNvSpPr txBox="1"/>
          <p:nvPr/>
        </p:nvSpPr>
        <p:spPr>
          <a:xfrm>
            <a:off x="132813" y="3477135"/>
            <a:ext cx="1159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SEAT NUMBERS</a:t>
            </a:r>
          </a:p>
        </p:txBody>
      </p:sp>
      <p:sp>
        <p:nvSpPr>
          <p:cNvPr id="164" name="Textfeld 163">
            <a:extLst>
              <a:ext uri="{FF2B5EF4-FFF2-40B4-BE49-F238E27FC236}">
                <a16:creationId xmlns:a16="http://schemas.microsoft.com/office/drawing/2014/main" id="{9704D539-37F6-4F44-A477-590B4B4D1A26}"/>
              </a:ext>
            </a:extLst>
          </p:cNvPr>
          <p:cNvSpPr txBox="1"/>
          <p:nvPr/>
        </p:nvSpPr>
        <p:spPr>
          <a:xfrm>
            <a:off x="129769" y="4424836"/>
            <a:ext cx="1159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ROW NUMBERS</a:t>
            </a:r>
          </a:p>
        </p:txBody>
      </p:sp>
      <p:sp>
        <p:nvSpPr>
          <p:cNvPr id="171" name="Freihandform: Form 170">
            <a:extLst>
              <a:ext uri="{FF2B5EF4-FFF2-40B4-BE49-F238E27FC236}">
                <a16:creationId xmlns:a16="http://schemas.microsoft.com/office/drawing/2014/main" id="{E59F70E7-9E60-4684-8160-63196A1F92B6}"/>
              </a:ext>
            </a:extLst>
          </p:cNvPr>
          <p:cNvSpPr/>
          <p:nvPr/>
        </p:nvSpPr>
        <p:spPr>
          <a:xfrm rot="10800000" flipH="1">
            <a:off x="1424296" y="4421243"/>
            <a:ext cx="455745" cy="251860"/>
          </a:xfrm>
          <a:custGeom>
            <a:avLst/>
            <a:gdLst>
              <a:gd name="connsiteX0" fmla="*/ 125930 w 455745"/>
              <a:gd name="connsiteY0" fmla="*/ 251860 h 251860"/>
              <a:gd name="connsiteX1" fmla="*/ 203885 w 455745"/>
              <a:gd name="connsiteY1" fmla="*/ 251860 h 251860"/>
              <a:gd name="connsiteX2" fmla="*/ 251860 w 455745"/>
              <a:gd name="connsiteY2" fmla="*/ 251860 h 251860"/>
              <a:gd name="connsiteX3" fmla="*/ 329815 w 455745"/>
              <a:gd name="connsiteY3" fmla="*/ 251860 h 251860"/>
              <a:gd name="connsiteX4" fmla="*/ 455745 w 455745"/>
              <a:gd name="connsiteY4" fmla="*/ 125930 h 251860"/>
              <a:gd name="connsiteX5" fmla="*/ 329815 w 455745"/>
              <a:gd name="connsiteY5" fmla="*/ 0 h 251860"/>
              <a:gd name="connsiteX6" fmla="*/ 251860 w 455745"/>
              <a:gd name="connsiteY6" fmla="*/ 0 h 251860"/>
              <a:gd name="connsiteX7" fmla="*/ 203885 w 455745"/>
              <a:gd name="connsiteY7" fmla="*/ 0 h 251860"/>
              <a:gd name="connsiteX8" fmla="*/ 125930 w 455745"/>
              <a:gd name="connsiteY8" fmla="*/ 0 h 251860"/>
              <a:gd name="connsiteX9" fmla="*/ 0 w 455745"/>
              <a:gd name="connsiteY9" fmla="*/ 125930 h 251860"/>
              <a:gd name="connsiteX10" fmla="*/ 125930 w 455745"/>
              <a:gd name="connsiteY10" fmla="*/ 25186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251860"/>
                </a:moveTo>
                <a:lnTo>
                  <a:pt x="203885" y="251860"/>
                </a:lnTo>
                <a:lnTo>
                  <a:pt x="251860" y="251860"/>
                </a:lnTo>
                <a:lnTo>
                  <a:pt x="329815" y="251860"/>
                </a:lnTo>
                <a:cubicBezTo>
                  <a:pt x="399364" y="251860"/>
                  <a:pt x="455745" y="195479"/>
                  <a:pt x="455745" y="125930"/>
                </a:cubicBezTo>
                <a:cubicBezTo>
                  <a:pt x="455745" y="56381"/>
                  <a:pt x="399364" y="0"/>
                  <a:pt x="329815" y="0"/>
                </a:cubicBezTo>
                <a:lnTo>
                  <a:pt x="251860" y="0"/>
                </a:lnTo>
                <a:lnTo>
                  <a:pt x="203885" y="0"/>
                </a:lnTo>
                <a:lnTo>
                  <a:pt x="125930" y="0"/>
                </a:lnTo>
                <a:cubicBezTo>
                  <a:pt x="56381" y="0"/>
                  <a:pt x="0" y="56381"/>
                  <a:pt x="0" y="125930"/>
                </a:cubicBezTo>
                <a:cubicBezTo>
                  <a:pt x="0" y="195479"/>
                  <a:pt x="56381" y="251860"/>
                  <a:pt x="125930" y="2518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72" name="Flussdiagramm: Verbinder 171">
            <a:extLst>
              <a:ext uri="{FF2B5EF4-FFF2-40B4-BE49-F238E27FC236}">
                <a16:creationId xmlns:a16="http://schemas.microsoft.com/office/drawing/2014/main" id="{4D84DA42-CCAE-4CD1-8BFD-5DA1717D413D}"/>
              </a:ext>
            </a:extLst>
          </p:cNvPr>
          <p:cNvSpPr/>
          <p:nvPr/>
        </p:nvSpPr>
        <p:spPr>
          <a:xfrm flipH="1">
            <a:off x="1633544" y="4431972"/>
            <a:ext cx="232667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0CDEB3D3-6B7E-4334-A5CE-07454AC22E6F}"/>
              </a:ext>
            </a:extLst>
          </p:cNvPr>
          <p:cNvSpPr txBox="1"/>
          <p:nvPr/>
        </p:nvSpPr>
        <p:spPr>
          <a:xfrm>
            <a:off x="129769" y="4826977"/>
            <a:ext cx="1159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LETTERS AS ROW NUMBERS</a:t>
            </a:r>
          </a:p>
        </p:txBody>
      </p:sp>
      <p:sp>
        <p:nvSpPr>
          <p:cNvPr id="174" name="Freihandform: Form 173">
            <a:extLst>
              <a:ext uri="{FF2B5EF4-FFF2-40B4-BE49-F238E27FC236}">
                <a16:creationId xmlns:a16="http://schemas.microsoft.com/office/drawing/2014/main" id="{1B0522F6-9120-475B-9F6C-B581CB65F9E2}"/>
              </a:ext>
            </a:extLst>
          </p:cNvPr>
          <p:cNvSpPr/>
          <p:nvPr/>
        </p:nvSpPr>
        <p:spPr>
          <a:xfrm flipH="1">
            <a:off x="1426735" y="4893932"/>
            <a:ext cx="455745" cy="251860"/>
          </a:xfrm>
          <a:custGeom>
            <a:avLst/>
            <a:gdLst>
              <a:gd name="connsiteX0" fmla="*/ 125930 w 455745"/>
              <a:gd name="connsiteY0" fmla="*/ 0 h 251860"/>
              <a:gd name="connsiteX1" fmla="*/ 203885 w 455745"/>
              <a:gd name="connsiteY1" fmla="*/ 0 h 251860"/>
              <a:gd name="connsiteX2" fmla="*/ 251860 w 455745"/>
              <a:gd name="connsiteY2" fmla="*/ 0 h 251860"/>
              <a:gd name="connsiteX3" fmla="*/ 329815 w 455745"/>
              <a:gd name="connsiteY3" fmla="*/ 0 h 251860"/>
              <a:gd name="connsiteX4" fmla="*/ 455745 w 455745"/>
              <a:gd name="connsiteY4" fmla="*/ 125930 h 251860"/>
              <a:gd name="connsiteX5" fmla="*/ 329815 w 455745"/>
              <a:gd name="connsiteY5" fmla="*/ 251860 h 251860"/>
              <a:gd name="connsiteX6" fmla="*/ 251860 w 455745"/>
              <a:gd name="connsiteY6" fmla="*/ 251860 h 251860"/>
              <a:gd name="connsiteX7" fmla="*/ 203885 w 455745"/>
              <a:gd name="connsiteY7" fmla="*/ 251860 h 251860"/>
              <a:gd name="connsiteX8" fmla="*/ 125930 w 455745"/>
              <a:gd name="connsiteY8" fmla="*/ 251860 h 251860"/>
              <a:gd name="connsiteX9" fmla="*/ 0 w 455745"/>
              <a:gd name="connsiteY9" fmla="*/ 125930 h 251860"/>
              <a:gd name="connsiteX10" fmla="*/ 125930 w 455745"/>
              <a:gd name="connsiteY10" fmla="*/ 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0"/>
                </a:moveTo>
                <a:lnTo>
                  <a:pt x="203885" y="0"/>
                </a:lnTo>
                <a:lnTo>
                  <a:pt x="251860" y="0"/>
                </a:lnTo>
                <a:lnTo>
                  <a:pt x="329815" y="0"/>
                </a:lnTo>
                <a:cubicBezTo>
                  <a:pt x="399364" y="0"/>
                  <a:pt x="455745" y="56381"/>
                  <a:pt x="455745" y="125930"/>
                </a:cubicBezTo>
                <a:cubicBezTo>
                  <a:pt x="455745" y="195479"/>
                  <a:pt x="399364" y="251860"/>
                  <a:pt x="329815" y="251860"/>
                </a:cubicBezTo>
                <a:lnTo>
                  <a:pt x="251860" y="251860"/>
                </a:lnTo>
                <a:lnTo>
                  <a:pt x="203885" y="251860"/>
                </a:lnTo>
                <a:lnTo>
                  <a:pt x="125930" y="251860"/>
                </a:lnTo>
                <a:cubicBezTo>
                  <a:pt x="56381" y="251860"/>
                  <a:pt x="0" y="195479"/>
                  <a:pt x="0" y="125930"/>
                </a:cubicBezTo>
                <a:cubicBezTo>
                  <a:pt x="0" y="56381"/>
                  <a:pt x="56381" y="0"/>
                  <a:pt x="1259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75" name="Flussdiagramm: Verbinder 174">
            <a:extLst>
              <a:ext uri="{FF2B5EF4-FFF2-40B4-BE49-F238E27FC236}">
                <a16:creationId xmlns:a16="http://schemas.microsoft.com/office/drawing/2014/main" id="{D8FC7959-9365-478F-84A2-4AD826037F58}"/>
              </a:ext>
            </a:extLst>
          </p:cNvPr>
          <p:cNvSpPr/>
          <p:nvPr/>
        </p:nvSpPr>
        <p:spPr>
          <a:xfrm flipH="1">
            <a:off x="1635984" y="4904661"/>
            <a:ext cx="232667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>
            <a:extLst>
              <a:ext uri="{FF2B5EF4-FFF2-40B4-BE49-F238E27FC236}">
                <a16:creationId xmlns:a16="http://schemas.microsoft.com/office/drawing/2014/main" id="{60EB82F6-EC71-4963-9DFD-7D70CD7344F5}"/>
              </a:ext>
            </a:extLst>
          </p:cNvPr>
          <p:cNvSpPr/>
          <p:nvPr/>
        </p:nvSpPr>
        <p:spPr>
          <a:xfrm flipH="1">
            <a:off x="1540805" y="2818110"/>
            <a:ext cx="315126" cy="315126"/>
          </a:xfrm>
          <a:prstGeom prst="ellipse">
            <a:avLst/>
          </a:prstGeom>
          <a:solidFill>
            <a:srgbClr val="6780A2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77" name="Grafik 176">
            <a:extLst>
              <a:ext uri="{FF2B5EF4-FFF2-40B4-BE49-F238E27FC236}">
                <a16:creationId xmlns:a16="http://schemas.microsoft.com/office/drawing/2014/main" id="{A78DEB29-FF03-44AE-ACCC-027683DF699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19"/>
            <a:ext cx="205261" cy="102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ruppieren 200">
            <a:extLst>
              <a:ext uri="{FF2B5EF4-FFF2-40B4-BE49-F238E27FC236}">
                <a16:creationId xmlns:a16="http://schemas.microsoft.com/office/drawing/2014/main" id="{A7B69451-55A3-425C-B1AC-0CAF80E314D3}"/>
              </a:ext>
            </a:extLst>
          </p:cNvPr>
          <p:cNvGrpSpPr/>
          <p:nvPr/>
        </p:nvGrpSpPr>
        <p:grpSpPr>
          <a:xfrm flipH="1">
            <a:off x="1424321" y="3949319"/>
            <a:ext cx="455745" cy="251860"/>
            <a:chOff x="1424847" y="3180628"/>
            <a:chExt cx="455745" cy="251860"/>
          </a:xfrm>
          <a:solidFill>
            <a:srgbClr val="92D050"/>
          </a:solidFill>
        </p:grpSpPr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91C341B8-3F85-4D7A-BCFE-3DB8746E2D88}"/>
                </a:ext>
              </a:extLst>
            </p:cNvPr>
            <p:cNvSpPr/>
            <p:nvPr/>
          </p:nvSpPr>
          <p:spPr>
            <a:xfrm flipH="1">
              <a:off x="1424847" y="3180628"/>
              <a:ext cx="455745" cy="251860"/>
            </a:xfrm>
            <a:custGeom>
              <a:avLst/>
              <a:gdLst>
                <a:gd name="connsiteX0" fmla="*/ 125930 w 455745"/>
                <a:gd name="connsiteY0" fmla="*/ 0 h 251860"/>
                <a:gd name="connsiteX1" fmla="*/ 203885 w 455745"/>
                <a:gd name="connsiteY1" fmla="*/ 0 h 251860"/>
                <a:gd name="connsiteX2" fmla="*/ 251860 w 455745"/>
                <a:gd name="connsiteY2" fmla="*/ 0 h 251860"/>
                <a:gd name="connsiteX3" fmla="*/ 329815 w 455745"/>
                <a:gd name="connsiteY3" fmla="*/ 0 h 251860"/>
                <a:gd name="connsiteX4" fmla="*/ 455745 w 455745"/>
                <a:gd name="connsiteY4" fmla="*/ 125930 h 251860"/>
                <a:gd name="connsiteX5" fmla="*/ 329815 w 455745"/>
                <a:gd name="connsiteY5" fmla="*/ 251860 h 251860"/>
                <a:gd name="connsiteX6" fmla="*/ 251860 w 455745"/>
                <a:gd name="connsiteY6" fmla="*/ 251860 h 251860"/>
                <a:gd name="connsiteX7" fmla="*/ 203885 w 455745"/>
                <a:gd name="connsiteY7" fmla="*/ 251860 h 251860"/>
                <a:gd name="connsiteX8" fmla="*/ 125930 w 455745"/>
                <a:gd name="connsiteY8" fmla="*/ 251860 h 251860"/>
                <a:gd name="connsiteX9" fmla="*/ 0 w 455745"/>
                <a:gd name="connsiteY9" fmla="*/ 125930 h 251860"/>
                <a:gd name="connsiteX10" fmla="*/ 125930 w 455745"/>
                <a:gd name="connsiteY10" fmla="*/ 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0"/>
                  </a:moveTo>
                  <a:lnTo>
                    <a:pt x="203885" y="0"/>
                  </a:lnTo>
                  <a:lnTo>
                    <a:pt x="251860" y="0"/>
                  </a:lnTo>
                  <a:lnTo>
                    <a:pt x="329815" y="0"/>
                  </a:lnTo>
                  <a:cubicBezTo>
                    <a:pt x="399364" y="0"/>
                    <a:pt x="455745" y="56381"/>
                    <a:pt x="455745" y="125930"/>
                  </a:cubicBezTo>
                  <a:cubicBezTo>
                    <a:pt x="455745" y="195479"/>
                    <a:pt x="399364" y="251860"/>
                    <a:pt x="329815" y="251860"/>
                  </a:cubicBezTo>
                  <a:lnTo>
                    <a:pt x="251860" y="251860"/>
                  </a:lnTo>
                  <a:lnTo>
                    <a:pt x="203885" y="251860"/>
                  </a:lnTo>
                  <a:lnTo>
                    <a:pt x="125930" y="251860"/>
                  </a:lnTo>
                  <a:cubicBezTo>
                    <a:pt x="56381" y="251860"/>
                    <a:pt x="0" y="195479"/>
                    <a:pt x="0" y="125930"/>
                  </a:cubicBezTo>
                  <a:cubicBezTo>
                    <a:pt x="0" y="56381"/>
                    <a:pt x="56381" y="0"/>
                    <a:pt x="12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03" name="Flussdiagramm: Verbinder 202">
              <a:extLst>
                <a:ext uri="{FF2B5EF4-FFF2-40B4-BE49-F238E27FC236}">
                  <a16:creationId xmlns:a16="http://schemas.microsoft.com/office/drawing/2014/main" id="{75D79B75-427E-489A-86F0-B4315538DFF7}"/>
                </a:ext>
              </a:extLst>
            </p:cNvPr>
            <p:cNvSpPr/>
            <p:nvPr/>
          </p:nvSpPr>
          <p:spPr>
            <a:xfrm flipH="1">
              <a:off x="1438676" y="3191357"/>
              <a:ext cx="232667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4" name="Textfeld 203">
            <a:extLst>
              <a:ext uri="{FF2B5EF4-FFF2-40B4-BE49-F238E27FC236}">
                <a16:creationId xmlns:a16="http://schemas.microsoft.com/office/drawing/2014/main" id="{8FE18639-C45C-4E1F-9E0E-BD4147799EC3}"/>
              </a:ext>
            </a:extLst>
          </p:cNvPr>
          <p:cNvSpPr txBox="1"/>
          <p:nvPr/>
        </p:nvSpPr>
        <p:spPr>
          <a:xfrm>
            <a:off x="132813" y="3882614"/>
            <a:ext cx="1283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START COUNTING ANEW IN EACH ROW</a:t>
            </a:r>
          </a:p>
        </p:txBody>
      </p:sp>
      <p:sp>
        <p:nvSpPr>
          <p:cNvPr id="205" name="Textfeld 204">
            <a:extLst>
              <a:ext uri="{FF2B5EF4-FFF2-40B4-BE49-F238E27FC236}">
                <a16:creationId xmlns:a16="http://schemas.microsoft.com/office/drawing/2014/main" id="{064A3D76-025E-4494-84E3-7408B36C148F}"/>
              </a:ext>
            </a:extLst>
          </p:cNvPr>
          <p:cNvSpPr txBox="1"/>
          <p:nvPr/>
        </p:nvSpPr>
        <p:spPr>
          <a:xfrm>
            <a:off x="557841" y="5606879"/>
            <a:ext cx="1487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52E4F"/>
                </a:solidFill>
                <a:ea typeface="Verdana" panose="020B0604030504040204" pitchFamily="34" charset="0"/>
              </a:rPr>
              <a:t>MARK WHEELCHAIR PLACE , EMPTY SPACE OR ENTRANCE WITH CLICK ON THE SEAT</a:t>
            </a:r>
            <a:endParaRPr lang="de-DE" sz="1000" b="1" dirty="0">
              <a:solidFill>
                <a:srgbClr val="052E4F"/>
              </a:solidFill>
              <a:ea typeface="Verdana" panose="020B0604030504040204" pitchFamily="34" charset="0"/>
            </a:endParaRPr>
          </a:p>
        </p:txBody>
      </p:sp>
      <p:grpSp>
        <p:nvGrpSpPr>
          <p:cNvPr id="166" name="Gruppieren 165">
            <a:extLst>
              <a:ext uri="{FF2B5EF4-FFF2-40B4-BE49-F238E27FC236}">
                <a16:creationId xmlns:a16="http://schemas.microsoft.com/office/drawing/2014/main" id="{4B8F6552-DEE0-4BA2-A600-5151C4F72010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67" name="Freihandform 23">
              <a:extLst>
                <a:ext uri="{FF2B5EF4-FFF2-40B4-BE49-F238E27FC236}">
                  <a16:creationId xmlns:a16="http://schemas.microsoft.com/office/drawing/2014/main" id="{5BCB8F7F-2A07-4DF3-BE10-FE0002871BBD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68" name="Grafik 167">
              <a:extLst>
                <a:ext uri="{FF2B5EF4-FFF2-40B4-BE49-F238E27FC236}">
                  <a16:creationId xmlns:a16="http://schemas.microsoft.com/office/drawing/2014/main" id="{06C46E0A-9F4C-4999-B23F-33DFB28EF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sp>
        <p:nvSpPr>
          <p:cNvPr id="170" name="Textfeld 169">
            <a:extLst>
              <a:ext uri="{FF2B5EF4-FFF2-40B4-BE49-F238E27FC236}">
                <a16:creationId xmlns:a16="http://schemas.microsoft.com/office/drawing/2014/main" id="{FC1E981C-8B9C-4C38-B475-CCF88BD52BE8}"/>
              </a:ext>
            </a:extLst>
          </p:cNvPr>
          <p:cNvSpPr txBox="1"/>
          <p:nvPr/>
        </p:nvSpPr>
        <p:spPr>
          <a:xfrm>
            <a:off x="130631" y="1021498"/>
            <a:ext cx="1749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  <a:ea typeface="Verdana" panose="020B0604030504040204" pitchFamily="34" charset="0"/>
              </a:rPr>
              <a:t>SEATING MAP KONFIG.</a:t>
            </a:r>
          </a:p>
        </p:txBody>
      </p:sp>
      <p:grpSp>
        <p:nvGrpSpPr>
          <p:cNvPr id="206" name="Gruppieren 205">
            <a:extLst>
              <a:ext uri="{FF2B5EF4-FFF2-40B4-BE49-F238E27FC236}">
                <a16:creationId xmlns:a16="http://schemas.microsoft.com/office/drawing/2014/main" id="{DDF55AA1-7547-4FBF-80C2-DE2C2E79D46C}"/>
              </a:ext>
            </a:extLst>
          </p:cNvPr>
          <p:cNvGrpSpPr/>
          <p:nvPr/>
        </p:nvGrpSpPr>
        <p:grpSpPr>
          <a:xfrm>
            <a:off x="228821" y="1340749"/>
            <a:ext cx="494389" cy="494389"/>
            <a:chOff x="228821" y="1349422"/>
            <a:chExt cx="494389" cy="494389"/>
          </a:xfrm>
        </p:grpSpPr>
        <p:sp>
          <p:nvSpPr>
            <p:cNvPr id="207" name="Rechteck: abgerundete Ecken 206">
              <a:extLst>
                <a:ext uri="{FF2B5EF4-FFF2-40B4-BE49-F238E27FC236}">
                  <a16:creationId xmlns:a16="http://schemas.microsoft.com/office/drawing/2014/main" id="{FB8284E6-7F74-447F-A03E-09A74BF8D793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SAVE</a:t>
              </a:r>
            </a:p>
          </p:txBody>
        </p:sp>
        <p:pic>
          <p:nvPicPr>
            <p:cNvPr id="208" name="Grafik 207">
              <a:extLst>
                <a:ext uri="{FF2B5EF4-FFF2-40B4-BE49-F238E27FC236}">
                  <a16:creationId xmlns:a16="http://schemas.microsoft.com/office/drawing/2014/main" id="{D498E967-D08E-4985-AF93-C4953B400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209" name="Gruppieren 208">
            <a:extLst>
              <a:ext uri="{FF2B5EF4-FFF2-40B4-BE49-F238E27FC236}">
                <a16:creationId xmlns:a16="http://schemas.microsoft.com/office/drawing/2014/main" id="{8654AF5D-DBB8-4326-AC96-215492F9C13F}"/>
              </a:ext>
            </a:extLst>
          </p:cNvPr>
          <p:cNvGrpSpPr/>
          <p:nvPr/>
        </p:nvGrpSpPr>
        <p:grpSpPr>
          <a:xfrm>
            <a:off x="799410" y="1343342"/>
            <a:ext cx="494389" cy="494390"/>
            <a:chOff x="799410" y="1352015"/>
            <a:chExt cx="494389" cy="494390"/>
          </a:xfrm>
        </p:grpSpPr>
        <p:sp>
          <p:nvSpPr>
            <p:cNvPr id="210" name="Rechteck: abgerundete Ecken 209">
              <a:extLst>
                <a:ext uri="{FF2B5EF4-FFF2-40B4-BE49-F238E27FC236}">
                  <a16:creationId xmlns:a16="http://schemas.microsoft.com/office/drawing/2014/main" id="{D7381A66-884D-4C46-8B86-077CF39F238F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rgbClr val="062C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CONFIRM</a:t>
              </a:r>
              <a:endParaRPr lang="de-DE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211" name="Grafik 210">
              <a:extLst>
                <a:ext uri="{FF2B5EF4-FFF2-40B4-BE49-F238E27FC236}">
                  <a16:creationId xmlns:a16="http://schemas.microsoft.com/office/drawing/2014/main" id="{341BE8E9-D543-4078-A5F8-6A54A5806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grpSp>
        <p:nvGrpSpPr>
          <p:cNvPr id="212" name="DELETE">
            <a:extLst>
              <a:ext uri="{FF2B5EF4-FFF2-40B4-BE49-F238E27FC236}">
                <a16:creationId xmlns:a16="http://schemas.microsoft.com/office/drawing/2014/main" id="{56A54F80-6F9C-4241-B01B-B774D843C9D7}"/>
              </a:ext>
            </a:extLst>
          </p:cNvPr>
          <p:cNvGrpSpPr/>
          <p:nvPr/>
        </p:nvGrpSpPr>
        <p:grpSpPr>
          <a:xfrm>
            <a:off x="1368203" y="1340749"/>
            <a:ext cx="494389" cy="494389"/>
            <a:chOff x="1368203" y="1349422"/>
            <a:chExt cx="494389" cy="494389"/>
          </a:xfrm>
        </p:grpSpPr>
        <p:sp>
          <p:nvSpPr>
            <p:cNvPr id="213" name="Rechteck: abgerundete Ecken 212">
              <a:extLst>
                <a:ext uri="{FF2B5EF4-FFF2-40B4-BE49-F238E27FC236}">
                  <a16:creationId xmlns:a16="http://schemas.microsoft.com/office/drawing/2014/main" id="{B5EF78CE-CB91-469B-A0D0-E1AD2DAE6182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DELETE</a:t>
              </a:r>
            </a:p>
          </p:txBody>
        </p:sp>
        <p:pic>
          <p:nvPicPr>
            <p:cNvPr id="214" name="Grafik 213">
              <a:extLst>
                <a:ext uri="{FF2B5EF4-FFF2-40B4-BE49-F238E27FC236}">
                  <a16:creationId xmlns:a16="http://schemas.microsoft.com/office/drawing/2014/main" id="{72E79DCB-40AB-4ED5-9FC9-80EB72CFC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sp>
        <p:nvSpPr>
          <p:cNvPr id="215" name="Textfeld 214">
            <a:extLst>
              <a:ext uri="{FF2B5EF4-FFF2-40B4-BE49-F238E27FC236}">
                <a16:creationId xmlns:a16="http://schemas.microsoft.com/office/drawing/2014/main" id="{8DB10D13-7008-42A1-BAD7-19C3F6B78E85}"/>
              </a:ext>
            </a:extLst>
          </p:cNvPr>
          <p:cNvSpPr txBox="1"/>
          <p:nvPr/>
        </p:nvSpPr>
        <p:spPr>
          <a:xfrm>
            <a:off x="137939" y="661341"/>
            <a:ext cx="1276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</a:rPr>
              <a:t>WIFI DIRECT STATUS</a:t>
            </a:r>
          </a:p>
        </p:txBody>
      </p:sp>
      <p:pic>
        <p:nvPicPr>
          <p:cNvPr id="216" name="Grafik 215">
            <a:extLst>
              <a:ext uri="{FF2B5EF4-FFF2-40B4-BE49-F238E27FC236}">
                <a16:creationId xmlns:a16="http://schemas.microsoft.com/office/drawing/2014/main" id="{743D5877-9AC7-4DE2-868F-9C8A0FA07CE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17" name="Textfeld 216">
            <a:extLst>
              <a:ext uri="{FF2B5EF4-FFF2-40B4-BE49-F238E27FC236}">
                <a16:creationId xmlns:a16="http://schemas.microsoft.com/office/drawing/2014/main" id="{EA972338-9E46-497A-BD14-BF7E3948306E}"/>
              </a:ext>
            </a:extLst>
          </p:cNvPr>
          <p:cNvSpPr txBox="1"/>
          <p:nvPr/>
        </p:nvSpPr>
        <p:spPr>
          <a:xfrm>
            <a:off x="141866" y="3129455"/>
            <a:ext cx="19035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6780A2"/>
                </a:solidFill>
              </a:rPr>
              <a:t>(number of seats same as previous row)</a:t>
            </a:r>
            <a:endParaRPr lang="de-DE" sz="800" dirty="0">
              <a:solidFill>
                <a:srgbClr val="6780A2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D8A42CD-D47E-49C2-A9AE-AB86663EF8F5}"/>
              </a:ext>
            </a:extLst>
          </p:cNvPr>
          <p:cNvGrpSpPr/>
          <p:nvPr/>
        </p:nvGrpSpPr>
        <p:grpSpPr>
          <a:xfrm>
            <a:off x="4203636" y="2222863"/>
            <a:ext cx="3839352" cy="1794162"/>
            <a:chOff x="4203636" y="2222863"/>
            <a:chExt cx="3839352" cy="1794162"/>
          </a:xfrm>
        </p:grpSpPr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EE76F9FE-A80D-43E5-A174-C18145C0C81F}"/>
                </a:ext>
              </a:extLst>
            </p:cNvPr>
            <p:cNvGrpSpPr/>
            <p:nvPr/>
          </p:nvGrpSpPr>
          <p:grpSpPr>
            <a:xfrm>
              <a:off x="4203636" y="2222863"/>
              <a:ext cx="3839352" cy="1794162"/>
              <a:chOff x="4203636" y="2222863"/>
              <a:chExt cx="3839352" cy="1794162"/>
            </a:xfrm>
          </p:grpSpPr>
          <p:sp>
            <p:nvSpPr>
              <p:cNvPr id="224" name="Rechteck: abgerundete Ecken 223">
                <a:extLst>
                  <a:ext uri="{FF2B5EF4-FFF2-40B4-BE49-F238E27FC236}">
                    <a16:creationId xmlns:a16="http://schemas.microsoft.com/office/drawing/2014/main" id="{DB5067E5-E5B9-4AE3-9F15-6CA26FF0A757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Textfeld 224">
                <a:extLst>
                  <a:ext uri="{FF2B5EF4-FFF2-40B4-BE49-F238E27FC236}">
                    <a16:creationId xmlns:a16="http://schemas.microsoft.com/office/drawing/2014/main" id="{C60DE51B-8464-4FD7-A7DB-F878BF63BF23}"/>
                  </a:ext>
                </a:extLst>
              </p:cNvPr>
              <p:cNvSpPr txBox="1"/>
              <p:nvPr/>
            </p:nvSpPr>
            <p:spPr>
              <a:xfrm>
                <a:off x="4203636" y="2519320"/>
                <a:ext cx="38393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</a:p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the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entire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Seating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Map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Konfig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. ?</a:t>
                </a:r>
              </a:p>
            </p:txBody>
          </p:sp>
          <p:pic>
            <p:nvPicPr>
              <p:cNvPr id="226" name="Grafik 225">
                <a:extLst>
                  <a:ext uri="{FF2B5EF4-FFF2-40B4-BE49-F238E27FC236}">
                    <a16:creationId xmlns:a16="http://schemas.microsoft.com/office/drawing/2014/main" id="{C26436C2-1F5E-4550-9078-6728374415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222" name="Flussdiagramm: Alternativer Prozess 221">
              <a:hlinkClick r:id="rId36" action="ppaction://hlinksldjump"/>
              <a:extLst>
                <a:ext uri="{FF2B5EF4-FFF2-40B4-BE49-F238E27FC236}">
                  <a16:creationId xmlns:a16="http://schemas.microsoft.com/office/drawing/2014/main" id="{F0FA35DB-F2C4-4885-BB10-4F4DE8241AA0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221" name="Flussdiagramm: Alternativer Prozess 220">
              <a:hlinkClick r:id="rId36" action="ppaction://hlinksldjump"/>
              <a:extLst>
                <a:ext uri="{FF2B5EF4-FFF2-40B4-BE49-F238E27FC236}">
                  <a16:creationId xmlns:a16="http://schemas.microsoft.com/office/drawing/2014/main" id="{47DE2473-CE8D-49A7-A629-A6FBE1D0CCDD}"/>
                </a:ext>
              </a:extLst>
            </p:cNvPr>
            <p:cNvSpPr/>
            <p:nvPr/>
          </p:nvSpPr>
          <p:spPr>
            <a:xfrm>
              <a:off x="4978401" y="3584697"/>
              <a:ext cx="2293908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all </a:t>
              </a:r>
              <a:r>
                <a:rPr lang="de-DE" sz="1200" b="1" dirty="0" err="1">
                  <a:solidFill>
                    <a:schemeClr val="bg1"/>
                  </a:solidFill>
                </a:rPr>
                <a:t>Detectors</a:t>
              </a:r>
              <a:endParaRPr lang="de-DE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3" name="CANCEL">
            <a:extLst>
              <a:ext uri="{FF2B5EF4-FFF2-40B4-BE49-F238E27FC236}">
                <a16:creationId xmlns:a16="http://schemas.microsoft.com/office/drawing/2014/main" id="{3F2B95DF-5BF0-4310-BFE4-CDD3D8D2BFA9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227" name="DELETE2">
            <a:extLst>
              <a:ext uri="{FF2B5EF4-FFF2-40B4-BE49-F238E27FC236}">
                <a16:creationId xmlns:a16="http://schemas.microsoft.com/office/drawing/2014/main" id="{38974E22-E67B-480B-B2F4-13CB5A145498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228" name="Rechteck: abgerundete Ecken 227">
              <a:extLst>
                <a:ext uri="{FF2B5EF4-FFF2-40B4-BE49-F238E27FC236}">
                  <a16:creationId xmlns:a16="http://schemas.microsoft.com/office/drawing/2014/main" id="{16EE84F6-A10D-4610-A904-F8C339597522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229" name="Grafik 228">
              <a:extLst>
                <a:ext uri="{FF2B5EF4-FFF2-40B4-BE49-F238E27FC236}">
                  <a16:creationId xmlns:a16="http://schemas.microsoft.com/office/drawing/2014/main" id="{2C353A34-B3FF-432B-8343-2B7E96042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95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2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3"/>
                  </p:tgtEl>
                </p:cond>
              </p:nextCondLst>
            </p:seq>
          </p:childTnLst>
        </p:cTn>
      </p:par>
    </p:tnLst>
    <p:bldLst>
      <p:bldP spid="223" grpId="0" animBg="1"/>
      <p:bldP spid="223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rafik 120">
            <a:extLst>
              <a:ext uri="{FF2B5EF4-FFF2-40B4-BE49-F238E27FC236}">
                <a16:creationId xmlns:a16="http://schemas.microsoft.com/office/drawing/2014/main" id="{30B169AF-0A50-45FC-828A-1858252248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pic>
        <p:nvPicPr>
          <p:cNvPr id="122" name="Grafik 121">
            <a:extLst>
              <a:ext uri="{FF2B5EF4-FFF2-40B4-BE49-F238E27FC236}">
                <a16:creationId xmlns:a16="http://schemas.microsoft.com/office/drawing/2014/main" id="{56FF0812-9DC0-42F0-A28F-F77DD89156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44"/>
          <a:stretch/>
        </p:blipFill>
        <p:spPr>
          <a:xfrm>
            <a:off x="-131808" y="3822196"/>
            <a:ext cx="1558340" cy="2291804"/>
          </a:xfrm>
          <a:prstGeom prst="rect">
            <a:avLst/>
          </a:prstGeom>
        </p:spPr>
      </p:pic>
      <p:sp>
        <p:nvSpPr>
          <p:cNvPr id="124" name="Flussdiagramm: Alternativer Prozess 123">
            <a:extLst>
              <a:ext uri="{FF2B5EF4-FFF2-40B4-BE49-F238E27FC236}">
                <a16:creationId xmlns:a16="http://schemas.microsoft.com/office/drawing/2014/main" id="{3BE43119-01DA-4A2E-BDAE-EA166BC93D0A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32FDD9CD-5912-43EA-ADCF-575B1B06C961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26" name="Grafik 125">
            <a:extLst>
              <a:ext uri="{FF2B5EF4-FFF2-40B4-BE49-F238E27FC236}">
                <a16:creationId xmlns:a16="http://schemas.microsoft.com/office/drawing/2014/main" id="{6F267A68-240A-4B81-A171-28B324E76F9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128" name="Flussdiagramm: Alternativer Prozess 127">
            <a:extLst>
              <a:ext uri="{FF2B5EF4-FFF2-40B4-BE49-F238E27FC236}">
                <a16:creationId xmlns:a16="http://schemas.microsoft.com/office/drawing/2014/main" id="{6622C2C7-CCBB-418D-82A9-331F924259A3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392" name="Textfeld 391">
            <a:extLst>
              <a:ext uri="{FF2B5EF4-FFF2-40B4-BE49-F238E27FC236}">
                <a16:creationId xmlns:a16="http://schemas.microsoft.com/office/drawing/2014/main" id="{B4255D10-75B8-4CC1-951D-41BCCFAC0C09}"/>
              </a:ext>
            </a:extLst>
          </p:cNvPr>
          <p:cNvSpPr txBox="1"/>
          <p:nvPr/>
        </p:nvSpPr>
        <p:spPr>
          <a:xfrm>
            <a:off x="1277781" y="2660563"/>
            <a:ext cx="28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94" name="Gruppieren 393">
            <a:extLst>
              <a:ext uri="{FF2B5EF4-FFF2-40B4-BE49-F238E27FC236}">
                <a16:creationId xmlns:a16="http://schemas.microsoft.com/office/drawing/2014/main" id="{7580625F-7E7C-4FA8-BA4C-95899DF6C2B7}"/>
              </a:ext>
            </a:extLst>
          </p:cNvPr>
          <p:cNvGrpSpPr/>
          <p:nvPr/>
        </p:nvGrpSpPr>
        <p:grpSpPr>
          <a:xfrm>
            <a:off x="2945957" y="2223004"/>
            <a:ext cx="4718169" cy="568178"/>
            <a:chOff x="3282727" y="4148261"/>
            <a:chExt cx="5645861" cy="679894"/>
          </a:xfrm>
          <a:solidFill>
            <a:srgbClr val="062C50"/>
          </a:solidFill>
        </p:grpSpPr>
        <p:sp>
          <p:nvSpPr>
            <p:cNvPr id="400" name="Rechteck: abgerundete Ecken 399">
              <a:extLst>
                <a:ext uri="{FF2B5EF4-FFF2-40B4-BE49-F238E27FC236}">
                  <a16:creationId xmlns:a16="http://schemas.microsoft.com/office/drawing/2014/main" id="{A8F135BD-40AE-4329-90F8-C0F448D5408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1" name="Rechteck: abgerundete Ecken 400">
              <a:extLst>
                <a:ext uri="{FF2B5EF4-FFF2-40B4-BE49-F238E27FC236}">
                  <a16:creationId xmlns:a16="http://schemas.microsoft.com/office/drawing/2014/main" id="{DFB40AEE-D8FA-4CA7-B57D-6F629296FA8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2" name="Rechteck: abgerundete Ecken 401">
              <a:extLst>
                <a:ext uri="{FF2B5EF4-FFF2-40B4-BE49-F238E27FC236}">
                  <a16:creationId xmlns:a16="http://schemas.microsoft.com/office/drawing/2014/main" id="{4693CDAE-0CE7-462F-A7AB-F7585E43C1E7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3" name="Rechteck: abgerundete Ecken 402">
              <a:extLst>
                <a:ext uri="{FF2B5EF4-FFF2-40B4-BE49-F238E27FC236}">
                  <a16:creationId xmlns:a16="http://schemas.microsoft.com/office/drawing/2014/main" id="{F52F81E1-C30B-4E61-8029-3612EB4F3468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4" name="Rechteck: abgerundete Ecken 403">
              <a:extLst>
                <a:ext uri="{FF2B5EF4-FFF2-40B4-BE49-F238E27FC236}">
                  <a16:creationId xmlns:a16="http://schemas.microsoft.com/office/drawing/2014/main" id="{0EB78652-0B9E-4558-B4A5-F5F498D1715D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5" name="Rechteck: abgerundete Ecken 404">
              <a:extLst>
                <a:ext uri="{FF2B5EF4-FFF2-40B4-BE49-F238E27FC236}">
                  <a16:creationId xmlns:a16="http://schemas.microsoft.com/office/drawing/2014/main" id="{B9EBE26F-FB33-4F12-9791-9D977E75C23F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6" name="Rechteck: abgerundete Ecken 405">
              <a:extLst>
                <a:ext uri="{FF2B5EF4-FFF2-40B4-BE49-F238E27FC236}">
                  <a16:creationId xmlns:a16="http://schemas.microsoft.com/office/drawing/2014/main" id="{BFAA48E5-8D8A-4E63-AEBE-FE590A1A80E1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95" name="Freihandform: Form 394">
            <a:extLst>
              <a:ext uri="{FF2B5EF4-FFF2-40B4-BE49-F238E27FC236}">
                <a16:creationId xmlns:a16="http://schemas.microsoft.com/office/drawing/2014/main" id="{611A3620-9DFE-47F2-887A-FADFF39A9E3B}"/>
              </a:ext>
            </a:extLst>
          </p:cNvPr>
          <p:cNvSpPr/>
          <p:nvPr/>
        </p:nvSpPr>
        <p:spPr>
          <a:xfrm>
            <a:off x="8489667" y="2258724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6" name="Freihandform: Form 395">
            <a:extLst>
              <a:ext uri="{FF2B5EF4-FFF2-40B4-BE49-F238E27FC236}">
                <a16:creationId xmlns:a16="http://schemas.microsoft.com/office/drawing/2014/main" id="{A227EFDB-2008-41F3-AE9F-BA4D2F186744}"/>
              </a:ext>
            </a:extLst>
          </p:cNvPr>
          <p:cNvSpPr/>
          <p:nvPr/>
        </p:nvSpPr>
        <p:spPr>
          <a:xfrm>
            <a:off x="8436679" y="221764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7" name="Rechteck: abgerundete Ecken 396">
            <a:extLst>
              <a:ext uri="{FF2B5EF4-FFF2-40B4-BE49-F238E27FC236}">
                <a16:creationId xmlns:a16="http://schemas.microsoft.com/office/drawing/2014/main" id="{B40E915F-0E75-4CE2-97DA-7B93CF9E3E4B}"/>
              </a:ext>
            </a:extLst>
          </p:cNvPr>
          <p:cNvSpPr/>
          <p:nvPr/>
        </p:nvSpPr>
        <p:spPr>
          <a:xfrm>
            <a:off x="7723903" y="222309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77" name="Textfeld 376">
            <a:extLst>
              <a:ext uri="{FF2B5EF4-FFF2-40B4-BE49-F238E27FC236}">
                <a16:creationId xmlns:a16="http://schemas.microsoft.com/office/drawing/2014/main" id="{8E5EE671-8CF8-498F-BC19-32EAD82E40B9}"/>
              </a:ext>
            </a:extLst>
          </p:cNvPr>
          <p:cNvSpPr txBox="1"/>
          <p:nvPr/>
        </p:nvSpPr>
        <p:spPr>
          <a:xfrm>
            <a:off x="1267324" y="3459074"/>
            <a:ext cx="32092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D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79" name="Gruppieren 378">
            <a:extLst>
              <a:ext uri="{FF2B5EF4-FFF2-40B4-BE49-F238E27FC236}">
                <a16:creationId xmlns:a16="http://schemas.microsoft.com/office/drawing/2014/main" id="{8DC0339E-B66C-47B3-A051-A74A5D451467}"/>
              </a:ext>
            </a:extLst>
          </p:cNvPr>
          <p:cNvGrpSpPr/>
          <p:nvPr/>
        </p:nvGrpSpPr>
        <p:grpSpPr>
          <a:xfrm>
            <a:off x="1578087" y="3034783"/>
            <a:ext cx="6091874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83" name="Rechteck: abgerundete Ecken 382">
              <a:extLst>
                <a:ext uri="{FF2B5EF4-FFF2-40B4-BE49-F238E27FC236}">
                  <a16:creationId xmlns:a16="http://schemas.microsoft.com/office/drawing/2014/main" id="{45DB118B-BAB4-4B90-9E6A-D4F931459F60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4" name="Rechteck: abgerundete Ecken 383">
              <a:extLst>
                <a:ext uri="{FF2B5EF4-FFF2-40B4-BE49-F238E27FC236}">
                  <a16:creationId xmlns:a16="http://schemas.microsoft.com/office/drawing/2014/main" id="{D0DC3C1B-4F56-49E9-A55E-187E287E8E89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5" name="Rechteck: abgerundete Ecken 384">
              <a:extLst>
                <a:ext uri="{FF2B5EF4-FFF2-40B4-BE49-F238E27FC236}">
                  <a16:creationId xmlns:a16="http://schemas.microsoft.com/office/drawing/2014/main" id="{63DBAD73-7E3E-4601-8A80-00026019774B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6" name="Rechteck: abgerundete Ecken 385">
              <a:extLst>
                <a:ext uri="{FF2B5EF4-FFF2-40B4-BE49-F238E27FC236}">
                  <a16:creationId xmlns:a16="http://schemas.microsoft.com/office/drawing/2014/main" id="{CB772F56-EA02-47AC-8A29-306203E9057D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7" name="Rechteck: abgerundete Ecken 386">
              <a:extLst>
                <a:ext uri="{FF2B5EF4-FFF2-40B4-BE49-F238E27FC236}">
                  <a16:creationId xmlns:a16="http://schemas.microsoft.com/office/drawing/2014/main" id="{A66C2EC8-F47A-4B98-863D-44E8E2C0B070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8" name="Rechteck: abgerundete Ecken 387">
              <a:extLst>
                <a:ext uri="{FF2B5EF4-FFF2-40B4-BE49-F238E27FC236}">
                  <a16:creationId xmlns:a16="http://schemas.microsoft.com/office/drawing/2014/main" id="{0A10E07F-244F-46BB-A580-26DC467951DF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9" name="Rechteck: abgerundete Ecken 388">
              <a:extLst>
                <a:ext uri="{FF2B5EF4-FFF2-40B4-BE49-F238E27FC236}">
                  <a16:creationId xmlns:a16="http://schemas.microsoft.com/office/drawing/2014/main" id="{43D45E27-FC6A-46B1-AD94-C884D1924C4A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0" name="Rechteck: abgerundete Ecken 389">
              <a:extLst>
                <a:ext uri="{FF2B5EF4-FFF2-40B4-BE49-F238E27FC236}">
                  <a16:creationId xmlns:a16="http://schemas.microsoft.com/office/drawing/2014/main" id="{5B9332B3-4BB3-4FFA-86E0-3465203D49D8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1" name="Rechteck: abgerundete Ecken 390">
              <a:extLst>
                <a:ext uri="{FF2B5EF4-FFF2-40B4-BE49-F238E27FC236}">
                  <a16:creationId xmlns:a16="http://schemas.microsoft.com/office/drawing/2014/main" id="{D2B3AED2-D8C2-4E53-9C64-77400CD22AEE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80" name="Freihandform: Form 379">
            <a:extLst>
              <a:ext uri="{FF2B5EF4-FFF2-40B4-BE49-F238E27FC236}">
                <a16:creationId xmlns:a16="http://schemas.microsoft.com/office/drawing/2014/main" id="{7C6D3028-5061-4423-AD5D-3D8D239CBF3E}"/>
              </a:ext>
            </a:extLst>
          </p:cNvPr>
          <p:cNvSpPr/>
          <p:nvPr/>
        </p:nvSpPr>
        <p:spPr>
          <a:xfrm>
            <a:off x="8495502" y="307050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1" name="Freihandform: Form 380">
            <a:extLst>
              <a:ext uri="{FF2B5EF4-FFF2-40B4-BE49-F238E27FC236}">
                <a16:creationId xmlns:a16="http://schemas.microsoft.com/office/drawing/2014/main" id="{7C4F0B02-83FA-4A12-8CE5-51CBDD7407DC}"/>
              </a:ext>
            </a:extLst>
          </p:cNvPr>
          <p:cNvSpPr/>
          <p:nvPr/>
        </p:nvSpPr>
        <p:spPr>
          <a:xfrm>
            <a:off x="8442514" y="302942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2" name="Rechteck: abgerundete Ecken 381">
            <a:extLst>
              <a:ext uri="{FF2B5EF4-FFF2-40B4-BE49-F238E27FC236}">
                <a16:creationId xmlns:a16="http://schemas.microsoft.com/office/drawing/2014/main" id="{1282DFC4-F266-4AD6-9F4C-310A22A05E37}"/>
              </a:ext>
            </a:extLst>
          </p:cNvPr>
          <p:cNvSpPr/>
          <p:nvPr/>
        </p:nvSpPr>
        <p:spPr>
          <a:xfrm>
            <a:off x="7729738" y="303487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2" name="Textfeld 361">
            <a:extLst>
              <a:ext uri="{FF2B5EF4-FFF2-40B4-BE49-F238E27FC236}">
                <a16:creationId xmlns:a16="http://schemas.microsoft.com/office/drawing/2014/main" id="{E8753B8F-667E-4FC9-8455-5F3A5A76EA6E}"/>
              </a:ext>
            </a:extLst>
          </p:cNvPr>
          <p:cNvSpPr txBox="1"/>
          <p:nvPr/>
        </p:nvSpPr>
        <p:spPr>
          <a:xfrm>
            <a:off x="1264439" y="4281192"/>
            <a:ext cx="2614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64" name="Gruppieren 363">
            <a:extLst>
              <a:ext uri="{FF2B5EF4-FFF2-40B4-BE49-F238E27FC236}">
                <a16:creationId xmlns:a16="http://schemas.microsoft.com/office/drawing/2014/main" id="{58D08648-B1B6-4449-AD55-86AFFE24003C}"/>
              </a:ext>
            </a:extLst>
          </p:cNvPr>
          <p:cNvGrpSpPr/>
          <p:nvPr/>
        </p:nvGrpSpPr>
        <p:grpSpPr>
          <a:xfrm>
            <a:off x="1577266" y="3854466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68" name="Rechteck: abgerundete Ecken 367">
              <a:extLst>
                <a:ext uri="{FF2B5EF4-FFF2-40B4-BE49-F238E27FC236}">
                  <a16:creationId xmlns:a16="http://schemas.microsoft.com/office/drawing/2014/main" id="{97EBA017-3F75-4D15-9A2C-73EA38E0C3AA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69" name="Rechteck: abgerundete Ecken 368">
              <a:extLst>
                <a:ext uri="{FF2B5EF4-FFF2-40B4-BE49-F238E27FC236}">
                  <a16:creationId xmlns:a16="http://schemas.microsoft.com/office/drawing/2014/main" id="{A559BA71-65D9-4E7F-A783-9FCF66D03650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0" name="Rechteck: abgerundete Ecken 369">
              <a:extLst>
                <a:ext uri="{FF2B5EF4-FFF2-40B4-BE49-F238E27FC236}">
                  <a16:creationId xmlns:a16="http://schemas.microsoft.com/office/drawing/2014/main" id="{C4E449B5-8393-4520-9C63-C18CFFB5807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1" name="Rechteck: abgerundete Ecken 370">
              <a:extLst>
                <a:ext uri="{FF2B5EF4-FFF2-40B4-BE49-F238E27FC236}">
                  <a16:creationId xmlns:a16="http://schemas.microsoft.com/office/drawing/2014/main" id="{D793C6EF-1B15-4F17-9C41-7DD5AE717AD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2" name="Rechteck: abgerundete Ecken 371">
              <a:extLst>
                <a:ext uri="{FF2B5EF4-FFF2-40B4-BE49-F238E27FC236}">
                  <a16:creationId xmlns:a16="http://schemas.microsoft.com/office/drawing/2014/main" id="{78C30CE0-BCE2-4127-A0CB-3E3E4059559A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3" name="Rechteck: abgerundete Ecken 372">
              <a:extLst>
                <a:ext uri="{FF2B5EF4-FFF2-40B4-BE49-F238E27FC236}">
                  <a16:creationId xmlns:a16="http://schemas.microsoft.com/office/drawing/2014/main" id="{F9B76325-4E55-4B30-A891-BBFEFC578FF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4" name="Rechteck: abgerundete Ecken 373">
              <a:extLst>
                <a:ext uri="{FF2B5EF4-FFF2-40B4-BE49-F238E27FC236}">
                  <a16:creationId xmlns:a16="http://schemas.microsoft.com/office/drawing/2014/main" id="{73BC3E50-96EF-45B8-A9AC-BB0CE9761FA2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5" name="Rechteck: abgerundete Ecken 374">
              <a:extLst>
                <a:ext uri="{FF2B5EF4-FFF2-40B4-BE49-F238E27FC236}">
                  <a16:creationId xmlns:a16="http://schemas.microsoft.com/office/drawing/2014/main" id="{489C0CDD-7489-4F67-9210-12E483F04347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6" name="Rechteck: abgerundete Ecken 375">
              <a:extLst>
                <a:ext uri="{FF2B5EF4-FFF2-40B4-BE49-F238E27FC236}">
                  <a16:creationId xmlns:a16="http://schemas.microsoft.com/office/drawing/2014/main" id="{02F4B221-40E2-4A82-8410-EF4C77EBC105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65" name="Freihandform: Form 364">
            <a:extLst>
              <a:ext uri="{FF2B5EF4-FFF2-40B4-BE49-F238E27FC236}">
                <a16:creationId xmlns:a16="http://schemas.microsoft.com/office/drawing/2014/main" id="{5B1058DF-350B-4020-A6DD-4879048D2418}"/>
              </a:ext>
            </a:extLst>
          </p:cNvPr>
          <p:cNvSpPr/>
          <p:nvPr/>
        </p:nvSpPr>
        <p:spPr>
          <a:xfrm>
            <a:off x="8494680" y="3890186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6" name="Freihandform: Form 365">
            <a:extLst>
              <a:ext uri="{FF2B5EF4-FFF2-40B4-BE49-F238E27FC236}">
                <a16:creationId xmlns:a16="http://schemas.microsoft.com/office/drawing/2014/main" id="{305B17EE-740A-4E5B-9B8B-1557244286C3}"/>
              </a:ext>
            </a:extLst>
          </p:cNvPr>
          <p:cNvSpPr/>
          <p:nvPr/>
        </p:nvSpPr>
        <p:spPr>
          <a:xfrm>
            <a:off x="8441692" y="3849110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7" name="Rechteck: abgerundete Ecken 366">
            <a:extLst>
              <a:ext uri="{FF2B5EF4-FFF2-40B4-BE49-F238E27FC236}">
                <a16:creationId xmlns:a16="http://schemas.microsoft.com/office/drawing/2014/main" id="{65D66DAF-B983-4A70-A28A-C592A0D5A5EB}"/>
              </a:ext>
            </a:extLst>
          </p:cNvPr>
          <p:cNvSpPr/>
          <p:nvPr/>
        </p:nvSpPr>
        <p:spPr>
          <a:xfrm>
            <a:off x="7728916" y="3854553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51" name="Textfeld 350">
            <a:extLst>
              <a:ext uri="{FF2B5EF4-FFF2-40B4-BE49-F238E27FC236}">
                <a16:creationId xmlns:a16="http://schemas.microsoft.com/office/drawing/2014/main" id="{0E64C8B2-1A37-4FAE-938C-38DF3D1BB453}"/>
              </a:ext>
            </a:extLst>
          </p:cNvPr>
          <p:cNvSpPr txBox="1"/>
          <p:nvPr/>
        </p:nvSpPr>
        <p:spPr>
          <a:xfrm>
            <a:off x="1232732" y="5570561"/>
            <a:ext cx="31290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52" name="Rechteck: abgerundete Ecken 351">
            <a:extLst>
              <a:ext uri="{FF2B5EF4-FFF2-40B4-BE49-F238E27FC236}">
                <a16:creationId xmlns:a16="http://schemas.microsoft.com/office/drawing/2014/main" id="{0146A524-A166-4363-8CD2-DCD11818F01C}"/>
              </a:ext>
            </a:extLst>
          </p:cNvPr>
          <p:cNvSpPr/>
          <p:nvPr/>
        </p:nvSpPr>
        <p:spPr>
          <a:xfrm>
            <a:off x="1574361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353" name="Rechteck: abgerundete Ecken 352">
            <a:extLst>
              <a:ext uri="{FF2B5EF4-FFF2-40B4-BE49-F238E27FC236}">
                <a16:creationId xmlns:a16="http://schemas.microsoft.com/office/drawing/2014/main" id="{C98AD8DA-0155-4316-8517-3FA043F17761}"/>
              </a:ext>
            </a:extLst>
          </p:cNvPr>
          <p:cNvSpPr/>
          <p:nvPr/>
        </p:nvSpPr>
        <p:spPr>
          <a:xfrm>
            <a:off x="2260267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354" name="Rechteck: abgerundete Ecken 353">
            <a:extLst>
              <a:ext uri="{FF2B5EF4-FFF2-40B4-BE49-F238E27FC236}">
                <a16:creationId xmlns:a16="http://schemas.microsoft.com/office/drawing/2014/main" id="{90FD0AE2-4308-4142-BF03-ACF83E151A6F}"/>
              </a:ext>
            </a:extLst>
          </p:cNvPr>
          <p:cNvSpPr/>
          <p:nvPr/>
        </p:nvSpPr>
        <p:spPr>
          <a:xfrm>
            <a:off x="2948063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355" name="Rechteck: abgerundete Ecken 354">
            <a:extLst>
              <a:ext uri="{FF2B5EF4-FFF2-40B4-BE49-F238E27FC236}">
                <a16:creationId xmlns:a16="http://schemas.microsoft.com/office/drawing/2014/main" id="{A28C17AA-6EFC-4F90-AA1B-8EB2C0836504}"/>
              </a:ext>
            </a:extLst>
          </p:cNvPr>
          <p:cNvSpPr/>
          <p:nvPr/>
        </p:nvSpPr>
        <p:spPr>
          <a:xfrm>
            <a:off x="3629741" y="5463075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6" name="Rechteck: abgerundete Ecken 355">
            <a:extLst>
              <a:ext uri="{FF2B5EF4-FFF2-40B4-BE49-F238E27FC236}">
                <a16:creationId xmlns:a16="http://schemas.microsoft.com/office/drawing/2014/main" id="{A5FC6841-7F14-4578-9736-EFFA1A65EA7B}"/>
              </a:ext>
            </a:extLst>
          </p:cNvPr>
          <p:cNvSpPr/>
          <p:nvPr/>
        </p:nvSpPr>
        <p:spPr>
          <a:xfrm>
            <a:off x="4318010" y="546307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357" name="Rechteck: abgerundete Ecken 356">
            <a:extLst>
              <a:ext uri="{FF2B5EF4-FFF2-40B4-BE49-F238E27FC236}">
                <a16:creationId xmlns:a16="http://schemas.microsoft.com/office/drawing/2014/main" id="{648AD58C-2C4E-4C4A-BA62-DD644280B05B}"/>
              </a:ext>
            </a:extLst>
          </p:cNvPr>
          <p:cNvSpPr/>
          <p:nvPr/>
        </p:nvSpPr>
        <p:spPr>
          <a:xfrm>
            <a:off x="4999504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8" name="Rechteck: abgerundete Ecken 357">
            <a:extLst>
              <a:ext uri="{FF2B5EF4-FFF2-40B4-BE49-F238E27FC236}">
                <a16:creationId xmlns:a16="http://schemas.microsoft.com/office/drawing/2014/main" id="{12EFD9D9-AF9E-458A-BC4D-926405100154}"/>
              </a:ext>
            </a:extLst>
          </p:cNvPr>
          <p:cNvSpPr/>
          <p:nvPr/>
        </p:nvSpPr>
        <p:spPr>
          <a:xfrm>
            <a:off x="5683020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9" name="Rechteck: abgerundete Ecken 358">
            <a:extLst>
              <a:ext uri="{FF2B5EF4-FFF2-40B4-BE49-F238E27FC236}">
                <a16:creationId xmlns:a16="http://schemas.microsoft.com/office/drawing/2014/main" id="{69E14864-467D-4D2E-968B-CF270BA89B1F}"/>
              </a:ext>
            </a:extLst>
          </p:cNvPr>
          <p:cNvSpPr/>
          <p:nvPr/>
        </p:nvSpPr>
        <p:spPr>
          <a:xfrm>
            <a:off x="6363474" y="5460886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0" name="Rechteck: abgerundete Ecken 359">
            <a:extLst>
              <a:ext uri="{FF2B5EF4-FFF2-40B4-BE49-F238E27FC236}">
                <a16:creationId xmlns:a16="http://schemas.microsoft.com/office/drawing/2014/main" id="{50CB73DD-1490-49FE-AEF5-F03962676169}"/>
              </a:ext>
            </a:extLst>
          </p:cNvPr>
          <p:cNvSpPr/>
          <p:nvPr/>
        </p:nvSpPr>
        <p:spPr>
          <a:xfrm>
            <a:off x="7043927" y="5460886"/>
            <a:ext cx="622305" cy="565988"/>
          </a:xfrm>
          <a:prstGeom prst="roundRect">
            <a:avLst/>
          </a:prstGeom>
          <a:solidFill>
            <a:srgbClr val="004AB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1" name="Freihandform: Form 360">
            <a:extLst>
              <a:ext uri="{FF2B5EF4-FFF2-40B4-BE49-F238E27FC236}">
                <a16:creationId xmlns:a16="http://schemas.microsoft.com/office/drawing/2014/main" id="{3C7A5897-634E-4C0D-8DF7-FBE6060A5EDA}"/>
              </a:ext>
            </a:extLst>
          </p:cNvPr>
          <p:cNvSpPr/>
          <p:nvPr/>
        </p:nvSpPr>
        <p:spPr>
          <a:xfrm>
            <a:off x="7738388" y="546850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2" name="Rechteck: abgerundete Ecken 341">
            <a:extLst>
              <a:ext uri="{FF2B5EF4-FFF2-40B4-BE49-F238E27FC236}">
                <a16:creationId xmlns:a16="http://schemas.microsoft.com/office/drawing/2014/main" id="{94541B61-06E0-471D-8617-5B4C1A9C4063}"/>
              </a:ext>
            </a:extLst>
          </p:cNvPr>
          <p:cNvSpPr/>
          <p:nvPr/>
        </p:nvSpPr>
        <p:spPr>
          <a:xfrm>
            <a:off x="1571429" y="4657214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3" name="Rechteck: abgerundete Ecken 342">
            <a:extLst>
              <a:ext uri="{FF2B5EF4-FFF2-40B4-BE49-F238E27FC236}">
                <a16:creationId xmlns:a16="http://schemas.microsoft.com/office/drawing/2014/main" id="{83661C2A-32AF-4C0E-A5BB-5A72F374332A}"/>
              </a:ext>
            </a:extLst>
          </p:cNvPr>
          <p:cNvSpPr/>
          <p:nvPr/>
        </p:nvSpPr>
        <p:spPr>
          <a:xfrm>
            <a:off x="2257335" y="4657214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4" name="Rechteck: abgerundete Ecken 343">
            <a:extLst>
              <a:ext uri="{FF2B5EF4-FFF2-40B4-BE49-F238E27FC236}">
                <a16:creationId xmlns:a16="http://schemas.microsoft.com/office/drawing/2014/main" id="{B321B26C-E2AC-4EFB-BAD8-98B7AE3253ED}"/>
              </a:ext>
            </a:extLst>
          </p:cNvPr>
          <p:cNvSpPr/>
          <p:nvPr/>
        </p:nvSpPr>
        <p:spPr>
          <a:xfrm>
            <a:off x="2945133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5" name="Rechteck: abgerundete Ecken 344">
            <a:extLst>
              <a:ext uri="{FF2B5EF4-FFF2-40B4-BE49-F238E27FC236}">
                <a16:creationId xmlns:a16="http://schemas.microsoft.com/office/drawing/2014/main" id="{300A2179-C59C-4F64-97C2-37BAF9C619A8}"/>
              </a:ext>
            </a:extLst>
          </p:cNvPr>
          <p:cNvSpPr/>
          <p:nvPr/>
        </p:nvSpPr>
        <p:spPr>
          <a:xfrm>
            <a:off x="3626810" y="4659382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6" name="Rechteck: abgerundete Ecken 345">
            <a:extLst>
              <a:ext uri="{FF2B5EF4-FFF2-40B4-BE49-F238E27FC236}">
                <a16:creationId xmlns:a16="http://schemas.microsoft.com/office/drawing/2014/main" id="{151C54C6-F587-4753-8526-9607936E1DB2}"/>
              </a:ext>
            </a:extLst>
          </p:cNvPr>
          <p:cNvSpPr/>
          <p:nvPr/>
        </p:nvSpPr>
        <p:spPr>
          <a:xfrm>
            <a:off x="4315077" y="465937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7" name="Rechteck: abgerundete Ecken 346">
            <a:extLst>
              <a:ext uri="{FF2B5EF4-FFF2-40B4-BE49-F238E27FC236}">
                <a16:creationId xmlns:a16="http://schemas.microsoft.com/office/drawing/2014/main" id="{38011A91-DB46-4A48-83E5-CBF02B5ACC47}"/>
              </a:ext>
            </a:extLst>
          </p:cNvPr>
          <p:cNvSpPr/>
          <p:nvPr/>
        </p:nvSpPr>
        <p:spPr>
          <a:xfrm>
            <a:off x="4996571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8" name="Rechteck: abgerundete Ecken 347">
            <a:extLst>
              <a:ext uri="{FF2B5EF4-FFF2-40B4-BE49-F238E27FC236}">
                <a16:creationId xmlns:a16="http://schemas.microsoft.com/office/drawing/2014/main" id="{65BDDE88-E7AC-4A8C-8EC0-25C78427B94F}"/>
              </a:ext>
            </a:extLst>
          </p:cNvPr>
          <p:cNvSpPr/>
          <p:nvPr/>
        </p:nvSpPr>
        <p:spPr>
          <a:xfrm>
            <a:off x="5680089" y="4657197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9" name="Rechteck: abgerundete Ecken 348">
            <a:extLst>
              <a:ext uri="{FF2B5EF4-FFF2-40B4-BE49-F238E27FC236}">
                <a16:creationId xmlns:a16="http://schemas.microsoft.com/office/drawing/2014/main" id="{7930F58B-A2F6-4B84-8E28-C4F59F190F8A}"/>
              </a:ext>
            </a:extLst>
          </p:cNvPr>
          <p:cNvSpPr/>
          <p:nvPr/>
        </p:nvSpPr>
        <p:spPr>
          <a:xfrm>
            <a:off x="6360542" y="4657193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50" name="Rechteck: abgerundete Ecken 349">
            <a:extLst>
              <a:ext uri="{FF2B5EF4-FFF2-40B4-BE49-F238E27FC236}">
                <a16:creationId xmlns:a16="http://schemas.microsoft.com/office/drawing/2014/main" id="{6DBC5533-F23A-4F2C-9C82-8797AC6A7100}"/>
              </a:ext>
            </a:extLst>
          </p:cNvPr>
          <p:cNvSpPr/>
          <p:nvPr/>
        </p:nvSpPr>
        <p:spPr>
          <a:xfrm>
            <a:off x="7040996" y="4657193"/>
            <a:ext cx="622306" cy="565989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38" name="Textfeld 337">
            <a:extLst>
              <a:ext uri="{FF2B5EF4-FFF2-40B4-BE49-F238E27FC236}">
                <a16:creationId xmlns:a16="http://schemas.microsoft.com/office/drawing/2014/main" id="{94A4347A-F839-4863-AC29-50A212057650}"/>
              </a:ext>
            </a:extLst>
          </p:cNvPr>
          <p:cNvSpPr txBox="1"/>
          <p:nvPr/>
        </p:nvSpPr>
        <p:spPr>
          <a:xfrm>
            <a:off x="1289799" y="4775276"/>
            <a:ext cx="2037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39" name="Freihandform: Form 338">
            <a:extLst>
              <a:ext uri="{FF2B5EF4-FFF2-40B4-BE49-F238E27FC236}">
                <a16:creationId xmlns:a16="http://schemas.microsoft.com/office/drawing/2014/main" id="{77907236-67F4-4061-A31F-C17C2F48E198}"/>
              </a:ext>
            </a:extLst>
          </p:cNvPr>
          <p:cNvSpPr/>
          <p:nvPr/>
        </p:nvSpPr>
        <p:spPr>
          <a:xfrm>
            <a:off x="8488843" y="469291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0" name="Freihandform: Form 339">
            <a:extLst>
              <a:ext uri="{FF2B5EF4-FFF2-40B4-BE49-F238E27FC236}">
                <a16:creationId xmlns:a16="http://schemas.microsoft.com/office/drawing/2014/main" id="{D96EAFBF-5ED3-41DF-91B5-6123E955C59C}"/>
              </a:ext>
            </a:extLst>
          </p:cNvPr>
          <p:cNvSpPr/>
          <p:nvPr/>
        </p:nvSpPr>
        <p:spPr>
          <a:xfrm>
            <a:off x="8435855" y="465183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1" name="Rechteck: abgerundete Ecken 340">
            <a:extLst>
              <a:ext uri="{FF2B5EF4-FFF2-40B4-BE49-F238E27FC236}">
                <a16:creationId xmlns:a16="http://schemas.microsoft.com/office/drawing/2014/main" id="{29A21FD2-53B8-407F-8174-FB82FD0B5986}"/>
              </a:ext>
            </a:extLst>
          </p:cNvPr>
          <p:cNvSpPr/>
          <p:nvPr/>
        </p:nvSpPr>
        <p:spPr>
          <a:xfrm>
            <a:off x="7723079" y="465728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324" name="Gruppieren 323">
            <a:extLst>
              <a:ext uri="{FF2B5EF4-FFF2-40B4-BE49-F238E27FC236}">
                <a16:creationId xmlns:a16="http://schemas.microsoft.com/office/drawing/2014/main" id="{D682E849-88B4-446B-91E6-E7B20488323B}"/>
              </a:ext>
            </a:extLst>
          </p:cNvPr>
          <p:cNvGrpSpPr/>
          <p:nvPr/>
        </p:nvGrpSpPr>
        <p:grpSpPr>
          <a:xfrm>
            <a:off x="1571130" y="1444755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28" name="Rechteck: abgerundete Ecken 327">
              <a:extLst>
                <a:ext uri="{FF2B5EF4-FFF2-40B4-BE49-F238E27FC236}">
                  <a16:creationId xmlns:a16="http://schemas.microsoft.com/office/drawing/2014/main" id="{B8D97BD0-EB83-48CA-987A-4C0D260821B6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29" name="Rechteck: abgerundete Ecken 328">
              <a:extLst>
                <a:ext uri="{FF2B5EF4-FFF2-40B4-BE49-F238E27FC236}">
                  <a16:creationId xmlns:a16="http://schemas.microsoft.com/office/drawing/2014/main" id="{40C37923-7D7B-41BF-A1F6-DF8D199BE4A5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0" name="Rechteck: abgerundete Ecken 329">
              <a:extLst>
                <a:ext uri="{FF2B5EF4-FFF2-40B4-BE49-F238E27FC236}">
                  <a16:creationId xmlns:a16="http://schemas.microsoft.com/office/drawing/2014/main" id="{6A3FB9BF-227F-4EC6-9E43-E8862E5E2961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1" name="Rechteck: abgerundete Ecken 330">
              <a:extLst>
                <a:ext uri="{FF2B5EF4-FFF2-40B4-BE49-F238E27FC236}">
                  <a16:creationId xmlns:a16="http://schemas.microsoft.com/office/drawing/2014/main" id="{6235165F-C01A-485D-BB57-D6E22022CCA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2" name="Rechteck: abgerundete Ecken 331">
              <a:extLst>
                <a:ext uri="{FF2B5EF4-FFF2-40B4-BE49-F238E27FC236}">
                  <a16:creationId xmlns:a16="http://schemas.microsoft.com/office/drawing/2014/main" id="{A4078B7F-3A1A-4D56-B923-40365B4E3DA6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3" name="Rechteck: abgerundete Ecken 332">
              <a:extLst>
                <a:ext uri="{FF2B5EF4-FFF2-40B4-BE49-F238E27FC236}">
                  <a16:creationId xmlns:a16="http://schemas.microsoft.com/office/drawing/2014/main" id="{A811B9EF-9C2D-4C6A-8B9C-A0F686B3CB1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4" name="Rechteck: abgerundete Ecken 333">
              <a:extLst>
                <a:ext uri="{FF2B5EF4-FFF2-40B4-BE49-F238E27FC236}">
                  <a16:creationId xmlns:a16="http://schemas.microsoft.com/office/drawing/2014/main" id="{60A19DD6-2110-4EAB-848D-248840651F55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5" name="Rechteck: abgerundete Ecken 334">
              <a:extLst>
                <a:ext uri="{FF2B5EF4-FFF2-40B4-BE49-F238E27FC236}">
                  <a16:creationId xmlns:a16="http://schemas.microsoft.com/office/drawing/2014/main" id="{DD25EC96-C669-40D6-A332-E3CB49A598FD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6" name="Rechteck: abgerundete Ecken 335">
              <a:extLst>
                <a:ext uri="{FF2B5EF4-FFF2-40B4-BE49-F238E27FC236}">
                  <a16:creationId xmlns:a16="http://schemas.microsoft.com/office/drawing/2014/main" id="{032CE7F9-F2FA-4244-983D-B3397A098E7B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25" name="Freihandform: Form 324">
            <a:extLst>
              <a:ext uri="{FF2B5EF4-FFF2-40B4-BE49-F238E27FC236}">
                <a16:creationId xmlns:a16="http://schemas.microsoft.com/office/drawing/2014/main" id="{7B45F1FB-7EEC-4092-BD5C-3EB60BC27C71}"/>
              </a:ext>
            </a:extLst>
          </p:cNvPr>
          <p:cNvSpPr/>
          <p:nvPr/>
        </p:nvSpPr>
        <p:spPr>
          <a:xfrm>
            <a:off x="8488544" y="148047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6" name="Freihandform: Form 325">
            <a:extLst>
              <a:ext uri="{FF2B5EF4-FFF2-40B4-BE49-F238E27FC236}">
                <a16:creationId xmlns:a16="http://schemas.microsoft.com/office/drawing/2014/main" id="{770CDE74-15F0-4E20-A109-6496F025CB34}"/>
              </a:ext>
            </a:extLst>
          </p:cNvPr>
          <p:cNvSpPr/>
          <p:nvPr/>
        </p:nvSpPr>
        <p:spPr>
          <a:xfrm>
            <a:off x="8435556" y="1439399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7" name="Rechteck: abgerundete Ecken 326">
            <a:extLst>
              <a:ext uri="{FF2B5EF4-FFF2-40B4-BE49-F238E27FC236}">
                <a16:creationId xmlns:a16="http://schemas.microsoft.com/office/drawing/2014/main" id="{5ACCA185-F77E-49C8-8F72-CEED86A90301}"/>
              </a:ext>
            </a:extLst>
          </p:cNvPr>
          <p:cNvSpPr/>
          <p:nvPr/>
        </p:nvSpPr>
        <p:spPr>
          <a:xfrm>
            <a:off x="7722780" y="1444842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407" name="Freihandform: Form 406">
            <a:extLst>
              <a:ext uri="{FF2B5EF4-FFF2-40B4-BE49-F238E27FC236}">
                <a16:creationId xmlns:a16="http://schemas.microsoft.com/office/drawing/2014/main" id="{2BE80545-5ED2-45DF-849E-575BABA666AB}"/>
              </a:ext>
            </a:extLst>
          </p:cNvPr>
          <p:cNvSpPr/>
          <p:nvPr/>
        </p:nvSpPr>
        <p:spPr>
          <a:xfrm>
            <a:off x="7783811" y="550958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314" name="Rechteck 313" hidden="1">
            <a:extLst>
              <a:ext uri="{FF2B5EF4-FFF2-40B4-BE49-F238E27FC236}">
                <a16:creationId xmlns:a16="http://schemas.microsoft.com/office/drawing/2014/main" id="{8B370C38-E99E-4FD1-B14A-6A33FF3C1218}"/>
              </a:ext>
            </a:extLst>
          </p:cNvPr>
          <p:cNvSpPr/>
          <p:nvPr/>
        </p:nvSpPr>
        <p:spPr>
          <a:xfrm>
            <a:off x="1601351" y="1456751"/>
            <a:ext cx="8995133" cy="45777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7" name="Grafik 126">
            <a:extLst>
              <a:ext uri="{FF2B5EF4-FFF2-40B4-BE49-F238E27FC236}">
                <a16:creationId xmlns:a16="http://schemas.microsoft.com/office/drawing/2014/main" id="{9C3A3760-7FEA-4AD0-AC4A-27AA741990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45722" y="5530112"/>
            <a:ext cx="415278" cy="415278"/>
          </a:xfrm>
          <a:prstGeom prst="rect">
            <a:avLst/>
          </a:prstGeom>
        </p:spPr>
      </p:pic>
      <p:sp>
        <p:nvSpPr>
          <p:cNvPr id="117" name="Rechteck: abgerundete Ecken 116">
            <a:hlinkClick r:id="rId10" action="ppaction://hlinksldjump"/>
            <a:extLst>
              <a:ext uri="{FF2B5EF4-FFF2-40B4-BE49-F238E27FC236}">
                <a16:creationId xmlns:a16="http://schemas.microsoft.com/office/drawing/2014/main" id="{8C229BD6-6AF6-4533-B854-53A5D5454B82}"/>
              </a:ext>
            </a:extLst>
          </p:cNvPr>
          <p:cNvSpPr/>
          <p:nvPr/>
        </p:nvSpPr>
        <p:spPr>
          <a:xfrm>
            <a:off x="1567246" y="2231110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14" name="Rechteck: abgerundete Ecken 113">
            <a:extLst>
              <a:ext uri="{FF2B5EF4-FFF2-40B4-BE49-F238E27FC236}">
                <a16:creationId xmlns:a16="http://schemas.microsoft.com/office/drawing/2014/main" id="{DF6FCA4B-B9EF-490F-8F0F-B54BBB377F4A}"/>
              </a:ext>
            </a:extLst>
          </p:cNvPr>
          <p:cNvSpPr/>
          <p:nvPr/>
        </p:nvSpPr>
        <p:spPr>
          <a:xfrm>
            <a:off x="2258015" y="2224445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8961F03D-9664-47E7-A5EE-8E47E6DC8737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15" name="Rechteck: abgerundete Ecken 114">
              <a:extLst>
                <a:ext uri="{FF2B5EF4-FFF2-40B4-BE49-F238E27FC236}">
                  <a16:creationId xmlns:a16="http://schemas.microsoft.com/office/drawing/2014/main" id="{640F3C3A-6FFF-42BD-B7D1-CCD8F5909270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6" name="Grafik 115">
              <a:extLst>
                <a:ext uri="{FF2B5EF4-FFF2-40B4-BE49-F238E27FC236}">
                  <a16:creationId xmlns:a16="http://schemas.microsoft.com/office/drawing/2014/main" id="{EF2D93C7-DCD8-4E3F-8323-4CE3D4F6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sp>
        <p:nvSpPr>
          <p:cNvPr id="134" name="Textfeld 133">
            <a:extLst>
              <a:ext uri="{FF2B5EF4-FFF2-40B4-BE49-F238E27FC236}">
                <a16:creationId xmlns:a16="http://schemas.microsoft.com/office/drawing/2014/main" id="{43FE9710-43F6-410D-9008-673DF1312332}"/>
              </a:ext>
            </a:extLst>
          </p:cNvPr>
          <p:cNvSpPr txBox="1"/>
          <p:nvPr/>
        </p:nvSpPr>
        <p:spPr>
          <a:xfrm>
            <a:off x="1276658" y="1582058"/>
            <a:ext cx="2792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pic>
        <p:nvPicPr>
          <p:cNvPr id="112" name="Grafik 111">
            <a:extLst>
              <a:ext uri="{FF2B5EF4-FFF2-40B4-BE49-F238E27FC236}">
                <a16:creationId xmlns:a16="http://schemas.microsoft.com/office/drawing/2014/main" id="{5B17A84B-1DFB-4FC0-9E78-73289E69763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133" name="Flussdiagramm: Alternativer Prozess 132">
            <a:extLst>
              <a:ext uri="{FF2B5EF4-FFF2-40B4-BE49-F238E27FC236}">
                <a16:creationId xmlns:a16="http://schemas.microsoft.com/office/drawing/2014/main" id="{1FD59E64-352D-4382-A93A-8A38755F5546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7F5EF82F-754D-4C19-9A3C-3B2C189729AC}"/>
              </a:ext>
            </a:extLst>
          </p:cNvPr>
          <p:cNvSpPr txBox="1"/>
          <p:nvPr/>
        </p:nvSpPr>
        <p:spPr>
          <a:xfrm>
            <a:off x="1232732" y="5570561"/>
            <a:ext cx="31290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03A8D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sz="1600" dirty="0">
              <a:latin typeface="Droid"/>
            </a:endParaRP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756928A-6C1D-4A97-82A0-C9CDFD34F622}"/>
              </a:ext>
            </a:extLst>
          </p:cNvPr>
          <p:cNvSpPr txBox="1"/>
          <p:nvPr/>
        </p:nvSpPr>
        <p:spPr>
          <a:xfrm>
            <a:off x="1276658" y="1582058"/>
            <a:ext cx="2792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03A8D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latin typeface="Droid"/>
            </a:endParaRPr>
          </a:p>
        </p:txBody>
      </p:sp>
      <p:pic>
        <p:nvPicPr>
          <p:cNvPr id="144" name="Grafik 143">
            <a:extLst>
              <a:ext uri="{FF2B5EF4-FFF2-40B4-BE49-F238E27FC236}">
                <a16:creationId xmlns:a16="http://schemas.microsoft.com/office/drawing/2014/main" id="{2D223A84-175D-4417-95B1-6ECEE1C7343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147" name="Grafik 146">
            <a:extLst>
              <a:ext uri="{FF2B5EF4-FFF2-40B4-BE49-F238E27FC236}">
                <a16:creationId xmlns:a16="http://schemas.microsoft.com/office/drawing/2014/main" id="{C0D44FDC-0463-4900-A5E5-E0E667BE211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22808470-3B63-4438-B2F5-D87E0D9085AB}"/>
              </a:ext>
            </a:extLst>
          </p:cNvPr>
          <p:cNvGrpSpPr/>
          <p:nvPr/>
        </p:nvGrpSpPr>
        <p:grpSpPr>
          <a:xfrm>
            <a:off x="-16411" y="-12700"/>
            <a:ext cx="2490316" cy="6674644"/>
            <a:chOff x="-16411" y="-12700"/>
            <a:chExt cx="2490316" cy="6674644"/>
          </a:xfrm>
        </p:grpSpPr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6778C77F-4486-4E2C-AA88-B0473612D7E7}"/>
                </a:ext>
              </a:extLst>
            </p:cNvPr>
            <p:cNvGrpSpPr/>
            <p:nvPr/>
          </p:nvGrpSpPr>
          <p:grpSpPr>
            <a:xfrm>
              <a:off x="-16411" y="-12700"/>
              <a:ext cx="2490316" cy="6674644"/>
              <a:chOff x="-2185551" y="0"/>
              <a:chExt cx="2490316" cy="6674644"/>
            </a:xfrm>
          </p:grpSpPr>
          <p:sp>
            <p:nvSpPr>
              <p:cNvPr id="151" name="Freihandform: Form 150">
                <a:extLst>
                  <a:ext uri="{FF2B5EF4-FFF2-40B4-BE49-F238E27FC236}">
                    <a16:creationId xmlns:a16="http://schemas.microsoft.com/office/drawing/2014/main" id="{AB3BB0A0-1DB0-4150-A5DC-B9EEF63BA6E3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52E4F"/>
                </a:solidFill>
                <a:extLst>
                  <a:ext uri="{C807C97D-BFC1-408E-A445-0C87EB9F89A2}">
                    <ask:lineSketchStyleProps xmlns:ask="http://schemas.microsoft.com/office/drawing/2018/sketchyshapes" sd="1517918351">
                      <a:custGeom>
                        <a:avLst/>
                        <a:gdLst>
                          <a:gd name="connsiteX0" fmla="*/ 0 w 2490316"/>
                          <a:gd name="connsiteY0" fmla="*/ 0 h 6674644"/>
                          <a:gd name="connsiteX1" fmla="*/ 472021 w 2490316"/>
                          <a:gd name="connsiteY1" fmla="*/ 0 h 6674644"/>
                          <a:gd name="connsiteX2" fmla="*/ 1029865 w 2490316"/>
                          <a:gd name="connsiteY2" fmla="*/ 0 h 6674644"/>
                          <a:gd name="connsiteX3" fmla="*/ 1609164 w 2490316"/>
                          <a:gd name="connsiteY3" fmla="*/ 0 h 6674644"/>
                          <a:gd name="connsiteX4" fmla="*/ 2145552 w 2490316"/>
                          <a:gd name="connsiteY4" fmla="*/ 0 h 6674644"/>
                          <a:gd name="connsiteX5" fmla="*/ 2145552 w 2490316"/>
                          <a:gd name="connsiteY5" fmla="*/ 588668 h 6674644"/>
                          <a:gd name="connsiteX6" fmla="*/ 2145552 w 2490316"/>
                          <a:gd name="connsiteY6" fmla="*/ 1119115 h 6674644"/>
                          <a:gd name="connsiteX7" fmla="*/ 2145552 w 2490316"/>
                          <a:gd name="connsiteY7" fmla="*/ 1591343 h 6674644"/>
                          <a:gd name="connsiteX8" fmla="*/ 2145552 w 2490316"/>
                          <a:gd name="connsiteY8" fmla="*/ 2121791 h 6674644"/>
                          <a:gd name="connsiteX9" fmla="*/ 2145552 w 2490316"/>
                          <a:gd name="connsiteY9" fmla="*/ 2652239 h 6674644"/>
                          <a:gd name="connsiteX10" fmla="*/ 2145552 w 2490316"/>
                          <a:gd name="connsiteY10" fmla="*/ 3124466 h 6674644"/>
                          <a:gd name="connsiteX11" fmla="*/ 2145552 w 2490316"/>
                          <a:gd name="connsiteY11" fmla="*/ 3887794 h 6674644"/>
                          <a:gd name="connsiteX12" fmla="*/ 2145552 w 2490316"/>
                          <a:gd name="connsiteY12" fmla="*/ 4592901 h 6674644"/>
                          <a:gd name="connsiteX13" fmla="*/ 2145552 w 2490316"/>
                          <a:gd name="connsiteY13" fmla="*/ 5821987 h 6674644"/>
                          <a:gd name="connsiteX14" fmla="*/ 2145164 w 2490316"/>
                          <a:gd name="connsiteY14" fmla="*/ 5823909 h 6674644"/>
                          <a:gd name="connsiteX15" fmla="*/ 2145164 w 2490316"/>
                          <a:gd name="connsiteY15" fmla="*/ 6244456 h 6674644"/>
                          <a:gd name="connsiteX16" fmla="*/ 2209377 w 2490316"/>
                          <a:gd name="connsiteY16" fmla="*/ 6341331 h 6674644"/>
                          <a:gd name="connsiteX17" fmla="*/ 2232366 w 2490316"/>
                          <a:gd name="connsiteY17" fmla="*/ 6345972 h 6674644"/>
                          <a:gd name="connsiteX18" fmla="*/ 2232366 w 2490316"/>
                          <a:gd name="connsiteY18" fmla="*/ 6348412 h 6674644"/>
                          <a:gd name="connsiteX19" fmla="*/ 2366525 w 2490316"/>
                          <a:gd name="connsiteY19" fmla="*/ 6348412 h 6674644"/>
                          <a:gd name="connsiteX20" fmla="*/ 2366525 w 2490316"/>
                          <a:gd name="connsiteY20" fmla="*/ 6349594 h 6674644"/>
                          <a:gd name="connsiteX21" fmla="*/ 2384222 w 2490316"/>
                          <a:gd name="connsiteY21" fmla="*/ 6349594 h 6674644"/>
                          <a:gd name="connsiteX22" fmla="*/ 2489359 w 2490316"/>
                          <a:gd name="connsiteY22" fmla="*/ 6454731 h 6674644"/>
                          <a:gd name="connsiteX23" fmla="*/ 2489359 w 2490316"/>
                          <a:gd name="connsiteY23" fmla="*/ 6475378 h 6674644"/>
                          <a:gd name="connsiteX24" fmla="*/ 2490316 w 2490316"/>
                          <a:gd name="connsiteY24" fmla="*/ 6475378 h 6674644"/>
                          <a:gd name="connsiteX25" fmla="*/ 2490316 w 2490316"/>
                          <a:gd name="connsiteY25" fmla="*/ 6569462 h 6674644"/>
                          <a:gd name="connsiteX26" fmla="*/ 2385179 w 2490316"/>
                          <a:gd name="connsiteY26" fmla="*/ 6674599 h 6674644"/>
                          <a:gd name="connsiteX27" fmla="*/ 2366525 w 2490316"/>
                          <a:gd name="connsiteY27" fmla="*/ 6674599 h 6674644"/>
                          <a:gd name="connsiteX28" fmla="*/ 2366525 w 2490316"/>
                          <a:gd name="connsiteY28" fmla="*/ 6674644 h 6674644"/>
                          <a:gd name="connsiteX29" fmla="*/ 2087378 w 2490316"/>
                          <a:gd name="connsiteY29" fmla="*/ 6674644 h 6674644"/>
                          <a:gd name="connsiteX30" fmla="*/ 2087378 w 2490316"/>
                          <a:gd name="connsiteY30" fmla="*/ 6674598 h 6674644"/>
                          <a:gd name="connsiteX31" fmla="*/ 1419873 w 2490316"/>
                          <a:gd name="connsiteY31" fmla="*/ 6674598 h 6674644"/>
                          <a:gd name="connsiteX32" fmla="*/ 1412295 w 2490316"/>
                          <a:gd name="connsiteY32" fmla="*/ 6673068 h 6674644"/>
                          <a:gd name="connsiteX33" fmla="*/ 955653 w 2490316"/>
                          <a:gd name="connsiteY33" fmla="*/ 6673068 h 6674644"/>
                          <a:gd name="connsiteX34" fmla="*/ 484888 w 2490316"/>
                          <a:gd name="connsiteY34" fmla="*/ 6673068 h 6674644"/>
                          <a:gd name="connsiteX35" fmla="*/ 0 w 2490316"/>
                          <a:gd name="connsiteY35" fmla="*/ 6673068 h 6674644"/>
                          <a:gd name="connsiteX36" fmla="*/ 0 w 2490316"/>
                          <a:gd name="connsiteY36" fmla="*/ 6005761 h 6674644"/>
                          <a:gd name="connsiteX37" fmla="*/ 0 w 2490316"/>
                          <a:gd name="connsiteY37" fmla="*/ 5204993 h 6674644"/>
                          <a:gd name="connsiteX38" fmla="*/ 0 w 2490316"/>
                          <a:gd name="connsiteY38" fmla="*/ 4404225 h 6674644"/>
                          <a:gd name="connsiteX39" fmla="*/ 0 w 2490316"/>
                          <a:gd name="connsiteY39" fmla="*/ 3870379 h 6674644"/>
                          <a:gd name="connsiteX40" fmla="*/ 0 w 2490316"/>
                          <a:gd name="connsiteY40" fmla="*/ 3336534 h 6674644"/>
                          <a:gd name="connsiteX41" fmla="*/ 0 w 2490316"/>
                          <a:gd name="connsiteY41" fmla="*/ 2535766 h 6674644"/>
                          <a:gd name="connsiteX42" fmla="*/ 0 w 2490316"/>
                          <a:gd name="connsiteY42" fmla="*/ 2001920 h 6674644"/>
                          <a:gd name="connsiteX43" fmla="*/ 0 w 2490316"/>
                          <a:gd name="connsiteY43" fmla="*/ 1267883 h 6674644"/>
                          <a:gd name="connsiteX44" fmla="*/ 0 w 2490316"/>
                          <a:gd name="connsiteY44" fmla="*/ 734037 h 6674644"/>
                          <a:gd name="connsiteX45" fmla="*/ 0 w 2490316"/>
                          <a:gd name="connsiteY45" fmla="*/ 0 h 66746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</a:cxnLst>
                        <a:rect l="l" t="t" r="r" b="b"/>
                        <a:pathLst>
                          <a:path w="2490316" h="6674644" fill="none" extrusionOk="0">
                            <a:moveTo>
                              <a:pt x="0" y="0"/>
                            </a:moveTo>
                            <a:cubicBezTo>
                              <a:pt x="155885" y="-7687"/>
                              <a:pt x="297172" y="13869"/>
                              <a:pt x="472021" y="0"/>
                            </a:cubicBezTo>
                            <a:cubicBezTo>
                              <a:pt x="646870" y="-13869"/>
                              <a:pt x="831837" y="25611"/>
                              <a:pt x="1029865" y="0"/>
                            </a:cubicBezTo>
                            <a:cubicBezTo>
                              <a:pt x="1227893" y="-25611"/>
                              <a:pt x="1453521" y="-25437"/>
                              <a:pt x="1609164" y="0"/>
                            </a:cubicBezTo>
                            <a:cubicBezTo>
                              <a:pt x="1764807" y="25437"/>
                              <a:pt x="1917854" y="11017"/>
                              <a:pt x="2145552" y="0"/>
                            </a:cubicBezTo>
                            <a:cubicBezTo>
                              <a:pt x="2122457" y="195267"/>
                              <a:pt x="2156554" y="400166"/>
                              <a:pt x="2145552" y="588668"/>
                            </a:cubicBezTo>
                            <a:cubicBezTo>
                              <a:pt x="2134550" y="777170"/>
                              <a:pt x="2122404" y="1004850"/>
                              <a:pt x="2145552" y="1119115"/>
                            </a:cubicBezTo>
                            <a:cubicBezTo>
                              <a:pt x="2168700" y="1233380"/>
                              <a:pt x="2155516" y="1413832"/>
                              <a:pt x="2145552" y="1591343"/>
                            </a:cubicBezTo>
                            <a:cubicBezTo>
                              <a:pt x="2135588" y="1768854"/>
                              <a:pt x="2162630" y="1944917"/>
                              <a:pt x="2145552" y="2121791"/>
                            </a:cubicBezTo>
                            <a:cubicBezTo>
                              <a:pt x="2128474" y="2298665"/>
                              <a:pt x="2142634" y="2448797"/>
                              <a:pt x="2145552" y="2652239"/>
                            </a:cubicBezTo>
                            <a:cubicBezTo>
                              <a:pt x="2148470" y="2855681"/>
                              <a:pt x="2145359" y="2963702"/>
                              <a:pt x="2145552" y="3124466"/>
                            </a:cubicBezTo>
                            <a:cubicBezTo>
                              <a:pt x="2145745" y="3285230"/>
                              <a:pt x="2136993" y="3699832"/>
                              <a:pt x="2145552" y="3887794"/>
                            </a:cubicBezTo>
                            <a:cubicBezTo>
                              <a:pt x="2154111" y="4075756"/>
                              <a:pt x="2119846" y="4393139"/>
                              <a:pt x="2145552" y="4592901"/>
                            </a:cubicBezTo>
                            <a:cubicBezTo>
                              <a:pt x="2171258" y="4792663"/>
                              <a:pt x="2174211" y="5498399"/>
                              <a:pt x="2145552" y="5821987"/>
                            </a:cubicBezTo>
                            <a:cubicBezTo>
                              <a:pt x="2145378" y="5822638"/>
                              <a:pt x="2145203" y="5823341"/>
                              <a:pt x="2145164" y="5823909"/>
                            </a:cubicBezTo>
                            <a:cubicBezTo>
                              <a:pt x="2155967" y="6021832"/>
                              <a:pt x="2162244" y="6043276"/>
                              <a:pt x="2145164" y="6244456"/>
                            </a:cubicBezTo>
                            <a:cubicBezTo>
                              <a:pt x="2151852" y="6286968"/>
                              <a:pt x="2170845" y="6334262"/>
                              <a:pt x="2209377" y="6341331"/>
                            </a:cubicBezTo>
                            <a:cubicBezTo>
                              <a:pt x="2218121" y="6341953"/>
                              <a:pt x="2225969" y="6344087"/>
                              <a:pt x="2232366" y="6345972"/>
                            </a:cubicBezTo>
                            <a:cubicBezTo>
                              <a:pt x="2232404" y="6346545"/>
                              <a:pt x="2232246" y="6347883"/>
                              <a:pt x="2232366" y="6348412"/>
                            </a:cubicBezTo>
                            <a:cubicBezTo>
                              <a:pt x="2292005" y="6349746"/>
                              <a:pt x="2320794" y="6349556"/>
                              <a:pt x="2366525" y="6348412"/>
                            </a:cubicBezTo>
                            <a:cubicBezTo>
                              <a:pt x="2366468" y="6348795"/>
                              <a:pt x="2366572" y="6349116"/>
                              <a:pt x="2366525" y="6349594"/>
                            </a:cubicBezTo>
                            <a:cubicBezTo>
                              <a:pt x="2374330" y="6349105"/>
                              <a:pt x="2376057" y="6348991"/>
                              <a:pt x="2384222" y="6349594"/>
                            </a:cubicBezTo>
                            <a:cubicBezTo>
                              <a:pt x="2450956" y="6348451"/>
                              <a:pt x="2485996" y="6408019"/>
                              <a:pt x="2489359" y="6454731"/>
                            </a:cubicBezTo>
                            <a:cubicBezTo>
                              <a:pt x="2489512" y="6463132"/>
                              <a:pt x="2489820" y="6468766"/>
                              <a:pt x="2489359" y="6475378"/>
                            </a:cubicBezTo>
                            <a:cubicBezTo>
                              <a:pt x="2489562" y="6475424"/>
                              <a:pt x="2490013" y="6475414"/>
                              <a:pt x="2490316" y="6475378"/>
                            </a:cubicBezTo>
                            <a:cubicBezTo>
                              <a:pt x="2487202" y="6505149"/>
                              <a:pt x="2492598" y="6523274"/>
                              <a:pt x="2490316" y="6569462"/>
                            </a:cubicBezTo>
                            <a:cubicBezTo>
                              <a:pt x="2485575" y="6626604"/>
                              <a:pt x="2434625" y="6673558"/>
                              <a:pt x="2385179" y="6674599"/>
                            </a:cubicBezTo>
                            <a:cubicBezTo>
                              <a:pt x="2377892" y="6675062"/>
                              <a:pt x="2374344" y="6674702"/>
                              <a:pt x="2366525" y="6674599"/>
                            </a:cubicBezTo>
                            <a:cubicBezTo>
                              <a:pt x="2366526" y="6674619"/>
                              <a:pt x="2366525" y="6674622"/>
                              <a:pt x="2366525" y="6674644"/>
                            </a:cubicBezTo>
                            <a:cubicBezTo>
                              <a:pt x="2253429" y="6664276"/>
                              <a:pt x="2147303" y="6686228"/>
                              <a:pt x="2087378" y="6674644"/>
                            </a:cubicBezTo>
                            <a:cubicBezTo>
                              <a:pt x="2087377" y="6674635"/>
                              <a:pt x="2087379" y="6674608"/>
                              <a:pt x="2087378" y="6674598"/>
                            </a:cubicBezTo>
                            <a:cubicBezTo>
                              <a:pt x="1815940" y="6672929"/>
                              <a:pt x="1645229" y="6680485"/>
                              <a:pt x="1419873" y="6674598"/>
                            </a:cubicBezTo>
                            <a:cubicBezTo>
                              <a:pt x="1417802" y="6674315"/>
                              <a:pt x="1413856" y="6673777"/>
                              <a:pt x="1412295" y="6673068"/>
                            </a:cubicBezTo>
                            <a:cubicBezTo>
                              <a:pt x="1290050" y="6679820"/>
                              <a:pt x="1127801" y="6678033"/>
                              <a:pt x="955653" y="6673068"/>
                            </a:cubicBezTo>
                            <a:cubicBezTo>
                              <a:pt x="783505" y="6668103"/>
                              <a:pt x="595734" y="6650147"/>
                              <a:pt x="484888" y="6673068"/>
                            </a:cubicBezTo>
                            <a:cubicBezTo>
                              <a:pt x="374042" y="6695989"/>
                              <a:pt x="101741" y="6676204"/>
                              <a:pt x="0" y="6673068"/>
                            </a:cubicBezTo>
                            <a:cubicBezTo>
                              <a:pt x="-11239" y="6423457"/>
                              <a:pt x="-26224" y="6212329"/>
                              <a:pt x="0" y="6005761"/>
                            </a:cubicBezTo>
                            <a:cubicBezTo>
                              <a:pt x="26224" y="5799193"/>
                              <a:pt x="20513" y="5550447"/>
                              <a:pt x="0" y="5204993"/>
                            </a:cubicBezTo>
                            <a:cubicBezTo>
                              <a:pt x="-20513" y="4859539"/>
                              <a:pt x="-3750" y="4623612"/>
                              <a:pt x="0" y="4404225"/>
                            </a:cubicBezTo>
                            <a:cubicBezTo>
                              <a:pt x="3750" y="4184838"/>
                              <a:pt x="-18259" y="4124356"/>
                              <a:pt x="0" y="3870379"/>
                            </a:cubicBezTo>
                            <a:cubicBezTo>
                              <a:pt x="18259" y="3616402"/>
                              <a:pt x="-15987" y="3495233"/>
                              <a:pt x="0" y="3336534"/>
                            </a:cubicBezTo>
                            <a:cubicBezTo>
                              <a:pt x="15987" y="3177836"/>
                              <a:pt x="36901" y="2927508"/>
                              <a:pt x="0" y="2535766"/>
                            </a:cubicBezTo>
                            <a:cubicBezTo>
                              <a:pt x="-36901" y="2144024"/>
                              <a:pt x="20342" y="2213982"/>
                              <a:pt x="0" y="2001920"/>
                            </a:cubicBezTo>
                            <a:cubicBezTo>
                              <a:pt x="-20342" y="1789858"/>
                              <a:pt x="-32254" y="1521453"/>
                              <a:pt x="0" y="1267883"/>
                            </a:cubicBezTo>
                            <a:cubicBezTo>
                              <a:pt x="32254" y="1014313"/>
                              <a:pt x="16662" y="882595"/>
                              <a:pt x="0" y="734037"/>
                            </a:cubicBezTo>
                            <a:cubicBezTo>
                              <a:pt x="-16662" y="585479"/>
                              <a:pt x="16107" y="212423"/>
                              <a:pt x="0" y="0"/>
                            </a:cubicBezTo>
                            <a:close/>
                          </a:path>
                          <a:path w="2490316" h="6674644" stroke="0" extrusionOk="0">
                            <a:moveTo>
                              <a:pt x="0" y="0"/>
                            </a:moveTo>
                            <a:cubicBezTo>
                              <a:pt x="262646" y="-3210"/>
                              <a:pt x="323408" y="-24519"/>
                              <a:pt x="579299" y="0"/>
                            </a:cubicBezTo>
                            <a:cubicBezTo>
                              <a:pt x="835190" y="24519"/>
                              <a:pt x="903251" y="19440"/>
                              <a:pt x="1051320" y="0"/>
                            </a:cubicBezTo>
                            <a:cubicBezTo>
                              <a:pt x="1199389" y="-19440"/>
                              <a:pt x="1392480" y="-23657"/>
                              <a:pt x="1544797" y="0"/>
                            </a:cubicBezTo>
                            <a:cubicBezTo>
                              <a:pt x="1697114" y="23657"/>
                              <a:pt x="2003737" y="-15008"/>
                              <a:pt x="2145552" y="0"/>
                            </a:cubicBezTo>
                            <a:cubicBezTo>
                              <a:pt x="2120753" y="284056"/>
                              <a:pt x="2163791" y="449645"/>
                              <a:pt x="2145552" y="646887"/>
                            </a:cubicBezTo>
                            <a:cubicBezTo>
                              <a:pt x="2127313" y="844129"/>
                              <a:pt x="2160474" y="943398"/>
                              <a:pt x="2145552" y="1119115"/>
                            </a:cubicBezTo>
                            <a:cubicBezTo>
                              <a:pt x="2130630" y="1294832"/>
                              <a:pt x="2138970" y="1514051"/>
                              <a:pt x="2145552" y="1707783"/>
                            </a:cubicBezTo>
                            <a:cubicBezTo>
                              <a:pt x="2152134" y="1901515"/>
                              <a:pt x="2153697" y="2147083"/>
                              <a:pt x="2145552" y="2471110"/>
                            </a:cubicBezTo>
                            <a:cubicBezTo>
                              <a:pt x="2137407" y="2795137"/>
                              <a:pt x="2133854" y="2784198"/>
                              <a:pt x="2145552" y="2943338"/>
                            </a:cubicBezTo>
                            <a:cubicBezTo>
                              <a:pt x="2157250" y="3102478"/>
                              <a:pt x="2132728" y="3527589"/>
                              <a:pt x="2145552" y="3706665"/>
                            </a:cubicBezTo>
                            <a:cubicBezTo>
                              <a:pt x="2158376" y="3885741"/>
                              <a:pt x="2153652" y="4152205"/>
                              <a:pt x="2145552" y="4411772"/>
                            </a:cubicBezTo>
                            <a:cubicBezTo>
                              <a:pt x="2137452" y="4671339"/>
                              <a:pt x="2172418" y="4820871"/>
                              <a:pt x="2145552" y="5175100"/>
                            </a:cubicBezTo>
                            <a:cubicBezTo>
                              <a:pt x="2118686" y="5529329"/>
                              <a:pt x="2121298" y="5505592"/>
                              <a:pt x="2145552" y="5821987"/>
                            </a:cubicBezTo>
                            <a:cubicBezTo>
                              <a:pt x="2145404" y="5822557"/>
                              <a:pt x="2145210" y="5823286"/>
                              <a:pt x="2145164" y="5823909"/>
                            </a:cubicBezTo>
                            <a:cubicBezTo>
                              <a:pt x="2141523" y="5939041"/>
                              <a:pt x="2140716" y="6052550"/>
                              <a:pt x="2145164" y="6244456"/>
                            </a:cubicBezTo>
                            <a:cubicBezTo>
                              <a:pt x="2143645" y="6293490"/>
                              <a:pt x="2174701" y="6326317"/>
                              <a:pt x="2209377" y="6341331"/>
                            </a:cubicBezTo>
                            <a:cubicBezTo>
                              <a:pt x="2218997" y="6343637"/>
                              <a:pt x="2223537" y="6343608"/>
                              <a:pt x="2232366" y="6345972"/>
                            </a:cubicBezTo>
                            <a:cubicBezTo>
                              <a:pt x="2232426" y="6346711"/>
                              <a:pt x="2232390" y="6347284"/>
                              <a:pt x="2232366" y="6348412"/>
                            </a:cubicBezTo>
                            <a:cubicBezTo>
                              <a:pt x="2295767" y="6343426"/>
                              <a:pt x="2311354" y="6354163"/>
                              <a:pt x="2366525" y="6348412"/>
                            </a:cubicBezTo>
                            <a:cubicBezTo>
                              <a:pt x="2366503" y="6348858"/>
                              <a:pt x="2366556" y="6349022"/>
                              <a:pt x="2366525" y="6349594"/>
                            </a:cubicBezTo>
                            <a:cubicBezTo>
                              <a:pt x="2374161" y="6349887"/>
                              <a:pt x="2376724" y="6348932"/>
                              <a:pt x="2384222" y="6349594"/>
                            </a:cubicBezTo>
                            <a:cubicBezTo>
                              <a:pt x="2443845" y="6347433"/>
                              <a:pt x="2487705" y="6390812"/>
                              <a:pt x="2489359" y="6454731"/>
                            </a:cubicBezTo>
                            <a:cubicBezTo>
                              <a:pt x="2488556" y="6460160"/>
                              <a:pt x="2489481" y="6467823"/>
                              <a:pt x="2489359" y="6475378"/>
                            </a:cubicBezTo>
                            <a:cubicBezTo>
                              <a:pt x="2489647" y="6475418"/>
                              <a:pt x="2489900" y="6475367"/>
                              <a:pt x="2490316" y="6475378"/>
                            </a:cubicBezTo>
                            <a:cubicBezTo>
                              <a:pt x="2489430" y="6509921"/>
                              <a:pt x="2493739" y="6532400"/>
                              <a:pt x="2490316" y="6569462"/>
                            </a:cubicBezTo>
                            <a:cubicBezTo>
                              <a:pt x="2485520" y="6623623"/>
                              <a:pt x="2450138" y="6674071"/>
                              <a:pt x="2385179" y="6674599"/>
                            </a:cubicBezTo>
                            <a:cubicBezTo>
                              <a:pt x="2379293" y="6674908"/>
                              <a:pt x="2373765" y="6674550"/>
                              <a:pt x="2366525" y="6674599"/>
                            </a:cubicBezTo>
                            <a:cubicBezTo>
                              <a:pt x="2366524" y="6674611"/>
                              <a:pt x="2366525" y="6674623"/>
                              <a:pt x="2366525" y="6674644"/>
                            </a:cubicBezTo>
                            <a:cubicBezTo>
                              <a:pt x="2238560" y="6677595"/>
                              <a:pt x="2150768" y="6674753"/>
                              <a:pt x="2087378" y="6674644"/>
                            </a:cubicBezTo>
                            <a:cubicBezTo>
                              <a:pt x="2087377" y="6674627"/>
                              <a:pt x="2087379" y="6674619"/>
                              <a:pt x="2087378" y="6674598"/>
                            </a:cubicBezTo>
                            <a:cubicBezTo>
                              <a:pt x="1948283" y="6667739"/>
                              <a:pt x="1609842" y="6701483"/>
                              <a:pt x="1419873" y="6674598"/>
                            </a:cubicBezTo>
                            <a:cubicBezTo>
                              <a:pt x="1416959" y="6673936"/>
                              <a:pt x="1414162" y="6673755"/>
                              <a:pt x="1412295" y="6673068"/>
                            </a:cubicBezTo>
                            <a:cubicBezTo>
                              <a:pt x="1221291" y="6658425"/>
                              <a:pt x="1159181" y="6666062"/>
                              <a:pt x="983899" y="6673068"/>
                            </a:cubicBezTo>
                            <a:cubicBezTo>
                              <a:pt x="808617" y="6680074"/>
                              <a:pt x="731991" y="6651661"/>
                              <a:pt x="484888" y="6673068"/>
                            </a:cubicBezTo>
                            <a:cubicBezTo>
                              <a:pt x="237785" y="6694475"/>
                              <a:pt x="103344" y="6682696"/>
                              <a:pt x="0" y="6673068"/>
                            </a:cubicBezTo>
                            <a:cubicBezTo>
                              <a:pt x="-12740" y="6469630"/>
                              <a:pt x="-19496" y="6381484"/>
                              <a:pt x="0" y="6205953"/>
                            </a:cubicBezTo>
                            <a:cubicBezTo>
                              <a:pt x="19496" y="6030423"/>
                              <a:pt x="-13933" y="5699363"/>
                              <a:pt x="0" y="5471916"/>
                            </a:cubicBezTo>
                            <a:cubicBezTo>
                              <a:pt x="13933" y="5244469"/>
                              <a:pt x="25997" y="5161630"/>
                              <a:pt x="0" y="4871340"/>
                            </a:cubicBezTo>
                            <a:cubicBezTo>
                              <a:pt x="-25997" y="4581050"/>
                              <a:pt x="-25868" y="4405392"/>
                              <a:pt x="0" y="4137302"/>
                            </a:cubicBezTo>
                            <a:cubicBezTo>
                              <a:pt x="25868" y="3869212"/>
                              <a:pt x="17032" y="3780399"/>
                              <a:pt x="0" y="3536726"/>
                            </a:cubicBezTo>
                            <a:cubicBezTo>
                              <a:pt x="-17032" y="3293053"/>
                              <a:pt x="-38346" y="3010095"/>
                              <a:pt x="0" y="2735958"/>
                            </a:cubicBezTo>
                            <a:cubicBezTo>
                              <a:pt x="38346" y="2461821"/>
                              <a:pt x="-25455" y="2219100"/>
                              <a:pt x="0" y="1935190"/>
                            </a:cubicBezTo>
                            <a:cubicBezTo>
                              <a:pt x="25455" y="1651280"/>
                              <a:pt x="-21150" y="1513039"/>
                              <a:pt x="0" y="1267883"/>
                            </a:cubicBezTo>
                            <a:cubicBezTo>
                              <a:pt x="21150" y="1022727"/>
                              <a:pt x="7967" y="1016878"/>
                              <a:pt x="0" y="800768"/>
                            </a:cubicBezTo>
                            <a:cubicBezTo>
                              <a:pt x="-7967" y="584658"/>
                              <a:pt x="29640" y="1737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  <p:pic>
            <p:nvPicPr>
              <p:cNvPr id="152" name="Grafik 15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061FB3E0-B6BB-4E27-8BA4-462C79530E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34D04531-71B2-447A-830C-48BF010B3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66" y="204636"/>
              <a:ext cx="1633771" cy="305602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153" name="Textfeld 152">
            <a:extLst>
              <a:ext uri="{FF2B5EF4-FFF2-40B4-BE49-F238E27FC236}">
                <a16:creationId xmlns:a16="http://schemas.microsoft.com/office/drawing/2014/main" id="{AAA505B0-8365-4862-A845-8DC14FF9ADA5}"/>
              </a:ext>
            </a:extLst>
          </p:cNvPr>
          <p:cNvSpPr txBox="1"/>
          <p:nvPr/>
        </p:nvSpPr>
        <p:spPr>
          <a:xfrm>
            <a:off x="131919" y="1946436"/>
            <a:ext cx="1318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START COUNTING</a:t>
            </a:r>
          </a:p>
        </p:txBody>
      </p:sp>
      <p:sp>
        <p:nvSpPr>
          <p:cNvPr id="154" name="Flussdiagramm: Alternativer Prozess 153">
            <a:extLst>
              <a:ext uri="{FF2B5EF4-FFF2-40B4-BE49-F238E27FC236}">
                <a16:creationId xmlns:a16="http://schemas.microsoft.com/office/drawing/2014/main" id="{83C2CF1E-727F-4AA7-8C86-840A1F2900F6}"/>
              </a:ext>
            </a:extLst>
          </p:cNvPr>
          <p:cNvSpPr/>
          <p:nvPr/>
        </p:nvSpPr>
        <p:spPr>
          <a:xfrm>
            <a:off x="239237" y="2233744"/>
            <a:ext cx="771643" cy="257907"/>
          </a:xfrm>
          <a:prstGeom prst="flowChartAlternateProcess">
            <a:avLst/>
          </a:prstGeom>
          <a:solidFill>
            <a:srgbClr val="062C50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LEFT</a:t>
            </a:r>
          </a:p>
        </p:txBody>
      </p:sp>
      <p:sp>
        <p:nvSpPr>
          <p:cNvPr id="155" name="Flussdiagramm: Alternativer Prozess 154">
            <a:extLst>
              <a:ext uri="{FF2B5EF4-FFF2-40B4-BE49-F238E27FC236}">
                <a16:creationId xmlns:a16="http://schemas.microsoft.com/office/drawing/2014/main" id="{D1998AE1-CFC3-4186-88F0-0113EAD603B7}"/>
              </a:ext>
            </a:extLst>
          </p:cNvPr>
          <p:cNvSpPr/>
          <p:nvPr/>
        </p:nvSpPr>
        <p:spPr>
          <a:xfrm>
            <a:off x="1108436" y="2227577"/>
            <a:ext cx="771643" cy="257907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RIGHT</a:t>
            </a:r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B1ECA290-C980-4758-9AD3-28E313518E8A}"/>
              </a:ext>
            </a:extLst>
          </p:cNvPr>
          <p:cNvSpPr txBox="1"/>
          <p:nvPr/>
        </p:nvSpPr>
        <p:spPr>
          <a:xfrm>
            <a:off x="129260" y="2783689"/>
            <a:ext cx="98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EDIT NUMBER OF ROWS</a:t>
            </a:r>
          </a:p>
        </p:txBody>
      </p:sp>
      <p:sp>
        <p:nvSpPr>
          <p:cNvPr id="157" name="Ellipse 156">
            <a:extLst>
              <a:ext uri="{FF2B5EF4-FFF2-40B4-BE49-F238E27FC236}">
                <a16:creationId xmlns:a16="http://schemas.microsoft.com/office/drawing/2014/main" id="{201F1182-1408-44C8-BC20-C3A1CF5CA099}"/>
              </a:ext>
            </a:extLst>
          </p:cNvPr>
          <p:cNvSpPr/>
          <p:nvPr/>
        </p:nvSpPr>
        <p:spPr>
          <a:xfrm flipH="1">
            <a:off x="1109389" y="2819439"/>
            <a:ext cx="315126" cy="315126"/>
          </a:xfrm>
          <a:prstGeom prst="ellipse">
            <a:avLst/>
          </a:prstGeom>
          <a:solidFill>
            <a:srgbClr val="6780A2"/>
          </a:solidFill>
          <a:ln w="38100">
            <a:solidFill>
              <a:srgbClr val="052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8" name="Grafik 157">
            <a:extLst>
              <a:ext uri="{FF2B5EF4-FFF2-40B4-BE49-F238E27FC236}">
                <a16:creationId xmlns:a16="http://schemas.microsoft.com/office/drawing/2014/main" id="{BF2771E4-BD5A-4809-8027-3E669B87C38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56" t="22470" r="35845" b="36131"/>
          <a:stretch/>
        </p:blipFill>
        <p:spPr>
          <a:xfrm flipH="1">
            <a:off x="1172855" y="2886940"/>
            <a:ext cx="178487" cy="178487"/>
          </a:xfrm>
          <a:prstGeom prst="rect">
            <a:avLst/>
          </a:prstGeom>
        </p:spPr>
      </p:pic>
      <p:pic>
        <p:nvPicPr>
          <p:cNvPr id="159" name="Grafik 158">
            <a:extLst>
              <a:ext uri="{FF2B5EF4-FFF2-40B4-BE49-F238E27FC236}">
                <a16:creationId xmlns:a16="http://schemas.microsoft.com/office/drawing/2014/main" id="{434965E8-2D52-4FB5-A36F-826F74C5EFB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23"/>
            <a:ext cx="205261" cy="102630"/>
          </a:xfrm>
          <a:prstGeom prst="rect">
            <a:avLst/>
          </a:prstGeom>
        </p:spPr>
      </p:pic>
      <p:pic>
        <p:nvPicPr>
          <p:cNvPr id="160" name="Grafik 159">
            <a:extLst>
              <a:ext uri="{FF2B5EF4-FFF2-40B4-BE49-F238E27FC236}">
                <a16:creationId xmlns:a16="http://schemas.microsoft.com/office/drawing/2014/main" id="{4F193273-8EFA-4C53-8DFC-73D1D5FDD00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24099" y="5689103"/>
            <a:ext cx="264922" cy="264922"/>
          </a:xfrm>
          <a:prstGeom prst="rect">
            <a:avLst/>
          </a:prstGeom>
        </p:spPr>
      </p:pic>
      <p:sp>
        <p:nvSpPr>
          <p:cNvPr id="161" name="Freihandform: Form 160">
            <a:extLst>
              <a:ext uri="{FF2B5EF4-FFF2-40B4-BE49-F238E27FC236}">
                <a16:creationId xmlns:a16="http://schemas.microsoft.com/office/drawing/2014/main" id="{BB3D2ECB-2C25-4EDC-93DC-15B5E37CEE90}"/>
              </a:ext>
            </a:extLst>
          </p:cNvPr>
          <p:cNvSpPr/>
          <p:nvPr/>
        </p:nvSpPr>
        <p:spPr>
          <a:xfrm rot="10800000" flipH="1">
            <a:off x="1426152" y="3476334"/>
            <a:ext cx="455745" cy="251860"/>
          </a:xfrm>
          <a:custGeom>
            <a:avLst/>
            <a:gdLst>
              <a:gd name="connsiteX0" fmla="*/ 125930 w 455745"/>
              <a:gd name="connsiteY0" fmla="*/ 251860 h 251860"/>
              <a:gd name="connsiteX1" fmla="*/ 203885 w 455745"/>
              <a:gd name="connsiteY1" fmla="*/ 251860 h 251860"/>
              <a:gd name="connsiteX2" fmla="*/ 251860 w 455745"/>
              <a:gd name="connsiteY2" fmla="*/ 251860 h 251860"/>
              <a:gd name="connsiteX3" fmla="*/ 329815 w 455745"/>
              <a:gd name="connsiteY3" fmla="*/ 251860 h 251860"/>
              <a:gd name="connsiteX4" fmla="*/ 455745 w 455745"/>
              <a:gd name="connsiteY4" fmla="*/ 125930 h 251860"/>
              <a:gd name="connsiteX5" fmla="*/ 329815 w 455745"/>
              <a:gd name="connsiteY5" fmla="*/ 0 h 251860"/>
              <a:gd name="connsiteX6" fmla="*/ 251860 w 455745"/>
              <a:gd name="connsiteY6" fmla="*/ 0 h 251860"/>
              <a:gd name="connsiteX7" fmla="*/ 203885 w 455745"/>
              <a:gd name="connsiteY7" fmla="*/ 0 h 251860"/>
              <a:gd name="connsiteX8" fmla="*/ 125930 w 455745"/>
              <a:gd name="connsiteY8" fmla="*/ 0 h 251860"/>
              <a:gd name="connsiteX9" fmla="*/ 0 w 455745"/>
              <a:gd name="connsiteY9" fmla="*/ 125930 h 251860"/>
              <a:gd name="connsiteX10" fmla="*/ 125930 w 455745"/>
              <a:gd name="connsiteY10" fmla="*/ 25186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251860"/>
                </a:moveTo>
                <a:lnTo>
                  <a:pt x="203885" y="251860"/>
                </a:lnTo>
                <a:lnTo>
                  <a:pt x="251860" y="251860"/>
                </a:lnTo>
                <a:lnTo>
                  <a:pt x="329815" y="251860"/>
                </a:lnTo>
                <a:cubicBezTo>
                  <a:pt x="399364" y="251860"/>
                  <a:pt x="455745" y="195479"/>
                  <a:pt x="455745" y="125930"/>
                </a:cubicBezTo>
                <a:cubicBezTo>
                  <a:pt x="455745" y="56381"/>
                  <a:pt x="399364" y="0"/>
                  <a:pt x="329815" y="0"/>
                </a:cubicBezTo>
                <a:lnTo>
                  <a:pt x="251860" y="0"/>
                </a:lnTo>
                <a:lnTo>
                  <a:pt x="203885" y="0"/>
                </a:lnTo>
                <a:lnTo>
                  <a:pt x="125930" y="0"/>
                </a:lnTo>
                <a:cubicBezTo>
                  <a:pt x="56381" y="0"/>
                  <a:pt x="0" y="56381"/>
                  <a:pt x="0" y="125930"/>
                </a:cubicBezTo>
                <a:cubicBezTo>
                  <a:pt x="0" y="195479"/>
                  <a:pt x="56381" y="251860"/>
                  <a:pt x="125930" y="2518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62" name="Flussdiagramm: Verbinder 161">
            <a:extLst>
              <a:ext uri="{FF2B5EF4-FFF2-40B4-BE49-F238E27FC236}">
                <a16:creationId xmlns:a16="http://schemas.microsoft.com/office/drawing/2014/main" id="{AB086772-12F9-431B-9B23-5616AF69646B}"/>
              </a:ext>
            </a:extLst>
          </p:cNvPr>
          <p:cNvSpPr/>
          <p:nvPr/>
        </p:nvSpPr>
        <p:spPr>
          <a:xfrm flipH="1">
            <a:off x="1635401" y="3487063"/>
            <a:ext cx="232666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EDDB363E-6EFF-4CDE-8FE1-7EA4E5D1F45A}"/>
              </a:ext>
            </a:extLst>
          </p:cNvPr>
          <p:cNvSpPr txBox="1"/>
          <p:nvPr/>
        </p:nvSpPr>
        <p:spPr>
          <a:xfrm>
            <a:off x="132813" y="3477139"/>
            <a:ext cx="1159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SEAT NUMBERS</a:t>
            </a:r>
          </a:p>
        </p:txBody>
      </p:sp>
      <p:sp>
        <p:nvSpPr>
          <p:cNvPr id="164" name="Textfeld 163">
            <a:extLst>
              <a:ext uri="{FF2B5EF4-FFF2-40B4-BE49-F238E27FC236}">
                <a16:creationId xmlns:a16="http://schemas.microsoft.com/office/drawing/2014/main" id="{9704D539-37F6-4F44-A477-590B4B4D1A26}"/>
              </a:ext>
            </a:extLst>
          </p:cNvPr>
          <p:cNvSpPr txBox="1"/>
          <p:nvPr/>
        </p:nvSpPr>
        <p:spPr>
          <a:xfrm>
            <a:off x="129769" y="4424840"/>
            <a:ext cx="1159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ROW NUMBERS</a:t>
            </a:r>
          </a:p>
        </p:txBody>
      </p:sp>
      <p:sp>
        <p:nvSpPr>
          <p:cNvPr id="171" name="Freihandform: Form 170">
            <a:extLst>
              <a:ext uri="{FF2B5EF4-FFF2-40B4-BE49-F238E27FC236}">
                <a16:creationId xmlns:a16="http://schemas.microsoft.com/office/drawing/2014/main" id="{E59F70E7-9E60-4684-8160-63196A1F92B6}"/>
              </a:ext>
            </a:extLst>
          </p:cNvPr>
          <p:cNvSpPr/>
          <p:nvPr/>
        </p:nvSpPr>
        <p:spPr>
          <a:xfrm rot="10800000" flipH="1">
            <a:off x="1424296" y="4421247"/>
            <a:ext cx="455745" cy="251860"/>
          </a:xfrm>
          <a:custGeom>
            <a:avLst/>
            <a:gdLst>
              <a:gd name="connsiteX0" fmla="*/ 125930 w 455745"/>
              <a:gd name="connsiteY0" fmla="*/ 251860 h 251860"/>
              <a:gd name="connsiteX1" fmla="*/ 203885 w 455745"/>
              <a:gd name="connsiteY1" fmla="*/ 251860 h 251860"/>
              <a:gd name="connsiteX2" fmla="*/ 251860 w 455745"/>
              <a:gd name="connsiteY2" fmla="*/ 251860 h 251860"/>
              <a:gd name="connsiteX3" fmla="*/ 329815 w 455745"/>
              <a:gd name="connsiteY3" fmla="*/ 251860 h 251860"/>
              <a:gd name="connsiteX4" fmla="*/ 455745 w 455745"/>
              <a:gd name="connsiteY4" fmla="*/ 125930 h 251860"/>
              <a:gd name="connsiteX5" fmla="*/ 329815 w 455745"/>
              <a:gd name="connsiteY5" fmla="*/ 0 h 251860"/>
              <a:gd name="connsiteX6" fmla="*/ 251860 w 455745"/>
              <a:gd name="connsiteY6" fmla="*/ 0 h 251860"/>
              <a:gd name="connsiteX7" fmla="*/ 203885 w 455745"/>
              <a:gd name="connsiteY7" fmla="*/ 0 h 251860"/>
              <a:gd name="connsiteX8" fmla="*/ 125930 w 455745"/>
              <a:gd name="connsiteY8" fmla="*/ 0 h 251860"/>
              <a:gd name="connsiteX9" fmla="*/ 0 w 455745"/>
              <a:gd name="connsiteY9" fmla="*/ 125930 h 251860"/>
              <a:gd name="connsiteX10" fmla="*/ 125930 w 455745"/>
              <a:gd name="connsiteY10" fmla="*/ 25186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251860"/>
                </a:moveTo>
                <a:lnTo>
                  <a:pt x="203885" y="251860"/>
                </a:lnTo>
                <a:lnTo>
                  <a:pt x="251860" y="251860"/>
                </a:lnTo>
                <a:lnTo>
                  <a:pt x="329815" y="251860"/>
                </a:lnTo>
                <a:cubicBezTo>
                  <a:pt x="399364" y="251860"/>
                  <a:pt x="455745" y="195479"/>
                  <a:pt x="455745" y="125930"/>
                </a:cubicBezTo>
                <a:cubicBezTo>
                  <a:pt x="455745" y="56381"/>
                  <a:pt x="399364" y="0"/>
                  <a:pt x="329815" y="0"/>
                </a:cubicBezTo>
                <a:lnTo>
                  <a:pt x="251860" y="0"/>
                </a:lnTo>
                <a:lnTo>
                  <a:pt x="203885" y="0"/>
                </a:lnTo>
                <a:lnTo>
                  <a:pt x="125930" y="0"/>
                </a:lnTo>
                <a:cubicBezTo>
                  <a:pt x="56381" y="0"/>
                  <a:pt x="0" y="56381"/>
                  <a:pt x="0" y="125930"/>
                </a:cubicBezTo>
                <a:cubicBezTo>
                  <a:pt x="0" y="195479"/>
                  <a:pt x="56381" y="251860"/>
                  <a:pt x="125930" y="2518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72" name="Flussdiagramm: Verbinder 171">
            <a:extLst>
              <a:ext uri="{FF2B5EF4-FFF2-40B4-BE49-F238E27FC236}">
                <a16:creationId xmlns:a16="http://schemas.microsoft.com/office/drawing/2014/main" id="{4D84DA42-CCAE-4CD1-8BFD-5DA1717D413D}"/>
              </a:ext>
            </a:extLst>
          </p:cNvPr>
          <p:cNvSpPr/>
          <p:nvPr/>
        </p:nvSpPr>
        <p:spPr>
          <a:xfrm flipH="1">
            <a:off x="1633544" y="4431976"/>
            <a:ext cx="232667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0CDEB3D3-6B7E-4334-A5CE-07454AC22E6F}"/>
              </a:ext>
            </a:extLst>
          </p:cNvPr>
          <p:cNvSpPr txBox="1"/>
          <p:nvPr/>
        </p:nvSpPr>
        <p:spPr>
          <a:xfrm>
            <a:off x="129769" y="4826981"/>
            <a:ext cx="1159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LETTERS AS ROW NUMBERS</a:t>
            </a:r>
          </a:p>
        </p:txBody>
      </p:sp>
      <p:sp>
        <p:nvSpPr>
          <p:cNvPr id="174" name="Freihandform: Form 173">
            <a:extLst>
              <a:ext uri="{FF2B5EF4-FFF2-40B4-BE49-F238E27FC236}">
                <a16:creationId xmlns:a16="http://schemas.microsoft.com/office/drawing/2014/main" id="{1B0522F6-9120-475B-9F6C-B581CB65F9E2}"/>
              </a:ext>
            </a:extLst>
          </p:cNvPr>
          <p:cNvSpPr/>
          <p:nvPr/>
        </p:nvSpPr>
        <p:spPr>
          <a:xfrm flipH="1">
            <a:off x="1426735" y="4893936"/>
            <a:ext cx="455745" cy="251860"/>
          </a:xfrm>
          <a:custGeom>
            <a:avLst/>
            <a:gdLst>
              <a:gd name="connsiteX0" fmla="*/ 125930 w 455745"/>
              <a:gd name="connsiteY0" fmla="*/ 0 h 251860"/>
              <a:gd name="connsiteX1" fmla="*/ 203885 w 455745"/>
              <a:gd name="connsiteY1" fmla="*/ 0 h 251860"/>
              <a:gd name="connsiteX2" fmla="*/ 251860 w 455745"/>
              <a:gd name="connsiteY2" fmla="*/ 0 h 251860"/>
              <a:gd name="connsiteX3" fmla="*/ 329815 w 455745"/>
              <a:gd name="connsiteY3" fmla="*/ 0 h 251860"/>
              <a:gd name="connsiteX4" fmla="*/ 455745 w 455745"/>
              <a:gd name="connsiteY4" fmla="*/ 125930 h 251860"/>
              <a:gd name="connsiteX5" fmla="*/ 329815 w 455745"/>
              <a:gd name="connsiteY5" fmla="*/ 251860 h 251860"/>
              <a:gd name="connsiteX6" fmla="*/ 251860 w 455745"/>
              <a:gd name="connsiteY6" fmla="*/ 251860 h 251860"/>
              <a:gd name="connsiteX7" fmla="*/ 203885 w 455745"/>
              <a:gd name="connsiteY7" fmla="*/ 251860 h 251860"/>
              <a:gd name="connsiteX8" fmla="*/ 125930 w 455745"/>
              <a:gd name="connsiteY8" fmla="*/ 251860 h 251860"/>
              <a:gd name="connsiteX9" fmla="*/ 0 w 455745"/>
              <a:gd name="connsiteY9" fmla="*/ 125930 h 251860"/>
              <a:gd name="connsiteX10" fmla="*/ 125930 w 455745"/>
              <a:gd name="connsiteY10" fmla="*/ 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0"/>
                </a:moveTo>
                <a:lnTo>
                  <a:pt x="203885" y="0"/>
                </a:lnTo>
                <a:lnTo>
                  <a:pt x="251860" y="0"/>
                </a:lnTo>
                <a:lnTo>
                  <a:pt x="329815" y="0"/>
                </a:lnTo>
                <a:cubicBezTo>
                  <a:pt x="399364" y="0"/>
                  <a:pt x="455745" y="56381"/>
                  <a:pt x="455745" y="125930"/>
                </a:cubicBezTo>
                <a:cubicBezTo>
                  <a:pt x="455745" y="195479"/>
                  <a:pt x="399364" y="251860"/>
                  <a:pt x="329815" y="251860"/>
                </a:cubicBezTo>
                <a:lnTo>
                  <a:pt x="251860" y="251860"/>
                </a:lnTo>
                <a:lnTo>
                  <a:pt x="203885" y="251860"/>
                </a:lnTo>
                <a:lnTo>
                  <a:pt x="125930" y="251860"/>
                </a:lnTo>
                <a:cubicBezTo>
                  <a:pt x="56381" y="251860"/>
                  <a:pt x="0" y="195479"/>
                  <a:pt x="0" y="125930"/>
                </a:cubicBezTo>
                <a:cubicBezTo>
                  <a:pt x="0" y="56381"/>
                  <a:pt x="56381" y="0"/>
                  <a:pt x="1259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75" name="Flussdiagramm: Verbinder 174">
            <a:extLst>
              <a:ext uri="{FF2B5EF4-FFF2-40B4-BE49-F238E27FC236}">
                <a16:creationId xmlns:a16="http://schemas.microsoft.com/office/drawing/2014/main" id="{D8FC7959-9365-478F-84A2-4AD826037F58}"/>
              </a:ext>
            </a:extLst>
          </p:cNvPr>
          <p:cNvSpPr/>
          <p:nvPr/>
        </p:nvSpPr>
        <p:spPr>
          <a:xfrm flipH="1">
            <a:off x="1635984" y="4904665"/>
            <a:ext cx="232667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>
            <a:extLst>
              <a:ext uri="{FF2B5EF4-FFF2-40B4-BE49-F238E27FC236}">
                <a16:creationId xmlns:a16="http://schemas.microsoft.com/office/drawing/2014/main" id="{60EB82F6-EC71-4963-9DFD-7D70CD7344F5}"/>
              </a:ext>
            </a:extLst>
          </p:cNvPr>
          <p:cNvSpPr/>
          <p:nvPr/>
        </p:nvSpPr>
        <p:spPr>
          <a:xfrm flipH="1">
            <a:off x="1540805" y="2818114"/>
            <a:ext cx="315126" cy="315126"/>
          </a:xfrm>
          <a:prstGeom prst="ellipse">
            <a:avLst/>
          </a:prstGeom>
          <a:solidFill>
            <a:srgbClr val="6780A2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77" name="Grafik 176">
            <a:extLst>
              <a:ext uri="{FF2B5EF4-FFF2-40B4-BE49-F238E27FC236}">
                <a16:creationId xmlns:a16="http://schemas.microsoft.com/office/drawing/2014/main" id="{A78DEB29-FF03-44AE-ACCC-027683DF6996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23"/>
            <a:ext cx="205261" cy="102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ruppieren 200">
            <a:extLst>
              <a:ext uri="{FF2B5EF4-FFF2-40B4-BE49-F238E27FC236}">
                <a16:creationId xmlns:a16="http://schemas.microsoft.com/office/drawing/2014/main" id="{A7B69451-55A3-425C-B1AC-0CAF80E314D3}"/>
              </a:ext>
            </a:extLst>
          </p:cNvPr>
          <p:cNvGrpSpPr/>
          <p:nvPr/>
        </p:nvGrpSpPr>
        <p:grpSpPr>
          <a:xfrm flipH="1">
            <a:off x="1424321" y="3949323"/>
            <a:ext cx="455745" cy="251860"/>
            <a:chOff x="1424847" y="3180628"/>
            <a:chExt cx="455745" cy="251860"/>
          </a:xfrm>
          <a:solidFill>
            <a:srgbClr val="92D050"/>
          </a:solidFill>
        </p:grpSpPr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91C341B8-3F85-4D7A-BCFE-3DB8746E2D88}"/>
                </a:ext>
              </a:extLst>
            </p:cNvPr>
            <p:cNvSpPr/>
            <p:nvPr/>
          </p:nvSpPr>
          <p:spPr>
            <a:xfrm flipH="1">
              <a:off x="1424847" y="3180628"/>
              <a:ext cx="455745" cy="251860"/>
            </a:xfrm>
            <a:custGeom>
              <a:avLst/>
              <a:gdLst>
                <a:gd name="connsiteX0" fmla="*/ 125930 w 455745"/>
                <a:gd name="connsiteY0" fmla="*/ 0 h 251860"/>
                <a:gd name="connsiteX1" fmla="*/ 203885 w 455745"/>
                <a:gd name="connsiteY1" fmla="*/ 0 h 251860"/>
                <a:gd name="connsiteX2" fmla="*/ 251860 w 455745"/>
                <a:gd name="connsiteY2" fmla="*/ 0 h 251860"/>
                <a:gd name="connsiteX3" fmla="*/ 329815 w 455745"/>
                <a:gd name="connsiteY3" fmla="*/ 0 h 251860"/>
                <a:gd name="connsiteX4" fmla="*/ 455745 w 455745"/>
                <a:gd name="connsiteY4" fmla="*/ 125930 h 251860"/>
                <a:gd name="connsiteX5" fmla="*/ 329815 w 455745"/>
                <a:gd name="connsiteY5" fmla="*/ 251860 h 251860"/>
                <a:gd name="connsiteX6" fmla="*/ 251860 w 455745"/>
                <a:gd name="connsiteY6" fmla="*/ 251860 h 251860"/>
                <a:gd name="connsiteX7" fmla="*/ 203885 w 455745"/>
                <a:gd name="connsiteY7" fmla="*/ 251860 h 251860"/>
                <a:gd name="connsiteX8" fmla="*/ 125930 w 455745"/>
                <a:gd name="connsiteY8" fmla="*/ 251860 h 251860"/>
                <a:gd name="connsiteX9" fmla="*/ 0 w 455745"/>
                <a:gd name="connsiteY9" fmla="*/ 125930 h 251860"/>
                <a:gd name="connsiteX10" fmla="*/ 125930 w 455745"/>
                <a:gd name="connsiteY10" fmla="*/ 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0"/>
                  </a:moveTo>
                  <a:lnTo>
                    <a:pt x="203885" y="0"/>
                  </a:lnTo>
                  <a:lnTo>
                    <a:pt x="251860" y="0"/>
                  </a:lnTo>
                  <a:lnTo>
                    <a:pt x="329815" y="0"/>
                  </a:lnTo>
                  <a:cubicBezTo>
                    <a:pt x="399364" y="0"/>
                    <a:pt x="455745" y="56381"/>
                    <a:pt x="455745" y="125930"/>
                  </a:cubicBezTo>
                  <a:cubicBezTo>
                    <a:pt x="455745" y="195479"/>
                    <a:pt x="399364" y="251860"/>
                    <a:pt x="329815" y="251860"/>
                  </a:cubicBezTo>
                  <a:lnTo>
                    <a:pt x="251860" y="251860"/>
                  </a:lnTo>
                  <a:lnTo>
                    <a:pt x="203885" y="251860"/>
                  </a:lnTo>
                  <a:lnTo>
                    <a:pt x="125930" y="251860"/>
                  </a:lnTo>
                  <a:cubicBezTo>
                    <a:pt x="56381" y="251860"/>
                    <a:pt x="0" y="195479"/>
                    <a:pt x="0" y="125930"/>
                  </a:cubicBezTo>
                  <a:cubicBezTo>
                    <a:pt x="0" y="56381"/>
                    <a:pt x="56381" y="0"/>
                    <a:pt x="12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03" name="Flussdiagramm: Verbinder 202">
              <a:extLst>
                <a:ext uri="{FF2B5EF4-FFF2-40B4-BE49-F238E27FC236}">
                  <a16:creationId xmlns:a16="http://schemas.microsoft.com/office/drawing/2014/main" id="{75D79B75-427E-489A-86F0-B4315538DFF7}"/>
                </a:ext>
              </a:extLst>
            </p:cNvPr>
            <p:cNvSpPr/>
            <p:nvPr/>
          </p:nvSpPr>
          <p:spPr>
            <a:xfrm flipH="1">
              <a:off x="1438676" y="3191357"/>
              <a:ext cx="232667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4" name="Textfeld 203">
            <a:extLst>
              <a:ext uri="{FF2B5EF4-FFF2-40B4-BE49-F238E27FC236}">
                <a16:creationId xmlns:a16="http://schemas.microsoft.com/office/drawing/2014/main" id="{8FE18639-C45C-4E1F-9E0E-BD4147799EC3}"/>
              </a:ext>
            </a:extLst>
          </p:cNvPr>
          <p:cNvSpPr txBox="1"/>
          <p:nvPr/>
        </p:nvSpPr>
        <p:spPr>
          <a:xfrm>
            <a:off x="132813" y="3882618"/>
            <a:ext cx="1283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START COUNTING ANEW IN EACH ROW</a:t>
            </a:r>
          </a:p>
        </p:txBody>
      </p:sp>
      <p:sp>
        <p:nvSpPr>
          <p:cNvPr id="205" name="Textfeld 204">
            <a:extLst>
              <a:ext uri="{FF2B5EF4-FFF2-40B4-BE49-F238E27FC236}">
                <a16:creationId xmlns:a16="http://schemas.microsoft.com/office/drawing/2014/main" id="{064A3D76-025E-4494-84E3-7408B36C148F}"/>
              </a:ext>
            </a:extLst>
          </p:cNvPr>
          <p:cNvSpPr txBox="1"/>
          <p:nvPr/>
        </p:nvSpPr>
        <p:spPr>
          <a:xfrm>
            <a:off x="557841" y="5606879"/>
            <a:ext cx="1487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52E4F"/>
                </a:solidFill>
                <a:ea typeface="Verdana" panose="020B0604030504040204" pitchFamily="34" charset="0"/>
              </a:rPr>
              <a:t>MARK WHEELCHAIR PLACE , EMPTY SPACE OR ENTRANCE WITH CLICK ON THE SEAT</a:t>
            </a:r>
            <a:endParaRPr lang="de-DE" sz="1000" b="1" dirty="0">
              <a:solidFill>
                <a:srgbClr val="052E4F"/>
              </a:solidFill>
              <a:ea typeface="Verdana" panose="020B0604030504040204" pitchFamily="34" charset="0"/>
            </a:endParaRPr>
          </a:p>
        </p:txBody>
      </p:sp>
      <p:sp>
        <p:nvSpPr>
          <p:cNvPr id="209" name="Textfeld 208">
            <a:extLst>
              <a:ext uri="{FF2B5EF4-FFF2-40B4-BE49-F238E27FC236}">
                <a16:creationId xmlns:a16="http://schemas.microsoft.com/office/drawing/2014/main" id="{A27C4751-9773-4A36-8313-C66CE6C0119D}"/>
              </a:ext>
            </a:extLst>
          </p:cNvPr>
          <p:cNvSpPr txBox="1"/>
          <p:nvPr/>
        </p:nvSpPr>
        <p:spPr>
          <a:xfrm>
            <a:off x="141866" y="3129455"/>
            <a:ext cx="19035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6780A2"/>
                </a:solidFill>
              </a:rPr>
              <a:t>(number of seats same as previous row)</a:t>
            </a:r>
            <a:endParaRPr lang="de-DE" sz="800" dirty="0">
              <a:solidFill>
                <a:srgbClr val="6780A2"/>
              </a:solidFill>
            </a:endParaRPr>
          </a:p>
        </p:txBody>
      </p:sp>
      <p:grpSp>
        <p:nvGrpSpPr>
          <p:cNvPr id="213" name="Gruppieren 212">
            <a:extLst>
              <a:ext uri="{FF2B5EF4-FFF2-40B4-BE49-F238E27FC236}">
                <a16:creationId xmlns:a16="http://schemas.microsoft.com/office/drawing/2014/main" id="{3A054069-DA0D-48FE-9ABE-CFE13FEA9C56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214" name="Freihandform 23">
              <a:extLst>
                <a:ext uri="{FF2B5EF4-FFF2-40B4-BE49-F238E27FC236}">
                  <a16:creationId xmlns:a16="http://schemas.microsoft.com/office/drawing/2014/main" id="{37A15E23-003D-481E-8369-2F3462C68908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15" name="Grafik 214">
              <a:extLst>
                <a:ext uri="{FF2B5EF4-FFF2-40B4-BE49-F238E27FC236}">
                  <a16:creationId xmlns:a16="http://schemas.microsoft.com/office/drawing/2014/main" id="{7A315F9A-B296-46E5-847C-F122068FB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sp>
        <p:nvSpPr>
          <p:cNvPr id="210" name="Textfeld 209">
            <a:extLst>
              <a:ext uri="{FF2B5EF4-FFF2-40B4-BE49-F238E27FC236}">
                <a16:creationId xmlns:a16="http://schemas.microsoft.com/office/drawing/2014/main" id="{F1E64F0A-2DDC-41BF-9A1A-59A2D0C0BC18}"/>
              </a:ext>
            </a:extLst>
          </p:cNvPr>
          <p:cNvSpPr txBox="1"/>
          <p:nvPr/>
        </p:nvSpPr>
        <p:spPr>
          <a:xfrm>
            <a:off x="130631" y="1021498"/>
            <a:ext cx="1749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  <a:ea typeface="Verdana" panose="020B0604030504040204" pitchFamily="34" charset="0"/>
              </a:rPr>
              <a:t>SEATING MAP KONFIG.</a:t>
            </a:r>
          </a:p>
        </p:txBody>
      </p:sp>
      <p:grpSp>
        <p:nvGrpSpPr>
          <p:cNvPr id="211" name="Gruppieren 210">
            <a:extLst>
              <a:ext uri="{FF2B5EF4-FFF2-40B4-BE49-F238E27FC236}">
                <a16:creationId xmlns:a16="http://schemas.microsoft.com/office/drawing/2014/main" id="{8E447CE4-6250-4A67-931F-9AD73444615A}"/>
              </a:ext>
            </a:extLst>
          </p:cNvPr>
          <p:cNvGrpSpPr/>
          <p:nvPr/>
        </p:nvGrpSpPr>
        <p:grpSpPr>
          <a:xfrm>
            <a:off x="228821" y="1340749"/>
            <a:ext cx="494389" cy="494389"/>
            <a:chOff x="228821" y="1349422"/>
            <a:chExt cx="494389" cy="494389"/>
          </a:xfrm>
        </p:grpSpPr>
        <p:sp>
          <p:nvSpPr>
            <p:cNvPr id="212" name="Rechteck: abgerundete Ecken 211">
              <a:extLst>
                <a:ext uri="{FF2B5EF4-FFF2-40B4-BE49-F238E27FC236}">
                  <a16:creationId xmlns:a16="http://schemas.microsoft.com/office/drawing/2014/main" id="{6DC1A155-4E22-4FA6-9DEB-809380534DC7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SAVE</a:t>
              </a:r>
            </a:p>
          </p:txBody>
        </p:sp>
        <p:pic>
          <p:nvPicPr>
            <p:cNvPr id="216" name="Grafik 215">
              <a:extLst>
                <a:ext uri="{FF2B5EF4-FFF2-40B4-BE49-F238E27FC236}">
                  <a16:creationId xmlns:a16="http://schemas.microsoft.com/office/drawing/2014/main" id="{6BAE402A-E8C8-4D99-A72F-9207EC664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217" name="Gruppieren 216">
            <a:extLst>
              <a:ext uri="{FF2B5EF4-FFF2-40B4-BE49-F238E27FC236}">
                <a16:creationId xmlns:a16="http://schemas.microsoft.com/office/drawing/2014/main" id="{453E6D79-6777-454F-B3A1-85552F6FC78B}"/>
              </a:ext>
            </a:extLst>
          </p:cNvPr>
          <p:cNvGrpSpPr/>
          <p:nvPr/>
        </p:nvGrpSpPr>
        <p:grpSpPr>
          <a:xfrm>
            <a:off x="799410" y="1343342"/>
            <a:ext cx="494389" cy="494390"/>
            <a:chOff x="799410" y="1352015"/>
            <a:chExt cx="494389" cy="494390"/>
          </a:xfrm>
        </p:grpSpPr>
        <p:sp>
          <p:nvSpPr>
            <p:cNvPr id="218" name="Rechteck: abgerundete Ecken 217">
              <a:extLst>
                <a:ext uri="{FF2B5EF4-FFF2-40B4-BE49-F238E27FC236}">
                  <a16:creationId xmlns:a16="http://schemas.microsoft.com/office/drawing/2014/main" id="{2F65EBB4-1721-4AEE-B22B-F51C719DBF3E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rgbClr val="062C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CONFIRM</a:t>
              </a:r>
              <a:endParaRPr lang="de-DE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219" name="Grafik 218">
              <a:extLst>
                <a:ext uri="{FF2B5EF4-FFF2-40B4-BE49-F238E27FC236}">
                  <a16:creationId xmlns:a16="http://schemas.microsoft.com/office/drawing/2014/main" id="{89EA8FC2-1EA1-4EB2-88C8-8358B764A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223" name="Textfeld 222">
            <a:extLst>
              <a:ext uri="{FF2B5EF4-FFF2-40B4-BE49-F238E27FC236}">
                <a16:creationId xmlns:a16="http://schemas.microsoft.com/office/drawing/2014/main" id="{B0EB1F84-B7BE-496F-99C5-A8464C2646FC}"/>
              </a:ext>
            </a:extLst>
          </p:cNvPr>
          <p:cNvSpPr txBox="1"/>
          <p:nvPr/>
        </p:nvSpPr>
        <p:spPr>
          <a:xfrm>
            <a:off x="137939" y="661341"/>
            <a:ext cx="1276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</a:rPr>
              <a:t>WIFI DIRECT STATUS</a:t>
            </a:r>
          </a:p>
        </p:txBody>
      </p:sp>
      <p:pic>
        <p:nvPicPr>
          <p:cNvPr id="224" name="Grafik 223">
            <a:extLst>
              <a:ext uri="{FF2B5EF4-FFF2-40B4-BE49-F238E27FC236}">
                <a16:creationId xmlns:a16="http://schemas.microsoft.com/office/drawing/2014/main" id="{D4B4065D-0C1E-451C-981E-B44B5D1F099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26" name="DELETE">
            <a:extLst>
              <a:ext uri="{FF2B5EF4-FFF2-40B4-BE49-F238E27FC236}">
                <a16:creationId xmlns:a16="http://schemas.microsoft.com/office/drawing/2014/main" id="{8850ABF4-8A7E-4D94-A0CB-55829C41D1D2}"/>
              </a:ext>
            </a:extLst>
          </p:cNvPr>
          <p:cNvGrpSpPr/>
          <p:nvPr/>
        </p:nvGrpSpPr>
        <p:grpSpPr>
          <a:xfrm>
            <a:off x="1368203" y="1340749"/>
            <a:ext cx="494389" cy="494389"/>
            <a:chOff x="1368203" y="1349422"/>
            <a:chExt cx="494389" cy="494389"/>
          </a:xfrm>
        </p:grpSpPr>
        <p:sp>
          <p:nvSpPr>
            <p:cNvPr id="227" name="Rechteck: abgerundete Ecken 226">
              <a:extLst>
                <a:ext uri="{FF2B5EF4-FFF2-40B4-BE49-F238E27FC236}">
                  <a16:creationId xmlns:a16="http://schemas.microsoft.com/office/drawing/2014/main" id="{C32C8755-A12A-48C9-96F4-4DC7799D160B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DELETE</a:t>
              </a:r>
            </a:p>
          </p:txBody>
        </p:sp>
        <p:pic>
          <p:nvPicPr>
            <p:cNvPr id="228" name="Grafik 227">
              <a:extLst>
                <a:ext uri="{FF2B5EF4-FFF2-40B4-BE49-F238E27FC236}">
                  <a16:creationId xmlns:a16="http://schemas.microsoft.com/office/drawing/2014/main" id="{1A57FBAD-31C7-4F64-A60F-3312EE6C2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229" name="Gruppieren 228">
            <a:extLst>
              <a:ext uri="{FF2B5EF4-FFF2-40B4-BE49-F238E27FC236}">
                <a16:creationId xmlns:a16="http://schemas.microsoft.com/office/drawing/2014/main" id="{BBFB0688-BF0B-4F90-9E2E-93D0AD00467E}"/>
              </a:ext>
            </a:extLst>
          </p:cNvPr>
          <p:cNvGrpSpPr/>
          <p:nvPr/>
        </p:nvGrpSpPr>
        <p:grpSpPr>
          <a:xfrm>
            <a:off x="4203636" y="2222863"/>
            <a:ext cx="3839352" cy="1794162"/>
            <a:chOff x="4203636" y="2222863"/>
            <a:chExt cx="3839352" cy="1794162"/>
          </a:xfrm>
        </p:grpSpPr>
        <p:grpSp>
          <p:nvGrpSpPr>
            <p:cNvPr id="230" name="Gruppieren 229">
              <a:extLst>
                <a:ext uri="{FF2B5EF4-FFF2-40B4-BE49-F238E27FC236}">
                  <a16:creationId xmlns:a16="http://schemas.microsoft.com/office/drawing/2014/main" id="{54A184EB-CA63-401B-B699-2889C05CB93C}"/>
                </a:ext>
              </a:extLst>
            </p:cNvPr>
            <p:cNvGrpSpPr/>
            <p:nvPr/>
          </p:nvGrpSpPr>
          <p:grpSpPr>
            <a:xfrm>
              <a:off x="4203636" y="2222863"/>
              <a:ext cx="3839352" cy="1794162"/>
              <a:chOff x="4203636" y="2222863"/>
              <a:chExt cx="3839352" cy="1794162"/>
            </a:xfrm>
          </p:grpSpPr>
          <p:sp>
            <p:nvSpPr>
              <p:cNvPr id="233" name="Rechteck: abgerundete Ecken 232">
                <a:extLst>
                  <a:ext uri="{FF2B5EF4-FFF2-40B4-BE49-F238E27FC236}">
                    <a16:creationId xmlns:a16="http://schemas.microsoft.com/office/drawing/2014/main" id="{94FFCFC9-BA15-430E-83F8-780326BD19BE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4" name="Textfeld 233">
                <a:extLst>
                  <a:ext uri="{FF2B5EF4-FFF2-40B4-BE49-F238E27FC236}">
                    <a16:creationId xmlns:a16="http://schemas.microsoft.com/office/drawing/2014/main" id="{2FD90F65-24A6-4642-A2BA-B5A36D1BFA81}"/>
                  </a:ext>
                </a:extLst>
              </p:cNvPr>
              <p:cNvSpPr txBox="1"/>
              <p:nvPr/>
            </p:nvSpPr>
            <p:spPr>
              <a:xfrm>
                <a:off x="4203636" y="2519320"/>
                <a:ext cx="38393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</a:p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the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entire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Seating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Map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Konfig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. ?</a:t>
                </a:r>
              </a:p>
            </p:txBody>
          </p:sp>
          <p:pic>
            <p:nvPicPr>
              <p:cNvPr id="235" name="Grafik 234">
                <a:extLst>
                  <a:ext uri="{FF2B5EF4-FFF2-40B4-BE49-F238E27FC236}">
                    <a16:creationId xmlns:a16="http://schemas.microsoft.com/office/drawing/2014/main" id="{273C251A-ECF5-4526-918A-449B456B0E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231" name="Flussdiagramm: Alternativer Prozess 230">
              <a:hlinkClick r:id="rId35" action="ppaction://hlinksldjump"/>
              <a:extLst>
                <a:ext uri="{FF2B5EF4-FFF2-40B4-BE49-F238E27FC236}">
                  <a16:creationId xmlns:a16="http://schemas.microsoft.com/office/drawing/2014/main" id="{A03C0437-FC57-45B6-BA99-F86E506EE2AC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232" name="Flussdiagramm: Alternativer Prozess 231">
              <a:hlinkClick r:id="rId35" action="ppaction://hlinksldjump"/>
              <a:extLst>
                <a:ext uri="{FF2B5EF4-FFF2-40B4-BE49-F238E27FC236}">
                  <a16:creationId xmlns:a16="http://schemas.microsoft.com/office/drawing/2014/main" id="{28B62EC3-2CEC-46E4-9A42-6E26252A943F}"/>
                </a:ext>
              </a:extLst>
            </p:cNvPr>
            <p:cNvSpPr/>
            <p:nvPr/>
          </p:nvSpPr>
          <p:spPr>
            <a:xfrm>
              <a:off x="4978401" y="3584697"/>
              <a:ext cx="2293908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all </a:t>
              </a:r>
              <a:r>
                <a:rPr lang="de-DE" sz="1200" b="1" dirty="0" err="1">
                  <a:solidFill>
                    <a:schemeClr val="bg1"/>
                  </a:solidFill>
                </a:rPr>
                <a:t>Detectors</a:t>
              </a:r>
              <a:endParaRPr lang="de-DE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6" name="CANCEL">
            <a:extLst>
              <a:ext uri="{FF2B5EF4-FFF2-40B4-BE49-F238E27FC236}">
                <a16:creationId xmlns:a16="http://schemas.microsoft.com/office/drawing/2014/main" id="{6E0149C6-2F68-4263-A005-F34B0115B3E0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237" name="DELETE2">
            <a:extLst>
              <a:ext uri="{FF2B5EF4-FFF2-40B4-BE49-F238E27FC236}">
                <a16:creationId xmlns:a16="http://schemas.microsoft.com/office/drawing/2014/main" id="{FA24CCFA-E8B2-466D-B404-23D990483AD3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238" name="Rechteck: abgerundete Ecken 237">
              <a:extLst>
                <a:ext uri="{FF2B5EF4-FFF2-40B4-BE49-F238E27FC236}">
                  <a16:creationId xmlns:a16="http://schemas.microsoft.com/office/drawing/2014/main" id="{54FFDAAA-19D8-4013-A640-695FC1EA1C85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239" name="Grafik 238">
              <a:extLst>
                <a:ext uri="{FF2B5EF4-FFF2-40B4-BE49-F238E27FC236}">
                  <a16:creationId xmlns:a16="http://schemas.microsoft.com/office/drawing/2014/main" id="{B638C86C-953C-4ECD-9C85-0C52CE12D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641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6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6"/>
                  </p:tgtEl>
                </p:cond>
              </p:nextCondLst>
            </p:seq>
          </p:childTnLst>
        </p:cTn>
      </p:par>
    </p:tnLst>
    <p:bldLst>
      <p:bldP spid="236" grpId="0" animBg="1"/>
      <p:bldP spid="236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feld 391">
            <a:extLst>
              <a:ext uri="{FF2B5EF4-FFF2-40B4-BE49-F238E27FC236}">
                <a16:creationId xmlns:a16="http://schemas.microsoft.com/office/drawing/2014/main" id="{B4255D10-75B8-4CC1-951D-41BCCFAC0C09}"/>
              </a:ext>
            </a:extLst>
          </p:cNvPr>
          <p:cNvSpPr txBox="1"/>
          <p:nvPr/>
        </p:nvSpPr>
        <p:spPr>
          <a:xfrm>
            <a:off x="1277781" y="2360307"/>
            <a:ext cx="28565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94" name="Gruppieren 393">
            <a:extLst>
              <a:ext uri="{FF2B5EF4-FFF2-40B4-BE49-F238E27FC236}">
                <a16:creationId xmlns:a16="http://schemas.microsoft.com/office/drawing/2014/main" id="{7580625F-7E7C-4FA8-BA4C-95899DF6C2B7}"/>
              </a:ext>
            </a:extLst>
          </p:cNvPr>
          <p:cNvGrpSpPr/>
          <p:nvPr/>
        </p:nvGrpSpPr>
        <p:grpSpPr>
          <a:xfrm>
            <a:off x="1572253" y="2223004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98" name="Rechteck: abgerundete Ecken 397">
              <a:extLst>
                <a:ext uri="{FF2B5EF4-FFF2-40B4-BE49-F238E27FC236}">
                  <a16:creationId xmlns:a16="http://schemas.microsoft.com/office/drawing/2014/main" id="{2268AAFB-CD1D-47ED-B0C4-0A7E560C39BC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9" name="Rechteck: abgerundete Ecken 398">
              <a:extLst>
                <a:ext uri="{FF2B5EF4-FFF2-40B4-BE49-F238E27FC236}">
                  <a16:creationId xmlns:a16="http://schemas.microsoft.com/office/drawing/2014/main" id="{0BFC7D6B-7FA4-41E1-9655-C1086D0BC56F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0" name="Rechteck: abgerundete Ecken 399">
              <a:extLst>
                <a:ext uri="{FF2B5EF4-FFF2-40B4-BE49-F238E27FC236}">
                  <a16:creationId xmlns:a16="http://schemas.microsoft.com/office/drawing/2014/main" id="{A8F135BD-40AE-4329-90F8-C0F448D5408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1" name="Rechteck: abgerundete Ecken 400">
              <a:extLst>
                <a:ext uri="{FF2B5EF4-FFF2-40B4-BE49-F238E27FC236}">
                  <a16:creationId xmlns:a16="http://schemas.microsoft.com/office/drawing/2014/main" id="{DFB40AEE-D8FA-4CA7-B57D-6F629296FA8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2" name="Rechteck: abgerundete Ecken 401">
              <a:extLst>
                <a:ext uri="{FF2B5EF4-FFF2-40B4-BE49-F238E27FC236}">
                  <a16:creationId xmlns:a16="http://schemas.microsoft.com/office/drawing/2014/main" id="{4693CDAE-0CE7-462F-A7AB-F7585E43C1E7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3" name="Rechteck: abgerundete Ecken 402">
              <a:extLst>
                <a:ext uri="{FF2B5EF4-FFF2-40B4-BE49-F238E27FC236}">
                  <a16:creationId xmlns:a16="http://schemas.microsoft.com/office/drawing/2014/main" id="{F52F81E1-C30B-4E61-8029-3612EB4F3468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4" name="Rechteck: abgerundete Ecken 403">
              <a:extLst>
                <a:ext uri="{FF2B5EF4-FFF2-40B4-BE49-F238E27FC236}">
                  <a16:creationId xmlns:a16="http://schemas.microsoft.com/office/drawing/2014/main" id="{0EB78652-0B9E-4558-B4A5-F5F498D1715D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5" name="Rechteck: abgerundete Ecken 404">
              <a:extLst>
                <a:ext uri="{FF2B5EF4-FFF2-40B4-BE49-F238E27FC236}">
                  <a16:creationId xmlns:a16="http://schemas.microsoft.com/office/drawing/2014/main" id="{B9EBE26F-FB33-4F12-9791-9D977E75C23F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406" name="Rechteck: abgerundete Ecken 405">
              <a:extLst>
                <a:ext uri="{FF2B5EF4-FFF2-40B4-BE49-F238E27FC236}">
                  <a16:creationId xmlns:a16="http://schemas.microsoft.com/office/drawing/2014/main" id="{BFAA48E5-8D8A-4E63-AEBE-FE590A1A80E1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95" name="Freihandform: Form 394">
            <a:extLst>
              <a:ext uri="{FF2B5EF4-FFF2-40B4-BE49-F238E27FC236}">
                <a16:creationId xmlns:a16="http://schemas.microsoft.com/office/drawing/2014/main" id="{611A3620-9DFE-47F2-887A-FADFF39A9E3B}"/>
              </a:ext>
            </a:extLst>
          </p:cNvPr>
          <p:cNvSpPr/>
          <p:nvPr/>
        </p:nvSpPr>
        <p:spPr>
          <a:xfrm>
            <a:off x="8489667" y="2258724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96" name="Freihandform: Form 395">
            <a:extLst>
              <a:ext uri="{FF2B5EF4-FFF2-40B4-BE49-F238E27FC236}">
                <a16:creationId xmlns:a16="http://schemas.microsoft.com/office/drawing/2014/main" id="{A227EFDB-2008-41F3-AE9F-BA4D2F186744}"/>
              </a:ext>
            </a:extLst>
          </p:cNvPr>
          <p:cNvSpPr/>
          <p:nvPr/>
        </p:nvSpPr>
        <p:spPr>
          <a:xfrm>
            <a:off x="8436679" y="221764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97" name="Rechteck: abgerundete Ecken 396">
            <a:extLst>
              <a:ext uri="{FF2B5EF4-FFF2-40B4-BE49-F238E27FC236}">
                <a16:creationId xmlns:a16="http://schemas.microsoft.com/office/drawing/2014/main" id="{B40E915F-0E75-4CE2-97DA-7B93CF9E3E4B}"/>
              </a:ext>
            </a:extLst>
          </p:cNvPr>
          <p:cNvSpPr/>
          <p:nvPr/>
        </p:nvSpPr>
        <p:spPr>
          <a:xfrm>
            <a:off x="7723903" y="222309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77" name="Textfeld 376">
            <a:extLst>
              <a:ext uri="{FF2B5EF4-FFF2-40B4-BE49-F238E27FC236}">
                <a16:creationId xmlns:a16="http://schemas.microsoft.com/office/drawing/2014/main" id="{8E5EE671-8CF8-498F-BC19-32EAD82E40B9}"/>
              </a:ext>
            </a:extLst>
          </p:cNvPr>
          <p:cNvSpPr txBox="1"/>
          <p:nvPr/>
        </p:nvSpPr>
        <p:spPr>
          <a:xfrm>
            <a:off x="1267324" y="3158818"/>
            <a:ext cx="32092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D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79" name="Gruppieren 378">
            <a:extLst>
              <a:ext uri="{FF2B5EF4-FFF2-40B4-BE49-F238E27FC236}">
                <a16:creationId xmlns:a16="http://schemas.microsoft.com/office/drawing/2014/main" id="{8DC0339E-B66C-47B3-A051-A74A5D451467}"/>
              </a:ext>
            </a:extLst>
          </p:cNvPr>
          <p:cNvGrpSpPr/>
          <p:nvPr/>
        </p:nvGrpSpPr>
        <p:grpSpPr>
          <a:xfrm>
            <a:off x="1578087" y="3034783"/>
            <a:ext cx="6091874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83" name="Rechteck: abgerundete Ecken 382">
              <a:extLst>
                <a:ext uri="{FF2B5EF4-FFF2-40B4-BE49-F238E27FC236}">
                  <a16:creationId xmlns:a16="http://schemas.microsoft.com/office/drawing/2014/main" id="{45DB118B-BAB4-4B90-9E6A-D4F931459F60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4" name="Rechteck: abgerundete Ecken 383">
              <a:extLst>
                <a:ext uri="{FF2B5EF4-FFF2-40B4-BE49-F238E27FC236}">
                  <a16:creationId xmlns:a16="http://schemas.microsoft.com/office/drawing/2014/main" id="{D0DC3C1B-4F56-49E9-A55E-187E287E8E89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5" name="Rechteck: abgerundete Ecken 384">
              <a:extLst>
                <a:ext uri="{FF2B5EF4-FFF2-40B4-BE49-F238E27FC236}">
                  <a16:creationId xmlns:a16="http://schemas.microsoft.com/office/drawing/2014/main" id="{63DBAD73-7E3E-4601-8A80-00026019774B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6" name="Rechteck: abgerundete Ecken 385">
              <a:extLst>
                <a:ext uri="{FF2B5EF4-FFF2-40B4-BE49-F238E27FC236}">
                  <a16:creationId xmlns:a16="http://schemas.microsoft.com/office/drawing/2014/main" id="{CB772F56-EA02-47AC-8A29-306203E9057D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7" name="Rechteck: abgerundete Ecken 386">
              <a:extLst>
                <a:ext uri="{FF2B5EF4-FFF2-40B4-BE49-F238E27FC236}">
                  <a16:creationId xmlns:a16="http://schemas.microsoft.com/office/drawing/2014/main" id="{A66C2EC8-F47A-4B98-863D-44E8E2C0B070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8" name="Rechteck: abgerundete Ecken 387">
              <a:extLst>
                <a:ext uri="{FF2B5EF4-FFF2-40B4-BE49-F238E27FC236}">
                  <a16:creationId xmlns:a16="http://schemas.microsoft.com/office/drawing/2014/main" id="{0A10E07F-244F-46BB-A580-26DC467951DF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89" name="Rechteck: abgerundete Ecken 388">
              <a:extLst>
                <a:ext uri="{FF2B5EF4-FFF2-40B4-BE49-F238E27FC236}">
                  <a16:creationId xmlns:a16="http://schemas.microsoft.com/office/drawing/2014/main" id="{43D45E27-FC6A-46B1-AD94-C884D1924C4A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0" name="Rechteck: abgerundete Ecken 389">
              <a:extLst>
                <a:ext uri="{FF2B5EF4-FFF2-40B4-BE49-F238E27FC236}">
                  <a16:creationId xmlns:a16="http://schemas.microsoft.com/office/drawing/2014/main" id="{5B9332B3-4BB3-4FFA-86E0-3465203D49D8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91" name="Rechteck: abgerundete Ecken 390">
              <a:extLst>
                <a:ext uri="{FF2B5EF4-FFF2-40B4-BE49-F238E27FC236}">
                  <a16:creationId xmlns:a16="http://schemas.microsoft.com/office/drawing/2014/main" id="{D2B3AED2-D8C2-4E53-9C64-77400CD22AEE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80" name="Freihandform: Form 379">
            <a:extLst>
              <a:ext uri="{FF2B5EF4-FFF2-40B4-BE49-F238E27FC236}">
                <a16:creationId xmlns:a16="http://schemas.microsoft.com/office/drawing/2014/main" id="{7C6D3028-5061-4423-AD5D-3D8D239CBF3E}"/>
              </a:ext>
            </a:extLst>
          </p:cNvPr>
          <p:cNvSpPr/>
          <p:nvPr/>
        </p:nvSpPr>
        <p:spPr>
          <a:xfrm>
            <a:off x="8495502" y="307050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1" name="Freihandform: Form 380">
            <a:extLst>
              <a:ext uri="{FF2B5EF4-FFF2-40B4-BE49-F238E27FC236}">
                <a16:creationId xmlns:a16="http://schemas.microsoft.com/office/drawing/2014/main" id="{7C4F0B02-83FA-4A12-8CE5-51CBDD7407DC}"/>
              </a:ext>
            </a:extLst>
          </p:cNvPr>
          <p:cNvSpPr/>
          <p:nvPr/>
        </p:nvSpPr>
        <p:spPr>
          <a:xfrm>
            <a:off x="8442514" y="302942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2" name="Rechteck: abgerundete Ecken 381">
            <a:extLst>
              <a:ext uri="{FF2B5EF4-FFF2-40B4-BE49-F238E27FC236}">
                <a16:creationId xmlns:a16="http://schemas.microsoft.com/office/drawing/2014/main" id="{1282DFC4-F266-4AD6-9F4C-310A22A05E37}"/>
              </a:ext>
            </a:extLst>
          </p:cNvPr>
          <p:cNvSpPr/>
          <p:nvPr/>
        </p:nvSpPr>
        <p:spPr>
          <a:xfrm>
            <a:off x="7729738" y="303487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2" name="Textfeld 361">
            <a:extLst>
              <a:ext uri="{FF2B5EF4-FFF2-40B4-BE49-F238E27FC236}">
                <a16:creationId xmlns:a16="http://schemas.microsoft.com/office/drawing/2014/main" id="{E8753B8F-667E-4FC9-8455-5F3A5A76EA6E}"/>
              </a:ext>
            </a:extLst>
          </p:cNvPr>
          <p:cNvSpPr txBox="1"/>
          <p:nvPr/>
        </p:nvSpPr>
        <p:spPr>
          <a:xfrm>
            <a:off x="1264439" y="3980936"/>
            <a:ext cx="2614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C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64" name="Gruppieren 363">
            <a:extLst>
              <a:ext uri="{FF2B5EF4-FFF2-40B4-BE49-F238E27FC236}">
                <a16:creationId xmlns:a16="http://schemas.microsoft.com/office/drawing/2014/main" id="{58D08648-B1B6-4449-AD55-86AFFE24003C}"/>
              </a:ext>
            </a:extLst>
          </p:cNvPr>
          <p:cNvGrpSpPr/>
          <p:nvPr/>
        </p:nvGrpSpPr>
        <p:grpSpPr>
          <a:xfrm>
            <a:off x="1577266" y="3854466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68" name="Rechteck: abgerundete Ecken 367">
              <a:extLst>
                <a:ext uri="{FF2B5EF4-FFF2-40B4-BE49-F238E27FC236}">
                  <a16:creationId xmlns:a16="http://schemas.microsoft.com/office/drawing/2014/main" id="{97EBA017-3F75-4D15-9A2C-73EA38E0C3AA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69" name="Rechteck: abgerundete Ecken 368">
              <a:extLst>
                <a:ext uri="{FF2B5EF4-FFF2-40B4-BE49-F238E27FC236}">
                  <a16:creationId xmlns:a16="http://schemas.microsoft.com/office/drawing/2014/main" id="{A559BA71-65D9-4E7F-A783-9FCF66D03650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0" name="Rechteck: abgerundete Ecken 369">
              <a:extLst>
                <a:ext uri="{FF2B5EF4-FFF2-40B4-BE49-F238E27FC236}">
                  <a16:creationId xmlns:a16="http://schemas.microsoft.com/office/drawing/2014/main" id="{C4E449B5-8393-4520-9C63-C18CFFB58078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1" name="Rechteck: abgerundete Ecken 370">
              <a:extLst>
                <a:ext uri="{FF2B5EF4-FFF2-40B4-BE49-F238E27FC236}">
                  <a16:creationId xmlns:a16="http://schemas.microsoft.com/office/drawing/2014/main" id="{D793C6EF-1B15-4F17-9C41-7DD5AE717AD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2" name="Rechteck: abgerundete Ecken 371">
              <a:extLst>
                <a:ext uri="{FF2B5EF4-FFF2-40B4-BE49-F238E27FC236}">
                  <a16:creationId xmlns:a16="http://schemas.microsoft.com/office/drawing/2014/main" id="{78C30CE0-BCE2-4127-A0CB-3E3E4059559A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3" name="Rechteck: abgerundete Ecken 372">
              <a:extLst>
                <a:ext uri="{FF2B5EF4-FFF2-40B4-BE49-F238E27FC236}">
                  <a16:creationId xmlns:a16="http://schemas.microsoft.com/office/drawing/2014/main" id="{F9B76325-4E55-4B30-A891-BBFEFC578FF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4" name="Rechteck: abgerundete Ecken 373">
              <a:extLst>
                <a:ext uri="{FF2B5EF4-FFF2-40B4-BE49-F238E27FC236}">
                  <a16:creationId xmlns:a16="http://schemas.microsoft.com/office/drawing/2014/main" id="{73BC3E50-96EF-45B8-A9AC-BB0CE9761FA2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5" name="Rechteck: abgerundete Ecken 374">
              <a:extLst>
                <a:ext uri="{FF2B5EF4-FFF2-40B4-BE49-F238E27FC236}">
                  <a16:creationId xmlns:a16="http://schemas.microsoft.com/office/drawing/2014/main" id="{489C0CDD-7489-4F67-9210-12E483F04347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76" name="Rechteck: abgerundete Ecken 375">
              <a:extLst>
                <a:ext uri="{FF2B5EF4-FFF2-40B4-BE49-F238E27FC236}">
                  <a16:creationId xmlns:a16="http://schemas.microsoft.com/office/drawing/2014/main" id="{02F4B221-40E2-4A82-8410-EF4C77EBC105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65" name="Freihandform: Form 364">
            <a:extLst>
              <a:ext uri="{FF2B5EF4-FFF2-40B4-BE49-F238E27FC236}">
                <a16:creationId xmlns:a16="http://schemas.microsoft.com/office/drawing/2014/main" id="{5B1058DF-350B-4020-A6DD-4879048D2418}"/>
              </a:ext>
            </a:extLst>
          </p:cNvPr>
          <p:cNvSpPr/>
          <p:nvPr/>
        </p:nvSpPr>
        <p:spPr>
          <a:xfrm>
            <a:off x="8494680" y="3890186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6" name="Freihandform: Form 365">
            <a:extLst>
              <a:ext uri="{FF2B5EF4-FFF2-40B4-BE49-F238E27FC236}">
                <a16:creationId xmlns:a16="http://schemas.microsoft.com/office/drawing/2014/main" id="{305B17EE-740A-4E5B-9B8B-1557244286C3}"/>
              </a:ext>
            </a:extLst>
          </p:cNvPr>
          <p:cNvSpPr/>
          <p:nvPr/>
        </p:nvSpPr>
        <p:spPr>
          <a:xfrm>
            <a:off x="8441692" y="3849110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7" name="Rechteck: abgerundete Ecken 366">
            <a:extLst>
              <a:ext uri="{FF2B5EF4-FFF2-40B4-BE49-F238E27FC236}">
                <a16:creationId xmlns:a16="http://schemas.microsoft.com/office/drawing/2014/main" id="{65D66DAF-B983-4A70-A28A-C592A0D5A5EB}"/>
              </a:ext>
            </a:extLst>
          </p:cNvPr>
          <p:cNvSpPr/>
          <p:nvPr/>
        </p:nvSpPr>
        <p:spPr>
          <a:xfrm>
            <a:off x="7728916" y="3854553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51" name="Textfeld 350">
            <a:extLst>
              <a:ext uri="{FF2B5EF4-FFF2-40B4-BE49-F238E27FC236}">
                <a16:creationId xmlns:a16="http://schemas.microsoft.com/office/drawing/2014/main" id="{0E64C8B2-1A37-4FAE-938C-38DF3D1BB453}"/>
              </a:ext>
            </a:extLst>
          </p:cNvPr>
          <p:cNvSpPr txBox="1"/>
          <p:nvPr/>
        </p:nvSpPr>
        <p:spPr>
          <a:xfrm>
            <a:off x="1232732" y="5570561"/>
            <a:ext cx="31290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52" name="Rechteck: abgerundete Ecken 351">
            <a:extLst>
              <a:ext uri="{FF2B5EF4-FFF2-40B4-BE49-F238E27FC236}">
                <a16:creationId xmlns:a16="http://schemas.microsoft.com/office/drawing/2014/main" id="{0146A524-A166-4363-8CD2-DCD11818F01C}"/>
              </a:ext>
            </a:extLst>
          </p:cNvPr>
          <p:cNvSpPr/>
          <p:nvPr/>
        </p:nvSpPr>
        <p:spPr>
          <a:xfrm>
            <a:off x="1574361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353" name="Rechteck: abgerundete Ecken 352">
            <a:extLst>
              <a:ext uri="{FF2B5EF4-FFF2-40B4-BE49-F238E27FC236}">
                <a16:creationId xmlns:a16="http://schemas.microsoft.com/office/drawing/2014/main" id="{C98AD8DA-0155-4316-8517-3FA043F17761}"/>
              </a:ext>
            </a:extLst>
          </p:cNvPr>
          <p:cNvSpPr/>
          <p:nvPr/>
        </p:nvSpPr>
        <p:spPr>
          <a:xfrm>
            <a:off x="2260267" y="5460909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354" name="Rechteck: abgerundete Ecken 353">
            <a:extLst>
              <a:ext uri="{FF2B5EF4-FFF2-40B4-BE49-F238E27FC236}">
                <a16:creationId xmlns:a16="http://schemas.microsoft.com/office/drawing/2014/main" id="{90FD0AE2-4308-4142-BF03-ACF83E151A6F}"/>
              </a:ext>
            </a:extLst>
          </p:cNvPr>
          <p:cNvSpPr/>
          <p:nvPr/>
        </p:nvSpPr>
        <p:spPr>
          <a:xfrm>
            <a:off x="2948063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355" name="Rechteck: abgerundete Ecken 354">
            <a:extLst>
              <a:ext uri="{FF2B5EF4-FFF2-40B4-BE49-F238E27FC236}">
                <a16:creationId xmlns:a16="http://schemas.microsoft.com/office/drawing/2014/main" id="{A28C17AA-6EFC-4F90-AA1B-8EB2C0836504}"/>
              </a:ext>
            </a:extLst>
          </p:cNvPr>
          <p:cNvSpPr/>
          <p:nvPr/>
        </p:nvSpPr>
        <p:spPr>
          <a:xfrm>
            <a:off x="3629741" y="5463075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6" name="Rechteck: abgerundete Ecken 355">
            <a:extLst>
              <a:ext uri="{FF2B5EF4-FFF2-40B4-BE49-F238E27FC236}">
                <a16:creationId xmlns:a16="http://schemas.microsoft.com/office/drawing/2014/main" id="{A5FC6841-7F14-4578-9736-EFFA1A65EA7B}"/>
              </a:ext>
            </a:extLst>
          </p:cNvPr>
          <p:cNvSpPr/>
          <p:nvPr/>
        </p:nvSpPr>
        <p:spPr>
          <a:xfrm>
            <a:off x="4318010" y="5463071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357" name="Rechteck: abgerundete Ecken 356">
            <a:extLst>
              <a:ext uri="{FF2B5EF4-FFF2-40B4-BE49-F238E27FC236}">
                <a16:creationId xmlns:a16="http://schemas.microsoft.com/office/drawing/2014/main" id="{648AD58C-2C4E-4C4A-BA62-DD644280B05B}"/>
              </a:ext>
            </a:extLst>
          </p:cNvPr>
          <p:cNvSpPr/>
          <p:nvPr/>
        </p:nvSpPr>
        <p:spPr>
          <a:xfrm>
            <a:off x="4999504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8" name="Rechteck: abgerundete Ecken 357">
            <a:extLst>
              <a:ext uri="{FF2B5EF4-FFF2-40B4-BE49-F238E27FC236}">
                <a16:creationId xmlns:a16="http://schemas.microsoft.com/office/drawing/2014/main" id="{12EFD9D9-AF9E-458A-BC4D-926405100154}"/>
              </a:ext>
            </a:extLst>
          </p:cNvPr>
          <p:cNvSpPr/>
          <p:nvPr/>
        </p:nvSpPr>
        <p:spPr>
          <a:xfrm>
            <a:off x="5683020" y="546089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59" name="Rechteck: abgerundete Ecken 358">
            <a:extLst>
              <a:ext uri="{FF2B5EF4-FFF2-40B4-BE49-F238E27FC236}">
                <a16:creationId xmlns:a16="http://schemas.microsoft.com/office/drawing/2014/main" id="{69E14864-467D-4D2E-968B-CF270BA89B1F}"/>
              </a:ext>
            </a:extLst>
          </p:cNvPr>
          <p:cNvSpPr/>
          <p:nvPr/>
        </p:nvSpPr>
        <p:spPr>
          <a:xfrm>
            <a:off x="6363474" y="5460886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61" name="Freihandform: Form 360">
            <a:extLst>
              <a:ext uri="{FF2B5EF4-FFF2-40B4-BE49-F238E27FC236}">
                <a16:creationId xmlns:a16="http://schemas.microsoft.com/office/drawing/2014/main" id="{3C7A5897-634E-4C0D-8DF7-FBE6060A5EDA}"/>
              </a:ext>
            </a:extLst>
          </p:cNvPr>
          <p:cNvSpPr/>
          <p:nvPr/>
        </p:nvSpPr>
        <p:spPr>
          <a:xfrm>
            <a:off x="7738388" y="5468508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337" name="Gruppieren 336">
            <a:extLst>
              <a:ext uri="{FF2B5EF4-FFF2-40B4-BE49-F238E27FC236}">
                <a16:creationId xmlns:a16="http://schemas.microsoft.com/office/drawing/2014/main" id="{722BF046-F5F8-448C-8F52-243D2923804B}"/>
              </a:ext>
            </a:extLst>
          </p:cNvPr>
          <p:cNvGrpSpPr/>
          <p:nvPr/>
        </p:nvGrpSpPr>
        <p:grpSpPr>
          <a:xfrm>
            <a:off x="1571429" y="4657193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42" name="Rechteck: abgerundete Ecken 341">
              <a:extLst>
                <a:ext uri="{FF2B5EF4-FFF2-40B4-BE49-F238E27FC236}">
                  <a16:creationId xmlns:a16="http://schemas.microsoft.com/office/drawing/2014/main" id="{94541B61-06E0-471D-8617-5B4C1A9C4063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3" name="Rechteck: abgerundete Ecken 342">
              <a:extLst>
                <a:ext uri="{FF2B5EF4-FFF2-40B4-BE49-F238E27FC236}">
                  <a16:creationId xmlns:a16="http://schemas.microsoft.com/office/drawing/2014/main" id="{83661C2A-32AF-4C0E-A5BB-5A72F374332A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4" name="Rechteck: abgerundete Ecken 343">
              <a:extLst>
                <a:ext uri="{FF2B5EF4-FFF2-40B4-BE49-F238E27FC236}">
                  <a16:creationId xmlns:a16="http://schemas.microsoft.com/office/drawing/2014/main" id="{B321B26C-E2AC-4EFB-BAD8-98B7AE3253ED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5" name="Rechteck: abgerundete Ecken 344">
              <a:extLst>
                <a:ext uri="{FF2B5EF4-FFF2-40B4-BE49-F238E27FC236}">
                  <a16:creationId xmlns:a16="http://schemas.microsoft.com/office/drawing/2014/main" id="{300A2179-C59C-4F64-97C2-37BAF9C619A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6" name="Rechteck: abgerundete Ecken 345">
              <a:extLst>
                <a:ext uri="{FF2B5EF4-FFF2-40B4-BE49-F238E27FC236}">
                  <a16:creationId xmlns:a16="http://schemas.microsoft.com/office/drawing/2014/main" id="{151C54C6-F587-4753-8526-9607936E1DB2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7" name="Rechteck: abgerundete Ecken 346">
              <a:extLst>
                <a:ext uri="{FF2B5EF4-FFF2-40B4-BE49-F238E27FC236}">
                  <a16:creationId xmlns:a16="http://schemas.microsoft.com/office/drawing/2014/main" id="{38011A91-DB46-4A48-83E5-CBF02B5ACC47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8" name="Rechteck: abgerundete Ecken 347">
              <a:extLst>
                <a:ext uri="{FF2B5EF4-FFF2-40B4-BE49-F238E27FC236}">
                  <a16:creationId xmlns:a16="http://schemas.microsoft.com/office/drawing/2014/main" id="{65BDDE88-E7AC-4A8C-8EC0-25C78427B94F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49" name="Rechteck: abgerundete Ecken 348">
              <a:extLst>
                <a:ext uri="{FF2B5EF4-FFF2-40B4-BE49-F238E27FC236}">
                  <a16:creationId xmlns:a16="http://schemas.microsoft.com/office/drawing/2014/main" id="{7930F58B-A2F6-4B84-8E28-C4F59F190F8A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50" name="Rechteck: abgerundete Ecken 349">
              <a:extLst>
                <a:ext uri="{FF2B5EF4-FFF2-40B4-BE49-F238E27FC236}">
                  <a16:creationId xmlns:a16="http://schemas.microsoft.com/office/drawing/2014/main" id="{6DBC5533-F23A-4F2C-9C82-8797AC6A7100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38" name="Textfeld 337">
            <a:extLst>
              <a:ext uri="{FF2B5EF4-FFF2-40B4-BE49-F238E27FC236}">
                <a16:creationId xmlns:a16="http://schemas.microsoft.com/office/drawing/2014/main" id="{94A4347A-F839-4863-AC29-50A212057650}"/>
              </a:ext>
            </a:extLst>
          </p:cNvPr>
          <p:cNvSpPr txBox="1"/>
          <p:nvPr/>
        </p:nvSpPr>
        <p:spPr>
          <a:xfrm>
            <a:off x="1289799" y="4775276"/>
            <a:ext cx="2037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39" name="Freihandform: Form 338">
            <a:extLst>
              <a:ext uri="{FF2B5EF4-FFF2-40B4-BE49-F238E27FC236}">
                <a16:creationId xmlns:a16="http://schemas.microsoft.com/office/drawing/2014/main" id="{77907236-67F4-4061-A31F-C17C2F48E198}"/>
              </a:ext>
            </a:extLst>
          </p:cNvPr>
          <p:cNvSpPr/>
          <p:nvPr/>
        </p:nvSpPr>
        <p:spPr>
          <a:xfrm>
            <a:off x="8488843" y="4692913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0" name="Freihandform: Form 339">
            <a:extLst>
              <a:ext uri="{FF2B5EF4-FFF2-40B4-BE49-F238E27FC236}">
                <a16:creationId xmlns:a16="http://schemas.microsoft.com/office/drawing/2014/main" id="{D96EAFBF-5ED3-41DF-91B5-6123E955C59C}"/>
              </a:ext>
            </a:extLst>
          </p:cNvPr>
          <p:cNvSpPr/>
          <p:nvPr/>
        </p:nvSpPr>
        <p:spPr>
          <a:xfrm>
            <a:off x="8435855" y="4651837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41" name="Rechteck: abgerundete Ecken 340">
            <a:extLst>
              <a:ext uri="{FF2B5EF4-FFF2-40B4-BE49-F238E27FC236}">
                <a16:creationId xmlns:a16="http://schemas.microsoft.com/office/drawing/2014/main" id="{29A21FD2-53B8-407F-8174-FB82FD0B5986}"/>
              </a:ext>
            </a:extLst>
          </p:cNvPr>
          <p:cNvSpPr/>
          <p:nvPr/>
        </p:nvSpPr>
        <p:spPr>
          <a:xfrm>
            <a:off x="7723079" y="4657280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2" name="Textfeld 321">
            <a:extLst>
              <a:ext uri="{FF2B5EF4-FFF2-40B4-BE49-F238E27FC236}">
                <a16:creationId xmlns:a16="http://schemas.microsoft.com/office/drawing/2014/main" id="{8268C813-A204-43D8-A7E5-7627DC2D5128}"/>
              </a:ext>
            </a:extLst>
          </p:cNvPr>
          <p:cNvSpPr txBox="1"/>
          <p:nvPr/>
        </p:nvSpPr>
        <p:spPr>
          <a:xfrm>
            <a:off x="1276658" y="1582058"/>
            <a:ext cx="2792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324" name="Gruppieren 323">
            <a:extLst>
              <a:ext uri="{FF2B5EF4-FFF2-40B4-BE49-F238E27FC236}">
                <a16:creationId xmlns:a16="http://schemas.microsoft.com/office/drawing/2014/main" id="{D682E849-88B4-446B-91E6-E7B20488323B}"/>
              </a:ext>
            </a:extLst>
          </p:cNvPr>
          <p:cNvGrpSpPr/>
          <p:nvPr/>
        </p:nvGrpSpPr>
        <p:grpSpPr>
          <a:xfrm>
            <a:off x="1571130" y="1444755"/>
            <a:ext cx="6091873" cy="568178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328" name="Rechteck: abgerundete Ecken 327">
              <a:extLst>
                <a:ext uri="{FF2B5EF4-FFF2-40B4-BE49-F238E27FC236}">
                  <a16:creationId xmlns:a16="http://schemas.microsoft.com/office/drawing/2014/main" id="{B8D97BD0-EB83-48CA-987A-4C0D260821B6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29" name="Rechteck: abgerundete Ecken 328">
              <a:extLst>
                <a:ext uri="{FF2B5EF4-FFF2-40B4-BE49-F238E27FC236}">
                  <a16:creationId xmlns:a16="http://schemas.microsoft.com/office/drawing/2014/main" id="{40C37923-7D7B-41BF-A1F6-DF8D199BE4A5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0" name="Rechteck: abgerundete Ecken 329">
              <a:extLst>
                <a:ext uri="{FF2B5EF4-FFF2-40B4-BE49-F238E27FC236}">
                  <a16:creationId xmlns:a16="http://schemas.microsoft.com/office/drawing/2014/main" id="{6A3FB9BF-227F-4EC6-9E43-E8862E5E2961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1" name="Rechteck: abgerundete Ecken 330">
              <a:extLst>
                <a:ext uri="{FF2B5EF4-FFF2-40B4-BE49-F238E27FC236}">
                  <a16:creationId xmlns:a16="http://schemas.microsoft.com/office/drawing/2014/main" id="{6235165F-C01A-485D-BB57-D6E22022CCA8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2" name="Rechteck: abgerundete Ecken 331">
              <a:extLst>
                <a:ext uri="{FF2B5EF4-FFF2-40B4-BE49-F238E27FC236}">
                  <a16:creationId xmlns:a16="http://schemas.microsoft.com/office/drawing/2014/main" id="{A4078B7F-3A1A-4D56-B923-40365B4E3DA6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3" name="Rechteck: abgerundete Ecken 332">
              <a:extLst>
                <a:ext uri="{FF2B5EF4-FFF2-40B4-BE49-F238E27FC236}">
                  <a16:creationId xmlns:a16="http://schemas.microsoft.com/office/drawing/2014/main" id="{A811B9EF-9C2D-4C6A-8B9C-A0F686B3CB1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4" name="Rechteck: abgerundete Ecken 333">
              <a:extLst>
                <a:ext uri="{FF2B5EF4-FFF2-40B4-BE49-F238E27FC236}">
                  <a16:creationId xmlns:a16="http://schemas.microsoft.com/office/drawing/2014/main" id="{60A19DD6-2110-4EAB-848D-248840651F55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5" name="Rechteck: abgerundete Ecken 334">
              <a:extLst>
                <a:ext uri="{FF2B5EF4-FFF2-40B4-BE49-F238E27FC236}">
                  <a16:creationId xmlns:a16="http://schemas.microsoft.com/office/drawing/2014/main" id="{DD25EC96-C669-40D6-A332-E3CB49A598FD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36" name="Rechteck: abgerundete Ecken 335">
              <a:extLst>
                <a:ext uri="{FF2B5EF4-FFF2-40B4-BE49-F238E27FC236}">
                  <a16:creationId xmlns:a16="http://schemas.microsoft.com/office/drawing/2014/main" id="{032CE7F9-F2FA-4244-983D-B3397A098E7B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325" name="Freihandform: Form 324">
            <a:extLst>
              <a:ext uri="{FF2B5EF4-FFF2-40B4-BE49-F238E27FC236}">
                <a16:creationId xmlns:a16="http://schemas.microsoft.com/office/drawing/2014/main" id="{7B45F1FB-7EEC-4092-BD5C-3EB60BC27C71}"/>
              </a:ext>
            </a:extLst>
          </p:cNvPr>
          <p:cNvSpPr/>
          <p:nvPr/>
        </p:nvSpPr>
        <p:spPr>
          <a:xfrm>
            <a:off x="8488544" y="148047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6" name="Freihandform: Form 325">
            <a:extLst>
              <a:ext uri="{FF2B5EF4-FFF2-40B4-BE49-F238E27FC236}">
                <a16:creationId xmlns:a16="http://schemas.microsoft.com/office/drawing/2014/main" id="{770CDE74-15F0-4E20-A109-6496F025CB34}"/>
              </a:ext>
            </a:extLst>
          </p:cNvPr>
          <p:cNvSpPr/>
          <p:nvPr/>
        </p:nvSpPr>
        <p:spPr>
          <a:xfrm>
            <a:off x="8435556" y="1439399"/>
            <a:ext cx="595367" cy="540444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7" name="Rechteck: abgerundete Ecken 326">
            <a:extLst>
              <a:ext uri="{FF2B5EF4-FFF2-40B4-BE49-F238E27FC236}">
                <a16:creationId xmlns:a16="http://schemas.microsoft.com/office/drawing/2014/main" id="{5ACCA185-F77E-49C8-8F72-CEED86A90301}"/>
              </a:ext>
            </a:extLst>
          </p:cNvPr>
          <p:cNvSpPr/>
          <p:nvPr/>
        </p:nvSpPr>
        <p:spPr>
          <a:xfrm>
            <a:off x="7722780" y="1444842"/>
            <a:ext cx="622305" cy="565988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10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407" name="Freihandform: Form 406">
            <a:extLst>
              <a:ext uri="{FF2B5EF4-FFF2-40B4-BE49-F238E27FC236}">
                <a16:creationId xmlns:a16="http://schemas.microsoft.com/office/drawing/2014/main" id="{2BE80545-5ED2-45DF-849E-575BABA666AB}"/>
              </a:ext>
            </a:extLst>
          </p:cNvPr>
          <p:cNvSpPr/>
          <p:nvPr/>
        </p:nvSpPr>
        <p:spPr>
          <a:xfrm>
            <a:off x="7783811" y="5509585"/>
            <a:ext cx="578925" cy="524912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223" name="Flussdiagramm: Alternativer Prozess 222">
            <a:extLst>
              <a:ext uri="{FF2B5EF4-FFF2-40B4-BE49-F238E27FC236}">
                <a16:creationId xmlns:a16="http://schemas.microsoft.com/office/drawing/2014/main" id="{EC78A06E-8A70-46C4-8830-6214B232B668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FRONT</a:t>
            </a:r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314" name="Rechteck 313" hidden="1">
            <a:extLst>
              <a:ext uri="{FF2B5EF4-FFF2-40B4-BE49-F238E27FC236}">
                <a16:creationId xmlns:a16="http://schemas.microsoft.com/office/drawing/2014/main" id="{8B370C38-E99E-4FD1-B14A-6A33FF3C1218}"/>
              </a:ext>
            </a:extLst>
          </p:cNvPr>
          <p:cNvSpPr/>
          <p:nvPr/>
        </p:nvSpPr>
        <p:spPr>
          <a:xfrm>
            <a:off x="1601351" y="1456751"/>
            <a:ext cx="8995133" cy="45777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A5F99444-B6A3-4386-8A07-3A701ECEEA79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66" name="Gruppieren 165">
              <a:extLst>
                <a:ext uri="{FF2B5EF4-FFF2-40B4-BE49-F238E27FC236}">
                  <a16:creationId xmlns:a16="http://schemas.microsoft.com/office/drawing/2014/main" id="{13561E44-738B-4A67-95DA-35A6A005BA6F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69" name="Grafik 16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0B980FB-BB2F-4253-89CE-766E7BA82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70" name="Kreuz 169">
                <a:extLst>
                  <a:ext uri="{FF2B5EF4-FFF2-40B4-BE49-F238E27FC236}">
                    <a16:creationId xmlns:a16="http://schemas.microsoft.com/office/drawing/2014/main" id="{840581B6-472B-45C1-8CAB-D5CA2EFDD13D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20624BC3-5DB4-483A-A014-41678CC58875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8" name="Grafik 167">
              <a:extLst>
                <a:ext uri="{FF2B5EF4-FFF2-40B4-BE49-F238E27FC236}">
                  <a16:creationId xmlns:a16="http://schemas.microsoft.com/office/drawing/2014/main" id="{10DE18A7-F6DD-4D12-8C22-3E5DD7632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sp>
        <p:nvSpPr>
          <p:cNvPr id="129" name="Rechteck: abgerundete Ecken 128">
            <a:hlinkClick r:id="rId9" action="ppaction://hlinksldjump"/>
            <a:extLst>
              <a:ext uri="{FF2B5EF4-FFF2-40B4-BE49-F238E27FC236}">
                <a16:creationId xmlns:a16="http://schemas.microsoft.com/office/drawing/2014/main" id="{895D4168-7060-4DBD-9CF5-7CC6AAA85008}"/>
              </a:ext>
            </a:extLst>
          </p:cNvPr>
          <p:cNvSpPr/>
          <p:nvPr/>
        </p:nvSpPr>
        <p:spPr>
          <a:xfrm>
            <a:off x="7043927" y="5460886"/>
            <a:ext cx="622305" cy="565988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58DE10CF-BB0C-404A-AAC3-71818A352F02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19" name="Rechteck: abgerundete Ecken 118">
              <a:extLst>
                <a:ext uri="{FF2B5EF4-FFF2-40B4-BE49-F238E27FC236}">
                  <a16:creationId xmlns:a16="http://schemas.microsoft.com/office/drawing/2014/main" id="{76F337BB-5528-4435-B8E1-E6120578F946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0" name="Grafik 119">
              <a:extLst>
                <a:ext uri="{FF2B5EF4-FFF2-40B4-BE49-F238E27FC236}">
                  <a16:creationId xmlns:a16="http://schemas.microsoft.com/office/drawing/2014/main" id="{7C61134F-1C00-4780-8B52-200C44C37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pic>
        <p:nvPicPr>
          <p:cNvPr id="124" name="Grafik 123">
            <a:extLst>
              <a:ext uri="{FF2B5EF4-FFF2-40B4-BE49-F238E27FC236}">
                <a16:creationId xmlns:a16="http://schemas.microsoft.com/office/drawing/2014/main" id="{FA44DCCA-B304-4500-829D-57F7B36AF11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127" name="Flussdiagramm: Alternativer Prozess 126">
            <a:extLst>
              <a:ext uri="{FF2B5EF4-FFF2-40B4-BE49-F238E27FC236}">
                <a16:creationId xmlns:a16="http://schemas.microsoft.com/office/drawing/2014/main" id="{50A2EBA5-05CF-4644-A8D7-5C594E794736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ADADB53B-EC0C-487E-9954-34C48CC69669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30" name="Grafik 129">
            <a:extLst>
              <a:ext uri="{FF2B5EF4-FFF2-40B4-BE49-F238E27FC236}">
                <a16:creationId xmlns:a16="http://schemas.microsoft.com/office/drawing/2014/main" id="{E2B65200-459F-4CD3-9E49-A13F3710DC0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23B6E7E8-6475-4277-9987-185412FD3948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06" name="Freihandform 23">
              <a:extLst>
                <a:ext uri="{FF2B5EF4-FFF2-40B4-BE49-F238E27FC236}">
                  <a16:creationId xmlns:a16="http://schemas.microsoft.com/office/drawing/2014/main" id="{A29BC922-9412-4A52-A065-563F73DAE3AD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07" name="Grafik 106">
              <a:hlinkClick r:id="rId14" action="ppaction://hlinksldjump"/>
              <a:extLst>
                <a:ext uri="{FF2B5EF4-FFF2-40B4-BE49-F238E27FC236}">
                  <a16:creationId xmlns:a16="http://schemas.microsoft.com/office/drawing/2014/main" id="{C946CBCB-8D86-4B48-A6B3-2DBCD564F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520D7A2E-315E-4612-B6F5-68E69D8B79EA}"/>
              </a:ext>
            </a:extLst>
          </p:cNvPr>
          <p:cNvGrpSpPr/>
          <p:nvPr/>
        </p:nvGrpSpPr>
        <p:grpSpPr>
          <a:xfrm>
            <a:off x="607793" y="2233747"/>
            <a:ext cx="320355" cy="559577"/>
            <a:chOff x="610240" y="1470938"/>
            <a:chExt cx="387735" cy="677273"/>
          </a:xfrm>
        </p:grpSpPr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9CC800DA-8D8C-40AD-AD45-998C3575A8D4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39" name="Freihandform: Form 138">
              <a:extLst>
                <a:ext uri="{FF2B5EF4-FFF2-40B4-BE49-F238E27FC236}">
                  <a16:creationId xmlns:a16="http://schemas.microsoft.com/office/drawing/2014/main" id="{3985D0E7-65DE-4A27-981A-158FF9AFF750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2FD74EC7-83B0-4985-84BE-88442BA89BBF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993C526D-3946-4654-98DF-A2D0C74E9A19}"/>
              </a:ext>
            </a:extLst>
          </p:cNvPr>
          <p:cNvGrpSpPr/>
          <p:nvPr/>
        </p:nvGrpSpPr>
        <p:grpSpPr>
          <a:xfrm>
            <a:off x="607127" y="3051882"/>
            <a:ext cx="320355" cy="559577"/>
            <a:chOff x="610240" y="1470938"/>
            <a:chExt cx="387735" cy="677273"/>
          </a:xfrm>
        </p:grpSpPr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EBAA6507-4D6E-407D-BE7F-46F092C09BFF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08C4EA58-058E-4E12-8D9F-BEBA1257E9EC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064B675D-50C0-40DB-9659-ABB2039A7D3F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80023951-CE5F-47D5-ABAB-2264A99AC2AB}"/>
              </a:ext>
            </a:extLst>
          </p:cNvPr>
          <p:cNvGrpSpPr/>
          <p:nvPr/>
        </p:nvGrpSpPr>
        <p:grpSpPr>
          <a:xfrm>
            <a:off x="609882" y="3870017"/>
            <a:ext cx="320355" cy="559577"/>
            <a:chOff x="610240" y="1470938"/>
            <a:chExt cx="387735" cy="677273"/>
          </a:xfrm>
        </p:grpSpPr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04B4FF8E-FBB8-42FD-871B-AEA7768578F0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77D6449D-B5B8-4B29-B995-399208B74AFB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494ACBE6-0A19-4496-932B-7C9CDDFC6BC6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49" name="Gruppieren 148">
            <a:extLst>
              <a:ext uri="{FF2B5EF4-FFF2-40B4-BE49-F238E27FC236}">
                <a16:creationId xmlns:a16="http://schemas.microsoft.com/office/drawing/2014/main" id="{C413AAAE-5F32-462F-A68C-E0FE7EFCE9F5}"/>
              </a:ext>
            </a:extLst>
          </p:cNvPr>
          <p:cNvGrpSpPr/>
          <p:nvPr/>
        </p:nvGrpSpPr>
        <p:grpSpPr>
          <a:xfrm>
            <a:off x="610251" y="4656833"/>
            <a:ext cx="320355" cy="559577"/>
            <a:chOff x="610240" y="1470938"/>
            <a:chExt cx="387735" cy="677273"/>
          </a:xfrm>
        </p:grpSpPr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63289540-0162-481A-8D81-92CA8B3C948E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57CBCDBD-85A5-43C8-937D-389D998BADE2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FDF13DB8-4DEC-46C7-875F-6F0C1DA677AA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A14511F9-146F-4EDC-BDD5-3B30415D4840}"/>
              </a:ext>
            </a:extLst>
          </p:cNvPr>
          <p:cNvGrpSpPr/>
          <p:nvPr/>
        </p:nvGrpSpPr>
        <p:grpSpPr>
          <a:xfrm>
            <a:off x="601974" y="5467297"/>
            <a:ext cx="320355" cy="559577"/>
            <a:chOff x="610240" y="1470938"/>
            <a:chExt cx="387735" cy="677273"/>
          </a:xfrm>
        </p:grpSpPr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A2EA8649-FB1F-4FD6-8E25-8B0CA3510EF3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77153076-E8E7-4C2C-B223-413882EB79C2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B4DC57D7-AABD-4731-BA60-0063DF560412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7B43F76B-CDE2-43E1-B591-AC684AA382B2}"/>
              </a:ext>
            </a:extLst>
          </p:cNvPr>
          <p:cNvGrpSpPr/>
          <p:nvPr/>
        </p:nvGrpSpPr>
        <p:grpSpPr>
          <a:xfrm>
            <a:off x="607793" y="1453217"/>
            <a:ext cx="320355" cy="559577"/>
            <a:chOff x="610240" y="1470938"/>
            <a:chExt cx="387735" cy="677273"/>
          </a:xfrm>
        </p:grpSpPr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5E9C0A14-3179-4F44-B18C-D2BD6EBE7D96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6008B626-A208-4E08-88B4-5BE1C3E190F2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38AA318E-36F9-4AE3-A119-B3838B2CD2E7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3654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fik 55">
            <a:extLst>
              <a:ext uri="{FF2B5EF4-FFF2-40B4-BE49-F238E27FC236}">
                <a16:creationId xmlns:a16="http://schemas.microsoft.com/office/drawing/2014/main" id="{6B8EA186-9337-4BC5-A966-B4C4C410BF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59" name="Flussdiagramm: Alternativer Prozess 58">
            <a:extLst>
              <a:ext uri="{FF2B5EF4-FFF2-40B4-BE49-F238E27FC236}">
                <a16:creationId xmlns:a16="http://schemas.microsoft.com/office/drawing/2014/main" id="{3E9052D9-633B-4E66-9FC9-13B9B85C4EF9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0A808AF0-3F11-4A38-A53C-42DA64AB7DF3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61" name="Grafik 60">
            <a:extLst>
              <a:ext uri="{FF2B5EF4-FFF2-40B4-BE49-F238E27FC236}">
                <a16:creationId xmlns:a16="http://schemas.microsoft.com/office/drawing/2014/main" id="{65FA68ED-9CB9-4DEC-A5E3-D7877945A1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A5EEAC3-9B67-4C89-B2A3-72A2F6DDDA2A}"/>
              </a:ext>
            </a:extLst>
          </p:cNvPr>
          <p:cNvSpPr/>
          <p:nvPr/>
        </p:nvSpPr>
        <p:spPr>
          <a:xfrm>
            <a:off x="1637794" y="5348126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5E1E6CD-286F-441C-A870-94E9B9928242}"/>
              </a:ext>
            </a:extLst>
          </p:cNvPr>
          <p:cNvSpPr/>
          <p:nvPr/>
        </p:nvSpPr>
        <p:spPr>
          <a:xfrm>
            <a:off x="2457115" y="5348124"/>
            <a:ext cx="744663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8C3534F-CE19-41D6-B72A-1211B502CE28}"/>
              </a:ext>
            </a:extLst>
          </p:cNvPr>
          <p:cNvSpPr/>
          <p:nvPr/>
        </p:nvSpPr>
        <p:spPr>
          <a:xfrm>
            <a:off x="163779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37672711-352C-4E67-B755-989D53513525}"/>
              </a:ext>
            </a:extLst>
          </p:cNvPr>
          <p:cNvSpPr/>
          <p:nvPr/>
        </p:nvSpPr>
        <p:spPr>
          <a:xfrm>
            <a:off x="245856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34" name="Rechteck: abgerundete Ecken 33" hidden="1">
            <a:extLst>
              <a:ext uri="{FF2B5EF4-FFF2-40B4-BE49-F238E27FC236}">
                <a16:creationId xmlns:a16="http://schemas.microsoft.com/office/drawing/2014/main" id="{8F0AE18E-EFB5-409B-8DD0-12CBEC792D88}"/>
              </a:ext>
            </a:extLst>
          </p:cNvPr>
          <p:cNvSpPr/>
          <p:nvPr/>
        </p:nvSpPr>
        <p:spPr>
          <a:xfrm>
            <a:off x="3281595" y="5339850"/>
            <a:ext cx="744663" cy="6772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E66A797-1927-46E7-AAD6-C8F4F70E6A1F}"/>
              </a:ext>
            </a:extLst>
          </p:cNvPr>
          <p:cNvSpPr/>
          <p:nvPr/>
        </p:nvSpPr>
        <p:spPr>
          <a:xfrm>
            <a:off x="3281596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E34A215B-E08B-421B-A836-FDBD2D58E69D}"/>
              </a:ext>
            </a:extLst>
          </p:cNvPr>
          <p:cNvSpPr/>
          <p:nvPr/>
        </p:nvSpPr>
        <p:spPr>
          <a:xfrm>
            <a:off x="4097306" y="535072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BF564B64-0D91-4D7F-971C-827091B87A6B}"/>
              </a:ext>
            </a:extLst>
          </p:cNvPr>
          <p:cNvSpPr/>
          <p:nvPr/>
        </p:nvSpPr>
        <p:spPr>
          <a:xfrm>
            <a:off x="4920903" y="535071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6E47345F-6292-47D3-A436-A2A3954E1E47}"/>
              </a:ext>
            </a:extLst>
          </p:cNvPr>
          <p:cNvSpPr/>
          <p:nvPr/>
        </p:nvSpPr>
        <p:spPr>
          <a:xfrm>
            <a:off x="573639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A0510539-300C-48EA-BD2C-96098308E1D4}"/>
              </a:ext>
            </a:extLst>
          </p:cNvPr>
          <p:cNvSpPr/>
          <p:nvPr/>
        </p:nvSpPr>
        <p:spPr>
          <a:xfrm>
            <a:off x="655430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2CA5CBD-9E76-4C23-82E9-C8A10F3D5253}"/>
              </a:ext>
            </a:extLst>
          </p:cNvPr>
          <p:cNvSpPr/>
          <p:nvPr/>
        </p:nvSpPr>
        <p:spPr>
          <a:xfrm>
            <a:off x="7368549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E74E147-90FB-4F85-8AF2-087F5021165D}"/>
              </a:ext>
            </a:extLst>
          </p:cNvPr>
          <p:cNvSpPr/>
          <p:nvPr/>
        </p:nvSpPr>
        <p:spPr>
          <a:xfrm>
            <a:off x="8182794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557E0B1-8745-4011-BF48-11F5B352A0DB}"/>
              </a:ext>
            </a:extLst>
          </p:cNvPr>
          <p:cNvSpPr/>
          <p:nvPr/>
        </p:nvSpPr>
        <p:spPr>
          <a:xfrm>
            <a:off x="9068154" y="5406376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8617EB95-5B42-4F2D-96E4-328904A16DF8}"/>
              </a:ext>
            </a:extLst>
          </p:cNvPr>
          <p:cNvSpPr/>
          <p:nvPr/>
        </p:nvSpPr>
        <p:spPr>
          <a:xfrm>
            <a:off x="9013800" y="5357223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96F1627D-33D0-4DBB-B62B-4C740F1C6971}"/>
              </a:ext>
            </a:extLst>
          </p:cNvPr>
          <p:cNvGrpSpPr/>
          <p:nvPr/>
        </p:nvGrpSpPr>
        <p:grpSpPr>
          <a:xfrm>
            <a:off x="1634285" y="4386386"/>
            <a:ext cx="7289665" cy="679894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149" name="Rechteck: abgerundete Ecken 148">
              <a:extLst>
                <a:ext uri="{FF2B5EF4-FFF2-40B4-BE49-F238E27FC236}">
                  <a16:creationId xmlns:a16="http://schemas.microsoft.com/office/drawing/2014/main" id="{55ABDA69-68DA-4318-A3E8-E7AAF7E5E49F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0" name="Rechteck: abgerundete Ecken 149">
              <a:extLst>
                <a:ext uri="{FF2B5EF4-FFF2-40B4-BE49-F238E27FC236}">
                  <a16:creationId xmlns:a16="http://schemas.microsoft.com/office/drawing/2014/main" id="{9C1A3C1C-69C2-4B50-9A3F-BC436B45C32A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1" name="Rechteck: abgerundete Ecken 150">
              <a:extLst>
                <a:ext uri="{FF2B5EF4-FFF2-40B4-BE49-F238E27FC236}">
                  <a16:creationId xmlns:a16="http://schemas.microsoft.com/office/drawing/2014/main" id="{91F85B72-47C7-4C7D-AD1B-4678E68E18AA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2" name="Rechteck: abgerundete Ecken 151">
              <a:extLst>
                <a:ext uri="{FF2B5EF4-FFF2-40B4-BE49-F238E27FC236}">
                  <a16:creationId xmlns:a16="http://schemas.microsoft.com/office/drawing/2014/main" id="{3D5888D7-CD51-4C59-9AE5-446D00A8E651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3" name="Rechteck: abgerundete Ecken 152">
              <a:extLst>
                <a:ext uri="{FF2B5EF4-FFF2-40B4-BE49-F238E27FC236}">
                  <a16:creationId xmlns:a16="http://schemas.microsoft.com/office/drawing/2014/main" id="{3582186C-BB86-42EC-B0C7-51BCF3F17FAD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4" name="Rechteck: abgerundete Ecken 153">
              <a:extLst>
                <a:ext uri="{FF2B5EF4-FFF2-40B4-BE49-F238E27FC236}">
                  <a16:creationId xmlns:a16="http://schemas.microsoft.com/office/drawing/2014/main" id="{A76AC292-3DE0-4098-A677-F0287FCFC041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5" name="Rechteck: abgerundete Ecken 154">
              <a:extLst>
                <a:ext uri="{FF2B5EF4-FFF2-40B4-BE49-F238E27FC236}">
                  <a16:creationId xmlns:a16="http://schemas.microsoft.com/office/drawing/2014/main" id="{B60C7C02-5D23-4376-B667-34FF378708A7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6" name="Rechteck: abgerundete Ecken 155">
              <a:extLst>
                <a:ext uri="{FF2B5EF4-FFF2-40B4-BE49-F238E27FC236}">
                  <a16:creationId xmlns:a16="http://schemas.microsoft.com/office/drawing/2014/main" id="{090B3364-C665-490E-8BE2-364710074144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57" name="Rechteck: abgerundete Ecken 156">
              <a:extLst>
                <a:ext uri="{FF2B5EF4-FFF2-40B4-BE49-F238E27FC236}">
                  <a16:creationId xmlns:a16="http://schemas.microsoft.com/office/drawing/2014/main" id="{F46BAAB8-465D-4B2B-B3A5-A410CAE959AB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159" name="Freihandform: Form 158">
            <a:hlinkClick r:id="rId6" action="ppaction://hlinksldjump"/>
            <a:extLst>
              <a:ext uri="{FF2B5EF4-FFF2-40B4-BE49-F238E27FC236}">
                <a16:creationId xmlns:a16="http://schemas.microsoft.com/office/drawing/2014/main" id="{081A89E0-A663-4B34-9A05-39870F0268F1}"/>
              </a:ext>
            </a:extLst>
          </p:cNvPr>
          <p:cNvSpPr/>
          <p:nvPr/>
        </p:nvSpPr>
        <p:spPr>
          <a:xfrm>
            <a:off x="9077207" y="4437672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864371DE-0C9D-49D4-9D4F-214B8C494C6F}"/>
              </a:ext>
            </a:extLst>
          </p:cNvPr>
          <p:cNvSpPr/>
          <p:nvPr/>
        </p:nvSpPr>
        <p:spPr>
          <a:xfrm>
            <a:off x="9013800" y="4388519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110" name="Textfeld 109">
            <a:extLst>
              <a:ext uri="{FF2B5EF4-FFF2-40B4-BE49-F238E27FC236}">
                <a16:creationId xmlns:a16="http://schemas.microsoft.com/office/drawing/2014/main" id="{4E1D42D1-1A12-42E5-9084-5F1F976278F2}"/>
              </a:ext>
            </a:extLst>
          </p:cNvPr>
          <p:cNvSpPr txBox="1"/>
          <p:nvPr/>
        </p:nvSpPr>
        <p:spPr>
          <a:xfrm>
            <a:off x="1251740" y="5479341"/>
            <a:ext cx="32893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CE7C3001-D3FC-4967-ACBA-698F4F2E66B8}"/>
              </a:ext>
            </a:extLst>
          </p:cNvPr>
          <p:cNvSpPr txBox="1"/>
          <p:nvPr/>
        </p:nvSpPr>
        <p:spPr>
          <a:xfrm>
            <a:off x="1297281" y="4527687"/>
            <a:ext cx="2438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24CC0F56-6DFF-44F1-A466-39DB394BF0B8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38" name="Gruppieren 137">
              <a:extLst>
                <a:ext uri="{FF2B5EF4-FFF2-40B4-BE49-F238E27FC236}">
                  <a16:creationId xmlns:a16="http://schemas.microsoft.com/office/drawing/2014/main" id="{9479FF85-C99E-4146-B91B-8A8798089E77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46" name="Grafik 14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B861590-F2C9-4836-A102-54BE8744D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47" name="Kreuz 146">
                <a:extLst>
                  <a:ext uri="{FF2B5EF4-FFF2-40B4-BE49-F238E27FC236}">
                    <a16:creationId xmlns:a16="http://schemas.microsoft.com/office/drawing/2014/main" id="{9493B2EE-3057-47C0-980E-FC27633CDC76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CFF580C5-14BB-43DA-8D82-05227410BFB8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5" name="Grafik 144">
              <a:hlinkClick r:id="rId10" action="ppaction://hlinksldjump"/>
              <a:extLst>
                <a:ext uri="{FF2B5EF4-FFF2-40B4-BE49-F238E27FC236}">
                  <a16:creationId xmlns:a16="http://schemas.microsoft.com/office/drawing/2014/main" id="{DECF6D74-AE48-4099-BF2B-DD616D218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9F72ED0A-1106-41F9-BA89-4E5F232367E9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51" name="Rechteck: abgerundete Ecken 50">
              <a:extLst>
                <a:ext uri="{FF2B5EF4-FFF2-40B4-BE49-F238E27FC236}">
                  <a16:creationId xmlns:a16="http://schemas.microsoft.com/office/drawing/2014/main" id="{EE4A31B1-E9CC-44C5-B5F8-DE1296E03236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B55C67A8-CEB0-4A0E-A822-93D10DC3D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50F9DF1-2878-4982-94A7-56EA1F6EA0C7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49" name="Freihandform 23">
              <a:extLst>
                <a:ext uri="{FF2B5EF4-FFF2-40B4-BE49-F238E27FC236}">
                  <a16:creationId xmlns:a16="http://schemas.microsoft.com/office/drawing/2014/main" id="{6FA456B7-38AC-4DF7-8675-B3DEC39A4B78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57" name="Grafik 56">
              <a:hlinkClick r:id="rId15" action="ppaction://hlinksldjump"/>
              <a:extLst>
                <a:ext uri="{FF2B5EF4-FFF2-40B4-BE49-F238E27FC236}">
                  <a16:creationId xmlns:a16="http://schemas.microsoft.com/office/drawing/2014/main" id="{0050A1FF-0698-42FC-B1BF-4B27C7F45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5F41FF75-5C2D-48F7-A55E-8C0B7645C416}"/>
              </a:ext>
            </a:extLst>
          </p:cNvPr>
          <p:cNvGrpSpPr/>
          <p:nvPr/>
        </p:nvGrpSpPr>
        <p:grpSpPr>
          <a:xfrm>
            <a:off x="610240" y="4438153"/>
            <a:ext cx="387735" cy="677273"/>
            <a:chOff x="610240" y="1470938"/>
            <a:chExt cx="387735" cy="677273"/>
          </a:xfrm>
        </p:grpSpPr>
        <p:sp>
          <p:nvSpPr>
            <p:cNvPr id="71" name="Freihandform: Form 70">
              <a:hlinkClick r:id="rId18" action="ppaction://hlinksldjump"/>
              <a:extLst>
                <a:ext uri="{FF2B5EF4-FFF2-40B4-BE49-F238E27FC236}">
                  <a16:creationId xmlns:a16="http://schemas.microsoft.com/office/drawing/2014/main" id="{948B8B58-A24F-4F4F-9D08-5AC5CA0F77E6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72" name="Freihandform: Form 71">
              <a:hlinkClick r:id="rId18" action="ppaction://hlinksldjump"/>
              <a:extLst>
                <a:ext uri="{FF2B5EF4-FFF2-40B4-BE49-F238E27FC236}">
                  <a16:creationId xmlns:a16="http://schemas.microsoft.com/office/drawing/2014/main" id="{672801EB-4DEE-4FF7-90E6-AA1E4E602DF5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ihandform: Form 72">
              <a:hlinkClick r:id="rId18" action="ppaction://hlinksldjump"/>
              <a:extLst>
                <a:ext uri="{FF2B5EF4-FFF2-40B4-BE49-F238E27FC236}">
                  <a16:creationId xmlns:a16="http://schemas.microsoft.com/office/drawing/2014/main" id="{4025D34A-279B-4924-BD3A-1ADF649F6D3B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BC7FEBB1-4223-4B0E-B819-12BCDA2E9A1D}"/>
              </a:ext>
            </a:extLst>
          </p:cNvPr>
          <p:cNvGrpSpPr/>
          <p:nvPr/>
        </p:nvGrpSpPr>
        <p:grpSpPr>
          <a:xfrm>
            <a:off x="610687" y="5338320"/>
            <a:ext cx="387735" cy="677273"/>
            <a:chOff x="610240" y="1470938"/>
            <a:chExt cx="387735" cy="677273"/>
          </a:xfrm>
        </p:grpSpPr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460C9B17-1B29-4CC2-98E7-8341076B8448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B3DEE2F5-CDCE-4867-BD1E-BF31C681F5DB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21BDDD25-F123-448A-9DE0-94B05D3027C5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99529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fik 55">
            <a:extLst>
              <a:ext uri="{FF2B5EF4-FFF2-40B4-BE49-F238E27FC236}">
                <a16:creationId xmlns:a16="http://schemas.microsoft.com/office/drawing/2014/main" id="{6B8EA186-9337-4BC5-A966-B4C4C410BF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59" name="Flussdiagramm: Alternativer Prozess 58">
            <a:extLst>
              <a:ext uri="{FF2B5EF4-FFF2-40B4-BE49-F238E27FC236}">
                <a16:creationId xmlns:a16="http://schemas.microsoft.com/office/drawing/2014/main" id="{3E9052D9-633B-4E66-9FC9-13B9B85C4EF9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0A808AF0-3F11-4A38-A53C-42DA64AB7DF3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61" name="Grafik 60">
            <a:extLst>
              <a:ext uri="{FF2B5EF4-FFF2-40B4-BE49-F238E27FC236}">
                <a16:creationId xmlns:a16="http://schemas.microsoft.com/office/drawing/2014/main" id="{65FA68ED-9CB9-4DEC-A5E3-D7877945A1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A5EEAC3-9B67-4C89-B2A3-72A2F6DDDA2A}"/>
              </a:ext>
            </a:extLst>
          </p:cNvPr>
          <p:cNvSpPr/>
          <p:nvPr/>
        </p:nvSpPr>
        <p:spPr>
          <a:xfrm>
            <a:off x="1637794" y="5348126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5E1E6CD-286F-441C-A870-94E9B9928242}"/>
              </a:ext>
            </a:extLst>
          </p:cNvPr>
          <p:cNvSpPr/>
          <p:nvPr/>
        </p:nvSpPr>
        <p:spPr>
          <a:xfrm>
            <a:off x="2457115" y="5348124"/>
            <a:ext cx="744663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8C3534F-CE19-41D6-B72A-1211B502CE28}"/>
              </a:ext>
            </a:extLst>
          </p:cNvPr>
          <p:cNvSpPr/>
          <p:nvPr/>
        </p:nvSpPr>
        <p:spPr>
          <a:xfrm>
            <a:off x="163779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37672711-352C-4E67-B755-989D53513525}"/>
              </a:ext>
            </a:extLst>
          </p:cNvPr>
          <p:cNvSpPr/>
          <p:nvPr/>
        </p:nvSpPr>
        <p:spPr>
          <a:xfrm>
            <a:off x="245856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34" name="Rechteck: abgerundete Ecken 33" hidden="1">
            <a:extLst>
              <a:ext uri="{FF2B5EF4-FFF2-40B4-BE49-F238E27FC236}">
                <a16:creationId xmlns:a16="http://schemas.microsoft.com/office/drawing/2014/main" id="{8F0AE18E-EFB5-409B-8DD0-12CBEC792D88}"/>
              </a:ext>
            </a:extLst>
          </p:cNvPr>
          <p:cNvSpPr/>
          <p:nvPr/>
        </p:nvSpPr>
        <p:spPr>
          <a:xfrm>
            <a:off x="3281595" y="5339850"/>
            <a:ext cx="744663" cy="6772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E66A797-1927-46E7-AAD6-C8F4F70E6A1F}"/>
              </a:ext>
            </a:extLst>
          </p:cNvPr>
          <p:cNvSpPr/>
          <p:nvPr/>
        </p:nvSpPr>
        <p:spPr>
          <a:xfrm>
            <a:off x="3281596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E34A215B-E08B-421B-A836-FDBD2D58E69D}"/>
              </a:ext>
            </a:extLst>
          </p:cNvPr>
          <p:cNvSpPr/>
          <p:nvPr/>
        </p:nvSpPr>
        <p:spPr>
          <a:xfrm>
            <a:off x="4097306" y="535072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BF564B64-0D91-4D7F-971C-827091B87A6B}"/>
              </a:ext>
            </a:extLst>
          </p:cNvPr>
          <p:cNvSpPr/>
          <p:nvPr/>
        </p:nvSpPr>
        <p:spPr>
          <a:xfrm>
            <a:off x="4920903" y="535071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6E47345F-6292-47D3-A436-A2A3954E1E47}"/>
              </a:ext>
            </a:extLst>
          </p:cNvPr>
          <p:cNvSpPr/>
          <p:nvPr/>
        </p:nvSpPr>
        <p:spPr>
          <a:xfrm>
            <a:off x="573639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A0510539-300C-48EA-BD2C-96098308E1D4}"/>
              </a:ext>
            </a:extLst>
          </p:cNvPr>
          <p:cNvSpPr/>
          <p:nvPr/>
        </p:nvSpPr>
        <p:spPr>
          <a:xfrm>
            <a:off x="655430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2CA5CBD-9E76-4C23-82E9-C8A10F3D5253}"/>
              </a:ext>
            </a:extLst>
          </p:cNvPr>
          <p:cNvSpPr/>
          <p:nvPr/>
        </p:nvSpPr>
        <p:spPr>
          <a:xfrm>
            <a:off x="7368549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E74E147-90FB-4F85-8AF2-087F5021165D}"/>
              </a:ext>
            </a:extLst>
          </p:cNvPr>
          <p:cNvSpPr/>
          <p:nvPr/>
        </p:nvSpPr>
        <p:spPr>
          <a:xfrm>
            <a:off x="8182794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557E0B1-8745-4011-BF48-11F5B352A0DB}"/>
              </a:ext>
            </a:extLst>
          </p:cNvPr>
          <p:cNvSpPr/>
          <p:nvPr/>
        </p:nvSpPr>
        <p:spPr>
          <a:xfrm>
            <a:off x="9068154" y="5406376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8617EB95-5B42-4F2D-96E4-328904A16DF8}"/>
              </a:ext>
            </a:extLst>
          </p:cNvPr>
          <p:cNvSpPr/>
          <p:nvPr/>
        </p:nvSpPr>
        <p:spPr>
          <a:xfrm>
            <a:off x="9013800" y="5357223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110" name="Textfeld 109">
            <a:extLst>
              <a:ext uri="{FF2B5EF4-FFF2-40B4-BE49-F238E27FC236}">
                <a16:creationId xmlns:a16="http://schemas.microsoft.com/office/drawing/2014/main" id="{4E1D42D1-1A12-42E5-9084-5F1F976278F2}"/>
              </a:ext>
            </a:extLst>
          </p:cNvPr>
          <p:cNvSpPr txBox="1"/>
          <p:nvPr/>
        </p:nvSpPr>
        <p:spPr>
          <a:xfrm>
            <a:off x="1251740" y="5479341"/>
            <a:ext cx="32893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CE7C3001-D3FC-4967-ACBA-698F4F2E66B8}"/>
              </a:ext>
            </a:extLst>
          </p:cNvPr>
          <p:cNvSpPr txBox="1"/>
          <p:nvPr/>
        </p:nvSpPr>
        <p:spPr>
          <a:xfrm>
            <a:off x="1297281" y="4527687"/>
            <a:ext cx="2438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24CC0F56-6DFF-44F1-A466-39DB394BF0B8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38" name="Gruppieren 137">
              <a:extLst>
                <a:ext uri="{FF2B5EF4-FFF2-40B4-BE49-F238E27FC236}">
                  <a16:creationId xmlns:a16="http://schemas.microsoft.com/office/drawing/2014/main" id="{9479FF85-C99E-4146-B91B-8A8798089E77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46" name="Grafik 14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B861590-F2C9-4836-A102-54BE8744D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47" name="Kreuz 146">
                <a:extLst>
                  <a:ext uri="{FF2B5EF4-FFF2-40B4-BE49-F238E27FC236}">
                    <a16:creationId xmlns:a16="http://schemas.microsoft.com/office/drawing/2014/main" id="{9493B2EE-3057-47C0-980E-FC27633CDC76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CFF580C5-14BB-43DA-8D82-05227410BFB8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5" name="Grafik 144">
              <a:hlinkClick r:id="rId9" action="ppaction://hlinksldjump"/>
              <a:extLst>
                <a:ext uri="{FF2B5EF4-FFF2-40B4-BE49-F238E27FC236}">
                  <a16:creationId xmlns:a16="http://schemas.microsoft.com/office/drawing/2014/main" id="{DECF6D74-AE48-4099-BF2B-DD616D218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9F72ED0A-1106-41F9-BA89-4E5F232367E9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51" name="Rechteck: abgerundete Ecken 50">
              <a:extLst>
                <a:ext uri="{FF2B5EF4-FFF2-40B4-BE49-F238E27FC236}">
                  <a16:creationId xmlns:a16="http://schemas.microsoft.com/office/drawing/2014/main" id="{EE4A31B1-E9CC-44C5-B5F8-DE1296E03236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B55C67A8-CEB0-4A0E-A822-93D10DC3D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50F9DF1-2878-4982-94A7-56EA1F6EA0C7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49" name="Freihandform 23">
              <a:extLst>
                <a:ext uri="{FF2B5EF4-FFF2-40B4-BE49-F238E27FC236}">
                  <a16:creationId xmlns:a16="http://schemas.microsoft.com/office/drawing/2014/main" id="{6FA456B7-38AC-4DF7-8675-B3DEC39A4B78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57" name="Grafik 56">
              <a:hlinkClick r:id="rId14" action="ppaction://hlinksldjump"/>
              <a:extLst>
                <a:ext uri="{FF2B5EF4-FFF2-40B4-BE49-F238E27FC236}">
                  <a16:creationId xmlns:a16="http://schemas.microsoft.com/office/drawing/2014/main" id="{0050A1FF-0698-42FC-B1BF-4B27C7F45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BC7FEBB1-4223-4B0E-B819-12BCDA2E9A1D}"/>
              </a:ext>
            </a:extLst>
          </p:cNvPr>
          <p:cNvGrpSpPr/>
          <p:nvPr/>
        </p:nvGrpSpPr>
        <p:grpSpPr>
          <a:xfrm>
            <a:off x="610687" y="5338320"/>
            <a:ext cx="387735" cy="677273"/>
            <a:chOff x="610240" y="1470938"/>
            <a:chExt cx="387735" cy="677273"/>
          </a:xfrm>
        </p:grpSpPr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460C9B17-1B29-4CC2-98E7-8341076B8448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B3DEE2F5-CDCE-4867-BD1E-BF31C681F5DB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21BDDD25-F123-448A-9DE0-94B05D3027C5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2F0CEEFA-0550-47D1-B124-3B21862CBAFE}"/>
              </a:ext>
            </a:extLst>
          </p:cNvPr>
          <p:cNvGrpSpPr/>
          <p:nvPr/>
        </p:nvGrpSpPr>
        <p:grpSpPr>
          <a:xfrm>
            <a:off x="2003057" y="4386386"/>
            <a:ext cx="7289665" cy="679894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62" name="Rechteck: abgerundete Ecken 61">
              <a:extLst>
                <a:ext uri="{FF2B5EF4-FFF2-40B4-BE49-F238E27FC236}">
                  <a16:creationId xmlns:a16="http://schemas.microsoft.com/office/drawing/2014/main" id="{C18744D6-4C9D-4B0A-BFD8-142893D3FBE9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63" name="Rechteck: abgerundete Ecken 62">
              <a:extLst>
                <a:ext uri="{FF2B5EF4-FFF2-40B4-BE49-F238E27FC236}">
                  <a16:creationId xmlns:a16="http://schemas.microsoft.com/office/drawing/2014/main" id="{FBBA307E-3A60-49C2-83F9-679F16F1CDB5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64" name="Rechteck: abgerundete Ecken 63">
              <a:extLst>
                <a:ext uri="{FF2B5EF4-FFF2-40B4-BE49-F238E27FC236}">
                  <a16:creationId xmlns:a16="http://schemas.microsoft.com/office/drawing/2014/main" id="{97730097-C816-44CB-B7A7-45D3745EBFD1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65" name="Rechteck: abgerundete Ecken 64">
              <a:extLst>
                <a:ext uri="{FF2B5EF4-FFF2-40B4-BE49-F238E27FC236}">
                  <a16:creationId xmlns:a16="http://schemas.microsoft.com/office/drawing/2014/main" id="{26356E33-53C1-47D6-889E-DC4E93262267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66" name="Rechteck: abgerundete Ecken 65">
              <a:extLst>
                <a:ext uri="{FF2B5EF4-FFF2-40B4-BE49-F238E27FC236}">
                  <a16:creationId xmlns:a16="http://schemas.microsoft.com/office/drawing/2014/main" id="{085C91E9-4202-420A-A680-0CC11807C325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67" name="Rechteck: abgerundete Ecken 66">
              <a:extLst>
                <a:ext uri="{FF2B5EF4-FFF2-40B4-BE49-F238E27FC236}">
                  <a16:creationId xmlns:a16="http://schemas.microsoft.com/office/drawing/2014/main" id="{AA760751-3541-46A7-A76C-2C3446D5FA89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68" name="Rechteck: abgerundete Ecken 67">
              <a:extLst>
                <a:ext uri="{FF2B5EF4-FFF2-40B4-BE49-F238E27FC236}">
                  <a16:creationId xmlns:a16="http://schemas.microsoft.com/office/drawing/2014/main" id="{CCCBB433-33DC-4D23-B1C1-9DA3256E10F5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69" name="Rechteck: abgerundete Ecken 68">
              <a:extLst>
                <a:ext uri="{FF2B5EF4-FFF2-40B4-BE49-F238E27FC236}">
                  <a16:creationId xmlns:a16="http://schemas.microsoft.com/office/drawing/2014/main" id="{58A17907-A7D8-4827-AB15-CF1CABA6ADE3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78" name="Rechteck: abgerundete Ecken 77">
              <a:extLst>
                <a:ext uri="{FF2B5EF4-FFF2-40B4-BE49-F238E27FC236}">
                  <a16:creationId xmlns:a16="http://schemas.microsoft.com/office/drawing/2014/main" id="{BFA00ED5-9B92-41A9-A438-FA46A22B5FE5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sp>
        <p:nvSpPr>
          <p:cNvPr id="79" name="Freihandform: Form 78">
            <a:extLst>
              <a:ext uri="{FF2B5EF4-FFF2-40B4-BE49-F238E27FC236}">
                <a16:creationId xmlns:a16="http://schemas.microsoft.com/office/drawing/2014/main" id="{CD07B8C0-9522-4AF6-B224-F40B9FF11F40}"/>
              </a:ext>
            </a:extLst>
          </p:cNvPr>
          <p:cNvSpPr/>
          <p:nvPr/>
        </p:nvSpPr>
        <p:spPr>
          <a:xfrm>
            <a:off x="9445979" y="4437672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ihandform: Form 79">
            <a:extLst>
              <a:ext uri="{FF2B5EF4-FFF2-40B4-BE49-F238E27FC236}">
                <a16:creationId xmlns:a16="http://schemas.microsoft.com/office/drawing/2014/main" id="{54A406A5-9E94-47E1-A2A9-34EA6F5276DE}"/>
              </a:ext>
            </a:extLst>
          </p:cNvPr>
          <p:cNvSpPr/>
          <p:nvPr/>
        </p:nvSpPr>
        <p:spPr>
          <a:xfrm>
            <a:off x="9382572" y="4388519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AE16A39E-DAEA-49CA-A42D-43DB678B5545}"/>
              </a:ext>
            </a:extLst>
          </p:cNvPr>
          <p:cNvGrpSpPr/>
          <p:nvPr/>
        </p:nvGrpSpPr>
        <p:grpSpPr>
          <a:xfrm>
            <a:off x="610240" y="4438153"/>
            <a:ext cx="387735" cy="677273"/>
            <a:chOff x="610240" y="1470938"/>
            <a:chExt cx="387735" cy="677273"/>
          </a:xfrm>
        </p:grpSpPr>
        <p:sp>
          <p:nvSpPr>
            <p:cNvPr id="82" name="Freihandform: Form 81">
              <a:hlinkClick r:id="rId17" action="ppaction://hlinksldjump"/>
              <a:extLst>
                <a:ext uri="{FF2B5EF4-FFF2-40B4-BE49-F238E27FC236}">
                  <a16:creationId xmlns:a16="http://schemas.microsoft.com/office/drawing/2014/main" id="{51F657D4-2843-4DF9-AA98-F644BA3ACD26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rgbClr val="6780A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83" name="Freihandform: Form 82">
              <a:hlinkClick r:id="rId17" action="ppaction://hlinksldjump"/>
              <a:extLst>
                <a:ext uri="{FF2B5EF4-FFF2-40B4-BE49-F238E27FC236}">
                  <a16:creationId xmlns:a16="http://schemas.microsoft.com/office/drawing/2014/main" id="{0EA50A62-4FE5-4A5B-823C-93C8626430AD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4" name="Freihandform: Form 83">
              <a:hlinkClick r:id="rId17" action="ppaction://hlinksldjump"/>
              <a:extLst>
                <a:ext uri="{FF2B5EF4-FFF2-40B4-BE49-F238E27FC236}">
                  <a16:creationId xmlns:a16="http://schemas.microsoft.com/office/drawing/2014/main" id="{CD1B990A-BAB9-47E7-8E8C-91421AD15C03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97546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rafik 157">
            <a:extLst>
              <a:ext uri="{FF2B5EF4-FFF2-40B4-BE49-F238E27FC236}">
                <a16:creationId xmlns:a16="http://schemas.microsoft.com/office/drawing/2014/main" id="{58573D97-93D5-4A7D-8F6E-CEF7E6BC8A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pic>
        <p:nvPicPr>
          <p:cNvPr id="161" name="Grafik 160">
            <a:extLst>
              <a:ext uri="{FF2B5EF4-FFF2-40B4-BE49-F238E27FC236}">
                <a16:creationId xmlns:a16="http://schemas.microsoft.com/office/drawing/2014/main" id="{A909CA0F-E39D-4556-BBA6-55609D9A92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44"/>
          <a:stretch/>
        </p:blipFill>
        <p:spPr>
          <a:xfrm>
            <a:off x="-131808" y="3822196"/>
            <a:ext cx="1558340" cy="2291804"/>
          </a:xfrm>
          <a:prstGeom prst="rect">
            <a:avLst/>
          </a:prstGeom>
        </p:spPr>
      </p:pic>
      <p:sp>
        <p:nvSpPr>
          <p:cNvPr id="164" name="Flussdiagramm: Alternativer Prozess 163">
            <a:extLst>
              <a:ext uri="{FF2B5EF4-FFF2-40B4-BE49-F238E27FC236}">
                <a16:creationId xmlns:a16="http://schemas.microsoft.com/office/drawing/2014/main" id="{F1B38B4C-5113-4751-8E47-8A535D07CADE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01B4CAE6-40C7-45E2-B617-ED017C40AF66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66" name="Grafik 165">
            <a:extLst>
              <a:ext uri="{FF2B5EF4-FFF2-40B4-BE49-F238E27FC236}">
                <a16:creationId xmlns:a16="http://schemas.microsoft.com/office/drawing/2014/main" id="{5011F837-79A6-45CE-B924-5A00985A0B1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167" name="Flussdiagramm: Alternativer Prozess 166">
            <a:extLst>
              <a:ext uri="{FF2B5EF4-FFF2-40B4-BE49-F238E27FC236}">
                <a16:creationId xmlns:a16="http://schemas.microsoft.com/office/drawing/2014/main" id="{E76EEBBA-BD6A-45B8-AD39-E8BA416F4031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86" name="Flussdiagramm: Alternativer Prozess 85">
            <a:extLst>
              <a:ext uri="{FF2B5EF4-FFF2-40B4-BE49-F238E27FC236}">
                <a16:creationId xmlns:a16="http://schemas.microsoft.com/office/drawing/2014/main" id="{6FC200E8-4CDE-455F-BE23-08F5BF9A1D8E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37444D8-A5CD-4B14-A948-22AE68CF0FA1}"/>
              </a:ext>
            </a:extLst>
          </p:cNvPr>
          <p:cNvSpPr txBox="1"/>
          <p:nvPr/>
        </p:nvSpPr>
        <p:spPr>
          <a:xfrm>
            <a:off x="1259755" y="54793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3A8D"/>
                </a:solidFill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lang="de-DE" dirty="0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A5EEAC3-9B67-4C89-B2A3-72A2F6DDDA2A}"/>
              </a:ext>
            </a:extLst>
          </p:cNvPr>
          <p:cNvSpPr/>
          <p:nvPr/>
        </p:nvSpPr>
        <p:spPr>
          <a:xfrm>
            <a:off x="1637794" y="5348126"/>
            <a:ext cx="744663" cy="677273"/>
          </a:xfrm>
          <a:prstGeom prst="roundRect">
            <a:avLst/>
          </a:prstGeom>
          <a:solidFill>
            <a:srgbClr val="003A8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5E1E6CD-286F-441C-A870-94E9B9928242}"/>
              </a:ext>
            </a:extLst>
          </p:cNvPr>
          <p:cNvSpPr/>
          <p:nvPr/>
        </p:nvSpPr>
        <p:spPr>
          <a:xfrm>
            <a:off x="2457115" y="5348124"/>
            <a:ext cx="744663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8C3534F-CE19-41D6-B72A-1211B502CE28}"/>
              </a:ext>
            </a:extLst>
          </p:cNvPr>
          <p:cNvSpPr/>
          <p:nvPr/>
        </p:nvSpPr>
        <p:spPr>
          <a:xfrm>
            <a:off x="163779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37672711-352C-4E67-B755-989D53513525}"/>
              </a:ext>
            </a:extLst>
          </p:cNvPr>
          <p:cNvSpPr/>
          <p:nvPr/>
        </p:nvSpPr>
        <p:spPr>
          <a:xfrm>
            <a:off x="245856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34" name="Rechteck: abgerundete Ecken 33" hidden="1">
            <a:extLst>
              <a:ext uri="{FF2B5EF4-FFF2-40B4-BE49-F238E27FC236}">
                <a16:creationId xmlns:a16="http://schemas.microsoft.com/office/drawing/2014/main" id="{8F0AE18E-EFB5-409B-8DD0-12CBEC792D88}"/>
              </a:ext>
            </a:extLst>
          </p:cNvPr>
          <p:cNvSpPr/>
          <p:nvPr/>
        </p:nvSpPr>
        <p:spPr>
          <a:xfrm>
            <a:off x="3281595" y="5339850"/>
            <a:ext cx="744663" cy="6772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E66A797-1927-46E7-AAD6-C8F4F70E6A1F}"/>
              </a:ext>
            </a:extLst>
          </p:cNvPr>
          <p:cNvSpPr/>
          <p:nvPr/>
        </p:nvSpPr>
        <p:spPr>
          <a:xfrm>
            <a:off x="3281596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E34A215B-E08B-421B-A836-FDBD2D58E69D}"/>
              </a:ext>
            </a:extLst>
          </p:cNvPr>
          <p:cNvSpPr/>
          <p:nvPr/>
        </p:nvSpPr>
        <p:spPr>
          <a:xfrm>
            <a:off x="4097306" y="535072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BF564B64-0D91-4D7F-971C-827091B87A6B}"/>
              </a:ext>
            </a:extLst>
          </p:cNvPr>
          <p:cNvSpPr/>
          <p:nvPr/>
        </p:nvSpPr>
        <p:spPr>
          <a:xfrm>
            <a:off x="4920903" y="535071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6E47345F-6292-47D3-A436-A2A3954E1E47}"/>
              </a:ext>
            </a:extLst>
          </p:cNvPr>
          <p:cNvSpPr/>
          <p:nvPr/>
        </p:nvSpPr>
        <p:spPr>
          <a:xfrm>
            <a:off x="573639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A0510539-300C-48EA-BD2C-96098308E1D4}"/>
              </a:ext>
            </a:extLst>
          </p:cNvPr>
          <p:cNvSpPr/>
          <p:nvPr/>
        </p:nvSpPr>
        <p:spPr>
          <a:xfrm>
            <a:off x="655430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2CA5CBD-9E76-4C23-82E9-C8A10F3D5253}"/>
              </a:ext>
            </a:extLst>
          </p:cNvPr>
          <p:cNvSpPr/>
          <p:nvPr/>
        </p:nvSpPr>
        <p:spPr>
          <a:xfrm>
            <a:off x="7368549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E74E147-90FB-4F85-8AF2-087F5021165D}"/>
              </a:ext>
            </a:extLst>
          </p:cNvPr>
          <p:cNvSpPr/>
          <p:nvPr/>
        </p:nvSpPr>
        <p:spPr>
          <a:xfrm>
            <a:off x="8182794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557E0B1-8745-4011-BF48-11F5B352A0DB}"/>
              </a:ext>
            </a:extLst>
          </p:cNvPr>
          <p:cNvSpPr/>
          <p:nvPr/>
        </p:nvSpPr>
        <p:spPr>
          <a:xfrm>
            <a:off x="9068154" y="5406376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8617EB95-5B42-4F2D-96E4-328904A16DF8}"/>
              </a:ext>
            </a:extLst>
          </p:cNvPr>
          <p:cNvSpPr/>
          <p:nvPr/>
        </p:nvSpPr>
        <p:spPr>
          <a:xfrm>
            <a:off x="9013800" y="5357223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96F1627D-33D0-4DBB-B62B-4C740F1C6971}"/>
              </a:ext>
            </a:extLst>
          </p:cNvPr>
          <p:cNvGrpSpPr/>
          <p:nvPr/>
        </p:nvGrpSpPr>
        <p:grpSpPr>
          <a:xfrm>
            <a:off x="1634285" y="4386386"/>
            <a:ext cx="7289665" cy="679894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149" name="Rechteck: abgerundete Ecken 148">
              <a:extLst>
                <a:ext uri="{FF2B5EF4-FFF2-40B4-BE49-F238E27FC236}">
                  <a16:creationId xmlns:a16="http://schemas.microsoft.com/office/drawing/2014/main" id="{55ABDA69-68DA-4318-A3E8-E7AAF7E5E49F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echteck: abgerundete Ecken 149">
              <a:extLst>
                <a:ext uri="{FF2B5EF4-FFF2-40B4-BE49-F238E27FC236}">
                  <a16:creationId xmlns:a16="http://schemas.microsoft.com/office/drawing/2014/main" id="{9C1A3C1C-69C2-4B50-9A3F-BC436B45C32A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echteck: abgerundete Ecken 150">
              <a:extLst>
                <a:ext uri="{FF2B5EF4-FFF2-40B4-BE49-F238E27FC236}">
                  <a16:creationId xmlns:a16="http://schemas.microsoft.com/office/drawing/2014/main" id="{91F85B72-47C7-4C7D-AD1B-4678E68E18AA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echteck: abgerundete Ecken 151">
              <a:extLst>
                <a:ext uri="{FF2B5EF4-FFF2-40B4-BE49-F238E27FC236}">
                  <a16:creationId xmlns:a16="http://schemas.microsoft.com/office/drawing/2014/main" id="{3D5888D7-CD51-4C59-9AE5-446D00A8E651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echteck: abgerundete Ecken 152">
              <a:extLst>
                <a:ext uri="{FF2B5EF4-FFF2-40B4-BE49-F238E27FC236}">
                  <a16:creationId xmlns:a16="http://schemas.microsoft.com/office/drawing/2014/main" id="{3582186C-BB86-42EC-B0C7-51BCF3F17FAD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echteck: abgerundete Ecken 153">
              <a:extLst>
                <a:ext uri="{FF2B5EF4-FFF2-40B4-BE49-F238E27FC236}">
                  <a16:creationId xmlns:a16="http://schemas.microsoft.com/office/drawing/2014/main" id="{A76AC292-3DE0-4098-A677-F0287FCFC041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echteck: abgerundete Ecken 154">
              <a:extLst>
                <a:ext uri="{FF2B5EF4-FFF2-40B4-BE49-F238E27FC236}">
                  <a16:creationId xmlns:a16="http://schemas.microsoft.com/office/drawing/2014/main" id="{B60C7C02-5D23-4376-B667-34FF378708A7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hteck: abgerundete Ecken 155">
              <a:extLst>
                <a:ext uri="{FF2B5EF4-FFF2-40B4-BE49-F238E27FC236}">
                  <a16:creationId xmlns:a16="http://schemas.microsoft.com/office/drawing/2014/main" id="{090B3364-C665-490E-8BE2-364710074144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Rechteck: abgerundete Ecken 156">
              <a:extLst>
                <a:ext uri="{FF2B5EF4-FFF2-40B4-BE49-F238E27FC236}">
                  <a16:creationId xmlns:a16="http://schemas.microsoft.com/office/drawing/2014/main" id="{F46BAAB8-465D-4B2B-B3A5-A410CAE959AB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9" name="Freihandform: Form 158">
            <a:extLst>
              <a:ext uri="{FF2B5EF4-FFF2-40B4-BE49-F238E27FC236}">
                <a16:creationId xmlns:a16="http://schemas.microsoft.com/office/drawing/2014/main" id="{081A89E0-A663-4B34-9A05-39870F0268F1}"/>
              </a:ext>
            </a:extLst>
          </p:cNvPr>
          <p:cNvSpPr/>
          <p:nvPr/>
        </p:nvSpPr>
        <p:spPr>
          <a:xfrm>
            <a:off x="9077207" y="4437672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864371DE-0C9D-49D4-9D4F-214B8C494C6F}"/>
              </a:ext>
            </a:extLst>
          </p:cNvPr>
          <p:cNvSpPr/>
          <p:nvPr/>
        </p:nvSpPr>
        <p:spPr>
          <a:xfrm>
            <a:off x="9013800" y="4388519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26A1489D-95E9-4DD2-90AA-943DA118E1CF}"/>
              </a:ext>
            </a:extLst>
          </p:cNvPr>
          <p:cNvSpPr txBox="1"/>
          <p:nvPr/>
        </p:nvSpPr>
        <p:spPr>
          <a:xfrm>
            <a:off x="1297281" y="4827938"/>
            <a:ext cx="24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3A8D"/>
                </a:solidFill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lang="de-DE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A550CE45-13CD-4EB3-A7BA-76F99EC5E370}"/>
              </a:ext>
            </a:extLst>
          </p:cNvPr>
          <p:cNvGrpSpPr/>
          <p:nvPr/>
        </p:nvGrpSpPr>
        <p:grpSpPr>
          <a:xfrm>
            <a:off x="1266622" y="1637883"/>
            <a:ext cx="319245" cy="4231962"/>
            <a:chOff x="1266622" y="1637883"/>
            <a:chExt cx="319245" cy="4231962"/>
          </a:xfrm>
        </p:grpSpPr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526BE8E5-1C0F-4C4D-9755-8664B349D1E4}"/>
                </a:ext>
              </a:extLst>
            </p:cNvPr>
            <p:cNvSpPr txBox="1"/>
            <p:nvPr/>
          </p:nvSpPr>
          <p:spPr>
            <a:xfrm>
              <a:off x="1266622" y="550051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lang="de-DE" dirty="0"/>
            </a:p>
          </p:txBody>
        </p:sp>
        <p:sp>
          <p:nvSpPr>
            <p:cNvPr id="106" name="Textfeld 105">
              <a:extLst>
                <a:ext uri="{FF2B5EF4-FFF2-40B4-BE49-F238E27FC236}">
                  <a16:creationId xmlns:a16="http://schemas.microsoft.com/office/drawing/2014/main" id="{ABAFF465-2D2B-412A-AB6D-1B8C8BAAC256}"/>
                </a:ext>
              </a:extLst>
            </p:cNvPr>
            <p:cNvSpPr txBox="1"/>
            <p:nvPr/>
          </p:nvSpPr>
          <p:spPr>
            <a:xfrm>
              <a:off x="1298967" y="4547982"/>
              <a:ext cx="243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lang="de-DE" dirty="0"/>
            </a:p>
          </p:txBody>
        </p:sp>
        <p:sp>
          <p:nvSpPr>
            <p:cNvPr id="107" name="Textfeld 106">
              <a:extLst>
                <a:ext uri="{FF2B5EF4-FFF2-40B4-BE49-F238E27FC236}">
                  <a16:creationId xmlns:a16="http://schemas.microsoft.com/office/drawing/2014/main" id="{FFFBA50B-84E8-4A28-B361-5F0C55112FAD}"/>
                </a:ext>
              </a:extLst>
            </p:cNvPr>
            <p:cNvSpPr txBox="1"/>
            <p:nvPr/>
          </p:nvSpPr>
          <p:spPr>
            <a:xfrm>
              <a:off x="1266935" y="3577163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lang="de-DE" dirty="0"/>
            </a:p>
          </p:txBody>
        </p:sp>
        <p:sp>
          <p:nvSpPr>
            <p:cNvPr id="108" name="Textfeld 107">
              <a:extLst>
                <a:ext uri="{FF2B5EF4-FFF2-40B4-BE49-F238E27FC236}">
                  <a16:creationId xmlns:a16="http://schemas.microsoft.com/office/drawing/2014/main" id="{2B04C3DA-EBE9-4AFA-975F-C69EA5DD3E28}"/>
                </a:ext>
              </a:extLst>
            </p:cNvPr>
            <p:cNvSpPr txBox="1"/>
            <p:nvPr/>
          </p:nvSpPr>
          <p:spPr>
            <a:xfrm>
              <a:off x="1270388" y="259339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lang="de-DE" dirty="0"/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0BDD41E3-CCA9-4795-A07A-680C2212D6D0}"/>
                </a:ext>
              </a:extLst>
            </p:cNvPr>
            <p:cNvSpPr txBox="1"/>
            <p:nvPr/>
          </p:nvSpPr>
          <p:spPr>
            <a:xfrm>
              <a:off x="1272961" y="163788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lang="de-DE" dirty="0"/>
            </a:p>
          </p:txBody>
        </p:sp>
      </p:grpSp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091F56B-8C99-4629-AED5-5FA0D38B585C}"/>
              </a:ext>
            </a:extLst>
          </p:cNvPr>
          <p:cNvGrpSpPr/>
          <p:nvPr/>
        </p:nvGrpSpPr>
        <p:grpSpPr>
          <a:xfrm>
            <a:off x="-16411" y="-12700"/>
            <a:ext cx="2490316" cy="6674644"/>
            <a:chOff x="-16411" y="-12700"/>
            <a:chExt cx="2490316" cy="6674644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CC0E430F-8A32-4A64-B254-9EA2C0A29E3F}"/>
                </a:ext>
              </a:extLst>
            </p:cNvPr>
            <p:cNvGrpSpPr/>
            <p:nvPr/>
          </p:nvGrpSpPr>
          <p:grpSpPr>
            <a:xfrm>
              <a:off x="-16411" y="-12700"/>
              <a:ext cx="2490316" cy="6674644"/>
              <a:chOff x="-2185551" y="0"/>
              <a:chExt cx="2490316" cy="6674644"/>
            </a:xfrm>
          </p:grpSpPr>
          <p:sp>
            <p:nvSpPr>
              <p:cNvPr id="103" name="Freihandform: Form 102">
                <a:extLst>
                  <a:ext uri="{FF2B5EF4-FFF2-40B4-BE49-F238E27FC236}">
                    <a16:creationId xmlns:a16="http://schemas.microsoft.com/office/drawing/2014/main" id="{4D98C6FE-D5B2-4426-901A-D57B5EB06FC0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52E4F"/>
                </a:solidFill>
                <a:extLst>
                  <a:ext uri="{C807C97D-BFC1-408E-A445-0C87EB9F89A2}">
                    <ask:lineSketchStyleProps xmlns:ask="http://schemas.microsoft.com/office/drawing/2018/sketchyshapes" sd="1517918351">
                      <a:custGeom>
                        <a:avLst/>
                        <a:gdLst>
                          <a:gd name="connsiteX0" fmla="*/ 0 w 2490316"/>
                          <a:gd name="connsiteY0" fmla="*/ 0 h 6674644"/>
                          <a:gd name="connsiteX1" fmla="*/ 472021 w 2490316"/>
                          <a:gd name="connsiteY1" fmla="*/ 0 h 6674644"/>
                          <a:gd name="connsiteX2" fmla="*/ 1029865 w 2490316"/>
                          <a:gd name="connsiteY2" fmla="*/ 0 h 6674644"/>
                          <a:gd name="connsiteX3" fmla="*/ 1609164 w 2490316"/>
                          <a:gd name="connsiteY3" fmla="*/ 0 h 6674644"/>
                          <a:gd name="connsiteX4" fmla="*/ 2145552 w 2490316"/>
                          <a:gd name="connsiteY4" fmla="*/ 0 h 6674644"/>
                          <a:gd name="connsiteX5" fmla="*/ 2145552 w 2490316"/>
                          <a:gd name="connsiteY5" fmla="*/ 588668 h 6674644"/>
                          <a:gd name="connsiteX6" fmla="*/ 2145552 w 2490316"/>
                          <a:gd name="connsiteY6" fmla="*/ 1119115 h 6674644"/>
                          <a:gd name="connsiteX7" fmla="*/ 2145552 w 2490316"/>
                          <a:gd name="connsiteY7" fmla="*/ 1591343 h 6674644"/>
                          <a:gd name="connsiteX8" fmla="*/ 2145552 w 2490316"/>
                          <a:gd name="connsiteY8" fmla="*/ 2121791 h 6674644"/>
                          <a:gd name="connsiteX9" fmla="*/ 2145552 w 2490316"/>
                          <a:gd name="connsiteY9" fmla="*/ 2652239 h 6674644"/>
                          <a:gd name="connsiteX10" fmla="*/ 2145552 w 2490316"/>
                          <a:gd name="connsiteY10" fmla="*/ 3124466 h 6674644"/>
                          <a:gd name="connsiteX11" fmla="*/ 2145552 w 2490316"/>
                          <a:gd name="connsiteY11" fmla="*/ 3887794 h 6674644"/>
                          <a:gd name="connsiteX12" fmla="*/ 2145552 w 2490316"/>
                          <a:gd name="connsiteY12" fmla="*/ 4592901 h 6674644"/>
                          <a:gd name="connsiteX13" fmla="*/ 2145552 w 2490316"/>
                          <a:gd name="connsiteY13" fmla="*/ 5821987 h 6674644"/>
                          <a:gd name="connsiteX14" fmla="*/ 2145164 w 2490316"/>
                          <a:gd name="connsiteY14" fmla="*/ 5823909 h 6674644"/>
                          <a:gd name="connsiteX15" fmla="*/ 2145164 w 2490316"/>
                          <a:gd name="connsiteY15" fmla="*/ 6244456 h 6674644"/>
                          <a:gd name="connsiteX16" fmla="*/ 2209377 w 2490316"/>
                          <a:gd name="connsiteY16" fmla="*/ 6341331 h 6674644"/>
                          <a:gd name="connsiteX17" fmla="*/ 2232366 w 2490316"/>
                          <a:gd name="connsiteY17" fmla="*/ 6345972 h 6674644"/>
                          <a:gd name="connsiteX18" fmla="*/ 2232366 w 2490316"/>
                          <a:gd name="connsiteY18" fmla="*/ 6348412 h 6674644"/>
                          <a:gd name="connsiteX19" fmla="*/ 2366525 w 2490316"/>
                          <a:gd name="connsiteY19" fmla="*/ 6348412 h 6674644"/>
                          <a:gd name="connsiteX20" fmla="*/ 2366525 w 2490316"/>
                          <a:gd name="connsiteY20" fmla="*/ 6349594 h 6674644"/>
                          <a:gd name="connsiteX21" fmla="*/ 2384222 w 2490316"/>
                          <a:gd name="connsiteY21" fmla="*/ 6349594 h 6674644"/>
                          <a:gd name="connsiteX22" fmla="*/ 2489359 w 2490316"/>
                          <a:gd name="connsiteY22" fmla="*/ 6454731 h 6674644"/>
                          <a:gd name="connsiteX23" fmla="*/ 2489359 w 2490316"/>
                          <a:gd name="connsiteY23" fmla="*/ 6475378 h 6674644"/>
                          <a:gd name="connsiteX24" fmla="*/ 2490316 w 2490316"/>
                          <a:gd name="connsiteY24" fmla="*/ 6475378 h 6674644"/>
                          <a:gd name="connsiteX25" fmla="*/ 2490316 w 2490316"/>
                          <a:gd name="connsiteY25" fmla="*/ 6569462 h 6674644"/>
                          <a:gd name="connsiteX26" fmla="*/ 2385179 w 2490316"/>
                          <a:gd name="connsiteY26" fmla="*/ 6674599 h 6674644"/>
                          <a:gd name="connsiteX27" fmla="*/ 2366525 w 2490316"/>
                          <a:gd name="connsiteY27" fmla="*/ 6674599 h 6674644"/>
                          <a:gd name="connsiteX28" fmla="*/ 2366525 w 2490316"/>
                          <a:gd name="connsiteY28" fmla="*/ 6674644 h 6674644"/>
                          <a:gd name="connsiteX29" fmla="*/ 2087378 w 2490316"/>
                          <a:gd name="connsiteY29" fmla="*/ 6674644 h 6674644"/>
                          <a:gd name="connsiteX30" fmla="*/ 2087378 w 2490316"/>
                          <a:gd name="connsiteY30" fmla="*/ 6674598 h 6674644"/>
                          <a:gd name="connsiteX31" fmla="*/ 1419873 w 2490316"/>
                          <a:gd name="connsiteY31" fmla="*/ 6674598 h 6674644"/>
                          <a:gd name="connsiteX32" fmla="*/ 1412295 w 2490316"/>
                          <a:gd name="connsiteY32" fmla="*/ 6673068 h 6674644"/>
                          <a:gd name="connsiteX33" fmla="*/ 955653 w 2490316"/>
                          <a:gd name="connsiteY33" fmla="*/ 6673068 h 6674644"/>
                          <a:gd name="connsiteX34" fmla="*/ 484888 w 2490316"/>
                          <a:gd name="connsiteY34" fmla="*/ 6673068 h 6674644"/>
                          <a:gd name="connsiteX35" fmla="*/ 0 w 2490316"/>
                          <a:gd name="connsiteY35" fmla="*/ 6673068 h 6674644"/>
                          <a:gd name="connsiteX36" fmla="*/ 0 w 2490316"/>
                          <a:gd name="connsiteY36" fmla="*/ 6005761 h 6674644"/>
                          <a:gd name="connsiteX37" fmla="*/ 0 w 2490316"/>
                          <a:gd name="connsiteY37" fmla="*/ 5204993 h 6674644"/>
                          <a:gd name="connsiteX38" fmla="*/ 0 w 2490316"/>
                          <a:gd name="connsiteY38" fmla="*/ 4404225 h 6674644"/>
                          <a:gd name="connsiteX39" fmla="*/ 0 w 2490316"/>
                          <a:gd name="connsiteY39" fmla="*/ 3870379 h 6674644"/>
                          <a:gd name="connsiteX40" fmla="*/ 0 w 2490316"/>
                          <a:gd name="connsiteY40" fmla="*/ 3336534 h 6674644"/>
                          <a:gd name="connsiteX41" fmla="*/ 0 w 2490316"/>
                          <a:gd name="connsiteY41" fmla="*/ 2535766 h 6674644"/>
                          <a:gd name="connsiteX42" fmla="*/ 0 w 2490316"/>
                          <a:gd name="connsiteY42" fmla="*/ 2001920 h 6674644"/>
                          <a:gd name="connsiteX43" fmla="*/ 0 w 2490316"/>
                          <a:gd name="connsiteY43" fmla="*/ 1267883 h 6674644"/>
                          <a:gd name="connsiteX44" fmla="*/ 0 w 2490316"/>
                          <a:gd name="connsiteY44" fmla="*/ 734037 h 6674644"/>
                          <a:gd name="connsiteX45" fmla="*/ 0 w 2490316"/>
                          <a:gd name="connsiteY45" fmla="*/ 0 h 66746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</a:cxnLst>
                        <a:rect l="l" t="t" r="r" b="b"/>
                        <a:pathLst>
                          <a:path w="2490316" h="6674644" fill="none" extrusionOk="0">
                            <a:moveTo>
                              <a:pt x="0" y="0"/>
                            </a:moveTo>
                            <a:cubicBezTo>
                              <a:pt x="155885" y="-7687"/>
                              <a:pt x="297172" y="13869"/>
                              <a:pt x="472021" y="0"/>
                            </a:cubicBezTo>
                            <a:cubicBezTo>
                              <a:pt x="646870" y="-13869"/>
                              <a:pt x="831837" y="25611"/>
                              <a:pt x="1029865" y="0"/>
                            </a:cubicBezTo>
                            <a:cubicBezTo>
                              <a:pt x="1227893" y="-25611"/>
                              <a:pt x="1453521" y="-25437"/>
                              <a:pt x="1609164" y="0"/>
                            </a:cubicBezTo>
                            <a:cubicBezTo>
                              <a:pt x="1764807" y="25437"/>
                              <a:pt x="1917854" y="11017"/>
                              <a:pt x="2145552" y="0"/>
                            </a:cubicBezTo>
                            <a:cubicBezTo>
                              <a:pt x="2122457" y="195267"/>
                              <a:pt x="2156554" y="400166"/>
                              <a:pt x="2145552" y="588668"/>
                            </a:cubicBezTo>
                            <a:cubicBezTo>
                              <a:pt x="2134550" y="777170"/>
                              <a:pt x="2122404" y="1004850"/>
                              <a:pt x="2145552" y="1119115"/>
                            </a:cubicBezTo>
                            <a:cubicBezTo>
                              <a:pt x="2168700" y="1233380"/>
                              <a:pt x="2155516" y="1413832"/>
                              <a:pt x="2145552" y="1591343"/>
                            </a:cubicBezTo>
                            <a:cubicBezTo>
                              <a:pt x="2135588" y="1768854"/>
                              <a:pt x="2162630" y="1944917"/>
                              <a:pt x="2145552" y="2121791"/>
                            </a:cubicBezTo>
                            <a:cubicBezTo>
                              <a:pt x="2128474" y="2298665"/>
                              <a:pt x="2142634" y="2448797"/>
                              <a:pt x="2145552" y="2652239"/>
                            </a:cubicBezTo>
                            <a:cubicBezTo>
                              <a:pt x="2148470" y="2855681"/>
                              <a:pt x="2145359" y="2963702"/>
                              <a:pt x="2145552" y="3124466"/>
                            </a:cubicBezTo>
                            <a:cubicBezTo>
                              <a:pt x="2145745" y="3285230"/>
                              <a:pt x="2136993" y="3699832"/>
                              <a:pt x="2145552" y="3887794"/>
                            </a:cubicBezTo>
                            <a:cubicBezTo>
                              <a:pt x="2154111" y="4075756"/>
                              <a:pt x="2119846" y="4393139"/>
                              <a:pt x="2145552" y="4592901"/>
                            </a:cubicBezTo>
                            <a:cubicBezTo>
                              <a:pt x="2171258" y="4792663"/>
                              <a:pt x="2174211" y="5498399"/>
                              <a:pt x="2145552" y="5821987"/>
                            </a:cubicBezTo>
                            <a:cubicBezTo>
                              <a:pt x="2145378" y="5822638"/>
                              <a:pt x="2145203" y="5823341"/>
                              <a:pt x="2145164" y="5823909"/>
                            </a:cubicBezTo>
                            <a:cubicBezTo>
                              <a:pt x="2155967" y="6021832"/>
                              <a:pt x="2162244" y="6043276"/>
                              <a:pt x="2145164" y="6244456"/>
                            </a:cubicBezTo>
                            <a:cubicBezTo>
                              <a:pt x="2151852" y="6286968"/>
                              <a:pt x="2170845" y="6334262"/>
                              <a:pt x="2209377" y="6341331"/>
                            </a:cubicBezTo>
                            <a:cubicBezTo>
                              <a:pt x="2218121" y="6341953"/>
                              <a:pt x="2225969" y="6344087"/>
                              <a:pt x="2232366" y="6345972"/>
                            </a:cubicBezTo>
                            <a:cubicBezTo>
                              <a:pt x="2232404" y="6346545"/>
                              <a:pt x="2232246" y="6347883"/>
                              <a:pt x="2232366" y="6348412"/>
                            </a:cubicBezTo>
                            <a:cubicBezTo>
                              <a:pt x="2292005" y="6349746"/>
                              <a:pt x="2320794" y="6349556"/>
                              <a:pt x="2366525" y="6348412"/>
                            </a:cubicBezTo>
                            <a:cubicBezTo>
                              <a:pt x="2366468" y="6348795"/>
                              <a:pt x="2366572" y="6349116"/>
                              <a:pt x="2366525" y="6349594"/>
                            </a:cubicBezTo>
                            <a:cubicBezTo>
                              <a:pt x="2374330" y="6349105"/>
                              <a:pt x="2376057" y="6348991"/>
                              <a:pt x="2384222" y="6349594"/>
                            </a:cubicBezTo>
                            <a:cubicBezTo>
                              <a:pt x="2450956" y="6348451"/>
                              <a:pt x="2485996" y="6408019"/>
                              <a:pt x="2489359" y="6454731"/>
                            </a:cubicBezTo>
                            <a:cubicBezTo>
                              <a:pt x="2489512" y="6463132"/>
                              <a:pt x="2489820" y="6468766"/>
                              <a:pt x="2489359" y="6475378"/>
                            </a:cubicBezTo>
                            <a:cubicBezTo>
                              <a:pt x="2489562" y="6475424"/>
                              <a:pt x="2490013" y="6475414"/>
                              <a:pt x="2490316" y="6475378"/>
                            </a:cubicBezTo>
                            <a:cubicBezTo>
                              <a:pt x="2487202" y="6505149"/>
                              <a:pt x="2492598" y="6523274"/>
                              <a:pt x="2490316" y="6569462"/>
                            </a:cubicBezTo>
                            <a:cubicBezTo>
                              <a:pt x="2485575" y="6626604"/>
                              <a:pt x="2434625" y="6673558"/>
                              <a:pt x="2385179" y="6674599"/>
                            </a:cubicBezTo>
                            <a:cubicBezTo>
                              <a:pt x="2377892" y="6675062"/>
                              <a:pt x="2374344" y="6674702"/>
                              <a:pt x="2366525" y="6674599"/>
                            </a:cubicBezTo>
                            <a:cubicBezTo>
                              <a:pt x="2366526" y="6674619"/>
                              <a:pt x="2366525" y="6674622"/>
                              <a:pt x="2366525" y="6674644"/>
                            </a:cubicBezTo>
                            <a:cubicBezTo>
                              <a:pt x="2253429" y="6664276"/>
                              <a:pt x="2147303" y="6686228"/>
                              <a:pt x="2087378" y="6674644"/>
                            </a:cubicBezTo>
                            <a:cubicBezTo>
                              <a:pt x="2087377" y="6674635"/>
                              <a:pt x="2087379" y="6674608"/>
                              <a:pt x="2087378" y="6674598"/>
                            </a:cubicBezTo>
                            <a:cubicBezTo>
                              <a:pt x="1815940" y="6672929"/>
                              <a:pt x="1645229" y="6680485"/>
                              <a:pt x="1419873" y="6674598"/>
                            </a:cubicBezTo>
                            <a:cubicBezTo>
                              <a:pt x="1417802" y="6674315"/>
                              <a:pt x="1413856" y="6673777"/>
                              <a:pt x="1412295" y="6673068"/>
                            </a:cubicBezTo>
                            <a:cubicBezTo>
                              <a:pt x="1290050" y="6679820"/>
                              <a:pt x="1127801" y="6678033"/>
                              <a:pt x="955653" y="6673068"/>
                            </a:cubicBezTo>
                            <a:cubicBezTo>
                              <a:pt x="783505" y="6668103"/>
                              <a:pt x="595734" y="6650147"/>
                              <a:pt x="484888" y="6673068"/>
                            </a:cubicBezTo>
                            <a:cubicBezTo>
                              <a:pt x="374042" y="6695989"/>
                              <a:pt x="101741" y="6676204"/>
                              <a:pt x="0" y="6673068"/>
                            </a:cubicBezTo>
                            <a:cubicBezTo>
                              <a:pt x="-11239" y="6423457"/>
                              <a:pt x="-26224" y="6212329"/>
                              <a:pt x="0" y="6005761"/>
                            </a:cubicBezTo>
                            <a:cubicBezTo>
                              <a:pt x="26224" y="5799193"/>
                              <a:pt x="20513" y="5550447"/>
                              <a:pt x="0" y="5204993"/>
                            </a:cubicBezTo>
                            <a:cubicBezTo>
                              <a:pt x="-20513" y="4859539"/>
                              <a:pt x="-3750" y="4623612"/>
                              <a:pt x="0" y="4404225"/>
                            </a:cubicBezTo>
                            <a:cubicBezTo>
                              <a:pt x="3750" y="4184838"/>
                              <a:pt x="-18259" y="4124356"/>
                              <a:pt x="0" y="3870379"/>
                            </a:cubicBezTo>
                            <a:cubicBezTo>
                              <a:pt x="18259" y="3616402"/>
                              <a:pt x="-15987" y="3495233"/>
                              <a:pt x="0" y="3336534"/>
                            </a:cubicBezTo>
                            <a:cubicBezTo>
                              <a:pt x="15987" y="3177836"/>
                              <a:pt x="36901" y="2927508"/>
                              <a:pt x="0" y="2535766"/>
                            </a:cubicBezTo>
                            <a:cubicBezTo>
                              <a:pt x="-36901" y="2144024"/>
                              <a:pt x="20342" y="2213982"/>
                              <a:pt x="0" y="2001920"/>
                            </a:cubicBezTo>
                            <a:cubicBezTo>
                              <a:pt x="-20342" y="1789858"/>
                              <a:pt x="-32254" y="1521453"/>
                              <a:pt x="0" y="1267883"/>
                            </a:cubicBezTo>
                            <a:cubicBezTo>
                              <a:pt x="32254" y="1014313"/>
                              <a:pt x="16662" y="882595"/>
                              <a:pt x="0" y="734037"/>
                            </a:cubicBezTo>
                            <a:cubicBezTo>
                              <a:pt x="-16662" y="585479"/>
                              <a:pt x="16107" y="212423"/>
                              <a:pt x="0" y="0"/>
                            </a:cubicBezTo>
                            <a:close/>
                          </a:path>
                          <a:path w="2490316" h="6674644" stroke="0" extrusionOk="0">
                            <a:moveTo>
                              <a:pt x="0" y="0"/>
                            </a:moveTo>
                            <a:cubicBezTo>
                              <a:pt x="262646" y="-3210"/>
                              <a:pt x="323408" y="-24519"/>
                              <a:pt x="579299" y="0"/>
                            </a:cubicBezTo>
                            <a:cubicBezTo>
                              <a:pt x="835190" y="24519"/>
                              <a:pt x="903251" y="19440"/>
                              <a:pt x="1051320" y="0"/>
                            </a:cubicBezTo>
                            <a:cubicBezTo>
                              <a:pt x="1199389" y="-19440"/>
                              <a:pt x="1392480" y="-23657"/>
                              <a:pt x="1544797" y="0"/>
                            </a:cubicBezTo>
                            <a:cubicBezTo>
                              <a:pt x="1697114" y="23657"/>
                              <a:pt x="2003737" y="-15008"/>
                              <a:pt x="2145552" y="0"/>
                            </a:cubicBezTo>
                            <a:cubicBezTo>
                              <a:pt x="2120753" y="284056"/>
                              <a:pt x="2163791" y="449645"/>
                              <a:pt x="2145552" y="646887"/>
                            </a:cubicBezTo>
                            <a:cubicBezTo>
                              <a:pt x="2127313" y="844129"/>
                              <a:pt x="2160474" y="943398"/>
                              <a:pt x="2145552" y="1119115"/>
                            </a:cubicBezTo>
                            <a:cubicBezTo>
                              <a:pt x="2130630" y="1294832"/>
                              <a:pt x="2138970" y="1514051"/>
                              <a:pt x="2145552" y="1707783"/>
                            </a:cubicBezTo>
                            <a:cubicBezTo>
                              <a:pt x="2152134" y="1901515"/>
                              <a:pt x="2153697" y="2147083"/>
                              <a:pt x="2145552" y="2471110"/>
                            </a:cubicBezTo>
                            <a:cubicBezTo>
                              <a:pt x="2137407" y="2795137"/>
                              <a:pt x="2133854" y="2784198"/>
                              <a:pt x="2145552" y="2943338"/>
                            </a:cubicBezTo>
                            <a:cubicBezTo>
                              <a:pt x="2157250" y="3102478"/>
                              <a:pt x="2132728" y="3527589"/>
                              <a:pt x="2145552" y="3706665"/>
                            </a:cubicBezTo>
                            <a:cubicBezTo>
                              <a:pt x="2158376" y="3885741"/>
                              <a:pt x="2153652" y="4152205"/>
                              <a:pt x="2145552" y="4411772"/>
                            </a:cubicBezTo>
                            <a:cubicBezTo>
                              <a:pt x="2137452" y="4671339"/>
                              <a:pt x="2172418" y="4820871"/>
                              <a:pt x="2145552" y="5175100"/>
                            </a:cubicBezTo>
                            <a:cubicBezTo>
                              <a:pt x="2118686" y="5529329"/>
                              <a:pt x="2121298" y="5505592"/>
                              <a:pt x="2145552" y="5821987"/>
                            </a:cubicBezTo>
                            <a:cubicBezTo>
                              <a:pt x="2145404" y="5822557"/>
                              <a:pt x="2145210" y="5823286"/>
                              <a:pt x="2145164" y="5823909"/>
                            </a:cubicBezTo>
                            <a:cubicBezTo>
                              <a:pt x="2141523" y="5939041"/>
                              <a:pt x="2140716" y="6052550"/>
                              <a:pt x="2145164" y="6244456"/>
                            </a:cubicBezTo>
                            <a:cubicBezTo>
                              <a:pt x="2143645" y="6293490"/>
                              <a:pt x="2174701" y="6326317"/>
                              <a:pt x="2209377" y="6341331"/>
                            </a:cubicBezTo>
                            <a:cubicBezTo>
                              <a:pt x="2218997" y="6343637"/>
                              <a:pt x="2223537" y="6343608"/>
                              <a:pt x="2232366" y="6345972"/>
                            </a:cubicBezTo>
                            <a:cubicBezTo>
                              <a:pt x="2232426" y="6346711"/>
                              <a:pt x="2232390" y="6347284"/>
                              <a:pt x="2232366" y="6348412"/>
                            </a:cubicBezTo>
                            <a:cubicBezTo>
                              <a:pt x="2295767" y="6343426"/>
                              <a:pt x="2311354" y="6354163"/>
                              <a:pt x="2366525" y="6348412"/>
                            </a:cubicBezTo>
                            <a:cubicBezTo>
                              <a:pt x="2366503" y="6348858"/>
                              <a:pt x="2366556" y="6349022"/>
                              <a:pt x="2366525" y="6349594"/>
                            </a:cubicBezTo>
                            <a:cubicBezTo>
                              <a:pt x="2374161" y="6349887"/>
                              <a:pt x="2376724" y="6348932"/>
                              <a:pt x="2384222" y="6349594"/>
                            </a:cubicBezTo>
                            <a:cubicBezTo>
                              <a:pt x="2443845" y="6347433"/>
                              <a:pt x="2487705" y="6390812"/>
                              <a:pt x="2489359" y="6454731"/>
                            </a:cubicBezTo>
                            <a:cubicBezTo>
                              <a:pt x="2488556" y="6460160"/>
                              <a:pt x="2489481" y="6467823"/>
                              <a:pt x="2489359" y="6475378"/>
                            </a:cubicBezTo>
                            <a:cubicBezTo>
                              <a:pt x="2489647" y="6475418"/>
                              <a:pt x="2489900" y="6475367"/>
                              <a:pt x="2490316" y="6475378"/>
                            </a:cubicBezTo>
                            <a:cubicBezTo>
                              <a:pt x="2489430" y="6509921"/>
                              <a:pt x="2493739" y="6532400"/>
                              <a:pt x="2490316" y="6569462"/>
                            </a:cubicBezTo>
                            <a:cubicBezTo>
                              <a:pt x="2485520" y="6623623"/>
                              <a:pt x="2450138" y="6674071"/>
                              <a:pt x="2385179" y="6674599"/>
                            </a:cubicBezTo>
                            <a:cubicBezTo>
                              <a:pt x="2379293" y="6674908"/>
                              <a:pt x="2373765" y="6674550"/>
                              <a:pt x="2366525" y="6674599"/>
                            </a:cubicBezTo>
                            <a:cubicBezTo>
                              <a:pt x="2366524" y="6674611"/>
                              <a:pt x="2366525" y="6674623"/>
                              <a:pt x="2366525" y="6674644"/>
                            </a:cubicBezTo>
                            <a:cubicBezTo>
                              <a:pt x="2238560" y="6677595"/>
                              <a:pt x="2150768" y="6674753"/>
                              <a:pt x="2087378" y="6674644"/>
                            </a:cubicBezTo>
                            <a:cubicBezTo>
                              <a:pt x="2087377" y="6674627"/>
                              <a:pt x="2087379" y="6674619"/>
                              <a:pt x="2087378" y="6674598"/>
                            </a:cubicBezTo>
                            <a:cubicBezTo>
                              <a:pt x="1948283" y="6667739"/>
                              <a:pt x="1609842" y="6701483"/>
                              <a:pt x="1419873" y="6674598"/>
                            </a:cubicBezTo>
                            <a:cubicBezTo>
                              <a:pt x="1416959" y="6673936"/>
                              <a:pt x="1414162" y="6673755"/>
                              <a:pt x="1412295" y="6673068"/>
                            </a:cubicBezTo>
                            <a:cubicBezTo>
                              <a:pt x="1221291" y="6658425"/>
                              <a:pt x="1159181" y="6666062"/>
                              <a:pt x="983899" y="6673068"/>
                            </a:cubicBezTo>
                            <a:cubicBezTo>
                              <a:pt x="808617" y="6680074"/>
                              <a:pt x="731991" y="6651661"/>
                              <a:pt x="484888" y="6673068"/>
                            </a:cubicBezTo>
                            <a:cubicBezTo>
                              <a:pt x="237785" y="6694475"/>
                              <a:pt x="103344" y="6682696"/>
                              <a:pt x="0" y="6673068"/>
                            </a:cubicBezTo>
                            <a:cubicBezTo>
                              <a:pt x="-12740" y="6469630"/>
                              <a:pt x="-19496" y="6381484"/>
                              <a:pt x="0" y="6205953"/>
                            </a:cubicBezTo>
                            <a:cubicBezTo>
                              <a:pt x="19496" y="6030423"/>
                              <a:pt x="-13933" y="5699363"/>
                              <a:pt x="0" y="5471916"/>
                            </a:cubicBezTo>
                            <a:cubicBezTo>
                              <a:pt x="13933" y="5244469"/>
                              <a:pt x="25997" y="5161630"/>
                              <a:pt x="0" y="4871340"/>
                            </a:cubicBezTo>
                            <a:cubicBezTo>
                              <a:pt x="-25997" y="4581050"/>
                              <a:pt x="-25868" y="4405392"/>
                              <a:pt x="0" y="4137302"/>
                            </a:cubicBezTo>
                            <a:cubicBezTo>
                              <a:pt x="25868" y="3869212"/>
                              <a:pt x="17032" y="3780399"/>
                              <a:pt x="0" y="3536726"/>
                            </a:cubicBezTo>
                            <a:cubicBezTo>
                              <a:pt x="-17032" y="3293053"/>
                              <a:pt x="-38346" y="3010095"/>
                              <a:pt x="0" y="2735958"/>
                            </a:cubicBezTo>
                            <a:cubicBezTo>
                              <a:pt x="38346" y="2461821"/>
                              <a:pt x="-25455" y="2219100"/>
                              <a:pt x="0" y="1935190"/>
                            </a:cubicBezTo>
                            <a:cubicBezTo>
                              <a:pt x="25455" y="1651280"/>
                              <a:pt x="-21150" y="1513039"/>
                              <a:pt x="0" y="1267883"/>
                            </a:cubicBezTo>
                            <a:cubicBezTo>
                              <a:pt x="21150" y="1022727"/>
                              <a:pt x="7967" y="1016878"/>
                              <a:pt x="0" y="800768"/>
                            </a:cubicBezTo>
                            <a:cubicBezTo>
                              <a:pt x="-7967" y="584658"/>
                              <a:pt x="29640" y="1737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  <p:pic>
            <p:nvPicPr>
              <p:cNvPr id="104" name="Grafik 10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1B5900-9FAE-43E0-AE10-205DD3F48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0B093F48-DAA4-4A99-A32C-891FB3925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66" y="204636"/>
              <a:ext cx="1633771" cy="305602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25365D53-9414-4FA7-912D-87EE20EACB30}"/>
              </a:ext>
            </a:extLst>
          </p:cNvPr>
          <p:cNvSpPr txBox="1"/>
          <p:nvPr/>
        </p:nvSpPr>
        <p:spPr>
          <a:xfrm>
            <a:off x="131919" y="1946431"/>
            <a:ext cx="1318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START COUNTING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460274F5-EE5A-4633-A4F6-40CBFB8BCE01}"/>
              </a:ext>
            </a:extLst>
          </p:cNvPr>
          <p:cNvGrpSpPr/>
          <p:nvPr/>
        </p:nvGrpSpPr>
        <p:grpSpPr>
          <a:xfrm>
            <a:off x="239237" y="2227572"/>
            <a:ext cx="1640842" cy="264074"/>
            <a:chOff x="239237" y="2272707"/>
            <a:chExt cx="1640842" cy="264074"/>
          </a:xfrm>
        </p:grpSpPr>
        <p:sp>
          <p:nvSpPr>
            <p:cNvPr id="98" name="Flussdiagramm: Alternativer Prozess 97">
              <a:extLst>
                <a:ext uri="{FF2B5EF4-FFF2-40B4-BE49-F238E27FC236}">
                  <a16:creationId xmlns:a16="http://schemas.microsoft.com/office/drawing/2014/main" id="{F361EF3B-6C23-44F9-A90B-8FB71DF30BCE}"/>
                </a:ext>
              </a:extLst>
            </p:cNvPr>
            <p:cNvSpPr/>
            <p:nvPr/>
          </p:nvSpPr>
          <p:spPr>
            <a:xfrm>
              <a:off x="239237" y="2278874"/>
              <a:ext cx="771643" cy="257907"/>
            </a:xfrm>
            <a:prstGeom prst="flowChartAlternateProcess">
              <a:avLst/>
            </a:prstGeom>
            <a:solidFill>
              <a:srgbClr val="062C50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LEFT</a:t>
              </a:r>
            </a:p>
          </p:txBody>
        </p:sp>
        <p:sp>
          <p:nvSpPr>
            <p:cNvPr id="99" name="Flussdiagramm: Alternativer Prozess 98">
              <a:extLst>
                <a:ext uri="{FF2B5EF4-FFF2-40B4-BE49-F238E27FC236}">
                  <a16:creationId xmlns:a16="http://schemas.microsoft.com/office/drawing/2014/main" id="{19E483A4-8B74-46B2-A4DA-9F90E2321834}"/>
                </a:ext>
              </a:extLst>
            </p:cNvPr>
            <p:cNvSpPr/>
            <p:nvPr/>
          </p:nvSpPr>
          <p:spPr>
            <a:xfrm>
              <a:off x="1108436" y="2272707"/>
              <a:ext cx="771643" cy="257907"/>
            </a:xfrm>
            <a:prstGeom prst="flowChartAlternateProcess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RIGHT</a:t>
              </a:r>
            </a:p>
          </p:txBody>
        </p:sp>
      </p:grpSp>
      <p:sp>
        <p:nvSpPr>
          <p:cNvPr id="52" name="Textfeld 51">
            <a:extLst>
              <a:ext uri="{FF2B5EF4-FFF2-40B4-BE49-F238E27FC236}">
                <a16:creationId xmlns:a16="http://schemas.microsoft.com/office/drawing/2014/main" id="{1B0DDFD2-F98F-4D4A-A7B0-01B475B7D370}"/>
              </a:ext>
            </a:extLst>
          </p:cNvPr>
          <p:cNvSpPr txBox="1"/>
          <p:nvPr/>
        </p:nvSpPr>
        <p:spPr>
          <a:xfrm>
            <a:off x="129260" y="2783684"/>
            <a:ext cx="98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EDIT NUMBER OF ROWS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07B1FAF0-D49A-40B9-8394-83A8B2EF012C}"/>
              </a:ext>
            </a:extLst>
          </p:cNvPr>
          <p:cNvGrpSpPr/>
          <p:nvPr/>
        </p:nvGrpSpPr>
        <p:grpSpPr>
          <a:xfrm flipH="1">
            <a:off x="1109389" y="2819434"/>
            <a:ext cx="315126" cy="315126"/>
            <a:chOff x="1568294" y="2733374"/>
            <a:chExt cx="168168" cy="168168"/>
          </a:xfrm>
        </p:grpSpPr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5DDB427E-D0DD-46EF-8EFD-FA05EAC7DCFD}"/>
                </a:ext>
              </a:extLst>
            </p:cNvPr>
            <p:cNvSpPr/>
            <p:nvPr/>
          </p:nvSpPr>
          <p:spPr>
            <a:xfrm>
              <a:off x="1568294" y="2733374"/>
              <a:ext cx="168168" cy="168168"/>
            </a:xfrm>
            <a:prstGeom prst="ellipse">
              <a:avLst/>
            </a:prstGeom>
            <a:solidFill>
              <a:srgbClr val="6780A2"/>
            </a:solidFill>
            <a:ln w="38100">
              <a:solidFill>
                <a:srgbClr val="052E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2" name="Grafik 71">
              <a:extLst>
                <a:ext uri="{FF2B5EF4-FFF2-40B4-BE49-F238E27FC236}">
                  <a16:creationId xmlns:a16="http://schemas.microsoft.com/office/drawing/2014/main" id="{0A0C28E7-9C35-40A2-9199-E74812BC8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56" t="22470" r="35845" b="36131"/>
            <a:stretch/>
          </p:blipFill>
          <p:spPr>
            <a:xfrm>
              <a:off x="1607343" y="2769396"/>
              <a:ext cx="95250" cy="95250"/>
            </a:xfrm>
            <a:prstGeom prst="rect">
              <a:avLst/>
            </a:prstGeom>
          </p:spPr>
        </p:pic>
      </p:grpSp>
      <p:pic>
        <p:nvPicPr>
          <p:cNvPr id="70" name="Grafik 69">
            <a:extLst>
              <a:ext uri="{FF2B5EF4-FFF2-40B4-BE49-F238E27FC236}">
                <a16:creationId xmlns:a16="http://schemas.microsoft.com/office/drawing/2014/main" id="{1AF11651-C048-4835-87A7-07D4B47E018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18"/>
            <a:ext cx="205261" cy="102630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5C3E7ACB-81AC-4FE1-9D67-C40486EF56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4099" y="5689103"/>
            <a:ext cx="264922" cy="264922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D9E5BDF-F580-4CD6-B07A-247CF34807EE}"/>
              </a:ext>
            </a:extLst>
          </p:cNvPr>
          <p:cNvGrpSpPr/>
          <p:nvPr/>
        </p:nvGrpSpPr>
        <p:grpSpPr>
          <a:xfrm flipH="1">
            <a:off x="1426152" y="3476329"/>
            <a:ext cx="455745" cy="251860"/>
            <a:chOff x="1426152" y="3176078"/>
            <a:chExt cx="455745" cy="251860"/>
          </a:xfrm>
        </p:grpSpPr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AF249137-95FA-4A23-A1FA-27F464D194DB}"/>
                </a:ext>
              </a:extLst>
            </p:cNvPr>
            <p:cNvSpPr/>
            <p:nvPr/>
          </p:nvSpPr>
          <p:spPr>
            <a:xfrm rot="10800000" flipH="1">
              <a:off x="1426152" y="3176078"/>
              <a:ext cx="455745" cy="251860"/>
            </a:xfrm>
            <a:custGeom>
              <a:avLst/>
              <a:gdLst>
                <a:gd name="connsiteX0" fmla="*/ 125930 w 455745"/>
                <a:gd name="connsiteY0" fmla="*/ 251860 h 251860"/>
                <a:gd name="connsiteX1" fmla="*/ 203885 w 455745"/>
                <a:gd name="connsiteY1" fmla="*/ 251860 h 251860"/>
                <a:gd name="connsiteX2" fmla="*/ 251860 w 455745"/>
                <a:gd name="connsiteY2" fmla="*/ 251860 h 251860"/>
                <a:gd name="connsiteX3" fmla="*/ 329815 w 455745"/>
                <a:gd name="connsiteY3" fmla="*/ 251860 h 251860"/>
                <a:gd name="connsiteX4" fmla="*/ 455745 w 455745"/>
                <a:gd name="connsiteY4" fmla="*/ 125930 h 251860"/>
                <a:gd name="connsiteX5" fmla="*/ 329815 w 455745"/>
                <a:gd name="connsiteY5" fmla="*/ 0 h 251860"/>
                <a:gd name="connsiteX6" fmla="*/ 251860 w 455745"/>
                <a:gd name="connsiteY6" fmla="*/ 0 h 251860"/>
                <a:gd name="connsiteX7" fmla="*/ 203885 w 455745"/>
                <a:gd name="connsiteY7" fmla="*/ 0 h 251860"/>
                <a:gd name="connsiteX8" fmla="*/ 125930 w 455745"/>
                <a:gd name="connsiteY8" fmla="*/ 0 h 251860"/>
                <a:gd name="connsiteX9" fmla="*/ 0 w 455745"/>
                <a:gd name="connsiteY9" fmla="*/ 125930 h 251860"/>
                <a:gd name="connsiteX10" fmla="*/ 125930 w 455745"/>
                <a:gd name="connsiteY10" fmla="*/ 25186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251860"/>
                  </a:moveTo>
                  <a:lnTo>
                    <a:pt x="203885" y="251860"/>
                  </a:lnTo>
                  <a:lnTo>
                    <a:pt x="251860" y="251860"/>
                  </a:lnTo>
                  <a:lnTo>
                    <a:pt x="329815" y="251860"/>
                  </a:lnTo>
                  <a:cubicBezTo>
                    <a:pt x="399364" y="251860"/>
                    <a:pt x="455745" y="195479"/>
                    <a:pt x="455745" y="125930"/>
                  </a:cubicBezTo>
                  <a:cubicBezTo>
                    <a:pt x="455745" y="56381"/>
                    <a:pt x="399364" y="0"/>
                    <a:pt x="329815" y="0"/>
                  </a:cubicBezTo>
                  <a:lnTo>
                    <a:pt x="251860" y="0"/>
                  </a:lnTo>
                  <a:lnTo>
                    <a:pt x="203885" y="0"/>
                  </a:lnTo>
                  <a:lnTo>
                    <a:pt x="125930" y="0"/>
                  </a:lnTo>
                  <a:cubicBezTo>
                    <a:pt x="56381" y="0"/>
                    <a:pt x="0" y="56381"/>
                    <a:pt x="0" y="125930"/>
                  </a:cubicBezTo>
                  <a:cubicBezTo>
                    <a:pt x="0" y="195479"/>
                    <a:pt x="56381" y="251860"/>
                    <a:pt x="125930" y="251860"/>
                  </a:cubicBezTo>
                  <a:close/>
                </a:path>
              </a:pathLst>
            </a:cu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61" name="Flussdiagramm: Verbinder 60">
              <a:hlinkClick r:id="rId18" action="ppaction://hlinksldjump"/>
              <a:extLst>
                <a:ext uri="{FF2B5EF4-FFF2-40B4-BE49-F238E27FC236}">
                  <a16:creationId xmlns:a16="http://schemas.microsoft.com/office/drawing/2014/main" id="{EB703778-35DA-418B-98DE-777E77F9C365}"/>
                </a:ext>
              </a:extLst>
            </p:cNvPr>
            <p:cNvSpPr/>
            <p:nvPr/>
          </p:nvSpPr>
          <p:spPr>
            <a:xfrm flipH="1">
              <a:off x="1635401" y="3186807"/>
              <a:ext cx="232666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62" name="Textfeld 61">
            <a:extLst>
              <a:ext uri="{FF2B5EF4-FFF2-40B4-BE49-F238E27FC236}">
                <a16:creationId xmlns:a16="http://schemas.microsoft.com/office/drawing/2014/main" id="{4AC98B56-026C-45A7-BD1E-541E6EFE9DAB}"/>
              </a:ext>
            </a:extLst>
          </p:cNvPr>
          <p:cNvSpPr txBox="1"/>
          <p:nvPr/>
        </p:nvSpPr>
        <p:spPr>
          <a:xfrm>
            <a:off x="132813" y="3477134"/>
            <a:ext cx="1159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SEAT NUMBERS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A462DCD7-C31B-415C-9807-17E44059E2A4}"/>
              </a:ext>
            </a:extLst>
          </p:cNvPr>
          <p:cNvSpPr txBox="1"/>
          <p:nvPr/>
        </p:nvSpPr>
        <p:spPr>
          <a:xfrm>
            <a:off x="129769" y="4424835"/>
            <a:ext cx="1159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ROW NUMBERS</a:t>
            </a:r>
          </a:p>
        </p:txBody>
      </p:sp>
      <p:sp>
        <p:nvSpPr>
          <p:cNvPr id="64" name="Freihandform: Form 63">
            <a:extLst>
              <a:ext uri="{FF2B5EF4-FFF2-40B4-BE49-F238E27FC236}">
                <a16:creationId xmlns:a16="http://schemas.microsoft.com/office/drawing/2014/main" id="{6ED7DB2B-251C-40DA-B0DF-FA38869669C9}"/>
              </a:ext>
            </a:extLst>
          </p:cNvPr>
          <p:cNvSpPr/>
          <p:nvPr/>
        </p:nvSpPr>
        <p:spPr>
          <a:xfrm rot="10800000" flipH="1">
            <a:off x="1424296" y="4421242"/>
            <a:ext cx="455745" cy="251860"/>
          </a:xfrm>
          <a:custGeom>
            <a:avLst/>
            <a:gdLst>
              <a:gd name="connsiteX0" fmla="*/ 125930 w 455745"/>
              <a:gd name="connsiteY0" fmla="*/ 251860 h 251860"/>
              <a:gd name="connsiteX1" fmla="*/ 203885 w 455745"/>
              <a:gd name="connsiteY1" fmla="*/ 251860 h 251860"/>
              <a:gd name="connsiteX2" fmla="*/ 251860 w 455745"/>
              <a:gd name="connsiteY2" fmla="*/ 251860 h 251860"/>
              <a:gd name="connsiteX3" fmla="*/ 329815 w 455745"/>
              <a:gd name="connsiteY3" fmla="*/ 251860 h 251860"/>
              <a:gd name="connsiteX4" fmla="*/ 455745 w 455745"/>
              <a:gd name="connsiteY4" fmla="*/ 125930 h 251860"/>
              <a:gd name="connsiteX5" fmla="*/ 329815 w 455745"/>
              <a:gd name="connsiteY5" fmla="*/ 0 h 251860"/>
              <a:gd name="connsiteX6" fmla="*/ 251860 w 455745"/>
              <a:gd name="connsiteY6" fmla="*/ 0 h 251860"/>
              <a:gd name="connsiteX7" fmla="*/ 203885 w 455745"/>
              <a:gd name="connsiteY7" fmla="*/ 0 h 251860"/>
              <a:gd name="connsiteX8" fmla="*/ 125930 w 455745"/>
              <a:gd name="connsiteY8" fmla="*/ 0 h 251860"/>
              <a:gd name="connsiteX9" fmla="*/ 0 w 455745"/>
              <a:gd name="connsiteY9" fmla="*/ 125930 h 251860"/>
              <a:gd name="connsiteX10" fmla="*/ 125930 w 455745"/>
              <a:gd name="connsiteY10" fmla="*/ 25186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251860"/>
                </a:moveTo>
                <a:lnTo>
                  <a:pt x="203885" y="251860"/>
                </a:lnTo>
                <a:lnTo>
                  <a:pt x="251860" y="251860"/>
                </a:lnTo>
                <a:lnTo>
                  <a:pt x="329815" y="251860"/>
                </a:lnTo>
                <a:cubicBezTo>
                  <a:pt x="399364" y="251860"/>
                  <a:pt x="455745" y="195479"/>
                  <a:pt x="455745" y="125930"/>
                </a:cubicBezTo>
                <a:cubicBezTo>
                  <a:pt x="455745" y="56381"/>
                  <a:pt x="399364" y="0"/>
                  <a:pt x="329815" y="0"/>
                </a:cubicBezTo>
                <a:lnTo>
                  <a:pt x="251860" y="0"/>
                </a:lnTo>
                <a:lnTo>
                  <a:pt x="203885" y="0"/>
                </a:lnTo>
                <a:lnTo>
                  <a:pt x="125930" y="0"/>
                </a:lnTo>
                <a:cubicBezTo>
                  <a:pt x="56381" y="0"/>
                  <a:pt x="0" y="56381"/>
                  <a:pt x="0" y="125930"/>
                </a:cubicBezTo>
                <a:cubicBezTo>
                  <a:pt x="0" y="195479"/>
                  <a:pt x="56381" y="251860"/>
                  <a:pt x="125930" y="2518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65" name="Flussdiagramm: Verbinder 64">
            <a:hlinkClick r:id="rId19" action="ppaction://hlinksldjump"/>
            <a:extLst>
              <a:ext uri="{FF2B5EF4-FFF2-40B4-BE49-F238E27FC236}">
                <a16:creationId xmlns:a16="http://schemas.microsoft.com/office/drawing/2014/main" id="{319B60BA-89C0-40C6-9AC6-7184569BF047}"/>
              </a:ext>
            </a:extLst>
          </p:cNvPr>
          <p:cNvSpPr/>
          <p:nvPr/>
        </p:nvSpPr>
        <p:spPr>
          <a:xfrm flipH="1">
            <a:off x="1633544" y="4431971"/>
            <a:ext cx="232667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C3DE6A1-46F2-468B-8A44-DDE33449F04F}"/>
              </a:ext>
            </a:extLst>
          </p:cNvPr>
          <p:cNvGrpSpPr/>
          <p:nvPr/>
        </p:nvGrpSpPr>
        <p:grpSpPr>
          <a:xfrm>
            <a:off x="129769" y="4826976"/>
            <a:ext cx="1752711" cy="400110"/>
            <a:chOff x="129769" y="4544831"/>
            <a:chExt cx="1752711" cy="400110"/>
          </a:xfrm>
        </p:grpSpPr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1E9A432A-EB8C-47D2-BE61-11E29F2C413F}"/>
                </a:ext>
              </a:extLst>
            </p:cNvPr>
            <p:cNvSpPr txBox="1"/>
            <p:nvPr/>
          </p:nvSpPr>
          <p:spPr>
            <a:xfrm>
              <a:off x="129769" y="4544831"/>
              <a:ext cx="11598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LETTERS AS ROW NUMBERS</a:t>
              </a:r>
            </a:p>
          </p:txBody>
        </p: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CAC8965D-6D7B-45F9-A76A-C33AD2281FA6}"/>
                </a:ext>
              </a:extLst>
            </p:cNvPr>
            <p:cNvSpPr/>
            <p:nvPr/>
          </p:nvSpPr>
          <p:spPr>
            <a:xfrm>
              <a:off x="1426735" y="4611786"/>
              <a:ext cx="455745" cy="251860"/>
            </a:xfrm>
            <a:custGeom>
              <a:avLst/>
              <a:gdLst>
                <a:gd name="connsiteX0" fmla="*/ 125930 w 455745"/>
                <a:gd name="connsiteY0" fmla="*/ 0 h 251860"/>
                <a:gd name="connsiteX1" fmla="*/ 203885 w 455745"/>
                <a:gd name="connsiteY1" fmla="*/ 0 h 251860"/>
                <a:gd name="connsiteX2" fmla="*/ 251860 w 455745"/>
                <a:gd name="connsiteY2" fmla="*/ 0 h 251860"/>
                <a:gd name="connsiteX3" fmla="*/ 329815 w 455745"/>
                <a:gd name="connsiteY3" fmla="*/ 0 h 251860"/>
                <a:gd name="connsiteX4" fmla="*/ 455745 w 455745"/>
                <a:gd name="connsiteY4" fmla="*/ 125930 h 251860"/>
                <a:gd name="connsiteX5" fmla="*/ 329815 w 455745"/>
                <a:gd name="connsiteY5" fmla="*/ 251860 h 251860"/>
                <a:gd name="connsiteX6" fmla="*/ 251860 w 455745"/>
                <a:gd name="connsiteY6" fmla="*/ 251860 h 251860"/>
                <a:gd name="connsiteX7" fmla="*/ 203885 w 455745"/>
                <a:gd name="connsiteY7" fmla="*/ 251860 h 251860"/>
                <a:gd name="connsiteX8" fmla="*/ 125930 w 455745"/>
                <a:gd name="connsiteY8" fmla="*/ 251860 h 251860"/>
                <a:gd name="connsiteX9" fmla="*/ 0 w 455745"/>
                <a:gd name="connsiteY9" fmla="*/ 125930 h 251860"/>
                <a:gd name="connsiteX10" fmla="*/ 125930 w 455745"/>
                <a:gd name="connsiteY10" fmla="*/ 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0"/>
                  </a:moveTo>
                  <a:lnTo>
                    <a:pt x="203885" y="0"/>
                  </a:lnTo>
                  <a:lnTo>
                    <a:pt x="251860" y="0"/>
                  </a:lnTo>
                  <a:lnTo>
                    <a:pt x="329815" y="0"/>
                  </a:lnTo>
                  <a:cubicBezTo>
                    <a:pt x="399364" y="0"/>
                    <a:pt x="455745" y="56381"/>
                    <a:pt x="455745" y="125930"/>
                  </a:cubicBezTo>
                  <a:cubicBezTo>
                    <a:pt x="455745" y="195479"/>
                    <a:pt x="399364" y="251860"/>
                    <a:pt x="329815" y="251860"/>
                  </a:cubicBezTo>
                  <a:lnTo>
                    <a:pt x="251860" y="251860"/>
                  </a:lnTo>
                  <a:lnTo>
                    <a:pt x="203885" y="251860"/>
                  </a:lnTo>
                  <a:lnTo>
                    <a:pt x="125930" y="251860"/>
                  </a:lnTo>
                  <a:cubicBezTo>
                    <a:pt x="56381" y="251860"/>
                    <a:pt x="0" y="195479"/>
                    <a:pt x="0" y="125930"/>
                  </a:cubicBezTo>
                  <a:cubicBezTo>
                    <a:pt x="0" y="56381"/>
                    <a:pt x="56381" y="0"/>
                    <a:pt x="125930" y="0"/>
                  </a:cubicBezTo>
                  <a:close/>
                </a:path>
              </a:pathLst>
            </a:cu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68" name="Flussdiagramm: Verbinder 67">
              <a:hlinkClick r:id="rId20" action="ppaction://hlinksldjump"/>
              <a:extLst>
                <a:ext uri="{FF2B5EF4-FFF2-40B4-BE49-F238E27FC236}">
                  <a16:creationId xmlns:a16="http://schemas.microsoft.com/office/drawing/2014/main" id="{577E1F17-C0C7-48C4-91F5-4817EC92666E}"/>
                </a:ext>
              </a:extLst>
            </p:cNvPr>
            <p:cNvSpPr/>
            <p:nvPr/>
          </p:nvSpPr>
          <p:spPr>
            <a:xfrm>
              <a:off x="1440564" y="4622515"/>
              <a:ext cx="232667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20" name="Ellipse 119">
            <a:extLst>
              <a:ext uri="{FF2B5EF4-FFF2-40B4-BE49-F238E27FC236}">
                <a16:creationId xmlns:a16="http://schemas.microsoft.com/office/drawing/2014/main" id="{5C666D45-AAF9-43DE-A84F-6D597BA50EFE}"/>
              </a:ext>
            </a:extLst>
          </p:cNvPr>
          <p:cNvSpPr/>
          <p:nvPr/>
        </p:nvSpPr>
        <p:spPr>
          <a:xfrm flipH="1">
            <a:off x="1540805" y="2818109"/>
            <a:ext cx="315126" cy="315126"/>
          </a:xfrm>
          <a:prstGeom prst="ellipse">
            <a:avLst/>
          </a:prstGeom>
          <a:solidFill>
            <a:srgbClr val="6780A2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1" name="Grafik 120">
            <a:extLst>
              <a:ext uri="{FF2B5EF4-FFF2-40B4-BE49-F238E27FC236}">
                <a16:creationId xmlns:a16="http://schemas.microsoft.com/office/drawing/2014/main" id="{9C4037B6-DF82-409F-8F62-9EE2586F9FB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18"/>
            <a:ext cx="205261" cy="102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ruppieren 139">
            <a:extLst>
              <a:ext uri="{FF2B5EF4-FFF2-40B4-BE49-F238E27FC236}">
                <a16:creationId xmlns:a16="http://schemas.microsoft.com/office/drawing/2014/main" id="{2E82444A-A619-4F63-A9B1-C69ED00CADB2}"/>
              </a:ext>
            </a:extLst>
          </p:cNvPr>
          <p:cNvGrpSpPr/>
          <p:nvPr/>
        </p:nvGrpSpPr>
        <p:grpSpPr>
          <a:xfrm>
            <a:off x="1424321" y="3949318"/>
            <a:ext cx="455745" cy="251860"/>
            <a:chOff x="1424847" y="3180628"/>
            <a:chExt cx="455745" cy="251860"/>
          </a:xfrm>
          <a:solidFill>
            <a:srgbClr val="92D050"/>
          </a:solidFill>
        </p:grpSpPr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74B5A4DB-B9A6-4463-9225-305201CB455A}"/>
                </a:ext>
              </a:extLst>
            </p:cNvPr>
            <p:cNvSpPr/>
            <p:nvPr/>
          </p:nvSpPr>
          <p:spPr>
            <a:xfrm flipH="1">
              <a:off x="1424847" y="3180628"/>
              <a:ext cx="455745" cy="251860"/>
            </a:xfrm>
            <a:custGeom>
              <a:avLst/>
              <a:gdLst>
                <a:gd name="connsiteX0" fmla="*/ 125930 w 455745"/>
                <a:gd name="connsiteY0" fmla="*/ 0 h 251860"/>
                <a:gd name="connsiteX1" fmla="*/ 203885 w 455745"/>
                <a:gd name="connsiteY1" fmla="*/ 0 h 251860"/>
                <a:gd name="connsiteX2" fmla="*/ 251860 w 455745"/>
                <a:gd name="connsiteY2" fmla="*/ 0 h 251860"/>
                <a:gd name="connsiteX3" fmla="*/ 329815 w 455745"/>
                <a:gd name="connsiteY3" fmla="*/ 0 h 251860"/>
                <a:gd name="connsiteX4" fmla="*/ 455745 w 455745"/>
                <a:gd name="connsiteY4" fmla="*/ 125930 h 251860"/>
                <a:gd name="connsiteX5" fmla="*/ 329815 w 455745"/>
                <a:gd name="connsiteY5" fmla="*/ 251860 h 251860"/>
                <a:gd name="connsiteX6" fmla="*/ 251860 w 455745"/>
                <a:gd name="connsiteY6" fmla="*/ 251860 h 251860"/>
                <a:gd name="connsiteX7" fmla="*/ 203885 w 455745"/>
                <a:gd name="connsiteY7" fmla="*/ 251860 h 251860"/>
                <a:gd name="connsiteX8" fmla="*/ 125930 w 455745"/>
                <a:gd name="connsiteY8" fmla="*/ 251860 h 251860"/>
                <a:gd name="connsiteX9" fmla="*/ 0 w 455745"/>
                <a:gd name="connsiteY9" fmla="*/ 125930 h 251860"/>
                <a:gd name="connsiteX10" fmla="*/ 125930 w 455745"/>
                <a:gd name="connsiteY10" fmla="*/ 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0"/>
                  </a:moveTo>
                  <a:lnTo>
                    <a:pt x="203885" y="0"/>
                  </a:lnTo>
                  <a:lnTo>
                    <a:pt x="251860" y="0"/>
                  </a:lnTo>
                  <a:lnTo>
                    <a:pt x="329815" y="0"/>
                  </a:lnTo>
                  <a:cubicBezTo>
                    <a:pt x="399364" y="0"/>
                    <a:pt x="455745" y="56381"/>
                    <a:pt x="455745" y="125930"/>
                  </a:cubicBezTo>
                  <a:cubicBezTo>
                    <a:pt x="455745" y="195479"/>
                    <a:pt x="399364" y="251860"/>
                    <a:pt x="329815" y="251860"/>
                  </a:cubicBezTo>
                  <a:lnTo>
                    <a:pt x="251860" y="251860"/>
                  </a:lnTo>
                  <a:lnTo>
                    <a:pt x="203885" y="251860"/>
                  </a:lnTo>
                  <a:lnTo>
                    <a:pt x="125930" y="251860"/>
                  </a:lnTo>
                  <a:cubicBezTo>
                    <a:pt x="56381" y="251860"/>
                    <a:pt x="0" y="195479"/>
                    <a:pt x="0" y="125930"/>
                  </a:cubicBezTo>
                  <a:cubicBezTo>
                    <a:pt x="0" y="56381"/>
                    <a:pt x="56381" y="0"/>
                    <a:pt x="12593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43" name="Flussdiagramm: Verbinder 142">
              <a:hlinkClick r:id="rId18" action="ppaction://hlinksldjump"/>
              <a:extLst>
                <a:ext uri="{FF2B5EF4-FFF2-40B4-BE49-F238E27FC236}">
                  <a16:creationId xmlns:a16="http://schemas.microsoft.com/office/drawing/2014/main" id="{6CA3CF79-66A3-41C2-8B79-2A8F74E4D0FC}"/>
                </a:ext>
              </a:extLst>
            </p:cNvPr>
            <p:cNvSpPr/>
            <p:nvPr/>
          </p:nvSpPr>
          <p:spPr>
            <a:xfrm flipH="1">
              <a:off x="1438676" y="3191357"/>
              <a:ext cx="232667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1" name="Textfeld 140">
            <a:extLst>
              <a:ext uri="{FF2B5EF4-FFF2-40B4-BE49-F238E27FC236}">
                <a16:creationId xmlns:a16="http://schemas.microsoft.com/office/drawing/2014/main" id="{D6007FDA-7CCC-4250-ABF4-0DBAF214504F}"/>
              </a:ext>
            </a:extLst>
          </p:cNvPr>
          <p:cNvSpPr txBox="1"/>
          <p:nvPr/>
        </p:nvSpPr>
        <p:spPr>
          <a:xfrm>
            <a:off x="132813" y="3882613"/>
            <a:ext cx="1283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>
                    <a:lumMod val="75000"/>
                  </a:schemeClr>
                </a:solidFill>
                <a:ea typeface="Verdana" panose="020B0604030504040204" pitchFamily="34" charset="0"/>
              </a:rPr>
              <a:t>START COUNTING ANEW IN EACH ROW</a:t>
            </a:r>
          </a:p>
        </p:txBody>
      </p:sp>
      <p:grpSp>
        <p:nvGrpSpPr>
          <p:cNvPr id="138" name="Gruppieren 137">
            <a:extLst>
              <a:ext uri="{FF2B5EF4-FFF2-40B4-BE49-F238E27FC236}">
                <a16:creationId xmlns:a16="http://schemas.microsoft.com/office/drawing/2014/main" id="{221B470B-3B15-4E8D-8F07-1872B2DBCB04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39" name="Rechteck: abgerundete Ecken 138">
              <a:extLst>
                <a:ext uri="{FF2B5EF4-FFF2-40B4-BE49-F238E27FC236}">
                  <a16:creationId xmlns:a16="http://schemas.microsoft.com/office/drawing/2014/main" id="{DF5BF4C0-448C-4188-A5ED-2DD7C690D6A5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4" name="Grafik 143">
              <a:extLst>
                <a:ext uri="{FF2B5EF4-FFF2-40B4-BE49-F238E27FC236}">
                  <a16:creationId xmlns:a16="http://schemas.microsoft.com/office/drawing/2014/main" id="{B30663B7-E5C4-4A5B-B77C-68D4E71B0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sp>
        <p:nvSpPr>
          <p:cNvPr id="172" name="Textfeld 171">
            <a:extLst>
              <a:ext uri="{FF2B5EF4-FFF2-40B4-BE49-F238E27FC236}">
                <a16:creationId xmlns:a16="http://schemas.microsoft.com/office/drawing/2014/main" id="{94776977-5752-485E-AC6D-AEB994221E71}"/>
              </a:ext>
            </a:extLst>
          </p:cNvPr>
          <p:cNvSpPr txBox="1"/>
          <p:nvPr/>
        </p:nvSpPr>
        <p:spPr>
          <a:xfrm>
            <a:off x="557841" y="5606879"/>
            <a:ext cx="1487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52E4F"/>
                </a:solidFill>
                <a:ea typeface="Verdana" panose="020B0604030504040204" pitchFamily="34" charset="0"/>
              </a:rPr>
              <a:t>MARK WHEELCHAIR PLACE , EMPTY SPACE OR ENTRANCE WITH CLICK ON THE SEAT</a:t>
            </a:r>
            <a:endParaRPr lang="de-DE" sz="1000" b="1" dirty="0">
              <a:solidFill>
                <a:srgbClr val="052E4F"/>
              </a:solidFill>
              <a:ea typeface="Verdana" panose="020B0604030504040204" pitchFamily="34" charset="0"/>
            </a:endParaRP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9227D393-44F2-417B-9F38-F2A3C40D5C18}"/>
              </a:ext>
            </a:extLst>
          </p:cNvPr>
          <p:cNvSpPr txBox="1"/>
          <p:nvPr/>
        </p:nvSpPr>
        <p:spPr>
          <a:xfrm>
            <a:off x="141866" y="3129450"/>
            <a:ext cx="19035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6780A2"/>
                </a:solidFill>
              </a:rPr>
              <a:t>(number of seats same as previous row)</a:t>
            </a:r>
            <a:endParaRPr lang="de-DE" sz="800" dirty="0">
              <a:solidFill>
                <a:srgbClr val="6780A2"/>
              </a:solidFill>
            </a:endParaRPr>
          </a:p>
        </p:txBody>
      </p:sp>
      <p:grpSp>
        <p:nvGrpSpPr>
          <p:cNvPr id="119" name="Gruppieren 118">
            <a:extLst>
              <a:ext uri="{FF2B5EF4-FFF2-40B4-BE49-F238E27FC236}">
                <a16:creationId xmlns:a16="http://schemas.microsoft.com/office/drawing/2014/main" id="{00C21A89-1853-4BC7-BBDE-F57CD5182E1E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37" name="Freihandform 23">
              <a:extLst>
                <a:ext uri="{FF2B5EF4-FFF2-40B4-BE49-F238E27FC236}">
                  <a16:creationId xmlns:a16="http://schemas.microsoft.com/office/drawing/2014/main" id="{F3ADED2D-8A92-4894-A54C-2DC505EB5627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62" name="Grafik 161">
              <a:hlinkClick r:id="rId23" action="ppaction://hlinksldjump"/>
              <a:extLst>
                <a:ext uri="{FF2B5EF4-FFF2-40B4-BE49-F238E27FC236}">
                  <a16:creationId xmlns:a16="http://schemas.microsoft.com/office/drawing/2014/main" id="{FB6196F2-250F-4C59-8AE6-CDF3FFFDB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sp>
        <p:nvSpPr>
          <p:cNvPr id="145" name="Textfeld 144">
            <a:extLst>
              <a:ext uri="{FF2B5EF4-FFF2-40B4-BE49-F238E27FC236}">
                <a16:creationId xmlns:a16="http://schemas.microsoft.com/office/drawing/2014/main" id="{EE8B505F-6BCF-43E3-BE3A-A0FA347D9447}"/>
              </a:ext>
            </a:extLst>
          </p:cNvPr>
          <p:cNvSpPr txBox="1"/>
          <p:nvPr/>
        </p:nvSpPr>
        <p:spPr>
          <a:xfrm>
            <a:off x="1276658" y="1582058"/>
            <a:ext cx="2792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B30A7907-9C1A-46F0-AFC0-F9F71DA7E715}"/>
              </a:ext>
            </a:extLst>
          </p:cNvPr>
          <p:cNvSpPr txBox="1"/>
          <p:nvPr/>
        </p:nvSpPr>
        <p:spPr>
          <a:xfrm>
            <a:off x="1276658" y="1582058"/>
            <a:ext cx="2792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1600" dirty="0">
                <a:solidFill>
                  <a:srgbClr val="003A8D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F</a:t>
            </a:r>
            <a:endParaRPr lang="de-DE" sz="1600" dirty="0">
              <a:latin typeface="Droid"/>
            </a:endParaRP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40EFF9FE-09EA-4FDB-BB35-9ADCD8D7D329}"/>
              </a:ext>
            </a:extLst>
          </p:cNvPr>
          <p:cNvSpPr txBox="1"/>
          <p:nvPr/>
        </p:nvSpPr>
        <p:spPr>
          <a:xfrm>
            <a:off x="130631" y="1021498"/>
            <a:ext cx="1749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  <a:ea typeface="Verdana" panose="020B0604030504040204" pitchFamily="34" charset="0"/>
              </a:rPr>
              <a:t>SEATING MAP KONFIG.</a:t>
            </a:r>
          </a:p>
        </p:txBody>
      </p: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3F2CFAF9-F251-40C9-AB62-C13C135CEB50}"/>
              </a:ext>
            </a:extLst>
          </p:cNvPr>
          <p:cNvGrpSpPr/>
          <p:nvPr/>
        </p:nvGrpSpPr>
        <p:grpSpPr>
          <a:xfrm>
            <a:off x="228821" y="1340749"/>
            <a:ext cx="494389" cy="494389"/>
            <a:chOff x="228821" y="1349422"/>
            <a:chExt cx="494389" cy="494389"/>
          </a:xfrm>
        </p:grpSpPr>
        <p:sp>
          <p:nvSpPr>
            <p:cNvPr id="171" name="Rechteck: abgerundete Ecken 170">
              <a:extLst>
                <a:ext uri="{FF2B5EF4-FFF2-40B4-BE49-F238E27FC236}">
                  <a16:creationId xmlns:a16="http://schemas.microsoft.com/office/drawing/2014/main" id="{40D32B77-86CF-4052-9510-5E33492B4169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SAVE</a:t>
              </a:r>
            </a:p>
          </p:txBody>
        </p:sp>
        <p:pic>
          <p:nvPicPr>
            <p:cNvPr id="173" name="Grafik 172">
              <a:extLst>
                <a:ext uri="{FF2B5EF4-FFF2-40B4-BE49-F238E27FC236}">
                  <a16:creationId xmlns:a16="http://schemas.microsoft.com/office/drawing/2014/main" id="{C50EB452-DAF6-4454-8D44-6C9150898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174" name="Gruppieren 173">
            <a:extLst>
              <a:ext uri="{FF2B5EF4-FFF2-40B4-BE49-F238E27FC236}">
                <a16:creationId xmlns:a16="http://schemas.microsoft.com/office/drawing/2014/main" id="{DD0DADE5-F2F3-43CF-BE91-AB8E24FAA6A6}"/>
              </a:ext>
            </a:extLst>
          </p:cNvPr>
          <p:cNvGrpSpPr/>
          <p:nvPr/>
        </p:nvGrpSpPr>
        <p:grpSpPr>
          <a:xfrm>
            <a:off x="799410" y="1343342"/>
            <a:ext cx="494389" cy="494390"/>
            <a:chOff x="799410" y="1352015"/>
            <a:chExt cx="494389" cy="494390"/>
          </a:xfrm>
        </p:grpSpPr>
        <p:sp>
          <p:nvSpPr>
            <p:cNvPr id="175" name="Rechteck: abgerundete Ecken 174">
              <a:extLst>
                <a:ext uri="{FF2B5EF4-FFF2-40B4-BE49-F238E27FC236}">
                  <a16:creationId xmlns:a16="http://schemas.microsoft.com/office/drawing/2014/main" id="{AECACFFF-70EE-4804-BCB1-DD18379CD784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rgbClr val="062C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CONFIRM</a:t>
              </a:r>
              <a:endParaRPr lang="de-DE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176" name="Grafik 175">
              <a:extLst>
                <a:ext uri="{FF2B5EF4-FFF2-40B4-BE49-F238E27FC236}">
                  <a16:creationId xmlns:a16="http://schemas.microsoft.com/office/drawing/2014/main" id="{A3F595BA-8434-4BFC-982D-CBAF88B32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180" name="Textfeld 179">
            <a:extLst>
              <a:ext uri="{FF2B5EF4-FFF2-40B4-BE49-F238E27FC236}">
                <a16:creationId xmlns:a16="http://schemas.microsoft.com/office/drawing/2014/main" id="{48F201D6-4BB3-40AE-9690-E4363C99C60B}"/>
              </a:ext>
            </a:extLst>
          </p:cNvPr>
          <p:cNvSpPr txBox="1"/>
          <p:nvPr/>
        </p:nvSpPr>
        <p:spPr>
          <a:xfrm>
            <a:off x="137939" y="661341"/>
            <a:ext cx="1276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</a:rPr>
              <a:t>WIFI DIRECT STATUS</a:t>
            </a:r>
          </a:p>
        </p:txBody>
      </p:sp>
      <p:pic>
        <p:nvPicPr>
          <p:cNvPr id="181" name="Grafik 180">
            <a:extLst>
              <a:ext uri="{FF2B5EF4-FFF2-40B4-BE49-F238E27FC236}">
                <a16:creationId xmlns:a16="http://schemas.microsoft.com/office/drawing/2014/main" id="{60CEAB4D-170F-4B54-BAB0-0982C21151E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182" name="DELETE">
            <a:extLst>
              <a:ext uri="{FF2B5EF4-FFF2-40B4-BE49-F238E27FC236}">
                <a16:creationId xmlns:a16="http://schemas.microsoft.com/office/drawing/2014/main" id="{D972E44A-3A30-483C-A566-378176062B26}"/>
              </a:ext>
            </a:extLst>
          </p:cNvPr>
          <p:cNvGrpSpPr/>
          <p:nvPr/>
        </p:nvGrpSpPr>
        <p:grpSpPr>
          <a:xfrm>
            <a:off x="1368203" y="1340749"/>
            <a:ext cx="494389" cy="494389"/>
            <a:chOff x="1368203" y="1349422"/>
            <a:chExt cx="494389" cy="494389"/>
          </a:xfrm>
        </p:grpSpPr>
        <p:sp>
          <p:nvSpPr>
            <p:cNvPr id="183" name="Rechteck: abgerundete Ecken 182">
              <a:extLst>
                <a:ext uri="{FF2B5EF4-FFF2-40B4-BE49-F238E27FC236}">
                  <a16:creationId xmlns:a16="http://schemas.microsoft.com/office/drawing/2014/main" id="{3333D11A-1831-4899-BD7D-D4B6DE719A9D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DELETE</a:t>
              </a:r>
            </a:p>
          </p:txBody>
        </p:sp>
        <p:pic>
          <p:nvPicPr>
            <p:cNvPr id="184" name="Grafik 183">
              <a:extLst>
                <a:ext uri="{FF2B5EF4-FFF2-40B4-BE49-F238E27FC236}">
                  <a16:creationId xmlns:a16="http://schemas.microsoft.com/office/drawing/2014/main" id="{9F60BD98-1A1C-4E6C-9382-0C7D2A5BA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185" name="Gruppieren 184">
            <a:extLst>
              <a:ext uri="{FF2B5EF4-FFF2-40B4-BE49-F238E27FC236}">
                <a16:creationId xmlns:a16="http://schemas.microsoft.com/office/drawing/2014/main" id="{7992916A-38C0-4FFF-8B40-671AA8C131C5}"/>
              </a:ext>
            </a:extLst>
          </p:cNvPr>
          <p:cNvGrpSpPr/>
          <p:nvPr/>
        </p:nvGrpSpPr>
        <p:grpSpPr>
          <a:xfrm>
            <a:off x="4203636" y="2222863"/>
            <a:ext cx="3839352" cy="1794162"/>
            <a:chOff x="4203636" y="2222863"/>
            <a:chExt cx="3839352" cy="1794162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6B32A36E-2ADF-4D52-B697-4575E91A2F37}"/>
                </a:ext>
              </a:extLst>
            </p:cNvPr>
            <p:cNvGrpSpPr/>
            <p:nvPr/>
          </p:nvGrpSpPr>
          <p:grpSpPr>
            <a:xfrm>
              <a:off x="4203636" y="2222863"/>
              <a:ext cx="3839352" cy="1794162"/>
              <a:chOff x="4203636" y="2222863"/>
              <a:chExt cx="3839352" cy="1794162"/>
            </a:xfrm>
          </p:grpSpPr>
          <p:sp>
            <p:nvSpPr>
              <p:cNvPr id="189" name="Rechteck: abgerundete Ecken 188">
                <a:extLst>
                  <a:ext uri="{FF2B5EF4-FFF2-40B4-BE49-F238E27FC236}">
                    <a16:creationId xmlns:a16="http://schemas.microsoft.com/office/drawing/2014/main" id="{A47CA27B-5C22-42AC-8D76-2F334D80F4F6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0" name="Textfeld 189">
                <a:extLst>
                  <a:ext uri="{FF2B5EF4-FFF2-40B4-BE49-F238E27FC236}">
                    <a16:creationId xmlns:a16="http://schemas.microsoft.com/office/drawing/2014/main" id="{FEED7FA1-24F2-4515-969C-77592EF06BD6}"/>
                  </a:ext>
                </a:extLst>
              </p:cNvPr>
              <p:cNvSpPr txBox="1"/>
              <p:nvPr/>
            </p:nvSpPr>
            <p:spPr>
              <a:xfrm>
                <a:off x="4203636" y="2519320"/>
                <a:ext cx="38393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</a:p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the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entire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Seating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Map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Konfig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. ?</a:t>
                </a:r>
              </a:p>
            </p:txBody>
          </p:sp>
          <p:pic>
            <p:nvPicPr>
              <p:cNvPr id="191" name="Grafik 190">
                <a:extLst>
                  <a:ext uri="{FF2B5EF4-FFF2-40B4-BE49-F238E27FC236}">
                    <a16:creationId xmlns:a16="http://schemas.microsoft.com/office/drawing/2014/main" id="{3674424E-01B6-483F-86D8-2ED37BDACC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187" name="Flussdiagramm: Alternativer Prozess 186">
              <a:hlinkClick r:id="rId36" action="ppaction://hlinksldjump"/>
              <a:extLst>
                <a:ext uri="{FF2B5EF4-FFF2-40B4-BE49-F238E27FC236}">
                  <a16:creationId xmlns:a16="http://schemas.microsoft.com/office/drawing/2014/main" id="{6C8F1DC6-4236-455F-9C5C-09D8DAAAB33F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188" name="Flussdiagramm: Alternativer Prozess 187">
              <a:hlinkClick r:id="rId36" action="ppaction://hlinksldjump"/>
              <a:extLst>
                <a:ext uri="{FF2B5EF4-FFF2-40B4-BE49-F238E27FC236}">
                  <a16:creationId xmlns:a16="http://schemas.microsoft.com/office/drawing/2014/main" id="{53A68773-37E3-4602-BEA6-CC6B77908C5B}"/>
                </a:ext>
              </a:extLst>
            </p:cNvPr>
            <p:cNvSpPr/>
            <p:nvPr/>
          </p:nvSpPr>
          <p:spPr>
            <a:xfrm>
              <a:off x="4978401" y="3584697"/>
              <a:ext cx="2293908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all </a:t>
              </a:r>
              <a:r>
                <a:rPr lang="de-DE" sz="1200" b="1" dirty="0" err="1">
                  <a:solidFill>
                    <a:schemeClr val="bg1"/>
                  </a:solidFill>
                </a:rPr>
                <a:t>Detectors</a:t>
              </a:r>
              <a:endParaRPr lang="de-DE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2" name="CANCEL">
            <a:extLst>
              <a:ext uri="{FF2B5EF4-FFF2-40B4-BE49-F238E27FC236}">
                <a16:creationId xmlns:a16="http://schemas.microsoft.com/office/drawing/2014/main" id="{FB4A6C05-F4BA-4508-96FB-5689C595C4A4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193" name="DELETE2">
            <a:extLst>
              <a:ext uri="{FF2B5EF4-FFF2-40B4-BE49-F238E27FC236}">
                <a16:creationId xmlns:a16="http://schemas.microsoft.com/office/drawing/2014/main" id="{B677D863-5922-4A7C-9CE3-FD362D5CF024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194" name="Rechteck: abgerundete Ecken 193">
              <a:extLst>
                <a:ext uri="{FF2B5EF4-FFF2-40B4-BE49-F238E27FC236}">
                  <a16:creationId xmlns:a16="http://schemas.microsoft.com/office/drawing/2014/main" id="{8B01EC8C-1A55-45AC-ADA5-3F8752170ED4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6F10B004-2AB2-4257-8CC8-034405A4F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0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2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2"/>
                  </p:tgtEl>
                </p:cond>
              </p:nextCondLst>
            </p:seq>
          </p:childTnLst>
        </p:cTn>
      </p:par>
    </p:tnLst>
    <p:bldLst>
      <p:bldP spid="192" grpId="0" animBg="1"/>
      <p:bldP spid="192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>
            <a:extLst>
              <a:ext uri="{FF2B5EF4-FFF2-40B4-BE49-F238E27FC236}">
                <a16:creationId xmlns:a16="http://schemas.microsoft.com/office/drawing/2014/main" id="{52C97BAD-4AB3-432F-9FE7-C797374983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61" name="Flussdiagramm: Alternativer Prozess 60">
            <a:extLst>
              <a:ext uri="{FF2B5EF4-FFF2-40B4-BE49-F238E27FC236}">
                <a16:creationId xmlns:a16="http://schemas.microsoft.com/office/drawing/2014/main" id="{4A3D43ED-DF01-421E-B387-A88A885A8F59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F79F312-F21B-40C1-8486-D6AE2E1FD4DA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32168250-234B-4674-A404-20A8C75D503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91" name="Textfeld 90">
            <a:extLst>
              <a:ext uri="{FF2B5EF4-FFF2-40B4-BE49-F238E27FC236}">
                <a16:creationId xmlns:a16="http://schemas.microsoft.com/office/drawing/2014/main" id="{737444D8-A5CD-4B14-A948-22AE68CF0FA1}"/>
              </a:ext>
            </a:extLst>
          </p:cNvPr>
          <p:cNvSpPr txBox="1"/>
          <p:nvPr/>
        </p:nvSpPr>
        <p:spPr>
          <a:xfrm>
            <a:off x="1259754" y="5479341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A5EEAC3-9B67-4C89-B2A3-72A2F6DDDA2A}"/>
              </a:ext>
            </a:extLst>
          </p:cNvPr>
          <p:cNvSpPr/>
          <p:nvPr/>
        </p:nvSpPr>
        <p:spPr>
          <a:xfrm>
            <a:off x="1637794" y="5348126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5E1E6CD-286F-441C-A870-94E9B9928242}"/>
              </a:ext>
            </a:extLst>
          </p:cNvPr>
          <p:cNvSpPr/>
          <p:nvPr/>
        </p:nvSpPr>
        <p:spPr>
          <a:xfrm>
            <a:off x="2457115" y="5348124"/>
            <a:ext cx="744663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8C3534F-CE19-41D6-B72A-1211B502CE28}"/>
              </a:ext>
            </a:extLst>
          </p:cNvPr>
          <p:cNvSpPr/>
          <p:nvPr/>
        </p:nvSpPr>
        <p:spPr>
          <a:xfrm>
            <a:off x="163779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37672711-352C-4E67-B755-989D53513525}"/>
              </a:ext>
            </a:extLst>
          </p:cNvPr>
          <p:cNvSpPr/>
          <p:nvPr/>
        </p:nvSpPr>
        <p:spPr>
          <a:xfrm>
            <a:off x="245856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34" name="Rechteck: abgerundete Ecken 33" hidden="1">
            <a:extLst>
              <a:ext uri="{FF2B5EF4-FFF2-40B4-BE49-F238E27FC236}">
                <a16:creationId xmlns:a16="http://schemas.microsoft.com/office/drawing/2014/main" id="{8F0AE18E-EFB5-409B-8DD0-12CBEC792D88}"/>
              </a:ext>
            </a:extLst>
          </p:cNvPr>
          <p:cNvSpPr/>
          <p:nvPr/>
        </p:nvSpPr>
        <p:spPr>
          <a:xfrm>
            <a:off x="3281595" y="5339850"/>
            <a:ext cx="744663" cy="6772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E66A797-1927-46E7-AAD6-C8F4F70E6A1F}"/>
              </a:ext>
            </a:extLst>
          </p:cNvPr>
          <p:cNvSpPr/>
          <p:nvPr/>
        </p:nvSpPr>
        <p:spPr>
          <a:xfrm>
            <a:off x="3281596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E34A215B-E08B-421B-A836-FDBD2D58E69D}"/>
              </a:ext>
            </a:extLst>
          </p:cNvPr>
          <p:cNvSpPr/>
          <p:nvPr/>
        </p:nvSpPr>
        <p:spPr>
          <a:xfrm>
            <a:off x="4097306" y="535072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BF564B64-0D91-4D7F-971C-827091B87A6B}"/>
              </a:ext>
            </a:extLst>
          </p:cNvPr>
          <p:cNvSpPr/>
          <p:nvPr/>
        </p:nvSpPr>
        <p:spPr>
          <a:xfrm>
            <a:off x="4920903" y="535071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6E47345F-6292-47D3-A436-A2A3954E1E47}"/>
              </a:ext>
            </a:extLst>
          </p:cNvPr>
          <p:cNvSpPr/>
          <p:nvPr/>
        </p:nvSpPr>
        <p:spPr>
          <a:xfrm>
            <a:off x="573639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A0510539-300C-48EA-BD2C-96098308E1D4}"/>
              </a:ext>
            </a:extLst>
          </p:cNvPr>
          <p:cNvSpPr/>
          <p:nvPr/>
        </p:nvSpPr>
        <p:spPr>
          <a:xfrm>
            <a:off x="655430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2CA5CBD-9E76-4C23-82E9-C8A10F3D5253}"/>
              </a:ext>
            </a:extLst>
          </p:cNvPr>
          <p:cNvSpPr/>
          <p:nvPr/>
        </p:nvSpPr>
        <p:spPr>
          <a:xfrm>
            <a:off x="7368549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E74E147-90FB-4F85-8AF2-087F5021165D}"/>
              </a:ext>
            </a:extLst>
          </p:cNvPr>
          <p:cNvSpPr/>
          <p:nvPr/>
        </p:nvSpPr>
        <p:spPr>
          <a:xfrm>
            <a:off x="8182794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557E0B1-8745-4011-BF48-11F5B352A0DB}"/>
              </a:ext>
            </a:extLst>
          </p:cNvPr>
          <p:cNvSpPr/>
          <p:nvPr/>
        </p:nvSpPr>
        <p:spPr>
          <a:xfrm>
            <a:off x="9068154" y="5406376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8617EB95-5B42-4F2D-96E4-328904A16DF8}"/>
              </a:ext>
            </a:extLst>
          </p:cNvPr>
          <p:cNvSpPr/>
          <p:nvPr/>
        </p:nvSpPr>
        <p:spPr>
          <a:xfrm>
            <a:off x="9013800" y="5357223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96F1627D-33D0-4DBB-B62B-4C740F1C6971}"/>
              </a:ext>
            </a:extLst>
          </p:cNvPr>
          <p:cNvGrpSpPr/>
          <p:nvPr/>
        </p:nvGrpSpPr>
        <p:grpSpPr>
          <a:xfrm>
            <a:off x="1634285" y="4386386"/>
            <a:ext cx="7289665" cy="679894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149" name="Rechteck: abgerundete Ecken 148">
              <a:extLst>
                <a:ext uri="{FF2B5EF4-FFF2-40B4-BE49-F238E27FC236}">
                  <a16:creationId xmlns:a16="http://schemas.microsoft.com/office/drawing/2014/main" id="{55ABDA69-68DA-4318-A3E8-E7AAF7E5E49F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echteck: abgerundete Ecken 149">
              <a:extLst>
                <a:ext uri="{FF2B5EF4-FFF2-40B4-BE49-F238E27FC236}">
                  <a16:creationId xmlns:a16="http://schemas.microsoft.com/office/drawing/2014/main" id="{9C1A3C1C-69C2-4B50-9A3F-BC436B45C32A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echteck: abgerundete Ecken 150">
              <a:extLst>
                <a:ext uri="{FF2B5EF4-FFF2-40B4-BE49-F238E27FC236}">
                  <a16:creationId xmlns:a16="http://schemas.microsoft.com/office/drawing/2014/main" id="{91F85B72-47C7-4C7D-AD1B-4678E68E18AA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echteck: abgerundete Ecken 151">
              <a:extLst>
                <a:ext uri="{FF2B5EF4-FFF2-40B4-BE49-F238E27FC236}">
                  <a16:creationId xmlns:a16="http://schemas.microsoft.com/office/drawing/2014/main" id="{3D5888D7-CD51-4C59-9AE5-446D00A8E651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echteck: abgerundete Ecken 152">
              <a:extLst>
                <a:ext uri="{FF2B5EF4-FFF2-40B4-BE49-F238E27FC236}">
                  <a16:creationId xmlns:a16="http://schemas.microsoft.com/office/drawing/2014/main" id="{3582186C-BB86-42EC-B0C7-51BCF3F17FAD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echteck: abgerundete Ecken 153">
              <a:extLst>
                <a:ext uri="{FF2B5EF4-FFF2-40B4-BE49-F238E27FC236}">
                  <a16:creationId xmlns:a16="http://schemas.microsoft.com/office/drawing/2014/main" id="{A76AC292-3DE0-4098-A677-F0287FCFC041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echteck: abgerundete Ecken 154">
              <a:extLst>
                <a:ext uri="{FF2B5EF4-FFF2-40B4-BE49-F238E27FC236}">
                  <a16:creationId xmlns:a16="http://schemas.microsoft.com/office/drawing/2014/main" id="{B60C7C02-5D23-4376-B667-34FF378708A7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hteck: abgerundete Ecken 155">
              <a:extLst>
                <a:ext uri="{FF2B5EF4-FFF2-40B4-BE49-F238E27FC236}">
                  <a16:creationId xmlns:a16="http://schemas.microsoft.com/office/drawing/2014/main" id="{090B3364-C665-490E-8BE2-364710074144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Rechteck: abgerundete Ecken 156">
              <a:extLst>
                <a:ext uri="{FF2B5EF4-FFF2-40B4-BE49-F238E27FC236}">
                  <a16:creationId xmlns:a16="http://schemas.microsoft.com/office/drawing/2014/main" id="{F46BAAB8-465D-4B2B-B3A5-A410CAE959AB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9" name="Freihandform: Form 158">
            <a:extLst>
              <a:ext uri="{FF2B5EF4-FFF2-40B4-BE49-F238E27FC236}">
                <a16:creationId xmlns:a16="http://schemas.microsoft.com/office/drawing/2014/main" id="{081A89E0-A663-4B34-9A05-39870F0268F1}"/>
              </a:ext>
            </a:extLst>
          </p:cNvPr>
          <p:cNvSpPr/>
          <p:nvPr/>
        </p:nvSpPr>
        <p:spPr>
          <a:xfrm>
            <a:off x="9077207" y="4437672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864371DE-0C9D-49D4-9D4F-214B8C494C6F}"/>
              </a:ext>
            </a:extLst>
          </p:cNvPr>
          <p:cNvSpPr/>
          <p:nvPr/>
        </p:nvSpPr>
        <p:spPr>
          <a:xfrm>
            <a:off x="9013800" y="4388519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26A1489D-95E9-4DD2-90AA-943DA118E1CF}"/>
              </a:ext>
            </a:extLst>
          </p:cNvPr>
          <p:cNvSpPr txBox="1"/>
          <p:nvPr/>
        </p:nvSpPr>
        <p:spPr>
          <a:xfrm>
            <a:off x="1297281" y="4527687"/>
            <a:ext cx="24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BA684F7-C5C6-4034-A6EA-E4CDE2AA2B2C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F2799081-1114-4F6F-B1CB-6B2E589638E4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39" name="Grafik 13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FE29FC2-2B92-4E13-85FC-28CBE7220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44" name="Kreuz 143">
                <a:extLst>
                  <a:ext uri="{FF2B5EF4-FFF2-40B4-BE49-F238E27FC236}">
                    <a16:creationId xmlns:a16="http://schemas.microsoft.com/office/drawing/2014/main" id="{D19175FA-980C-4DA2-844D-9DF4109EC652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7D3FB584-0867-415D-9F21-A1B30F08AE9D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8" name="Grafik 137">
              <a:hlinkClick r:id="rId9" action="ppaction://hlinksldjump"/>
              <a:extLst>
                <a:ext uri="{FF2B5EF4-FFF2-40B4-BE49-F238E27FC236}">
                  <a16:creationId xmlns:a16="http://schemas.microsoft.com/office/drawing/2014/main" id="{0F2ECAFD-9C63-43A6-A69C-3C8059E5F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D0B7ED32-B87B-47DD-8DB9-7C74866FC4EC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53" name="Rechteck: abgerundete Ecken 52">
              <a:extLst>
                <a:ext uri="{FF2B5EF4-FFF2-40B4-BE49-F238E27FC236}">
                  <a16:creationId xmlns:a16="http://schemas.microsoft.com/office/drawing/2014/main" id="{2E9912E0-CE82-455C-A16E-0CB10E0F6FD3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141362CD-935E-4505-AACA-EF57BFA54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4FCEDEFB-11DB-4662-AF03-3D248C5E8483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50" name="Freihandform 23">
              <a:extLst>
                <a:ext uri="{FF2B5EF4-FFF2-40B4-BE49-F238E27FC236}">
                  <a16:creationId xmlns:a16="http://schemas.microsoft.com/office/drawing/2014/main" id="{98191590-DB2B-4C4A-95BD-DFE583326F12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51" name="Grafik 50">
              <a:hlinkClick r:id="rId14" action="ppaction://hlinksldjump"/>
              <a:extLst>
                <a:ext uri="{FF2B5EF4-FFF2-40B4-BE49-F238E27FC236}">
                  <a16:creationId xmlns:a16="http://schemas.microsoft.com/office/drawing/2014/main" id="{C9EF0461-B5D7-4BDC-87B4-1082C3B54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41BFB1C4-8FEA-429A-A66D-0FF114B9B605}"/>
              </a:ext>
            </a:extLst>
          </p:cNvPr>
          <p:cNvGrpSpPr/>
          <p:nvPr/>
        </p:nvGrpSpPr>
        <p:grpSpPr>
          <a:xfrm>
            <a:off x="610240" y="4438153"/>
            <a:ext cx="387735" cy="677273"/>
            <a:chOff x="610240" y="1470938"/>
            <a:chExt cx="387735" cy="677273"/>
          </a:xfrm>
        </p:grpSpPr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27E906A2-90CB-4842-B7F8-1C885E97B639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D9A588FE-FFAD-4AE6-9034-7B64F3131010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C1A258BD-5F50-4F6C-8AE7-840E8FB90BB1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696BFDAF-ED5B-457F-99F7-2F0D7101EE6F}"/>
              </a:ext>
            </a:extLst>
          </p:cNvPr>
          <p:cNvGrpSpPr/>
          <p:nvPr/>
        </p:nvGrpSpPr>
        <p:grpSpPr>
          <a:xfrm>
            <a:off x="610687" y="5338320"/>
            <a:ext cx="387735" cy="677273"/>
            <a:chOff x="610240" y="1470938"/>
            <a:chExt cx="387735" cy="677273"/>
          </a:xfrm>
        </p:grpSpPr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6DA1EA69-17CB-4E2E-A9A1-F2FE42AEA179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CFC97E3B-76F5-4CF9-A4C1-32BA9437EBB6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E533D08C-E4B5-4F01-85F8-968A3EE54B99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0835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rafik 157">
            <a:extLst>
              <a:ext uri="{FF2B5EF4-FFF2-40B4-BE49-F238E27FC236}">
                <a16:creationId xmlns:a16="http://schemas.microsoft.com/office/drawing/2014/main" id="{F139DF00-FAC7-4EBF-B72B-CADF43CB42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pic>
        <p:nvPicPr>
          <p:cNvPr id="161" name="Grafik 160">
            <a:extLst>
              <a:ext uri="{FF2B5EF4-FFF2-40B4-BE49-F238E27FC236}">
                <a16:creationId xmlns:a16="http://schemas.microsoft.com/office/drawing/2014/main" id="{6B1CA0FA-901C-48F7-9AF2-99721E99CD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44"/>
          <a:stretch/>
        </p:blipFill>
        <p:spPr>
          <a:xfrm>
            <a:off x="-131808" y="3822196"/>
            <a:ext cx="1558340" cy="2291804"/>
          </a:xfrm>
          <a:prstGeom prst="rect">
            <a:avLst/>
          </a:prstGeom>
        </p:spPr>
      </p:pic>
      <p:sp>
        <p:nvSpPr>
          <p:cNvPr id="164" name="Flussdiagramm: Alternativer Prozess 163">
            <a:extLst>
              <a:ext uri="{FF2B5EF4-FFF2-40B4-BE49-F238E27FC236}">
                <a16:creationId xmlns:a16="http://schemas.microsoft.com/office/drawing/2014/main" id="{BD57CE3D-ED26-4B72-97B7-CA9D8620AD73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860EC564-9B86-4F6C-AE61-D63465E448CD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66" name="Grafik 165">
            <a:extLst>
              <a:ext uri="{FF2B5EF4-FFF2-40B4-BE49-F238E27FC236}">
                <a16:creationId xmlns:a16="http://schemas.microsoft.com/office/drawing/2014/main" id="{FAAD46BA-5795-460E-90A4-604015FE529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167" name="Flussdiagramm: Alternativer Prozess 166">
            <a:extLst>
              <a:ext uri="{FF2B5EF4-FFF2-40B4-BE49-F238E27FC236}">
                <a16:creationId xmlns:a16="http://schemas.microsoft.com/office/drawing/2014/main" id="{36F54672-60DC-4A6F-9A7E-C8683D8D6868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86" name="Flussdiagramm: Alternativer Prozess 85">
            <a:extLst>
              <a:ext uri="{FF2B5EF4-FFF2-40B4-BE49-F238E27FC236}">
                <a16:creationId xmlns:a16="http://schemas.microsoft.com/office/drawing/2014/main" id="{6FC200E8-4CDE-455F-BE23-08F5BF9A1D8E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37444D8-A5CD-4B14-A948-22AE68CF0FA1}"/>
              </a:ext>
            </a:extLst>
          </p:cNvPr>
          <p:cNvSpPr txBox="1"/>
          <p:nvPr/>
        </p:nvSpPr>
        <p:spPr>
          <a:xfrm>
            <a:off x="1259755" y="54793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3A8D"/>
                </a:solidFill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lang="de-DE" dirty="0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A5EEAC3-9B67-4C89-B2A3-72A2F6DDDA2A}"/>
              </a:ext>
            </a:extLst>
          </p:cNvPr>
          <p:cNvSpPr/>
          <p:nvPr/>
        </p:nvSpPr>
        <p:spPr>
          <a:xfrm>
            <a:off x="1637794" y="5348126"/>
            <a:ext cx="744663" cy="677273"/>
          </a:xfrm>
          <a:prstGeom prst="roundRect">
            <a:avLst/>
          </a:prstGeom>
          <a:solidFill>
            <a:srgbClr val="003A8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5E1E6CD-286F-441C-A870-94E9B9928242}"/>
              </a:ext>
            </a:extLst>
          </p:cNvPr>
          <p:cNvSpPr/>
          <p:nvPr/>
        </p:nvSpPr>
        <p:spPr>
          <a:xfrm>
            <a:off x="2457115" y="5348124"/>
            <a:ext cx="744663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8C3534F-CE19-41D6-B72A-1211B502CE28}"/>
              </a:ext>
            </a:extLst>
          </p:cNvPr>
          <p:cNvSpPr/>
          <p:nvPr/>
        </p:nvSpPr>
        <p:spPr>
          <a:xfrm>
            <a:off x="163779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37672711-352C-4E67-B755-989D53513525}"/>
              </a:ext>
            </a:extLst>
          </p:cNvPr>
          <p:cNvSpPr/>
          <p:nvPr/>
        </p:nvSpPr>
        <p:spPr>
          <a:xfrm>
            <a:off x="245856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34" name="Rechteck: abgerundete Ecken 33" hidden="1">
            <a:extLst>
              <a:ext uri="{FF2B5EF4-FFF2-40B4-BE49-F238E27FC236}">
                <a16:creationId xmlns:a16="http://schemas.microsoft.com/office/drawing/2014/main" id="{8F0AE18E-EFB5-409B-8DD0-12CBEC792D88}"/>
              </a:ext>
            </a:extLst>
          </p:cNvPr>
          <p:cNvSpPr/>
          <p:nvPr/>
        </p:nvSpPr>
        <p:spPr>
          <a:xfrm>
            <a:off x="3281595" y="5339850"/>
            <a:ext cx="744663" cy="6772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E66A797-1927-46E7-AAD6-C8F4F70E6A1F}"/>
              </a:ext>
            </a:extLst>
          </p:cNvPr>
          <p:cNvSpPr/>
          <p:nvPr/>
        </p:nvSpPr>
        <p:spPr>
          <a:xfrm>
            <a:off x="3281596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E34A215B-E08B-421B-A836-FDBD2D58E69D}"/>
              </a:ext>
            </a:extLst>
          </p:cNvPr>
          <p:cNvSpPr/>
          <p:nvPr/>
        </p:nvSpPr>
        <p:spPr>
          <a:xfrm>
            <a:off x="4097306" y="535072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BF564B64-0D91-4D7F-971C-827091B87A6B}"/>
              </a:ext>
            </a:extLst>
          </p:cNvPr>
          <p:cNvSpPr/>
          <p:nvPr/>
        </p:nvSpPr>
        <p:spPr>
          <a:xfrm>
            <a:off x="4920903" y="535071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6E47345F-6292-47D3-A436-A2A3954E1E47}"/>
              </a:ext>
            </a:extLst>
          </p:cNvPr>
          <p:cNvSpPr/>
          <p:nvPr/>
        </p:nvSpPr>
        <p:spPr>
          <a:xfrm>
            <a:off x="573639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A0510539-300C-48EA-BD2C-96098308E1D4}"/>
              </a:ext>
            </a:extLst>
          </p:cNvPr>
          <p:cNvSpPr/>
          <p:nvPr/>
        </p:nvSpPr>
        <p:spPr>
          <a:xfrm>
            <a:off x="655430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2CA5CBD-9E76-4C23-82E9-C8A10F3D5253}"/>
              </a:ext>
            </a:extLst>
          </p:cNvPr>
          <p:cNvSpPr/>
          <p:nvPr/>
        </p:nvSpPr>
        <p:spPr>
          <a:xfrm>
            <a:off x="7368549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E74E147-90FB-4F85-8AF2-087F5021165D}"/>
              </a:ext>
            </a:extLst>
          </p:cNvPr>
          <p:cNvSpPr/>
          <p:nvPr/>
        </p:nvSpPr>
        <p:spPr>
          <a:xfrm>
            <a:off x="8182794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557E0B1-8745-4011-BF48-11F5B352A0DB}"/>
              </a:ext>
            </a:extLst>
          </p:cNvPr>
          <p:cNvSpPr/>
          <p:nvPr/>
        </p:nvSpPr>
        <p:spPr>
          <a:xfrm>
            <a:off x="9068154" y="5406376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8617EB95-5B42-4F2D-96E4-328904A16DF8}"/>
              </a:ext>
            </a:extLst>
          </p:cNvPr>
          <p:cNvSpPr/>
          <p:nvPr/>
        </p:nvSpPr>
        <p:spPr>
          <a:xfrm>
            <a:off x="9013800" y="5357223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96F1627D-33D0-4DBB-B62B-4C740F1C6971}"/>
              </a:ext>
            </a:extLst>
          </p:cNvPr>
          <p:cNvGrpSpPr/>
          <p:nvPr/>
        </p:nvGrpSpPr>
        <p:grpSpPr>
          <a:xfrm>
            <a:off x="1634285" y="4386386"/>
            <a:ext cx="7289665" cy="679894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149" name="Rechteck: abgerundete Ecken 148">
              <a:extLst>
                <a:ext uri="{FF2B5EF4-FFF2-40B4-BE49-F238E27FC236}">
                  <a16:creationId xmlns:a16="http://schemas.microsoft.com/office/drawing/2014/main" id="{55ABDA69-68DA-4318-A3E8-E7AAF7E5E49F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echteck: abgerundete Ecken 149">
              <a:extLst>
                <a:ext uri="{FF2B5EF4-FFF2-40B4-BE49-F238E27FC236}">
                  <a16:creationId xmlns:a16="http://schemas.microsoft.com/office/drawing/2014/main" id="{9C1A3C1C-69C2-4B50-9A3F-BC436B45C32A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echteck: abgerundete Ecken 150">
              <a:extLst>
                <a:ext uri="{FF2B5EF4-FFF2-40B4-BE49-F238E27FC236}">
                  <a16:creationId xmlns:a16="http://schemas.microsoft.com/office/drawing/2014/main" id="{91F85B72-47C7-4C7D-AD1B-4678E68E18AA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echteck: abgerundete Ecken 151">
              <a:extLst>
                <a:ext uri="{FF2B5EF4-FFF2-40B4-BE49-F238E27FC236}">
                  <a16:creationId xmlns:a16="http://schemas.microsoft.com/office/drawing/2014/main" id="{3D5888D7-CD51-4C59-9AE5-446D00A8E651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echteck: abgerundete Ecken 152">
              <a:extLst>
                <a:ext uri="{FF2B5EF4-FFF2-40B4-BE49-F238E27FC236}">
                  <a16:creationId xmlns:a16="http://schemas.microsoft.com/office/drawing/2014/main" id="{3582186C-BB86-42EC-B0C7-51BCF3F17FAD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echteck: abgerundete Ecken 153">
              <a:extLst>
                <a:ext uri="{FF2B5EF4-FFF2-40B4-BE49-F238E27FC236}">
                  <a16:creationId xmlns:a16="http://schemas.microsoft.com/office/drawing/2014/main" id="{A76AC292-3DE0-4098-A677-F0287FCFC041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echteck: abgerundete Ecken 154">
              <a:extLst>
                <a:ext uri="{FF2B5EF4-FFF2-40B4-BE49-F238E27FC236}">
                  <a16:creationId xmlns:a16="http://schemas.microsoft.com/office/drawing/2014/main" id="{B60C7C02-5D23-4376-B667-34FF378708A7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hteck: abgerundete Ecken 155">
              <a:extLst>
                <a:ext uri="{FF2B5EF4-FFF2-40B4-BE49-F238E27FC236}">
                  <a16:creationId xmlns:a16="http://schemas.microsoft.com/office/drawing/2014/main" id="{090B3364-C665-490E-8BE2-364710074144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Rechteck: abgerundete Ecken 156">
              <a:extLst>
                <a:ext uri="{FF2B5EF4-FFF2-40B4-BE49-F238E27FC236}">
                  <a16:creationId xmlns:a16="http://schemas.microsoft.com/office/drawing/2014/main" id="{F46BAAB8-465D-4B2B-B3A5-A410CAE959AB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9" name="Freihandform: Form 158">
            <a:extLst>
              <a:ext uri="{FF2B5EF4-FFF2-40B4-BE49-F238E27FC236}">
                <a16:creationId xmlns:a16="http://schemas.microsoft.com/office/drawing/2014/main" id="{081A89E0-A663-4B34-9A05-39870F0268F1}"/>
              </a:ext>
            </a:extLst>
          </p:cNvPr>
          <p:cNvSpPr/>
          <p:nvPr/>
        </p:nvSpPr>
        <p:spPr>
          <a:xfrm>
            <a:off x="9077207" y="4437672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864371DE-0C9D-49D4-9D4F-214B8C494C6F}"/>
              </a:ext>
            </a:extLst>
          </p:cNvPr>
          <p:cNvSpPr/>
          <p:nvPr/>
        </p:nvSpPr>
        <p:spPr>
          <a:xfrm>
            <a:off x="9013800" y="4388519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26A1489D-95E9-4DD2-90AA-943DA118E1CF}"/>
              </a:ext>
            </a:extLst>
          </p:cNvPr>
          <p:cNvSpPr txBox="1"/>
          <p:nvPr/>
        </p:nvSpPr>
        <p:spPr>
          <a:xfrm>
            <a:off x="1297281" y="4827937"/>
            <a:ext cx="24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3A8D"/>
                </a:solidFill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lang="de-DE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A550CE45-13CD-4EB3-A7BA-76F99EC5E370}"/>
              </a:ext>
            </a:extLst>
          </p:cNvPr>
          <p:cNvGrpSpPr/>
          <p:nvPr/>
        </p:nvGrpSpPr>
        <p:grpSpPr>
          <a:xfrm>
            <a:off x="1266622" y="1637883"/>
            <a:ext cx="319245" cy="4231962"/>
            <a:chOff x="1266622" y="1637883"/>
            <a:chExt cx="319245" cy="4231962"/>
          </a:xfrm>
        </p:grpSpPr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526BE8E5-1C0F-4C4D-9755-8664B349D1E4}"/>
                </a:ext>
              </a:extLst>
            </p:cNvPr>
            <p:cNvSpPr txBox="1"/>
            <p:nvPr/>
          </p:nvSpPr>
          <p:spPr>
            <a:xfrm>
              <a:off x="1266622" y="550051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lang="de-DE" dirty="0"/>
            </a:p>
          </p:txBody>
        </p:sp>
        <p:sp>
          <p:nvSpPr>
            <p:cNvPr id="106" name="Textfeld 105">
              <a:extLst>
                <a:ext uri="{FF2B5EF4-FFF2-40B4-BE49-F238E27FC236}">
                  <a16:creationId xmlns:a16="http://schemas.microsoft.com/office/drawing/2014/main" id="{ABAFF465-2D2B-412A-AB6D-1B8C8BAAC256}"/>
                </a:ext>
              </a:extLst>
            </p:cNvPr>
            <p:cNvSpPr txBox="1"/>
            <p:nvPr/>
          </p:nvSpPr>
          <p:spPr>
            <a:xfrm>
              <a:off x="1298967" y="4547982"/>
              <a:ext cx="243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lang="de-DE" dirty="0"/>
            </a:p>
          </p:txBody>
        </p:sp>
        <p:sp>
          <p:nvSpPr>
            <p:cNvPr id="107" name="Textfeld 106">
              <a:extLst>
                <a:ext uri="{FF2B5EF4-FFF2-40B4-BE49-F238E27FC236}">
                  <a16:creationId xmlns:a16="http://schemas.microsoft.com/office/drawing/2014/main" id="{FFFBA50B-84E8-4A28-B361-5F0C55112FAD}"/>
                </a:ext>
              </a:extLst>
            </p:cNvPr>
            <p:cNvSpPr txBox="1"/>
            <p:nvPr/>
          </p:nvSpPr>
          <p:spPr>
            <a:xfrm>
              <a:off x="1266935" y="3577163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lang="de-DE" dirty="0"/>
            </a:p>
          </p:txBody>
        </p:sp>
        <p:sp>
          <p:nvSpPr>
            <p:cNvPr id="108" name="Textfeld 107">
              <a:extLst>
                <a:ext uri="{FF2B5EF4-FFF2-40B4-BE49-F238E27FC236}">
                  <a16:creationId xmlns:a16="http://schemas.microsoft.com/office/drawing/2014/main" id="{2B04C3DA-EBE9-4AFA-975F-C69EA5DD3E28}"/>
                </a:ext>
              </a:extLst>
            </p:cNvPr>
            <p:cNvSpPr txBox="1"/>
            <p:nvPr/>
          </p:nvSpPr>
          <p:spPr>
            <a:xfrm>
              <a:off x="1270388" y="259339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lang="de-DE" dirty="0"/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0BDD41E3-CCA9-4795-A07A-680C2212D6D0}"/>
                </a:ext>
              </a:extLst>
            </p:cNvPr>
            <p:cNvSpPr txBox="1"/>
            <p:nvPr/>
          </p:nvSpPr>
          <p:spPr>
            <a:xfrm>
              <a:off x="1272961" y="163788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lang="de-DE" dirty="0"/>
            </a:p>
          </p:txBody>
        </p:sp>
      </p:grpSp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091F56B-8C99-4629-AED5-5FA0D38B585C}"/>
              </a:ext>
            </a:extLst>
          </p:cNvPr>
          <p:cNvGrpSpPr/>
          <p:nvPr/>
        </p:nvGrpSpPr>
        <p:grpSpPr>
          <a:xfrm>
            <a:off x="-16411" y="-12700"/>
            <a:ext cx="2490316" cy="6674644"/>
            <a:chOff x="-16411" y="-12700"/>
            <a:chExt cx="2490316" cy="6674644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CC0E430F-8A32-4A64-B254-9EA2C0A29E3F}"/>
                </a:ext>
              </a:extLst>
            </p:cNvPr>
            <p:cNvGrpSpPr/>
            <p:nvPr/>
          </p:nvGrpSpPr>
          <p:grpSpPr>
            <a:xfrm>
              <a:off x="-16411" y="-12700"/>
              <a:ext cx="2490316" cy="6674644"/>
              <a:chOff x="-2185551" y="0"/>
              <a:chExt cx="2490316" cy="6674644"/>
            </a:xfrm>
          </p:grpSpPr>
          <p:sp>
            <p:nvSpPr>
              <p:cNvPr id="103" name="Freihandform: Form 102">
                <a:extLst>
                  <a:ext uri="{FF2B5EF4-FFF2-40B4-BE49-F238E27FC236}">
                    <a16:creationId xmlns:a16="http://schemas.microsoft.com/office/drawing/2014/main" id="{4D98C6FE-D5B2-4426-901A-D57B5EB06FC0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52E4F"/>
                </a:solidFill>
                <a:extLst>
                  <a:ext uri="{C807C97D-BFC1-408E-A445-0C87EB9F89A2}">
                    <ask:lineSketchStyleProps xmlns:ask="http://schemas.microsoft.com/office/drawing/2018/sketchyshapes" sd="1517918351">
                      <a:custGeom>
                        <a:avLst/>
                        <a:gdLst>
                          <a:gd name="connsiteX0" fmla="*/ 0 w 2490316"/>
                          <a:gd name="connsiteY0" fmla="*/ 0 h 6674644"/>
                          <a:gd name="connsiteX1" fmla="*/ 472021 w 2490316"/>
                          <a:gd name="connsiteY1" fmla="*/ 0 h 6674644"/>
                          <a:gd name="connsiteX2" fmla="*/ 1029865 w 2490316"/>
                          <a:gd name="connsiteY2" fmla="*/ 0 h 6674644"/>
                          <a:gd name="connsiteX3" fmla="*/ 1609164 w 2490316"/>
                          <a:gd name="connsiteY3" fmla="*/ 0 h 6674644"/>
                          <a:gd name="connsiteX4" fmla="*/ 2145552 w 2490316"/>
                          <a:gd name="connsiteY4" fmla="*/ 0 h 6674644"/>
                          <a:gd name="connsiteX5" fmla="*/ 2145552 w 2490316"/>
                          <a:gd name="connsiteY5" fmla="*/ 588668 h 6674644"/>
                          <a:gd name="connsiteX6" fmla="*/ 2145552 w 2490316"/>
                          <a:gd name="connsiteY6" fmla="*/ 1119115 h 6674644"/>
                          <a:gd name="connsiteX7" fmla="*/ 2145552 w 2490316"/>
                          <a:gd name="connsiteY7" fmla="*/ 1591343 h 6674644"/>
                          <a:gd name="connsiteX8" fmla="*/ 2145552 w 2490316"/>
                          <a:gd name="connsiteY8" fmla="*/ 2121791 h 6674644"/>
                          <a:gd name="connsiteX9" fmla="*/ 2145552 w 2490316"/>
                          <a:gd name="connsiteY9" fmla="*/ 2652239 h 6674644"/>
                          <a:gd name="connsiteX10" fmla="*/ 2145552 w 2490316"/>
                          <a:gd name="connsiteY10" fmla="*/ 3124466 h 6674644"/>
                          <a:gd name="connsiteX11" fmla="*/ 2145552 w 2490316"/>
                          <a:gd name="connsiteY11" fmla="*/ 3887794 h 6674644"/>
                          <a:gd name="connsiteX12" fmla="*/ 2145552 w 2490316"/>
                          <a:gd name="connsiteY12" fmla="*/ 4592901 h 6674644"/>
                          <a:gd name="connsiteX13" fmla="*/ 2145552 w 2490316"/>
                          <a:gd name="connsiteY13" fmla="*/ 5821987 h 6674644"/>
                          <a:gd name="connsiteX14" fmla="*/ 2145164 w 2490316"/>
                          <a:gd name="connsiteY14" fmla="*/ 5823909 h 6674644"/>
                          <a:gd name="connsiteX15" fmla="*/ 2145164 w 2490316"/>
                          <a:gd name="connsiteY15" fmla="*/ 6244456 h 6674644"/>
                          <a:gd name="connsiteX16" fmla="*/ 2209377 w 2490316"/>
                          <a:gd name="connsiteY16" fmla="*/ 6341331 h 6674644"/>
                          <a:gd name="connsiteX17" fmla="*/ 2232366 w 2490316"/>
                          <a:gd name="connsiteY17" fmla="*/ 6345972 h 6674644"/>
                          <a:gd name="connsiteX18" fmla="*/ 2232366 w 2490316"/>
                          <a:gd name="connsiteY18" fmla="*/ 6348412 h 6674644"/>
                          <a:gd name="connsiteX19" fmla="*/ 2366525 w 2490316"/>
                          <a:gd name="connsiteY19" fmla="*/ 6348412 h 6674644"/>
                          <a:gd name="connsiteX20" fmla="*/ 2366525 w 2490316"/>
                          <a:gd name="connsiteY20" fmla="*/ 6349594 h 6674644"/>
                          <a:gd name="connsiteX21" fmla="*/ 2384222 w 2490316"/>
                          <a:gd name="connsiteY21" fmla="*/ 6349594 h 6674644"/>
                          <a:gd name="connsiteX22" fmla="*/ 2489359 w 2490316"/>
                          <a:gd name="connsiteY22" fmla="*/ 6454731 h 6674644"/>
                          <a:gd name="connsiteX23" fmla="*/ 2489359 w 2490316"/>
                          <a:gd name="connsiteY23" fmla="*/ 6475378 h 6674644"/>
                          <a:gd name="connsiteX24" fmla="*/ 2490316 w 2490316"/>
                          <a:gd name="connsiteY24" fmla="*/ 6475378 h 6674644"/>
                          <a:gd name="connsiteX25" fmla="*/ 2490316 w 2490316"/>
                          <a:gd name="connsiteY25" fmla="*/ 6569462 h 6674644"/>
                          <a:gd name="connsiteX26" fmla="*/ 2385179 w 2490316"/>
                          <a:gd name="connsiteY26" fmla="*/ 6674599 h 6674644"/>
                          <a:gd name="connsiteX27" fmla="*/ 2366525 w 2490316"/>
                          <a:gd name="connsiteY27" fmla="*/ 6674599 h 6674644"/>
                          <a:gd name="connsiteX28" fmla="*/ 2366525 w 2490316"/>
                          <a:gd name="connsiteY28" fmla="*/ 6674644 h 6674644"/>
                          <a:gd name="connsiteX29" fmla="*/ 2087378 w 2490316"/>
                          <a:gd name="connsiteY29" fmla="*/ 6674644 h 6674644"/>
                          <a:gd name="connsiteX30" fmla="*/ 2087378 w 2490316"/>
                          <a:gd name="connsiteY30" fmla="*/ 6674598 h 6674644"/>
                          <a:gd name="connsiteX31" fmla="*/ 1419873 w 2490316"/>
                          <a:gd name="connsiteY31" fmla="*/ 6674598 h 6674644"/>
                          <a:gd name="connsiteX32" fmla="*/ 1412295 w 2490316"/>
                          <a:gd name="connsiteY32" fmla="*/ 6673068 h 6674644"/>
                          <a:gd name="connsiteX33" fmla="*/ 955653 w 2490316"/>
                          <a:gd name="connsiteY33" fmla="*/ 6673068 h 6674644"/>
                          <a:gd name="connsiteX34" fmla="*/ 484888 w 2490316"/>
                          <a:gd name="connsiteY34" fmla="*/ 6673068 h 6674644"/>
                          <a:gd name="connsiteX35" fmla="*/ 0 w 2490316"/>
                          <a:gd name="connsiteY35" fmla="*/ 6673068 h 6674644"/>
                          <a:gd name="connsiteX36" fmla="*/ 0 w 2490316"/>
                          <a:gd name="connsiteY36" fmla="*/ 6005761 h 6674644"/>
                          <a:gd name="connsiteX37" fmla="*/ 0 w 2490316"/>
                          <a:gd name="connsiteY37" fmla="*/ 5204993 h 6674644"/>
                          <a:gd name="connsiteX38" fmla="*/ 0 w 2490316"/>
                          <a:gd name="connsiteY38" fmla="*/ 4404225 h 6674644"/>
                          <a:gd name="connsiteX39" fmla="*/ 0 w 2490316"/>
                          <a:gd name="connsiteY39" fmla="*/ 3870379 h 6674644"/>
                          <a:gd name="connsiteX40" fmla="*/ 0 w 2490316"/>
                          <a:gd name="connsiteY40" fmla="*/ 3336534 h 6674644"/>
                          <a:gd name="connsiteX41" fmla="*/ 0 w 2490316"/>
                          <a:gd name="connsiteY41" fmla="*/ 2535766 h 6674644"/>
                          <a:gd name="connsiteX42" fmla="*/ 0 w 2490316"/>
                          <a:gd name="connsiteY42" fmla="*/ 2001920 h 6674644"/>
                          <a:gd name="connsiteX43" fmla="*/ 0 w 2490316"/>
                          <a:gd name="connsiteY43" fmla="*/ 1267883 h 6674644"/>
                          <a:gd name="connsiteX44" fmla="*/ 0 w 2490316"/>
                          <a:gd name="connsiteY44" fmla="*/ 734037 h 6674644"/>
                          <a:gd name="connsiteX45" fmla="*/ 0 w 2490316"/>
                          <a:gd name="connsiteY45" fmla="*/ 0 h 66746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</a:cxnLst>
                        <a:rect l="l" t="t" r="r" b="b"/>
                        <a:pathLst>
                          <a:path w="2490316" h="6674644" fill="none" extrusionOk="0">
                            <a:moveTo>
                              <a:pt x="0" y="0"/>
                            </a:moveTo>
                            <a:cubicBezTo>
                              <a:pt x="155885" y="-7687"/>
                              <a:pt x="297172" y="13869"/>
                              <a:pt x="472021" y="0"/>
                            </a:cubicBezTo>
                            <a:cubicBezTo>
                              <a:pt x="646870" y="-13869"/>
                              <a:pt x="831837" y="25611"/>
                              <a:pt x="1029865" y="0"/>
                            </a:cubicBezTo>
                            <a:cubicBezTo>
                              <a:pt x="1227893" y="-25611"/>
                              <a:pt x="1453521" y="-25437"/>
                              <a:pt x="1609164" y="0"/>
                            </a:cubicBezTo>
                            <a:cubicBezTo>
                              <a:pt x="1764807" y="25437"/>
                              <a:pt x="1917854" y="11017"/>
                              <a:pt x="2145552" y="0"/>
                            </a:cubicBezTo>
                            <a:cubicBezTo>
                              <a:pt x="2122457" y="195267"/>
                              <a:pt x="2156554" y="400166"/>
                              <a:pt x="2145552" y="588668"/>
                            </a:cubicBezTo>
                            <a:cubicBezTo>
                              <a:pt x="2134550" y="777170"/>
                              <a:pt x="2122404" y="1004850"/>
                              <a:pt x="2145552" y="1119115"/>
                            </a:cubicBezTo>
                            <a:cubicBezTo>
                              <a:pt x="2168700" y="1233380"/>
                              <a:pt x="2155516" y="1413832"/>
                              <a:pt x="2145552" y="1591343"/>
                            </a:cubicBezTo>
                            <a:cubicBezTo>
                              <a:pt x="2135588" y="1768854"/>
                              <a:pt x="2162630" y="1944917"/>
                              <a:pt x="2145552" y="2121791"/>
                            </a:cubicBezTo>
                            <a:cubicBezTo>
                              <a:pt x="2128474" y="2298665"/>
                              <a:pt x="2142634" y="2448797"/>
                              <a:pt x="2145552" y="2652239"/>
                            </a:cubicBezTo>
                            <a:cubicBezTo>
                              <a:pt x="2148470" y="2855681"/>
                              <a:pt x="2145359" y="2963702"/>
                              <a:pt x="2145552" y="3124466"/>
                            </a:cubicBezTo>
                            <a:cubicBezTo>
                              <a:pt x="2145745" y="3285230"/>
                              <a:pt x="2136993" y="3699832"/>
                              <a:pt x="2145552" y="3887794"/>
                            </a:cubicBezTo>
                            <a:cubicBezTo>
                              <a:pt x="2154111" y="4075756"/>
                              <a:pt x="2119846" y="4393139"/>
                              <a:pt x="2145552" y="4592901"/>
                            </a:cubicBezTo>
                            <a:cubicBezTo>
                              <a:pt x="2171258" y="4792663"/>
                              <a:pt x="2174211" y="5498399"/>
                              <a:pt x="2145552" y="5821987"/>
                            </a:cubicBezTo>
                            <a:cubicBezTo>
                              <a:pt x="2145378" y="5822638"/>
                              <a:pt x="2145203" y="5823341"/>
                              <a:pt x="2145164" y="5823909"/>
                            </a:cubicBezTo>
                            <a:cubicBezTo>
                              <a:pt x="2155967" y="6021832"/>
                              <a:pt x="2162244" y="6043276"/>
                              <a:pt x="2145164" y="6244456"/>
                            </a:cubicBezTo>
                            <a:cubicBezTo>
                              <a:pt x="2151852" y="6286968"/>
                              <a:pt x="2170845" y="6334262"/>
                              <a:pt x="2209377" y="6341331"/>
                            </a:cubicBezTo>
                            <a:cubicBezTo>
                              <a:pt x="2218121" y="6341953"/>
                              <a:pt x="2225969" y="6344087"/>
                              <a:pt x="2232366" y="6345972"/>
                            </a:cubicBezTo>
                            <a:cubicBezTo>
                              <a:pt x="2232404" y="6346545"/>
                              <a:pt x="2232246" y="6347883"/>
                              <a:pt x="2232366" y="6348412"/>
                            </a:cubicBezTo>
                            <a:cubicBezTo>
                              <a:pt x="2292005" y="6349746"/>
                              <a:pt x="2320794" y="6349556"/>
                              <a:pt x="2366525" y="6348412"/>
                            </a:cubicBezTo>
                            <a:cubicBezTo>
                              <a:pt x="2366468" y="6348795"/>
                              <a:pt x="2366572" y="6349116"/>
                              <a:pt x="2366525" y="6349594"/>
                            </a:cubicBezTo>
                            <a:cubicBezTo>
                              <a:pt x="2374330" y="6349105"/>
                              <a:pt x="2376057" y="6348991"/>
                              <a:pt x="2384222" y="6349594"/>
                            </a:cubicBezTo>
                            <a:cubicBezTo>
                              <a:pt x="2450956" y="6348451"/>
                              <a:pt x="2485996" y="6408019"/>
                              <a:pt x="2489359" y="6454731"/>
                            </a:cubicBezTo>
                            <a:cubicBezTo>
                              <a:pt x="2489512" y="6463132"/>
                              <a:pt x="2489820" y="6468766"/>
                              <a:pt x="2489359" y="6475378"/>
                            </a:cubicBezTo>
                            <a:cubicBezTo>
                              <a:pt x="2489562" y="6475424"/>
                              <a:pt x="2490013" y="6475414"/>
                              <a:pt x="2490316" y="6475378"/>
                            </a:cubicBezTo>
                            <a:cubicBezTo>
                              <a:pt x="2487202" y="6505149"/>
                              <a:pt x="2492598" y="6523274"/>
                              <a:pt x="2490316" y="6569462"/>
                            </a:cubicBezTo>
                            <a:cubicBezTo>
                              <a:pt x="2485575" y="6626604"/>
                              <a:pt x="2434625" y="6673558"/>
                              <a:pt x="2385179" y="6674599"/>
                            </a:cubicBezTo>
                            <a:cubicBezTo>
                              <a:pt x="2377892" y="6675062"/>
                              <a:pt x="2374344" y="6674702"/>
                              <a:pt x="2366525" y="6674599"/>
                            </a:cubicBezTo>
                            <a:cubicBezTo>
                              <a:pt x="2366526" y="6674619"/>
                              <a:pt x="2366525" y="6674622"/>
                              <a:pt x="2366525" y="6674644"/>
                            </a:cubicBezTo>
                            <a:cubicBezTo>
                              <a:pt x="2253429" y="6664276"/>
                              <a:pt x="2147303" y="6686228"/>
                              <a:pt x="2087378" y="6674644"/>
                            </a:cubicBezTo>
                            <a:cubicBezTo>
                              <a:pt x="2087377" y="6674635"/>
                              <a:pt x="2087379" y="6674608"/>
                              <a:pt x="2087378" y="6674598"/>
                            </a:cubicBezTo>
                            <a:cubicBezTo>
                              <a:pt x="1815940" y="6672929"/>
                              <a:pt x="1645229" y="6680485"/>
                              <a:pt x="1419873" y="6674598"/>
                            </a:cubicBezTo>
                            <a:cubicBezTo>
                              <a:pt x="1417802" y="6674315"/>
                              <a:pt x="1413856" y="6673777"/>
                              <a:pt x="1412295" y="6673068"/>
                            </a:cubicBezTo>
                            <a:cubicBezTo>
                              <a:pt x="1290050" y="6679820"/>
                              <a:pt x="1127801" y="6678033"/>
                              <a:pt x="955653" y="6673068"/>
                            </a:cubicBezTo>
                            <a:cubicBezTo>
                              <a:pt x="783505" y="6668103"/>
                              <a:pt x="595734" y="6650147"/>
                              <a:pt x="484888" y="6673068"/>
                            </a:cubicBezTo>
                            <a:cubicBezTo>
                              <a:pt x="374042" y="6695989"/>
                              <a:pt x="101741" y="6676204"/>
                              <a:pt x="0" y="6673068"/>
                            </a:cubicBezTo>
                            <a:cubicBezTo>
                              <a:pt x="-11239" y="6423457"/>
                              <a:pt x="-26224" y="6212329"/>
                              <a:pt x="0" y="6005761"/>
                            </a:cubicBezTo>
                            <a:cubicBezTo>
                              <a:pt x="26224" y="5799193"/>
                              <a:pt x="20513" y="5550447"/>
                              <a:pt x="0" y="5204993"/>
                            </a:cubicBezTo>
                            <a:cubicBezTo>
                              <a:pt x="-20513" y="4859539"/>
                              <a:pt x="-3750" y="4623612"/>
                              <a:pt x="0" y="4404225"/>
                            </a:cubicBezTo>
                            <a:cubicBezTo>
                              <a:pt x="3750" y="4184838"/>
                              <a:pt x="-18259" y="4124356"/>
                              <a:pt x="0" y="3870379"/>
                            </a:cubicBezTo>
                            <a:cubicBezTo>
                              <a:pt x="18259" y="3616402"/>
                              <a:pt x="-15987" y="3495233"/>
                              <a:pt x="0" y="3336534"/>
                            </a:cubicBezTo>
                            <a:cubicBezTo>
                              <a:pt x="15987" y="3177836"/>
                              <a:pt x="36901" y="2927508"/>
                              <a:pt x="0" y="2535766"/>
                            </a:cubicBezTo>
                            <a:cubicBezTo>
                              <a:pt x="-36901" y="2144024"/>
                              <a:pt x="20342" y="2213982"/>
                              <a:pt x="0" y="2001920"/>
                            </a:cubicBezTo>
                            <a:cubicBezTo>
                              <a:pt x="-20342" y="1789858"/>
                              <a:pt x="-32254" y="1521453"/>
                              <a:pt x="0" y="1267883"/>
                            </a:cubicBezTo>
                            <a:cubicBezTo>
                              <a:pt x="32254" y="1014313"/>
                              <a:pt x="16662" y="882595"/>
                              <a:pt x="0" y="734037"/>
                            </a:cubicBezTo>
                            <a:cubicBezTo>
                              <a:pt x="-16662" y="585479"/>
                              <a:pt x="16107" y="212423"/>
                              <a:pt x="0" y="0"/>
                            </a:cubicBezTo>
                            <a:close/>
                          </a:path>
                          <a:path w="2490316" h="6674644" stroke="0" extrusionOk="0">
                            <a:moveTo>
                              <a:pt x="0" y="0"/>
                            </a:moveTo>
                            <a:cubicBezTo>
                              <a:pt x="262646" y="-3210"/>
                              <a:pt x="323408" y="-24519"/>
                              <a:pt x="579299" y="0"/>
                            </a:cubicBezTo>
                            <a:cubicBezTo>
                              <a:pt x="835190" y="24519"/>
                              <a:pt x="903251" y="19440"/>
                              <a:pt x="1051320" y="0"/>
                            </a:cubicBezTo>
                            <a:cubicBezTo>
                              <a:pt x="1199389" y="-19440"/>
                              <a:pt x="1392480" y="-23657"/>
                              <a:pt x="1544797" y="0"/>
                            </a:cubicBezTo>
                            <a:cubicBezTo>
                              <a:pt x="1697114" y="23657"/>
                              <a:pt x="2003737" y="-15008"/>
                              <a:pt x="2145552" y="0"/>
                            </a:cubicBezTo>
                            <a:cubicBezTo>
                              <a:pt x="2120753" y="284056"/>
                              <a:pt x="2163791" y="449645"/>
                              <a:pt x="2145552" y="646887"/>
                            </a:cubicBezTo>
                            <a:cubicBezTo>
                              <a:pt x="2127313" y="844129"/>
                              <a:pt x="2160474" y="943398"/>
                              <a:pt x="2145552" y="1119115"/>
                            </a:cubicBezTo>
                            <a:cubicBezTo>
                              <a:pt x="2130630" y="1294832"/>
                              <a:pt x="2138970" y="1514051"/>
                              <a:pt x="2145552" y="1707783"/>
                            </a:cubicBezTo>
                            <a:cubicBezTo>
                              <a:pt x="2152134" y="1901515"/>
                              <a:pt x="2153697" y="2147083"/>
                              <a:pt x="2145552" y="2471110"/>
                            </a:cubicBezTo>
                            <a:cubicBezTo>
                              <a:pt x="2137407" y="2795137"/>
                              <a:pt x="2133854" y="2784198"/>
                              <a:pt x="2145552" y="2943338"/>
                            </a:cubicBezTo>
                            <a:cubicBezTo>
                              <a:pt x="2157250" y="3102478"/>
                              <a:pt x="2132728" y="3527589"/>
                              <a:pt x="2145552" y="3706665"/>
                            </a:cubicBezTo>
                            <a:cubicBezTo>
                              <a:pt x="2158376" y="3885741"/>
                              <a:pt x="2153652" y="4152205"/>
                              <a:pt x="2145552" y="4411772"/>
                            </a:cubicBezTo>
                            <a:cubicBezTo>
                              <a:pt x="2137452" y="4671339"/>
                              <a:pt x="2172418" y="4820871"/>
                              <a:pt x="2145552" y="5175100"/>
                            </a:cubicBezTo>
                            <a:cubicBezTo>
                              <a:pt x="2118686" y="5529329"/>
                              <a:pt x="2121298" y="5505592"/>
                              <a:pt x="2145552" y="5821987"/>
                            </a:cubicBezTo>
                            <a:cubicBezTo>
                              <a:pt x="2145404" y="5822557"/>
                              <a:pt x="2145210" y="5823286"/>
                              <a:pt x="2145164" y="5823909"/>
                            </a:cubicBezTo>
                            <a:cubicBezTo>
                              <a:pt x="2141523" y="5939041"/>
                              <a:pt x="2140716" y="6052550"/>
                              <a:pt x="2145164" y="6244456"/>
                            </a:cubicBezTo>
                            <a:cubicBezTo>
                              <a:pt x="2143645" y="6293490"/>
                              <a:pt x="2174701" y="6326317"/>
                              <a:pt x="2209377" y="6341331"/>
                            </a:cubicBezTo>
                            <a:cubicBezTo>
                              <a:pt x="2218997" y="6343637"/>
                              <a:pt x="2223537" y="6343608"/>
                              <a:pt x="2232366" y="6345972"/>
                            </a:cubicBezTo>
                            <a:cubicBezTo>
                              <a:pt x="2232426" y="6346711"/>
                              <a:pt x="2232390" y="6347284"/>
                              <a:pt x="2232366" y="6348412"/>
                            </a:cubicBezTo>
                            <a:cubicBezTo>
                              <a:pt x="2295767" y="6343426"/>
                              <a:pt x="2311354" y="6354163"/>
                              <a:pt x="2366525" y="6348412"/>
                            </a:cubicBezTo>
                            <a:cubicBezTo>
                              <a:pt x="2366503" y="6348858"/>
                              <a:pt x="2366556" y="6349022"/>
                              <a:pt x="2366525" y="6349594"/>
                            </a:cubicBezTo>
                            <a:cubicBezTo>
                              <a:pt x="2374161" y="6349887"/>
                              <a:pt x="2376724" y="6348932"/>
                              <a:pt x="2384222" y="6349594"/>
                            </a:cubicBezTo>
                            <a:cubicBezTo>
                              <a:pt x="2443845" y="6347433"/>
                              <a:pt x="2487705" y="6390812"/>
                              <a:pt x="2489359" y="6454731"/>
                            </a:cubicBezTo>
                            <a:cubicBezTo>
                              <a:pt x="2488556" y="6460160"/>
                              <a:pt x="2489481" y="6467823"/>
                              <a:pt x="2489359" y="6475378"/>
                            </a:cubicBezTo>
                            <a:cubicBezTo>
                              <a:pt x="2489647" y="6475418"/>
                              <a:pt x="2489900" y="6475367"/>
                              <a:pt x="2490316" y="6475378"/>
                            </a:cubicBezTo>
                            <a:cubicBezTo>
                              <a:pt x="2489430" y="6509921"/>
                              <a:pt x="2493739" y="6532400"/>
                              <a:pt x="2490316" y="6569462"/>
                            </a:cubicBezTo>
                            <a:cubicBezTo>
                              <a:pt x="2485520" y="6623623"/>
                              <a:pt x="2450138" y="6674071"/>
                              <a:pt x="2385179" y="6674599"/>
                            </a:cubicBezTo>
                            <a:cubicBezTo>
                              <a:pt x="2379293" y="6674908"/>
                              <a:pt x="2373765" y="6674550"/>
                              <a:pt x="2366525" y="6674599"/>
                            </a:cubicBezTo>
                            <a:cubicBezTo>
                              <a:pt x="2366524" y="6674611"/>
                              <a:pt x="2366525" y="6674623"/>
                              <a:pt x="2366525" y="6674644"/>
                            </a:cubicBezTo>
                            <a:cubicBezTo>
                              <a:pt x="2238560" y="6677595"/>
                              <a:pt x="2150768" y="6674753"/>
                              <a:pt x="2087378" y="6674644"/>
                            </a:cubicBezTo>
                            <a:cubicBezTo>
                              <a:pt x="2087377" y="6674627"/>
                              <a:pt x="2087379" y="6674619"/>
                              <a:pt x="2087378" y="6674598"/>
                            </a:cubicBezTo>
                            <a:cubicBezTo>
                              <a:pt x="1948283" y="6667739"/>
                              <a:pt x="1609842" y="6701483"/>
                              <a:pt x="1419873" y="6674598"/>
                            </a:cubicBezTo>
                            <a:cubicBezTo>
                              <a:pt x="1416959" y="6673936"/>
                              <a:pt x="1414162" y="6673755"/>
                              <a:pt x="1412295" y="6673068"/>
                            </a:cubicBezTo>
                            <a:cubicBezTo>
                              <a:pt x="1221291" y="6658425"/>
                              <a:pt x="1159181" y="6666062"/>
                              <a:pt x="983899" y="6673068"/>
                            </a:cubicBezTo>
                            <a:cubicBezTo>
                              <a:pt x="808617" y="6680074"/>
                              <a:pt x="731991" y="6651661"/>
                              <a:pt x="484888" y="6673068"/>
                            </a:cubicBezTo>
                            <a:cubicBezTo>
                              <a:pt x="237785" y="6694475"/>
                              <a:pt x="103344" y="6682696"/>
                              <a:pt x="0" y="6673068"/>
                            </a:cubicBezTo>
                            <a:cubicBezTo>
                              <a:pt x="-12740" y="6469630"/>
                              <a:pt x="-19496" y="6381484"/>
                              <a:pt x="0" y="6205953"/>
                            </a:cubicBezTo>
                            <a:cubicBezTo>
                              <a:pt x="19496" y="6030423"/>
                              <a:pt x="-13933" y="5699363"/>
                              <a:pt x="0" y="5471916"/>
                            </a:cubicBezTo>
                            <a:cubicBezTo>
                              <a:pt x="13933" y="5244469"/>
                              <a:pt x="25997" y="5161630"/>
                              <a:pt x="0" y="4871340"/>
                            </a:cubicBezTo>
                            <a:cubicBezTo>
                              <a:pt x="-25997" y="4581050"/>
                              <a:pt x="-25868" y="4405392"/>
                              <a:pt x="0" y="4137302"/>
                            </a:cubicBezTo>
                            <a:cubicBezTo>
                              <a:pt x="25868" y="3869212"/>
                              <a:pt x="17032" y="3780399"/>
                              <a:pt x="0" y="3536726"/>
                            </a:cubicBezTo>
                            <a:cubicBezTo>
                              <a:pt x="-17032" y="3293053"/>
                              <a:pt x="-38346" y="3010095"/>
                              <a:pt x="0" y="2735958"/>
                            </a:cubicBezTo>
                            <a:cubicBezTo>
                              <a:pt x="38346" y="2461821"/>
                              <a:pt x="-25455" y="2219100"/>
                              <a:pt x="0" y="1935190"/>
                            </a:cubicBezTo>
                            <a:cubicBezTo>
                              <a:pt x="25455" y="1651280"/>
                              <a:pt x="-21150" y="1513039"/>
                              <a:pt x="0" y="1267883"/>
                            </a:cubicBezTo>
                            <a:cubicBezTo>
                              <a:pt x="21150" y="1022727"/>
                              <a:pt x="7967" y="1016878"/>
                              <a:pt x="0" y="800768"/>
                            </a:cubicBezTo>
                            <a:cubicBezTo>
                              <a:pt x="-7967" y="584658"/>
                              <a:pt x="29640" y="1737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  <p:pic>
            <p:nvPicPr>
              <p:cNvPr id="104" name="Grafik 10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1B5900-9FAE-43E0-AE10-205DD3F48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0B093F48-DAA4-4A99-A32C-891FB3925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66" y="204636"/>
              <a:ext cx="1633771" cy="305602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25365D53-9414-4FA7-912D-87EE20EACB30}"/>
              </a:ext>
            </a:extLst>
          </p:cNvPr>
          <p:cNvSpPr txBox="1"/>
          <p:nvPr/>
        </p:nvSpPr>
        <p:spPr>
          <a:xfrm>
            <a:off x="131919" y="1946430"/>
            <a:ext cx="1318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START COUNTING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460274F5-EE5A-4633-A4F6-40CBFB8BCE01}"/>
              </a:ext>
            </a:extLst>
          </p:cNvPr>
          <p:cNvGrpSpPr/>
          <p:nvPr/>
        </p:nvGrpSpPr>
        <p:grpSpPr>
          <a:xfrm>
            <a:off x="239237" y="2227571"/>
            <a:ext cx="1640842" cy="264074"/>
            <a:chOff x="239237" y="2272707"/>
            <a:chExt cx="1640842" cy="264074"/>
          </a:xfrm>
        </p:grpSpPr>
        <p:sp>
          <p:nvSpPr>
            <p:cNvPr id="98" name="Flussdiagramm: Alternativer Prozess 97">
              <a:extLst>
                <a:ext uri="{FF2B5EF4-FFF2-40B4-BE49-F238E27FC236}">
                  <a16:creationId xmlns:a16="http://schemas.microsoft.com/office/drawing/2014/main" id="{F361EF3B-6C23-44F9-A90B-8FB71DF30BCE}"/>
                </a:ext>
              </a:extLst>
            </p:cNvPr>
            <p:cNvSpPr/>
            <p:nvPr/>
          </p:nvSpPr>
          <p:spPr>
            <a:xfrm>
              <a:off x="239237" y="2278874"/>
              <a:ext cx="771643" cy="257907"/>
            </a:xfrm>
            <a:prstGeom prst="flowChartAlternateProcess">
              <a:avLst/>
            </a:prstGeom>
            <a:solidFill>
              <a:srgbClr val="062C50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LEFT</a:t>
              </a:r>
            </a:p>
          </p:txBody>
        </p:sp>
        <p:sp>
          <p:nvSpPr>
            <p:cNvPr id="99" name="Flussdiagramm: Alternativer Prozess 98">
              <a:extLst>
                <a:ext uri="{FF2B5EF4-FFF2-40B4-BE49-F238E27FC236}">
                  <a16:creationId xmlns:a16="http://schemas.microsoft.com/office/drawing/2014/main" id="{19E483A4-8B74-46B2-A4DA-9F90E2321834}"/>
                </a:ext>
              </a:extLst>
            </p:cNvPr>
            <p:cNvSpPr/>
            <p:nvPr/>
          </p:nvSpPr>
          <p:spPr>
            <a:xfrm>
              <a:off x="1108436" y="2272707"/>
              <a:ext cx="771643" cy="257907"/>
            </a:xfrm>
            <a:prstGeom prst="flowChartAlternateProcess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RIGHT</a:t>
              </a:r>
            </a:p>
          </p:txBody>
        </p:sp>
      </p:grpSp>
      <p:sp>
        <p:nvSpPr>
          <p:cNvPr id="52" name="Textfeld 51">
            <a:extLst>
              <a:ext uri="{FF2B5EF4-FFF2-40B4-BE49-F238E27FC236}">
                <a16:creationId xmlns:a16="http://schemas.microsoft.com/office/drawing/2014/main" id="{1B0DDFD2-F98F-4D4A-A7B0-01B475B7D370}"/>
              </a:ext>
            </a:extLst>
          </p:cNvPr>
          <p:cNvSpPr txBox="1"/>
          <p:nvPr/>
        </p:nvSpPr>
        <p:spPr>
          <a:xfrm>
            <a:off x="129260" y="2783683"/>
            <a:ext cx="98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EDIT NUMBER OF ROWS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07B1FAF0-D49A-40B9-8394-83A8B2EF012C}"/>
              </a:ext>
            </a:extLst>
          </p:cNvPr>
          <p:cNvGrpSpPr/>
          <p:nvPr/>
        </p:nvGrpSpPr>
        <p:grpSpPr>
          <a:xfrm flipH="1">
            <a:off x="1109389" y="2819433"/>
            <a:ext cx="315126" cy="315126"/>
            <a:chOff x="1568294" y="2733374"/>
            <a:chExt cx="168168" cy="168168"/>
          </a:xfrm>
        </p:grpSpPr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5DDB427E-D0DD-46EF-8EFD-FA05EAC7DCFD}"/>
                </a:ext>
              </a:extLst>
            </p:cNvPr>
            <p:cNvSpPr/>
            <p:nvPr/>
          </p:nvSpPr>
          <p:spPr>
            <a:xfrm>
              <a:off x="1568294" y="2733374"/>
              <a:ext cx="168168" cy="168168"/>
            </a:xfrm>
            <a:prstGeom prst="ellipse">
              <a:avLst/>
            </a:prstGeom>
            <a:solidFill>
              <a:srgbClr val="6780A2"/>
            </a:solidFill>
            <a:ln w="38100">
              <a:solidFill>
                <a:srgbClr val="052E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2" name="Grafik 71">
              <a:extLst>
                <a:ext uri="{FF2B5EF4-FFF2-40B4-BE49-F238E27FC236}">
                  <a16:creationId xmlns:a16="http://schemas.microsoft.com/office/drawing/2014/main" id="{0A0C28E7-9C35-40A2-9199-E74812BC8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56" t="22470" r="35845" b="36131"/>
            <a:stretch/>
          </p:blipFill>
          <p:spPr>
            <a:xfrm>
              <a:off x="1607343" y="2769396"/>
              <a:ext cx="95250" cy="95250"/>
            </a:xfrm>
            <a:prstGeom prst="rect">
              <a:avLst/>
            </a:prstGeom>
          </p:spPr>
        </p:pic>
      </p:grpSp>
      <p:pic>
        <p:nvPicPr>
          <p:cNvPr id="70" name="Grafik 69">
            <a:extLst>
              <a:ext uri="{FF2B5EF4-FFF2-40B4-BE49-F238E27FC236}">
                <a16:creationId xmlns:a16="http://schemas.microsoft.com/office/drawing/2014/main" id="{1AF11651-C048-4835-87A7-07D4B47E018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17"/>
            <a:ext cx="205261" cy="102630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5C3E7ACB-81AC-4FE1-9D67-C40486EF56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4099" y="5689103"/>
            <a:ext cx="264922" cy="264922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D9E5BDF-F580-4CD6-B07A-247CF34807EE}"/>
              </a:ext>
            </a:extLst>
          </p:cNvPr>
          <p:cNvGrpSpPr/>
          <p:nvPr/>
        </p:nvGrpSpPr>
        <p:grpSpPr>
          <a:xfrm flipH="1">
            <a:off x="1426152" y="3476328"/>
            <a:ext cx="455745" cy="251860"/>
            <a:chOff x="1426152" y="3176078"/>
            <a:chExt cx="455745" cy="251860"/>
          </a:xfrm>
        </p:grpSpPr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AF249137-95FA-4A23-A1FA-27F464D194DB}"/>
                </a:ext>
              </a:extLst>
            </p:cNvPr>
            <p:cNvSpPr/>
            <p:nvPr/>
          </p:nvSpPr>
          <p:spPr>
            <a:xfrm rot="10800000" flipH="1">
              <a:off x="1426152" y="3176078"/>
              <a:ext cx="455745" cy="251860"/>
            </a:xfrm>
            <a:custGeom>
              <a:avLst/>
              <a:gdLst>
                <a:gd name="connsiteX0" fmla="*/ 125930 w 455745"/>
                <a:gd name="connsiteY0" fmla="*/ 251860 h 251860"/>
                <a:gd name="connsiteX1" fmla="*/ 203885 w 455745"/>
                <a:gd name="connsiteY1" fmla="*/ 251860 h 251860"/>
                <a:gd name="connsiteX2" fmla="*/ 251860 w 455745"/>
                <a:gd name="connsiteY2" fmla="*/ 251860 h 251860"/>
                <a:gd name="connsiteX3" fmla="*/ 329815 w 455745"/>
                <a:gd name="connsiteY3" fmla="*/ 251860 h 251860"/>
                <a:gd name="connsiteX4" fmla="*/ 455745 w 455745"/>
                <a:gd name="connsiteY4" fmla="*/ 125930 h 251860"/>
                <a:gd name="connsiteX5" fmla="*/ 329815 w 455745"/>
                <a:gd name="connsiteY5" fmla="*/ 0 h 251860"/>
                <a:gd name="connsiteX6" fmla="*/ 251860 w 455745"/>
                <a:gd name="connsiteY6" fmla="*/ 0 h 251860"/>
                <a:gd name="connsiteX7" fmla="*/ 203885 w 455745"/>
                <a:gd name="connsiteY7" fmla="*/ 0 h 251860"/>
                <a:gd name="connsiteX8" fmla="*/ 125930 w 455745"/>
                <a:gd name="connsiteY8" fmla="*/ 0 h 251860"/>
                <a:gd name="connsiteX9" fmla="*/ 0 w 455745"/>
                <a:gd name="connsiteY9" fmla="*/ 125930 h 251860"/>
                <a:gd name="connsiteX10" fmla="*/ 125930 w 455745"/>
                <a:gd name="connsiteY10" fmla="*/ 25186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251860"/>
                  </a:moveTo>
                  <a:lnTo>
                    <a:pt x="203885" y="251860"/>
                  </a:lnTo>
                  <a:lnTo>
                    <a:pt x="251860" y="251860"/>
                  </a:lnTo>
                  <a:lnTo>
                    <a:pt x="329815" y="251860"/>
                  </a:lnTo>
                  <a:cubicBezTo>
                    <a:pt x="399364" y="251860"/>
                    <a:pt x="455745" y="195479"/>
                    <a:pt x="455745" y="125930"/>
                  </a:cubicBezTo>
                  <a:cubicBezTo>
                    <a:pt x="455745" y="56381"/>
                    <a:pt x="399364" y="0"/>
                    <a:pt x="329815" y="0"/>
                  </a:cubicBezTo>
                  <a:lnTo>
                    <a:pt x="251860" y="0"/>
                  </a:lnTo>
                  <a:lnTo>
                    <a:pt x="203885" y="0"/>
                  </a:lnTo>
                  <a:lnTo>
                    <a:pt x="125930" y="0"/>
                  </a:lnTo>
                  <a:cubicBezTo>
                    <a:pt x="56381" y="0"/>
                    <a:pt x="0" y="56381"/>
                    <a:pt x="0" y="125930"/>
                  </a:cubicBezTo>
                  <a:cubicBezTo>
                    <a:pt x="0" y="195479"/>
                    <a:pt x="56381" y="251860"/>
                    <a:pt x="125930" y="251860"/>
                  </a:cubicBezTo>
                  <a:close/>
                </a:path>
              </a:pathLst>
            </a:cu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61" name="Flussdiagramm: Verbinder 60">
              <a:hlinkClick r:id="rId18" action="ppaction://hlinksldjump"/>
              <a:extLst>
                <a:ext uri="{FF2B5EF4-FFF2-40B4-BE49-F238E27FC236}">
                  <a16:creationId xmlns:a16="http://schemas.microsoft.com/office/drawing/2014/main" id="{EB703778-35DA-418B-98DE-777E77F9C365}"/>
                </a:ext>
              </a:extLst>
            </p:cNvPr>
            <p:cNvSpPr/>
            <p:nvPr/>
          </p:nvSpPr>
          <p:spPr>
            <a:xfrm flipH="1">
              <a:off x="1635401" y="3186807"/>
              <a:ext cx="232666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62" name="Textfeld 61">
            <a:extLst>
              <a:ext uri="{FF2B5EF4-FFF2-40B4-BE49-F238E27FC236}">
                <a16:creationId xmlns:a16="http://schemas.microsoft.com/office/drawing/2014/main" id="{4AC98B56-026C-45A7-BD1E-541E6EFE9DAB}"/>
              </a:ext>
            </a:extLst>
          </p:cNvPr>
          <p:cNvSpPr txBox="1"/>
          <p:nvPr/>
        </p:nvSpPr>
        <p:spPr>
          <a:xfrm>
            <a:off x="132813" y="3477133"/>
            <a:ext cx="1159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SEAT NUMBERS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A462DCD7-C31B-415C-9807-17E44059E2A4}"/>
              </a:ext>
            </a:extLst>
          </p:cNvPr>
          <p:cNvSpPr txBox="1"/>
          <p:nvPr/>
        </p:nvSpPr>
        <p:spPr>
          <a:xfrm>
            <a:off x="129769" y="4424834"/>
            <a:ext cx="1159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ROW NUMBERS</a:t>
            </a:r>
          </a:p>
        </p:txBody>
      </p:sp>
      <p:sp>
        <p:nvSpPr>
          <p:cNvPr id="64" name="Freihandform: Form 63">
            <a:extLst>
              <a:ext uri="{FF2B5EF4-FFF2-40B4-BE49-F238E27FC236}">
                <a16:creationId xmlns:a16="http://schemas.microsoft.com/office/drawing/2014/main" id="{6ED7DB2B-251C-40DA-B0DF-FA38869669C9}"/>
              </a:ext>
            </a:extLst>
          </p:cNvPr>
          <p:cNvSpPr/>
          <p:nvPr/>
        </p:nvSpPr>
        <p:spPr>
          <a:xfrm rot="10800000" flipH="1">
            <a:off x="1424296" y="4421241"/>
            <a:ext cx="455745" cy="251860"/>
          </a:xfrm>
          <a:custGeom>
            <a:avLst/>
            <a:gdLst>
              <a:gd name="connsiteX0" fmla="*/ 125930 w 455745"/>
              <a:gd name="connsiteY0" fmla="*/ 251860 h 251860"/>
              <a:gd name="connsiteX1" fmla="*/ 203885 w 455745"/>
              <a:gd name="connsiteY1" fmla="*/ 251860 h 251860"/>
              <a:gd name="connsiteX2" fmla="*/ 251860 w 455745"/>
              <a:gd name="connsiteY2" fmla="*/ 251860 h 251860"/>
              <a:gd name="connsiteX3" fmla="*/ 329815 w 455745"/>
              <a:gd name="connsiteY3" fmla="*/ 251860 h 251860"/>
              <a:gd name="connsiteX4" fmla="*/ 455745 w 455745"/>
              <a:gd name="connsiteY4" fmla="*/ 125930 h 251860"/>
              <a:gd name="connsiteX5" fmla="*/ 329815 w 455745"/>
              <a:gd name="connsiteY5" fmla="*/ 0 h 251860"/>
              <a:gd name="connsiteX6" fmla="*/ 251860 w 455745"/>
              <a:gd name="connsiteY6" fmla="*/ 0 h 251860"/>
              <a:gd name="connsiteX7" fmla="*/ 203885 w 455745"/>
              <a:gd name="connsiteY7" fmla="*/ 0 h 251860"/>
              <a:gd name="connsiteX8" fmla="*/ 125930 w 455745"/>
              <a:gd name="connsiteY8" fmla="*/ 0 h 251860"/>
              <a:gd name="connsiteX9" fmla="*/ 0 w 455745"/>
              <a:gd name="connsiteY9" fmla="*/ 125930 h 251860"/>
              <a:gd name="connsiteX10" fmla="*/ 125930 w 455745"/>
              <a:gd name="connsiteY10" fmla="*/ 25186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251860"/>
                </a:moveTo>
                <a:lnTo>
                  <a:pt x="203885" y="251860"/>
                </a:lnTo>
                <a:lnTo>
                  <a:pt x="251860" y="251860"/>
                </a:lnTo>
                <a:lnTo>
                  <a:pt x="329815" y="251860"/>
                </a:lnTo>
                <a:cubicBezTo>
                  <a:pt x="399364" y="251860"/>
                  <a:pt x="455745" y="195479"/>
                  <a:pt x="455745" y="125930"/>
                </a:cubicBezTo>
                <a:cubicBezTo>
                  <a:pt x="455745" y="56381"/>
                  <a:pt x="399364" y="0"/>
                  <a:pt x="329815" y="0"/>
                </a:cubicBezTo>
                <a:lnTo>
                  <a:pt x="251860" y="0"/>
                </a:lnTo>
                <a:lnTo>
                  <a:pt x="203885" y="0"/>
                </a:lnTo>
                <a:lnTo>
                  <a:pt x="125930" y="0"/>
                </a:lnTo>
                <a:cubicBezTo>
                  <a:pt x="56381" y="0"/>
                  <a:pt x="0" y="56381"/>
                  <a:pt x="0" y="125930"/>
                </a:cubicBezTo>
                <a:cubicBezTo>
                  <a:pt x="0" y="195479"/>
                  <a:pt x="56381" y="251860"/>
                  <a:pt x="125930" y="2518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65" name="Flussdiagramm: Verbinder 64">
            <a:hlinkClick r:id="rId19" action="ppaction://hlinksldjump"/>
            <a:extLst>
              <a:ext uri="{FF2B5EF4-FFF2-40B4-BE49-F238E27FC236}">
                <a16:creationId xmlns:a16="http://schemas.microsoft.com/office/drawing/2014/main" id="{319B60BA-89C0-40C6-9AC6-7184569BF047}"/>
              </a:ext>
            </a:extLst>
          </p:cNvPr>
          <p:cNvSpPr/>
          <p:nvPr/>
        </p:nvSpPr>
        <p:spPr>
          <a:xfrm flipH="1">
            <a:off x="1633544" y="4431970"/>
            <a:ext cx="232667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1E9A432A-EB8C-47D2-BE61-11E29F2C413F}"/>
              </a:ext>
            </a:extLst>
          </p:cNvPr>
          <p:cNvSpPr txBox="1"/>
          <p:nvPr/>
        </p:nvSpPr>
        <p:spPr>
          <a:xfrm>
            <a:off x="129769" y="4826975"/>
            <a:ext cx="1159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LETTERS AS ROW NUMBERS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0BD10F0-AA23-4081-8CB9-6FB8F7E2CE31}"/>
              </a:ext>
            </a:extLst>
          </p:cNvPr>
          <p:cNvGrpSpPr/>
          <p:nvPr/>
        </p:nvGrpSpPr>
        <p:grpSpPr>
          <a:xfrm flipH="1">
            <a:off x="1426735" y="4893930"/>
            <a:ext cx="455745" cy="251860"/>
            <a:chOff x="1426735" y="4593680"/>
            <a:chExt cx="455745" cy="251860"/>
          </a:xfrm>
        </p:grpSpPr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CAC8965D-6D7B-45F9-A76A-C33AD2281FA6}"/>
                </a:ext>
              </a:extLst>
            </p:cNvPr>
            <p:cNvSpPr/>
            <p:nvPr/>
          </p:nvSpPr>
          <p:spPr>
            <a:xfrm>
              <a:off x="1426735" y="4593680"/>
              <a:ext cx="455745" cy="251860"/>
            </a:xfrm>
            <a:custGeom>
              <a:avLst/>
              <a:gdLst>
                <a:gd name="connsiteX0" fmla="*/ 125930 w 455745"/>
                <a:gd name="connsiteY0" fmla="*/ 0 h 251860"/>
                <a:gd name="connsiteX1" fmla="*/ 203885 w 455745"/>
                <a:gd name="connsiteY1" fmla="*/ 0 h 251860"/>
                <a:gd name="connsiteX2" fmla="*/ 251860 w 455745"/>
                <a:gd name="connsiteY2" fmla="*/ 0 h 251860"/>
                <a:gd name="connsiteX3" fmla="*/ 329815 w 455745"/>
                <a:gd name="connsiteY3" fmla="*/ 0 h 251860"/>
                <a:gd name="connsiteX4" fmla="*/ 455745 w 455745"/>
                <a:gd name="connsiteY4" fmla="*/ 125930 h 251860"/>
                <a:gd name="connsiteX5" fmla="*/ 329815 w 455745"/>
                <a:gd name="connsiteY5" fmla="*/ 251860 h 251860"/>
                <a:gd name="connsiteX6" fmla="*/ 251860 w 455745"/>
                <a:gd name="connsiteY6" fmla="*/ 251860 h 251860"/>
                <a:gd name="connsiteX7" fmla="*/ 203885 w 455745"/>
                <a:gd name="connsiteY7" fmla="*/ 251860 h 251860"/>
                <a:gd name="connsiteX8" fmla="*/ 125930 w 455745"/>
                <a:gd name="connsiteY8" fmla="*/ 251860 h 251860"/>
                <a:gd name="connsiteX9" fmla="*/ 0 w 455745"/>
                <a:gd name="connsiteY9" fmla="*/ 125930 h 251860"/>
                <a:gd name="connsiteX10" fmla="*/ 125930 w 455745"/>
                <a:gd name="connsiteY10" fmla="*/ 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0"/>
                  </a:moveTo>
                  <a:lnTo>
                    <a:pt x="203885" y="0"/>
                  </a:lnTo>
                  <a:lnTo>
                    <a:pt x="251860" y="0"/>
                  </a:lnTo>
                  <a:lnTo>
                    <a:pt x="329815" y="0"/>
                  </a:lnTo>
                  <a:cubicBezTo>
                    <a:pt x="399364" y="0"/>
                    <a:pt x="455745" y="56381"/>
                    <a:pt x="455745" y="125930"/>
                  </a:cubicBezTo>
                  <a:cubicBezTo>
                    <a:pt x="455745" y="195479"/>
                    <a:pt x="399364" y="251860"/>
                    <a:pt x="329815" y="251860"/>
                  </a:cubicBezTo>
                  <a:lnTo>
                    <a:pt x="251860" y="251860"/>
                  </a:lnTo>
                  <a:lnTo>
                    <a:pt x="203885" y="251860"/>
                  </a:lnTo>
                  <a:lnTo>
                    <a:pt x="125930" y="251860"/>
                  </a:lnTo>
                  <a:cubicBezTo>
                    <a:pt x="56381" y="251860"/>
                    <a:pt x="0" y="195479"/>
                    <a:pt x="0" y="125930"/>
                  </a:cubicBezTo>
                  <a:cubicBezTo>
                    <a:pt x="0" y="56381"/>
                    <a:pt x="56381" y="0"/>
                    <a:pt x="12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68" name="Flussdiagramm: Verbinder 67">
              <a:hlinkClick r:id="rId20" action="ppaction://hlinksldjump"/>
              <a:extLst>
                <a:ext uri="{FF2B5EF4-FFF2-40B4-BE49-F238E27FC236}">
                  <a16:creationId xmlns:a16="http://schemas.microsoft.com/office/drawing/2014/main" id="{577E1F17-C0C7-48C4-91F5-4817EC92666E}"/>
                </a:ext>
              </a:extLst>
            </p:cNvPr>
            <p:cNvSpPr/>
            <p:nvPr/>
          </p:nvSpPr>
          <p:spPr>
            <a:xfrm>
              <a:off x="1440564" y="4604409"/>
              <a:ext cx="232667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0" name="Ellipse 119">
            <a:extLst>
              <a:ext uri="{FF2B5EF4-FFF2-40B4-BE49-F238E27FC236}">
                <a16:creationId xmlns:a16="http://schemas.microsoft.com/office/drawing/2014/main" id="{5C666D45-AAF9-43DE-A84F-6D597BA50EFE}"/>
              </a:ext>
            </a:extLst>
          </p:cNvPr>
          <p:cNvSpPr/>
          <p:nvPr/>
        </p:nvSpPr>
        <p:spPr>
          <a:xfrm flipH="1">
            <a:off x="1540805" y="2818108"/>
            <a:ext cx="315126" cy="315126"/>
          </a:xfrm>
          <a:prstGeom prst="ellipse">
            <a:avLst/>
          </a:prstGeom>
          <a:solidFill>
            <a:srgbClr val="6780A2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1" name="Grafik 120">
            <a:extLst>
              <a:ext uri="{FF2B5EF4-FFF2-40B4-BE49-F238E27FC236}">
                <a16:creationId xmlns:a16="http://schemas.microsoft.com/office/drawing/2014/main" id="{9C4037B6-DF82-409F-8F62-9EE2586F9FB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17"/>
            <a:ext cx="205261" cy="102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ruppieren 139">
            <a:extLst>
              <a:ext uri="{FF2B5EF4-FFF2-40B4-BE49-F238E27FC236}">
                <a16:creationId xmlns:a16="http://schemas.microsoft.com/office/drawing/2014/main" id="{2E82444A-A619-4F63-A9B1-C69ED00CADB2}"/>
              </a:ext>
            </a:extLst>
          </p:cNvPr>
          <p:cNvGrpSpPr/>
          <p:nvPr/>
        </p:nvGrpSpPr>
        <p:grpSpPr>
          <a:xfrm>
            <a:off x="1424321" y="3949317"/>
            <a:ext cx="455745" cy="251860"/>
            <a:chOff x="1424847" y="3180628"/>
            <a:chExt cx="455745" cy="251860"/>
          </a:xfrm>
          <a:solidFill>
            <a:srgbClr val="92D050"/>
          </a:solidFill>
        </p:grpSpPr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74B5A4DB-B9A6-4463-9225-305201CB455A}"/>
                </a:ext>
              </a:extLst>
            </p:cNvPr>
            <p:cNvSpPr/>
            <p:nvPr/>
          </p:nvSpPr>
          <p:spPr>
            <a:xfrm flipH="1">
              <a:off x="1424847" y="3180628"/>
              <a:ext cx="455745" cy="251860"/>
            </a:xfrm>
            <a:custGeom>
              <a:avLst/>
              <a:gdLst>
                <a:gd name="connsiteX0" fmla="*/ 125930 w 455745"/>
                <a:gd name="connsiteY0" fmla="*/ 0 h 251860"/>
                <a:gd name="connsiteX1" fmla="*/ 203885 w 455745"/>
                <a:gd name="connsiteY1" fmla="*/ 0 h 251860"/>
                <a:gd name="connsiteX2" fmla="*/ 251860 w 455745"/>
                <a:gd name="connsiteY2" fmla="*/ 0 h 251860"/>
                <a:gd name="connsiteX3" fmla="*/ 329815 w 455745"/>
                <a:gd name="connsiteY3" fmla="*/ 0 h 251860"/>
                <a:gd name="connsiteX4" fmla="*/ 455745 w 455745"/>
                <a:gd name="connsiteY4" fmla="*/ 125930 h 251860"/>
                <a:gd name="connsiteX5" fmla="*/ 329815 w 455745"/>
                <a:gd name="connsiteY5" fmla="*/ 251860 h 251860"/>
                <a:gd name="connsiteX6" fmla="*/ 251860 w 455745"/>
                <a:gd name="connsiteY6" fmla="*/ 251860 h 251860"/>
                <a:gd name="connsiteX7" fmla="*/ 203885 w 455745"/>
                <a:gd name="connsiteY7" fmla="*/ 251860 h 251860"/>
                <a:gd name="connsiteX8" fmla="*/ 125930 w 455745"/>
                <a:gd name="connsiteY8" fmla="*/ 251860 h 251860"/>
                <a:gd name="connsiteX9" fmla="*/ 0 w 455745"/>
                <a:gd name="connsiteY9" fmla="*/ 125930 h 251860"/>
                <a:gd name="connsiteX10" fmla="*/ 125930 w 455745"/>
                <a:gd name="connsiteY10" fmla="*/ 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0"/>
                  </a:moveTo>
                  <a:lnTo>
                    <a:pt x="203885" y="0"/>
                  </a:lnTo>
                  <a:lnTo>
                    <a:pt x="251860" y="0"/>
                  </a:lnTo>
                  <a:lnTo>
                    <a:pt x="329815" y="0"/>
                  </a:lnTo>
                  <a:cubicBezTo>
                    <a:pt x="399364" y="0"/>
                    <a:pt x="455745" y="56381"/>
                    <a:pt x="455745" y="125930"/>
                  </a:cubicBezTo>
                  <a:cubicBezTo>
                    <a:pt x="455745" y="195479"/>
                    <a:pt x="399364" y="251860"/>
                    <a:pt x="329815" y="251860"/>
                  </a:cubicBezTo>
                  <a:lnTo>
                    <a:pt x="251860" y="251860"/>
                  </a:lnTo>
                  <a:lnTo>
                    <a:pt x="203885" y="251860"/>
                  </a:lnTo>
                  <a:lnTo>
                    <a:pt x="125930" y="251860"/>
                  </a:lnTo>
                  <a:cubicBezTo>
                    <a:pt x="56381" y="251860"/>
                    <a:pt x="0" y="195479"/>
                    <a:pt x="0" y="125930"/>
                  </a:cubicBezTo>
                  <a:cubicBezTo>
                    <a:pt x="0" y="56381"/>
                    <a:pt x="56381" y="0"/>
                    <a:pt x="12593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43" name="Flussdiagramm: Verbinder 142">
              <a:hlinkClick r:id="rId21" action="ppaction://hlinksldjump"/>
              <a:extLst>
                <a:ext uri="{FF2B5EF4-FFF2-40B4-BE49-F238E27FC236}">
                  <a16:creationId xmlns:a16="http://schemas.microsoft.com/office/drawing/2014/main" id="{6CA3CF79-66A3-41C2-8B79-2A8F74E4D0FC}"/>
                </a:ext>
              </a:extLst>
            </p:cNvPr>
            <p:cNvSpPr/>
            <p:nvPr/>
          </p:nvSpPr>
          <p:spPr>
            <a:xfrm flipH="1">
              <a:off x="1438676" y="3191357"/>
              <a:ext cx="232667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1" name="Textfeld 140">
            <a:extLst>
              <a:ext uri="{FF2B5EF4-FFF2-40B4-BE49-F238E27FC236}">
                <a16:creationId xmlns:a16="http://schemas.microsoft.com/office/drawing/2014/main" id="{D6007FDA-7CCC-4250-ABF4-0DBAF214504F}"/>
              </a:ext>
            </a:extLst>
          </p:cNvPr>
          <p:cNvSpPr txBox="1"/>
          <p:nvPr/>
        </p:nvSpPr>
        <p:spPr>
          <a:xfrm>
            <a:off x="132813" y="3882612"/>
            <a:ext cx="1283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>
                    <a:lumMod val="75000"/>
                  </a:schemeClr>
                </a:solidFill>
                <a:ea typeface="Verdana" panose="020B0604030504040204" pitchFamily="34" charset="0"/>
              </a:rPr>
              <a:t>START COUNTING ANEW IN EACH ROW</a:t>
            </a:r>
          </a:p>
        </p:txBody>
      </p:sp>
      <p:grpSp>
        <p:nvGrpSpPr>
          <p:cNvPr id="138" name="Gruppieren 137">
            <a:extLst>
              <a:ext uri="{FF2B5EF4-FFF2-40B4-BE49-F238E27FC236}">
                <a16:creationId xmlns:a16="http://schemas.microsoft.com/office/drawing/2014/main" id="{8168BD5F-C70B-4960-A984-243F00BF4416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39" name="Rechteck: abgerundete Ecken 138">
              <a:extLst>
                <a:ext uri="{FF2B5EF4-FFF2-40B4-BE49-F238E27FC236}">
                  <a16:creationId xmlns:a16="http://schemas.microsoft.com/office/drawing/2014/main" id="{5BDDDEA5-A2E2-4683-8C52-B52885932601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4" name="Grafik 143">
              <a:extLst>
                <a:ext uri="{FF2B5EF4-FFF2-40B4-BE49-F238E27FC236}">
                  <a16:creationId xmlns:a16="http://schemas.microsoft.com/office/drawing/2014/main" id="{A0F30545-E82B-48D8-BB62-A72719838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sp>
        <p:nvSpPr>
          <p:cNvPr id="172" name="Textfeld 171">
            <a:extLst>
              <a:ext uri="{FF2B5EF4-FFF2-40B4-BE49-F238E27FC236}">
                <a16:creationId xmlns:a16="http://schemas.microsoft.com/office/drawing/2014/main" id="{4732B4D3-EEB4-4864-B974-7DAE30A93F9F}"/>
              </a:ext>
            </a:extLst>
          </p:cNvPr>
          <p:cNvSpPr txBox="1"/>
          <p:nvPr/>
        </p:nvSpPr>
        <p:spPr>
          <a:xfrm>
            <a:off x="557841" y="5606879"/>
            <a:ext cx="1487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52E4F"/>
                </a:solidFill>
                <a:ea typeface="Verdana" panose="020B0604030504040204" pitchFamily="34" charset="0"/>
              </a:rPr>
              <a:t>MARK WHEELCHAIR PLACE , EMPTY SPACE OR ENTRANCE WITH CLICK ON THE SEAT</a:t>
            </a:r>
            <a:endParaRPr lang="de-DE" sz="1000" b="1" dirty="0">
              <a:solidFill>
                <a:srgbClr val="052E4F"/>
              </a:solidFill>
              <a:ea typeface="Verdana" panose="020B0604030504040204" pitchFamily="34" charset="0"/>
            </a:endParaRPr>
          </a:p>
        </p:txBody>
      </p:sp>
      <p:grpSp>
        <p:nvGrpSpPr>
          <p:cNvPr id="119" name="Gruppieren 118">
            <a:extLst>
              <a:ext uri="{FF2B5EF4-FFF2-40B4-BE49-F238E27FC236}">
                <a16:creationId xmlns:a16="http://schemas.microsoft.com/office/drawing/2014/main" id="{038AC53D-C26E-448C-AB34-FAF3E8ED1875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37" name="Freihandform 23">
              <a:extLst>
                <a:ext uri="{FF2B5EF4-FFF2-40B4-BE49-F238E27FC236}">
                  <a16:creationId xmlns:a16="http://schemas.microsoft.com/office/drawing/2014/main" id="{101B9E23-17EE-4465-890E-50F5D42C0074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62" name="Grafik 161">
              <a:hlinkClick r:id="rId24" action="ppaction://hlinksldjump"/>
              <a:extLst>
                <a:ext uri="{FF2B5EF4-FFF2-40B4-BE49-F238E27FC236}">
                  <a16:creationId xmlns:a16="http://schemas.microsoft.com/office/drawing/2014/main" id="{42135344-1A04-4BB0-8B0C-174A4C1D8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sp>
        <p:nvSpPr>
          <p:cNvPr id="147" name="Textfeld 146">
            <a:extLst>
              <a:ext uri="{FF2B5EF4-FFF2-40B4-BE49-F238E27FC236}">
                <a16:creationId xmlns:a16="http://schemas.microsoft.com/office/drawing/2014/main" id="{A753779A-E72F-4F41-A490-93251F8953B7}"/>
              </a:ext>
            </a:extLst>
          </p:cNvPr>
          <p:cNvSpPr txBox="1"/>
          <p:nvPr/>
        </p:nvSpPr>
        <p:spPr>
          <a:xfrm>
            <a:off x="130631" y="1021498"/>
            <a:ext cx="1749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  <a:ea typeface="Verdana" panose="020B0604030504040204" pitchFamily="34" charset="0"/>
              </a:rPr>
              <a:t>SEATING MAP KONFIG.</a:t>
            </a:r>
          </a:p>
        </p:txBody>
      </p:sp>
      <p:grpSp>
        <p:nvGrpSpPr>
          <p:cNvPr id="169" name="Gruppieren 168">
            <a:extLst>
              <a:ext uri="{FF2B5EF4-FFF2-40B4-BE49-F238E27FC236}">
                <a16:creationId xmlns:a16="http://schemas.microsoft.com/office/drawing/2014/main" id="{1515A2F8-3E46-453C-A27C-768F2804BEC9}"/>
              </a:ext>
            </a:extLst>
          </p:cNvPr>
          <p:cNvGrpSpPr/>
          <p:nvPr/>
        </p:nvGrpSpPr>
        <p:grpSpPr>
          <a:xfrm>
            <a:off x="228821" y="1340749"/>
            <a:ext cx="494389" cy="494389"/>
            <a:chOff x="228821" y="1349422"/>
            <a:chExt cx="494389" cy="494389"/>
          </a:xfrm>
        </p:grpSpPr>
        <p:sp>
          <p:nvSpPr>
            <p:cNvPr id="170" name="Rechteck: abgerundete Ecken 169">
              <a:extLst>
                <a:ext uri="{FF2B5EF4-FFF2-40B4-BE49-F238E27FC236}">
                  <a16:creationId xmlns:a16="http://schemas.microsoft.com/office/drawing/2014/main" id="{64FEB112-BBCA-47EC-A06B-C10698308C27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SAVE</a:t>
              </a:r>
            </a:p>
          </p:txBody>
        </p:sp>
        <p:pic>
          <p:nvPicPr>
            <p:cNvPr id="171" name="Grafik 170">
              <a:extLst>
                <a:ext uri="{FF2B5EF4-FFF2-40B4-BE49-F238E27FC236}">
                  <a16:creationId xmlns:a16="http://schemas.microsoft.com/office/drawing/2014/main" id="{B58C2D2E-4B90-4034-82F5-93171FC11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2259C088-C7A2-4A19-B84C-0D022E383650}"/>
              </a:ext>
            </a:extLst>
          </p:cNvPr>
          <p:cNvGrpSpPr/>
          <p:nvPr/>
        </p:nvGrpSpPr>
        <p:grpSpPr>
          <a:xfrm>
            <a:off x="799410" y="1343342"/>
            <a:ext cx="494389" cy="494390"/>
            <a:chOff x="799410" y="1352015"/>
            <a:chExt cx="494389" cy="494390"/>
          </a:xfrm>
        </p:grpSpPr>
        <p:sp>
          <p:nvSpPr>
            <p:cNvPr id="174" name="Rechteck: abgerundete Ecken 173">
              <a:extLst>
                <a:ext uri="{FF2B5EF4-FFF2-40B4-BE49-F238E27FC236}">
                  <a16:creationId xmlns:a16="http://schemas.microsoft.com/office/drawing/2014/main" id="{78DF2E29-261A-400A-9A1A-078514B94DF3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rgbClr val="062C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CONFIRM</a:t>
              </a:r>
              <a:endParaRPr lang="de-DE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175" name="Grafik 174">
              <a:extLst>
                <a:ext uri="{FF2B5EF4-FFF2-40B4-BE49-F238E27FC236}">
                  <a16:creationId xmlns:a16="http://schemas.microsoft.com/office/drawing/2014/main" id="{0090FE36-16D3-4A79-A29F-A6B85BB79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179" name="Textfeld 178">
            <a:extLst>
              <a:ext uri="{FF2B5EF4-FFF2-40B4-BE49-F238E27FC236}">
                <a16:creationId xmlns:a16="http://schemas.microsoft.com/office/drawing/2014/main" id="{14CBC654-C3A7-432C-BA53-87C80620D70E}"/>
              </a:ext>
            </a:extLst>
          </p:cNvPr>
          <p:cNvSpPr txBox="1"/>
          <p:nvPr/>
        </p:nvSpPr>
        <p:spPr>
          <a:xfrm>
            <a:off x="137939" y="661341"/>
            <a:ext cx="1276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</a:rPr>
              <a:t>WIFI DIRECT STATUS</a:t>
            </a:r>
          </a:p>
        </p:txBody>
      </p:sp>
      <p:pic>
        <p:nvPicPr>
          <p:cNvPr id="180" name="Grafik 179">
            <a:extLst>
              <a:ext uri="{FF2B5EF4-FFF2-40B4-BE49-F238E27FC236}">
                <a16:creationId xmlns:a16="http://schemas.microsoft.com/office/drawing/2014/main" id="{C4035113-654E-41F9-876A-3C362F37B78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82" name="Textfeld 181">
            <a:extLst>
              <a:ext uri="{FF2B5EF4-FFF2-40B4-BE49-F238E27FC236}">
                <a16:creationId xmlns:a16="http://schemas.microsoft.com/office/drawing/2014/main" id="{5675E5CC-ED1C-468D-914D-D5532F605050}"/>
              </a:ext>
            </a:extLst>
          </p:cNvPr>
          <p:cNvSpPr txBox="1"/>
          <p:nvPr/>
        </p:nvSpPr>
        <p:spPr>
          <a:xfrm>
            <a:off x="141866" y="3129450"/>
            <a:ext cx="19035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6780A2"/>
                </a:solidFill>
              </a:rPr>
              <a:t>(number of seats same as previous row)</a:t>
            </a:r>
            <a:endParaRPr lang="de-DE" sz="800" dirty="0">
              <a:solidFill>
                <a:srgbClr val="6780A2"/>
              </a:solidFill>
            </a:endParaRPr>
          </a:p>
        </p:txBody>
      </p:sp>
      <p:grpSp>
        <p:nvGrpSpPr>
          <p:cNvPr id="183" name="DELETE">
            <a:extLst>
              <a:ext uri="{FF2B5EF4-FFF2-40B4-BE49-F238E27FC236}">
                <a16:creationId xmlns:a16="http://schemas.microsoft.com/office/drawing/2014/main" id="{DC561428-A94A-47C4-89CF-4CDD9A6FD4F0}"/>
              </a:ext>
            </a:extLst>
          </p:cNvPr>
          <p:cNvGrpSpPr/>
          <p:nvPr/>
        </p:nvGrpSpPr>
        <p:grpSpPr>
          <a:xfrm>
            <a:off x="1368203" y="1340749"/>
            <a:ext cx="494389" cy="494389"/>
            <a:chOff x="1368203" y="1349422"/>
            <a:chExt cx="494389" cy="494389"/>
          </a:xfrm>
        </p:grpSpPr>
        <p:sp>
          <p:nvSpPr>
            <p:cNvPr id="184" name="Rechteck: abgerundete Ecken 183">
              <a:extLst>
                <a:ext uri="{FF2B5EF4-FFF2-40B4-BE49-F238E27FC236}">
                  <a16:creationId xmlns:a16="http://schemas.microsoft.com/office/drawing/2014/main" id="{B439DFD2-C200-4C7F-ADEF-23A773F0B1E3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DELETE</a:t>
              </a:r>
            </a:p>
          </p:txBody>
        </p:sp>
        <p:pic>
          <p:nvPicPr>
            <p:cNvPr id="185" name="Grafik 184">
              <a:extLst>
                <a:ext uri="{FF2B5EF4-FFF2-40B4-BE49-F238E27FC236}">
                  <a16:creationId xmlns:a16="http://schemas.microsoft.com/office/drawing/2014/main" id="{565A935F-52AB-469B-8280-4A1A8E9A6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186" name="Gruppieren 185">
            <a:extLst>
              <a:ext uri="{FF2B5EF4-FFF2-40B4-BE49-F238E27FC236}">
                <a16:creationId xmlns:a16="http://schemas.microsoft.com/office/drawing/2014/main" id="{3E562BF1-8735-4A32-8807-078B223DD9E9}"/>
              </a:ext>
            </a:extLst>
          </p:cNvPr>
          <p:cNvGrpSpPr/>
          <p:nvPr/>
        </p:nvGrpSpPr>
        <p:grpSpPr>
          <a:xfrm>
            <a:off x="4203636" y="2222863"/>
            <a:ext cx="3839352" cy="1794162"/>
            <a:chOff x="4203636" y="2222863"/>
            <a:chExt cx="3839352" cy="1794162"/>
          </a:xfrm>
        </p:grpSpPr>
        <p:grpSp>
          <p:nvGrpSpPr>
            <p:cNvPr id="187" name="Gruppieren 186">
              <a:extLst>
                <a:ext uri="{FF2B5EF4-FFF2-40B4-BE49-F238E27FC236}">
                  <a16:creationId xmlns:a16="http://schemas.microsoft.com/office/drawing/2014/main" id="{46790E30-3A99-4A9D-8142-A4A0D09AB62A}"/>
                </a:ext>
              </a:extLst>
            </p:cNvPr>
            <p:cNvGrpSpPr/>
            <p:nvPr/>
          </p:nvGrpSpPr>
          <p:grpSpPr>
            <a:xfrm>
              <a:off x="4203636" y="2222863"/>
              <a:ext cx="3839352" cy="1794162"/>
              <a:chOff x="4203636" y="2222863"/>
              <a:chExt cx="3839352" cy="1794162"/>
            </a:xfrm>
          </p:grpSpPr>
          <p:sp>
            <p:nvSpPr>
              <p:cNvPr id="190" name="Rechteck: abgerundete Ecken 189">
                <a:extLst>
                  <a:ext uri="{FF2B5EF4-FFF2-40B4-BE49-F238E27FC236}">
                    <a16:creationId xmlns:a16="http://schemas.microsoft.com/office/drawing/2014/main" id="{0B4414DE-DAB0-4EF3-A6FF-7E1540683FCC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Textfeld 190">
                <a:extLst>
                  <a:ext uri="{FF2B5EF4-FFF2-40B4-BE49-F238E27FC236}">
                    <a16:creationId xmlns:a16="http://schemas.microsoft.com/office/drawing/2014/main" id="{8D13A016-2D0B-4D24-8EBB-975B5F8793D0}"/>
                  </a:ext>
                </a:extLst>
              </p:cNvPr>
              <p:cNvSpPr txBox="1"/>
              <p:nvPr/>
            </p:nvSpPr>
            <p:spPr>
              <a:xfrm>
                <a:off x="4203636" y="2519320"/>
                <a:ext cx="38393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</a:p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the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entire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Seating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Map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Konfig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. ?</a:t>
                </a:r>
              </a:p>
            </p:txBody>
          </p:sp>
          <p:pic>
            <p:nvPicPr>
              <p:cNvPr id="192" name="Grafik 191">
                <a:extLst>
                  <a:ext uri="{FF2B5EF4-FFF2-40B4-BE49-F238E27FC236}">
                    <a16:creationId xmlns:a16="http://schemas.microsoft.com/office/drawing/2014/main" id="{8989A2FC-A852-473B-99A8-7302305DA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188" name="Flussdiagramm: Alternativer Prozess 187">
              <a:hlinkClick r:id="rId37" action="ppaction://hlinksldjump"/>
              <a:extLst>
                <a:ext uri="{FF2B5EF4-FFF2-40B4-BE49-F238E27FC236}">
                  <a16:creationId xmlns:a16="http://schemas.microsoft.com/office/drawing/2014/main" id="{915A930F-E76A-4A72-9819-D0DF2241C2D3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189" name="Flussdiagramm: Alternativer Prozess 188">
              <a:hlinkClick r:id="rId37" action="ppaction://hlinksldjump"/>
              <a:extLst>
                <a:ext uri="{FF2B5EF4-FFF2-40B4-BE49-F238E27FC236}">
                  <a16:creationId xmlns:a16="http://schemas.microsoft.com/office/drawing/2014/main" id="{78C52FA6-7E10-4F56-9EF9-18E67C08E2F6}"/>
                </a:ext>
              </a:extLst>
            </p:cNvPr>
            <p:cNvSpPr/>
            <p:nvPr/>
          </p:nvSpPr>
          <p:spPr>
            <a:xfrm>
              <a:off x="4978401" y="3584697"/>
              <a:ext cx="2293908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all </a:t>
              </a:r>
              <a:r>
                <a:rPr lang="de-DE" sz="1200" b="1" dirty="0" err="1">
                  <a:solidFill>
                    <a:schemeClr val="bg1"/>
                  </a:solidFill>
                </a:rPr>
                <a:t>Detectors</a:t>
              </a:r>
              <a:endParaRPr lang="de-DE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3" name="CANCEL">
            <a:extLst>
              <a:ext uri="{FF2B5EF4-FFF2-40B4-BE49-F238E27FC236}">
                <a16:creationId xmlns:a16="http://schemas.microsoft.com/office/drawing/2014/main" id="{64CE976B-FAD5-466E-9CD8-118B9E61E669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194" name="DELETE2">
            <a:extLst>
              <a:ext uri="{FF2B5EF4-FFF2-40B4-BE49-F238E27FC236}">
                <a16:creationId xmlns:a16="http://schemas.microsoft.com/office/drawing/2014/main" id="{AA41CF8D-33CE-41C8-9FE5-447B9B2864C4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195" name="Rechteck: abgerundete Ecken 194">
              <a:extLst>
                <a:ext uri="{FF2B5EF4-FFF2-40B4-BE49-F238E27FC236}">
                  <a16:creationId xmlns:a16="http://schemas.microsoft.com/office/drawing/2014/main" id="{587E904A-6DC9-4C8C-9C26-736D7EA221E5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196" name="Grafik 195">
              <a:extLst>
                <a:ext uri="{FF2B5EF4-FFF2-40B4-BE49-F238E27FC236}">
                  <a16:creationId xmlns:a16="http://schemas.microsoft.com/office/drawing/2014/main" id="{C9557E75-601A-4115-B7F6-75C09DB0F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198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3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3"/>
                  </p:tgtEl>
                </p:cond>
              </p:nextCondLst>
            </p:seq>
          </p:childTnLst>
        </p:cTn>
      </p:par>
    </p:tnLst>
    <p:bldLst>
      <p:bldP spid="193" grpId="0" animBg="1"/>
      <p:bldP spid="193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91" name="Textfeld 90">
            <a:extLst>
              <a:ext uri="{FF2B5EF4-FFF2-40B4-BE49-F238E27FC236}">
                <a16:creationId xmlns:a16="http://schemas.microsoft.com/office/drawing/2014/main" id="{737444D8-A5CD-4B14-A948-22AE68CF0FA1}"/>
              </a:ext>
            </a:extLst>
          </p:cNvPr>
          <p:cNvSpPr txBox="1"/>
          <p:nvPr/>
        </p:nvSpPr>
        <p:spPr>
          <a:xfrm>
            <a:off x="1251740" y="5479341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A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A5EEAC3-9B67-4C89-B2A3-72A2F6DDDA2A}"/>
              </a:ext>
            </a:extLst>
          </p:cNvPr>
          <p:cNvSpPr/>
          <p:nvPr/>
        </p:nvSpPr>
        <p:spPr>
          <a:xfrm>
            <a:off x="1637794" y="5348126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5E1E6CD-286F-441C-A870-94E9B9928242}"/>
              </a:ext>
            </a:extLst>
          </p:cNvPr>
          <p:cNvSpPr/>
          <p:nvPr/>
        </p:nvSpPr>
        <p:spPr>
          <a:xfrm>
            <a:off x="2457115" y="5348124"/>
            <a:ext cx="744663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8C3534F-CE19-41D6-B72A-1211B502CE28}"/>
              </a:ext>
            </a:extLst>
          </p:cNvPr>
          <p:cNvSpPr/>
          <p:nvPr/>
        </p:nvSpPr>
        <p:spPr>
          <a:xfrm>
            <a:off x="163779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37672711-352C-4E67-B755-989D53513525}"/>
              </a:ext>
            </a:extLst>
          </p:cNvPr>
          <p:cNvSpPr/>
          <p:nvPr/>
        </p:nvSpPr>
        <p:spPr>
          <a:xfrm>
            <a:off x="245856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34" name="Rechteck: abgerundete Ecken 33" hidden="1">
            <a:extLst>
              <a:ext uri="{FF2B5EF4-FFF2-40B4-BE49-F238E27FC236}">
                <a16:creationId xmlns:a16="http://schemas.microsoft.com/office/drawing/2014/main" id="{8F0AE18E-EFB5-409B-8DD0-12CBEC792D88}"/>
              </a:ext>
            </a:extLst>
          </p:cNvPr>
          <p:cNvSpPr/>
          <p:nvPr/>
        </p:nvSpPr>
        <p:spPr>
          <a:xfrm>
            <a:off x="3281595" y="5339850"/>
            <a:ext cx="744663" cy="6772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E66A797-1927-46E7-AAD6-C8F4F70E6A1F}"/>
              </a:ext>
            </a:extLst>
          </p:cNvPr>
          <p:cNvSpPr/>
          <p:nvPr/>
        </p:nvSpPr>
        <p:spPr>
          <a:xfrm>
            <a:off x="3281596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E34A215B-E08B-421B-A836-FDBD2D58E69D}"/>
              </a:ext>
            </a:extLst>
          </p:cNvPr>
          <p:cNvSpPr/>
          <p:nvPr/>
        </p:nvSpPr>
        <p:spPr>
          <a:xfrm>
            <a:off x="4097306" y="535072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BF564B64-0D91-4D7F-971C-827091B87A6B}"/>
              </a:ext>
            </a:extLst>
          </p:cNvPr>
          <p:cNvSpPr/>
          <p:nvPr/>
        </p:nvSpPr>
        <p:spPr>
          <a:xfrm>
            <a:off x="4920903" y="535071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6E47345F-6292-47D3-A436-A2A3954E1E47}"/>
              </a:ext>
            </a:extLst>
          </p:cNvPr>
          <p:cNvSpPr/>
          <p:nvPr/>
        </p:nvSpPr>
        <p:spPr>
          <a:xfrm>
            <a:off x="573639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A0510539-300C-48EA-BD2C-96098308E1D4}"/>
              </a:ext>
            </a:extLst>
          </p:cNvPr>
          <p:cNvSpPr/>
          <p:nvPr/>
        </p:nvSpPr>
        <p:spPr>
          <a:xfrm>
            <a:off x="655430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2CA5CBD-9E76-4C23-82E9-C8A10F3D5253}"/>
              </a:ext>
            </a:extLst>
          </p:cNvPr>
          <p:cNvSpPr/>
          <p:nvPr/>
        </p:nvSpPr>
        <p:spPr>
          <a:xfrm>
            <a:off x="7368549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E74E147-90FB-4F85-8AF2-087F5021165D}"/>
              </a:ext>
            </a:extLst>
          </p:cNvPr>
          <p:cNvSpPr/>
          <p:nvPr/>
        </p:nvSpPr>
        <p:spPr>
          <a:xfrm>
            <a:off x="8182794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557E0B1-8745-4011-BF48-11F5B352A0DB}"/>
              </a:ext>
            </a:extLst>
          </p:cNvPr>
          <p:cNvSpPr/>
          <p:nvPr/>
        </p:nvSpPr>
        <p:spPr>
          <a:xfrm>
            <a:off x="9068154" y="5406376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8617EB95-5B42-4F2D-96E4-328904A16DF8}"/>
              </a:ext>
            </a:extLst>
          </p:cNvPr>
          <p:cNvSpPr/>
          <p:nvPr/>
        </p:nvSpPr>
        <p:spPr>
          <a:xfrm>
            <a:off x="9013800" y="5357223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96F1627D-33D0-4DBB-B62B-4C740F1C6971}"/>
              </a:ext>
            </a:extLst>
          </p:cNvPr>
          <p:cNvGrpSpPr/>
          <p:nvPr/>
        </p:nvGrpSpPr>
        <p:grpSpPr>
          <a:xfrm>
            <a:off x="1634285" y="4386386"/>
            <a:ext cx="7289665" cy="679894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149" name="Rechteck: abgerundete Ecken 148">
              <a:extLst>
                <a:ext uri="{FF2B5EF4-FFF2-40B4-BE49-F238E27FC236}">
                  <a16:creationId xmlns:a16="http://schemas.microsoft.com/office/drawing/2014/main" id="{55ABDA69-68DA-4318-A3E8-E7AAF7E5E49F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echteck: abgerundete Ecken 149">
              <a:extLst>
                <a:ext uri="{FF2B5EF4-FFF2-40B4-BE49-F238E27FC236}">
                  <a16:creationId xmlns:a16="http://schemas.microsoft.com/office/drawing/2014/main" id="{9C1A3C1C-69C2-4B50-9A3F-BC436B45C32A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echteck: abgerundete Ecken 150">
              <a:extLst>
                <a:ext uri="{FF2B5EF4-FFF2-40B4-BE49-F238E27FC236}">
                  <a16:creationId xmlns:a16="http://schemas.microsoft.com/office/drawing/2014/main" id="{91F85B72-47C7-4C7D-AD1B-4678E68E18AA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echteck: abgerundete Ecken 151">
              <a:extLst>
                <a:ext uri="{FF2B5EF4-FFF2-40B4-BE49-F238E27FC236}">
                  <a16:creationId xmlns:a16="http://schemas.microsoft.com/office/drawing/2014/main" id="{3D5888D7-CD51-4C59-9AE5-446D00A8E651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echteck: abgerundete Ecken 152">
              <a:extLst>
                <a:ext uri="{FF2B5EF4-FFF2-40B4-BE49-F238E27FC236}">
                  <a16:creationId xmlns:a16="http://schemas.microsoft.com/office/drawing/2014/main" id="{3582186C-BB86-42EC-B0C7-51BCF3F17FAD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echteck: abgerundete Ecken 153">
              <a:extLst>
                <a:ext uri="{FF2B5EF4-FFF2-40B4-BE49-F238E27FC236}">
                  <a16:creationId xmlns:a16="http://schemas.microsoft.com/office/drawing/2014/main" id="{A76AC292-3DE0-4098-A677-F0287FCFC041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echteck: abgerundete Ecken 154">
              <a:extLst>
                <a:ext uri="{FF2B5EF4-FFF2-40B4-BE49-F238E27FC236}">
                  <a16:creationId xmlns:a16="http://schemas.microsoft.com/office/drawing/2014/main" id="{B60C7C02-5D23-4376-B667-34FF378708A7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hteck: abgerundete Ecken 155">
              <a:extLst>
                <a:ext uri="{FF2B5EF4-FFF2-40B4-BE49-F238E27FC236}">
                  <a16:creationId xmlns:a16="http://schemas.microsoft.com/office/drawing/2014/main" id="{090B3364-C665-490E-8BE2-364710074144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Rechteck: abgerundete Ecken 156">
              <a:extLst>
                <a:ext uri="{FF2B5EF4-FFF2-40B4-BE49-F238E27FC236}">
                  <a16:creationId xmlns:a16="http://schemas.microsoft.com/office/drawing/2014/main" id="{F46BAAB8-465D-4B2B-B3A5-A410CAE959AB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9" name="Freihandform: Form 158">
            <a:extLst>
              <a:ext uri="{FF2B5EF4-FFF2-40B4-BE49-F238E27FC236}">
                <a16:creationId xmlns:a16="http://schemas.microsoft.com/office/drawing/2014/main" id="{081A89E0-A663-4B34-9A05-39870F0268F1}"/>
              </a:ext>
            </a:extLst>
          </p:cNvPr>
          <p:cNvSpPr/>
          <p:nvPr/>
        </p:nvSpPr>
        <p:spPr>
          <a:xfrm>
            <a:off x="9077207" y="4437672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864371DE-0C9D-49D4-9D4F-214B8C494C6F}"/>
              </a:ext>
            </a:extLst>
          </p:cNvPr>
          <p:cNvSpPr/>
          <p:nvPr/>
        </p:nvSpPr>
        <p:spPr>
          <a:xfrm>
            <a:off x="9013800" y="4388519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26A1489D-95E9-4DD2-90AA-943DA118E1CF}"/>
              </a:ext>
            </a:extLst>
          </p:cNvPr>
          <p:cNvSpPr txBox="1"/>
          <p:nvPr/>
        </p:nvSpPr>
        <p:spPr>
          <a:xfrm>
            <a:off x="1297281" y="4527687"/>
            <a:ext cx="24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B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BA684F7-C5C6-4034-A6EA-E4CDE2AA2B2C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F2799081-1114-4F6F-B1CB-6B2E589638E4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39" name="Grafik 13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FE29FC2-2B92-4E13-85FC-28CBE7220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44" name="Kreuz 143">
                <a:extLst>
                  <a:ext uri="{FF2B5EF4-FFF2-40B4-BE49-F238E27FC236}">
                    <a16:creationId xmlns:a16="http://schemas.microsoft.com/office/drawing/2014/main" id="{D19175FA-980C-4DA2-844D-9DF4109EC652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7D3FB584-0867-415D-9F21-A1B30F08AE9D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8" name="Grafik 137">
              <a:hlinkClick r:id="rId7" action="ppaction://hlinksldjump"/>
              <a:extLst>
                <a:ext uri="{FF2B5EF4-FFF2-40B4-BE49-F238E27FC236}">
                  <a16:creationId xmlns:a16="http://schemas.microsoft.com/office/drawing/2014/main" id="{0F2ECAFD-9C63-43A6-A69C-3C8059E5F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FAD49C27-B8C7-4241-9B00-85900899FC00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53" name="Rechteck: abgerundete Ecken 52">
              <a:extLst>
                <a:ext uri="{FF2B5EF4-FFF2-40B4-BE49-F238E27FC236}">
                  <a16:creationId xmlns:a16="http://schemas.microsoft.com/office/drawing/2014/main" id="{BF6E7649-C0FD-4230-86A8-F62FF151EE04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1200CB0C-8553-4B26-980E-9D2C3D3DE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pic>
        <p:nvPicPr>
          <p:cNvPr id="58" name="Grafik 57">
            <a:extLst>
              <a:ext uri="{FF2B5EF4-FFF2-40B4-BE49-F238E27FC236}">
                <a16:creationId xmlns:a16="http://schemas.microsoft.com/office/drawing/2014/main" id="{14361622-1427-49AE-981A-25C8ECC21E4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61" name="Flussdiagramm: Alternativer Prozess 60">
            <a:extLst>
              <a:ext uri="{FF2B5EF4-FFF2-40B4-BE49-F238E27FC236}">
                <a16:creationId xmlns:a16="http://schemas.microsoft.com/office/drawing/2014/main" id="{EFC87102-6C9C-473D-8E5D-401419E7A82A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5482926C-D78C-4588-8532-D4BF30404B71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70258488-399A-4DAF-B91C-19FEFF65DEE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A5725363-A305-4643-AE41-A9FE15874D4E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51" name="Freihandform 23">
              <a:extLst>
                <a:ext uri="{FF2B5EF4-FFF2-40B4-BE49-F238E27FC236}">
                  <a16:creationId xmlns:a16="http://schemas.microsoft.com/office/drawing/2014/main" id="{5D97E685-1558-4614-898C-FE1624A239F6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59" name="Grafik 58">
              <a:hlinkClick r:id="rId14" action="ppaction://hlinksldjump"/>
              <a:extLst>
                <a:ext uri="{FF2B5EF4-FFF2-40B4-BE49-F238E27FC236}">
                  <a16:creationId xmlns:a16="http://schemas.microsoft.com/office/drawing/2014/main" id="{FFB9AE2C-05B3-4B19-A431-339C83D3D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63261B33-AD24-43BE-B11A-C41520154CB9}"/>
              </a:ext>
            </a:extLst>
          </p:cNvPr>
          <p:cNvGrpSpPr/>
          <p:nvPr/>
        </p:nvGrpSpPr>
        <p:grpSpPr>
          <a:xfrm>
            <a:off x="610240" y="4438153"/>
            <a:ext cx="387735" cy="677273"/>
            <a:chOff x="610240" y="1470938"/>
            <a:chExt cx="387735" cy="677273"/>
          </a:xfrm>
        </p:grpSpPr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EF49480E-E6FE-4209-A10D-D006439969E9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9442D501-F325-439F-B291-B9588038EB88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55B3E084-C0C0-41C5-B87A-DDCEC7D95A54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4219E5AB-6C0C-42C7-8D63-067F64E6BA95}"/>
              </a:ext>
            </a:extLst>
          </p:cNvPr>
          <p:cNvGrpSpPr/>
          <p:nvPr/>
        </p:nvGrpSpPr>
        <p:grpSpPr>
          <a:xfrm>
            <a:off x="610687" y="5338320"/>
            <a:ext cx="387735" cy="677273"/>
            <a:chOff x="610240" y="1470938"/>
            <a:chExt cx="387735" cy="677273"/>
          </a:xfrm>
        </p:grpSpPr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3C418BFE-98D1-4F79-AA8B-722B3488CEA6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157C5DA6-08C7-4C75-A5C0-728D3C50F2DA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D8C24358-1B3E-4B5C-BA06-4572EF69D0EA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0494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rafik 181">
            <a:extLst>
              <a:ext uri="{FF2B5EF4-FFF2-40B4-BE49-F238E27FC236}">
                <a16:creationId xmlns:a16="http://schemas.microsoft.com/office/drawing/2014/main" id="{B0CF287E-E517-487B-9A2E-23AC8447E4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pic>
        <p:nvPicPr>
          <p:cNvPr id="183" name="Grafik 182">
            <a:extLst>
              <a:ext uri="{FF2B5EF4-FFF2-40B4-BE49-F238E27FC236}">
                <a16:creationId xmlns:a16="http://schemas.microsoft.com/office/drawing/2014/main" id="{EA5F3659-372B-4C06-AF6A-C4B65CDC70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44"/>
          <a:stretch/>
        </p:blipFill>
        <p:spPr>
          <a:xfrm>
            <a:off x="-131808" y="3822196"/>
            <a:ext cx="1558340" cy="2291804"/>
          </a:xfrm>
          <a:prstGeom prst="rect">
            <a:avLst/>
          </a:prstGeom>
        </p:spPr>
      </p:pic>
      <p:sp>
        <p:nvSpPr>
          <p:cNvPr id="185" name="Flussdiagramm: Alternativer Prozess 184">
            <a:extLst>
              <a:ext uri="{FF2B5EF4-FFF2-40B4-BE49-F238E27FC236}">
                <a16:creationId xmlns:a16="http://schemas.microsoft.com/office/drawing/2014/main" id="{959C0479-CD0A-4805-BA85-0CCF6854E407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86" name="Textfeld 185">
            <a:extLst>
              <a:ext uri="{FF2B5EF4-FFF2-40B4-BE49-F238E27FC236}">
                <a16:creationId xmlns:a16="http://schemas.microsoft.com/office/drawing/2014/main" id="{8A474BA5-5310-43B4-89BA-DA4C07EDD241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87" name="Grafik 186">
            <a:extLst>
              <a:ext uri="{FF2B5EF4-FFF2-40B4-BE49-F238E27FC236}">
                <a16:creationId xmlns:a16="http://schemas.microsoft.com/office/drawing/2014/main" id="{64B67D57-28BB-41A3-B288-AD513474F1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188" name="Flussdiagramm: Alternativer Prozess 187">
            <a:extLst>
              <a:ext uri="{FF2B5EF4-FFF2-40B4-BE49-F238E27FC236}">
                <a16:creationId xmlns:a16="http://schemas.microsoft.com/office/drawing/2014/main" id="{86D01EDE-7CB3-410D-889D-4E23C88DE7CB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110" name="Rechteck: abgerundete Ecken 109">
            <a:extLst>
              <a:ext uri="{FF2B5EF4-FFF2-40B4-BE49-F238E27FC236}">
                <a16:creationId xmlns:a16="http://schemas.microsoft.com/office/drawing/2014/main" id="{60D805F1-DE2B-472B-93BF-881808890783}"/>
              </a:ext>
            </a:extLst>
          </p:cNvPr>
          <p:cNvSpPr/>
          <p:nvPr/>
        </p:nvSpPr>
        <p:spPr>
          <a:xfrm>
            <a:off x="163779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119" name="Rechteck: abgerundete Ecken 118">
            <a:extLst>
              <a:ext uri="{FF2B5EF4-FFF2-40B4-BE49-F238E27FC236}">
                <a16:creationId xmlns:a16="http://schemas.microsoft.com/office/drawing/2014/main" id="{B09201BF-671C-4CB9-AC3A-97821D8E0B17}"/>
              </a:ext>
            </a:extLst>
          </p:cNvPr>
          <p:cNvSpPr/>
          <p:nvPr/>
        </p:nvSpPr>
        <p:spPr>
          <a:xfrm>
            <a:off x="245856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137" name="Rechteck: abgerundete Ecken 136">
            <a:extLst>
              <a:ext uri="{FF2B5EF4-FFF2-40B4-BE49-F238E27FC236}">
                <a16:creationId xmlns:a16="http://schemas.microsoft.com/office/drawing/2014/main" id="{9E1B17D8-1604-4C18-8953-2588862477DA}"/>
              </a:ext>
            </a:extLst>
          </p:cNvPr>
          <p:cNvSpPr/>
          <p:nvPr/>
        </p:nvSpPr>
        <p:spPr>
          <a:xfrm>
            <a:off x="3281596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138" name="Rechteck: abgerundete Ecken 137">
            <a:extLst>
              <a:ext uri="{FF2B5EF4-FFF2-40B4-BE49-F238E27FC236}">
                <a16:creationId xmlns:a16="http://schemas.microsoft.com/office/drawing/2014/main" id="{EA9D8F64-5791-41C0-8573-4CD661119AF2}"/>
              </a:ext>
            </a:extLst>
          </p:cNvPr>
          <p:cNvSpPr/>
          <p:nvPr/>
        </p:nvSpPr>
        <p:spPr>
          <a:xfrm>
            <a:off x="4097306" y="535072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139" name="Rechteck: abgerundete Ecken 138">
            <a:extLst>
              <a:ext uri="{FF2B5EF4-FFF2-40B4-BE49-F238E27FC236}">
                <a16:creationId xmlns:a16="http://schemas.microsoft.com/office/drawing/2014/main" id="{C2AC4376-BE38-422B-9A82-74E2F8CA5883}"/>
              </a:ext>
            </a:extLst>
          </p:cNvPr>
          <p:cNvSpPr/>
          <p:nvPr/>
        </p:nvSpPr>
        <p:spPr>
          <a:xfrm>
            <a:off x="4920903" y="535071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144" name="Rechteck: abgerundete Ecken 143">
            <a:extLst>
              <a:ext uri="{FF2B5EF4-FFF2-40B4-BE49-F238E27FC236}">
                <a16:creationId xmlns:a16="http://schemas.microsoft.com/office/drawing/2014/main" id="{B26D5ECA-5291-432F-A21F-D2A944413CE2}"/>
              </a:ext>
            </a:extLst>
          </p:cNvPr>
          <p:cNvSpPr/>
          <p:nvPr/>
        </p:nvSpPr>
        <p:spPr>
          <a:xfrm>
            <a:off x="573639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145" name="Rechteck: abgerundete Ecken 144">
            <a:extLst>
              <a:ext uri="{FF2B5EF4-FFF2-40B4-BE49-F238E27FC236}">
                <a16:creationId xmlns:a16="http://schemas.microsoft.com/office/drawing/2014/main" id="{179DEA55-03D4-4845-A78E-90A6EAC4F789}"/>
              </a:ext>
            </a:extLst>
          </p:cNvPr>
          <p:cNvSpPr/>
          <p:nvPr/>
        </p:nvSpPr>
        <p:spPr>
          <a:xfrm>
            <a:off x="655430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146" name="Rechteck: abgerundete Ecken 145">
            <a:extLst>
              <a:ext uri="{FF2B5EF4-FFF2-40B4-BE49-F238E27FC236}">
                <a16:creationId xmlns:a16="http://schemas.microsoft.com/office/drawing/2014/main" id="{6184371B-75CA-4DAE-BE34-D1F0FEE8E68F}"/>
              </a:ext>
            </a:extLst>
          </p:cNvPr>
          <p:cNvSpPr/>
          <p:nvPr/>
        </p:nvSpPr>
        <p:spPr>
          <a:xfrm>
            <a:off x="7368549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47" name="Rechteck: abgerundete Ecken 146">
            <a:extLst>
              <a:ext uri="{FF2B5EF4-FFF2-40B4-BE49-F238E27FC236}">
                <a16:creationId xmlns:a16="http://schemas.microsoft.com/office/drawing/2014/main" id="{BD511B22-97F4-4DB6-887B-8FFC12F21683}"/>
              </a:ext>
            </a:extLst>
          </p:cNvPr>
          <p:cNvSpPr/>
          <p:nvPr/>
        </p:nvSpPr>
        <p:spPr>
          <a:xfrm>
            <a:off x="8182794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5A82E4A1-89E5-48A9-807E-C4154D3D0835}"/>
              </a:ext>
            </a:extLst>
          </p:cNvPr>
          <p:cNvGrpSpPr/>
          <p:nvPr/>
        </p:nvGrpSpPr>
        <p:grpSpPr>
          <a:xfrm>
            <a:off x="1634285" y="4386386"/>
            <a:ext cx="7289665" cy="679894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161" name="Rechteck: abgerundete Ecken 160">
              <a:extLst>
                <a:ext uri="{FF2B5EF4-FFF2-40B4-BE49-F238E27FC236}">
                  <a16:creationId xmlns:a16="http://schemas.microsoft.com/office/drawing/2014/main" id="{CAD99F02-A1BA-4132-A8F3-D5E4F13FFEC9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10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62" name="Rechteck: abgerundete Ecken 161">
              <a:extLst>
                <a:ext uri="{FF2B5EF4-FFF2-40B4-BE49-F238E27FC236}">
                  <a16:creationId xmlns:a16="http://schemas.microsoft.com/office/drawing/2014/main" id="{7B61794D-5129-471E-B832-F3CD1FAF40F4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64" name="Rechteck: abgerundete Ecken 163">
              <a:extLst>
                <a:ext uri="{FF2B5EF4-FFF2-40B4-BE49-F238E27FC236}">
                  <a16:creationId xmlns:a16="http://schemas.microsoft.com/office/drawing/2014/main" id="{248600B9-2F3B-4C35-836C-0223025B29F6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65" name="Rechteck: abgerundete Ecken 164">
              <a:extLst>
                <a:ext uri="{FF2B5EF4-FFF2-40B4-BE49-F238E27FC236}">
                  <a16:creationId xmlns:a16="http://schemas.microsoft.com/office/drawing/2014/main" id="{D5DEBCA3-90D4-4EA1-82EB-411D20BAFBEA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66" name="Rechteck: abgerundete Ecken 165">
              <a:extLst>
                <a:ext uri="{FF2B5EF4-FFF2-40B4-BE49-F238E27FC236}">
                  <a16:creationId xmlns:a16="http://schemas.microsoft.com/office/drawing/2014/main" id="{E7E7F242-6B31-410F-A15D-94315C1E0741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67" name="Rechteck: abgerundete Ecken 166">
              <a:extLst>
                <a:ext uri="{FF2B5EF4-FFF2-40B4-BE49-F238E27FC236}">
                  <a16:creationId xmlns:a16="http://schemas.microsoft.com/office/drawing/2014/main" id="{F0109162-3359-4AC4-A45E-951D9CFA6B7E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68" name="Rechteck: abgerundete Ecken 167">
              <a:extLst>
                <a:ext uri="{FF2B5EF4-FFF2-40B4-BE49-F238E27FC236}">
                  <a16:creationId xmlns:a16="http://schemas.microsoft.com/office/drawing/2014/main" id="{C7879B73-3ECA-45D2-8D9E-6762AF940522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69" name="Rechteck: abgerundete Ecken 168">
              <a:extLst>
                <a:ext uri="{FF2B5EF4-FFF2-40B4-BE49-F238E27FC236}">
                  <a16:creationId xmlns:a16="http://schemas.microsoft.com/office/drawing/2014/main" id="{F4D57C55-120D-42BC-BF0E-AD7032E880F4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70" name="Rechteck: abgerundete Ecken 169">
              <a:extLst>
                <a:ext uri="{FF2B5EF4-FFF2-40B4-BE49-F238E27FC236}">
                  <a16:creationId xmlns:a16="http://schemas.microsoft.com/office/drawing/2014/main" id="{8036D855-3D95-4E9F-95FE-3AF38BA3EA51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86" name="Flussdiagramm: Alternativer Prozess 85">
            <a:extLst>
              <a:ext uri="{FF2B5EF4-FFF2-40B4-BE49-F238E27FC236}">
                <a16:creationId xmlns:a16="http://schemas.microsoft.com/office/drawing/2014/main" id="{6FC200E8-4CDE-455F-BE23-08F5BF9A1D8E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37444D8-A5CD-4B14-A948-22AE68CF0FA1}"/>
              </a:ext>
            </a:extLst>
          </p:cNvPr>
          <p:cNvSpPr txBox="1"/>
          <p:nvPr/>
        </p:nvSpPr>
        <p:spPr>
          <a:xfrm>
            <a:off x="1259755" y="54793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3A8D"/>
                </a:solidFill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lang="de-DE" dirty="0"/>
          </a:p>
        </p:txBody>
      </p:sp>
      <p:sp>
        <p:nvSpPr>
          <p:cNvPr id="34" name="Rechteck: abgerundete Ecken 33" hidden="1">
            <a:extLst>
              <a:ext uri="{FF2B5EF4-FFF2-40B4-BE49-F238E27FC236}">
                <a16:creationId xmlns:a16="http://schemas.microsoft.com/office/drawing/2014/main" id="{8F0AE18E-EFB5-409B-8DD0-12CBEC792D88}"/>
              </a:ext>
            </a:extLst>
          </p:cNvPr>
          <p:cNvSpPr/>
          <p:nvPr/>
        </p:nvSpPr>
        <p:spPr>
          <a:xfrm>
            <a:off x="3281595" y="5339850"/>
            <a:ext cx="744663" cy="6772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557E0B1-8745-4011-BF48-11F5B352A0DB}"/>
              </a:ext>
            </a:extLst>
          </p:cNvPr>
          <p:cNvSpPr/>
          <p:nvPr/>
        </p:nvSpPr>
        <p:spPr>
          <a:xfrm>
            <a:off x="9068154" y="5406376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8617EB95-5B42-4F2D-96E4-328904A16DF8}"/>
              </a:ext>
            </a:extLst>
          </p:cNvPr>
          <p:cNvSpPr/>
          <p:nvPr/>
        </p:nvSpPr>
        <p:spPr>
          <a:xfrm>
            <a:off x="9013800" y="5357223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Freihandform: Form 158">
            <a:extLst>
              <a:ext uri="{FF2B5EF4-FFF2-40B4-BE49-F238E27FC236}">
                <a16:creationId xmlns:a16="http://schemas.microsoft.com/office/drawing/2014/main" id="{081A89E0-A663-4B34-9A05-39870F0268F1}"/>
              </a:ext>
            </a:extLst>
          </p:cNvPr>
          <p:cNvSpPr/>
          <p:nvPr/>
        </p:nvSpPr>
        <p:spPr>
          <a:xfrm>
            <a:off x="9077207" y="4437672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864371DE-0C9D-49D4-9D4F-214B8C494C6F}"/>
              </a:ext>
            </a:extLst>
          </p:cNvPr>
          <p:cNvSpPr/>
          <p:nvPr/>
        </p:nvSpPr>
        <p:spPr>
          <a:xfrm>
            <a:off x="9013800" y="4388519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26A1489D-95E9-4DD2-90AA-943DA118E1CF}"/>
              </a:ext>
            </a:extLst>
          </p:cNvPr>
          <p:cNvSpPr txBox="1"/>
          <p:nvPr/>
        </p:nvSpPr>
        <p:spPr>
          <a:xfrm>
            <a:off x="1297281" y="4827938"/>
            <a:ext cx="24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3A8D"/>
                </a:solidFill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lang="de-DE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A550CE45-13CD-4EB3-A7BA-76F99EC5E370}"/>
              </a:ext>
            </a:extLst>
          </p:cNvPr>
          <p:cNvGrpSpPr/>
          <p:nvPr/>
        </p:nvGrpSpPr>
        <p:grpSpPr>
          <a:xfrm>
            <a:off x="1266622" y="1637883"/>
            <a:ext cx="319245" cy="4231962"/>
            <a:chOff x="1266622" y="1637883"/>
            <a:chExt cx="319245" cy="4231962"/>
          </a:xfrm>
        </p:grpSpPr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526BE8E5-1C0F-4C4D-9755-8664B349D1E4}"/>
                </a:ext>
              </a:extLst>
            </p:cNvPr>
            <p:cNvSpPr txBox="1"/>
            <p:nvPr/>
          </p:nvSpPr>
          <p:spPr>
            <a:xfrm>
              <a:off x="1266622" y="550051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lang="de-DE" dirty="0"/>
            </a:p>
          </p:txBody>
        </p:sp>
        <p:sp>
          <p:nvSpPr>
            <p:cNvPr id="106" name="Textfeld 105">
              <a:extLst>
                <a:ext uri="{FF2B5EF4-FFF2-40B4-BE49-F238E27FC236}">
                  <a16:creationId xmlns:a16="http://schemas.microsoft.com/office/drawing/2014/main" id="{ABAFF465-2D2B-412A-AB6D-1B8C8BAAC256}"/>
                </a:ext>
              </a:extLst>
            </p:cNvPr>
            <p:cNvSpPr txBox="1"/>
            <p:nvPr/>
          </p:nvSpPr>
          <p:spPr>
            <a:xfrm>
              <a:off x="1298967" y="4547982"/>
              <a:ext cx="243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lang="de-DE" dirty="0"/>
            </a:p>
          </p:txBody>
        </p:sp>
        <p:sp>
          <p:nvSpPr>
            <p:cNvPr id="107" name="Textfeld 106">
              <a:extLst>
                <a:ext uri="{FF2B5EF4-FFF2-40B4-BE49-F238E27FC236}">
                  <a16:creationId xmlns:a16="http://schemas.microsoft.com/office/drawing/2014/main" id="{FFFBA50B-84E8-4A28-B361-5F0C55112FAD}"/>
                </a:ext>
              </a:extLst>
            </p:cNvPr>
            <p:cNvSpPr txBox="1"/>
            <p:nvPr/>
          </p:nvSpPr>
          <p:spPr>
            <a:xfrm>
              <a:off x="1266935" y="3577163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lang="de-DE" dirty="0"/>
            </a:p>
          </p:txBody>
        </p:sp>
        <p:sp>
          <p:nvSpPr>
            <p:cNvPr id="108" name="Textfeld 107">
              <a:extLst>
                <a:ext uri="{FF2B5EF4-FFF2-40B4-BE49-F238E27FC236}">
                  <a16:creationId xmlns:a16="http://schemas.microsoft.com/office/drawing/2014/main" id="{2B04C3DA-EBE9-4AFA-975F-C69EA5DD3E28}"/>
                </a:ext>
              </a:extLst>
            </p:cNvPr>
            <p:cNvSpPr txBox="1"/>
            <p:nvPr/>
          </p:nvSpPr>
          <p:spPr>
            <a:xfrm>
              <a:off x="1270388" y="259339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lang="de-DE" dirty="0"/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0BDD41E3-CCA9-4795-A07A-680C2212D6D0}"/>
                </a:ext>
              </a:extLst>
            </p:cNvPr>
            <p:cNvSpPr txBox="1"/>
            <p:nvPr/>
          </p:nvSpPr>
          <p:spPr>
            <a:xfrm>
              <a:off x="1272961" y="163788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lang="de-DE" dirty="0"/>
            </a:p>
          </p:txBody>
        </p:sp>
      </p:grpSp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091F56B-8C99-4629-AED5-5FA0D38B585C}"/>
              </a:ext>
            </a:extLst>
          </p:cNvPr>
          <p:cNvGrpSpPr/>
          <p:nvPr/>
        </p:nvGrpSpPr>
        <p:grpSpPr>
          <a:xfrm>
            <a:off x="-16411" y="-12700"/>
            <a:ext cx="2490316" cy="6674644"/>
            <a:chOff x="-16411" y="-12700"/>
            <a:chExt cx="2490316" cy="6674644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CC0E430F-8A32-4A64-B254-9EA2C0A29E3F}"/>
                </a:ext>
              </a:extLst>
            </p:cNvPr>
            <p:cNvGrpSpPr/>
            <p:nvPr/>
          </p:nvGrpSpPr>
          <p:grpSpPr>
            <a:xfrm>
              <a:off x="-16411" y="-12700"/>
              <a:ext cx="2490316" cy="6674644"/>
              <a:chOff x="-2185551" y="0"/>
              <a:chExt cx="2490316" cy="6674644"/>
            </a:xfrm>
          </p:grpSpPr>
          <p:sp>
            <p:nvSpPr>
              <p:cNvPr id="103" name="Freihandform: Form 102">
                <a:extLst>
                  <a:ext uri="{FF2B5EF4-FFF2-40B4-BE49-F238E27FC236}">
                    <a16:creationId xmlns:a16="http://schemas.microsoft.com/office/drawing/2014/main" id="{4D98C6FE-D5B2-4426-901A-D57B5EB06FC0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52E4F"/>
                </a:solidFill>
                <a:extLst>
                  <a:ext uri="{C807C97D-BFC1-408E-A445-0C87EB9F89A2}">
                    <ask:lineSketchStyleProps xmlns:ask="http://schemas.microsoft.com/office/drawing/2018/sketchyshapes" sd="1517918351">
                      <a:custGeom>
                        <a:avLst/>
                        <a:gdLst>
                          <a:gd name="connsiteX0" fmla="*/ 0 w 2490316"/>
                          <a:gd name="connsiteY0" fmla="*/ 0 h 6674644"/>
                          <a:gd name="connsiteX1" fmla="*/ 472021 w 2490316"/>
                          <a:gd name="connsiteY1" fmla="*/ 0 h 6674644"/>
                          <a:gd name="connsiteX2" fmla="*/ 1029865 w 2490316"/>
                          <a:gd name="connsiteY2" fmla="*/ 0 h 6674644"/>
                          <a:gd name="connsiteX3" fmla="*/ 1609164 w 2490316"/>
                          <a:gd name="connsiteY3" fmla="*/ 0 h 6674644"/>
                          <a:gd name="connsiteX4" fmla="*/ 2145552 w 2490316"/>
                          <a:gd name="connsiteY4" fmla="*/ 0 h 6674644"/>
                          <a:gd name="connsiteX5" fmla="*/ 2145552 w 2490316"/>
                          <a:gd name="connsiteY5" fmla="*/ 588668 h 6674644"/>
                          <a:gd name="connsiteX6" fmla="*/ 2145552 w 2490316"/>
                          <a:gd name="connsiteY6" fmla="*/ 1119115 h 6674644"/>
                          <a:gd name="connsiteX7" fmla="*/ 2145552 w 2490316"/>
                          <a:gd name="connsiteY7" fmla="*/ 1591343 h 6674644"/>
                          <a:gd name="connsiteX8" fmla="*/ 2145552 w 2490316"/>
                          <a:gd name="connsiteY8" fmla="*/ 2121791 h 6674644"/>
                          <a:gd name="connsiteX9" fmla="*/ 2145552 w 2490316"/>
                          <a:gd name="connsiteY9" fmla="*/ 2652239 h 6674644"/>
                          <a:gd name="connsiteX10" fmla="*/ 2145552 w 2490316"/>
                          <a:gd name="connsiteY10" fmla="*/ 3124466 h 6674644"/>
                          <a:gd name="connsiteX11" fmla="*/ 2145552 w 2490316"/>
                          <a:gd name="connsiteY11" fmla="*/ 3887794 h 6674644"/>
                          <a:gd name="connsiteX12" fmla="*/ 2145552 w 2490316"/>
                          <a:gd name="connsiteY12" fmla="*/ 4592901 h 6674644"/>
                          <a:gd name="connsiteX13" fmla="*/ 2145552 w 2490316"/>
                          <a:gd name="connsiteY13" fmla="*/ 5821987 h 6674644"/>
                          <a:gd name="connsiteX14" fmla="*/ 2145164 w 2490316"/>
                          <a:gd name="connsiteY14" fmla="*/ 5823909 h 6674644"/>
                          <a:gd name="connsiteX15" fmla="*/ 2145164 w 2490316"/>
                          <a:gd name="connsiteY15" fmla="*/ 6244456 h 6674644"/>
                          <a:gd name="connsiteX16" fmla="*/ 2209377 w 2490316"/>
                          <a:gd name="connsiteY16" fmla="*/ 6341331 h 6674644"/>
                          <a:gd name="connsiteX17" fmla="*/ 2232366 w 2490316"/>
                          <a:gd name="connsiteY17" fmla="*/ 6345972 h 6674644"/>
                          <a:gd name="connsiteX18" fmla="*/ 2232366 w 2490316"/>
                          <a:gd name="connsiteY18" fmla="*/ 6348412 h 6674644"/>
                          <a:gd name="connsiteX19" fmla="*/ 2366525 w 2490316"/>
                          <a:gd name="connsiteY19" fmla="*/ 6348412 h 6674644"/>
                          <a:gd name="connsiteX20" fmla="*/ 2366525 w 2490316"/>
                          <a:gd name="connsiteY20" fmla="*/ 6349594 h 6674644"/>
                          <a:gd name="connsiteX21" fmla="*/ 2384222 w 2490316"/>
                          <a:gd name="connsiteY21" fmla="*/ 6349594 h 6674644"/>
                          <a:gd name="connsiteX22" fmla="*/ 2489359 w 2490316"/>
                          <a:gd name="connsiteY22" fmla="*/ 6454731 h 6674644"/>
                          <a:gd name="connsiteX23" fmla="*/ 2489359 w 2490316"/>
                          <a:gd name="connsiteY23" fmla="*/ 6475378 h 6674644"/>
                          <a:gd name="connsiteX24" fmla="*/ 2490316 w 2490316"/>
                          <a:gd name="connsiteY24" fmla="*/ 6475378 h 6674644"/>
                          <a:gd name="connsiteX25" fmla="*/ 2490316 w 2490316"/>
                          <a:gd name="connsiteY25" fmla="*/ 6569462 h 6674644"/>
                          <a:gd name="connsiteX26" fmla="*/ 2385179 w 2490316"/>
                          <a:gd name="connsiteY26" fmla="*/ 6674599 h 6674644"/>
                          <a:gd name="connsiteX27" fmla="*/ 2366525 w 2490316"/>
                          <a:gd name="connsiteY27" fmla="*/ 6674599 h 6674644"/>
                          <a:gd name="connsiteX28" fmla="*/ 2366525 w 2490316"/>
                          <a:gd name="connsiteY28" fmla="*/ 6674644 h 6674644"/>
                          <a:gd name="connsiteX29" fmla="*/ 2087378 w 2490316"/>
                          <a:gd name="connsiteY29" fmla="*/ 6674644 h 6674644"/>
                          <a:gd name="connsiteX30" fmla="*/ 2087378 w 2490316"/>
                          <a:gd name="connsiteY30" fmla="*/ 6674598 h 6674644"/>
                          <a:gd name="connsiteX31" fmla="*/ 1419873 w 2490316"/>
                          <a:gd name="connsiteY31" fmla="*/ 6674598 h 6674644"/>
                          <a:gd name="connsiteX32" fmla="*/ 1412295 w 2490316"/>
                          <a:gd name="connsiteY32" fmla="*/ 6673068 h 6674644"/>
                          <a:gd name="connsiteX33" fmla="*/ 955653 w 2490316"/>
                          <a:gd name="connsiteY33" fmla="*/ 6673068 h 6674644"/>
                          <a:gd name="connsiteX34" fmla="*/ 484888 w 2490316"/>
                          <a:gd name="connsiteY34" fmla="*/ 6673068 h 6674644"/>
                          <a:gd name="connsiteX35" fmla="*/ 0 w 2490316"/>
                          <a:gd name="connsiteY35" fmla="*/ 6673068 h 6674644"/>
                          <a:gd name="connsiteX36" fmla="*/ 0 w 2490316"/>
                          <a:gd name="connsiteY36" fmla="*/ 6005761 h 6674644"/>
                          <a:gd name="connsiteX37" fmla="*/ 0 w 2490316"/>
                          <a:gd name="connsiteY37" fmla="*/ 5204993 h 6674644"/>
                          <a:gd name="connsiteX38" fmla="*/ 0 w 2490316"/>
                          <a:gd name="connsiteY38" fmla="*/ 4404225 h 6674644"/>
                          <a:gd name="connsiteX39" fmla="*/ 0 w 2490316"/>
                          <a:gd name="connsiteY39" fmla="*/ 3870379 h 6674644"/>
                          <a:gd name="connsiteX40" fmla="*/ 0 w 2490316"/>
                          <a:gd name="connsiteY40" fmla="*/ 3336534 h 6674644"/>
                          <a:gd name="connsiteX41" fmla="*/ 0 w 2490316"/>
                          <a:gd name="connsiteY41" fmla="*/ 2535766 h 6674644"/>
                          <a:gd name="connsiteX42" fmla="*/ 0 w 2490316"/>
                          <a:gd name="connsiteY42" fmla="*/ 2001920 h 6674644"/>
                          <a:gd name="connsiteX43" fmla="*/ 0 w 2490316"/>
                          <a:gd name="connsiteY43" fmla="*/ 1267883 h 6674644"/>
                          <a:gd name="connsiteX44" fmla="*/ 0 w 2490316"/>
                          <a:gd name="connsiteY44" fmla="*/ 734037 h 6674644"/>
                          <a:gd name="connsiteX45" fmla="*/ 0 w 2490316"/>
                          <a:gd name="connsiteY45" fmla="*/ 0 h 66746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</a:cxnLst>
                        <a:rect l="l" t="t" r="r" b="b"/>
                        <a:pathLst>
                          <a:path w="2490316" h="6674644" fill="none" extrusionOk="0">
                            <a:moveTo>
                              <a:pt x="0" y="0"/>
                            </a:moveTo>
                            <a:cubicBezTo>
                              <a:pt x="155885" y="-7687"/>
                              <a:pt x="297172" y="13869"/>
                              <a:pt x="472021" y="0"/>
                            </a:cubicBezTo>
                            <a:cubicBezTo>
                              <a:pt x="646870" y="-13869"/>
                              <a:pt x="831837" y="25611"/>
                              <a:pt x="1029865" y="0"/>
                            </a:cubicBezTo>
                            <a:cubicBezTo>
                              <a:pt x="1227893" y="-25611"/>
                              <a:pt x="1453521" y="-25437"/>
                              <a:pt x="1609164" y="0"/>
                            </a:cubicBezTo>
                            <a:cubicBezTo>
                              <a:pt x="1764807" y="25437"/>
                              <a:pt x="1917854" y="11017"/>
                              <a:pt x="2145552" y="0"/>
                            </a:cubicBezTo>
                            <a:cubicBezTo>
                              <a:pt x="2122457" y="195267"/>
                              <a:pt x="2156554" y="400166"/>
                              <a:pt x="2145552" y="588668"/>
                            </a:cubicBezTo>
                            <a:cubicBezTo>
                              <a:pt x="2134550" y="777170"/>
                              <a:pt x="2122404" y="1004850"/>
                              <a:pt x="2145552" y="1119115"/>
                            </a:cubicBezTo>
                            <a:cubicBezTo>
                              <a:pt x="2168700" y="1233380"/>
                              <a:pt x="2155516" y="1413832"/>
                              <a:pt x="2145552" y="1591343"/>
                            </a:cubicBezTo>
                            <a:cubicBezTo>
                              <a:pt x="2135588" y="1768854"/>
                              <a:pt x="2162630" y="1944917"/>
                              <a:pt x="2145552" y="2121791"/>
                            </a:cubicBezTo>
                            <a:cubicBezTo>
                              <a:pt x="2128474" y="2298665"/>
                              <a:pt x="2142634" y="2448797"/>
                              <a:pt x="2145552" y="2652239"/>
                            </a:cubicBezTo>
                            <a:cubicBezTo>
                              <a:pt x="2148470" y="2855681"/>
                              <a:pt x="2145359" y="2963702"/>
                              <a:pt x="2145552" y="3124466"/>
                            </a:cubicBezTo>
                            <a:cubicBezTo>
                              <a:pt x="2145745" y="3285230"/>
                              <a:pt x="2136993" y="3699832"/>
                              <a:pt x="2145552" y="3887794"/>
                            </a:cubicBezTo>
                            <a:cubicBezTo>
                              <a:pt x="2154111" y="4075756"/>
                              <a:pt x="2119846" y="4393139"/>
                              <a:pt x="2145552" y="4592901"/>
                            </a:cubicBezTo>
                            <a:cubicBezTo>
                              <a:pt x="2171258" y="4792663"/>
                              <a:pt x="2174211" y="5498399"/>
                              <a:pt x="2145552" y="5821987"/>
                            </a:cubicBezTo>
                            <a:cubicBezTo>
                              <a:pt x="2145378" y="5822638"/>
                              <a:pt x="2145203" y="5823341"/>
                              <a:pt x="2145164" y="5823909"/>
                            </a:cubicBezTo>
                            <a:cubicBezTo>
                              <a:pt x="2155967" y="6021832"/>
                              <a:pt x="2162244" y="6043276"/>
                              <a:pt x="2145164" y="6244456"/>
                            </a:cubicBezTo>
                            <a:cubicBezTo>
                              <a:pt x="2151852" y="6286968"/>
                              <a:pt x="2170845" y="6334262"/>
                              <a:pt x="2209377" y="6341331"/>
                            </a:cubicBezTo>
                            <a:cubicBezTo>
                              <a:pt x="2218121" y="6341953"/>
                              <a:pt x="2225969" y="6344087"/>
                              <a:pt x="2232366" y="6345972"/>
                            </a:cubicBezTo>
                            <a:cubicBezTo>
                              <a:pt x="2232404" y="6346545"/>
                              <a:pt x="2232246" y="6347883"/>
                              <a:pt x="2232366" y="6348412"/>
                            </a:cubicBezTo>
                            <a:cubicBezTo>
                              <a:pt x="2292005" y="6349746"/>
                              <a:pt x="2320794" y="6349556"/>
                              <a:pt x="2366525" y="6348412"/>
                            </a:cubicBezTo>
                            <a:cubicBezTo>
                              <a:pt x="2366468" y="6348795"/>
                              <a:pt x="2366572" y="6349116"/>
                              <a:pt x="2366525" y="6349594"/>
                            </a:cubicBezTo>
                            <a:cubicBezTo>
                              <a:pt x="2374330" y="6349105"/>
                              <a:pt x="2376057" y="6348991"/>
                              <a:pt x="2384222" y="6349594"/>
                            </a:cubicBezTo>
                            <a:cubicBezTo>
                              <a:pt x="2450956" y="6348451"/>
                              <a:pt x="2485996" y="6408019"/>
                              <a:pt x="2489359" y="6454731"/>
                            </a:cubicBezTo>
                            <a:cubicBezTo>
                              <a:pt x="2489512" y="6463132"/>
                              <a:pt x="2489820" y="6468766"/>
                              <a:pt x="2489359" y="6475378"/>
                            </a:cubicBezTo>
                            <a:cubicBezTo>
                              <a:pt x="2489562" y="6475424"/>
                              <a:pt x="2490013" y="6475414"/>
                              <a:pt x="2490316" y="6475378"/>
                            </a:cubicBezTo>
                            <a:cubicBezTo>
                              <a:pt x="2487202" y="6505149"/>
                              <a:pt x="2492598" y="6523274"/>
                              <a:pt x="2490316" y="6569462"/>
                            </a:cubicBezTo>
                            <a:cubicBezTo>
                              <a:pt x="2485575" y="6626604"/>
                              <a:pt x="2434625" y="6673558"/>
                              <a:pt x="2385179" y="6674599"/>
                            </a:cubicBezTo>
                            <a:cubicBezTo>
                              <a:pt x="2377892" y="6675062"/>
                              <a:pt x="2374344" y="6674702"/>
                              <a:pt x="2366525" y="6674599"/>
                            </a:cubicBezTo>
                            <a:cubicBezTo>
                              <a:pt x="2366526" y="6674619"/>
                              <a:pt x="2366525" y="6674622"/>
                              <a:pt x="2366525" y="6674644"/>
                            </a:cubicBezTo>
                            <a:cubicBezTo>
                              <a:pt x="2253429" y="6664276"/>
                              <a:pt x="2147303" y="6686228"/>
                              <a:pt x="2087378" y="6674644"/>
                            </a:cubicBezTo>
                            <a:cubicBezTo>
                              <a:pt x="2087377" y="6674635"/>
                              <a:pt x="2087379" y="6674608"/>
                              <a:pt x="2087378" y="6674598"/>
                            </a:cubicBezTo>
                            <a:cubicBezTo>
                              <a:pt x="1815940" y="6672929"/>
                              <a:pt x="1645229" y="6680485"/>
                              <a:pt x="1419873" y="6674598"/>
                            </a:cubicBezTo>
                            <a:cubicBezTo>
                              <a:pt x="1417802" y="6674315"/>
                              <a:pt x="1413856" y="6673777"/>
                              <a:pt x="1412295" y="6673068"/>
                            </a:cubicBezTo>
                            <a:cubicBezTo>
                              <a:pt x="1290050" y="6679820"/>
                              <a:pt x="1127801" y="6678033"/>
                              <a:pt x="955653" y="6673068"/>
                            </a:cubicBezTo>
                            <a:cubicBezTo>
                              <a:pt x="783505" y="6668103"/>
                              <a:pt x="595734" y="6650147"/>
                              <a:pt x="484888" y="6673068"/>
                            </a:cubicBezTo>
                            <a:cubicBezTo>
                              <a:pt x="374042" y="6695989"/>
                              <a:pt x="101741" y="6676204"/>
                              <a:pt x="0" y="6673068"/>
                            </a:cubicBezTo>
                            <a:cubicBezTo>
                              <a:pt x="-11239" y="6423457"/>
                              <a:pt x="-26224" y="6212329"/>
                              <a:pt x="0" y="6005761"/>
                            </a:cubicBezTo>
                            <a:cubicBezTo>
                              <a:pt x="26224" y="5799193"/>
                              <a:pt x="20513" y="5550447"/>
                              <a:pt x="0" y="5204993"/>
                            </a:cubicBezTo>
                            <a:cubicBezTo>
                              <a:pt x="-20513" y="4859539"/>
                              <a:pt x="-3750" y="4623612"/>
                              <a:pt x="0" y="4404225"/>
                            </a:cubicBezTo>
                            <a:cubicBezTo>
                              <a:pt x="3750" y="4184838"/>
                              <a:pt x="-18259" y="4124356"/>
                              <a:pt x="0" y="3870379"/>
                            </a:cubicBezTo>
                            <a:cubicBezTo>
                              <a:pt x="18259" y="3616402"/>
                              <a:pt x="-15987" y="3495233"/>
                              <a:pt x="0" y="3336534"/>
                            </a:cubicBezTo>
                            <a:cubicBezTo>
                              <a:pt x="15987" y="3177836"/>
                              <a:pt x="36901" y="2927508"/>
                              <a:pt x="0" y="2535766"/>
                            </a:cubicBezTo>
                            <a:cubicBezTo>
                              <a:pt x="-36901" y="2144024"/>
                              <a:pt x="20342" y="2213982"/>
                              <a:pt x="0" y="2001920"/>
                            </a:cubicBezTo>
                            <a:cubicBezTo>
                              <a:pt x="-20342" y="1789858"/>
                              <a:pt x="-32254" y="1521453"/>
                              <a:pt x="0" y="1267883"/>
                            </a:cubicBezTo>
                            <a:cubicBezTo>
                              <a:pt x="32254" y="1014313"/>
                              <a:pt x="16662" y="882595"/>
                              <a:pt x="0" y="734037"/>
                            </a:cubicBezTo>
                            <a:cubicBezTo>
                              <a:pt x="-16662" y="585479"/>
                              <a:pt x="16107" y="212423"/>
                              <a:pt x="0" y="0"/>
                            </a:cubicBezTo>
                            <a:close/>
                          </a:path>
                          <a:path w="2490316" h="6674644" stroke="0" extrusionOk="0">
                            <a:moveTo>
                              <a:pt x="0" y="0"/>
                            </a:moveTo>
                            <a:cubicBezTo>
                              <a:pt x="262646" y="-3210"/>
                              <a:pt x="323408" y="-24519"/>
                              <a:pt x="579299" y="0"/>
                            </a:cubicBezTo>
                            <a:cubicBezTo>
                              <a:pt x="835190" y="24519"/>
                              <a:pt x="903251" y="19440"/>
                              <a:pt x="1051320" y="0"/>
                            </a:cubicBezTo>
                            <a:cubicBezTo>
                              <a:pt x="1199389" y="-19440"/>
                              <a:pt x="1392480" y="-23657"/>
                              <a:pt x="1544797" y="0"/>
                            </a:cubicBezTo>
                            <a:cubicBezTo>
                              <a:pt x="1697114" y="23657"/>
                              <a:pt x="2003737" y="-15008"/>
                              <a:pt x="2145552" y="0"/>
                            </a:cubicBezTo>
                            <a:cubicBezTo>
                              <a:pt x="2120753" y="284056"/>
                              <a:pt x="2163791" y="449645"/>
                              <a:pt x="2145552" y="646887"/>
                            </a:cubicBezTo>
                            <a:cubicBezTo>
                              <a:pt x="2127313" y="844129"/>
                              <a:pt x="2160474" y="943398"/>
                              <a:pt x="2145552" y="1119115"/>
                            </a:cubicBezTo>
                            <a:cubicBezTo>
                              <a:pt x="2130630" y="1294832"/>
                              <a:pt x="2138970" y="1514051"/>
                              <a:pt x="2145552" y="1707783"/>
                            </a:cubicBezTo>
                            <a:cubicBezTo>
                              <a:pt x="2152134" y="1901515"/>
                              <a:pt x="2153697" y="2147083"/>
                              <a:pt x="2145552" y="2471110"/>
                            </a:cubicBezTo>
                            <a:cubicBezTo>
                              <a:pt x="2137407" y="2795137"/>
                              <a:pt x="2133854" y="2784198"/>
                              <a:pt x="2145552" y="2943338"/>
                            </a:cubicBezTo>
                            <a:cubicBezTo>
                              <a:pt x="2157250" y="3102478"/>
                              <a:pt x="2132728" y="3527589"/>
                              <a:pt x="2145552" y="3706665"/>
                            </a:cubicBezTo>
                            <a:cubicBezTo>
                              <a:pt x="2158376" y="3885741"/>
                              <a:pt x="2153652" y="4152205"/>
                              <a:pt x="2145552" y="4411772"/>
                            </a:cubicBezTo>
                            <a:cubicBezTo>
                              <a:pt x="2137452" y="4671339"/>
                              <a:pt x="2172418" y="4820871"/>
                              <a:pt x="2145552" y="5175100"/>
                            </a:cubicBezTo>
                            <a:cubicBezTo>
                              <a:pt x="2118686" y="5529329"/>
                              <a:pt x="2121298" y="5505592"/>
                              <a:pt x="2145552" y="5821987"/>
                            </a:cubicBezTo>
                            <a:cubicBezTo>
                              <a:pt x="2145404" y="5822557"/>
                              <a:pt x="2145210" y="5823286"/>
                              <a:pt x="2145164" y="5823909"/>
                            </a:cubicBezTo>
                            <a:cubicBezTo>
                              <a:pt x="2141523" y="5939041"/>
                              <a:pt x="2140716" y="6052550"/>
                              <a:pt x="2145164" y="6244456"/>
                            </a:cubicBezTo>
                            <a:cubicBezTo>
                              <a:pt x="2143645" y="6293490"/>
                              <a:pt x="2174701" y="6326317"/>
                              <a:pt x="2209377" y="6341331"/>
                            </a:cubicBezTo>
                            <a:cubicBezTo>
                              <a:pt x="2218997" y="6343637"/>
                              <a:pt x="2223537" y="6343608"/>
                              <a:pt x="2232366" y="6345972"/>
                            </a:cubicBezTo>
                            <a:cubicBezTo>
                              <a:pt x="2232426" y="6346711"/>
                              <a:pt x="2232390" y="6347284"/>
                              <a:pt x="2232366" y="6348412"/>
                            </a:cubicBezTo>
                            <a:cubicBezTo>
                              <a:pt x="2295767" y="6343426"/>
                              <a:pt x="2311354" y="6354163"/>
                              <a:pt x="2366525" y="6348412"/>
                            </a:cubicBezTo>
                            <a:cubicBezTo>
                              <a:pt x="2366503" y="6348858"/>
                              <a:pt x="2366556" y="6349022"/>
                              <a:pt x="2366525" y="6349594"/>
                            </a:cubicBezTo>
                            <a:cubicBezTo>
                              <a:pt x="2374161" y="6349887"/>
                              <a:pt x="2376724" y="6348932"/>
                              <a:pt x="2384222" y="6349594"/>
                            </a:cubicBezTo>
                            <a:cubicBezTo>
                              <a:pt x="2443845" y="6347433"/>
                              <a:pt x="2487705" y="6390812"/>
                              <a:pt x="2489359" y="6454731"/>
                            </a:cubicBezTo>
                            <a:cubicBezTo>
                              <a:pt x="2488556" y="6460160"/>
                              <a:pt x="2489481" y="6467823"/>
                              <a:pt x="2489359" y="6475378"/>
                            </a:cubicBezTo>
                            <a:cubicBezTo>
                              <a:pt x="2489647" y="6475418"/>
                              <a:pt x="2489900" y="6475367"/>
                              <a:pt x="2490316" y="6475378"/>
                            </a:cubicBezTo>
                            <a:cubicBezTo>
                              <a:pt x="2489430" y="6509921"/>
                              <a:pt x="2493739" y="6532400"/>
                              <a:pt x="2490316" y="6569462"/>
                            </a:cubicBezTo>
                            <a:cubicBezTo>
                              <a:pt x="2485520" y="6623623"/>
                              <a:pt x="2450138" y="6674071"/>
                              <a:pt x="2385179" y="6674599"/>
                            </a:cubicBezTo>
                            <a:cubicBezTo>
                              <a:pt x="2379293" y="6674908"/>
                              <a:pt x="2373765" y="6674550"/>
                              <a:pt x="2366525" y="6674599"/>
                            </a:cubicBezTo>
                            <a:cubicBezTo>
                              <a:pt x="2366524" y="6674611"/>
                              <a:pt x="2366525" y="6674623"/>
                              <a:pt x="2366525" y="6674644"/>
                            </a:cubicBezTo>
                            <a:cubicBezTo>
                              <a:pt x="2238560" y="6677595"/>
                              <a:pt x="2150768" y="6674753"/>
                              <a:pt x="2087378" y="6674644"/>
                            </a:cubicBezTo>
                            <a:cubicBezTo>
                              <a:pt x="2087377" y="6674627"/>
                              <a:pt x="2087379" y="6674619"/>
                              <a:pt x="2087378" y="6674598"/>
                            </a:cubicBezTo>
                            <a:cubicBezTo>
                              <a:pt x="1948283" y="6667739"/>
                              <a:pt x="1609842" y="6701483"/>
                              <a:pt x="1419873" y="6674598"/>
                            </a:cubicBezTo>
                            <a:cubicBezTo>
                              <a:pt x="1416959" y="6673936"/>
                              <a:pt x="1414162" y="6673755"/>
                              <a:pt x="1412295" y="6673068"/>
                            </a:cubicBezTo>
                            <a:cubicBezTo>
                              <a:pt x="1221291" y="6658425"/>
                              <a:pt x="1159181" y="6666062"/>
                              <a:pt x="983899" y="6673068"/>
                            </a:cubicBezTo>
                            <a:cubicBezTo>
                              <a:pt x="808617" y="6680074"/>
                              <a:pt x="731991" y="6651661"/>
                              <a:pt x="484888" y="6673068"/>
                            </a:cubicBezTo>
                            <a:cubicBezTo>
                              <a:pt x="237785" y="6694475"/>
                              <a:pt x="103344" y="6682696"/>
                              <a:pt x="0" y="6673068"/>
                            </a:cubicBezTo>
                            <a:cubicBezTo>
                              <a:pt x="-12740" y="6469630"/>
                              <a:pt x="-19496" y="6381484"/>
                              <a:pt x="0" y="6205953"/>
                            </a:cubicBezTo>
                            <a:cubicBezTo>
                              <a:pt x="19496" y="6030423"/>
                              <a:pt x="-13933" y="5699363"/>
                              <a:pt x="0" y="5471916"/>
                            </a:cubicBezTo>
                            <a:cubicBezTo>
                              <a:pt x="13933" y="5244469"/>
                              <a:pt x="25997" y="5161630"/>
                              <a:pt x="0" y="4871340"/>
                            </a:cubicBezTo>
                            <a:cubicBezTo>
                              <a:pt x="-25997" y="4581050"/>
                              <a:pt x="-25868" y="4405392"/>
                              <a:pt x="0" y="4137302"/>
                            </a:cubicBezTo>
                            <a:cubicBezTo>
                              <a:pt x="25868" y="3869212"/>
                              <a:pt x="17032" y="3780399"/>
                              <a:pt x="0" y="3536726"/>
                            </a:cubicBezTo>
                            <a:cubicBezTo>
                              <a:pt x="-17032" y="3293053"/>
                              <a:pt x="-38346" y="3010095"/>
                              <a:pt x="0" y="2735958"/>
                            </a:cubicBezTo>
                            <a:cubicBezTo>
                              <a:pt x="38346" y="2461821"/>
                              <a:pt x="-25455" y="2219100"/>
                              <a:pt x="0" y="1935190"/>
                            </a:cubicBezTo>
                            <a:cubicBezTo>
                              <a:pt x="25455" y="1651280"/>
                              <a:pt x="-21150" y="1513039"/>
                              <a:pt x="0" y="1267883"/>
                            </a:cubicBezTo>
                            <a:cubicBezTo>
                              <a:pt x="21150" y="1022727"/>
                              <a:pt x="7967" y="1016878"/>
                              <a:pt x="0" y="800768"/>
                            </a:cubicBezTo>
                            <a:cubicBezTo>
                              <a:pt x="-7967" y="584658"/>
                              <a:pt x="29640" y="1737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  <p:pic>
            <p:nvPicPr>
              <p:cNvPr id="104" name="Grafik 103">
                <a:extLst>
                  <a:ext uri="{FF2B5EF4-FFF2-40B4-BE49-F238E27FC236}">
                    <a16:creationId xmlns:a16="http://schemas.microsoft.com/office/drawing/2014/main" id="{701B5900-9FAE-43E0-AE10-205DD3F48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0B093F48-DAA4-4A99-A32C-891FB3925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66" y="204636"/>
              <a:ext cx="1633771" cy="305602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25365D53-9414-4FA7-912D-87EE20EACB30}"/>
              </a:ext>
            </a:extLst>
          </p:cNvPr>
          <p:cNvSpPr txBox="1"/>
          <p:nvPr/>
        </p:nvSpPr>
        <p:spPr>
          <a:xfrm>
            <a:off x="131919" y="1946431"/>
            <a:ext cx="1318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START COUNTING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460274F5-EE5A-4633-A4F6-40CBFB8BCE01}"/>
              </a:ext>
            </a:extLst>
          </p:cNvPr>
          <p:cNvGrpSpPr/>
          <p:nvPr/>
        </p:nvGrpSpPr>
        <p:grpSpPr>
          <a:xfrm>
            <a:off x="239237" y="2227572"/>
            <a:ext cx="1640842" cy="264074"/>
            <a:chOff x="239237" y="2272707"/>
            <a:chExt cx="1640842" cy="264074"/>
          </a:xfrm>
        </p:grpSpPr>
        <p:sp>
          <p:nvSpPr>
            <p:cNvPr id="98" name="Flussdiagramm: Alternativer Prozess 97">
              <a:extLst>
                <a:ext uri="{FF2B5EF4-FFF2-40B4-BE49-F238E27FC236}">
                  <a16:creationId xmlns:a16="http://schemas.microsoft.com/office/drawing/2014/main" id="{F361EF3B-6C23-44F9-A90B-8FB71DF30BCE}"/>
                </a:ext>
              </a:extLst>
            </p:cNvPr>
            <p:cNvSpPr/>
            <p:nvPr/>
          </p:nvSpPr>
          <p:spPr>
            <a:xfrm>
              <a:off x="239237" y="2278874"/>
              <a:ext cx="771643" cy="257907"/>
            </a:xfrm>
            <a:prstGeom prst="flowChartAlternateProcess">
              <a:avLst/>
            </a:prstGeom>
            <a:solidFill>
              <a:srgbClr val="062C50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LEFT</a:t>
              </a:r>
            </a:p>
          </p:txBody>
        </p:sp>
        <p:sp>
          <p:nvSpPr>
            <p:cNvPr id="99" name="Flussdiagramm: Alternativer Prozess 98">
              <a:extLst>
                <a:ext uri="{FF2B5EF4-FFF2-40B4-BE49-F238E27FC236}">
                  <a16:creationId xmlns:a16="http://schemas.microsoft.com/office/drawing/2014/main" id="{19E483A4-8B74-46B2-A4DA-9F90E2321834}"/>
                </a:ext>
              </a:extLst>
            </p:cNvPr>
            <p:cNvSpPr/>
            <p:nvPr/>
          </p:nvSpPr>
          <p:spPr>
            <a:xfrm>
              <a:off x="1108436" y="2272707"/>
              <a:ext cx="771643" cy="257907"/>
            </a:xfrm>
            <a:prstGeom prst="flowChartAlternateProcess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RIGHT</a:t>
              </a:r>
            </a:p>
          </p:txBody>
        </p:sp>
      </p:grpSp>
      <p:sp>
        <p:nvSpPr>
          <p:cNvPr id="52" name="Textfeld 51">
            <a:extLst>
              <a:ext uri="{FF2B5EF4-FFF2-40B4-BE49-F238E27FC236}">
                <a16:creationId xmlns:a16="http://schemas.microsoft.com/office/drawing/2014/main" id="{1B0DDFD2-F98F-4D4A-A7B0-01B475B7D370}"/>
              </a:ext>
            </a:extLst>
          </p:cNvPr>
          <p:cNvSpPr txBox="1"/>
          <p:nvPr/>
        </p:nvSpPr>
        <p:spPr>
          <a:xfrm>
            <a:off x="129260" y="2783684"/>
            <a:ext cx="98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EDIT NUMBER OF ROWS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07B1FAF0-D49A-40B9-8394-83A8B2EF012C}"/>
              </a:ext>
            </a:extLst>
          </p:cNvPr>
          <p:cNvGrpSpPr/>
          <p:nvPr/>
        </p:nvGrpSpPr>
        <p:grpSpPr>
          <a:xfrm flipH="1">
            <a:off x="1109389" y="2819434"/>
            <a:ext cx="315126" cy="315126"/>
            <a:chOff x="1568294" y="2733374"/>
            <a:chExt cx="168168" cy="168168"/>
          </a:xfrm>
        </p:grpSpPr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5DDB427E-D0DD-46EF-8EFD-FA05EAC7DCFD}"/>
                </a:ext>
              </a:extLst>
            </p:cNvPr>
            <p:cNvSpPr/>
            <p:nvPr/>
          </p:nvSpPr>
          <p:spPr>
            <a:xfrm>
              <a:off x="1568294" y="2733374"/>
              <a:ext cx="168168" cy="168168"/>
            </a:xfrm>
            <a:prstGeom prst="ellipse">
              <a:avLst/>
            </a:prstGeom>
            <a:solidFill>
              <a:srgbClr val="6780A2"/>
            </a:solidFill>
            <a:ln w="38100">
              <a:solidFill>
                <a:srgbClr val="052E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2" name="Grafik 71">
              <a:extLst>
                <a:ext uri="{FF2B5EF4-FFF2-40B4-BE49-F238E27FC236}">
                  <a16:creationId xmlns:a16="http://schemas.microsoft.com/office/drawing/2014/main" id="{0A0C28E7-9C35-40A2-9199-E74812BC8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56" t="22470" r="35845" b="36131"/>
            <a:stretch/>
          </p:blipFill>
          <p:spPr>
            <a:xfrm>
              <a:off x="1607343" y="2769396"/>
              <a:ext cx="95250" cy="95250"/>
            </a:xfrm>
            <a:prstGeom prst="rect">
              <a:avLst/>
            </a:prstGeom>
          </p:spPr>
        </p:pic>
      </p:grpSp>
      <p:pic>
        <p:nvPicPr>
          <p:cNvPr id="70" name="Grafik 69">
            <a:extLst>
              <a:ext uri="{FF2B5EF4-FFF2-40B4-BE49-F238E27FC236}">
                <a16:creationId xmlns:a16="http://schemas.microsoft.com/office/drawing/2014/main" id="{1AF11651-C048-4835-87A7-07D4B47E018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18"/>
            <a:ext cx="205261" cy="102630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5C3E7ACB-81AC-4FE1-9D67-C40486EF56E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24099" y="5689103"/>
            <a:ext cx="264922" cy="264922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D9E5BDF-F580-4CD6-B07A-247CF34807EE}"/>
              </a:ext>
            </a:extLst>
          </p:cNvPr>
          <p:cNvGrpSpPr/>
          <p:nvPr/>
        </p:nvGrpSpPr>
        <p:grpSpPr>
          <a:xfrm>
            <a:off x="1426152" y="3476329"/>
            <a:ext cx="455745" cy="251860"/>
            <a:chOff x="1426152" y="3176078"/>
            <a:chExt cx="455745" cy="251860"/>
          </a:xfrm>
        </p:grpSpPr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AF249137-95FA-4A23-A1FA-27F464D194DB}"/>
                </a:ext>
              </a:extLst>
            </p:cNvPr>
            <p:cNvSpPr/>
            <p:nvPr/>
          </p:nvSpPr>
          <p:spPr>
            <a:xfrm rot="10800000" flipH="1">
              <a:off x="1426152" y="3176078"/>
              <a:ext cx="455745" cy="251860"/>
            </a:xfrm>
            <a:custGeom>
              <a:avLst/>
              <a:gdLst>
                <a:gd name="connsiteX0" fmla="*/ 125930 w 455745"/>
                <a:gd name="connsiteY0" fmla="*/ 251860 h 251860"/>
                <a:gd name="connsiteX1" fmla="*/ 203885 w 455745"/>
                <a:gd name="connsiteY1" fmla="*/ 251860 h 251860"/>
                <a:gd name="connsiteX2" fmla="*/ 251860 w 455745"/>
                <a:gd name="connsiteY2" fmla="*/ 251860 h 251860"/>
                <a:gd name="connsiteX3" fmla="*/ 329815 w 455745"/>
                <a:gd name="connsiteY3" fmla="*/ 251860 h 251860"/>
                <a:gd name="connsiteX4" fmla="*/ 455745 w 455745"/>
                <a:gd name="connsiteY4" fmla="*/ 125930 h 251860"/>
                <a:gd name="connsiteX5" fmla="*/ 329815 w 455745"/>
                <a:gd name="connsiteY5" fmla="*/ 0 h 251860"/>
                <a:gd name="connsiteX6" fmla="*/ 251860 w 455745"/>
                <a:gd name="connsiteY6" fmla="*/ 0 h 251860"/>
                <a:gd name="connsiteX7" fmla="*/ 203885 w 455745"/>
                <a:gd name="connsiteY7" fmla="*/ 0 h 251860"/>
                <a:gd name="connsiteX8" fmla="*/ 125930 w 455745"/>
                <a:gd name="connsiteY8" fmla="*/ 0 h 251860"/>
                <a:gd name="connsiteX9" fmla="*/ 0 w 455745"/>
                <a:gd name="connsiteY9" fmla="*/ 125930 h 251860"/>
                <a:gd name="connsiteX10" fmla="*/ 125930 w 455745"/>
                <a:gd name="connsiteY10" fmla="*/ 25186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251860"/>
                  </a:moveTo>
                  <a:lnTo>
                    <a:pt x="203885" y="251860"/>
                  </a:lnTo>
                  <a:lnTo>
                    <a:pt x="251860" y="251860"/>
                  </a:lnTo>
                  <a:lnTo>
                    <a:pt x="329815" y="251860"/>
                  </a:lnTo>
                  <a:cubicBezTo>
                    <a:pt x="399364" y="251860"/>
                    <a:pt x="455745" y="195479"/>
                    <a:pt x="455745" y="125930"/>
                  </a:cubicBezTo>
                  <a:cubicBezTo>
                    <a:pt x="455745" y="56381"/>
                    <a:pt x="399364" y="0"/>
                    <a:pt x="329815" y="0"/>
                  </a:cubicBezTo>
                  <a:lnTo>
                    <a:pt x="251860" y="0"/>
                  </a:lnTo>
                  <a:lnTo>
                    <a:pt x="203885" y="0"/>
                  </a:lnTo>
                  <a:lnTo>
                    <a:pt x="125930" y="0"/>
                  </a:lnTo>
                  <a:cubicBezTo>
                    <a:pt x="56381" y="0"/>
                    <a:pt x="0" y="56381"/>
                    <a:pt x="0" y="125930"/>
                  </a:cubicBezTo>
                  <a:cubicBezTo>
                    <a:pt x="0" y="195479"/>
                    <a:pt x="56381" y="251860"/>
                    <a:pt x="125930" y="2518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61" name="Flussdiagramm: Verbinder 60">
              <a:hlinkClick r:id="rId17" action="ppaction://hlinksldjump"/>
              <a:extLst>
                <a:ext uri="{FF2B5EF4-FFF2-40B4-BE49-F238E27FC236}">
                  <a16:creationId xmlns:a16="http://schemas.microsoft.com/office/drawing/2014/main" id="{EB703778-35DA-418B-98DE-777E77F9C365}"/>
                </a:ext>
              </a:extLst>
            </p:cNvPr>
            <p:cNvSpPr/>
            <p:nvPr/>
          </p:nvSpPr>
          <p:spPr>
            <a:xfrm flipH="1">
              <a:off x="1635401" y="3186807"/>
              <a:ext cx="232666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62" name="Textfeld 61">
            <a:extLst>
              <a:ext uri="{FF2B5EF4-FFF2-40B4-BE49-F238E27FC236}">
                <a16:creationId xmlns:a16="http://schemas.microsoft.com/office/drawing/2014/main" id="{4AC98B56-026C-45A7-BD1E-541E6EFE9DAB}"/>
              </a:ext>
            </a:extLst>
          </p:cNvPr>
          <p:cNvSpPr txBox="1"/>
          <p:nvPr/>
        </p:nvSpPr>
        <p:spPr>
          <a:xfrm>
            <a:off x="132813" y="3477134"/>
            <a:ext cx="1159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SEAT NUMBERS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A462DCD7-C31B-415C-9807-17E44059E2A4}"/>
              </a:ext>
            </a:extLst>
          </p:cNvPr>
          <p:cNvSpPr txBox="1"/>
          <p:nvPr/>
        </p:nvSpPr>
        <p:spPr>
          <a:xfrm>
            <a:off x="129769" y="4424835"/>
            <a:ext cx="1159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ROW NUMBERS</a:t>
            </a:r>
          </a:p>
        </p:txBody>
      </p:sp>
      <p:sp>
        <p:nvSpPr>
          <p:cNvPr id="64" name="Freihandform: Form 63">
            <a:extLst>
              <a:ext uri="{FF2B5EF4-FFF2-40B4-BE49-F238E27FC236}">
                <a16:creationId xmlns:a16="http://schemas.microsoft.com/office/drawing/2014/main" id="{6ED7DB2B-251C-40DA-B0DF-FA38869669C9}"/>
              </a:ext>
            </a:extLst>
          </p:cNvPr>
          <p:cNvSpPr/>
          <p:nvPr/>
        </p:nvSpPr>
        <p:spPr>
          <a:xfrm rot="10800000" flipH="1">
            <a:off x="1424296" y="4421242"/>
            <a:ext cx="455745" cy="251860"/>
          </a:xfrm>
          <a:custGeom>
            <a:avLst/>
            <a:gdLst>
              <a:gd name="connsiteX0" fmla="*/ 125930 w 455745"/>
              <a:gd name="connsiteY0" fmla="*/ 251860 h 251860"/>
              <a:gd name="connsiteX1" fmla="*/ 203885 w 455745"/>
              <a:gd name="connsiteY1" fmla="*/ 251860 h 251860"/>
              <a:gd name="connsiteX2" fmla="*/ 251860 w 455745"/>
              <a:gd name="connsiteY2" fmla="*/ 251860 h 251860"/>
              <a:gd name="connsiteX3" fmla="*/ 329815 w 455745"/>
              <a:gd name="connsiteY3" fmla="*/ 251860 h 251860"/>
              <a:gd name="connsiteX4" fmla="*/ 455745 w 455745"/>
              <a:gd name="connsiteY4" fmla="*/ 125930 h 251860"/>
              <a:gd name="connsiteX5" fmla="*/ 329815 w 455745"/>
              <a:gd name="connsiteY5" fmla="*/ 0 h 251860"/>
              <a:gd name="connsiteX6" fmla="*/ 251860 w 455745"/>
              <a:gd name="connsiteY6" fmla="*/ 0 h 251860"/>
              <a:gd name="connsiteX7" fmla="*/ 203885 w 455745"/>
              <a:gd name="connsiteY7" fmla="*/ 0 h 251860"/>
              <a:gd name="connsiteX8" fmla="*/ 125930 w 455745"/>
              <a:gd name="connsiteY8" fmla="*/ 0 h 251860"/>
              <a:gd name="connsiteX9" fmla="*/ 0 w 455745"/>
              <a:gd name="connsiteY9" fmla="*/ 125930 h 251860"/>
              <a:gd name="connsiteX10" fmla="*/ 125930 w 455745"/>
              <a:gd name="connsiteY10" fmla="*/ 25186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251860"/>
                </a:moveTo>
                <a:lnTo>
                  <a:pt x="203885" y="251860"/>
                </a:lnTo>
                <a:lnTo>
                  <a:pt x="251860" y="251860"/>
                </a:lnTo>
                <a:lnTo>
                  <a:pt x="329815" y="251860"/>
                </a:lnTo>
                <a:cubicBezTo>
                  <a:pt x="399364" y="251860"/>
                  <a:pt x="455745" y="195479"/>
                  <a:pt x="455745" y="125930"/>
                </a:cubicBezTo>
                <a:cubicBezTo>
                  <a:pt x="455745" y="56381"/>
                  <a:pt x="399364" y="0"/>
                  <a:pt x="329815" y="0"/>
                </a:cubicBezTo>
                <a:lnTo>
                  <a:pt x="251860" y="0"/>
                </a:lnTo>
                <a:lnTo>
                  <a:pt x="203885" y="0"/>
                </a:lnTo>
                <a:lnTo>
                  <a:pt x="125930" y="0"/>
                </a:lnTo>
                <a:cubicBezTo>
                  <a:pt x="56381" y="0"/>
                  <a:pt x="0" y="56381"/>
                  <a:pt x="0" y="125930"/>
                </a:cubicBezTo>
                <a:cubicBezTo>
                  <a:pt x="0" y="195479"/>
                  <a:pt x="56381" y="251860"/>
                  <a:pt x="125930" y="2518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65" name="Flussdiagramm: Verbinder 64">
            <a:hlinkClick r:id="rId18" action="ppaction://hlinksldjump"/>
            <a:extLst>
              <a:ext uri="{FF2B5EF4-FFF2-40B4-BE49-F238E27FC236}">
                <a16:creationId xmlns:a16="http://schemas.microsoft.com/office/drawing/2014/main" id="{319B60BA-89C0-40C6-9AC6-7184569BF047}"/>
              </a:ext>
            </a:extLst>
          </p:cNvPr>
          <p:cNvSpPr/>
          <p:nvPr/>
        </p:nvSpPr>
        <p:spPr>
          <a:xfrm flipH="1">
            <a:off x="1633544" y="4431971"/>
            <a:ext cx="232667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1E9A432A-EB8C-47D2-BE61-11E29F2C413F}"/>
              </a:ext>
            </a:extLst>
          </p:cNvPr>
          <p:cNvSpPr txBox="1"/>
          <p:nvPr/>
        </p:nvSpPr>
        <p:spPr>
          <a:xfrm>
            <a:off x="129769" y="4826976"/>
            <a:ext cx="1159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LETTERS AS ROW NUMBERS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0BD10F0-AA23-4081-8CB9-6FB8F7E2CE31}"/>
              </a:ext>
            </a:extLst>
          </p:cNvPr>
          <p:cNvGrpSpPr/>
          <p:nvPr/>
        </p:nvGrpSpPr>
        <p:grpSpPr>
          <a:xfrm flipH="1">
            <a:off x="1426735" y="4893931"/>
            <a:ext cx="455745" cy="251860"/>
            <a:chOff x="1426735" y="4593680"/>
            <a:chExt cx="455745" cy="251860"/>
          </a:xfrm>
        </p:grpSpPr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CAC8965D-6D7B-45F9-A76A-C33AD2281FA6}"/>
                </a:ext>
              </a:extLst>
            </p:cNvPr>
            <p:cNvSpPr/>
            <p:nvPr/>
          </p:nvSpPr>
          <p:spPr>
            <a:xfrm>
              <a:off x="1426735" y="4593680"/>
              <a:ext cx="455745" cy="251860"/>
            </a:xfrm>
            <a:custGeom>
              <a:avLst/>
              <a:gdLst>
                <a:gd name="connsiteX0" fmla="*/ 125930 w 455745"/>
                <a:gd name="connsiteY0" fmla="*/ 0 h 251860"/>
                <a:gd name="connsiteX1" fmla="*/ 203885 w 455745"/>
                <a:gd name="connsiteY1" fmla="*/ 0 h 251860"/>
                <a:gd name="connsiteX2" fmla="*/ 251860 w 455745"/>
                <a:gd name="connsiteY2" fmla="*/ 0 h 251860"/>
                <a:gd name="connsiteX3" fmla="*/ 329815 w 455745"/>
                <a:gd name="connsiteY3" fmla="*/ 0 h 251860"/>
                <a:gd name="connsiteX4" fmla="*/ 455745 w 455745"/>
                <a:gd name="connsiteY4" fmla="*/ 125930 h 251860"/>
                <a:gd name="connsiteX5" fmla="*/ 329815 w 455745"/>
                <a:gd name="connsiteY5" fmla="*/ 251860 h 251860"/>
                <a:gd name="connsiteX6" fmla="*/ 251860 w 455745"/>
                <a:gd name="connsiteY6" fmla="*/ 251860 h 251860"/>
                <a:gd name="connsiteX7" fmla="*/ 203885 w 455745"/>
                <a:gd name="connsiteY7" fmla="*/ 251860 h 251860"/>
                <a:gd name="connsiteX8" fmla="*/ 125930 w 455745"/>
                <a:gd name="connsiteY8" fmla="*/ 251860 h 251860"/>
                <a:gd name="connsiteX9" fmla="*/ 0 w 455745"/>
                <a:gd name="connsiteY9" fmla="*/ 125930 h 251860"/>
                <a:gd name="connsiteX10" fmla="*/ 125930 w 455745"/>
                <a:gd name="connsiteY10" fmla="*/ 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0"/>
                  </a:moveTo>
                  <a:lnTo>
                    <a:pt x="203885" y="0"/>
                  </a:lnTo>
                  <a:lnTo>
                    <a:pt x="251860" y="0"/>
                  </a:lnTo>
                  <a:lnTo>
                    <a:pt x="329815" y="0"/>
                  </a:lnTo>
                  <a:cubicBezTo>
                    <a:pt x="399364" y="0"/>
                    <a:pt x="455745" y="56381"/>
                    <a:pt x="455745" y="125930"/>
                  </a:cubicBezTo>
                  <a:cubicBezTo>
                    <a:pt x="455745" y="195479"/>
                    <a:pt x="399364" y="251860"/>
                    <a:pt x="329815" y="251860"/>
                  </a:cubicBezTo>
                  <a:lnTo>
                    <a:pt x="251860" y="251860"/>
                  </a:lnTo>
                  <a:lnTo>
                    <a:pt x="203885" y="251860"/>
                  </a:lnTo>
                  <a:lnTo>
                    <a:pt x="125930" y="251860"/>
                  </a:lnTo>
                  <a:cubicBezTo>
                    <a:pt x="56381" y="251860"/>
                    <a:pt x="0" y="195479"/>
                    <a:pt x="0" y="125930"/>
                  </a:cubicBezTo>
                  <a:cubicBezTo>
                    <a:pt x="0" y="56381"/>
                    <a:pt x="56381" y="0"/>
                    <a:pt x="12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68" name="Flussdiagramm: Verbinder 67">
              <a:hlinkClick r:id="rId19" action="ppaction://hlinksldjump"/>
              <a:extLst>
                <a:ext uri="{FF2B5EF4-FFF2-40B4-BE49-F238E27FC236}">
                  <a16:creationId xmlns:a16="http://schemas.microsoft.com/office/drawing/2014/main" id="{577E1F17-C0C7-48C4-91F5-4817EC92666E}"/>
                </a:ext>
              </a:extLst>
            </p:cNvPr>
            <p:cNvSpPr/>
            <p:nvPr/>
          </p:nvSpPr>
          <p:spPr>
            <a:xfrm>
              <a:off x="1440564" y="4604409"/>
              <a:ext cx="232667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0" name="Ellipse 119">
            <a:extLst>
              <a:ext uri="{FF2B5EF4-FFF2-40B4-BE49-F238E27FC236}">
                <a16:creationId xmlns:a16="http://schemas.microsoft.com/office/drawing/2014/main" id="{5C666D45-AAF9-43DE-A84F-6D597BA50EFE}"/>
              </a:ext>
            </a:extLst>
          </p:cNvPr>
          <p:cNvSpPr/>
          <p:nvPr/>
        </p:nvSpPr>
        <p:spPr>
          <a:xfrm flipH="1">
            <a:off x="1540805" y="2818109"/>
            <a:ext cx="315126" cy="315126"/>
          </a:xfrm>
          <a:prstGeom prst="ellipse">
            <a:avLst/>
          </a:prstGeom>
          <a:solidFill>
            <a:srgbClr val="6780A2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1" name="Grafik 120">
            <a:extLst>
              <a:ext uri="{FF2B5EF4-FFF2-40B4-BE49-F238E27FC236}">
                <a16:creationId xmlns:a16="http://schemas.microsoft.com/office/drawing/2014/main" id="{9C4037B6-DF82-409F-8F62-9EE2586F9FB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18"/>
            <a:ext cx="205261" cy="102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ruppieren 170">
            <a:extLst>
              <a:ext uri="{FF2B5EF4-FFF2-40B4-BE49-F238E27FC236}">
                <a16:creationId xmlns:a16="http://schemas.microsoft.com/office/drawing/2014/main" id="{8E6B1994-4BEA-40B6-B0A8-C3652B06848B}"/>
              </a:ext>
            </a:extLst>
          </p:cNvPr>
          <p:cNvGrpSpPr/>
          <p:nvPr/>
        </p:nvGrpSpPr>
        <p:grpSpPr>
          <a:xfrm>
            <a:off x="132813" y="3882613"/>
            <a:ext cx="1747253" cy="400110"/>
            <a:chOff x="132813" y="3582362"/>
            <a:chExt cx="1747253" cy="400110"/>
          </a:xfrm>
        </p:grpSpPr>
        <p:grpSp>
          <p:nvGrpSpPr>
            <p:cNvPr id="172" name="Gruppieren 171">
              <a:extLst>
                <a:ext uri="{FF2B5EF4-FFF2-40B4-BE49-F238E27FC236}">
                  <a16:creationId xmlns:a16="http://schemas.microsoft.com/office/drawing/2014/main" id="{537C328E-F56B-49A9-AD44-653444143C09}"/>
                </a:ext>
              </a:extLst>
            </p:cNvPr>
            <p:cNvGrpSpPr/>
            <p:nvPr/>
          </p:nvGrpSpPr>
          <p:grpSpPr>
            <a:xfrm>
              <a:off x="1424321" y="3649067"/>
              <a:ext cx="455745" cy="251860"/>
              <a:chOff x="1424847" y="3180628"/>
              <a:chExt cx="455745" cy="251860"/>
            </a:xfrm>
            <a:solidFill>
              <a:srgbClr val="92D050"/>
            </a:solidFill>
          </p:grpSpPr>
          <p:sp>
            <p:nvSpPr>
              <p:cNvPr id="174" name="Freihandform: Form 173">
                <a:extLst>
                  <a:ext uri="{FF2B5EF4-FFF2-40B4-BE49-F238E27FC236}">
                    <a16:creationId xmlns:a16="http://schemas.microsoft.com/office/drawing/2014/main" id="{7288CE88-EF4B-4FD5-8453-00B4057996DF}"/>
                  </a:ext>
                </a:extLst>
              </p:cNvPr>
              <p:cNvSpPr/>
              <p:nvPr/>
            </p:nvSpPr>
            <p:spPr>
              <a:xfrm flipH="1">
                <a:off x="1424847" y="3180628"/>
                <a:ext cx="455745" cy="251860"/>
              </a:xfrm>
              <a:custGeom>
                <a:avLst/>
                <a:gdLst>
                  <a:gd name="connsiteX0" fmla="*/ 125930 w 455745"/>
                  <a:gd name="connsiteY0" fmla="*/ 0 h 251860"/>
                  <a:gd name="connsiteX1" fmla="*/ 203885 w 455745"/>
                  <a:gd name="connsiteY1" fmla="*/ 0 h 251860"/>
                  <a:gd name="connsiteX2" fmla="*/ 251860 w 455745"/>
                  <a:gd name="connsiteY2" fmla="*/ 0 h 251860"/>
                  <a:gd name="connsiteX3" fmla="*/ 329815 w 455745"/>
                  <a:gd name="connsiteY3" fmla="*/ 0 h 251860"/>
                  <a:gd name="connsiteX4" fmla="*/ 455745 w 455745"/>
                  <a:gd name="connsiteY4" fmla="*/ 125930 h 251860"/>
                  <a:gd name="connsiteX5" fmla="*/ 329815 w 455745"/>
                  <a:gd name="connsiteY5" fmla="*/ 251860 h 251860"/>
                  <a:gd name="connsiteX6" fmla="*/ 251860 w 455745"/>
                  <a:gd name="connsiteY6" fmla="*/ 251860 h 251860"/>
                  <a:gd name="connsiteX7" fmla="*/ 203885 w 455745"/>
                  <a:gd name="connsiteY7" fmla="*/ 251860 h 251860"/>
                  <a:gd name="connsiteX8" fmla="*/ 125930 w 455745"/>
                  <a:gd name="connsiteY8" fmla="*/ 251860 h 251860"/>
                  <a:gd name="connsiteX9" fmla="*/ 0 w 455745"/>
                  <a:gd name="connsiteY9" fmla="*/ 125930 h 251860"/>
                  <a:gd name="connsiteX10" fmla="*/ 125930 w 455745"/>
                  <a:gd name="connsiteY10" fmla="*/ 0 h 25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5745" h="251860">
                    <a:moveTo>
                      <a:pt x="125930" y="0"/>
                    </a:moveTo>
                    <a:lnTo>
                      <a:pt x="203885" y="0"/>
                    </a:lnTo>
                    <a:lnTo>
                      <a:pt x="251860" y="0"/>
                    </a:lnTo>
                    <a:lnTo>
                      <a:pt x="329815" y="0"/>
                    </a:lnTo>
                    <a:cubicBezTo>
                      <a:pt x="399364" y="0"/>
                      <a:pt x="455745" y="56381"/>
                      <a:pt x="455745" y="125930"/>
                    </a:cubicBezTo>
                    <a:cubicBezTo>
                      <a:pt x="455745" y="195479"/>
                      <a:pt x="399364" y="251860"/>
                      <a:pt x="329815" y="251860"/>
                    </a:cubicBezTo>
                    <a:lnTo>
                      <a:pt x="251860" y="251860"/>
                    </a:lnTo>
                    <a:lnTo>
                      <a:pt x="203885" y="251860"/>
                    </a:lnTo>
                    <a:lnTo>
                      <a:pt x="125930" y="251860"/>
                    </a:lnTo>
                    <a:cubicBezTo>
                      <a:pt x="56381" y="251860"/>
                      <a:pt x="0" y="195479"/>
                      <a:pt x="0" y="125930"/>
                    </a:cubicBezTo>
                    <a:cubicBezTo>
                      <a:pt x="0" y="56381"/>
                      <a:pt x="56381" y="0"/>
                      <a:pt x="125930" y="0"/>
                    </a:cubicBez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175" name="Flussdiagramm: Verbinder 174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6EBF7E23-075A-4147-A255-F0908B8F63A8}"/>
                  </a:ext>
                </a:extLst>
              </p:cNvPr>
              <p:cNvSpPr/>
              <p:nvPr/>
            </p:nvSpPr>
            <p:spPr>
              <a:xfrm flipH="1">
                <a:off x="1438676" y="3191357"/>
                <a:ext cx="232667" cy="230911"/>
              </a:xfrm>
              <a:prstGeom prst="flowChartConnector">
                <a:avLst/>
              </a:prstGeom>
              <a:solidFill>
                <a:schemeClr val="bg1"/>
              </a:solidFill>
              <a:ln w="38100">
                <a:solidFill>
                  <a:srgbClr val="062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73" name="Textfeld 172">
              <a:extLst>
                <a:ext uri="{FF2B5EF4-FFF2-40B4-BE49-F238E27FC236}">
                  <a16:creationId xmlns:a16="http://schemas.microsoft.com/office/drawing/2014/main" id="{A5BB1EF7-A514-402F-BB64-BA2F4BF31A1C}"/>
                </a:ext>
              </a:extLst>
            </p:cNvPr>
            <p:cNvSpPr txBox="1"/>
            <p:nvPr/>
          </p:nvSpPr>
          <p:spPr>
            <a:xfrm>
              <a:off x="132813" y="3582362"/>
              <a:ext cx="12832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START COUNTING ANEW IN EACH ROW</a:t>
              </a:r>
            </a:p>
          </p:txBody>
        </p:sp>
      </p:grpSp>
      <p:grpSp>
        <p:nvGrpSpPr>
          <p:cNvPr id="140" name="Gruppieren 139">
            <a:extLst>
              <a:ext uri="{FF2B5EF4-FFF2-40B4-BE49-F238E27FC236}">
                <a16:creationId xmlns:a16="http://schemas.microsoft.com/office/drawing/2014/main" id="{1CE40BD6-FF06-4962-B83E-B8823C621B33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41" name="Rechteck: abgerundete Ecken 140">
              <a:extLst>
                <a:ext uri="{FF2B5EF4-FFF2-40B4-BE49-F238E27FC236}">
                  <a16:creationId xmlns:a16="http://schemas.microsoft.com/office/drawing/2014/main" id="{269C8538-5C34-4873-9B09-B407A9D4E1E0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F3A34F9E-73A3-4CB1-B084-1784A929D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sp>
        <p:nvSpPr>
          <p:cNvPr id="193" name="Textfeld 192">
            <a:extLst>
              <a:ext uri="{FF2B5EF4-FFF2-40B4-BE49-F238E27FC236}">
                <a16:creationId xmlns:a16="http://schemas.microsoft.com/office/drawing/2014/main" id="{1AE25661-511B-4096-94E3-032CE8B5DBF2}"/>
              </a:ext>
            </a:extLst>
          </p:cNvPr>
          <p:cNvSpPr txBox="1"/>
          <p:nvPr/>
        </p:nvSpPr>
        <p:spPr>
          <a:xfrm>
            <a:off x="557841" y="5606879"/>
            <a:ext cx="1487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52E4F"/>
                </a:solidFill>
                <a:ea typeface="Verdana" panose="020B0604030504040204" pitchFamily="34" charset="0"/>
              </a:rPr>
              <a:t>MARK WHEELCHAIR PLACE , EMPTY SPACE OR ENTRANCE WITH CLICK ON THE SEAT</a:t>
            </a:r>
            <a:endParaRPr lang="de-DE" sz="1000" b="1" dirty="0">
              <a:solidFill>
                <a:srgbClr val="052E4F"/>
              </a:solidFill>
              <a:ea typeface="Verdana" panose="020B0604030504040204" pitchFamily="34" charset="0"/>
            </a:endParaRPr>
          </a:p>
        </p:txBody>
      </p:sp>
      <p:grpSp>
        <p:nvGrpSpPr>
          <p:cNvPr id="151" name="Gruppieren 150">
            <a:extLst>
              <a:ext uri="{FF2B5EF4-FFF2-40B4-BE49-F238E27FC236}">
                <a16:creationId xmlns:a16="http://schemas.microsoft.com/office/drawing/2014/main" id="{FAC7BCAC-A875-4D05-83D7-E0E6FDA78DCE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52" name="Freihandform 23">
              <a:extLst>
                <a:ext uri="{FF2B5EF4-FFF2-40B4-BE49-F238E27FC236}">
                  <a16:creationId xmlns:a16="http://schemas.microsoft.com/office/drawing/2014/main" id="{DF2BA0EF-8188-482F-A65D-72CCEC4BD91C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53" name="Grafik 152">
              <a:hlinkClick r:id="rId23" action="ppaction://hlinksldjump"/>
              <a:extLst>
                <a:ext uri="{FF2B5EF4-FFF2-40B4-BE49-F238E27FC236}">
                  <a16:creationId xmlns:a16="http://schemas.microsoft.com/office/drawing/2014/main" id="{8285071D-F487-4C3A-BA90-B73B1036F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sp>
        <p:nvSpPr>
          <p:cNvPr id="148" name="Textfeld 147">
            <a:extLst>
              <a:ext uri="{FF2B5EF4-FFF2-40B4-BE49-F238E27FC236}">
                <a16:creationId xmlns:a16="http://schemas.microsoft.com/office/drawing/2014/main" id="{7BB6D8F0-5973-48CD-B070-B74ECE26000F}"/>
              </a:ext>
            </a:extLst>
          </p:cNvPr>
          <p:cNvSpPr txBox="1"/>
          <p:nvPr/>
        </p:nvSpPr>
        <p:spPr>
          <a:xfrm>
            <a:off x="130631" y="1021498"/>
            <a:ext cx="1749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  <a:ea typeface="Verdana" panose="020B0604030504040204" pitchFamily="34" charset="0"/>
              </a:rPr>
              <a:t>SEATING MAP KONFIG.</a:t>
            </a:r>
          </a:p>
        </p:txBody>
      </p:sp>
      <p:grpSp>
        <p:nvGrpSpPr>
          <p:cNvPr id="149" name="Gruppieren 148">
            <a:extLst>
              <a:ext uri="{FF2B5EF4-FFF2-40B4-BE49-F238E27FC236}">
                <a16:creationId xmlns:a16="http://schemas.microsoft.com/office/drawing/2014/main" id="{B981A5AE-860E-4E77-9A4B-C5674E8F705C}"/>
              </a:ext>
            </a:extLst>
          </p:cNvPr>
          <p:cNvGrpSpPr/>
          <p:nvPr/>
        </p:nvGrpSpPr>
        <p:grpSpPr>
          <a:xfrm>
            <a:off x="228821" y="1340749"/>
            <a:ext cx="494389" cy="494389"/>
            <a:chOff x="228821" y="1349422"/>
            <a:chExt cx="494389" cy="494389"/>
          </a:xfrm>
        </p:grpSpPr>
        <p:sp>
          <p:nvSpPr>
            <p:cNvPr id="154" name="Rechteck: abgerundete Ecken 153">
              <a:extLst>
                <a:ext uri="{FF2B5EF4-FFF2-40B4-BE49-F238E27FC236}">
                  <a16:creationId xmlns:a16="http://schemas.microsoft.com/office/drawing/2014/main" id="{97C9A2BD-E254-4275-8402-AC6377D7389E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SAVE</a:t>
              </a:r>
            </a:p>
          </p:txBody>
        </p:sp>
        <p:pic>
          <p:nvPicPr>
            <p:cNvPr id="155" name="Grafik 154">
              <a:extLst>
                <a:ext uri="{FF2B5EF4-FFF2-40B4-BE49-F238E27FC236}">
                  <a16:creationId xmlns:a16="http://schemas.microsoft.com/office/drawing/2014/main" id="{80DCABD3-B4E0-4238-B33A-08DF20AA7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156" name="Gruppieren 155">
            <a:extLst>
              <a:ext uri="{FF2B5EF4-FFF2-40B4-BE49-F238E27FC236}">
                <a16:creationId xmlns:a16="http://schemas.microsoft.com/office/drawing/2014/main" id="{8478E742-C3AE-4906-989C-1EE97272D7D3}"/>
              </a:ext>
            </a:extLst>
          </p:cNvPr>
          <p:cNvGrpSpPr/>
          <p:nvPr/>
        </p:nvGrpSpPr>
        <p:grpSpPr>
          <a:xfrm>
            <a:off x="799410" y="1343342"/>
            <a:ext cx="494389" cy="494390"/>
            <a:chOff x="799410" y="1352015"/>
            <a:chExt cx="494389" cy="494390"/>
          </a:xfrm>
        </p:grpSpPr>
        <p:sp>
          <p:nvSpPr>
            <p:cNvPr id="157" name="Rechteck: abgerundete Ecken 156">
              <a:extLst>
                <a:ext uri="{FF2B5EF4-FFF2-40B4-BE49-F238E27FC236}">
                  <a16:creationId xmlns:a16="http://schemas.microsoft.com/office/drawing/2014/main" id="{029CCD55-4293-4E1D-B514-D919FF805F26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rgbClr val="062C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CONFIRM</a:t>
              </a:r>
              <a:endParaRPr lang="de-DE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176" name="Grafik 175">
              <a:extLst>
                <a:ext uri="{FF2B5EF4-FFF2-40B4-BE49-F238E27FC236}">
                  <a16:creationId xmlns:a16="http://schemas.microsoft.com/office/drawing/2014/main" id="{3FFA8D07-7B9F-4B21-92E6-308C3FFC6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180" name="Textfeld 179">
            <a:extLst>
              <a:ext uri="{FF2B5EF4-FFF2-40B4-BE49-F238E27FC236}">
                <a16:creationId xmlns:a16="http://schemas.microsoft.com/office/drawing/2014/main" id="{9CB4B1FD-5D76-48C8-AF14-59FFCCB298FC}"/>
              </a:ext>
            </a:extLst>
          </p:cNvPr>
          <p:cNvSpPr txBox="1"/>
          <p:nvPr/>
        </p:nvSpPr>
        <p:spPr>
          <a:xfrm>
            <a:off x="137939" y="661341"/>
            <a:ext cx="1276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</a:rPr>
              <a:t>WIFI DIRECT STATUS</a:t>
            </a:r>
          </a:p>
        </p:txBody>
      </p:sp>
      <p:pic>
        <p:nvPicPr>
          <p:cNvPr id="181" name="Grafik 180">
            <a:extLst>
              <a:ext uri="{FF2B5EF4-FFF2-40B4-BE49-F238E27FC236}">
                <a16:creationId xmlns:a16="http://schemas.microsoft.com/office/drawing/2014/main" id="{1C13108D-D387-4CA9-BCEE-EBE7329734D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184" name="DELETE">
            <a:extLst>
              <a:ext uri="{FF2B5EF4-FFF2-40B4-BE49-F238E27FC236}">
                <a16:creationId xmlns:a16="http://schemas.microsoft.com/office/drawing/2014/main" id="{3935A2D6-93F0-41B5-9D48-9B91D765043E}"/>
              </a:ext>
            </a:extLst>
          </p:cNvPr>
          <p:cNvGrpSpPr/>
          <p:nvPr/>
        </p:nvGrpSpPr>
        <p:grpSpPr>
          <a:xfrm>
            <a:off x="1368203" y="1340749"/>
            <a:ext cx="494389" cy="494389"/>
            <a:chOff x="1368203" y="1349422"/>
            <a:chExt cx="494389" cy="494389"/>
          </a:xfrm>
        </p:grpSpPr>
        <p:sp>
          <p:nvSpPr>
            <p:cNvPr id="190" name="Rechteck: abgerundete Ecken 189">
              <a:extLst>
                <a:ext uri="{FF2B5EF4-FFF2-40B4-BE49-F238E27FC236}">
                  <a16:creationId xmlns:a16="http://schemas.microsoft.com/office/drawing/2014/main" id="{817FEBBE-D771-43DC-B03E-6FB71AFD03D0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DELETE</a:t>
              </a:r>
            </a:p>
          </p:txBody>
        </p:sp>
        <p:pic>
          <p:nvPicPr>
            <p:cNvPr id="191" name="Grafik 190">
              <a:extLst>
                <a:ext uri="{FF2B5EF4-FFF2-40B4-BE49-F238E27FC236}">
                  <a16:creationId xmlns:a16="http://schemas.microsoft.com/office/drawing/2014/main" id="{58033C4E-3228-42B0-ABA8-DE297337E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D80828E4-F30D-470D-909B-8F51AFFEB4F5}"/>
              </a:ext>
            </a:extLst>
          </p:cNvPr>
          <p:cNvGrpSpPr/>
          <p:nvPr/>
        </p:nvGrpSpPr>
        <p:grpSpPr>
          <a:xfrm>
            <a:off x="4203636" y="2222863"/>
            <a:ext cx="3839352" cy="1794162"/>
            <a:chOff x="4203636" y="2222863"/>
            <a:chExt cx="3839352" cy="1794162"/>
          </a:xfrm>
        </p:grpSpPr>
        <p:grpSp>
          <p:nvGrpSpPr>
            <p:cNvPr id="194" name="Gruppieren 193">
              <a:extLst>
                <a:ext uri="{FF2B5EF4-FFF2-40B4-BE49-F238E27FC236}">
                  <a16:creationId xmlns:a16="http://schemas.microsoft.com/office/drawing/2014/main" id="{85F1E6B9-B8C6-4004-8AA8-C1FA076E289E}"/>
                </a:ext>
              </a:extLst>
            </p:cNvPr>
            <p:cNvGrpSpPr/>
            <p:nvPr/>
          </p:nvGrpSpPr>
          <p:grpSpPr>
            <a:xfrm>
              <a:off x="4203636" y="2222863"/>
              <a:ext cx="3839352" cy="1794162"/>
              <a:chOff x="4203636" y="2222863"/>
              <a:chExt cx="3839352" cy="1794162"/>
            </a:xfrm>
          </p:grpSpPr>
          <p:sp>
            <p:nvSpPr>
              <p:cNvPr id="197" name="Rechteck: abgerundete Ecken 196">
                <a:extLst>
                  <a:ext uri="{FF2B5EF4-FFF2-40B4-BE49-F238E27FC236}">
                    <a16:creationId xmlns:a16="http://schemas.microsoft.com/office/drawing/2014/main" id="{D650A231-4877-44FE-9D9F-030254C60C40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8" name="Textfeld 197">
                <a:extLst>
                  <a:ext uri="{FF2B5EF4-FFF2-40B4-BE49-F238E27FC236}">
                    <a16:creationId xmlns:a16="http://schemas.microsoft.com/office/drawing/2014/main" id="{7A2EFE6C-2EC2-4181-9574-161718D059DB}"/>
                  </a:ext>
                </a:extLst>
              </p:cNvPr>
              <p:cNvSpPr txBox="1"/>
              <p:nvPr/>
            </p:nvSpPr>
            <p:spPr>
              <a:xfrm>
                <a:off x="4203636" y="2519320"/>
                <a:ext cx="38393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</a:p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the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entire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Seating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Map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Konfig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. ?</a:t>
                </a:r>
              </a:p>
            </p:txBody>
          </p:sp>
          <p:pic>
            <p:nvPicPr>
              <p:cNvPr id="199" name="Grafik 198">
                <a:extLst>
                  <a:ext uri="{FF2B5EF4-FFF2-40B4-BE49-F238E27FC236}">
                    <a16:creationId xmlns:a16="http://schemas.microsoft.com/office/drawing/2014/main" id="{51DE3AE0-4F9E-4B67-9FBF-0606243D4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195" name="Flussdiagramm: Alternativer Prozess 194">
              <a:hlinkClick r:id="rId36" action="ppaction://hlinksldjump"/>
              <a:extLst>
                <a:ext uri="{FF2B5EF4-FFF2-40B4-BE49-F238E27FC236}">
                  <a16:creationId xmlns:a16="http://schemas.microsoft.com/office/drawing/2014/main" id="{9F12A46C-4065-4AFF-96C9-3795D48140BC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196" name="Flussdiagramm: Alternativer Prozess 195">
              <a:hlinkClick r:id="rId36" action="ppaction://hlinksldjump"/>
              <a:extLst>
                <a:ext uri="{FF2B5EF4-FFF2-40B4-BE49-F238E27FC236}">
                  <a16:creationId xmlns:a16="http://schemas.microsoft.com/office/drawing/2014/main" id="{A7F9D321-D986-43A7-9E35-2C33BD23EE84}"/>
                </a:ext>
              </a:extLst>
            </p:cNvPr>
            <p:cNvSpPr/>
            <p:nvPr/>
          </p:nvSpPr>
          <p:spPr>
            <a:xfrm>
              <a:off x="4978401" y="3584697"/>
              <a:ext cx="2293908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all </a:t>
              </a:r>
              <a:r>
                <a:rPr lang="de-DE" sz="1200" b="1" dirty="0" err="1">
                  <a:solidFill>
                    <a:schemeClr val="bg1"/>
                  </a:solidFill>
                </a:rPr>
                <a:t>Detectors</a:t>
              </a:r>
              <a:endParaRPr lang="de-DE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00" name="CANCEL">
            <a:extLst>
              <a:ext uri="{FF2B5EF4-FFF2-40B4-BE49-F238E27FC236}">
                <a16:creationId xmlns:a16="http://schemas.microsoft.com/office/drawing/2014/main" id="{B4DA9BFB-384E-4647-84F5-FC840524D3E1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59710D87-1D0C-4811-B73E-A797AA7ADA82}"/>
              </a:ext>
            </a:extLst>
          </p:cNvPr>
          <p:cNvSpPr txBox="1"/>
          <p:nvPr/>
        </p:nvSpPr>
        <p:spPr>
          <a:xfrm>
            <a:off x="141866" y="3129450"/>
            <a:ext cx="19035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6780A2"/>
                </a:solidFill>
              </a:rPr>
              <a:t>(number of seats same as previous row)</a:t>
            </a:r>
            <a:endParaRPr lang="de-DE" sz="800" dirty="0">
              <a:solidFill>
                <a:srgbClr val="6780A2"/>
              </a:solidFill>
            </a:endParaRPr>
          </a:p>
        </p:txBody>
      </p:sp>
      <p:grpSp>
        <p:nvGrpSpPr>
          <p:cNvPr id="202" name="DELETE2">
            <a:extLst>
              <a:ext uri="{FF2B5EF4-FFF2-40B4-BE49-F238E27FC236}">
                <a16:creationId xmlns:a16="http://schemas.microsoft.com/office/drawing/2014/main" id="{7DFB5B01-1D8C-4980-9147-DD87DFCA375C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203" name="Rechteck: abgerundete Ecken 202">
              <a:extLst>
                <a:ext uri="{FF2B5EF4-FFF2-40B4-BE49-F238E27FC236}">
                  <a16:creationId xmlns:a16="http://schemas.microsoft.com/office/drawing/2014/main" id="{CA6B2B09-B779-4102-8DB9-7BF1025E07B5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204" name="Grafik 203">
              <a:extLst>
                <a:ext uri="{FF2B5EF4-FFF2-40B4-BE49-F238E27FC236}">
                  <a16:creationId xmlns:a16="http://schemas.microsoft.com/office/drawing/2014/main" id="{9FFB209D-8C50-48B9-8814-ACB8DD422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518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4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0"/>
                  </p:tgtEl>
                </p:cond>
              </p:nextCondLst>
            </p:seq>
          </p:childTnLst>
        </p:cTn>
      </p:par>
    </p:tnLst>
    <p:bldLst>
      <p:bldP spid="200" grpId="0" animBg="1"/>
      <p:bldP spid="20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ihandform: Form 55">
            <a:extLst>
              <a:ext uri="{FF2B5EF4-FFF2-40B4-BE49-F238E27FC236}">
                <a16:creationId xmlns:a16="http://schemas.microsoft.com/office/drawing/2014/main" id="{D795FBAE-BC8F-40E2-A7AE-D0E8ED939279}"/>
              </a:ext>
            </a:extLst>
          </p:cNvPr>
          <p:cNvSpPr/>
          <p:nvPr/>
        </p:nvSpPr>
        <p:spPr>
          <a:xfrm>
            <a:off x="-21266" y="0"/>
            <a:ext cx="12213266" cy="6858000"/>
          </a:xfrm>
          <a:custGeom>
            <a:avLst/>
            <a:gdLst>
              <a:gd name="connsiteX0" fmla="*/ 0 w 12213266"/>
              <a:gd name="connsiteY0" fmla="*/ 0 h 6858000"/>
              <a:gd name="connsiteX1" fmla="*/ 12213266 w 12213266"/>
              <a:gd name="connsiteY1" fmla="*/ 0 h 6858000"/>
              <a:gd name="connsiteX2" fmla="*/ 12213266 w 12213266"/>
              <a:gd name="connsiteY2" fmla="*/ 6858000 h 6858000"/>
              <a:gd name="connsiteX3" fmla="*/ 0 w 1221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3266" h="6858000">
                <a:moveTo>
                  <a:pt x="0" y="0"/>
                </a:moveTo>
                <a:lnTo>
                  <a:pt x="12213266" y="0"/>
                </a:lnTo>
                <a:lnTo>
                  <a:pt x="1221326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AC429914-2097-434F-8B72-E42DCD349E3E}"/>
              </a:ext>
            </a:extLst>
          </p:cNvPr>
          <p:cNvSpPr/>
          <p:nvPr/>
        </p:nvSpPr>
        <p:spPr>
          <a:xfrm>
            <a:off x="1" y="5590475"/>
            <a:ext cx="337443" cy="1103332"/>
          </a:xfrm>
          <a:custGeom>
            <a:avLst/>
            <a:gdLst>
              <a:gd name="connsiteX0" fmla="*/ 0 w 337443"/>
              <a:gd name="connsiteY0" fmla="*/ 0 h 1103332"/>
              <a:gd name="connsiteX1" fmla="*/ 4779 w 337443"/>
              <a:gd name="connsiteY1" fmla="*/ 23671 h 1103332"/>
              <a:gd name="connsiteX2" fmla="*/ 101654 w 337443"/>
              <a:gd name="connsiteY2" fmla="*/ 87884 h 1103332"/>
              <a:gd name="connsiteX3" fmla="*/ 122863 w 337443"/>
              <a:gd name="connsiteY3" fmla="*/ 87884 h 1103332"/>
              <a:gd name="connsiteX4" fmla="*/ 122863 w 337443"/>
              <a:gd name="connsiteY4" fmla="*/ 87886 h 1103332"/>
              <a:gd name="connsiteX5" fmla="*/ 153728 w 337443"/>
              <a:gd name="connsiteY5" fmla="*/ 87886 h 1103332"/>
              <a:gd name="connsiteX6" fmla="*/ 166150 w 337443"/>
              <a:gd name="connsiteY6" fmla="*/ 90394 h 1103332"/>
              <a:gd name="connsiteX7" fmla="*/ 183293 w 337443"/>
              <a:gd name="connsiteY7" fmla="*/ 90394 h 1103332"/>
              <a:gd name="connsiteX8" fmla="*/ 183293 w 337443"/>
              <a:gd name="connsiteY8" fmla="*/ 90264 h 1103332"/>
              <a:gd name="connsiteX9" fmla="*/ 201441 w 337443"/>
              <a:gd name="connsiteY9" fmla="*/ 90264 h 1103332"/>
              <a:gd name="connsiteX10" fmla="*/ 201441 w 337443"/>
              <a:gd name="connsiteY10" fmla="*/ 90266 h 1103332"/>
              <a:gd name="connsiteX11" fmla="*/ 232306 w 337443"/>
              <a:gd name="connsiteY11" fmla="*/ 90266 h 1103332"/>
              <a:gd name="connsiteX12" fmla="*/ 337443 w 337443"/>
              <a:gd name="connsiteY12" fmla="*/ 195403 h 1103332"/>
              <a:gd name="connsiteX13" fmla="*/ 337443 w 337443"/>
              <a:gd name="connsiteY13" fmla="*/ 615950 h 1103332"/>
              <a:gd name="connsiteX14" fmla="*/ 336600 w 337443"/>
              <a:gd name="connsiteY14" fmla="*/ 620126 h 1103332"/>
              <a:gd name="connsiteX15" fmla="*/ 336600 w 337443"/>
              <a:gd name="connsiteY15" fmla="*/ 676536 h 1103332"/>
              <a:gd name="connsiteX16" fmla="*/ 335606 w 337443"/>
              <a:gd name="connsiteY16" fmla="*/ 681460 h 1103332"/>
              <a:gd name="connsiteX17" fmla="*/ 335606 w 337443"/>
              <a:gd name="connsiteY17" fmla="*/ 728080 h 1103332"/>
              <a:gd name="connsiteX18" fmla="*/ 335594 w 337443"/>
              <a:gd name="connsiteY18" fmla="*/ 728080 h 1103332"/>
              <a:gd name="connsiteX19" fmla="*/ 335594 w 337443"/>
              <a:gd name="connsiteY19" fmla="*/ 998090 h 1103332"/>
              <a:gd name="connsiteX20" fmla="*/ 230457 w 337443"/>
              <a:gd name="connsiteY20" fmla="*/ 1103227 h 1103332"/>
              <a:gd name="connsiteX21" fmla="*/ 213977 w 337443"/>
              <a:gd name="connsiteY21" fmla="*/ 1103227 h 1103332"/>
              <a:gd name="connsiteX22" fmla="*/ 213459 w 337443"/>
              <a:gd name="connsiteY22" fmla="*/ 1103332 h 1103332"/>
              <a:gd name="connsiteX23" fmla="*/ 213459 w 337443"/>
              <a:gd name="connsiteY23" fmla="*/ 1102425 h 1103332"/>
              <a:gd name="connsiteX24" fmla="*/ 119002 w 337443"/>
              <a:gd name="connsiteY24" fmla="*/ 1102425 h 1103332"/>
              <a:gd name="connsiteX25" fmla="*/ 119002 w 337443"/>
              <a:gd name="connsiteY25" fmla="*/ 1102161 h 1103332"/>
              <a:gd name="connsiteX26" fmla="*/ 51406 w 337443"/>
              <a:gd name="connsiteY26" fmla="*/ 1102161 h 1103332"/>
              <a:gd name="connsiteX27" fmla="*/ 0 w 337443"/>
              <a:gd name="connsiteY27" fmla="*/ 1102161 h 110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7443" h="1103332">
                <a:moveTo>
                  <a:pt x="0" y="0"/>
                </a:moveTo>
                <a:lnTo>
                  <a:pt x="4779" y="23671"/>
                </a:lnTo>
                <a:cubicBezTo>
                  <a:pt x="20740" y="61407"/>
                  <a:pt x="58105" y="87884"/>
                  <a:pt x="101654" y="87884"/>
                </a:cubicBezTo>
                <a:lnTo>
                  <a:pt x="122863" y="87884"/>
                </a:lnTo>
                <a:lnTo>
                  <a:pt x="122863" y="87886"/>
                </a:lnTo>
                <a:lnTo>
                  <a:pt x="153728" y="87886"/>
                </a:lnTo>
                <a:lnTo>
                  <a:pt x="166150" y="90394"/>
                </a:lnTo>
                <a:lnTo>
                  <a:pt x="183293" y="90394"/>
                </a:lnTo>
                <a:lnTo>
                  <a:pt x="183293" y="90264"/>
                </a:lnTo>
                <a:lnTo>
                  <a:pt x="201441" y="90264"/>
                </a:lnTo>
                <a:lnTo>
                  <a:pt x="201441" y="90266"/>
                </a:lnTo>
                <a:lnTo>
                  <a:pt x="232306" y="90266"/>
                </a:lnTo>
                <a:cubicBezTo>
                  <a:pt x="290372" y="90266"/>
                  <a:pt x="337443" y="137337"/>
                  <a:pt x="337443" y="195403"/>
                </a:cubicBezTo>
                <a:lnTo>
                  <a:pt x="337443" y="615950"/>
                </a:lnTo>
                <a:lnTo>
                  <a:pt x="336600" y="620126"/>
                </a:lnTo>
                <a:lnTo>
                  <a:pt x="336600" y="676536"/>
                </a:lnTo>
                <a:lnTo>
                  <a:pt x="335606" y="681460"/>
                </a:lnTo>
                <a:lnTo>
                  <a:pt x="335606" y="728080"/>
                </a:lnTo>
                <a:lnTo>
                  <a:pt x="335594" y="728080"/>
                </a:lnTo>
                <a:lnTo>
                  <a:pt x="335594" y="998090"/>
                </a:lnTo>
                <a:cubicBezTo>
                  <a:pt x="335594" y="1056156"/>
                  <a:pt x="288523" y="1103227"/>
                  <a:pt x="230457" y="1103227"/>
                </a:cubicBezTo>
                <a:lnTo>
                  <a:pt x="213977" y="1103227"/>
                </a:lnTo>
                <a:lnTo>
                  <a:pt x="213459" y="1103332"/>
                </a:lnTo>
                <a:lnTo>
                  <a:pt x="213459" y="1102425"/>
                </a:lnTo>
                <a:lnTo>
                  <a:pt x="119002" y="1102425"/>
                </a:lnTo>
                <a:lnTo>
                  <a:pt x="119002" y="1102161"/>
                </a:lnTo>
                <a:lnTo>
                  <a:pt x="51406" y="1102161"/>
                </a:lnTo>
                <a:lnTo>
                  <a:pt x="0" y="11021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678F17C-BB7D-4C85-9406-CE98422157E5}"/>
              </a:ext>
            </a:extLst>
          </p:cNvPr>
          <p:cNvGrpSpPr/>
          <p:nvPr/>
        </p:nvGrpSpPr>
        <p:grpSpPr>
          <a:xfrm>
            <a:off x="-21265" y="5949823"/>
            <a:ext cx="345114" cy="733931"/>
            <a:chOff x="-21265" y="5961728"/>
            <a:chExt cx="345114" cy="733931"/>
          </a:xfrm>
        </p:grpSpPr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1F8445C0-C706-4F20-A986-68DE121F0C20}"/>
                </a:ext>
              </a:extLst>
            </p:cNvPr>
            <p:cNvSpPr/>
            <p:nvPr/>
          </p:nvSpPr>
          <p:spPr>
            <a:xfrm>
              <a:off x="-10633" y="5961728"/>
              <a:ext cx="334482" cy="733931"/>
            </a:xfrm>
            <a:custGeom>
              <a:avLst/>
              <a:gdLst>
                <a:gd name="connsiteX0" fmla="*/ 0 w 334482"/>
                <a:gd name="connsiteY0" fmla="*/ 0 h 733931"/>
                <a:gd name="connsiteX1" fmla="*/ 22400 w 334482"/>
                <a:gd name="connsiteY1" fmla="*/ 33224 h 733931"/>
                <a:gd name="connsiteX2" fmla="*/ 96743 w 334482"/>
                <a:gd name="connsiteY2" fmla="*/ 64017 h 733931"/>
                <a:gd name="connsiteX3" fmla="*/ 123400 w 334482"/>
                <a:gd name="connsiteY3" fmla="*/ 64017 h 733931"/>
                <a:gd name="connsiteX4" fmla="*/ 148473 w 334482"/>
                <a:gd name="connsiteY4" fmla="*/ 64017 h 733931"/>
                <a:gd name="connsiteX5" fmla="*/ 154412 w 334482"/>
                <a:gd name="connsiteY5" fmla="*/ 65216 h 733931"/>
                <a:gd name="connsiteX6" fmla="*/ 220183 w 334482"/>
                <a:gd name="connsiteY6" fmla="*/ 65216 h 733931"/>
                <a:gd name="connsiteX7" fmla="*/ 220183 w 334482"/>
                <a:gd name="connsiteY7" fmla="*/ 66397 h 733931"/>
                <a:gd name="connsiteX8" fmla="*/ 229345 w 334482"/>
                <a:gd name="connsiteY8" fmla="*/ 66397 h 733931"/>
                <a:gd name="connsiteX9" fmla="*/ 334482 w 334482"/>
                <a:gd name="connsiteY9" fmla="*/ 171534 h 733931"/>
                <a:gd name="connsiteX10" fmla="*/ 334482 w 334482"/>
                <a:gd name="connsiteY10" fmla="*/ 358341 h 733931"/>
                <a:gd name="connsiteX11" fmla="*/ 334470 w 334482"/>
                <a:gd name="connsiteY11" fmla="*/ 358341 h 733931"/>
                <a:gd name="connsiteX12" fmla="*/ 334470 w 334482"/>
                <a:gd name="connsiteY12" fmla="*/ 628351 h 733931"/>
                <a:gd name="connsiteX13" fmla="*/ 229333 w 334482"/>
                <a:gd name="connsiteY13" fmla="*/ 733488 h 733931"/>
                <a:gd name="connsiteX14" fmla="*/ 212853 w 334482"/>
                <a:gd name="connsiteY14" fmla="*/ 733488 h 733931"/>
                <a:gd name="connsiteX15" fmla="*/ 210658 w 334482"/>
                <a:gd name="connsiteY15" fmla="*/ 733931 h 733931"/>
                <a:gd name="connsiteX16" fmla="*/ 210658 w 334482"/>
                <a:gd name="connsiteY16" fmla="*/ 731965 h 733931"/>
                <a:gd name="connsiteX17" fmla="*/ 127736 w 334482"/>
                <a:gd name="connsiteY17" fmla="*/ 731965 h 733931"/>
                <a:gd name="connsiteX18" fmla="*/ 125472 w 334482"/>
                <a:gd name="connsiteY18" fmla="*/ 732422 h 733931"/>
                <a:gd name="connsiteX19" fmla="*/ 47988 w 334482"/>
                <a:gd name="connsiteY19" fmla="*/ 732422 h 733931"/>
                <a:gd name="connsiteX20" fmla="*/ 0 w 334482"/>
                <a:gd name="connsiteY20" fmla="*/ 732422 h 7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4482" h="733931">
                  <a:moveTo>
                    <a:pt x="0" y="0"/>
                  </a:moveTo>
                  <a:lnTo>
                    <a:pt x="22400" y="33224"/>
                  </a:lnTo>
                  <a:cubicBezTo>
                    <a:pt x="41426" y="52249"/>
                    <a:pt x="67710" y="64017"/>
                    <a:pt x="96743" y="64017"/>
                  </a:cubicBezTo>
                  <a:lnTo>
                    <a:pt x="123400" y="64017"/>
                  </a:lnTo>
                  <a:lnTo>
                    <a:pt x="148473" y="64017"/>
                  </a:lnTo>
                  <a:lnTo>
                    <a:pt x="154412" y="65216"/>
                  </a:lnTo>
                  <a:lnTo>
                    <a:pt x="220183" y="65216"/>
                  </a:lnTo>
                  <a:lnTo>
                    <a:pt x="220183" y="66397"/>
                  </a:lnTo>
                  <a:lnTo>
                    <a:pt x="229345" y="66397"/>
                  </a:lnTo>
                  <a:cubicBezTo>
                    <a:pt x="287411" y="66397"/>
                    <a:pt x="334482" y="113468"/>
                    <a:pt x="334482" y="171534"/>
                  </a:cubicBezTo>
                  <a:lnTo>
                    <a:pt x="334482" y="358341"/>
                  </a:lnTo>
                  <a:lnTo>
                    <a:pt x="334470" y="358341"/>
                  </a:lnTo>
                  <a:lnTo>
                    <a:pt x="334470" y="628351"/>
                  </a:lnTo>
                  <a:cubicBezTo>
                    <a:pt x="334470" y="686417"/>
                    <a:pt x="287399" y="733488"/>
                    <a:pt x="229333" y="733488"/>
                  </a:cubicBezTo>
                  <a:lnTo>
                    <a:pt x="212853" y="733488"/>
                  </a:lnTo>
                  <a:lnTo>
                    <a:pt x="210658" y="733931"/>
                  </a:lnTo>
                  <a:lnTo>
                    <a:pt x="210658" y="731965"/>
                  </a:lnTo>
                  <a:lnTo>
                    <a:pt x="127736" y="731965"/>
                  </a:lnTo>
                  <a:lnTo>
                    <a:pt x="125472" y="732422"/>
                  </a:lnTo>
                  <a:lnTo>
                    <a:pt x="47988" y="732422"/>
                  </a:lnTo>
                  <a:lnTo>
                    <a:pt x="0" y="732422"/>
                  </a:lnTo>
                  <a:close/>
                </a:path>
              </a:pathLst>
            </a:cu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84" name="Gruppieren 383">
              <a:extLst>
                <a:ext uri="{FF2B5EF4-FFF2-40B4-BE49-F238E27FC236}">
                  <a16:creationId xmlns:a16="http://schemas.microsoft.com/office/drawing/2014/main" id="{E080B57F-DF1A-4F91-8FDE-37BF04310419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379" name="Grafik 378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DF4576D5-D661-40B7-A0BD-436732D9EB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380" name="Kreuz 379">
                <a:extLst>
                  <a:ext uri="{FF2B5EF4-FFF2-40B4-BE49-F238E27FC236}">
                    <a16:creationId xmlns:a16="http://schemas.microsoft.com/office/drawing/2014/main" id="{63120670-84CD-4C76-82C2-C8FCD37CABE7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E53A9937-E8DD-4CE8-9550-3C27E44EA25F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7" name="Grafik 56">
              <a:hlinkClick r:id="rId5" action="ppaction://hlinksldjump"/>
              <a:extLst>
                <a:ext uri="{FF2B5EF4-FFF2-40B4-BE49-F238E27FC236}">
                  <a16:creationId xmlns:a16="http://schemas.microsoft.com/office/drawing/2014/main" id="{01E85435-9FC7-4F2B-8959-F7A4B3A57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FECB7F63-1B3B-41D2-AD4D-A0BB363407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577" y="5755784"/>
            <a:ext cx="210502" cy="210502"/>
          </a:xfrm>
          <a:prstGeom prst="rect">
            <a:avLst/>
          </a:prstGeom>
          <a:effectLst/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BFDEC22D-9E5C-40D3-8512-D61BC3DCB3E0}"/>
              </a:ext>
            </a:extLst>
          </p:cNvPr>
          <p:cNvGrpSpPr/>
          <p:nvPr/>
        </p:nvGrpSpPr>
        <p:grpSpPr>
          <a:xfrm>
            <a:off x="-467475" y="-860697"/>
            <a:ext cx="14298023" cy="1262001"/>
            <a:chOff x="-467475" y="-860697"/>
            <a:chExt cx="14298023" cy="1262001"/>
          </a:xfrm>
        </p:grpSpPr>
        <p:sp>
          <p:nvSpPr>
            <p:cNvPr id="18" name="Freihandform 194">
              <a:hlinkClick r:id="rId10" action="ppaction://hlinksldjump"/>
              <a:extLst>
                <a:ext uri="{FF2B5EF4-FFF2-40B4-BE49-F238E27FC236}">
                  <a16:creationId xmlns:a16="http://schemas.microsoft.com/office/drawing/2014/main" id="{E1323987-CB1F-4FCD-B30F-35E008C98B28}"/>
                </a:ext>
              </a:extLst>
            </p:cNvPr>
            <p:cNvSpPr/>
            <p:nvPr/>
          </p:nvSpPr>
          <p:spPr>
            <a:xfrm>
              <a:off x="-467475" y="-860697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9" name="Grafik 18">
              <a:hlinkClick r:id="rId10" action="ppaction://hlinksldjump"/>
              <a:extLst>
                <a:ext uri="{FF2B5EF4-FFF2-40B4-BE49-F238E27FC236}">
                  <a16:creationId xmlns:a16="http://schemas.microsoft.com/office/drawing/2014/main" id="{FC7A04DE-3589-45DF-9A68-48D8A3364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750662" y="73478"/>
              <a:ext cx="271860" cy="271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150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hteck: abgerundete Ecken 109">
            <a:extLst>
              <a:ext uri="{FF2B5EF4-FFF2-40B4-BE49-F238E27FC236}">
                <a16:creationId xmlns:a16="http://schemas.microsoft.com/office/drawing/2014/main" id="{60D805F1-DE2B-472B-93BF-881808890783}"/>
              </a:ext>
            </a:extLst>
          </p:cNvPr>
          <p:cNvSpPr/>
          <p:nvPr/>
        </p:nvSpPr>
        <p:spPr>
          <a:xfrm>
            <a:off x="163779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119" name="Rechteck: abgerundete Ecken 118">
            <a:extLst>
              <a:ext uri="{FF2B5EF4-FFF2-40B4-BE49-F238E27FC236}">
                <a16:creationId xmlns:a16="http://schemas.microsoft.com/office/drawing/2014/main" id="{B09201BF-671C-4CB9-AC3A-97821D8E0B17}"/>
              </a:ext>
            </a:extLst>
          </p:cNvPr>
          <p:cNvSpPr/>
          <p:nvPr/>
        </p:nvSpPr>
        <p:spPr>
          <a:xfrm>
            <a:off x="245856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</a:p>
        </p:txBody>
      </p:sp>
      <p:sp>
        <p:nvSpPr>
          <p:cNvPr id="137" name="Rechteck: abgerundete Ecken 136">
            <a:extLst>
              <a:ext uri="{FF2B5EF4-FFF2-40B4-BE49-F238E27FC236}">
                <a16:creationId xmlns:a16="http://schemas.microsoft.com/office/drawing/2014/main" id="{9E1B17D8-1604-4C18-8953-2588862477DA}"/>
              </a:ext>
            </a:extLst>
          </p:cNvPr>
          <p:cNvSpPr/>
          <p:nvPr/>
        </p:nvSpPr>
        <p:spPr>
          <a:xfrm>
            <a:off x="3281596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</a:p>
        </p:txBody>
      </p:sp>
      <p:sp>
        <p:nvSpPr>
          <p:cNvPr id="138" name="Rechteck: abgerundete Ecken 137">
            <a:extLst>
              <a:ext uri="{FF2B5EF4-FFF2-40B4-BE49-F238E27FC236}">
                <a16:creationId xmlns:a16="http://schemas.microsoft.com/office/drawing/2014/main" id="{EA9D8F64-5791-41C0-8573-4CD661119AF2}"/>
              </a:ext>
            </a:extLst>
          </p:cNvPr>
          <p:cNvSpPr/>
          <p:nvPr/>
        </p:nvSpPr>
        <p:spPr>
          <a:xfrm>
            <a:off x="4097306" y="535072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139" name="Rechteck: abgerundete Ecken 138">
            <a:extLst>
              <a:ext uri="{FF2B5EF4-FFF2-40B4-BE49-F238E27FC236}">
                <a16:creationId xmlns:a16="http://schemas.microsoft.com/office/drawing/2014/main" id="{C2AC4376-BE38-422B-9A82-74E2F8CA5883}"/>
              </a:ext>
            </a:extLst>
          </p:cNvPr>
          <p:cNvSpPr/>
          <p:nvPr/>
        </p:nvSpPr>
        <p:spPr>
          <a:xfrm>
            <a:off x="4920903" y="535071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144" name="Rechteck: abgerundete Ecken 143">
            <a:extLst>
              <a:ext uri="{FF2B5EF4-FFF2-40B4-BE49-F238E27FC236}">
                <a16:creationId xmlns:a16="http://schemas.microsoft.com/office/drawing/2014/main" id="{B26D5ECA-5291-432F-A21F-D2A944413CE2}"/>
              </a:ext>
            </a:extLst>
          </p:cNvPr>
          <p:cNvSpPr/>
          <p:nvPr/>
        </p:nvSpPr>
        <p:spPr>
          <a:xfrm>
            <a:off x="573639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145" name="Rechteck: abgerundete Ecken 144">
            <a:extLst>
              <a:ext uri="{FF2B5EF4-FFF2-40B4-BE49-F238E27FC236}">
                <a16:creationId xmlns:a16="http://schemas.microsoft.com/office/drawing/2014/main" id="{179DEA55-03D4-4845-A78E-90A6EAC4F789}"/>
              </a:ext>
            </a:extLst>
          </p:cNvPr>
          <p:cNvSpPr/>
          <p:nvPr/>
        </p:nvSpPr>
        <p:spPr>
          <a:xfrm>
            <a:off x="655430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146" name="Rechteck: abgerundete Ecken 145">
            <a:extLst>
              <a:ext uri="{FF2B5EF4-FFF2-40B4-BE49-F238E27FC236}">
                <a16:creationId xmlns:a16="http://schemas.microsoft.com/office/drawing/2014/main" id="{6184371B-75CA-4DAE-BE34-D1F0FEE8E68F}"/>
              </a:ext>
            </a:extLst>
          </p:cNvPr>
          <p:cNvSpPr/>
          <p:nvPr/>
        </p:nvSpPr>
        <p:spPr>
          <a:xfrm>
            <a:off x="7368549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8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47" name="Rechteck: abgerundete Ecken 146">
            <a:extLst>
              <a:ext uri="{FF2B5EF4-FFF2-40B4-BE49-F238E27FC236}">
                <a16:creationId xmlns:a16="http://schemas.microsoft.com/office/drawing/2014/main" id="{BD511B22-97F4-4DB6-887B-8FFC12F21683}"/>
              </a:ext>
            </a:extLst>
          </p:cNvPr>
          <p:cNvSpPr/>
          <p:nvPr/>
        </p:nvSpPr>
        <p:spPr>
          <a:xfrm>
            <a:off x="8182794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9</a:t>
            </a:r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5A82E4A1-89E5-48A9-807E-C4154D3D0835}"/>
              </a:ext>
            </a:extLst>
          </p:cNvPr>
          <p:cNvGrpSpPr/>
          <p:nvPr/>
        </p:nvGrpSpPr>
        <p:grpSpPr>
          <a:xfrm>
            <a:off x="1634285" y="4386386"/>
            <a:ext cx="7289665" cy="679894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161" name="Rechteck: abgerundete Ecken 160">
              <a:extLst>
                <a:ext uri="{FF2B5EF4-FFF2-40B4-BE49-F238E27FC236}">
                  <a16:creationId xmlns:a16="http://schemas.microsoft.com/office/drawing/2014/main" id="{CAD99F02-A1BA-4132-A8F3-D5E4F13FFEC9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10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62" name="Rechteck: abgerundete Ecken 161">
              <a:extLst>
                <a:ext uri="{FF2B5EF4-FFF2-40B4-BE49-F238E27FC236}">
                  <a16:creationId xmlns:a16="http://schemas.microsoft.com/office/drawing/2014/main" id="{7B61794D-5129-471E-B832-F3CD1FAF40F4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11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64" name="Rechteck: abgerundete Ecken 163">
              <a:extLst>
                <a:ext uri="{FF2B5EF4-FFF2-40B4-BE49-F238E27FC236}">
                  <a16:creationId xmlns:a16="http://schemas.microsoft.com/office/drawing/2014/main" id="{248600B9-2F3B-4C35-836C-0223025B29F6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12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65" name="Rechteck: abgerundete Ecken 164">
              <a:extLst>
                <a:ext uri="{FF2B5EF4-FFF2-40B4-BE49-F238E27FC236}">
                  <a16:creationId xmlns:a16="http://schemas.microsoft.com/office/drawing/2014/main" id="{D5DEBCA3-90D4-4EA1-82EB-411D20BAFBEA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13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66" name="Rechteck: abgerundete Ecken 165">
              <a:extLst>
                <a:ext uri="{FF2B5EF4-FFF2-40B4-BE49-F238E27FC236}">
                  <a16:creationId xmlns:a16="http://schemas.microsoft.com/office/drawing/2014/main" id="{E7E7F242-6B31-410F-A15D-94315C1E0741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14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67" name="Rechteck: abgerundete Ecken 166">
              <a:extLst>
                <a:ext uri="{FF2B5EF4-FFF2-40B4-BE49-F238E27FC236}">
                  <a16:creationId xmlns:a16="http://schemas.microsoft.com/office/drawing/2014/main" id="{F0109162-3359-4AC4-A45E-951D9CFA6B7E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15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68" name="Rechteck: abgerundete Ecken 167">
              <a:extLst>
                <a:ext uri="{FF2B5EF4-FFF2-40B4-BE49-F238E27FC236}">
                  <a16:creationId xmlns:a16="http://schemas.microsoft.com/office/drawing/2014/main" id="{C7879B73-3ECA-45D2-8D9E-6762AF940522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16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69" name="Rechteck: abgerundete Ecken 168">
              <a:extLst>
                <a:ext uri="{FF2B5EF4-FFF2-40B4-BE49-F238E27FC236}">
                  <a16:creationId xmlns:a16="http://schemas.microsoft.com/office/drawing/2014/main" id="{F4D57C55-120D-42BC-BF0E-AD7032E880F4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17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70" name="Rechteck: abgerundete Ecken 169">
              <a:extLst>
                <a:ext uri="{FF2B5EF4-FFF2-40B4-BE49-F238E27FC236}">
                  <a16:creationId xmlns:a16="http://schemas.microsoft.com/office/drawing/2014/main" id="{8036D855-3D95-4E9F-95FE-3AF38BA3EA51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91" name="Textfeld 90">
            <a:extLst>
              <a:ext uri="{FF2B5EF4-FFF2-40B4-BE49-F238E27FC236}">
                <a16:creationId xmlns:a16="http://schemas.microsoft.com/office/drawing/2014/main" id="{737444D8-A5CD-4B14-A948-22AE68CF0FA1}"/>
              </a:ext>
            </a:extLst>
          </p:cNvPr>
          <p:cNvSpPr txBox="1"/>
          <p:nvPr/>
        </p:nvSpPr>
        <p:spPr>
          <a:xfrm>
            <a:off x="1259755" y="5479341"/>
            <a:ext cx="31290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34" name="Rechteck: abgerundete Ecken 33" hidden="1">
            <a:extLst>
              <a:ext uri="{FF2B5EF4-FFF2-40B4-BE49-F238E27FC236}">
                <a16:creationId xmlns:a16="http://schemas.microsoft.com/office/drawing/2014/main" id="{8F0AE18E-EFB5-409B-8DD0-12CBEC792D88}"/>
              </a:ext>
            </a:extLst>
          </p:cNvPr>
          <p:cNvSpPr/>
          <p:nvPr/>
        </p:nvSpPr>
        <p:spPr>
          <a:xfrm>
            <a:off x="3281595" y="5339850"/>
            <a:ext cx="744663" cy="6772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557E0B1-8745-4011-BF48-11F5B352A0DB}"/>
              </a:ext>
            </a:extLst>
          </p:cNvPr>
          <p:cNvSpPr/>
          <p:nvPr/>
        </p:nvSpPr>
        <p:spPr>
          <a:xfrm>
            <a:off x="9068154" y="5406376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8617EB95-5B42-4F2D-96E4-328904A16DF8}"/>
              </a:ext>
            </a:extLst>
          </p:cNvPr>
          <p:cNvSpPr/>
          <p:nvPr/>
        </p:nvSpPr>
        <p:spPr>
          <a:xfrm>
            <a:off x="9013800" y="5357223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59" name="Freihandform: Form 158">
            <a:extLst>
              <a:ext uri="{FF2B5EF4-FFF2-40B4-BE49-F238E27FC236}">
                <a16:creationId xmlns:a16="http://schemas.microsoft.com/office/drawing/2014/main" id="{081A89E0-A663-4B34-9A05-39870F0268F1}"/>
              </a:ext>
            </a:extLst>
          </p:cNvPr>
          <p:cNvSpPr/>
          <p:nvPr/>
        </p:nvSpPr>
        <p:spPr>
          <a:xfrm>
            <a:off x="9077207" y="4437672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864371DE-0C9D-49D4-9D4F-214B8C494C6F}"/>
              </a:ext>
            </a:extLst>
          </p:cNvPr>
          <p:cNvSpPr/>
          <p:nvPr/>
        </p:nvSpPr>
        <p:spPr>
          <a:xfrm>
            <a:off x="9013800" y="4388519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26A1489D-95E9-4DD2-90AA-943DA118E1CF}"/>
              </a:ext>
            </a:extLst>
          </p:cNvPr>
          <p:cNvSpPr txBox="1"/>
          <p:nvPr/>
        </p:nvSpPr>
        <p:spPr>
          <a:xfrm>
            <a:off x="1297281" y="4527687"/>
            <a:ext cx="2438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140" name="Gruppieren 139">
            <a:extLst>
              <a:ext uri="{FF2B5EF4-FFF2-40B4-BE49-F238E27FC236}">
                <a16:creationId xmlns:a16="http://schemas.microsoft.com/office/drawing/2014/main" id="{921F8331-5BD8-4947-9FA9-72C352353F3B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41" name="Gruppieren 140">
              <a:extLst>
                <a:ext uri="{FF2B5EF4-FFF2-40B4-BE49-F238E27FC236}">
                  <a16:creationId xmlns:a16="http://schemas.microsoft.com/office/drawing/2014/main" id="{F6606A8F-DA0A-473F-ADD9-4E6023FAF33E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48" name="Grafik 14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36921DC-568B-487F-A493-4C49F04EDE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49" name="Kreuz 148">
                <a:extLst>
                  <a:ext uri="{FF2B5EF4-FFF2-40B4-BE49-F238E27FC236}">
                    <a16:creationId xmlns:a16="http://schemas.microsoft.com/office/drawing/2014/main" id="{18049D90-4C26-4FDD-AC7B-357C23D651BC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120DB2D7-24CD-491B-9E62-579AE2DA58B5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3" name="Grafik 142">
              <a:hlinkClick r:id="rId7" action="ppaction://hlinksldjump"/>
              <a:extLst>
                <a:ext uri="{FF2B5EF4-FFF2-40B4-BE49-F238E27FC236}">
                  <a16:creationId xmlns:a16="http://schemas.microsoft.com/office/drawing/2014/main" id="{DA357C71-D408-4CA2-B897-18282079D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D28DF7E7-0919-41B1-A894-C2CA99EEF06E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50" name="Rechteck: abgerundete Ecken 49">
              <a:extLst>
                <a:ext uri="{FF2B5EF4-FFF2-40B4-BE49-F238E27FC236}">
                  <a16:creationId xmlns:a16="http://schemas.microsoft.com/office/drawing/2014/main" id="{5550DCE3-5449-4D31-80E2-26511254A939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85016323-2EDD-4F63-8483-9CA674966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pic>
        <p:nvPicPr>
          <p:cNvPr id="55" name="Grafik 54">
            <a:extLst>
              <a:ext uri="{FF2B5EF4-FFF2-40B4-BE49-F238E27FC236}">
                <a16:creationId xmlns:a16="http://schemas.microsoft.com/office/drawing/2014/main" id="{2EB04CCD-E94D-4089-8081-8437914C4EE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58" name="Flussdiagramm: Alternativer Prozess 57">
            <a:extLst>
              <a:ext uri="{FF2B5EF4-FFF2-40B4-BE49-F238E27FC236}">
                <a16:creationId xmlns:a16="http://schemas.microsoft.com/office/drawing/2014/main" id="{A9456CC0-E8F2-4D80-A9F7-A998A10CADCF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6007AC1E-D897-4689-B041-8F712C580217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60" name="Grafik 59">
            <a:extLst>
              <a:ext uri="{FF2B5EF4-FFF2-40B4-BE49-F238E27FC236}">
                <a16:creationId xmlns:a16="http://schemas.microsoft.com/office/drawing/2014/main" id="{5CB0F26E-4F01-490F-A9F6-56EC10B77D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6FBCF31F-FE65-4621-9821-429D4F74EDF7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57" name="Freihandform 23">
              <a:extLst>
                <a:ext uri="{FF2B5EF4-FFF2-40B4-BE49-F238E27FC236}">
                  <a16:creationId xmlns:a16="http://schemas.microsoft.com/office/drawing/2014/main" id="{BFD1268A-DAD3-41CC-B54D-1A003A604EF8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61" name="Grafik 60">
              <a:hlinkClick r:id="rId14" action="ppaction://hlinksldjump"/>
              <a:extLst>
                <a:ext uri="{FF2B5EF4-FFF2-40B4-BE49-F238E27FC236}">
                  <a16:creationId xmlns:a16="http://schemas.microsoft.com/office/drawing/2014/main" id="{07B724E2-DD97-467C-897A-19B50BE1C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D00775D7-BE60-4071-8B79-DD09907D4477}"/>
              </a:ext>
            </a:extLst>
          </p:cNvPr>
          <p:cNvGrpSpPr/>
          <p:nvPr/>
        </p:nvGrpSpPr>
        <p:grpSpPr>
          <a:xfrm>
            <a:off x="610240" y="4438153"/>
            <a:ext cx="387735" cy="677273"/>
            <a:chOff x="610240" y="1470938"/>
            <a:chExt cx="387735" cy="677273"/>
          </a:xfrm>
        </p:grpSpPr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D120E8E9-0359-446E-8E81-3D5300F76BF6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69570FAD-C481-442D-AE12-49C407D83A81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6076BB54-0DA3-4FD5-8EF9-01416C6DD172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78AE224A-B383-4FF2-B547-9B87BFBE4796}"/>
              </a:ext>
            </a:extLst>
          </p:cNvPr>
          <p:cNvGrpSpPr/>
          <p:nvPr/>
        </p:nvGrpSpPr>
        <p:grpSpPr>
          <a:xfrm>
            <a:off x="610687" y="5338320"/>
            <a:ext cx="387735" cy="677273"/>
            <a:chOff x="610240" y="1470938"/>
            <a:chExt cx="387735" cy="677273"/>
          </a:xfrm>
        </p:grpSpPr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2AA3213A-7CAD-4150-82BE-AFD138F5D7AD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E60EFB67-762F-4626-B6E5-59B30B410596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3580E628-C660-49B9-A221-CC63DE041FE3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3106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rafik 157">
            <a:extLst>
              <a:ext uri="{FF2B5EF4-FFF2-40B4-BE49-F238E27FC236}">
                <a16:creationId xmlns:a16="http://schemas.microsoft.com/office/drawing/2014/main" id="{7FBA3518-C992-4612-9F3B-ABBA4DD1D4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pic>
        <p:nvPicPr>
          <p:cNvPr id="161" name="Grafik 160">
            <a:extLst>
              <a:ext uri="{FF2B5EF4-FFF2-40B4-BE49-F238E27FC236}">
                <a16:creationId xmlns:a16="http://schemas.microsoft.com/office/drawing/2014/main" id="{C375EE0F-F568-4976-8826-CDA5660C9E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44"/>
          <a:stretch/>
        </p:blipFill>
        <p:spPr>
          <a:xfrm>
            <a:off x="-131808" y="3822196"/>
            <a:ext cx="1558340" cy="2291804"/>
          </a:xfrm>
          <a:prstGeom prst="rect">
            <a:avLst/>
          </a:prstGeom>
        </p:spPr>
      </p:pic>
      <p:sp>
        <p:nvSpPr>
          <p:cNvPr id="164" name="Flussdiagramm: Alternativer Prozess 163">
            <a:extLst>
              <a:ext uri="{FF2B5EF4-FFF2-40B4-BE49-F238E27FC236}">
                <a16:creationId xmlns:a16="http://schemas.microsoft.com/office/drawing/2014/main" id="{8B801007-56C9-4E56-8C8E-859319AD04CF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1F1537DB-A507-487A-A7F0-A15BFBFA8D84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66" name="Grafik 165">
            <a:extLst>
              <a:ext uri="{FF2B5EF4-FFF2-40B4-BE49-F238E27FC236}">
                <a16:creationId xmlns:a16="http://schemas.microsoft.com/office/drawing/2014/main" id="{1D9F0477-67D2-417D-ABCF-70173133425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167" name="Flussdiagramm: Alternativer Prozess 166">
            <a:extLst>
              <a:ext uri="{FF2B5EF4-FFF2-40B4-BE49-F238E27FC236}">
                <a16:creationId xmlns:a16="http://schemas.microsoft.com/office/drawing/2014/main" id="{C718FE1F-1D4A-41DC-8916-3463FED35772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86" name="Flussdiagramm: Alternativer Prozess 85">
            <a:extLst>
              <a:ext uri="{FF2B5EF4-FFF2-40B4-BE49-F238E27FC236}">
                <a16:creationId xmlns:a16="http://schemas.microsoft.com/office/drawing/2014/main" id="{6FC200E8-4CDE-455F-BE23-08F5BF9A1D8E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37444D8-A5CD-4B14-A948-22AE68CF0FA1}"/>
              </a:ext>
            </a:extLst>
          </p:cNvPr>
          <p:cNvSpPr txBox="1"/>
          <p:nvPr/>
        </p:nvSpPr>
        <p:spPr>
          <a:xfrm>
            <a:off x="1259755" y="54793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3A8D"/>
                </a:solidFill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lang="de-DE" dirty="0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A5EEAC3-9B67-4C89-B2A3-72A2F6DDDA2A}"/>
              </a:ext>
            </a:extLst>
          </p:cNvPr>
          <p:cNvSpPr/>
          <p:nvPr/>
        </p:nvSpPr>
        <p:spPr>
          <a:xfrm>
            <a:off x="1637794" y="5348126"/>
            <a:ext cx="744663" cy="677273"/>
          </a:xfrm>
          <a:prstGeom prst="roundRect">
            <a:avLst/>
          </a:prstGeom>
          <a:solidFill>
            <a:srgbClr val="003A8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5E1E6CD-286F-441C-A870-94E9B9928242}"/>
              </a:ext>
            </a:extLst>
          </p:cNvPr>
          <p:cNvSpPr/>
          <p:nvPr/>
        </p:nvSpPr>
        <p:spPr>
          <a:xfrm>
            <a:off x="2457115" y="5348124"/>
            <a:ext cx="744663" cy="677275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8C3534F-CE19-41D6-B72A-1211B502CE28}"/>
              </a:ext>
            </a:extLst>
          </p:cNvPr>
          <p:cNvSpPr/>
          <p:nvPr/>
        </p:nvSpPr>
        <p:spPr>
          <a:xfrm>
            <a:off x="163779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37672711-352C-4E67-B755-989D53513525}"/>
              </a:ext>
            </a:extLst>
          </p:cNvPr>
          <p:cNvSpPr/>
          <p:nvPr/>
        </p:nvSpPr>
        <p:spPr>
          <a:xfrm>
            <a:off x="245856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34" name="Rechteck: abgerundete Ecken 33" hidden="1">
            <a:extLst>
              <a:ext uri="{FF2B5EF4-FFF2-40B4-BE49-F238E27FC236}">
                <a16:creationId xmlns:a16="http://schemas.microsoft.com/office/drawing/2014/main" id="{8F0AE18E-EFB5-409B-8DD0-12CBEC792D88}"/>
              </a:ext>
            </a:extLst>
          </p:cNvPr>
          <p:cNvSpPr/>
          <p:nvPr/>
        </p:nvSpPr>
        <p:spPr>
          <a:xfrm>
            <a:off x="3281595" y="5339850"/>
            <a:ext cx="744663" cy="6772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E66A797-1927-46E7-AAD6-C8F4F70E6A1F}"/>
              </a:ext>
            </a:extLst>
          </p:cNvPr>
          <p:cNvSpPr/>
          <p:nvPr/>
        </p:nvSpPr>
        <p:spPr>
          <a:xfrm>
            <a:off x="3281596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E34A215B-E08B-421B-A836-FDBD2D58E69D}"/>
              </a:ext>
            </a:extLst>
          </p:cNvPr>
          <p:cNvSpPr/>
          <p:nvPr/>
        </p:nvSpPr>
        <p:spPr>
          <a:xfrm>
            <a:off x="4097306" y="535072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BF564B64-0D91-4D7F-971C-827091B87A6B}"/>
              </a:ext>
            </a:extLst>
          </p:cNvPr>
          <p:cNvSpPr/>
          <p:nvPr/>
        </p:nvSpPr>
        <p:spPr>
          <a:xfrm>
            <a:off x="4920903" y="535071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6E47345F-6292-47D3-A436-A2A3954E1E47}"/>
              </a:ext>
            </a:extLst>
          </p:cNvPr>
          <p:cNvSpPr/>
          <p:nvPr/>
        </p:nvSpPr>
        <p:spPr>
          <a:xfrm>
            <a:off x="573639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A0510539-300C-48EA-BD2C-96098308E1D4}"/>
              </a:ext>
            </a:extLst>
          </p:cNvPr>
          <p:cNvSpPr/>
          <p:nvPr/>
        </p:nvSpPr>
        <p:spPr>
          <a:xfrm>
            <a:off x="655430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2CA5CBD-9E76-4C23-82E9-C8A10F3D5253}"/>
              </a:ext>
            </a:extLst>
          </p:cNvPr>
          <p:cNvSpPr/>
          <p:nvPr/>
        </p:nvSpPr>
        <p:spPr>
          <a:xfrm>
            <a:off x="7368549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E74E147-90FB-4F85-8AF2-087F5021165D}"/>
              </a:ext>
            </a:extLst>
          </p:cNvPr>
          <p:cNvSpPr/>
          <p:nvPr/>
        </p:nvSpPr>
        <p:spPr>
          <a:xfrm>
            <a:off x="8182794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557E0B1-8745-4011-BF48-11F5B352A0DB}"/>
              </a:ext>
            </a:extLst>
          </p:cNvPr>
          <p:cNvSpPr/>
          <p:nvPr/>
        </p:nvSpPr>
        <p:spPr>
          <a:xfrm>
            <a:off x="9068154" y="5406376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8617EB95-5B42-4F2D-96E4-328904A16DF8}"/>
              </a:ext>
            </a:extLst>
          </p:cNvPr>
          <p:cNvSpPr/>
          <p:nvPr/>
        </p:nvSpPr>
        <p:spPr>
          <a:xfrm>
            <a:off x="9013800" y="5357223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96F1627D-33D0-4DBB-B62B-4C740F1C6971}"/>
              </a:ext>
            </a:extLst>
          </p:cNvPr>
          <p:cNvGrpSpPr/>
          <p:nvPr/>
        </p:nvGrpSpPr>
        <p:grpSpPr>
          <a:xfrm>
            <a:off x="1634285" y="4386386"/>
            <a:ext cx="7289665" cy="679894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149" name="Rechteck: abgerundete Ecken 148">
              <a:extLst>
                <a:ext uri="{FF2B5EF4-FFF2-40B4-BE49-F238E27FC236}">
                  <a16:creationId xmlns:a16="http://schemas.microsoft.com/office/drawing/2014/main" id="{55ABDA69-68DA-4318-A3E8-E7AAF7E5E49F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echteck: abgerundete Ecken 149">
              <a:extLst>
                <a:ext uri="{FF2B5EF4-FFF2-40B4-BE49-F238E27FC236}">
                  <a16:creationId xmlns:a16="http://schemas.microsoft.com/office/drawing/2014/main" id="{9C1A3C1C-69C2-4B50-9A3F-BC436B45C32A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echteck: abgerundete Ecken 150">
              <a:extLst>
                <a:ext uri="{FF2B5EF4-FFF2-40B4-BE49-F238E27FC236}">
                  <a16:creationId xmlns:a16="http://schemas.microsoft.com/office/drawing/2014/main" id="{91F85B72-47C7-4C7D-AD1B-4678E68E18AA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echteck: abgerundete Ecken 151">
              <a:extLst>
                <a:ext uri="{FF2B5EF4-FFF2-40B4-BE49-F238E27FC236}">
                  <a16:creationId xmlns:a16="http://schemas.microsoft.com/office/drawing/2014/main" id="{3D5888D7-CD51-4C59-9AE5-446D00A8E651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echteck: abgerundete Ecken 152">
              <a:extLst>
                <a:ext uri="{FF2B5EF4-FFF2-40B4-BE49-F238E27FC236}">
                  <a16:creationId xmlns:a16="http://schemas.microsoft.com/office/drawing/2014/main" id="{3582186C-BB86-42EC-B0C7-51BCF3F17FAD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echteck: abgerundete Ecken 153">
              <a:extLst>
                <a:ext uri="{FF2B5EF4-FFF2-40B4-BE49-F238E27FC236}">
                  <a16:creationId xmlns:a16="http://schemas.microsoft.com/office/drawing/2014/main" id="{A76AC292-3DE0-4098-A677-F0287FCFC041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echteck: abgerundete Ecken 154">
              <a:extLst>
                <a:ext uri="{FF2B5EF4-FFF2-40B4-BE49-F238E27FC236}">
                  <a16:creationId xmlns:a16="http://schemas.microsoft.com/office/drawing/2014/main" id="{B60C7C02-5D23-4376-B667-34FF378708A7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hteck: abgerundete Ecken 155">
              <a:extLst>
                <a:ext uri="{FF2B5EF4-FFF2-40B4-BE49-F238E27FC236}">
                  <a16:creationId xmlns:a16="http://schemas.microsoft.com/office/drawing/2014/main" id="{090B3364-C665-490E-8BE2-364710074144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Rechteck: abgerundete Ecken 156">
              <a:extLst>
                <a:ext uri="{FF2B5EF4-FFF2-40B4-BE49-F238E27FC236}">
                  <a16:creationId xmlns:a16="http://schemas.microsoft.com/office/drawing/2014/main" id="{F46BAAB8-465D-4B2B-B3A5-A410CAE959AB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9" name="Freihandform: Form 158">
            <a:extLst>
              <a:ext uri="{FF2B5EF4-FFF2-40B4-BE49-F238E27FC236}">
                <a16:creationId xmlns:a16="http://schemas.microsoft.com/office/drawing/2014/main" id="{081A89E0-A663-4B34-9A05-39870F0268F1}"/>
              </a:ext>
            </a:extLst>
          </p:cNvPr>
          <p:cNvSpPr/>
          <p:nvPr/>
        </p:nvSpPr>
        <p:spPr>
          <a:xfrm>
            <a:off x="9077207" y="4437672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864371DE-0C9D-49D4-9D4F-214B8C494C6F}"/>
              </a:ext>
            </a:extLst>
          </p:cNvPr>
          <p:cNvSpPr/>
          <p:nvPr/>
        </p:nvSpPr>
        <p:spPr>
          <a:xfrm>
            <a:off x="9013800" y="4388519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26A1489D-95E9-4DD2-90AA-943DA118E1CF}"/>
              </a:ext>
            </a:extLst>
          </p:cNvPr>
          <p:cNvSpPr txBox="1"/>
          <p:nvPr/>
        </p:nvSpPr>
        <p:spPr>
          <a:xfrm>
            <a:off x="1297281" y="4827940"/>
            <a:ext cx="24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3A8D"/>
                </a:solidFill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lang="de-DE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A550CE45-13CD-4EB3-A7BA-76F99EC5E370}"/>
              </a:ext>
            </a:extLst>
          </p:cNvPr>
          <p:cNvGrpSpPr/>
          <p:nvPr/>
        </p:nvGrpSpPr>
        <p:grpSpPr>
          <a:xfrm>
            <a:off x="1266622" y="1637883"/>
            <a:ext cx="319245" cy="4231962"/>
            <a:chOff x="1266622" y="1637883"/>
            <a:chExt cx="319245" cy="4231962"/>
          </a:xfrm>
        </p:grpSpPr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526BE8E5-1C0F-4C4D-9755-8664B349D1E4}"/>
                </a:ext>
              </a:extLst>
            </p:cNvPr>
            <p:cNvSpPr txBox="1"/>
            <p:nvPr/>
          </p:nvSpPr>
          <p:spPr>
            <a:xfrm>
              <a:off x="1266622" y="550051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lang="de-DE" dirty="0"/>
            </a:p>
          </p:txBody>
        </p:sp>
        <p:sp>
          <p:nvSpPr>
            <p:cNvPr id="106" name="Textfeld 105">
              <a:extLst>
                <a:ext uri="{FF2B5EF4-FFF2-40B4-BE49-F238E27FC236}">
                  <a16:creationId xmlns:a16="http://schemas.microsoft.com/office/drawing/2014/main" id="{ABAFF465-2D2B-412A-AB6D-1B8C8BAAC256}"/>
                </a:ext>
              </a:extLst>
            </p:cNvPr>
            <p:cNvSpPr txBox="1"/>
            <p:nvPr/>
          </p:nvSpPr>
          <p:spPr>
            <a:xfrm>
              <a:off x="1298967" y="4547982"/>
              <a:ext cx="243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lang="de-DE" dirty="0"/>
            </a:p>
          </p:txBody>
        </p:sp>
        <p:sp>
          <p:nvSpPr>
            <p:cNvPr id="107" name="Textfeld 106">
              <a:extLst>
                <a:ext uri="{FF2B5EF4-FFF2-40B4-BE49-F238E27FC236}">
                  <a16:creationId xmlns:a16="http://schemas.microsoft.com/office/drawing/2014/main" id="{FFFBA50B-84E8-4A28-B361-5F0C55112FAD}"/>
                </a:ext>
              </a:extLst>
            </p:cNvPr>
            <p:cNvSpPr txBox="1"/>
            <p:nvPr/>
          </p:nvSpPr>
          <p:spPr>
            <a:xfrm>
              <a:off x="1266935" y="3577163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lang="de-DE" dirty="0"/>
            </a:p>
          </p:txBody>
        </p:sp>
        <p:sp>
          <p:nvSpPr>
            <p:cNvPr id="108" name="Textfeld 107">
              <a:extLst>
                <a:ext uri="{FF2B5EF4-FFF2-40B4-BE49-F238E27FC236}">
                  <a16:creationId xmlns:a16="http://schemas.microsoft.com/office/drawing/2014/main" id="{2B04C3DA-EBE9-4AFA-975F-C69EA5DD3E28}"/>
                </a:ext>
              </a:extLst>
            </p:cNvPr>
            <p:cNvSpPr txBox="1"/>
            <p:nvPr/>
          </p:nvSpPr>
          <p:spPr>
            <a:xfrm>
              <a:off x="1270388" y="259339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lang="de-DE" dirty="0"/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0BDD41E3-CCA9-4795-A07A-680C2212D6D0}"/>
                </a:ext>
              </a:extLst>
            </p:cNvPr>
            <p:cNvSpPr txBox="1"/>
            <p:nvPr/>
          </p:nvSpPr>
          <p:spPr>
            <a:xfrm>
              <a:off x="1272961" y="163788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lang="de-DE" dirty="0"/>
            </a:p>
          </p:txBody>
        </p:sp>
      </p:grpSp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091F56B-8C99-4629-AED5-5FA0D38B585C}"/>
              </a:ext>
            </a:extLst>
          </p:cNvPr>
          <p:cNvGrpSpPr/>
          <p:nvPr/>
        </p:nvGrpSpPr>
        <p:grpSpPr>
          <a:xfrm>
            <a:off x="-16411" y="-12700"/>
            <a:ext cx="2490316" cy="6674644"/>
            <a:chOff x="-16411" y="-12700"/>
            <a:chExt cx="2490316" cy="6674644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CC0E430F-8A32-4A64-B254-9EA2C0A29E3F}"/>
                </a:ext>
              </a:extLst>
            </p:cNvPr>
            <p:cNvGrpSpPr/>
            <p:nvPr/>
          </p:nvGrpSpPr>
          <p:grpSpPr>
            <a:xfrm>
              <a:off x="-16411" y="-12700"/>
              <a:ext cx="2490316" cy="6674644"/>
              <a:chOff x="-2185551" y="0"/>
              <a:chExt cx="2490316" cy="6674644"/>
            </a:xfrm>
          </p:grpSpPr>
          <p:sp>
            <p:nvSpPr>
              <p:cNvPr id="103" name="Freihandform: Form 102">
                <a:extLst>
                  <a:ext uri="{FF2B5EF4-FFF2-40B4-BE49-F238E27FC236}">
                    <a16:creationId xmlns:a16="http://schemas.microsoft.com/office/drawing/2014/main" id="{4D98C6FE-D5B2-4426-901A-D57B5EB06FC0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52E4F"/>
                </a:solidFill>
                <a:extLst>
                  <a:ext uri="{C807C97D-BFC1-408E-A445-0C87EB9F89A2}">
                    <ask:lineSketchStyleProps xmlns:ask="http://schemas.microsoft.com/office/drawing/2018/sketchyshapes" sd="1517918351">
                      <a:custGeom>
                        <a:avLst/>
                        <a:gdLst>
                          <a:gd name="connsiteX0" fmla="*/ 0 w 2490316"/>
                          <a:gd name="connsiteY0" fmla="*/ 0 h 6674644"/>
                          <a:gd name="connsiteX1" fmla="*/ 472021 w 2490316"/>
                          <a:gd name="connsiteY1" fmla="*/ 0 h 6674644"/>
                          <a:gd name="connsiteX2" fmla="*/ 1029865 w 2490316"/>
                          <a:gd name="connsiteY2" fmla="*/ 0 h 6674644"/>
                          <a:gd name="connsiteX3" fmla="*/ 1609164 w 2490316"/>
                          <a:gd name="connsiteY3" fmla="*/ 0 h 6674644"/>
                          <a:gd name="connsiteX4" fmla="*/ 2145552 w 2490316"/>
                          <a:gd name="connsiteY4" fmla="*/ 0 h 6674644"/>
                          <a:gd name="connsiteX5" fmla="*/ 2145552 w 2490316"/>
                          <a:gd name="connsiteY5" fmla="*/ 588668 h 6674644"/>
                          <a:gd name="connsiteX6" fmla="*/ 2145552 w 2490316"/>
                          <a:gd name="connsiteY6" fmla="*/ 1119115 h 6674644"/>
                          <a:gd name="connsiteX7" fmla="*/ 2145552 w 2490316"/>
                          <a:gd name="connsiteY7" fmla="*/ 1591343 h 6674644"/>
                          <a:gd name="connsiteX8" fmla="*/ 2145552 w 2490316"/>
                          <a:gd name="connsiteY8" fmla="*/ 2121791 h 6674644"/>
                          <a:gd name="connsiteX9" fmla="*/ 2145552 w 2490316"/>
                          <a:gd name="connsiteY9" fmla="*/ 2652239 h 6674644"/>
                          <a:gd name="connsiteX10" fmla="*/ 2145552 w 2490316"/>
                          <a:gd name="connsiteY10" fmla="*/ 3124466 h 6674644"/>
                          <a:gd name="connsiteX11" fmla="*/ 2145552 w 2490316"/>
                          <a:gd name="connsiteY11" fmla="*/ 3887794 h 6674644"/>
                          <a:gd name="connsiteX12" fmla="*/ 2145552 w 2490316"/>
                          <a:gd name="connsiteY12" fmla="*/ 4592901 h 6674644"/>
                          <a:gd name="connsiteX13" fmla="*/ 2145552 w 2490316"/>
                          <a:gd name="connsiteY13" fmla="*/ 5821987 h 6674644"/>
                          <a:gd name="connsiteX14" fmla="*/ 2145164 w 2490316"/>
                          <a:gd name="connsiteY14" fmla="*/ 5823909 h 6674644"/>
                          <a:gd name="connsiteX15" fmla="*/ 2145164 w 2490316"/>
                          <a:gd name="connsiteY15" fmla="*/ 6244456 h 6674644"/>
                          <a:gd name="connsiteX16" fmla="*/ 2209377 w 2490316"/>
                          <a:gd name="connsiteY16" fmla="*/ 6341331 h 6674644"/>
                          <a:gd name="connsiteX17" fmla="*/ 2232366 w 2490316"/>
                          <a:gd name="connsiteY17" fmla="*/ 6345972 h 6674644"/>
                          <a:gd name="connsiteX18" fmla="*/ 2232366 w 2490316"/>
                          <a:gd name="connsiteY18" fmla="*/ 6348412 h 6674644"/>
                          <a:gd name="connsiteX19" fmla="*/ 2366525 w 2490316"/>
                          <a:gd name="connsiteY19" fmla="*/ 6348412 h 6674644"/>
                          <a:gd name="connsiteX20" fmla="*/ 2366525 w 2490316"/>
                          <a:gd name="connsiteY20" fmla="*/ 6349594 h 6674644"/>
                          <a:gd name="connsiteX21" fmla="*/ 2384222 w 2490316"/>
                          <a:gd name="connsiteY21" fmla="*/ 6349594 h 6674644"/>
                          <a:gd name="connsiteX22" fmla="*/ 2489359 w 2490316"/>
                          <a:gd name="connsiteY22" fmla="*/ 6454731 h 6674644"/>
                          <a:gd name="connsiteX23" fmla="*/ 2489359 w 2490316"/>
                          <a:gd name="connsiteY23" fmla="*/ 6475378 h 6674644"/>
                          <a:gd name="connsiteX24" fmla="*/ 2490316 w 2490316"/>
                          <a:gd name="connsiteY24" fmla="*/ 6475378 h 6674644"/>
                          <a:gd name="connsiteX25" fmla="*/ 2490316 w 2490316"/>
                          <a:gd name="connsiteY25" fmla="*/ 6569462 h 6674644"/>
                          <a:gd name="connsiteX26" fmla="*/ 2385179 w 2490316"/>
                          <a:gd name="connsiteY26" fmla="*/ 6674599 h 6674644"/>
                          <a:gd name="connsiteX27" fmla="*/ 2366525 w 2490316"/>
                          <a:gd name="connsiteY27" fmla="*/ 6674599 h 6674644"/>
                          <a:gd name="connsiteX28" fmla="*/ 2366525 w 2490316"/>
                          <a:gd name="connsiteY28" fmla="*/ 6674644 h 6674644"/>
                          <a:gd name="connsiteX29" fmla="*/ 2087378 w 2490316"/>
                          <a:gd name="connsiteY29" fmla="*/ 6674644 h 6674644"/>
                          <a:gd name="connsiteX30" fmla="*/ 2087378 w 2490316"/>
                          <a:gd name="connsiteY30" fmla="*/ 6674598 h 6674644"/>
                          <a:gd name="connsiteX31" fmla="*/ 1419873 w 2490316"/>
                          <a:gd name="connsiteY31" fmla="*/ 6674598 h 6674644"/>
                          <a:gd name="connsiteX32" fmla="*/ 1412295 w 2490316"/>
                          <a:gd name="connsiteY32" fmla="*/ 6673068 h 6674644"/>
                          <a:gd name="connsiteX33" fmla="*/ 955653 w 2490316"/>
                          <a:gd name="connsiteY33" fmla="*/ 6673068 h 6674644"/>
                          <a:gd name="connsiteX34" fmla="*/ 484888 w 2490316"/>
                          <a:gd name="connsiteY34" fmla="*/ 6673068 h 6674644"/>
                          <a:gd name="connsiteX35" fmla="*/ 0 w 2490316"/>
                          <a:gd name="connsiteY35" fmla="*/ 6673068 h 6674644"/>
                          <a:gd name="connsiteX36" fmla="*/ 0 w 2490316"/>
                          <a:gd name="connsiteY36" fmla="*/ 6005761 h 6674644"/>
                          <a:gd name="connsiteX37" fmla="*/ 0 w 2490316"/>
                          <a:gd name="connsiteY37" fmla="*/ 5204993 h 6674644"/>
                          <a:gd name="connsiteX38" fmla="*/ 0 w 2490316"/>
                          <a:gd name="connsiteY38" fmla="*/ 4404225 h 6674644"/>
                          <a:gd name="connsiteX39" fmla="*/ 0 w 2490316"/>
                          <a:gd name="connsiteY39" fmla="*/ 3870379 h 6674644"/>
                          <a:gd name="connsiteX40" fmla="*/ 0 w 2490316"/>
                          <a:gd name="connsiteY40" fmla="*/ 3336534 h 6674644"/>
                          <a:gd name="connsiteX41" fmla="*/ 0 w 2490316"/>
                          <a:gd name="connsiteY41" fmla="*/ 2535766 h 6674644"/>
                          <a:gd name="connsiteX42" fmla="*/ 0 w 2490316"/>
                          <a:gd name="connsiteY42" fmla="*/ 2001920 h 6674644"/>
                          <a:gd name="connsiteX43" fmla="*/ 0 w 2490316"/>
                          <a:gd name="connsiteY43" fmla="*/ 1267883 h 6674644"/>
                          <a:gd name="connsiteX44" fmla="*/ 0 w 2490316"/>
                          <a:gd name="connsiteY44" fmla="*/ 734037 h 6674644"/>
                          <a:gd name="connsiteX45" fmla="*/ 0 w 2490316"/>
                          <a:gd name="connsiteY45" fmla="*/ 0 h 66746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</a:cxnLst>
                        <a:rect l="l" t="t" r="r" b="b"/>
                        <a:pathLst>
                          <a:path w="2490316" h="6674644" fill="none" extrusionOk="0">
                            <a:moveTo>
                              <a:pt x="0" y="0"/>
                            </a:moveTo>
                            <a:cubicBezTo>
                              <a:pt x="155885" y="-7687"/>
                              <a:pt x="297172" y="13869"/>
                              <a:pt x="472021" y="0"/>
                            </a:cubicBezTo>
                            <a:cubicBezTo>
                              <a:pt x="646870" y="-13869"/>
                              <a:pt x="831837" y="25611"/>
                              <a:pt x="1029865" y="0"/>
                            </a:cubicBezTo>
                            <a:cubicBezTo>
                              <a:pt x="1227893" y="-25611"/>
                              <a:pt x="1453521" y="-25437"/>
                              <a:pt x="1609164" y="0"/>
                            </a:cubicBezTo>
                            <a:cubicBezTo>
                              <a:pt x="1764807" y="25437"/>
                              <a:pt x="1917854" y="11017"/>
                              <a:pt x="2145552" y="0"/>
                            </a:cubicBezTo>
                            <a:cubicBezTo>
                              <a:pt x="2122457" y="195267"/>
                              <a:pt x="2156554" y="400166"/>
                              <a:pt x="2145552" y="588668"/>
                            </a:cubicBezTo>
                            <a:cubicBezTo>
                              <a:pt x="2134550" y="777170"/>
                              <a:pt x="2122404" y="1004850"/>
                              <a:pt x="2145552" y="1119115"/>
                            </a:cubicBezTo>
                            <a:cubicBezTo>
                              <a:pt x="2168700" y="1233380"/>
                              <a:pt x="2155516" y="1413832"/>
                              <a:pt x="2145552" y="1591343"/>
                            </a:cubicBezTo>
                            <a:cubicBezTo>
                              <a:pt x="2135588" y="1768854"/>
                              <a:pt x="2162630" y="1944917"/>
                              <a:pt x="2145552" y="2121791"/>
                            </a:cubicBezTo>
                            <a:cubicBezTo>
                              <a:pt x="2128474" y="2298665"/>
                              <a:pt x="2142634" y="2448797"/>
                              <a:pt x="2145552" y="2652239"/>
                            </a:cubicBezTo>
                            <a:cubicBezTo>
                              <a:pt x="2148470" y="2855681"/>
                              <a:pt x="2145359" y="2963702"/>
                              <a:pt x="2145552" y="3124466"/>
                            </a:cubicBezTo>
                            <a:cubicBezTo>
                              <a:pt x="2145745" y="3285230"/>
                              <a:pt x="2136993" y="3699832"/>
                              <a:pt x="2145552" y="3887794"/>
                            </a:cubicBezTo>
                            <a:cubicBezTo>
                              <a:pt x="2154111" y="4075756"/>
                              <a:pt x="2119846" y="4393139"/>
                              <a:pt x="2145552" y="4592901"/>
                            </a:cubicBezTo>
                            <a:cubicBezTo>
                              <a:pt x="2171258" y="4792663"/>
                              <a:pt x="2174211" y="5498399"/>
                              <a:pt x="2145552" y="5821987"/>
                            </a:cubicBezTo>
                            <a:cubicBezTo>
                              <a:pt x="2145378" y="5822638"/>
                              <a:pt x="2145203" y="5823341"/>
                              <a:pt x="2145164" y="5823909"/>
                            </a:cubicBezTo>
                            <a:cubicBezTo>
                              <a:pt x="2155967" y="6021832"/>
                              <a:pt x="2162244" y="6043276"/>
                              <a:pt x="2145164" y="6244456"/>
                            </a:cubicBezTo>
                            <a:cubicBezTo>
                              <a:pt x="2151852" y="6286968"/>
                              <a:pt x="2170845" y="6334262"/>
                              <a:pt x="2209377" y="6341331"/>
                            </a:cubicBezTo>
                            <a:cubicBezTo>
                              <a:pt x="2218121" y="6341953"/>
                              <a:pt x="2225969" y="6344087"/>
                              <a:pt x="2232366" y="6345972"/>
                            </a:cubicBezTo>
                            <a:cubicBezTo>
                              <a:pt x="2232404" y="6346545"/>
                              <a:pt x="2232246" y="6347883"/>
                              <a:pt x="2232366" y="6348412"/>
                            </a:cubicBezTo>
                            <a:cubicBezTo>
                              <a:pt x="2292005" y="6349746"/>
                              <a:pt x="2320794" y="6349556"/>
                              <a:pt x="2366525" y="6348412"/>
                            </a:cubicBezTo>
                            <a:cubicBezTo>
                              <a:pt x="2366468" y="6348795"/>
                              <a:pt x="2366572" y="6349116"/>
                              <a:pt x="2366525" y="6349594"/>
                            </a:cubicBezTo>
                            <a:cubicBezTo>
                              <a:pt x="2374330" y="6349105"/>
                              <a:pt x="2376057" y="6348991"/>
                              <a:pt x="2384222" y="6349594"/>
                            </a:cubicBezTo>
                            <a:cubicBezTo>
                              <a:pt x="2450956" y="6348451"/>
                              <a:pt x="2485996" y="6408019"/>
                              <a:pt x="2489359" y="6454731"/>
                            </a:cubicBezTo>
                            <a:cubicBezTo>
                              <a:pt x="2489512" y="6463132"/>
                              <a:pt x="2489820" y="6468766"/>
                              <a:pt x="2489359" y="6475378"/>
                            </a:cubicBezTo>
                            <a:cubicBezTo>
                              <a:pt x="2489562" y="6475424"/>
                              <a:pt x="2490013" y="6475414"/>
                              <a:pt x="2490316" y="6475378"/>
                            </a:cubicBezTo>
                            <a:cubicBezTo>
                              <a:pt x="2487202" y="6505149"/>
                              <a:pt x="2492598" y="6523274"/>
                              <a:pt x="2490316" y="6569462"/>
                            </a:cubicBezTo>
                            <a:cubicBezTo>
                              <a:pt x="2485575" y="6626604"/>
                              <a:pt x="2434625" y="6673558"/>
                              <a:pt x="2385179" y="6674599"/>
                            </a:cubicBezTo>
                            <a:cubicBezTo>
                              <a:pt x="2377892" y="6675062"/>
                              <a:pt x="2374344" y="6674702"/>
                              <a:pt x="2366525" y="6674599"/>
                            </a:cubicBezTo>
                            <a:cubicBezTo>
                              <a:pt x="2366526" y="6674619"/>
                              <a:pt x="2366525" y="6674622"/>
                              <a:pt x="2366525" y="6674644"/>
                            </a:cubicBezTo>
                            <a:cubicBezTo>
                              <a:pt x="2253429" y="6664276"/>
                              <a:pt x="2147303" y="6686228"/>
                              <a:pt x="2087378" y="6674644"/>
                            </a:cubicBezTo>
                            <a:cubicBezTo>
                              <a:pt x="2087377" y="6674635"/>
                              <a:pt x="2087379" y="6674608"/>
                              <a:pt x="2087378" y="6674598"/>
                            </a:cubicBezTo>
                            <a:cubicBezTo>
                              <a:pt x="1815940" y="6672929"/>
                              <a:pt x="1645229" y="6680485"/>
                              <a:pt x="1419873" y="6674598"/>
                            </a:cubicBezTo>
                            <a:cubicBezTo>
                              <a:pt x="1417802" y="6674315"/>
                              <a:pt x="1413856" y="6673777"/>
                              <a:pt x="1412295" y="6673068"/>
                            </a:cubicBezTo>
                            <a:cubicBezTo>
                              <a:pt x="1290050" y="6679820"/>
                              <a:pt x="1127801" y="6678033"/>
                              <a:pt x="955653" y="6673068"/>
                            </a:cubicBezTo>
                            <a:cubicBezTo>
                              <a:pt x="783505" y="6668103"/>
                              <a:pt x="595734" y="6650147"/>
                              <a:pt x="484888" y="6673068"/>
                            </a:cubicBezTo>
                            <a:cubicBezTo>
                              <a:pt x="374042" y="6695989"/>
                              <a:pt x="101741" y="6676204"/>
                              <a:pt x="0" y="6673068"/>
                            </a:cubicBezTo>
                            <a:cubicBezTo>
                              <a:pt x="-11239" y="6423457"/>
                              <a:pt x="-26224" y="6212329"/>
                              <a:pt x="0" y="6005761"/>
                            </a:cubicBezTo>
                            <a:cubicBezTo>
                              <a:pt x="26224" y="5799193"/>
                              <a:pt x="20513" y="5550447"/>
                              <a:pt x="0" y="5204993"/>
                            </a:cubicBezTo>
                            <a:cubicBezTo>
                              <a:pt x="-20513" y="4859539"/>
                              <a:pt x="-3750" y="4623612"/>
                              <a:pt x="0" y="4404225"/>
                            </a:cubicBezTo>
                            <a:cubicBezTo>
                              <a:pt x="3750" y="4184838"/>
                              <a:pt x="-18259" y="4124356"/>
                              <a:pt x="0" y="3870379"/>
                            </a:cubicBezTo>
                            <a:cubicBezTo>
                              <a:pt x="18259" y="3616402"/>
                              <a:pt x="-15987" y="3495233"/>
                              <a:pt x="0" y="3336534"/>
                            </a:cubicBezTo>
                            <a:cubicBezTo>
                              <a:pt x="15987" y="3177836"/>
                              <a:pt x="36901" y="2927508"/>
                              <a:pt x="0" y="2535766"/>
                            </a:cubicBezTo>
                            <a:cubicBezTo>
                              <a:pt x="-36901" y="2144024"/>
                              <a:pt x="20342" y="2213982"/>
                              <a:pt x="0" y="2001920"/>
                            </a:cubicBezTo>
                            <a:cubicBezTo>
                              <a:pt x="-20342" y="1789858"/>
                              <a:pt x="-32254" y="1521453"/>
                              <a:pt x="0" y="1267883"/>
                            </a:cubicBezTo>
                            <a:cubicBezTo>
                              <a:pt x="32254" y="1014313"/>
                              <a:pt x="16662" y="882595"/>
                              <a:pt x="0" y="734037"/>
                            </a:cubicBezTo>
                            <a:cubicBezTo>
                              <a:pt x="-16662" y="585479"/>
                              <a:pt x="16107" y="212423"/>
                              <a:pt x="0" y="0"/>
                            </a:cubicBezTo>
                            <a:close/>
                          </a:path>
                          <a:path w="2490316" h="6674644" stroke="0" extrusionOk="0">
                            <a:moveTo>
                              <a:pt x="0" y="0"/>
                            </a:moveTo>
                            <a:cubicBezTo>
                              <a:pt x="262646" y="-3210"/>
                              <a:pt x="323408" y="-24519"/>
                              <a:pt x="579299" y="0"/>
                            </a:cubicBezTo>
                            <a:cubicBezTo>
                              <a:pt x="835190" y="24519"/>
                              <a:pt x="903251" y="19440"/>
                              <a:pt x="1051320" y="0"/>
                            </a:cubicBezTo>
                            <a:cubicBezTo>
                              <a:pt x="1199389" y="-19440"/>
                              <a:pt x="1392480" y="-23657"/>
                              <a:pt x="1544797" y="0"/>
                            </a:cubicBezTo>
                            <a:cubicBezTo>
                              <a:pt x="1697114" y="23657"/>
                              <a:pt x="2003737" y="-15008"/>
                              <a:pt x="2145552" y="0"/>
                            </a:cubicBezTo>
                            <a:cubicBezTo>
                              <a:pt x="2120753" y="284056"/>
                              <a:pt x="2163791" y="449645"/>
                              <a:pt x="2145552" y="646887"/>
                            </a:cubicBezTo>
                            <a:cubicBezTo>
                              <a:pt x="2127313" y="844129"/>
                              <a:pt x="2160474" y="943398"/>
                              <a:pt x="2145552" y="1119115"/>
                            </a:cubicBezTo>
                            <a:cubicBezTo>
                              <a:pt x="2130630" y="1294832"/>
                              <a:pt x="2138970" y="1514051"/>
                              <a:pt x="2145552" y="1707783"/>
                            </a:cubicBezTo>
                            <a:cubicBezTo>
                              <a:pt x="2152134" y="1901515"/>
                              <a:pt x="2153697" y="2147083"/>
                              <a:pt x="2145552" y="2471110"/>
                            </a:cubicBezTo>
                            <a:cubicBezTo>
                              <a:pt x="2137407" y="2795137"/>
                              <a:pt x="2133854" y="2784198"/>
                              <a:pt x="2145552" y="2943338"/>
                            </a:cubicBezTo>
                            <a:cubicBezTo>
                              <a:pt x="2157250" y="3102478"/>
                              <a:pt x="2132728" y="3527589"/>
                              <a:pt x="2145552" y="3706665"/>
                            </a:cubicBezTo>
                            <a:cubicBezTo>
                              <a:pt x="2158376" y="3885741"/>
                              <a:pt x="2153652" y="4152205"/>
                              <a:pt x="2145552" y="4411772"/>
                            </a:cubicBezTo>
                            <a:cubicBezTo>
                              <a:pt x="2137452" y="4671339"/>
                              <a:pt x="2172418" y="4820871"/>
                              <a:pt x="2145552" y="5175100"/>
                            </a:cubicBezTo>
                            <a:cubicBezTo>
                              <a:pt x="2118686" y="5529329"/>
                              <a:pt x="2121298" y="5505592"/>
                              <a:pt x="2145552" y="5821987"/>
                            </a:cubicBezTo>
                            <a:cubicBezTo>
                              <a:pt x="2145404" y="5822557"/>
                              <a:pt x="2145210" y="5823286"/>
                              <a:pt x="2145164" y="5823909"/>
                            </a:cubicBezTo>
                            <a:cubicBezTo>
                              <a:pt x="2141523" y="5939041"/>
                              <a:pt x="2140716" y="6052550"/>
                              <a:pt x="2145164" y="6244456"/>
                            </a:cubicBezTo>
                            <a:cubicBezTo>
                              <a:pt x="2143645" y="6293490"/>
                              <a:pt x="2174701" y="6326317"/>
                              <a:pt x="2209377" y="6341331"/>
                            </a:cubicBezTo>
                            <a:cubicBezTo>
                              <a:pt x="2218997" y="6343637"/>
                              <a:pt x="2223537" y="6343608"/>
                              <a:pt x="2232366" y="6345972"/>
                            </a:cubicBezTo>
                            <a:cubicBezTo>
                              <a:pt x="2232426" y="6346711"/>
                              <a:pt x="2232390" y="6347284"/>
                              <a:pt x="2232366" y="6348412"/>
                            </a:cubicBezTo>
                            <a:cubicBezTo>
                              <a:pt x="2295767" y="6343426"/>
                              <a:pt x="2311354" y="6354163"/>
                              <a:pt x="2366525" y="6348412"/>
                            </a:cubicBezTo>
                            <a:cubicBezTo>
                              <a:pt x="2366503" y="6348858"/>
                              <a:pt x="2366556" y="6349022"/>
                              <a:pt x="2366525" y="6349594"/>
                            </a:cubicBezTo>
                            <a:cubicBezTo>
                              <a:pt x="2374161" y="6349887"/>
                              <a:pt x="2376724" y="6348932"/>
                              <a:pt x="2384222" y="6349594"/>
                            </a:cubicBezTo>
                            <a:cubicBezTo>
                              <a:pt x="2443845" y="6347433"/>
                              <a:pt x="2487705" y="6390812"/>
                              <a:pt x="2489359" y="6454731"/>
                            </a:cubicBezTo>
                            <a:cubicBezTo>
                              <a:pt x="2488556" y="6460160"/>
                              <a:pt x="2489481" y="6467823"/>
                              <a:pt x="2489359" y="6475378"/>
                            </a:cubicBezTo>
                            <a:cubicBezTo>
                              <a:pt x="2489647" y="6475418"/>
                              <a:pt x="2489900" y="6475367"/>
                              <a:pt x="2490316" y="6475378"/>
                            </a:cubicBezTo>
                            <a:cubicBezTo>
                              <a:pt x="2489430" y="6509921"/>
                              <a:pt x="2493739" y="6532400"/>
                              <a:pt x="2490316" y="6569462"/>
                            </a:cubicBezTo>
                            <a:cubicBezTo>
                              <a:pt x="2485520" y="6623623"/>
                              <a:pt x="2450138" y="6674071"/>
                              <a:pt x="2385179" y="6674599"/>
                            </a:cubicBezTo>
                            <a:cubicBezTo>
                              <a:pt x="2379293" y="6674908"/>
                              <a:pt x="2373765" y="6674550"/>
                              <a:pt x="2366525" y="6674599"/>
                            </a:cubicBezTo>
                            <a:cubicBezTo>
                              <a:pt x="2366524" y="6674611"/>
                              <a:pt x="2366525" y="6674623"/>
                              <a:pt x="2366525" y="6674644"/>
                            </a:cubicBezTo>
                            <a:cubicBezTo>
                              <a:pt x="2238560" y="6677595"/>
                              <a:pt x="2150768" y="6674753"/>
                              <a:pt x="2087378" y="6674644"/>
                            </a:cubicBezTo>
                            <a:cubicBezTo>
                              <a:pt x="2087377" y="6674627"/>
                              <a:pt x="2087379" y="6674619"/>
                              <a:pt x="2087378" y="6674598"/>
                            </a:cubicBezTo>
                            <a:cubicBezTo>
                              <a:pt x="1948283" y="6667739"/>
                              <a:pt x="1609842" y="6701483"/>
                              <a:pt x="1419873" y="6674598"/>
                            </a:cubicBezTo>
                            <a:cubicBezTo>
                              <a:pt x="1416959" y="6673936"/>
                              <a:pt x="1414162" y="6673755"/>
                              <a:pt x="1412295" y="6673068"/>
                            </a:cubicBezTo>
                            <a:cubicBezTo>
                              <a:pt x="1221291" y="6658425"/>
                              <a:pt x="1159181" y="6666062"/>
                              <a:pt x="983899" y="6673068"/>
                            </a:cubicBezTo>
                            <a:cubicBezTo>
                              <a:pt x="808617" y="6680074"/>
                              <a:pt x="731991" y="6651661"/>
                              <a:pt x="484888" y="6673068"/>
                            </a:cubicBezTo>
                            <a:cubicBezTo>
                              <a:pt x="237785" y="6694475"/>
                              <a:pt x="103344" y="6682696"/>
                              <a:pt x="0" y="6673068"/>
                            </a:cubicBezTo>
                            <a:cubicBezTo>
                              <a:pt x="-12740" y="6469630"/>
                              <a:pt x="-19496" y="6381484"/>
                              <a:pt x="0" y="6205953"/>
                            </a:cubicBezTo>
                            <a:cubicBezTo>
                              <a:pt x="19496" y="6030423"/>
                              <a:pt x="-13933" y="5699363"/>
                              <a:pt x="0" y="5471916"/>
                            </a:cubicBezTo>
                            <a:cubicBezTo>
                              <a:pt x="13933" y="5244469"/>
                              <a:pt x="25997" y="5161630"/>
                              <a:pt x="0" y="4871340"/>
                            </a:cubicBezTo>
                            <a:cubicBezTo>
                              <a:pt x="-25997" y="4581050"/>
                              <a:pt x="-25868" y="4405392"/>
                              <a:pt x="0" y="4137302"/>
                            </a:cubicBezTo>
                            <a:cubicBezTo>
                              <a:pt x="25868" y="3869212"/>
                              <a:pt x="17032" y="3780399"/>
                              <a:pt x="0" y="3536726"/>
                            </a:cubicBezTo>
                            <a:cubicBezTo>
                              <a:pt x="-17032" y="3293053"/>
                              <a:pt x="-38346" y="3010095"/>
                              <a:pt x="0" y="2735958"/>
                            </a:cubicBezTo>
                            <a:cubicBezTo>
                              <a:pt x="38346" y="2461821"/>
                              <a:pt x="-25455" y="2219100"/>
                              <a:pt x="0" y="1935190"/>
                            </a:cubicBezTo>
                            <a:cubicBezTo>
                              <a:pt x="25455" y="1651280"/>
                              <a:pt x="-21150" y="1513039"/>
                              <a:pt x="0" y="1267883"/>
                            </a:cubicBezTo>
                            <a:cubicBezTo>
                              <a:pt x="21150" y="1022727"/>
                              <a:pt x="7967" y="1016878"/>
                              <a:pt x="0" y="800768"/>
                            </a:cubicBezTo>
                            <a:cubicBezTo>
                              <a:pt x="-7967" y="584658"/>
                              <a:pt x="29640" y="1737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  <p:pic>
            <p:nvPicPr>
              <p:cNvPr id="104" name="Grafik 10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1B5900-9FAE-43E0-AE10-205DD3F48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0B093F48-DAA4-4A99-A32C-891FB3925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66" y="204636"/>
              <a:ext cx="1633771" cy="305602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25365D53-9414-4FA7-912D-87EE20EACB30}"/>
              </a:ext>
            </a:extLst>
          </p:cNvPr>
          <p:cNvSpPr txBox="1"/>
          <p:nvPr/>
        </p:nvSpPr>
        <p:spPr>
          <a:xfrm>
            <a:off x="131919" y="1946433"/>
            <a:ext cx="1318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START COUNTING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460274F5-EE5A-4633-A4F6-40CBFB8BCE01}"/>
              </a:ext>
            </a:extLst>
          </p:cNvPr>
          <p:cNvGrpSpPr/>
          <p:nvPr/>
        </p:nvGrpSpPr>
        <p:grpSpPr>
          <a:xfrm>
            <a:off x="239237" y="2227574"/>
            <a:ext cx="1640842" cy="264074"/>
            <a:chOff x="239237" y="2272707"/>
            <a:chExt cx="1640842" cy="264074"/>
          </a:xfrm>
        </p:grpSpPr>
        <p:sp>
          <p:nvSpPr>
            <p:cNvPr id="98" name="Flussdiagramm: Alternativer Prozess 97">
              <a:extLst>
                <a:ext uri="{FF2B5EF4-FFF2-40B4-BE49-F238E27FC236}">
                  <a16:creationId xmlns:a16="http://schemas.microsoft.com/office/drawing/2014/main" id="{F361EF3B-6C23-44F9-A90B-8FB71DF30BCE}"/>
                </a:ext>
              </a:extLst>
            </p:cNvPr>
            <p:cNvSpPr/>
            <p:nvPr/>
          </p:nvSpPr>
          <p:spPr>
            <a:xfrm>
              <a:off x="239237" y="2278874"/>
              <a:ext cx="771643" cy="257907"/>
            </a:xfrm>
            <a:prstGeom prst="flowChartAlternateProcess">
              <a:avLst/>
            </a:prstGeom>
            <a:solidFill>
              <a:srgbClr val="062C50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LEFT</a:t>
              </a:r>
            </a:p>
          </p:txBody>
        </p:sp>
        <p:sp>
          <p:nvSpPr>
            <p:cNvPr id="99" name="Flussdiagramm: Alternativer Prozess 98">
              <a:extLst>
                <a:ext uri="{FF2B5EF4-FFF2-40B4-BE49-F238E27FC236}">
                  <a16:creationId xmlns:a16="http://schemas.microsoft.com/office/drawing/2014/main" id="{19E483A4-8B74-46B2-A4DA-9F90E2321834}"/>
                </a:ext>
              </a:extLst>
            </p:cNvPr>
            <p:cNvSpPr/>
            <p:nvPr/>
          </p:nvSpPr>
          <p:spPr>
            <a:xfrm>
              <a:off x="1108436" y="2272707"/>
              <a:ext cx="771643" cy="257907"/>
            </a:xfrm>
            <a:prstGeom prst="flowChartAlternateProcess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RIGHT</a:t>
              </a:r>
            </a:p>
          </p:txBody>
        </p:sp>
      </p:grpSp>
      <p:sp>
        <p:nvSpPr>
          <p:cNvPr id="52" name="Textfeld 51">
            <a:extLst>
              <a:ext uri="{FF2B5EF4-FFF2-40B4-BE49-F238E27FC236}">
                <a16:creationId xmlns:a16="http://schemas.microsoft.com/office/drawing/2014/main" id="{1B0DDFD2-F98F-4D4A-A7B0-01B475B7D370}"/>
              </a:ext>
            </a:extLst>
          </p:cNvPr>
          <p:cNvSpPr txBox="1"/>
          <p:nvPr/>
        </p:nvSpPr>
        <p:spPr>
          <a:xfrm>
            <a:off x="129260" y="2783686"/>
            <a:ext cx="98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EDIT NUMBER OF ROWS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07B1FAF0-D49A-40B9-8394-83A8B2EF012C}"/>
              </a:ext>
            </a:extLst>
          </p:cNvPr>
          <p:cNvGrpSpPr/>
          <p:nvPr/>
        </p:nvGrpSpPr>
        <p:grpSpPr>
          <a:xfrm flipH="1">
            <a:off x="1109389" y="2819436"/>
            <a:ext cx="315126" cy="315126"/>
            <a:chOff x="1568294" y="2733374"/>
            <a:chExt cx="168168" cy="168168"/>
          </a:xfrm>
        </p:grpSpPr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5DDB427E-D0DD-46EF-8EFD-FA05EAC7DCFD}"/>
                </a:ext>
              </a:extLst>
            </p:cNvPr>
            <p:cNvSpPr/>
            <p:nvPr/>
          </p:nvSpPr>
          <p:spPr>
            <a:xfrm>
              <a:off x="1568294" y="2733374"/>
              <a:ext cx="168168" cy="168168"/>
            </a:xfrm>
            <a:prstGeom prst="ellipse">
              <a:avLst/>
            </a:prstGeom>
            <a:solidFill>
              <a:srgbClr val="6780A2"/>
            </a:solidFill>
            <a:ln w="38100">
              <a:solidFill>
                <a:srgbClr val="052E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2" name="Grafik 71">
              <a:extLst>
                <a:ext uri="{FF2B5EF4-FFF2-40B4-BE49-F238E27FC236}">
                  <a16:creationId xmlns:a16="http://schemas.microsoft.com/office/drawing/2014/main" id="{0A0C28E7-9C35-40A2-9199-E74812BC8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56" t="22470" r="35845" b="36131"/>
            <a:stretch/>
          </p:blipFill>
          <p:spPr>
            <a:xfrm>
              <a:off x="1607343" y="2769396"/>
              <a:ext cx="95250" cy="95250"/>
            </a:xfrm>
            <a:prstGeom prst="rect">
              <a:avLst/>
            </a:prstGeom>
          </p:spPr>
        </p:pic>
      </p:grpSp>
      <p:pic>
        <p:nvPicPr>
          <p:cNvPr id="70" name="Grafik 69">
            <a:extLst>
              <a:ext uri="{FF2B5EF4-FFF2-40B4-BE49-F238E27FC236}">
                <a16:creationId xmlns:a16="http://schemas.microsoft.com/office/drawing/2014/main" id="{1AF11651-C048-4835-87A7-07D4B47E018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20"/>
            <a:ext cx="205261" cy="102630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5C3E7ACB-81AC-4FE1-9D67-C40486EF56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4099" y="5689103"/>
            <a:ext cx="264922" cy="264922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D9E5BDF-F580-4CD6-B07A-247CF34807EE}"/>
              </a:ext>
            </a:extLst>
          </p:cNvPr>
          <p:cNvGrpSpPr/>
          <p:nvPr/>
        </p:nvGrpSpPr>
        <p:grpSpPr>
          <a:xfrm flipH="1">
            <a:off x="1426152" y="3476331"/>
            <a:ext cx="455745" cy="251860"/>
            <a:chOff x="1426152" y="3176078"/>
            <a:chExt cx="455745" cy="251860"/>
          </a:xfrm>
        </p:grpSpPr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AF249137-95FA-4A23-A1FA-27F464D194DB}"/>
                </a:ext>
              </a:extLst>
            </p:cNvPr>
            <p:cNvSpPr/>
            <p:nvPr/>
          </p:nvSpPr>
          <p:spPr>
            <a:xfrm rot="10800000" flipH="1">
              <a:off x="1426152" y="3176078"/>
              <a:ext cx="455745" cy="251860"/>
            </a:xfrm>
            <a:custGeom>
              <a:avLst/>
              <a:gdLst>
                <a:gd name="connsiteX0" fmla="*/ 125930 w 455745"/>
                <a:gd name="connsiteY0" fmla="*/ 251860 h 251860"/>
                <a:gd name="connsiteX1" fmla="*/ 203885 w 455745"/>
                <a:gd name="connsiteY1" fmla="*/ 251860 h 251860"/>
                <a:gd name="connsiteX2" fmla="*/ 251860 w 455745"/>
                <a:gd name="connsiteY2" fmla="*/ 251860 h 251860"/>
                <a:gd name="connsiteX3" fmla="*/ 329815 w 455745"/>
                <a:gd name="connsiteY3" fmla="*/ 251860 h 251860"/>
                <a:gd name="connsiteX4" fmla="*/ 455745 w 455745"/>
                <a:gd name="connsiteY4" fmla="*/ 125930 h 251860"/>
                <a:gd name="connsiteX5" fmla="*/ 329815 w 455745"/>
                <a:gd name="connsiteY5" fmla="*/ 0 h 251860"/>
                <a:gd name="connsiteX6" fmla="*/ 251860 w 455745"/>
                <a:gd name="connsiteY6" fmla="*/ 0 h 251860"/>
                <a:gd name="connsiteX7" fmla="*/ 203885 w 455745"/>
                <a:gd name="connsiteY7" fmla="*/ 0 h 251860"/>
                <a:gd name="connsiteX8" fmla="*/ 125930 w 455745"/>
                <a:gd name="connsiteY8" fmla="*/ 0 h 251860"/>
                <a:gd name="connsiteX9" fmla="*/ 0 w 455745"/>
                <a:gd name="connsiteY9" fmla="*/ 125930 h 251860"/>
                <a:gd name="connsiteX10" fmla="*/ 125930 w 455745"/>
                <a:gd name="connsiteY10" fmla="*/ 25186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251860"/>
                  </a:moveTo>
                  <a:lnTo>
                    <a:pt x="203885" y="251860"/>
                  </a:lnTo>
                  <a:lnTo>
                    <a:pt x="251860" y="251860"/>
                  </a:lnTo>
                  <a:lnTo>
                    <a:pt x="329815" y="251860"/>
                  </a:lnTo>
                  <a:cubicBezTo>
                    <a:pt x="399364" y="251860"/>
                    <a:pt x="455745" y="195479"/>
                    <a:pt x="455745" y="125930"/>
                  </a:cubicBezTo>
                  <a:cubicBezTo>
                    <a:pt x="455745" y="56381"/>
                    <a:pt x="399364" y="0"/>
                    <a:pt x="329815" y="0"/>
                  </a:cubicBezTo>
                  <a:lnTo>
                    <a:pt x="251860" y="0"/>
                  </a:lnTo>
                  <a:lnTo>
                    <a:pt x="203885" y="0"/>
                  </a:lnTo>
                  <a:lnTo>
                    <a:pt x="125930" y="0"/>
                  </a:lnTo>
                  <a:cubicBezTo>
                    <a:pt x="56381" y="0"/>
                    <a:pt x="0" y="56381"/>
                    <a:pt x="0" y="125930"/>
                  </a:cubicBezTo>
                  <a:cubicBezTo>
                    <a:pt x="0" y="195479"/>
                    <a:pt x="56381" y="251860"/>
                    <a:pt x="125930" y="251860"/>
                  </a:cubicBezTo>
                  <a:close/>
                </a:path>
              </a:pathLst>
            </a:cu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61" name="Flussdiagramm: Verbinder 60">
              <a:extLst>
                <a:ext uri="{FF2B5EF4-FFF2-40B4-BE49-F238E27FC236}">
                  <a16:creationId xmlns:a16="http://schemas.microsoft.com/office/drawing/2014/main" id="{EB703778-35DA-418B-98DE-777E77F9C365}"/>
                </a:ext>
              </a:extLst>
            </p:cNvPr>
            <p:cNvSpPr/>
            <p:nvPr/>
          </p:nvSpPr>
          <p:spPr>
            <a:xfrm flipH="1">
              <a:off x="1635401" y="3186807"/>
              <a:ext cx="232666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62" name="Textfeld 61">
            <a:extLst>
              <a:ext uri="{FF2B5EF4-FFF2-40B4-BE49-F238E27FC236}">
                <a16:creationId xmlns:a16="http://schemas.microsoft.com/office/drawing/2014/main" id="{4AC98B56-026C-45A7-BD1E-541E6EFE9DAB}"/>
              </a:ext>
            </a:extLst>
          </p:cNvPr>
          <p:cNvSpPr txBox="1"/>
          <p:nvPr/>
        </p:nvSpPr>
        <p:spPr>
          <a:xfrm>
            <a:off x="132813" y="3477136"/>
            <a:ext cx="1159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SEAT NUMBERS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A462DCD7-C31B-415C-9807-17E44059E2A4}"/>
              </a:ext>
            </a:extLst>
          </p:cNvPr>
          <p:cNvSpPr txBox="1"/>
          <p:nvPr/>
        </p:nvSpPr>
        <p:spPr>
          <a:xfrm>
            <a:off x="129769" y="4424837"/>
            <a:ext cx="1159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ROW NUMBERS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68B7AA2-236C-4BDC-BD5A-32F72CC384D6}"/>
              </a:ext>
            </a:extLst>
          </p:cNvPr>
          <p:cNvGrpSpPr/>
          <p:nvPr/>
        </p:nvGrpSpPr>
        <p:grpSpPr>
          <a:xfrm flipH="1">
            <a:off x="1424296" y="4421244"/>
            <a:ext cx="455745" cy="251860"/>
            <a:chOff x="1424296" y="4120991"/>
            <a:chExt cx="455745" cy="251860"/>
          </a:xfrm>
        </p:grpSpPr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6ED7DB2B-251C-40DA-B0DF-FA38869669C9}"/>
                </a:ext>
              </a:extLst>
            </p:cNvPr>
            <p:cNvSpPr/>
            <p:nvPr/>
          </p:nvSpPr>
          <p:spPr>
            <a:xfrm rot="10800000" flipH="1">
              <a:off x="1424296" y="4120991"/>
              <a:ext cx="455745" cy="251860"/>
            </a:xfrm>
            <a:custGeom>
              <a:avLst/>
              <a:gdLst>
                <a:gd name="connsiteX0" fmla="*/ 125930 w 455745"/>
                <a:gd name="connsiteY0" fmla="*/ 251860 h 251860"/>
                <a:gd name="connsiteX1" fmla="*/ 203885 w 455745"/>
                <a:gd name="connsiteY1" fmla="*/ 251860 h 251860"/>
                <a:gd name="connsiteX2" fmla="*/ 251860 w 455745"/>
                <a:gd name="connsiteY2" fmla="*/ 251860 h 251860"/>
                <a:gd name="connsiteX3" fmla="*/ 329815 w 455745"/>
                <a:gd name="connsiteY3" fmla="*/ 251860 h 251860"/>
                <a:gd name="connsiteX4" fmla="*/ 455745 w 455745"/>
                <a:gd name="connsiteY4" fmla="*/ 125930 h 251860"/>
                <a:gd name="connsiteX5" fmla="*/ 329815 w 455745"/>
                <a:gd name="connsiteY5" fmla="*/ 0 h 251860"/>
                <a:gd name="connsiteX6" fmla="*/ 251860 w 455745"/>
                <a:gd name="connsiteY6" fmla="*/ 0 h 251860"/>
                <a:gd name="connsiteX7" fmla="*/ 203885 w 455745"/>
                <a:gd name="connsiteY7" fmla="*/ 0 h 251860"/>
                <a:gd name="connsiteX8" fmla="*/ 125930 w 455745"/>
                <a:gd name="connsiteY8" fmla="*/ 0 h 251860"/>
                <a:gd name="connsiteX9" fmla="*/ 0 w 455745"/>
                <a:gd name="connsiteY9" fmla="*/ 125930 h 251860"/>
                <a:gd name="connsiteX10" fmla="*/ 125930 w 455745"/>
                <a:gd name="connsiteY10" fmla="*/ 25186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251860"/>
                  </a:moveTo>
                  <a:lnTo>
                    <a:pt x="203885" y="251860"/>
                  </a:lnTo>
                  <a:lnTo>
                    <a:pt x="251860" y="251860"/>
                  </a:lnTo>
                  <a:lnTo>
                    <a:pt x="329815" y="251860"/>
                  </a:lnTo>
                  <a:cubicBezTo>
                    <a:pt x="399364" y="251860"/>
                    <a:pt x="455745" y="195479"/>
                    <a:pt x="455745" y="125930"/>
                  </a:cubicBezTo>
                  <a:cubicBezTo>
                    <a:pt x="455745" y="56381"/>
                    <a:pt x="399364" y="0"/>
                    <a:pt x="329815" y="0"/>
                  </a:cubicBezTo>
                  <a:lnTo>
                    <a:pt x="251860" y="0"/>
                  </a:lnTo>
                  <a:lnTo>
                    <a:pt x="203885" y="0"/>
                  </a:lnTo>
                  <a:lnTo>
                    <a:pt x="125930" y="0"/>
                  </a:lnTo>
                  <a:cubicBezTo>
                    <a:pt x="56381" y="0"/>
                    <a:pt x="0" y="56381"/>
                    <a:pt x="0" y="125930"/>
                  </a:cubicBezTo>
                  <a:cubicBezTo>
                    <a:pt x="0" y="195479"/>
                    <a:pt x="56381" y="251860"/>
                    <a:pt x="125930" y="251860"/>
                  </a:cubicBezTo>
                  <a:close/>
                </a:path>
              </a:pathLst>
            </a:cu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65" name="Flussdiagramm: Verbinder 64">
              <a:hlinkClick r:id="rId18" action="ppaction://hlinksldjump"/>
              <a:extLst>
                <a:ext uri="{FF2B5EF4-FFF2-40B4-BE49-F238E27FC236}">
                  <a16:creationId xmlns:a16="http://schemas.microsoft.com/office/drawing/2014/main" id="{319B60BA-89C0-40C6-9AC6-7184569BF047}"/>
                </a:ext>
              </a:extLst>
            </p:cNvPr>
            <p:cNvSpPr/>
            <p:nvPr/>
          </p:nvSpPr>
          <p:spPr>
            <a:xfrm flipH="1">
              <a:off x="1633544" y="4131720"/>
              <a:ext cx="232667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1E9A432A-EB8C-47D2-BE61-11E29F2C413F}"/>
              </a:ext>
            </a:extLst>
          </p:cNvPr>
          <p:cNvSpPr txBox="1"/>
          <p:nvPr/>
        </p:nvSpPr>
        <p:spPr>
          <a:xfrm>
            <a:off x="129769" y="4826978"/>
            <a:ext cx="1159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>
                    <a:lumMod val="75000"/>
                  </a:schemeClr>
                </a:solidFill>
                <a:ea typeface="Verdana" panose="020B0604030504040204" pitchFamily="34" charset="0"/>
              </a:rPr>
              <a:t>LETTERS AS ROW NUMBERS</a:t>
            </a:r>
          </a:p>
        </p:txBody>
      </p:sp>
      <p:sp>
        <p:nvSpPr>
          <p:cNvPr id="67" name="Freihandform: Form 66">
            <a:extLst>
              <a:ext uri="{FF2B5EF4-FFF2-40B4-BE49-F238E27FC236}">
                <a16:creationId xmlns:a16="http://schemas.microsoft.com/office/drawing/2014/main" id="{CAC8965D-6D7B-45F9-A76A-C33AD2281FA6}"/>
              </a:ext>
            </a:extLst>
          </p:cNvPr>
          <p:cNvSpPr/>
          <p:nvPr/>
        </p:nvSpPr>
        <p:spPr>
          <a:xfrm>
            <a:off x="1426735" y="4893933"/>
            <a:ext cx="455745" cy="251860"/>
          </a:xfrm>
          <a:custGeom>
            <a:avLst/>
            <a:gdLst>
              <a:gd name="connsiteX0" fmla="*/ 125930 w 455745"/>
              <a:gd name="connsiteY0" fmla="*/ 0 h 251860"/>
              <a:gd name="connsiteX1" fmla="*/ 203885 w 455745"/>
              <a:gd name="connsiteY1" fmla="*/ 0 h 251860"/>
              <a:gd name="connsiteX2" fmla="*/ 251860 w 455745"/>
              <a:gd name="connsiteY2" fmla="*/ 0 h 251860"/>
              <a:gd name="connsiteX3" fmla="*/ 329815 w 455745"/>
              <a:gd name="connsiteY3" fmla="*/ 0 h 251860"/>
              <a:gd name="connsiteX4" fmla="*/ 455745 w 455745"/>
              <a:gd name="connsiteY4" fmla="*/ 125930 h 251860"/>
              <a:gd name="connsiteX5" fmla="*/ 329815 w 455745"/>
              <a:gd name="connsiteY5" fmla="*/ 251860 h 251860"/>
              <a:gd name="connsiteX6" fmla="*/ 251860 w 455745"/>
              <a:gd name="connsiteY6" fmla="*/ 251860 h 251860"/>
              <a:gd name="connsiteX7" fmla="*/ 203885 w 455745"/>
              <a:gd name="connsiteY7" fmla="*/ 251860 h 251860"/>
              <a:gd name="connsiteX8" fmla="*/ 125930 w 455745"/>
              <a:gd name="connsiteY8" fmla="*/ 251860 h 251860"/>
              <a:gd name="connsiteX9" fmla="*/ 0 w 455745"/>
              <a:gd name="connsiteY9" fmla="*/ 125930 h 251860"/>
              <a:gd name="connsiteX10" fmla="*/ 125930 w 455745"/>
              <a:gd name="connsiteY10" fmla="*/ 0 h 25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5745" h="251860">
                <a:moveTo>
                  <a:pt x="125930" y="0"/>
                </a:moveTo>
                <a:lnTo>
                  <a:pt x="203885" y="0"/>
                </a:lnTo>
                <a:lnTo>
                  <a:pt x="251860" y="0"/>
                </a:lnTo>
                <a:lnTo>
                  <a:pt x="329815" y="0"/>
                </a:lnTo>
                <a:cubicBezTo>
                  <a:pt x="399364" y="0"/>
                  <a:pt x="455745" y="56381"/>
                  <a:pt x="455745" y="125930"/>
                </a:cubicBezTo>
                <a:cubicBezTo>
                  <a:pt x="455745" y="195479"/>
                  <a:pt x="399364" y="251860"/>
                  <a:pt x="329815" y="251860"/>
                </a:cubicBezTo>
                <a:lnTo>
                  <a:pt x="251860" y="251860"/>
                </a:lnTo>
                <a:lnTo>
                  <a:pt x="203885" y="251860"/>
                </a:lnTo>
                <a:lnTo>
                  <a:pt x="125930" y="251860"/>
                </a:lnTo>
                <a:cubicBezTo>
                  <a:pt x="56381" y="251860"/>
                  <a:pt x="0" y="195479"/>
                  <a:pt x="0" y="125930"/>
                </a:cubicBezTo>
                <a:cubicBezTo>
                  <a:pt x="0" y="56381"/>
                  <a:pt x="56381" y="0"/>
                  <a:pt x="12593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68" name="Flussdiagramm: Verbinder 67">
            <a:extLst>
              <a:ext uri="{FF2B5EF4-FFF2-40B4-BE49-F238E27FC236}">
                <a16:creationId xmlns:a16="http://schemas.microsoft.com/office/drawing/2014/main" id="{577E1F17-C0C7-48C4-91F5-4817EC92666E}"/>
              </a:ext>
            </a:extLst>
          </p:cNvPr>
          <p:cNvSpPr/>
          <p:nvPr/>
        </p:nvSpPr>
        <p:spPr>
          <a:xfrm>
            <a:off x="1440564" y="4904662"/>
            <a:ext cx="232667" cy="230911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5C666D45-AAF9-43DE-A84F-6D597BA50EFE}"/>
              </a:ext>
            </a:extLst>
          </p:cNvPr>
          <p:cNvSpPr/>
          <p:nvPr/>
        </p:nvSpPr>
        <p:spPr>
          <a:xfrm flipH="1">
            <a:off x="1540805" y="2818111"/>
            <a:ext cx="315126" cy="315126"/>
          </a:xfrm>
          <a:prstGeom prst="ellipse">
            <a:avLst/>
          </a:prstGeom>
          <a:solidFill>
            <a:srgbClr val="6780A2"/>
          </a:solidFill>
          <a:ln w="38100">
            <a:solidFill>
              <a:srgbClr val="062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1" name="Grafik 120">
            <a:extLst>
              <a:ext uri="{FF2B5EF4-FFF2-40B4-BE49-F238E27FC236}">
                <a16:creationId xmlns:a16="http://schemas.microsoft.com/office/drawing/2014/main" id="{9C4037B6-DF82-409F-8F62-9EE2586F9FB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20"/>
            <a:ext cx="205261" cy="102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ruppieren 139">
            <a:extLst>
              <a:ext uri="{FF2B5EF4-FFF2-40B4-BE49-F238E27FC236}">
                <a16:creationId xmlns:a16="http://schemas.microsoft.com/office/drawing/2014/main" id="{2E82444A-A619-4F63-A9B1-C69ED00CADB2}"/>
              </a:ext>
            </a:extLst>
          </p:cNvPr>
          <p:cNvGrpSpPr/>
          <p:nvPr/>
        </p:nvGrpSpPr>
        <p:grpSpPr>
          <a:xfrm>
            <a:off x="1424321" y="3949320"/>
            <a:ext cx="455745" cy="251860"/>
            <a:chOff x="1424847" y="3180628"/>
            <a:chExt cx="455745" cy="251860"/>
          </a:xfrm>
          <a:solidFill>
            <a:srgbClr val="92D050"/>
          </a:solidFill>
        </p:grpSpPr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74B5A4DB-B9A6-4463-9225-305201CB455A}"/>
                </a:ext>
              </a:extLst>
            </p:cNvPr>
            <p:cNvSpPr/>
            <p:nvPr/>
          </p:nvSpPr>
          <p:spPr>
            <a:xfrm flipH="1">
              <a:off x="1424847" y="3180628"/>
              <a:ext cx="455745" cy="251860"/>
            </a:xfrm>
            <a:custGeom>
              <a:avLst/>
              <a:gdLst>
                <a:gd name="connsiteX0" fmla="*/ 125930 w 455745"/>
                <a:gd name="connsiteY0" fmla="*/ 0 h 251860"/>
                <a:gd name="connsiteX1" fmla="*/ 203885 w 455745"/>
                <a:gd name="connsiteY1" fmla="*/ 0 h 251860"/>
                <a:gd name="connsiteX2" fmla="*/ 251860 w 455745"/>
                <a:gd name="connsiteY2" fmla="*/ 0 h 251860"/>
                <a:gd name="connsiteX3" fmla="*/ 329815 w 455745"/>
                <a:gd name="connsiteY3" fmla="*/ 0 h 251860"/>
                <a:gd name="connsiteX4" fmla="*/ 455745 w 455745"/>
                <a:gd name="connsiteY4" fmla="*/ 125930 h 251860"/>
                <a:gd name="connsiteX5" fmla="*/ 329815 w 455745"/>
                <a:gd name="connsiteY5" fmla="*/ 251860 h 251860"/>
                <a:gd name="connsiteX6" fmla="*/ 251860 w 455745"/>
                <a:gd name="connsiteY6" fmla="*/ 251860 h 251860"/>
                <a:gd name="connsiteX7" fmla="*/ 203885 w 455745"/>
                <a:gd name="connsiteY7" fmla="*/ 251860 h 251860"/>
                <a:gd name="connsiteX8" fmla="*/ 125930 w 455745"/>
                <a:gd name="connsiteY8" fmla="*/ 251860 h 251860"/>
                <a:gd name="connsiteX9" fmla="*/ 0 w 455745"/>
                <a:gd name="connsiteY9" fmla="*/ 125930 h 251860"/>
                <a:gd name="connsiteX10" fmla="*/ 125930 w 455745"/>
                <a:gd name="connsiteY10" fmla="*/ 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0"/>
                  </a:moveTo>
                  <a:lnTo>
                    <a:pt x="203885" y="0"/>
                  </a:lnTo>
                  <a:lnTo>
                    <a:pt x="251860" y="0"/>
                  </a:lnTo>
                  <a:lnTo>
                    <a:pt x="329815" y="0"/>
                  </a:lnTo>
                  <a:cubicBezTo>
                    <a:pt x="399364" y="0"/>
                    <a:pt x="455745" y="56381"/>
                    <a:pt x="455745" y="125930"/>
                  </a:cubicBezTo>
                  <a:cubicBezTo>
                    <a:pt x="455745" y="195479"/>
                    <a:pt x="399364" y="251860"/>
                    <a:pt x="329815" y="251860"/>
                  </a:cubicBezTo>
                  <a:lnTo>
                    <a:pt x="251860" y="251860"/>
                  </a:lnTo>
                  <a:lnTo>
                    <a:pt x="203885" y="251860"/>
                  </a:lnTo>
                  <a:lnTo>
                    <a:pt x="125930" y="251860"/>
                  </a:lnTo>
                  <a:cubicBezTo>
                    <a:pt x="56381" y="251860"/>
                    <a:pt x="0" y="195479"/>
                    <a:pt x="0" y="125930"/>
                  </a:cubicBezTo>
                  <a:cubicBezTo>
                    <a:pt x="0" y="56381"/>
                    <a:pt x="56381" y="0"/>
                    <a:pt x="12593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43" name="Flussdiagramm: Verbinder 142">
              <a:hlinkClick r:id="rId19" action="ppaction://hlinksldjump"/>
              <a:extLst>
                <a:ext uri="{FF2B5EF4-FFF2-40B4-BE49-F238E27FC236}">
                  <a16:creationId xmlns:a16="http://schemas.microsoft.com/office/drawing/2014/main" id="{6CA3CF79-66A3-41C2-8B79-2A8F74E4D0FC}"/>
                </a:ext>
              </a:extLst>
            </p:cNvPr>
            <p:cNvSpPr/>
            <p:nvPr/>
          </p:nvSpPr>
          <p:spPr>
            <a:xfrm flipH="1">
              <a:off x="1438676" y="3191357"/>
              <a:ext cx="232667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1" name="Textfeld 140">
            <a:extLst>
              <a:ext uri="{FF2B5EF4-FFF2-40B4-BE49-F238E27FC236}">
                <a16:creationId xmlns:a16="http://schemas.microsoft.com/office/drawing/2014/main" id="{D6007FDA-7CCC-4250-ABF4-0DBAF214504F}"/>
              </a:ext>
            </a:extLst>
          </p:cNvPr>
          <p:cNvSpPr txBox="1"/>
          <p:nvPr/>
        </p:nvSpPr>
        <p:spPr>
          <a:xfrm>
            <a:off x="132813" y="3882615"/>
            <a:ext cx="1283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>
                    <a:lumMod val="75000"/>
                  </a:schemeClr>
                </a:solidFill>
                <a:ea typeface="Verdana" panose="020B0604030504040204" pitchFamily="34" charset="0"/>
              </a:rPr>
              <a:t>START COUNTING ANEW IN EACH ROW</a:t>
            </a:r>
          </a:p>
        </p:txBody>
      </p:sp>
      <p:grpSp>
        <p:nvGrpSpPr>
          <p:cNvPr id="138" name="Gruppieren 137">
            <a:extLst>
              <a:ext uri="{FF2B5EF4-FFF2-40B4-BE49-F238E27FC236}">
                <a16:creationId xmlns:a16="http://schemas.microsoft.com/office/drawing/2014/main" id="{16169DE4-2B0E-46EA-B604-F0A7BAD2FA43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139" name="Rechteck: abgerundete Ecken 138">
              <a:extLst>
                <a:ext uri="{FF2B5EF4-FFF2-40B4-BE49-F238E27FC236}">
                  <a16:creationId xmlns:a16="http://schemas.microsoft.com/office/drawing/2014/main" id="{99C377BA-C55B-4E0F-A16B-3E15AE851A5E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4" name="Grafik 143">
              <a:extLst>
                <a:ext uri="{FF2B5EF4-FFF2-40B4-BE49-F238E27FC236}">
                  <a16:creationId xmlns:a16="http://schemas.microsoft.com/office/drawing/2014/main" id="{C1C1D500-46EE-4880-BCCD-DBDBB8963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sp>
        <p:nvSpPr>
          <p:cNvPr id="172" name="Textfeld 171">
            <a:extLst>
              <a:ext uri="{FF2B5EF4-FFF2-40B4-BE49-F238E27FC236}">
                <a16:creationId xmlns:a16="http://schemas.microsoft.com/office/drawing/2014/main" id="{FBBC104D-9187-42DE-ABCB-EE361A0A9659}"/>
              </a:ext>
            </a:extLst>
          </p:cNvPr>
          <p:cNvSpPr txBox="1"/>
          <p:nvPr/>
        </p:nvSpPr>
        <p:spPr>
          <a:xfrm>
            <a:off x="557841" y="5606879"/>
            <a:ext cx="1487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52E4F"/>
                </a:solidFill>
                <a:ea typeface="Verdana" panose="020B0604030504040204" pitchFamily="34" charset="0"/>
              </a:rPr>
              <a:t>MARK WHEELCHAIR PLACE , EMPTY SPACE OR ENTRANCE WITH CLICK ON THE SEAT</a:t>
            </a:r>
            <a:endParaRPr lang="de-DE" sz="1000" b="1" dirty="0">
              <a:solidFill>
                <a:srgbClr val="052E4F"/>
              </a:solidFill>
              <a:ea typeface="Verdana" panose="020B0604030504040204" pitchFamily="34" charset="0"/>
            </a:endParaRP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9B13F34D-BFC1-4957-9C52-877F8C60C354}"/>
              </a:ext>
            </a:extLst>
          </p:cNvPr>
          <p:cNvSpPr txBox="1"/>
          <p:nvPr/>
        </p:nvSpPr>
        <p:spPr>
          <a:xfrm>
            <a:off x="141866" y="3129452"/>
            <a:ext cx="19035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6780A2"/>
                </a:solidFill>
              </a:rPr>
              <a:t>(number of seats same as previous row)</a:t>
            </a:r>
            <a:endParaRPr lang="de-DE" sz="800" dirty="0">
              <a:solidFill>
                <a:srgbClr val="6780A2"/>
              </a:solidFill>
            </a:endParaRPr>
          </a:p>
        </p:txBody>
      </p:sp>
      <p:grpSp>
        <p:nvGrpSpPr>
          <p:cNvPr id="119" name="Gruppieren 118">
            <a:extLst>
              <a:ext uri="{FF2B5EF4-FFF2-40B4-BE49-F238E27FC236}">
                <a16:creationId xmlns:a16="http://schemas.microsoft.com/office/drawing/2014/main" id="{73DEB65C-3275-4584-882C-FB126679FA98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37" name="Freihandform 23">
              <a:extLst>
                <a:ext uri="{FF2B5EF4-FFF2-40B4-BE49-F238E27FC236}">
                  <a16:creationId xmlns:a16="http://schemas.microsoft.com/office/drawing/2014/main" id="{87EFB4A3-05B0-4D3C-8877-CD0ACD353AA1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62" name="Grafik 161">
              <a:hlinkClick r:id="rId22" action="ppaction://hlinksldjump"/>
              <a:extLst>
                <a:ext uri="{FF2B5EF4-FFF2-40B4-BE49-F238E27FC236}">
                  <a16:creationId xmlns:a16="http://schemas.microsoft.com/office/drawing/2014/main" id="{1B3D6EA9-8183-46EA-9AD8-DD5812BD8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sp>
        <p:nvSpPr>
          <p:cNvPr id="146" name="Textfeld 145">
            <a:extLst>
              <a:ext uri="{FF2B5EF4-FFF2-40B4-BE49-F238E27FC236}">
                <a16:creationId xmlns:a16="http://schemas.microsoft.com/office/drawing/2014/main" id="{28E6FABF-311C-42F4-9B04-5BB95A35FDD9}"/>
              </a:ext>
            </a:extLst>
          </p:cNvPr>
          <p:cNvSpPr txBox="1"/>
          <p:nvPr/>
        </p:nvSpPr>
        <p:spPr>
          <a:xfrm>
            <a:off x="130631" y="1021498"/>
            <a:ext cx="1749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  <a:ea typeface="Verdana" panose="020B0604030504040204" pitchFamily="34" charset="0"/>
              </a:rPr>
              <a:t>SEATING MAP KONFIG.</a:t>
            </a:r>
          </a:p>
        </p:txBody>
      </p:sp>
      <p:grpSp>
        <p:nvGrpSpPr>
          <p:cNvPr id="147" name="Gruppieren 146">
            <a:extLst>
              <a:ext uri="{FF2B5EF4-FFF2-40B4-BE49-F238E27FC236}">
                <a16:creationId xmlns:a16="http://schemas.microsoft.com/office/drawing/2014/main" id="{083865CA-5A3F-415F-B067-0EB725EE2AFA}"/>
              </a:ext>
            </a:extLst>
          </p:cNvPr>
          <p:cNvGrpSpPr/>
          <p:nvPr/>
        </p:nvGrpSpPr>
        <p:grpSpPr>
          <a:xfrm>
            <a:off x="228821" y="1340749"/>
            <a:ext cx="494389" cy="494389"/>
            <a:chOff x="228821" y="1349422"/>
            <a:chExt cx="494389" cy="494389"/>
          </a:xfrm>
        </p:grpSpPr>
        <p:sp>
          <p:nvSpPr>
            <p:cNvPr id="169" name="Rechteck: abgerundete Ecken 168">
              <a:extLst>
                <a:ext uri="{FF2B5EF4-FFF2-40B4-BE49-F238E27FC236}">
                  <a16:creationId xmlns:a16="http://schemas.microsoft.com/office/drawing/2014/main" id="{BDDC4986-FD17-4455-AAD5-6E486CD2D2AC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SAVE</a:t>
              </a:r>
            </a:p>
          </p:txBody>
        </p:sp>
        <p:pic>
          <p:nvPicPr>
            <p:cNvPr id="170" name="Grafik 169">
              <a:extLst>
                <a:ext uri="{FF2B5EF4-FFF2-40B4-BE49-F238E27FC236}">
                  <a16:creationId xmlns:a16="http://schemas.microsoft.com/office/drawing/2014/main" id="{513ABE68-45EB-4A39-BFD7-F25615856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171" name="Gruppieren 170">
            <a:extLst>
              <a:ext uri="{FF2B5EF4-FFF2-40B4-BE49-F238E27FC236}">
                <a16:creationId xmlns:a16="http://schemas.microsoft.com/office/drawing/2014/main" id="{3E1D0A19-9A8C-43DF-8D98-2E656A334E0F}"/>
              </a:ext>
            </a:extLst>
          </p:cNvPr>
          <p:cNvGrpSpPr/>
          <p:nvPr/>
        </p:nvGrpSpPr>
        <p:grpSpPr>
          <a:xfrm>
            <a:off x="799410" y="1343342"/>
            <a:ext cx="494389" cy="494390"/>
            <a:chOff x="799410" y="1352015"/>
            <a:chExt cx="494389" cy="494390"/>
          </a:xfrm>
        </p:grpSpPr>
        <p:sp>
          <p:nvSpPr>
            <p:cNvPr id="173" name="Rechteck: abgerundete Ecken 172">
              <a:extLst>
                <a:ext uri="{FF2B5EF4-FFF2-40B4-BE49-F238E27FC236}">
                  <a16:creationId xmlns:a16="http://schemas.microsoft.com/office/drawing/2014/main" id="{5D9DAF6B-5315-4AAB-88FD-EED807618D5A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rgbClr val="062C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CONFIRM</a:t>
              </a:r>
              <a:endParaRPr lang="de-DE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174" name="Grafik 173">
              <a:extLst>
                <a:ext uri="{FF2B5EF4-FFF2-40B4-BE49-F238E27FC236}">
                  <a16:creationId xmlns:a16="http://schemas.microsoft.com/office/drawing/2014/main" id="{57F63D76-60D0-46F6-AC79-38DD34B1E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178" name="Textfeld 177">
            <a:extLst>
              <a:ext uri="{FF2B5EF4-FFF2-40B4-BE49-F238E27FC236}">
                <a16:creationId xmlns:a16="http://schemas.microsoft.com/office/drawing/2014/main" id="{BE91687A-7AD5-41DE-943B-3662E82458D7}"/>
              </a:ext>
            </a:extLst>
          </p:cNvPr>
          <p:cNvSpPr txBox="1"/>
          <p:nvPr/>
        </p:nvSpPr>
        <p:spPr>
          <a:xfrm>
            <a:off x="137939" y="661341"/>
            <a:ext cx="1276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</a:rPr>
              <a:t>WIFI DIRECT STATUS</a:t>
            </a:r>
          </a:p>
        </p:txBody>
      </p:sp>
      <p:pic>
        <p:nvPicPr>
          <p:cNvPr id="179" name="Grafik 178">
            <a:extLst>
              <a:ext uri="{FF2B5EF4-FFF2-40B4-BE49-F238E27FC236}">
                <a16:creationId xmlns:a16="http://schemas.microsoft.com/office/drawing/2014/main" id="{32F2B3FE-6D6E-4AE7-BD4C-D5EF034B15F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180" name="DELETE">
            <a:extLst>
              <a:ext uri="{FF2B5EF4-FFF2-40B4-BE49-F238E27FC236}">
                <a16:creationId xmlns:a16="http://schemas.microsoft.com/office/drawing/2014/main" id="{385B248E-9BA6-4EAD-9080-413DDBFDA54E}"/>
              </a:ext>
            </a:extLst>
          </p:cNvPr>
          <p:cNvGrpSpPr/>
          <p:nvPr/>
        </p:nvGrpSpPr>
        <p:grpSpPr>
          <a:xfrm>
            <a:off x="1368203" y="1340749"/>
            <a:ext cx="494389" cy="494389"/>
            <a:chOff x="1368203" y="1349422"/>
            <a:chExt cx="494389" cy="494389"/>
          </a:xfrm>
        </p:grpSpPr>
        <p:sp>
          <p:nvSpPr>
            <p:cNvPr id="181" name="Rechteck: abgerundete Ecken 180">
              <a:extLst>
                <a:ext uri="{FF2B5EF4-FFF2-40B4-BE49-F238E27FC236}">
                  <a16:creationId xmlns:a16="http://schemas.microsoft.com/office/drawing/2014/main" id="{51B88BDA-FA2B-46EB-8F51-D50677F7A6C8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DELETE</a:t>
              </a:r>
            </a:p>
          </p:txBody>
        </p:sp>
        <p:pic>
          <p:nvPicPr>
            <p:cNvPr id="182" name="Grafik 181">
              <a:extLst>
                <a:ext uri="{FF2B5EF4-FFF2-40B4-BE49-F238E27FC236}">
                  <a16:creationId xmlns:a16="http://schemas.microsoft.com/office/drawing/2014/main" id="{CAB4DF1D-B967-4B81-9234-D24DC98CA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183" name="Gruppieren 182">
            <a:extLst>
              <a:ext uri="{FF2B5EF4-FFF2-40B4-BE49-F238E27FC236}">
                <a16:creationId xmlns:a16="http://schemas.microsoft.com/office/drawing/2014/main" id="{AC43C906-DD35-4CF8-BDBD-B8283CED96EA}"/>
              </a:ext>
            </a:extLst>
          </p:cNvPr>
          <p:cNvGrpSpPr/>
          <p:nvPr/>
        </p:nvGrpSpPr>
        <p:grpSpPr>
          <a:xfrm>
            <a:off x="4203636" y="2222863"/>
            <a:ext cx="3839352" cy="1794162"/>
            <a:chOff x="4203636" y="2222863"/>
            <a:chExt cx="3839352" cy="1794162"/>
          </a:xfrm>
        </p:grpSpPr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941C1F29-5DB2-4348-8B40-C6F06B5CEE19}"/>
                </a:ext>
              </a:extLst>
            </p:cNvPr>
            <p:cNvGrpSpPr/>
            <p:nvPr/>
          </p:nvGrpSpPr>
          <p:grpSpPr>
            <a:xfrm>
              <a:off x="4203636" y="2222863"/>
              <a:ext cx="3839352" cy="1794162"/>
              <a:chOff x="4203636" y="2222863"/>
              <a:chExt cx="3839352" cy="1794162"/>
            </a:xfrm>
          </p:grpSpPr>
          <p:sp>
            <p:nvSpPr>
              <p:cNvPr id="187" name="Rechteck: abgerundete Ecken 186">
                <a:extLst>
                  <a:ext uri="{FF2B5EF4-FFF2-40B4-BE49-F238E27FC236}">
                    <a16:creationId xmlns:a16="http://schemas.microsoft.com/office/drawing/2014/main" id="{1D4C0D39-F7DC-4465-B7E8-A00A055B1BD9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Textfeld 187">
                <a:extLst>
                  <a:ext uri="{FF2B5EF4-FFF2-40B4-BE49-F238E27FC236}">
                    <a16:creationId xmlns:a16="http://schemas.microsoft.com/office/drawing/2014/main" id="{D4385656-5A19-4B7D-962F-F1A092041988}"/>
                  </a:ext>
                </a:extLst>
              </p:cNvPr>
              <p:cNvSpPr txBox="1"/>
              <p:nvPr/>
            </p:nvSpPr>
            <p:spPr>
              <a:xfrm>
                <a:off x="4203636" y="2519320"/>
                <a:ext cx="38393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</a:p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the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entire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Seating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Map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Konfig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. ?</a:t>
                </a:r>
              </a:p>
            </p:txBody>
          </p:sp>
          <p:pic>
            <p:nvPicPr>
              <p:cNvPr id="189" name="Grafik 188">
                <a:extLst>
                  <a:ext uri="{FF2B5EF4-FFF2-40B4-BE49-F238E27FC236}">
                    <a16:creationId xmlns:a16="http://schemas.microsoft.com/office/drawing/2014/main" id="{DBCBA9D9-3E2F-4B4E-B204-7316484300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185" name="Flussdiagramm: Alternativer Prozess 184">
              <a:hlinkClick r:id="rId35" action="ppaction://hlinksldjump"/>
              <a:extLst>
                <a:ext uri="{FF2B5EF4-FFF2-40B4-BE49-F238E27FC236}">
                  <a16:creationId xmlns:a16="http://schemas.microsoft.com/office/drawing/2014/main" id="{C11892A2-36C9-49F6-B884-A381600430FB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186" name="Flussdiagramm: Alternativer Prozess 185">
              <a:hlinkClick r:id="rId35" action="ppaction://hlinksldjump"/>
              <a:extLst>
                <a:ext uri="{FF2B5EF4-FFF2-40B4-BE49-F238E27FC236}">
                  <a16:creationId xmlns:a16="http://schemas.microsoft.com/office/drawing/2014/main" id="{BCD7214C-8D88-4127-ADD3-B622220B02F4}"/>
                </a:ext>
              </a:extLst>
            </p:cNvPr>
            <p:cNvSpPr/>
            <p:nvPr/>
          </p:nvSpPr>
          <p:spPr>
            <a:xfrm>
              <a:off x="4978401" y="3584697"/>
              <a:ext cx="2293908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all </a:t>
              </a:r>
              <a:r>
                <a:rPr lang="de-DE" sz="1200" b="1" dirty="0" err="1">
                  <a:solidFill>
                    <a:schemeClr val="bg1"/>
                  </a:solidFill>
                </a:rPr>
                <a:t>Detectors</a:t>
              </a:r>
              <a:endParaRPr lang="de-DE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0" name="CANCEL">
            <a:extLst>
              <a:ext uri="{FF2B5EF4-FFF2-40B4-BE49-F238E27FC236}">
                <a16:creationId xmlns:a16="http://schemas.microsoft.com/office/drawing/2014/main" id="{52ED8448-5563-44A2-869E-42E93C4B5BA6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191" name="DELETE2">
            <a:extLst>
              <a:ext uri="{FF2B5EF4-FFF2-40B4-BE49-F238E27FC236}">
                <a16:creationId xmlns:a16="http://schemas.microsoft.com/office/drawing/2014/main" id="{D4553155-593A-43B8-9020-E58E8D0A0076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192" name="Rechteck: abgerundete Ecken 191">
              <a:extLst>
                <a:ext uri="{FF2B5EF4-FFF2-40B4-BE49-F238E27FC236}">
                  <a16:creationId xmlns:a16="http://schemas.microsoft.com/office/drawing/2014/main" id="{8B7B7EAF-8302-4B66-B674-6CCE92B7034F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193" name="Grafik 192">
              <a:extLst>
                <a:ext uri="{FF2B5EF4-FFF2-40B4-BE49-F238E27FC236}">
                  <a16:creationId xmlns:a16="http://schemas.microsoft.com/office/drawing/2014/main" id="{E45907F7-9880-430F-9CCF-2CF296FF2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674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0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0"/>
                  </p:tgtEl>
                </p:cond>
              </p:nextCondLst>
            </p:seq>
          </p:childTnLst>
        </p:cTn>
      </p:par>
    </p:tnLst>
    <p:bldLst>
      <p:bldP spid="190" grpId="0" animBg="1"/>
      <p:bldP spid="190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rafik 53">
            <a:extLst>
              <a:ext uri="{FF2B5EF4-FFF2-40B4-BE49-F238E27FC236}">
                <a16:creationId xmlns:a16="http://schemas.microsoft.com/office/drawing/2014/main" id="{C47E7000-3C4A-42B1-AB50-663EC6A9DC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57" name="Flussdiagramm: Alternativer Prozess 56">
            <a:extLst>
              <a:ext uri="{FF2B5EF4-FFF2-40B4-BE49-F238E27FC236}">
                <a16:creationId xmlns:a16="http://schemas.microsoft.com/office/drawing/2014/main" id="{92CFFF2F-D4A0-46CC-B532-44F755653167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2C6A0FF3-7EE2-48EF-95DE-383BF710C44C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32FF6C83-37DC-43F1-922F-7FB1E503D9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A5EEAC3-9B67-4C89-B2A3-72A2F6DDDA2A}"/>
              </a:ext>
            </a:extLst>
          </p:cNvPr>
          <p:cNvSpPr/>
          <p:nvPr/>
        </p:nvSpPr>
        <p:spPr>
          <a:xfrm>
            <a:off x="1637794" y="5348126"/>
            <a:ext cx="744663" cy="677273"/>
          </a:xfrm>
          <a:prstGeom prst="roundRect">
            <a:avLst/>
          </a:prstGeom>
          <a:solidFill>
            <a:srgbClr val="003A8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5E1E6CD-286F-441C-A870-94E9B9928242}"/>
              </a:ext>
            </a:extLst>
          </p:cNvPr>
          <p:cNvSpPr/>
          <p:nvPr/>
        </p:nvSpPr>
        <p:spPr>
          <a:xfrm>
            <a:off x="2457115" y="5348124"/>
            <a:ext cx="744663" cy="6772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8C3534F-CE19-41D6-B72A-1211B502CE28}"/>
              </a:ext>
            </a:extLst>
          </p:cNvPr>
          <p:cNvSpPr/>
          <p:nvPr/>
        </p:nvSpPr>
        <p:spPr>
          <a:xfrm>
            <a:off x="163779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37672711-352C-4E67-B755-989D53513525}"/>
              </a:ext>
            </a:extLst>
          </p:cNvPr>
          <p:cNvSpPr/>
          <p:nvPr/>
        </p:nvSpPr>
        <p:spPr>
          <a:xfrm>
            <a:off x="2458564" y="5348130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34" name="Rechteck: abgerundete Ecken 33" hidden="1">
            <a:extLst>
              <a:ext uri="{FF2B5EF4-FFF2-40B4-BE49-F238E27FC236}">
                <a16:creationId xmlns:a16="http://schemas.microsoft.com/office/drawing/2014/main" id="{8F0AE18E-EFB5-409B-8DD0-12CBEC792D88}"/>
              </a:ext>
            </a:extLst>
          </p:cNvPr>
          <p:cNvSpPr/>
          <p:nvPr/>
        </p:nvSpPr>
        <p:spPr>
          <a:xfrm>
            <a:off x="3281595" y="5339850"/>
            <a:ext cx="744663" cy="6772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E66A797-1927-46E7-AAD6-C8F4F70E6A1F}"/>
              </a:ext>
            </a:extLst>
          </p:cNvPr>
          <p:cNvSpPr/>
          <p:nvPr/>
        </p:nvSpPr>
        <p:spPr>
          <a:xfrm>
            <a:off x="3281596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E34A215B-E08B-421B-A836-FDBD2D58E69D}"/>
              </a:ext>
            </a:extLst>
          </p:cNvPr>
          <p:cNvSpPr/>
          <p:nvPr/>
        </p:nvSpPr>
        <p:spPr>
          <a:xfrm>
            <a:off x="4097306" y="535072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BF564B64-0D91-4D7F-971C-827091B87A6B}"/>
              </a:ext>
            </a:extLst>
          </p:cNvPr>
          <p:cNvSpPr/>
          <p:nvPr/>
        </p:nvSpPr>
        <p:spPr>
          <a:xfrm>
            <a:off x="4920903" y="535071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6E47345F-6292-47D3-A436-A2A3954E1E47}"/>
              </a:ext>
            </a:extLst>
          </p:cNvPr>
          <p:cNvSpPr/>
          <p:nvPr/>
        </p:nvSpPr>
        <p:spPr>
          <a:xfrm>
            <a:off x="573639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A0510539-300C-48EA-BD2C-96098308E1D4}"/>
              </a:ext>
            </a:extLst>
          </p:cNvPr>
          <p:cNvSpPr/>
          <p:nvPr/>
        </p:nvSpPr>
        <p:spPr>
          <a:xfrm>
            <a:off x="655430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2CA5CBD-9E76-4C23-82E9-C8A10F3D5253}"/>
              </a:ext>
            </a:extLst>
          </p:cNvPr>
          <p:cNvSpPr/>
          <p:nvPr/>
        </p:nvSpPr>
        <p:spPr>
          <a:xfrm>
            <a:off x="7368549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E74E147-90FB-4F85-8AF2-087F5021165D}"/>
              </a:ext>
            </a:extLst>
          </p:cNvPr>
          <p:cNvSpPr/>
          <p:nvPr/>
        </p:nvSpPr>
        <p:spPr>
          <a:xfrm>
            <a:off x="8182794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557E0B1-8745-4011-BF48-11F5B352A0DB}"/>
              </a:ext>
            </a:extLst>
          </p:cNvPr>
          <p:cNvSpPr/>
          <p:nvPr/>
        </p:nvSpPr>
        <p:spPr>
          <a:xfrm>
            <a:off x="9068154" y="5406376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8617EB95-5B42-4F2D-96E4-328904A16DF8}"/>
              </a:ext>
            </a:extLst>
          </p:cNvPr>
          <p:cNvSpPr/>
          <p:nvPr/>
        </p:nvSpPr>
        <p:spPr>
          <a:xfrm>
            <a:off x="9013800" y="5357223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96F1627D-33D0-4DBB-B62B-4C740F1C6971}"/>
              </a:ext>
            </a:extLst>
          </p:cNvPr>
          <p:cNvGrpSpPr/>
          <p:nvPr/>
        </p:nvGrpSpPr>
        <p:grpSpPr>
          <a:xfrm>
            <a:off x="1634285" y="4386386"/>
            <a:ext cx="7289665" cy="679894"/>
            <a:chOff x="1638923" y="4148261"/>
            <a:chExt cx="7289665" cy="679894"/>
          </a:xfrm>
          <a:solidFill>
            <a:srgbClr val="062C50"/>
          </a:solidFill>
        </p:grpSpPr>
        <p:sp>
          <p:nvSpPr>
            <p:cNvPr id="149" name="Rechteck: abgerundete Ecken 148">
              <a:extLst>
                <a:ext uri="{FF2B5EF4-FFF2-40B4-BE49-F238E27FC236}">
                  <a16:creationId xmlns:a16="http://schemas.microsoft.com/office/drawing/2014/main" id="{55ABDA69-68DA-4318-A3E8-E7AAF7E5E49F}"/>
                </a:ext>
              </a:extLst>
            </p:cNvPr>
            <p:cNvSpPr/>
            <p:nvPr/>
          </p:nvSpPr>
          <p:spPr>
            <a:xfrm>
              <a:off x="163892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echteck: abgerundete Ecken 149">
              <a:extLst>
                <a:ext uri="{FF2B5EF4-FFF2-40B4-BE49-F238E27FC236}">
                  <a16:creationId xmlns:a16="http://schemas.microsoft.com/office/drawing/2014/main" id="{9C1A3C1C-69C2-4B50-9A3F-BC436B45C32A}"/>
                </a:ext>
              </a:extLst>
            </p:cNvPr>
            <p:cNvSpPr/>
            <p:nvPr/>
          </p:nvSpPr>
          <p:spPr>
            <a:xfrm>
              <a:off x="2459693" y="414828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echteck: abgerundete Ecken 150">
              <a:extLst>
                <a:ext uri="{FF2B5EF4-FFF2-40B4-BE49-F238E27FC236}">
                  <a16:creationId xmlns:a16="http://schemas.microsoft.com/office/drawing/2014/main" id="{91F85B72-47C7-4C7D-AD1B-4678E68E18AA}"/>
                </a:ext>
              </a:extLst>
            </p:cNvPr>
            <p:cNvSpPr/>
            <p:nvPr/>
          </p:nvSpPr>
          <p:spPr>
            <a:xfrm>
              <a:off x="3282727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echteck: abgerundete Ecken 151">
              <a:extLst>
                <a:ext uri="{FF2B5EF4-FFF2-40B4-BE49-F238E27FC236}">
                  <a16:creationId xmlns:a16="http://schemas.microsoft.com/office/drawing/2014/main" id="{3D5888D7-CD51-4C59-9AE5-446D00A8E651}"/>
                </a:ext>
              </a:extLst>
            </p:cNvPr>
            <p:cNvSpPr/>
            <p:nvPr/>
          </p:nvSpPr>
          <p:spPr>
            <a:xfrm>
              <a:off x="4098436" y="4150880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echteck: abgerundete Ecken 152">
              <a:extLst>
                <a:ext uri="{FF2B5EF4-FFF2-40B4-BE49-F238E27FC236}">
                  <a16:creationId xmlns:a16="http://schemas.microsoft.com/office/drawing/2014/main" id="{3582186C-BB86-42EC-B0C7-51BCF3F17FAD}"/>
                </a:ext>
              </a:extLst>
            </p:cNvPr>
            <p:cNvSpPr/>
            <p:nvPr/>
          </p:nvSpPr>
          <p:spPr>
            <a:xfrm>
              <a:off x="4922031" y="4150875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echteck: abgerundete Ecken 153">
              <a:extLst>
                <a:ext uri="{FF2B5EF4-FFF2-40B4-BE49-F238E27FC236}">
                  <a16:creationId xmlns:a16="http://schemas.microsoft.com/office/drawing/2014/main" id="{A76AC292-3DE0-4098-A677-F0287FCFC041}"/>
                </a:ext>
              </a:extLst>
            </p:cNvPr>
            <p:cNvSpPr/>
            <p:nvPr/>
          </p:nvSpPr>
          <p:spPr>
            <a:xfrm>
              <a:off x="5737521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echteck: abgerundete Ecken 154">
              <a:extLst>
                <a:ext uri="{FF2B5EF4-FFF2-40B4-BE49-F238E27FC236}">
                  <a16:creationId xmlns:a16="http://schemas.microsoft.com/office/drawing/2014/main" id="{B60C7C02-5D23-4376-B667-34FF378708A7}"/>
                </a:ext>
              </a:extLst>
            </p:cNvPr>
            <p:cNvSpPr/>
            <p:nvPr/>
          </p:nvSpPr>
          <p:spPr>
            <a:xfrm>
              <a:off x="6555433" y="4148266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hteck: abgerundete Ecken 155">
              <a:extLst>
                <a:ext uri="{FF2B5EF4-FFF2-40B4-BE49-F238E27FC236}">
                  <a16:creationId xmlns:a16="http://schemas.microsoft.com/office/drawing/2014/main" id="{090B3364-C665-490E-8BE2-364710074144}"/>
                </a:ext>
              </a:extLst>
            </p:cNvPr>
            <p:cNvSpPr/>
            <p:nvPr/>
          </p:nvSpPr>
          <p:spPr>
            <a:xfrm>
              <a:off x="7369678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Rechteck: abgerundete Ecken 156">
              <a:extLst>
                <a:ext uri="{FF2B5EF4-FFF2-40B4-BE49-F238E27FC236}">
                  <a16:creationId xmlns:a16="http://schemas.microsoft.com/office/drawing/2014/main" id="{F46BAAB8-465D-4B2B-B3A5-A410CAE959AB}"/>
                </a:ext>
              </a:extLst>
            </p:cNvPr>
            <p:cNvSpPr/>
            <p:nvPr/>
          </p:nvSpPr>
          <p:spPr>
            <a:xfrm>
              <a:off x="8183923" y="4148261"/>
              <a:ext cx="744665" cy="67727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9" name="Freihandform: Form 158">
            <a:extLst>
              <a:ext uri="{FF2B5EF4-FFF2-40B4-BE49-F238E27FC236}">
                <a16:creationId xmlns:a16="http://schemas.microsoft.com/office/drawing/2014/main" id="{081A89E0-A663-4B34-9A05-39870F0268F1}"/>
              </a:ext>
            </a:extLst>
          </p:cNvPr>
          <p:cNvSpPr/>
          <p:nvPr/>
        </p:nvSpPr>
        <p:spPr>
          <a:xfrm>
            <a:off x="9077207" y="4437672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864371DE-0C9D-49D4-9D4F-214B8C494C6F}"/>
              </a:ext>
            </a:extLst>
          </p:cNvPr>
          <p:cNvSpPr/>
          <p:nvPr/>
        </p:nvSpPr>
        <p:spPr>
          <a:xfrm>
            <a:off x="9013800" y="4388519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26082E94-0B9D-45E2-9E84-69F1C2340F5B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0B4A1A85-2C5F-4859-8357-EFE9758715FD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39" name="Grafik 13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795119C-58C4-42F4-8317-53B2E9F2B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44" name="Kreuz 143">
                <a:extLst>
                  <a:ext uri="{FF2B5EF4-FFF2-40B4-BE49-F238E27FC236}">
                    <a16:creationId xmlns:a16="http://schemas.microsoft.com/office/drawing/2014/main" id="{A23E9F2B-C79A-4C03-A214-02C7B94C8EE5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511BFDBB-C4AB-461E-93AC-9BB1865C6152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8" name="Grafik 137">
              <a:hlinkClick r:id="rId9" action="ppaction://hlinksldjump"/>
              <a:extLst>
                <a:ext uri="{FF2B5EF4-FFF2-40B4-BE49-F238E27FC236}">
                  <a16:creationId xmlns:a16="http://schemas.microsoft.com/office/drawing/2014/main" id="{2019EA3C-D8A3-4804-BCF1-E50B5A27F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E4230C7-B337-4581-ABFE-2280CBBFAD58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49" name="Rechteck: abgerundete Ecken 48">
              <a:extLst>
                <a:ext uri="{FF2B5EF4-FFF2-40B4-BE49-F238E27FC236}">
                  <a16:creationId xmlns:a16="http://schemas.microsoft.com/office/drawing/2014/main" id="{4F85F36D-31AC-43E9-9213-2A5D368BD671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FC806084-CCC4-470D-A2D7-9AE346D54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77711D0A-0F84-460C-A636-8740DDB782D3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56" name="Freihandform 23">
              <a:extLst>
                <a:ext uri="{FF2B5EF4-FFF2-40B4-BE49-F238E27FC236}">
                  <a16:creationId xmlns:a16="http://schemas.microsoft.com/office/drawing/2014/main" id="{9869F78C-AC83-4C7B-B0C2-799D84973FFF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60" name="Grafik 59">
              <a:hlinkClick r:id="rId14" action="ppaction://hlinksldjump"/>
              <a:extLst>
                <a:ext uri="{FF2B5EF4-FFF2-40B4-BE49-F238E27FC236}">
                  <a16:creationId xmlns:a16="http://schemas.microsoft.com/office/drawing/2014/main" id="{A5C258F8-C678-49DA-A7CF-4B0D215A9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281AC0B9-1B72-43B4-81B6-874A67D75435}"/>
              </a:ext>
            </a:extLst>
          </p:cNvPr>
          <p:cNvGrpSpPr/>
          <p:nvPr/>
        </p:nvGrpSpPr>
        <p:grpSpPr>
          <a:xfrm>
            <a:off x="610240" y="4438153"/>
            <a:ext cx="387735" cy="677273"/>
            <a:chOff x="610240" y="1470938"/>
            <a:chExt cx="387735" cy="677273"/>
          </a:xfrm>
        </p:grpSpPr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553A5B34-5920-4844-A35D-D5540485B25B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FCA23611-80C8-456F-BD2D-AB854BED702F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D7B805BB-9FB2-4E48-9D8F-93F8009DDE41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2DD3ECCD-66C9-4085-8064-C43FB0189125}"/>
              </a:ext>
            </a:extLst>
          </p:cNvPr>
          <p:cNvGrpSpPr/>
          <p:nvPr/>
        </p:nvGrpSpPr>
        <p:grpSpPr>
          <a:xfrm>
            <a:off x="610687" y="5338320"/>
            <a:ext cx="387735" cy="677273"/>
            <a:chOff x="610240" y="1470938"/>
            <a:chExt cx="387735" cy="677273"/>
          </a:xfrm>
        </p:grpSpPr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3443841A-3014-4F71-909B-82B2D74F79CC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87BDFE5B-4F6A-42A8-9335-8FB6DB7F5BEC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91315731-BF8C-4691-AF72-6C7A72A81C7E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39817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rafik 153">
            <a:extLst>
              <a:ext uri="{FF2B5EF4-FFF2-40B4-BE49-F238E27FC236}">
                <a16:creationId xmlns:a16="http://schemas.microsoft.com/office/drawing/2014/main" id="{1AFE6107-FD6F-4A36-A49A-3D4B61BF75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pic>
        <p:nvPicPr>
          <p:cNvPr id="155" name="Grafik 154">
            <a:extLst>
              <a:ext uri="{FF2B5EF4-FFF2-40B4-BE49-F238E27FC236}">
                <a16:creationId xmlns:a16="http://schemas.microsoft.com/office/drawing/2014/main" id="{61C1F4A0-93A5-44FF-A68F-604E30B3BB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44"/>
          <a:stretch/>
        </p:blipFill>
        <p:spPr>
          <a:xfrm>
            <a:off x="-131808" y="3822196"/>
            <a:ext cx="1558340" cy="2291804"/>
          </a:xfrm>
          <a:prstGeom prst="rect">
            <a:avLst/>
          </a:prstGeom>
        </p:spPr>
      </p:pic>
      <p:sp>
        <p:nvSpPr>
          <p:cNvPr id="157" name="Flussdiagramm: Alternativer Prozess 156">
            <a:extLst>
              <a:ext uri="{FF2B5EF4-FFF2-40B4-BE49-F238E27FC236}">
                <a16:creationId xmlns:a16="http://schemas.microsoft.com/office/drawing/2014/main" id="{7E007EEB-E29F-4970-9169-CDC0A95D42A2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7E0DF01D-EB50-4436-A1A4-D7BFD86651F4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59" name="Grafik 158">
            <a:extLst>
              <a:ext uri="{FF2B5EF4-FFF2-40B4-BE49-F238E27FC236}">
                <a16:creationId xmlns:a16="http://schemas.microsoft.com/office/drawing/2014/main" id="{CFFB0991-4741-4760-B2C0-A17EF1E3304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160" name="Flussdiagramm: Alternativer Prozess 159">
            <a:extLst>
              <a:ext uri="{FF2B5EF4-FFF2-40B4-BE49-F238E27FC236}">
                <a16:creationId xmlns:a16="http://schemas.microsoft.com/office/drawing/2014/main" id="{D3F594FB-1BDE-4CA5-BE9C-10F15415683C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86" name="Flussdiagramm: Alternativer Prozess 85">
            <a:extLst>
              <a:ext uri="{FF2B5EF4-FFF2-40B4-BE49-F238E27FC236}">
                <a16:creationId xmlns:a16="http://schemas.microsoft.com/office/drawing/2014/main" id="{6FC200E8-4CDE-455F-BE23-08F5BF9A1D8E}"/>
              </a:ext>
            </a:extLst>
          </p:cNvPr>
          <p:cNvSpPr/>
          <p:nvPr/>
        </p:nvSpPr>
        <p:spPr>
          <a:xfrm>
            <a:off x="236073" y="6318018"/>
            <a:ext cx="1268834" cy="34599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ENTRANCE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37444D8-A5CD-4B14-A948-22AE68CF0FA1}"/>
              </a:ext>
            </a:extLst>
          </p:cNvPr>
          <p:cNvSpPr txBox="1"/>
          <p:nvPr/>
        </p:nvSpPr>
        <p:spPr>
          <a:xfrm>
            <a:off x="1259755" y="54793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3A8D"/>
                </a:solidFill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lang="de-DE" dirty="0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A5EEAC3-9B67-4C89-B2A3-72A2F6DDDA2A}"/>
              </a:ext>
            </a:extLst>
          </p:cNvPr>
          <p:cNvSpPr/>
          <p:nvPr/>
        </p:nvSpPr>
        <p:spPr>
          <a:xfrm>
            <a:off x="1637794" y="5348126"/>
            <a:ext cx="744663" cy="677273"/>
          </a:xfrm>
          <a:prstGeom prst="roundRect">
            <a:avLst/>
          </a:prstGeom>
          <a:solidFill>
            <a:srgbClr val="003A8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5E1E6CD-286F-441C-A870-94E9B9928242}"/>
              </a:ext>
            </a:extLst>
          </p:cNvPr>
          <p:cNvSpPr/>
          <p:nvPr/>
        </p:nvSpPr>
        <p:spPr>
          <a:xfrm>
            <a:off x="2457115" y="5348124"/>
            <a:ext cx="744663" cy="6772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51397B4-42C9-4213-AF7A-BD22BA697FAB}"/>
              </a:ext>
            </a:extLst>
          </p:cNvPr>
          <p:cNvGrpSpPr/>
          <p:nvPr/>
        </p:nvGrpSpPr>
        <p:grpSpPr>
          <a:xfrm>
            <a:off x="1637794" y="5348130"/>
            <a:ext cx="1565433" cy="677273"/>
            <a:chOff x="228822" y="6241446"/>
            <a:chExt cx="299465" cy="142453"/>
          </a:xfrm>
          <a:solidFill>
            <a:srgbClr val="062C50"/>
          </a:solidFill>
        </p:grpSpPr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38C3534F-CE19-41D6-B72A-1211B502CE28}"/>
                </a:ext>
              </a:extLst>
            </p:cNvPr>
            <p:cNvSpPr/>
            <p:nvPr/>
          </p:nvSpPr>
          <p:spPr>
            <a:xfrm>
              <a:off x="228822" y="6241446"/>
              <a:ext cx="142453" cy="14245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37672711-352C-4E67-B755-989D53513525}"/>
                </a:ext>
              </a:extLst>
            </p:cNvPr>
            <p:cNvSpPr/>
            <p:nvPr/>
          </p:nvSpPr>
          <p:spPr>
            <a:xfrm>
              <a:off x="385834" y="6241446"/>
              <a:ext cx="142453" cy="14245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</a:p>
          </p:txBody>
        </p:sp>
      </p:grpSp>
      <p:sp>
        <p:nvSpPr>
          <p:cNvPr id="34" name="Rechteck: abgerundete Ecken 33" hidden="1">
            <a:extLst>
              <a:ext uri="{FF2B5EF4-FFF2-40B4-BE49-F238E27FC236}">
                <a16:creationId xmlns:a16="http://schemas.microsoft.com/office/drawing/2014/main" id="{8F0AE18E-EFB5-409B-8DD0-12CBEC792D88}"/>
              </a:ext>
            </a:extLst>
          </p:cNvPr>
          <p:cNvSpPr/>
          <p:nvPr/>
        </p:nvSpPr>
        <p:spPr>
          <a:xfrm>
            <a:off x="3281595" y="5339850"/>
            <a:ext cx="744663" cy="6772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E66A797-1927-46E7-AAD6-C8F4F70E6A1F}"/>
              </a:ext>
            </a:extLst>
          </p:cNvPr>
          <p:cNvSpPr/>
          <p:nvPr/>
        </p:nvSpPr>
        <p:spPr>
          <a:xfrm>
            <a:off x="3281596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E34A215B-E08B-421B-A836-FDBD2D58E69D}"/>
              </a:ext>
            </a:extLst>
          </p:cNvPr>
          <p:cNvSpPr/>
          <p:nvPr/>
        </p:nvSpPr>
        <p:spPr>
          <a:xfrm>
            <a:off x="4097306" y="535072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BF564B64-0D91-4D7F-971C-827091B87A6B}"/>
              </a:ext>
            </a:extLst>
          </p:cNvPr>
          <p:cNvSpPr/>
          <p:nvPr/>
        </p:nvSpPr>
        <p:spPr>
          <a:xfrm>
            <a:off x="4920903" y="535071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6E47345F-6292-47D3-A436-A2A3954E1E47}"/>
              </a:ext>
            </a:extLst>
          </p:cNvPr>
          <p:cNvSpPr/>
          <p:nvPr/>
        </p:nvSpPr>
        <p:spPr>
          <a:xfrm>
            <a:off x="573639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A0510539-300C-48EA-BD2C-96098308E1D4}"/>
              </a:ext>
            </a:extLst>
          </p:cNvPr>
          <p:cNvSpPr/>
          <p:nvPr/>
        </p:nvSpPr>
        <p:spPr>
          <a:xfrm>
            <a:off x="655430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2CA5CBD-9E76-4C23-82E9-C8A10F3D5253}"/>
              </a:ext>
            </a:extLst>
          </p:cNvPr>
          <p:cNvSpPr/>
          <p:nvPr/>
        </p:nvSpPr>
        <p:spPr>
          <a:xfrm>
            <a:off x="7368549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E74E147-90FB-4F85-8AF2-087F5021165D}"/>
              </a:ext>
            </a:extLst>
          </p:cNvPr>
          <p:cNvSpPr/>
          <p:nvPr/>
        </p:nvSpPr>
        <p:spPr>
          <a:xfrm>
            <a:off x="8182794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557E0B1-8745-4011-BF48-11F5B352A0DB}"/>
              </a:ext>
            </a:extLst>
          </p:cNvPr>
          <p:cNvSpPr/>
          <p:nvPr/>
        </p:nvSpPr>
        <p:spPr>
          <a:xfrm>
            <a:off x="9068154" y="5406376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8617EB95-5B42-4F2D-96E4-328904A16DF8}"/>
              </a:ext>
            </a:extLst>
          </p:cNvPr>
          <p:cNvSpPr/>
          <p:nvPr/>
        </p:nvSpPr>
        <p:spPr>
          <a:xfrm>
            <a:off x="9013800" y="5357223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A550CE45-13CD-4EB3-A7BA-76F99EC5E370}"/>
              </a:ext>
            </a:extLst>
          </p:cNvPr>
          <p:cNvGrpSpPr/>
          <p:nvPr/>
        </p:nvGrpSpPr>
        <p:grpSpPr>
          <a:xfrm>
            <a:off x="1266622" y="1637883"/>
            <a:ext cx="319245" cy="4231962"/>
            <a:chOff x="1266622" y="1637883"/>
            <a:chExt cx="319245" cy="4231962"/>
          </a:xfrm>
        </p:grpSpPr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526BE8E5-1C0F-4C4D-9755-8664B349D1E4}"/>
                </a:ext>
              </a:extLst>
            </p:cNvPr>
            <p:cNvSpPr txBox="1"/>
            <p:nvPr/>
          </p:nvSpPr>
          <p:spPr>
            <a:xfrm>
              <a:off x="1266622" y="550051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  <a:endParaRPr lang="de-DE" dirty="0"/>
            </a:p>
          </p:txBody>
        </p:sp>
        <p:sp>
          <p:nvSpPr>
            <p:cNvPr id="106" name="Textfeld 105">
              <a:extLst>
                <a:ext uri="{FF2B5EF4-FFF2-40B4-BE49-F238E27FC236}">
                  <a16:creationId xmlns:a16="http://schemas.microsoft.com/office/drawing/2014/main" id="{ABAFF465-2D2B-412A-AB6D-1B8C8BAAC256}"/>
                </a:ext>
              </a:extLst>
            </p:cNvPr>
            <p:cNvSpPr txBox="1"/>
            <p:nvPr/>
          </p:nvSpPr>
          <p:spPr>
            <a:xfrm>
              <a:off x="1298967" y="4547982"/>
              <a:ext cx="243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  <a:endParaRPr lang="de-DE" dirty="0"/>
            </a:p>
          </p:txBody>
        </p:sp>
        <p:sp>
          <p:nvSpPr>
            <p:cNvPr id="107" name="Textfeld 106">
              <a:extLst>
                <a:ext uri="{FF2B5EF4-FFF2-40B4-BE49-F238E27FC236}">
                  <a16:creationId xmlns:a16="http://schemas.microsoft.com/office/drawing/2014/main" id="{FFFBA50B-84E8-4A28-B361-5F0C55112FAD}"/>
                </a:ext>
              </a:extLst>
            </p:cNvPr>
            <p:cNvSpPr txBox="1"/>
            <p:nvPr/>
          </p:nvSpPr>
          <p:spPr>
            <a:xfrm>
              <a:off x="1266935" y="3577163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  <a:endParaRPr lang="de-DE" dirty="0"/>
            </a:p>
          </p:txBody>
        </p:sp>
        <p:sp>
          <p:nvSpPr>
            <p:cNvPr id="108" name="Textfeld 107">
              <a:extLst>
                <a:ext uri="{FF2B5EF4-FFF2-40B4-BE49-F238E27FC236}">
                  <a16:creationId xmlns:a16="http://schemas.microsoft.com/office/drawing/2014/main" id="{2B04C3DA-EBE9-4AFA-975F-C69EA5DD3E28}"/>
                </a:ext>
              </a:extLst>
            </p:cNvPr>
            <p:cNvSpPr txBox="1"/>
            <p:nvPr/>
          </p:nvSpPr>
          <p:spPr>
            <a:xfrm>
              <a:off x="1270388" y="259339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lang="de-DE" dirty="0"/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0BDD41E3-CCA9-4795-A07A-680C2212D6D0}"/>
                </a:ext>
              </a:extLst>
            </p:cNvPr>
            <p:cNvSpPr txBox="1"/>
            <p:nvPr/>
          </p:nvSpPr>
          <p:spPr>
            <a:xfrm>
              <a:off x="1272961" y="163788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3A8D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lang="de-DE" dirty="0"/>
            </a:p>
          </p:txBody>
        </p:sp>
      </p:grpSp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091F56B-8C99-4629-AED5-5FA0D38B585C}"/>
              </a:ext>
            </a:extLst>
          </p:cNvPr>
          <p:cNvGrpSpPr/>
          <p:nvPr/>
        </p:nvGrpSpPr>
        <p:grpSpPr>
          <a:xfrm>
            <a:off x="-16411" y="-12700"/>
            <a:ext cx="2490316" cy="6674644"/>
            <a:chOff x="-16411" y="-12700"/>
            <a:chExt cx="2490316" cy="6674644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CC0E430F-8A32-4A64-B254-9EA2C0A29E3F}"/>
                </a:ext>
              </a:extLst>
            </p:cNvPr>
            <p:cNvGrpSpPr/>
            <p:nvPr/>
          </p:nvGrpSpPr>
          <p:grpSpPr>
            <a:xfrm>
              <a:off x="-16411" y="-12700"/>
              <a:ext cx="2490316" cy="6674644"/>
              <a:chOff x="-2185551" y="0"/>
              <a:chExt cx="2490316" cy="6674644"/>
            </a:xfrm>
          </p:grpSpPr>
          <p:sp>
            <p:nvSpPr>
              <p:cNvPr id="103" name="Freihandform: Form 102">
                <a:extLst>
                  <a:ext uri="{FF2B5EF4-FFF2-40B4-BE49-F238E27FC236}">
                    <a16:creationId xmlns:a16="http://schemas.microsoft.com/office/drawing/2014/main" id="{4D98C6FE-D5B2-4426-901A-D57B5EB06FC0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52E4F"/>
                </a:solidFill>
                <a:extLst>
                  <a:ext uri="{C807C97D-BFC1-408E-A445-0C87EB9F89A2}">
                    <ask:lineSketchStyleProps xmlns:ask="http://schemas.microsoft.com/office/drawing/2018/sketchyshapes" sd="1517918351">
                      <a:custGeom>
                        <a:avLst/>
                        <a:gdLst>
                          <a:gd name="connsiteX0" fmla="*/ 0 w 2490316"/>
                          <a:gd name="connsiteY0" fmla="*/ 0 h 6674644"/>
                          <a:gd name="connsiteX1" fmla="*/ 472021 w 2490316"/>
                          <a:gd name="connsiteY1" fmla="*/ 0 h 6674644"/>
                          <a:gd name="connsiteX2" fmla="*/ 1029865 w 2490316"/>
                          <a:gd name="connsiteY2" fmla="*/ 0 h 6674644"/>
                          <a:gd name="connsiteX3" fmla="*/ 1609164 w 2490316"/>
                          <a:gd name="connsiteY3" fmla="*/ 0 h 6674644"/>
                          <a:gd name="connsiteX4" fmla="*/ 2145552 w 2490316"/>
                          <a:gd name="connsiteY4" fmla="*/ 0 h 6674644"/>
                          <a:gd name="connsiteX5" fmla="*/ 2145552 w 2490316"/>
                          <a:gd name="connsiteY5" fmla="*/ 588668 h 6674644"/>
                          <a:gd name="connsiteX6" fmla="*/ 2145552 w 2490316"/>
                          <a:gd name="connsiteY6" fmla="*/ 1119115 h 6674644"/>
                          <a:gd name="connsiteX7" fmla="*/ 2145552 w 2490316"/>
                          <a:gd name="connsiteY7" fmla="*/ 1591343 h 6674644"/>
                          <a:gd name="connsiteX8" fmla="*/ 2145552 w 2490316"/>
                          <a:gd name="connsiteY8" fmla="*/ 2121791 h 6674644"/>
                          <a:gd name="connsiteX9" fmla="*/ 2145552 w 2490316"/>
                          <a:gd name="connsiteY9" fmla="*/ 2652239 h 6674644"/>
                          <a:gd name="connsiteX10" fmla="*/ 2145552 w 2490316"/>
                          <a:gd name="connsiteY10" fmla="*/ 3124466 h 6674644"/>
                          <a:gd name="connsiteX11" fmla="*/ 2145552 w 2490316"/>
                          <a:gd name="connsiteY11" fmla="*/ 3887794 h 6674644"/>
                          <a:gd name="connsiteX12" fmla="*/ 2145552 w 2490316"/>
                          <a:gd name="connsiteY12" fmla="*/ 4592901 h 6674644"/>
                          <a:gd name="connsiteX13" fmla="*/ 2145552 w 2490316"/>
                          <a:gd name="connsiteY13" fmla="*/ 5821987 h 6674644"/>
                          <a:gd name="connsiteX14" fmla="*/ 2145164 w 2490316"/>
                          <a:gd name="connsiteY14" fmla="*/ 5823909 h 6674644"/>
                          <a:gd name="connsiteX15" fmla="*/ 2145164 w 2490316"/>
                          <a:gd name="connsiteY15" fmla="*/ 6244456 h 6674644"/>
                          <a:gd name="connsiteX16" fmla="*/ 2209377 w 2490316"/>
                          <a:gd name="connsiteY16" fmla="*/ 6341331 h 6674644"/>
                          <a:gd name="connsiteX17" fmla="*/ 2232366 w 2490316"/>
                          <a:gd name="connsiteY17" fmla="*/ 6345972 h 6674644"/>
                          <a:gd name="connsiteX18" fmla="*/ 2232366 w 2490316"/>
                          <a:gd name="connsiteY18" fmla="*/ 6348412 h 6674644"/>
                          <a:gd name="connsiteX19" fmla="*/ 2366525 w 2490316"/>
                          <a:gd name="connsiteY19" fmla="*/ 6348412 h 6674644"/>
                          <a:gd name="connsiteX20" fmla="*/ 2366525 w 2490316"/>
                          <a:gd name="connsiteY20" fmla="*/ 6349594 h 6674644"/>
                          <a:gd name="connsiteX21" fmla="*/ 2384222 w 2490316"/>
                          <a:gd name="connsiteY21" fmla="*/ 6349594 h 6674644"/>
                          <a:gd name="connsiteX22" fmla="*/ 2489359 w 2490316"/>
                          <a:gd name="connsiteY22" fmla="*/ 6454731 h 6674644"/>
                          <a:gd name="connsiteX23" fmla="*/ 2489359 w 2490316"/>
                          <a:gd name="connsiteY23" fmla="*/ 6475378 h 6674644"/>
                          <a:gd name="connsiteX24" fmla="*/ 2490316 w 2490316"/>
                          <a:gd name="connsiteY24" fmla="*/ 6475378 h 6674644"/>
                          <a:gd name="connsiteX25" fmla="*/ 2490316 w 2490316"/>
                          <a:gd name="connsiteY25" fmla="*/ 6569462 h 6674644"/>
                          <a:gd name="connsiteX26" fmla="*/ 2385179 w 2490316"/>
                          <a:gd name="connsiteY26" fmla="*/ 6674599 h 6674644"/>
                          <a:gd name="connsiteX27" fmla="*/ 2366525 w 2490316"/>
                          <a:gd name="connsiteY27" fmla="*/ 6674599 h 6674644"/>
                          <a:gd name="connsiteX28" fmla="*/ 2366525 w 2490316"/>
                          <a:gd name="connsiteY28" fmla="*/ 6674644 h 6674644"/>
                          <a:gd name="connsiteX29" fmla="*/ 2087378 w 2490316"/>
                          <a:gd name="connsiteY29" fmla="*/ 6674644 h 6674644"/>
                          <a:gd name="connsiteX30" fmla="*/ 2087378 w 2490316"/>
                          <a:gd name="connsiteY30" fmla="*/ 6674598 h 6674644"/>
                          <a:gd name="connsiteX31" fmla="*/ 1419873 w 2490316"/>
                          <a:gd name="connsiteY31" fmla="*/ 6674598 h 6674644"/>
                          <a:gd name="connsiteX32" fmla="*/ 1412295 w 2490316"/>
                          <a:gd name="connsiteY32" fmla="*/ 6673068 h 6674644"/>
                          <a:gd name="connsiteX33" fmla="*/ 955653 w 2490316"/>
                          <a:gd name="connsiteY33" fmla="*/ 6673068 h 6674644"/>
                          <a:gd name="connsiteX34" fmla="*/ 484888 w 2490316"/>
                          <a:gd name="connsiteY34" fmla="*/ 6673068 h 6674644"/>
                          <a:gd name="connsiteX35" fmla="*/ 0 w 2490316"/>
                          <a:gd name="connsiteY35" fmla="*/ 6673068 h 6674644"/>
                          <a:gd name="connsiteX36" fmla="*/ 0 w 2490316"/>
                          <a:gd name="connsiteY36" fmla="*/ 6005761 h 6674644"/>
                          <a:gd name="connsiteX37" fmla="*/ 0 w 2490316"/>
                          <a:gd name="connsiteY37" fmla="*/ 5204993 h 6674644"/>
                          <a:gd name="connsiteX38" fmla="*/ 0 w 2490316"/>
                          <a:gd name="connsiteY38" fmla="*/ 4404225 h 6674644"/>
                          <a:gd name="connsiteX39" fmla="*/ 0 w 2490316"/>
                          <a:gd name="connsiteY39" fmla="*/ 3870379 h 6674644"/>
                          <a:gd name="connsiteX40" fmla="*/ 0 w 2490316"/>
                          <a:gd name="connsiteY40" fmla="*/ 3336534 h 6674644"/>
                          <a:gd name="connsiteX41" fmla="*/ 0 w 2490316"/>
                          <a:gd name="connsiteY41" fmla="*/ 2535766 h 6674644"/>
                          <a:gd name="connsiteX42" fmla="*/ 0 w 2490316"/>
                          <a:gd name="connsiteY42" fmla="*/ 2001920 h 6674644"/>
                          <a:gd name="connsiteX43" fmla="*/ 0 w 2490316"/>
                          <a:gd name="connsiteY43" fmla="*/ 1267883 h 6674644"/>
                          <a:gd name="connsiteX44" fmla="*/ 0 w 2490316"/>
                          <a:gd name="connsiteY44" fmla="*/ 734037 h 6674644"/>
                          <a:gd name="connsiteX45" fmla="*/ 0 w 2490316"/>
                          <a:gd name="connsiteY45" fmla="*/ 0 h 66746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</a:cxnLst>
                        <a:rect l="l" t="t" r="r" b="b"/>
                        <a:pathLst>
                          <a:path w="2490316" h="6674644" fill="none" extrusionOk="0">
                            <a:moveTo>
                              <a:pt x="0" y="0"/>
                            </a:moveTo>
                            <a:cubicBezTo>
                              <a:pt x="155885" y="-7687"/>
                              <a:pt x="297172" y="13869"/>
                              <a:pt x="472021" y="0"/>
                            </a:cubicBezTo>
                            <a:cubicBezTo>
                              <a:pt x="646870" y="-13869"/>
                              <a:pt x="831837" y="25611"/>
                              <a:pt x="1029865" y="0"/>
                            </a:cubicBezTo>
                            <a:cubicBezTo>
                              <a:pt x="1227893" y="-25611"/>
                              <a:pt x="1453521" y="-25437"/>
                              <a:pt x="1609164" y="0"/>
                            </a:cubicBezTo>
                            <a:cubicBezTo>
                              <a:pt x="1764807" y="25437"/>
                              <a:pt x="1917854" y="11017"/>
                              <a:pt x="2145552" y="0"/>
                            </a:cubicBezTo>
                            <a:cubicBezTo>
                              <a:pt x="2122457" y="195267"/>
                              <a:pt x="2156554" y="400166"/>
                              <a:pt x="2145552" y="588668"/>
                            </a:cubicBezTo>
                            <a:cubicBezTo>
                              <a:pt x="2134550" y="777170"/>
                              <a:pt x="2122404" y="1004850"/>
                              <a:pt x="2145552" y="1119115"/>
                            </a:cubicBezTo>
                            <a:cubicBezTo>
                              <a:pt x="2168700" y="1233380"/>
                              <a:pt x="2155516" y="1413832"/>
                              <a:pt x="2145552" y="1591343"/>
                            </a:cubicBezTo>
                            <a:cubicBezTo>
                              <a:pt x="2135588" y="1768854"/>
                              <a:pt x="2162630" y="1944917"/>
                              <a:pt x="2145552" y="2121791"/>
                            </a:cubicBezTo>
                            <a:cubicBezTo>
                              <a:pt x="2128474" y="2298665"/>
                              <a:pt x="2142634" y="2448797"/>
                              <a:pt x="2145552" y="2652239"/>
                            </a:cubicBezTo>
                            <a:cubicBezTo>
                              <a:pt x="2148470" y="2855681"/>
                              <a:pt x="2145359" y="2963702"/>
                              <a:pt x="2145552" y="3124466"/>
                            </a:cubicBezTo>
                            <a:cubicBezTo>
                              <a:pt x="2145745" y="3285230"/>
                              <a:pt x="2136993" y="3699832"/>
                              <a:pt x="2145552" y="3887794"/>
                            </a:cubicBezTo>
                            <a:cubicBezTo>
                              <a:pt x="2154111" y="4075756"/>
                              <a:pt x="2119846" y="4393139"/>
                              <a:pt x="2145552" y="4592901"/>
                            </a:cubicBezTo>
                            <a:cubicBezTo>
                              <a:pt x="2171258" y="4792663"/>
                              <a:pt x="2174211" y="5498399"/>
                              <a:pt x="2145552" y="5821987"/>
                            </a:cubicBezTo>
                            <a:cubicBezTo>
                              <a:pt x="2145378" y="5822638"/>
                              <a:pt x="2145203" y="5823341"/>
                              <a:pt x="2145164" y="5823909"/>
                            </a:cubicBezTo>
                            <a:cubicBezTo>
                              <a:pt x="2155967" y="6021832"/>
                              <a:pt x="2162244" y="6043276"/>
                              <a:pt x="2145164" y="6244456"/>
                            </a:cubicBezTo>
                            <a:cubicBezTo>
                              <a:pt x="2151852" y="6286968"/>
                              <a:pt x="2170845" y="6334262"/>
                              <a:pt x="2209377" y="6341331"/>
                            </a:cubicBezTo>
                            <a:cubicBezTo>
                              <a:pt x="2218121" y="6341953"/>
                              <a:pt x="2225969" y="6344087"/>
                              <a:pt x="2232366" y="6345972"/>
                            </a:cubicBezTo>
                            <a:cubicBezTo>
                              <a:pt x="2232404" y="6346545"/>
                              <a:pt x="2232246" y="6347883"/>
                              <a:pt x="2232366" y="6348412"/>
                            </a:cubicBezTo>
                            <a:cubicBezTo>
                              <a:pt x="2292005" y="6349746"/>
                              <a:pt x="2320794" y="6349556"/>
                              <a:pt x="2366525" y="6348412"/>
                            </a:cubicBezTo>
                            <a:cubicBezTo>
                              <a:pt x="2366468" y="6348795"/>
                              <a:pt x="2366572" y="6349116"/>
                              <a:pt x="2366525" y="6349594"/>
                            </a:cubicBezTo>
                            <a:cubicBezTo>
                              <a:pt x="2374330" y="6349105"/>
                              <a:pt x="2376057" y="6348991"/>
                              <a:pt x="2384222" y="6349594"/>
                            </a:cubicBezTo>
                            <a:cubicBezTo>
                              <a:pt x="2450956" y="6348451"/>
                              <a:pt x="2485996" y="6408019"/>
                              <a:pt x="2489359" y="6454731"/>
                            </a:cubicBezTo>
                            <a:cubicBezTo>
                              <a:pt x="2489512" y="6463132"/>
                              <a:pt x="2489820" y="6468766"/>
                              <a:pt x="2489359" y="6475378"/>
                            </a:cubicBezTo>
                            <a:cubicBezTo>
                              <a:pt x="2489562" y="6475424"/>
                              <a:pt x="2490013" y="6475414"/>
                              <a:pt x="2490316" y="6475378"/>
                            </a:cubicBezTo>
                            <a:cubicBezTo>
                              <a:pt x="2487202" y="6505149"/>
                              <a:pt x="2492598" y="6523274"/>
                              <a:pt x="2490316" y="6569462"/>
                            </a:cubicBezTo>
                            <a:cubicBezTo>
                              <a:pt x="2485575" y="6626604"/>
                              <a:pt x="2434625" y="6673558"/>
                              <a:pt x="2385179" y="6674599"/>
                            </a:cubicBezTo>
                            <a:cubicBezTo>
                              <a:pt x="2377892" y="6675062"/>
                              <a:pt x="2374344" y="6674702"/>
                              <a:pt x="2366525" y="6674599"/>
                            </a:cubicBezTo>
                            <a:cubicBezTo>
                              <a:pt x="2366526" y="6674619"/>
                              <a:pt x="2366525" y="6674622"/>
                              <a:pt x="2366525" y="6674644"/>
                            </a:cubicBezTo>
                            <a:cubicBezTo>
                              <a:pt x="2253429" y="6664276"/>
                              <a:pt x="2147303" y="6686228"/>
                              <a:pt x="2087378" y="6674644"/>
                            </a:cubicBezTo>
                            <a:cubicBezTo>
                              <a:pt x="2087377" y="6674635"/>
                              <a:pt x="2087379" y="6674608"/>
                              <a:pt x="2087378" y="6674598"/>
                            </a:cubicBezTo>
                            <a:cubicBezTo>
                              <a:pt x="1815940" y="6672929"/>
                              <a:pt x="1645229" y="6680485"/>
                              <a:pt x="1419873" y="6674598"/>
                            </a:cubicBezTo>
                            <a:cubicBezTo>
                              <a:pt x="1417802" y="6674315"/>
                              <a:pt x="1413856" y="6673777"/>
                              <a:pt x="1412295" y="6673068"/>
                            </a:cubicBezTo>
                            <a:cubicBezTo>
                              <a:pt x="1290050" y="6679820"/>
                              <a:pt x="1127801" y="6678033"/>
                              <a:pt x="955653" y="6673068"/>
                            </a:cubicBezTo>
                            <a:cubicBezTo>
                              <a:pt x="783505" y="6668103"/>
                              <a:pt x="595734" y="6650147"/>
                              <a:pt x="484888" y="6673068"/>
                            </a:cubicBezTo>
                            <a:cubicBezTo>
                              <a:pt x="374042" y="6695989"/>
                              <a:pt x="101741" y="6676204"/>
                              <a:pt x="0" y="6673068"/>
                            </a:cubicBezTo>
                            <a:cubicBezTo>
                              <a:pt x="-11239" y="6423457"/>
                              <a:pt x="-26224" y="6212329"/>
                              <a:pt x="0" y="6005761"/>
                            </a:cubicBezTo>
                            <a:cubicBezTo>
                              <a:pt x="26224" y="5799193"/>
                              <a:pt x="20513" y="5550447"/>
                              <a:pt x="0" y="5204993"/>
                            </a:cubicBezTo>
                            <a:cubicBezTo>
                              <a:pt x="-20513" y="4859539"/>
                              <a:pt x="-3750" y="4623612"/>
                              <a:pt x="0" y="4404225"/>
                            </a:cubicBezTo>
                            <a:cubicBezTo>
                              <a:pt x="3750" y="4184838"/>
                              <a:pt x="-18259" y="4124356"/>
                              <a:pt x="0" y="3870379"/>
                            </a:cubicBezTo>
                            <a:cubicBezTo>
                              <a:pt x="18259" y="3616402"/>
                              <a:pt x="-15987" y="3495233"/>
                              <a:pt x="0" y="3336534"/>
                            </a:cubicBezTo>
                            <a:cubicBezTo>
                              <a:pt x="15987" y="3177836"/>
                              <a:pt x="36901" y="2927508"/>
                              <a:pt x="0" y="2535766"/>
                            </a:cubicBezTo>
                            <a:cubicBezTo>
                              <a:pt x="-36901" y="2144024"/>
                              <a:pt x="20342" y="2213982"/>
                              <a:pt x="0" y="2001920"/>
                            </a:cubicBezTo>
                            <a:cubicBezTo>
                              <a:pt x="-20342" y="1789858"/>
                              <a:pt x="-32254" y="1521453"/>
                              <a:pt x="0" y="1267883"/>
                            </a:cubicBezTo>
                            <a:cubicBezTo>
                              <a:pt x="32254" y="1014313"/>
                              <a:pt x="16662" y="882595"/>
                              <a:pt x="0" y="734037"/>
                            </a:cubicBezTo>
                            <a:cubicBezTo>
                              <a:pt x="-16662" y="585479"/>
                              <a:pt x="16107" y="212423"/>
                              <a:pt x="0" y="0"/>
                            </a:cubicBezTo>
                            <a:close/>
                          </a:path>
                          <a:path w="2490316" h="6674644" stroke="0" extrusionOk="0">
                            <a:moveTo>
                              <a:pt x="0" y="0"/>
                            </a:moveTo>
                            <a:cubicBezTo>
                              <a:pt x="262646" y="-3210"/>
                              <a:pt x="323408" y="-24519"/>
                              <a:pt x="579299" y="0"/>
                            </a:cubicBezTo>
                            <a:cubicBezTo>
                              <a:pt x="835190" y="24519"/>
                              <a:pt x="903251" y="19440"/>
                              <a:pt x="1051320" y="0"/>
                            </a:cubicBezTo>
                            <a:cubicBezTo>
                              <a:pt x="1199389" y="-19440"/>
                              <a:pt x="1392480" y="-23657"/>
                              <a:pt x="1544797" y="0"/>
                            </a:cubicBezTo>
                            <a:cubicBezTo>
                              <a:pt x="1697114" y="23657"/>
                              <a:pt x="2003737" y="-15008"/>
                              <a:pt x="2145552" y="0"/>
                            </a:cubicBezTo>
                            <a:cubicBezTo>
                              <a:pt x="2120753" y="284056"/>
                              <a:pt x="2163791" y="449645"/>
                              <a:pt x="2145552" y="646887"/>
                            </a:cubicBezTo>
                            <a:cubicBezTo>
                              <a:pt x="2127313" y="844129"/>
                              <a:pt x="2160474" y="943398"/>
                              <a:pt x="2145552" y="1119115"/>
                            </a:cubicBezTo>
                            <a:cubicBezTo>
                              <a:pt x="2130630" y="1294832"/>
                              <a:pt x="2138970" y="1514051"/>
                              <a:pt x="2145552" y="1707783"/>
                            </a:cubicBezTo>
                            <a:cubicBezTo>
                              <a:pt x="2152134" y="1901515"/>
                              <a:pt x="2153697" y="2147083"/>
                              <a:pt x="2145552" y="2471110"/>
                            </a:cubicBezTo>
                            <a:cubicBezTo>
                              <a:pt x="2137407" y="2795137"/>
                              <a:pt x="2133854" y="2784198"/>
                              <a:pt x="2145552" y="2943338"/>
                            </a:cubicBezTo>
                            <a:cubicBezTo>
                              <a:pt x="2157250" y="3102478"/>
                              <a:pt x="2132728" y="3527589"/>
                              <a:pt x="2145552" y="3706665"/>
                            </a:cubicBezTo>
                            <a:cubicBezTo>
                              <a:pt x="2158376" y="3885741"/>
                              <a:pt x="2153652" y="4152205"/>
                              <a:pt x="2145552" y="4411772"/>
                            </a:cubicBezTo>
                            <a:cubicBezTo>
                              <a:pt x="2137452" y="4671339"/>
                              <a:pt x="2172418" y="4820871"/>
                              <a:pt x="2145552" y="5175100"/>
                            </a:cubicBezTo>
                            <a:cubicBezTo>
                              <a:pt x="2118686" y="5529329"/>
                              <a:pt x="2121298" y="5505592"/>
                              <a:pt x="2145552" y="5821987"/>
                            </a:cubicBezTo>
                            <a:cubicBezTo>
                              <a:pt x="2145404" y="5822557"/>
                              <a:pt x="2145210" y="5823286"/>
                              <a:pt x="2145164" y="5823909"/>
                            </a:cubicBezTo>
                            <a:cubicBezTo>
                              <a:pt x="2141523" y="5939041"/>
                              <a:pt x="2140716" y="6052550"/>
                              <a:pt x="2145164" y="6244456"/>
                            </a:cubicBezTo>
                            <a:cubicBezTo>
                              <a:pt x="2143645" y="6293490"/>
                              <a:pt x="2174701" y="6326317"/>
                              <a:pt x="2209377" y="6341331"/>
                            </a:cubicBezTo>
                            <a:cubicBezTo>
                              <a:pt x="2218997" y="6343637"/>
                              <a:pt x="2223537" y="6343608"/>
                              <a:pt x="2232366" y="6345972"/>
                            </a:cubicBezTo>
                            <a:cubicBezTo>
                              <a:pt x="2232426" y="6346711"/>
                              <a:pt x="2232390" y="6347284"/>
                              <a:pt x="2232366" y="6348412"/>
                            </a:cubicBezTo>
                            <a:cubicBezTo>
                              <a:pt x="2295767" y="6343426"/>
                              <a:pt x="2311354" y="6354163"/>
                              <a:pt x="2366525" y="6348412"/>
                            </a:cubicBezTo>
                            <a:cubicBezTo>
                              <a:pt x="2366503" y="6348858"/>
                              <a:pt x="2366556" y="6349022"/>
                              <a:pt x="2366525" y="6349594"/>
                            </a:cubicBezTo>
                            <a:cubicBezTo>
                              <a:pt x="2374161" y="6349887"/>
                              <a:pt x="2376724" y="6348932"/>
                              <a:pt x="2384222" y="6349594"/>
                            </a:cubicBezTo>
                            <a:cubicBezTo>
                              <a:pt x="2443845" y="6347433"/>
                              <a:pt x="2487705" y="6390812"/>
                              <a:pt x="2489359" y="6454731"/>
                            </a:cubicBezTo>
                            <a:cubicBezTo>
                              <a:pt x="2488556" y="6460160"/>
                              <a:pt x="2489481" y="6467823"/>
                              <a:pt x="2489359" y="6475378"/>
                            </a:cubicBezTo>
                            <a:cubicBezTo>
                              <a:pt x="2489647" y="6475418"/>
                              <a:pt x="2489900" y="6475367"/>
                              <a:pt x="2490316" y="6475378"/>
                            </a:cubicBezTo>
                            <a:cubicBezTo>
                              <a:pt x="2489430" y="6509921"/>
                              <a:pt x="2493739" y="6532400"/>
                              <a:pt x="2490316" y="6569462"/>
                            </a:cubicBezTo>
                            <a:cubicBezTo>
                              <a:pt x="2485520" y="6623623"/>
                              <a:pt x="2450138" y="6674071"/>
                              <a:pt x="2385179" y="6674599"/>
                            </a:cubicBezTo>
                            <a:cubicBezTo>
                              <a:pt x="2379293" y="6674908"/>
                              <a:pt x="2373765" y="6674550"/>
                              <a:pt x="2366525" y="6674599"/>
                            </a:cubicBezTo>
                            <a:cubicBezTo>
                              <a:pt x="2366524" y="6674611"/>
                              <a:pt x="2366525" y="6674623"/>
                              <a:pt x="2366525" y="6674644"/>
                            </a:cubicBezTo>
                            <a:cubicBezTo>
                              <a:pt x="2238560" y="6677595"/>
                              <a:pt x="2150768" y="6674753"/>
                              <a:pt x="2087378" y="6674644"/>
                            </a:cubicBezTo>
                            <a:cubicBezTo>
                              <a:pt x="2087377" y="6674627"/>
                              <a:pt x="2087379" y="6674619"/>
                              <a:pt x="2087378" y="6674598"/>
                            </a:cubicBezTo>
                            <a:cubicBezTo>
                              <a:pt x="1948283" y="6667739"/>
                              <a:pt x="1609842" y="6701483"/>
                              <a:pt x="1419873" y="6674598"/>
                            </a:cubicBezTo>
                            <a:cubicBezTo>
                              <a:pt x="1416959" y="6673936"/>
                              <a:pt x="1414162" y="6673755"/>
                              <a:pt x="1412295" y="6673068"/>
                            </a:cubicBezTo>
                            <a:cubicBezTo>
                              <a:pt x="1221291" y="6658425"/>
                              <a:pt x="1159181" y="6666062"/>
                              <a:pt x="983899" y="6673068"/>
                            </a:cubicBezTo>
                            <a:cubicBezTo>
                              <a:pt x="808617" y="6680074"/>
                              <a:pt x="731991" y="6651661"/>
                              <a:pt x="484888" y="6673068"/>
                            </a:cubicBezTo>
                            <a:cubicBezTo>
                              <a:pt x="237785" y="6694475"/>
                              <a:pt x="103344" y="6682696"/>
                              <a:pt x="0" y="6673068"/>
                            </a:cubicBezTo>
                            <a:cubicBezTo>
                              <a:pt x="-12740" y="6469630"/>
                              <a:pt x="-19496" y="6381484"/>
                              <a:pt x="0" y="6205953"/>
                            </a:cubicBezTo>
                            <a:cubicBezTo>
                              <a:pt x="19496" y="6030423"/>
                              <a:pt x="-13933" y="5699363"/>
                              <a:pt x="0" y="5471916"/>
                            </a:cubicBezTo>
                            <a:cubicBezTo>
                              <a:pt x="13933" y="5244469"/>
                              <a:pt x="25997" y="5161630"/>
                              <a:pt x="0" y="4871340"/>
                            </a:cubicBezTo>
                            <a:cubicBezTo>
                              <a:pt x="-25997" y="4581050"/>
                              <a:pt x="-25868" y="4405392"/>
                              <a:pt x="0" y="4137302"/>
                            </a:cubicBezTo>
                            <a:cubicBezTo>
                              <a:pt x="25868" y="3869212"/>
                              <a:pt x="17032" y="3780399"/>
                              <a:pt x="0" y="3536726"/>
                            </a:cubicBezTo>
                            <a:cubicBezTo>
                              <a:pt x="-17032" y="3293053"/>
                              <a:pt x="-38346" y="3010095"/>
                              <a:pt x="0" y="2735958"/>
                            </a:cubicBezTo>
                            <a:cubicBezTo>
                              <a:pt x="38346" y="2461821"/>
                              <a:pt x="-25455" y="2219100"/>
                              <a:pt x="0" y="1935190"/>
                            </a:cubicBezTo>
                            <a:cubicBezTo>
                              <a:pt x="25455" y="1651280"/>
                              <a:pt x="-21150" y="1513039"/>
                              <a:pt x="0" y="1267883"/>
                            </a:cubicBezTo>
                            <a:cubicBezTo>
                              <a:pt x="21150" y="1022727"/>
                              <a:pt x="7967" y="1016878"/>
                              <a:pt x="0" y="800768"/>
                            </a:cubicBezTo>
                            <a:cubicBezTo>
                              <a:pt x="-7967" y="584658"/>
                              <a:pt x="29640" y="1737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  <p:pic>
            <p:nvPicPr>
              <p:cNvPr id="104" name="Grafik 10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1B5900-9FAE-43E0-AE10-205DD3F48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0B093F48-DAA4-4A99-A32C-891FB3925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66" y="204636"/>
              <a:ext cx="1633771" cy="305602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25365D53-9414-4FA7-912D-87EE20EACB30}"/>
              </a:ext>
            </a:extLst>
          </p:cNvPr>
          <p:cNvSpPr txBox="1"/>
          <p:nvPr/>
        </p:nvSpPr>
        <p:spPr>
          <a:xfrm>
            <a:off x="131919" y="1946431"/>
            <a:ext cx="1318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START COUNTING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460274F5-EE5A-4633-A4F6-40CBFB8BCE01}"/>
              </a:ext>
            </a:extLst>
          </p:cNvPr>
          <p:cNvGrpSpPr/>
          <p:nvPr/>
        </p:nvGrpSpPr>
        <p:grpSpPr>
          <a:xfrm>
            <a:off x="239237" y="2227572"/>
            <a:ext cx="1640842" cy="264074"/>
            <a:chOff x="239237" y="2272707"/>
            <a:chExt cx="1640842" cy="264074"/>
          </a:xfrm>
        </p:grpSpPr>
        <p:sp>
          <p:nvSpPr>
            <p:cNvPr id="98" name="Flussdiagramm: Alternativer Prozess 97">
              <a:hlinkClick r:id="rId12" action="ppaction://hlinksldjump"/>
              <a:extLst>
                <a:ext uri="{FF2B5EF4-FFF2-40B4-BE49-F238E27FC236}">
                  <a16:creationId xmlns:a16="http://schemas.microsoft.com/office/drawing/2014/main" id="{F361EF3B-6C23-44F9-A90B-8FB71DF30BCE}"/>
                </a:ext>
              </a:extLst>
            </p:cNvPr>
            <p:cNvSpPr/>
            <p:nvPr/>
          </p:nvSpPr>
          <p:spPr>
            <a:xfrm>
              <a:off x="239237" y="2278874"/>
              <a:ext cx="771643" cy="257907"/>
            </a:xfrm>
            <a:prstGeom prst="flowChartAlternateProcess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LEFT</a:t>
              </a:r>
            </a:p>
          </p:txBody>
        </p:sp>
        <p:sp>
          <p:nvSpPr>
            <p:cNvPr id="99" name="Flussdiagramm: Alternativer Prozess 98">
              <a:extLst>
                <a:ext uri="{FF2B5EF4-FFF2-40B4-BE49-F238E27FC236}">
                  <a16:creationId xmlns:a16="http://schemas.microsoft.com/office/drawing/2014/main" id="{19E483A4-8B74-46B2-A4DA-9F90E2321834}"/>
                </a:ext>
              </a:extLst>
            </p:cNvPr>
            <p:cNvSpPr/>
            <p:nvPr/>
          </p:nvSpPr>
          <p:spPr>
            <a:xfrm>
              <a:off x="1108436" y="2272707"/>
              <a:ext cx="771643" cy="257907"/>
            </a:xfrm>
            <a:prstGeom prst="flowChartAlternateProcess">
              <a:avLst/>
            </a:prstGeom>
            <a:solidFill>
              <a:srgbClr val="062C50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</a:rPr>
                <a:t>RIGHT</a:t>
              </a:r>
            </a:p>
          </p:txBody>
        </p:sp>
      </p:grpSp>
      <p:sp>
        <p:nvSpPr>
          <p:cNvPr id="52" name="Textfeld 51">
            <a:extLst>
              <a:ext uri="{FF2B5EF4-FFF2-40B4-BE49-F238E27FC236}">
                <a16:creationId xmlns:a16="http://schemas.microsoft.com/office/drawing/2014/main" id="{1B0DDFD2-F98F-4D4A-A7B0-01B475B7D370}"/>
              </a:ext>
            </a:extLst>
          </p:cNvPr>
          <p:cNvSpPr txBox="1"/>
          <p:nvPr/>
        </p:nvSpPr>
        <p:spPr>
          <a:xfrm>
            <a:off x="129260" y="2783684"/>
            <a:ext cx="98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52E4F"/>
                </a:solidFill>
                <a:ea typeface="Verdana" panose="020B0604030504040204" pitchFamily="34" charset="0"/>
              </a:rPr>
              <a:t>EDIT NUMBER OF ROWS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07B1FAF0-D49A-40B9-8394-83A8B2EF012C}"/>
              </a:ext>
            </a:extLst>
          </p:cNvPr>
          <p:cNvGrpSpPr/>
          <p:nvPr/>
        </p:nvGrpSpPr>
        <p:grpSpPr>
          <a:xfrm flipH="1">
            <a:off x="1109389" y="2819434"/>
            <a:ext cx="315126" cy="315126"/>
            <a:chOff x="1568294" y="2733374"/>
            <a:chExt cx="168168" cy="168168"/>
          </a:xfrm>
        </p:grpSpPr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5DDB427E-D0DD-46EF-8EFD-FA05EAC7DCFD}"/>
                </a:ext>
              </a:extLst>
            </p:cNvPr>
            <p:cNvSpPr/>
            <p:nvPr/>
          </p:nvSpPr>
          <p:spPr>
            <a:xfrm>
              <a:off x="1568294" y="2733374"/>
              <a:ext cx="168168" cy="168168"/>
            </a:xfrm>
            <a:prstGeom prst="ellipse">
              <a:avLst/>
            </a:prstGeom>
            <a:solidFill>
              <a:srgbClr val="6780A2"/>
            </a:solidFill>
            <a:ln w="38100">
              <a:solidFill>
                <a:srgbClr val="052E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2" name="Grafik 71">
              <a:extLst>
                <a:ext uri="{FF2B5EF4-FFF2-40B4-BE49-F238E27FC236}">
                  <a16:creationId xmlns:a16="http://schemas.microsoft.com/office/drawing/2014/main" id="{0A0C28E7-9C35-40A2-9199-E74812BC8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56" t="22470" r="35845" b="36131"/>
            <a:stretch/>
          </p:blipFill>
          <p:spPr>
            <a:xfrm>
              <a:off x="1607343" y="2769396"/>
              <a:ext cx="95250" cy="95250"/>
            </a:xfrm>
            <a:prstGeom prst="rect">
              <a:avLst/>
            </a:prstGeom>
          </p:spPr>
        </p:pic>
      </p:grpSp>
      <p:pic>
        <p:nvPicPr>
          <p:cNvPr id="70" name="Grafik 69">
            <a:extLst>
              <a:ext uri="{FF2B5EF4-FFF2-40B4-BE49-F238E27FC236}">
                <a16:creationId xmlns:a16="http://schemas.microsoft.com/office/drawing/2014/main" id="{1AF11651-C048-4835-87A7-07D4B47E018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32055" r="33768" b="44141"/>
          <a:stretch/>
        </p:blipFill>
        <p:spPr>
          <a:xfrm flipH="1">
            <a:off x="1600199" y="2928818"/>
            <a:ext cx="205261" cy="102630"/>
          </a:xfrm>
          <a:prstGeom prst="rect">
            <a:avLst/>
          </a:prstGeom>
        </p:spPr>
      </p:pic>
      <p:sp>
        <p:nvSpPr>
          <p:cNvPr id="58" name="Textfeld 57">
            <a:extLst>
              <a:ext uri="{FF2B5EF4-FFF2-40B4-BE49-F238E27FC236}">
                <a16:creationId xmlns:a16="http://schemas.microsoft.com/office/drawing/2014/main" id="{FC71356B-1979-4CE4-A71F-39B296E8A7D6}"/>
              </a:ext>
            </a:extLst>
          </p:cNvPr>
          <p:cNvSpPr txBox="1"/>
          <p:nvPr/>
        </p:nvSpPr>
        <p:spPr>
          <a:xfrm>
            <a:off x="557841" y="5606879"/>
            <a:ext cx="1487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52E4F"/>
                </a:solidFill>
                <a:ea typeface="Verdana" panose="020B0604030504040204" pitchFamily="34" charset="0"/>
              </a:rPr>
              <a:t>MARK WHEELCHAIR PLACE , EMPTY SPACE OR ENTRANCE WITH CLICK ON THE SEAT</a:t>
            </a:r>
            <a:endParaRPr lang="de-DE" sz="1000" b="1" dirty="0">
              <a:solidFill>
                <a:srgbClr val="052E4F"/>
              </a:solidFill>
              <a:ea typeface="Verdana" panose="020B0604030504040204" pitchFamily="34" charset="0"/>
            </a:endParaRP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5C3E7ACB-81AC-4FE1-9D67-C40486EF56E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24099" y="5689103"/>
            <a:ext cx="264922" cy="264922"/>
          </a:xfrm>
          <a:prstGeom prst="rect">
            <a:avLst/>
          </a:prstGeom>
        </p:spPr>
      </p:pic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E518CF95-D353-43AC-B546-AA4B622D57EF}"/>
              </a:ext>
            </a:extLst>
          </p:cNvPr>
          <p:cNvGrpSpPr/>
          <p:nvPr/>
        </p:nvGrpSpPr>
        <p:grpSpPr>
          <a:xfrm>
            <a:off x="1540805" y="2818109"/>
            <a:ext cx="315126" cy="315126"/>
            <a:chOff x="1596718" y="2517858"/>
            <a:chExt cx="315126" cy="315126"/>
          </a:xfrm>
          <a:solidFill>
            <a:schemeClr val="bg1">
              <a:lumMod val="85000"/>
            </a:schemeClr>
          </a:solidFill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3126A5BB-E79F-4D6D-B772-C684B2CD4726}"/>
                </a:ext>
              </a:extLst>
            </p:cNvPr>
            <p:cNvSpPr/>
            <p:nvPr/>
          </p:nvSpPr>
          <p:spPr>
            <a:xfrm flipH="1">
              <a:off x="1596718" y="2517858"/>
              <a:ext cx="315126" cy="315126"/>
            </a:xfrm>
            <a:prstGeom prst="ellipse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12" name="Grafik 111">
              <a:extLst>
                <a:ext uri="{FF2B5EF4-FFF2-40B4-BE49-F238E27FC236}">
                  <a16:creationId xmlns:a16="http://schemas.microsoft.com/office/drawing/2014/main" id="{94D5054C-A967-426D-8E68-E5C9D62899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23" t="32055" r="33768" b="44141"/>
            <a:stretch/>
          </p:blipFill>
          <p:spPr>
            <a:xfrm flipH="1">
              <a:off x="1656112" y="2628567"/>
              <a:ext cx="205261" cy="1026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326654B5-1694-4DAB-867B-E982F297043F}"/>
              </a:ext>
            </a:extLst>
          </p:cNvPr>
          <p:cNvGrpSpPr/>
          <p:nvPr/>
        </p:nvGrpSpPr>
        <p:grpSpPr>
          <a:xfrm>
            <a:off x="132813" y="3476329"/>
            <a:ext cx="1749084" cy="251860"/>
            <a:chOff x="131045" y="3692866"/>
            <a:chExt cx="1749084" cy="251860"/>
          </a:xfrm>
        </p:grpSpPr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6C8E572B-A2F1-458D-AD7B-ED007D3EDA2B}"/>
                </a:ext>
              </a:extLst>
            </p:cNvPr>
            <p:cNvSpPr/>
            <p:nvPr/>
          </p:nvSpPr>
          <p:spPr>
            <a:xfrm rot="10800000" flipH="1">
              <a:off x="1424384" y="3692866"/>
              <a:ext cx="455745" cy="251860"/>
            </a:xfrm>
            <a:custGeom>
              <a:avLst/>
              <a:gdLst>
                <a:gd name="connsiteX0" fmla="*/ 125930 w 455745"/>
                <a:gd name="connsiteY0" fmla="*/ 251860 h 251860"/>
                <a:gd name="connsiteX1" fmla="*/ 203885 w 455745"/>
                <a:gd name="connsiteY1" fmla="*/ 251860 h 251860"/>
                <a:gd name="connsiteX2" fmla="*/ 251860 w 455745"/>
                <a:gd name="connsiteY2" fmla="*/ 251860 h 251860"/>
                <a:gd name="connsiteX3" fmla="*/ 329815 w 455745"/>
                <a:gd name="connsiteY3" fmla="*/ 251860 h 251860"/>
                <a:gd name="connsiteX4" fmla="*/ 455745 w 455745"/>
                <a:gd name="connsiteY4" fmla="*/ 125930 h 251860"/>
                <a:gd name="connsiteX5" fmla="*/ 329815 w 455745"/>
                <a:gd name="connsiteY5" fmla="*/ 0 h 251860"/>
                <a:gd name="connsiteX6" fmla="*/ 251860 w 455745"/>
                <a:gd name="connsiteY6" fmla="*/ 0 h 251860"/>
                <a:gd name="connsiteX7" fmla="*/ 203885 w 455745"/>
                <a:gd name="connsiteY7" fmla="*/ 0 h 251860"/>
                <a:gd name="connsiteX8" fmla="*/ 125930 w 455745"/>
                <a:gd name="connsiteY8" fmla="*/ 0 h 251860"/>
                <a:gd name="connsiteX9" fmla="*/ 0 w 455745"/>
                <a:gd name="connsiteY9" fmla="*/ 125930 h 251860"/>
                <a:gd name="connsiteX10" fmla="*/ 125930 w 455745"/>
                <a:gd name="connsiteY10" fmla="*/ 25186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251860"/>
                  </a:moveTo>
                  <a:lnTo>
                    <a:pt x="203885" y="251860"/>
                  </a:lnTo>
                  <a:lnTo>
                    <a:pt x="251860" y="251860"/>
                  </a:lnTo>
                  <a:lnTo>
                    <a:pt x="329815" y="251860"/>
                  </a:lnTo>
                  <a:cubicBezTo>
                    <a:pt x="399364" y="251860"/>
                    <a:pt x="455745" y="195479"/>
                    <a:pt x="455745" y="125930"/>
                  </a:cubicBezTo>
                  <a:cubicBezTo>
                    <a:pt x="455745" y="56381"/>
                    <a:pt x="399364" y="0"/>
                    <a:pt x="329815" y="0"/>
                  </a:cubicBezTo>
                  <a:lnTo>
                    <a:pt x="251860" y="0"/>
                  </a:lnTo>
                  <a:lnTo>
                    <a:pt x="203885" y="0"/>
                  </a:lnTo>
                  <a:lnTo>
                    <a:pt x="125930" y="0"/>
                  </a:lnTo>
                  <a:cubicBezTo>
                    <a:pt x="56381" y="0"/>
                    <a:pt x="0" y="56381"/>
                    <a:pt x="0" y="125930"/>
                  </a:cubicBezTo>
                  <a:cubicBezTo>
                    <a:pt x="0" y="195479"/>
                    <a:pt x="56381" y="251860"/>
                    <a:pt x="125930" y="2518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39" name="Flussdiagramm: Verbinder 138">
              <a:extLst>
                <a:ext uri="{FF2B5EF4-FFF2-40B4-BE49-F238E27FC236}">
                  <a16:creationId xmlns:a16="http://schemas.microsoft.com/office/drawing/2014/main" id="{BF4803D8-AB8F-4F3E-988A-2163D8CE141F}"/>
                </a:ext>
              </a:extLst>
            </p:cNvPr>
            <p:cNvSpPr/>
            <p:nvPr/>
          </p:nvSpPr>
          <p:spPr>
            <a:xfrm flipH="1">
              <a:off x="1633633" y="3703595"/>
              <a:ext cx="232666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0" name="Textfeld 139">
              <a:extLst>
                <a:ext uri="{FF2B5EF4-FFF2-40B4-BE49-F238E27FC236}">
                  <a16:creationId xmlns:a16="http://schemas.microsoft.com/office/drawing/2014/main" id="{348FEBF4-174F-4E18-9383-F1A857D4FB71}"/>
                </a:ext>
              </a:extLst>
            </p:cNvPr>
            <p:cNvSpPr txBox="1"/>
            <p:nvPr/>
          </p:nvSpPr>
          <p:spPr>
            <a:xfrm>
              <a:off x="131045" y="3693671"/>
              <a:ext cx="11598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SEAT NUMBERS</a:t>
              </a: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88B6761-BD7B-41E6-80C0-CD9CC6A416D1}"/>
              </a:ext>
            </a:extLst>
          </p:cNvPr>
          <p:cNvGrpSpPr/>
          <p:nvPr/>
        </p:nvGrpSpPr>
        <p:grpSpPr>
          <a:xfrm>
            <a:off x="129769" y="4421242"/>
            <a:ext cx="1750272" cy="251860"/>
            <a:chOff x="129769" y="4120991"/>
            <a:chExt cx="1750272" cy="251860"/>
          </a:xfrm>
        </p:grpSpPr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8B1CDC00-6ECD-4587-BB7A-F1322EDA54A6}"/>
                </a:ext>
              </a:extLst>
            </p:cNvPr>
            <p:cNvSpPr txBox="1"/>
            <p:nvPr/>
          </p:nvSpPr>
          <p:spPr>
            <a:xfrm>
              <a:off x="129769" y="4124584"/>
              <a:ext cx="11598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ROW NUMBERS</a:t>
              </a:r>
            </a:p>
          </p:txBody>
        </p: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1E751A45-2076-4AEA-B811-36D67860E420}"/>
                </a:ext>
              </a:extLst>
            </p:cNvPr>
            <p:cNvGrpSpPr/>
            <p:nvPr/>
          </p:nvGrpSpPr>
          <p:grpSpPr>
            <a:xfrm>
              <a:off x="1424296" y="4120991"/>
              <a:ext cx="455745" cy="251860"/>
              <a:chOff x="1424296" y="4120991"/>
              <a:chExt cx="455745" cy="251860"/>
            </a:xfrm>
          </p:grpSpPr>
          <p:sp>
            <p:nvSpPr>
              <p:cNvPr id="142" name="Freihandform: Form 141">
                <a:extLst>
                  <a:ext uri="{FF2B5EF4-FFF2-40B4-BE49-F238E27FC236}">
                    <a16:creationId xmlns:a16="http://schemas.microsoft.com/office/drawing/2014/main" id="{E47EF7EB-2728-465B-9730-B92F1437B2FA}"/>
                  </a:ext>
                </a:extLst>
              </p:cNvPr>
              <p:cNvSpPr/>
              <p:nvPr/>
            </p:nvSpPr>
            <p:spPr>
              <a:xfrm rot="10800000" flipH="1">
                <a:off x="1424296" y="4120991"/>
                <a:ext cx="455745" cy="251860"/>
              </a:xfrm>
              <a:custGeom>
                <a:avLst/>
                <a:gdLst>
                  <a:gd name="connsiteX0" fmla="*/ 125930 w 455745"/>
                  <a:gd name="connsiteY0" fmla="*/ 251860 h 251860"/>
                  <a:gd name="connsiteX1" fmla="*/ 203885 w 455745"/>
                  <a:gd name="connsiteY1" fmla="*/ 251860 h 251860"/>
                  <a:gd name="connsiteX2" fmla="*/ 251860 w 455745"/>
                  <a:gd name="connsiteY2" fmla="*/ 251860 h 251860"/>
                  <a:gd name="connsiteX3" fmla="*/ 329815 w 455745"/>
                  <a:gd name="connsiteY3" fmla="*/ 251860 h 251860"/>
                  <a:gd name="connsiteX4" fmla="*/ 455745 w 455745"/>
                  <a:gd name="connsiteY4" fmla="*/ 125930 h 251860"/>
                  <a:gd name="connsiteX5" fmla="*/ 329815 w 455745"/>
                  <a:gd name="connsiteY5" fmla="*/ 0 h 251860"/>
                  <a:gd name="connsiteX6" fmla="*/ 251860 w 455745"/>
                  <a:gd name="connsiteY6" fmla="*/ 0 h 251860"/>
                  <a:gd name="connsiteX7" fmla="*/ 203885 w 455745"/>
                  <a:gd name="connsiteY7" fmla="*/ 0 h 251860"/>
                  <a:gd name="connsiteX8" fmla="*/ 125930 w 455745"/>
                  <a:gd name="connsiteY8" fmla="*/ 0 h 251860"/>
                  <a:gd name="connsiteX9" fmla="*/ 0 w 455745"/>
                  <a:gd name="connsiteY9" fmla="*/ 125930 h 251860"/>
                  <a:gd name="connsiteX10" fmla="*/ 125930 w 455745"/>
                  <a:gd name="connsiteY10" fmla="*/ 251860 h 25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5745" h="251860">
                    <a:moveTo>
                      <a:pt x="125930" y="251860"/>
                    </a:moveTo>
                    <a:lnTo>
                      <a:pt x="203885" y="251860"/>
                    </a:lnTo>
                    <a:lnTo>
                      <a:pt x="251860" y="251860"/>
                    </a:lnTo>
                    <a:lnTo>
                      <a:pt x="329815" y="251860"/>
                    </a:lnTo>
                    <a:cubicBezTo>
                      <a:pt x="399364" y="251860"/>
                      <a:pt x="455745" y="195479"/>
                      <a:pt x="455745" y="125930"/>
                    </a:cubicBezTo>
                    <a:cubicBezTo>
                      <a:pt x="455745" y="56381"/>
                      <a:pt x="399364" y="0"/>
                      <a:pt x="329815" y="0"/>
                    </a:cubicBezTo>
                    <a:lnTo>
                      <a:pt x="251860" y="0"/>
                    </a:lnTo>
                    <a:lnTo>
                      <a:pt x="203885" y="0"/>
                    </a:lnTo>
                    <a:lnTo>
                      <a:pt x="125930" y="0"/>
                    </a:lnTo>
                    <a:cubicBezTo>
                      <a:pt x="56381" y="0"/>
                      <a:pt x="0" y="56381"/>
                      <a:pt x="0" y="125930"/>
                    </a:cubicBezTo>
                    <a:cubicBezTo>
                      <a:pt x="0" y="195479"/>
                      <a:pt x="56381" y="251860"/>
                      <a:pt x="125930" y="2518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143" name="Flussdiagramm: Verbinder 142">
                <a:extLst>
                  <a:ext uri="{FF2B5EF4-FFF2-40B4-BE49-F238E27FC236}">
                    <a16:creationId xmlns:a16="http://schemas.microsoft.com/office/drawing/2014/main" id="{1D2225C2-CA40-4B0C-BA1B-958749CBE92A}"/>
                  </a:ext>
                </a:extLst>
              </p:cNvPr>
              <p:cNvSpPr/>
              <p:nvPr/>
            </p:nvSpPr>
            <p:spPr>
              <a:xfrm flipH="1">
                <a:off x="1633544" y="4131720"/>
                <a:ext cx="232667" cy="230911"/>
              </a:xfrm>
              <a:prstGeom prst="flowChartConnector">
                <a:avLst/>
              </a:prstGeom>
              <a:solidFill>
                <a:schemeClr val="bg1"/>
              </a:solidFill>
              <a:ln w="38100">
                <a:solidFill>
                  <a:srgbClr val="062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A17C71DD-FABD-4459-860C-4CBA4E9E3825}"/>
              </a:ext>
            </a:extLst>
          </p:cNvPr>
          <p:cNvGrpSpPr/>
          <p:nvPr/>
        </p:nvGrpSpPr>
        <p:grpSpPr>
          <a:xfrm>
            <a:off x="129769" y="4826976"/>
            <a:ext cx="1752711" cy="400110"/>
            <a:chOff x="129769" y="4544831"/>
            <a:chExt cx="1752711" cy="400110"/>
          </a:xfrm>
        </p:grpSpPr>
        <p:sp>
          <p:nvSpPr>
            <p:cNvPr id="145" name="Textfeld 144">
              <a:extLst>
                <a:ext uri="{FF2B5EF4-FFF2-40B4-BE49-F238E27FC236}">
                  <a16:creationId xmlns:a16="http://schemas.microsoft.com/office/drawing/2014/main" id="{9F7AA0B2-11C4-43FB-89BE-28917185C148}"/>
                </a:ext>
              </a:extLst>
            </p:cNvPr>
            <p:cNvSpPr txBox="1"/>
            <p:nvPr/>
          </p:nvSpPr>
          <p:spPr>
            <a:xfrm>
              <a:off x="129769" y="4544831"/>
              <a:ext cx="11598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LETTERS AS ROW NUMBERS</a:t>
              </a:r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32181D26-E62D-4B0B-8B73-80F82F1A23D5}"/>
                </a:ext>
              </a:extLst>
            </p:cNvPr>
            <p:cNvSpPr/>
            <p:nvPr/>
          </p:nvSpPr>
          <p:spPr>
            <a:xfrm>
              <a:off x="1426735" y="4611786"/>
              <a:ext cx="455745" cy="251860"/>
            </a:xfrm>
            <a:custGeom>
              <a:avLst/>
              <a:gdLst>
                <a:gd name="connsiteX0" fmla="*/ 125930 w 455745"/>
                <a:gd name="connsiteY0" fmla="*/ 0 h 251860"/>
                <a:gd name="connsiteX1" fmla="*/ 203885 w 455745"/>
                <a:gd name="connsiteY1" fmla="*/ 0 h 251860"/>
                <a:gd name="connsiteX2" fmla="*/ 251860 w 455745"/>
                <a:gd name="connsiteY2" fmla="*/ 0 h 251860"/>
                <a:gd name="connsiteX3" fmla="*/ 329815 w 455745"/>
                <a:gd name="connsiteY3" fmla="*/ 0 h 251860"/>
                <a:gd name="connsiteX4" fmla="*/ 455745 w 455745"/>
                <a:gd name="connsiteY4" fmla="*/ 125930 h 251860"/>
                <a:gd name="connsiteX5" fmla="*/ 329815 w 455745"/>
                <a:gd name="connsiteY5" fmla="*/ 251860 h 251860"/>
                <a:gd name="connsiteX6" fmla="*/ 251860 w 455745"/>
                <a:gd name="connsiteY6" fmla="*/ 251860 h 251860"/>
                <a:gd name="connsiteX7" fmla="*/ 203885 w 455745"/>
                <a:gd name="connsiteY7" fmla="*/ 251860 h 251860"/>
                <a:gd name="connsiteX8" fmla="*/ 125930 w 455745"/>
                <a:gd name="connsiteY8" fmla="*/ 251860 h 251860"/>
                <a:gd name="connsiteX9" fmla="*/ 0 w 455745"/>
                <a:gd name="connsiteY9" fmla="*/ 125930 h 251860"/>
                <a:gd name="connsiteX10" fmla="*/ 125930 w 455745"/>
                <a:gd name="connsiteY10" fmla="*/ 0 h 25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745" h="251860">
                  <a:moveTo>
                    <a:pt x="125930" y="0"/>
                  </a:moveTo>
                  <a:lnTo>
                    <a:pt x="203885" y="0"/>
                  </a:lnTo>
                  <a:lnTo>
                    <a:pt x="251860" y="0"/>
                  </a:lnTo>
                  <a:lnTo>
                    <a:pt x="329815" y="0"/>
                  </a:lnTo>
                  <a:cubicBezTo>
                    <a:pt x="399364" y="0"/>
                    <a:pt x="455745" y="56381"/>
                    <a:pt x="455745" y="125930"/>
                  </a:cubicBezTo>
                  <a:cubicBezTo>
                    <a:pt x="455745" y="195479"/>
                    <a:pt x="399364" y="251860"/>
                    <a:pt x="329815" y="251860"/>
                  </a:cubicBezTo>
                  <a:lnTo>
                    <a:pt x="251860" y="251860"/>
                  </a:lnTo>
                  <a:lnTo>
                    <a:pt x="203885" y="251860"/>
                  </a:lnTo>
                  <a:lnTo>
                    <a:pt x="125930" y="251860"/>
                  </a:lnTo>
                  <a:cubicBezTo>
                    <a:pt x="56381" y="251860"/>
                    <a:pt x="0" y="195479"/>
                    <a:pt x="0" y="125930"/>
                  </a:cubicBezTo>
                  <a:cubicBezTo>
                    <a:pt x="0" y="56381"/>
                    <a:pt x="56381" y="0"/>
                    <a:pt x="125930" y="0"/>
                  </a:cubicBezTo>
                  <a:close/>
                </a:path>
              </a:pathLst>
            </a:cu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47" name="Flussdiagramm: Verbinder 146">
              <a:extLst>
                <a:ext uri="{FF2B5EF4-FFF2-40B4-BE49-F238E27FC236}">
                  <a16:creationId xmlns:a16="http://schemas.microsoft.com/office/drawing/2014/main" id="{9BCCF786-C1F1-4D3D-8BD3-B045B3E1A9E6}"/>
                </a:ext>
              </a:extLst>
            </p:cNvPr>
            <p:cNvSpPr/>
            <p:nvPr/>
          </p:nvSpPr>
          <p:spPr>
            <a:xfrm>
              <a:off x="1440564" y="4622515"/>
              <a:ext cx="232667" cy="230911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036BD24-4DB5-4C2C-B1A4-6993FC12C945}"/>
              </a:ext>
            </a:extLst>
          </p:cNvPr>
          <p:cNvGrpSpPr/>
          <p:nvPr/>
        </p:nvGrpSpPr>
        <p:grpSpPr>
          <a:xfrm>
            <a:off x="132813" y="3882613"/>
            <a:ext cx="1747253" cy="400110"/>
            <a:chOff x="132813" y="3582362"/>
            <a:chExt cx="1747253" cy="400110"/>
          </a:xfrm>
        </p:grpSpPr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F0F4C76F-99F3-4C6E-A5ED-5D3D6D7A3DFA}"/>
                </a:ext>
              </a:extLst>
            </p:cNvPr>
            <p:cNvGrpSpPr/>
            <p:nvPr/>
          </p:nvGrpSpPr>
          <p:grpSpPr>
            <a:xfrm>
              <a:off x="1424321" y="3649067"/>
              <a:ext cx="455745" cy="251860"/>
              <a:chOff x="1424847" y="3180628"/>
              <a:chExt cx="455745" cy="251860"/>
            </a:xfrm>
            <a:solidFill>
              <a:srgbClr val="92D050"/>
            </a:solidFill>
          </p:grpSpPr>
          <p:sp>
            <p:nvSpPr>
              <p:cNvPr id="151" name="Freihandform: Form 150">
                <a:extLst>
                  <a:ext uri="{FF2B5EF4-FFF2-40B4-BE49-F238E27FC236}">
                    <a16:creationId xmlns:a16="http://schemas.microsoft.com/office/drawing/2014/main" id="{CE0FC38F-A824-468C-B59D-3D94A7239E1A}"/>
                  </a:ext>
                </a:extLst>
              </p:cNvPr>
              <p:cNvSpPr/>
              <p:nvPr/>
            </p:nvSpPr>
            <p:spPr>
              <a:xfrm flipH="1">
                <a:off x="1424847" y="3180628"/>
                <a:ext cx="455745" cy="251860"/>
              </a:xfrm>
              <a:custGeom>
                <a:avLst/>
                <a:gdLst>
                  <a:gd name="connsiteX0" fmla="*/ 125930 w 455745"/>
                  <a:gd name="connsiteY0" fmla="*/ 0 h 251860"/>
                  <a:gd name="connsiteX1" fmla="*/ 203885 w 455745"/>
                  <a:gd name="connsiteY1" fmla="*/ 0 h 251860"/>
                  <a:gd name="connsiteX2" fmla="*/ 251860 w 455745"/>
                  <a:gd name="connsiteY2" fmla="*/ 0 h 251860"/>
                  <a:gd name="connsiteX3" fmla="*/ 329815 w 455745"/>
                  <a:gd name="connsiteY3" fmla="*/ 0 h 251860"/>
                  <a:gd name="connsiteX4" fmla="*/ 455745 w 455745"/>
                  <a:gd name="connsiteY4" fmla="*/ 125930 h 251860"/>
                  <a:gd name="connsiteX5" fmla="*/ 329815 w 455745"/>
                  <a:gd name="connsiteY5" fmla="*/ 251860 h 251860"/>
                  <a:gd name="connsiteX6" fmla="*/ 251860 w 455745"/>
                  <a:gd name="connsiteY6" fmla="*/ 251860 h 251860"/>
                  <a:gd name="connsiteX7" fmla="*/ 203885 w 455745"/>
                  <a:gd name="connsiteY7" fmla="*/ 251860 h 251860"/>
                  <a:gd name="connsiteX8" fmla="*/ 125930 w 455745"/>
                  <a:gd name="connsiteY8" fmla="*/ 251860 h 251860"/>
                  <a:gd name="connsiteX9" fmla="*/ 0 w 455745"/>
                  <a:gd name="connsiteY9" fmla="*/ 125930 h 251860"/>
                  <a:gd name="connsiteX10" fmla="*/ 125930 w 455745"/>
                  <a:gd name="connsiteY10" fmla="*/ 0 h 25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5745" h="251860">
                    <a:moveTo>
                      <a:pt x="125930" y="0"/>
                    </a:moveTo>
                    <a:lnTo>
                      <a:pt x="203885" y="0"/>
                    </a:lnTo>
                    <a:lnTo>
                      <a:pt x="251860" y="0"/>
                    </a:lnTo>
                    <a:lnTo>
                      <a:pt x="329815" y="0"/>
                    </a:lnTo>
                    <a:cubicBezTo>
                      <a:pt x="399364" y="0"/>
                      <a:pt x="455745" y="56381"/>
                      <a:pt x="455745" y="125930"/>
                    </a:cubicBezTo>
                    <a:cubicBezTo>
                      <a:pt x="455745" y="195479"/>
                      <a:pt x="399364" y="251860"/>
                      <a:pt x="329815" y="251860"/>
                    </a:cubicBezTo>
                    <a:lnTo>
                      <a:pt x="251860" y="251860"/>
                    </a:lnTo>
                    <a:lnTo>
                      <a:pt x="203885" y="251860"/>
                    </a:lnTo>
                    <a:lnTo>
                      <a:pt x="125930" y="251860"/>
                    </a:lnTo>
                    <a:cubicBezTo>
                      <a:pt x="56381" y="251860"/>
                      <a:pt x="0" y="195479"/>
                      <a:pt x="0" y="125930"/>
                    </a:cubicBezTo>
                    <a:cubicBezTo>
                      <a:pt x="0" y="56381"/>
                      <a:pt x="56381" y="0"/>
                      <a:pt x="125930" y="0"/>
                    </a:cubicBez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152" name="Flussdiagramm: Verbinder 151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447EBE1D-889A-4EEB-B736-7855653B9833}"/>
                  </a:ext>
                </a:extLst>
              </p:cNvPr>
              <p:cNvSpPr/>
              <p:nvPr/>
            </p:nvSpPr>
            <p:spPr>
              <a:xfrm flipH="1">
                <a:off x="1438676" y="3191357"/>
                <a:ext cx="232667" cy="230911"/>
              </a:xfrm>
              <a:prstGeom prst="flowChartConnector">
                <a:avLst/>
              </a:prstGeom>
              <a:solidFill>
                <a:schemeClr val="bg1"/>
              </a:solidFill>
              <a:ln w="38100">
                <a:solidFill>
                  <a:srgbClr val="062C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50" name="Textfeld 149">
              <a:extLst>
                <a:ext uri="{FF2B5EF4-FFF2-40B4-BE49-F238E27FC236}">
                  <a16:creationId xmlns:a16="http://schemas.microsoft.com/office/drawing/2014/main" id="{3854C2C4-066B-43EC-B24F-134E7B9BF6A8}"/>
                </a:ext>
              </a:extLst>
            </p:cNvPr>
            <p:cNvSpPr txBox="1"/>
            <p:nvPr/>
          </p:nvSpPr>
          <p:spPr>
            <a:xfrm>
              <a:off x="132813" y="3582362"/>
              <a:ext cx="12832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solidFill>
                    <a:srgbClr val="052E4F"/>
                  </a:solidFill>
                  <a:ea typeface="Verdana" panose="020B0604030504040204" pitchFamily="34" charset="0"/>
                </a:rPr>
                <a:t>START COUNTING ANEW IN EACH ROW</a:t>
              </a:r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9F92B5F1-AEBF-44B2-B484-ED8946B7578A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96" name="Rechteck: abgerundete Ecken 95">
              <a:extLst>
                <a:ext uri="{FF2B5EF4-FFF2-40B4-BE49-F238E27FC236}">
                  <a16:creationId xmlns:a16="http://schemas.microsoft.com/office/drawing/2014/main" id="{5D8380C4-517B-4E01-A0D1-26A93C131F6F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7" name="Grafik 96">
              <a:extLst>
                <a:ext uri="{FF2B5EF4-FFF2-40B4-BE49-F238E27FC236}">
                  <a16:creationId xmlns:a16="http://schemas.microsoft.com/office/drawing/2014/main" id="{437B7391-578F-414A-B31E-7A7A3A623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sp>
        <p:nvSpPr>
          <p:cNvPr id="156" name="Textfeld 155">
            <a:extLst>
              <a:ext uri="{FF2B5EF4-FFF2-40B4-BE49-F238E27FC236}">
                <a16:creationId xmlns:a16="http://schemas.microsoft.com/office/drawing/2014/main" id="{E9344C93-554D-4A2B-9ECC-FB16FA9C0BF1}"/>
              </a:ext>
            </a:extLst>
          </p:cNvPr>
          <p:cNvSpPr txBox="1"/>
          <p:nvPr/>
        </p:nvSpPr>
        <p:spPr>
          <a:xfrm>
            <a:off x="141866" y="3129450"/>
            <a:ext cx="19035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6780A2"/>
                </a:solidFill>
              </a:rPr>
              <a:t>(number of seats same as previous row)</a:t>
            </a:r>
            <a:endParaRPr lang="de-DE" sz="800" dirty="0">
              <a:solidFill>
                <a:srgbClr val="6780A2"/>
              </a:solidFill>
            </a:endParaRPr>
          </a:p>
        </p:txBody>
      </p:sp>
      <p:grpSp>
        <p:nvGrpSpPr>
          <p:cNvPr id="162" name="Gruppieren 161">
            <a:extLst>
              <a:ext uri="{FF2B5EF4-FFF2-40B4-BE49-F238E27FC236}">
                <a16:creationId xmlns:a16="http://schemas.microsoft.com/office/drawing/2014/main" id="{39429A28-AE5D-4D50-99CB-C3064DF1C75E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163" name="Freihandform 23">
              <a:extLst>
                <a:ext uri="{FF2B5EF4-FFF2-40B4-BE49-F238E27FC236}">
                  <a16:creationId xmlns:a16="http://schemas.microsoft.com/office/drawing/2014/main" id="{CED3BB94-51B9-4AEC-8067-393EE290E1F3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64" name="Grafik 163">
              <a:hlinkClick r:id="rId22" action="ppaction://hlinksldjump"/>
              <a:extLst>
                <a:ext uri="{FF2B5EF4-FFF2-40B4-BE49-F238E27FC236}">
                  <a16:creationId xmlns:a16="http://schemas.microsoft.com/office/drawing/2014/main" id="{01359172-15E5-4E22-9EED-38BFE2A3C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sp>
        <p:nvSpPr>
          <p:cNvPr id="148" name="Textfeld 147">
            <a:extLst>
              <a:ext uri="{FF2B5EF4-FFF2-40B4-BE49-F238E27FC236}">
                <a16:creationId xmlns:a16="http://schemas.microsoft.com/office/drawing/2014/main" id="{710328BB-4850-44A6-A484-33825BD4716E}"/>
              </a:ext>
            </a:extLst>
          </p:cNvPr>
          <p:cNvSpPr txBox="1"/>
          <p:nvPr/>
        </p:nvSpPr>
        <p:spPr>
          <a:xfrm>
            <a:off x="130631" y="1021498"/>
            <a:ext cx="1749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  <a:ea typeface="Verdana" panose="020B0604030504040204" pitchFamily="34" charset="0"/>
              </a:rPr>
              <a:t>SEATING MAP KONFIG.</a:t>
            </a:r>
          </a:p>
        </p:txBody>
      </p: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A1EAD735-FD39-429C-A44E-9E1BBB585067}"/>
              </a:ext>
            </a:extLst>
          </p:cNvPr>
          <p:cNvGrpSpPr/>
          <p:nvPr/>
        </p:nvGrpSpPr>
        <p:grpSpPr>
          <a:xfrm>
            <a:off x="228821" y="1340749"/>
            <a:ext cx="494389" cy="494389"/>
            <a:chOff x="228821" y="1349422"/>
            <a:chExt cx="494389" cy="494389"/>
          </a:xfrm>
        </p:grpSpPr>
        <p:sp>
          <p:nvSpPr>
            <p:cNvPr id="165" name="Rechteck: abgerundete Ecken 164">
              <a:extLst>
                <a:ext uri="{FF2B5EF4-FFF2-40B4-BE49-F238E27FC236}">
                  <a16:creationId xmlns:a16="http://schemas.microsoft.com/office/drawing/2014/main" id="{6F8AD3DA-6964-4FAF-A95D-FCAFE3C0172C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SAVE</a:t>
              </a:r>
            </a:p>
          </p:txBody>
        </p:sp>
        <p:pic>
          <p:nvPicPr>
            <p:cNvPr id="166" name="Grafik 165">
              <a:extLst>
                <a:ext uri="{FF2B5EF4-FFF2-40B4-BE49-F238E27FC236}">
                  <a16:creationId xmlns:a16="http://schemas.microsoft.com/office/drawing/2014/main" id="{79F68CD4-230C-4867-A813-834FFAC66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167" name="Gruppieren 166">
            <a:extLst>
              <a:ext uri="{FF2B5EF4-FFF2-40B4-BE49-F238E27FC236}">
                <a16:creationId xmlns:a16="http://schemas.microsoft.com/office/drawing/2014/main" id="{E56BCE52-4F39-4C15-BFEB-B43204369B6F}"/>
              </a:ext>
            </a:extLst>
          </p:cNvPr>
          <p:cNvGrpSpPr/>
          <p:nvPr/>
        </p:nvGrpSpPr>
        <p:grpSpPr>
          <a:xfrm>
            <a:off x="799410" y="1343342"/>
            <a:ext cx="494389" cy="494390"/>
            <a:chOff x="799410" y="1352015"/>
            <a:chExt cx="494389" cy="494390"/>
          </a:xfrm>
        </p:grpSpPr>
        <p:sp>
          <p:nvSpPr>
            <p:cNvPr id="168" name="Rechteck: abgerundete Ecken 167">
              <a:extLst>
                <a:ext uri="{FF2B5EF4-FFF2-40B4-BE49-F238E27FC236}">
                  <a16:creationId xmlns:a16="http://schemas.microsoft.com/office/drawing/2014/main" id="{FAA8F608-D8AA-4D85-9ADE-11D90DC98C49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rgbClr val="062C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CONFIRM</a:t>
              </a:r>
              <a:endParaRPr lang="de-DE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169" name="Grafik 168">
              <a:extLst>
                <a:ext uri="{FF2B5EF4-FFF2-40B4-BE49-F238E27FC236}">
                  <a16:creationId xmlns:a16="http://schemas.microsoft.com/office/drawing/2014/main" id="{2006A7CB-B679-4CEF-A19C-192CFAF73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173" name="Textfeld 172">
            <a:extLst>
              <a:ext uri="{FF2B5EF4-FFF2-40B4-BE49-F238E27FC236}">
                <a16:creationId xmlns:a16="http://schemas.microsoft.com/office/drawing/2014/main" id="{2D5ABCE3-BB43-4CF3-A126-FE8DA4426ACB}"/>
              </a:ext>
            </a:extLst>
          </p:cNvPr>
          <p:cNvSpPr txBox="1"/>
          <p:nvPr/>
        </p:nvSpPr>
        <p:spPr>
          <a:xfrm>
            <a:off x="137939" y="661341"/>
            <a:ext cx="1276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062C50"/>
                </a:solidFill>
              </a:rPr>
              <a:t>WIFI DIRECT STATUS</a:t>
            </a:r>
          </a:p>
        </p:txBody>
      </p:sp>
      <p:pic>
        <p:nvPicPr>
          <p:cNvPr id="174" name="Grafik 173">
            <a:extLst>
              <a:ext uri="{FF2B5EF4-FFF2-40B4-BE49-F238E27FC236}">
                <a16:creationId xmlns:a16="http://schemas.microsoft.com/office/drawing/2014/main" id="{C1CF7670-F9FF-4B0E-99FF-5C3EFAFDAEA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175" name="DELETE">
            <a:extLst>
              <a:ext uri="{FF2B5EF4-FFF2-40B4-BE49-F238E27FC236}">
                <a16:creationId xmlns:a16="http://schemas.microsoft.com/office/drawing/2014/main" id="{05D7FE47-C9FB-42FD-A1C6-7FE44F921C2D}"/>
              </a:ext>
            </a:extLst>
          </p:cNvPr>
          <p:cNvGrpSpPr/>
          <p:nvPr/>
        </p:nvGrpSpPr>
        <p:grpSpPr>
          <a:xfrm>
            <a:off x="1368203" y="1340749"/>
            <a:ext cx="494389" cy="494389"/>
            <a:chOff x="1368203" y="1349422"/>
            <a:chExt cx="494389" cy="494389"/>
          </a:xfrm>
        </p:grpSpPr>
        <p:sp>
          <p:nvSpPr>
            <p:cNvPr id="176" name="Rechteck: abgerundete Ecken 175">
              <a:extLst>
                <a:ext uri="{FF2B5EF4-FFF2-40B4-BE49-F238E27FC236}">
                  <a16:creationId xmlns:a16="http://schemas.microsoft.com/office/drawing/2014/main" id="{026EA50D-6336-4E62-8BFD-1D1733F4E727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chemeClr val="bg1"/>
                  </a:solidFill>
                </a:rPr>
                <a:t>DELETE</a:t>
              </a:r>
            </a:p>
          </p:txBody>
        </p:sp>
        <p:pic>
          <p:nvPicPr>
            <p:cNvPr id="177" name="Grafik 176">
              <a:extLst>
                <a:ext uri="{FF2B5EF4-FFF2-40B4-BE49-F238E27FC236}">
                  <a16:creationId xmlns:a16="http://schemas.microsoft.com/office/drawing/2014/main" id="{E99F88EF-8B14-4A71-A757-88F25F0F6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178" name="Gruppieren 177">
            <a:extLst>
              <a:ext uri="{FF2B5EF4-FFF2-40B4-BE49-F238E27FC236}">
                <a16:creationId xmlns:a16="http://schemas.microsoft.com/office/drawing/2014/main" id="{1744DFCC-C51F-48E3-9072-3353DBF90D86}"/>
              </a:ext>
            </a:extLst>
          </p:cNvPr>
          <p:cNvGrpSpPr/>
          <p:nvPr/>
        </p:nvGrpSpPr>
        <p:grpSpPr>
          <a:xfrm>
            <a:off x="4203636" y="2222863"/>
            <a:ext cx="3839352" cy="1794162"/>
            <a:chOff x="4203636" y="2222863"/>
            <a:chExt cx="3839352" cy="1794162"/>
          </a:xfrm>
        </p:grpSpPr>
        <p:grpSp>
          <p:nvGrpSpPr>
            <p:cNvPr id="179" name="Gruppieren 178">
              <a:extLst>
                <a:ext uri="{FF2B5EF4-FFF2-40B4-BE49-F238E27FC236}">
                  <a16:creationId xmlns:a16="http://schemas.microsoft.com/office/drawing/2014/main" id="{1F2FE0E9-98C1-4EBD-ACF4-17EF32CE72B4}"/>
                </a:ext>
              </a:extLst>
            </p:cNvPr>
            <p:cNvGrpSpPr/>
            <p:nvPr/>
          </p:nvGrpSpPr>
          <p:grpSpPr>
            <a:xfrm>
              <a:off x="4203636" y="2222863"/>
              <a:ext cx="3839352" cy="1794162"/>
              <a:chOff x="4203636" y="2222863"/>
              <a:chExt cx="3839352" cy="1794162"/>
            </a:xfrm>
          </p:grpSpPr>
          <p:sp>
            <p:nvSpPr>
              <p:cNvPr id="182" name="Rechteck: abgerundete Ecken 181">
                <a:extLst>
                  <a:ext uri="{FF2B5EF4-FFF2-40B4-BE49-F238E27FC236}">
                    <a16:creationId xmlns:a16="http://schemas.microsoft.com/office/drawing/2014/main" id="{66172F67-BD70-4A45-B0D1-D68D4EF3583F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Textfeld 182">
                <a:extLst>
                  <a:ext uri="{FF2B5EF4-FFF2-40B4-BE49-F238E27FC236}">
                    <a16:creationId xmlns:a16="http://schemas.microsoft.com/office/drawing/2014/main" id="{03B271EE-3992-49CC-958C-6DA94E8FA72D}"/>
                  </a:ext>
                </a:extLst>
              </p:cNvPr>
              <p:cNvSpPr txBox="1"/>
              <p:nvPr/>
            </p:nvSpPr>
            <p:spPr>
              <a:xfrm>
                <a:off x="4203636" y="2519320"/>
                <a:ext cx="38393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</a:p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the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entire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Seating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Map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Konfig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. ?</a:t>
                </a:r>
              </a:p>
            </p:txBody>
          </p:sp>
          <p:pic>
            <p:nvPicPr>
              <p:cNvPr id="184" name="Grafik 183">
                <a:extLst>
                  <a:ext uri="{FF2B5EF4-FFF2-40B4-BE49-F238E27FC236}">
                    <a16:creationId xmlns:a16="http://schemas.microsoft.com/office/drawing/2014/main" id="{5FEFABE4-5430-498E-BD65-90F8E619C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180" name="Flussdiagramm: Alternativer Prozess 179">
              <a:hlinkClick r:id="rId35" action="ppaction://hlinksldjump"/>
              <a:extLst>
                <a:ext uri="{FF2B5EF4-FFF2-40B4-BE49-F238E27FC236}">
                  <a16:creationId xmlns:a16="http://schemas.microsoft.com/office/drawing/2014/main" id="{49667CC8-1561-4DF6-934A-1D36BF67602D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181" name="Flussdiagramm: Alternativer Prozess 180">
              <a:hlinkClick r:id="rId35" action="ppaction://hlinksldjump"/>
              <a:extLst>
                <a:ext uri="{FF2B5EF4-FFF2-40B4-BE49-F238E27FC236}">
                  <a16:creationId xmlns:a16="http://schemas.microsoft.com/office/drawing/2014/main" id="{1C02B637-93B9-46E4-AA8D-33BEB1F9AAA5}"/>
                </a:ext>
              </a:extLst>
            </p:cNvPr>
            <p:cNvSpPr/>
            <p:nvPr/>
          </p:nvSpPr>
          <p:spPr>
            <a:xfrm>
              <a:off x="4978401" y="3584697"/>
              <a:ext cx="2293908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all </a:t>
              </a:r>
              <a:r>
                <a:rPr lang="de-DE" sz="1200" b="1" dirty="0" err="1">
                  <a:solidFill>
                    <a:schemeClr val="bg1"/>
                  </a:solidFill>
                </a:rPr>
                <a:t>Detectors</a:t>
              </a:r>
              <a:endParaRPr lang="de-DE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5" name="CANCEL">
            <a:extLst>
              <a:ext uri="{FF2B5EF4-FFF2-40B4-BE49-F238E27FC236}">
                <a16:creationId xmlns:a16="http://schemas.microsoft.com/office/drawing/2014/main" id="{C91863F1-7DB8-46B6-9F4C-35210E3C5C8A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186" name="DELETE2">
            <a:extLst>
              <a:ext uri="{FF2B5EF4-FFF2-40B4-BE49-F238E27FC236}">
                <a16:creationId xmlns:a16="http://schemas.microsoft.com/office/drawing/2014/main" id="{CC6538C5-4B52-4917-A4F7-3AD12D433291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187" name="Rechteck: abgerundete Ecken 186">
              <a:extLst>
                <a:ext uri="{FF2B5EF4-FFF2-40B4-BE49-F238E27FC236}">
                  <a16:creationId xmlns:a16="http://schemas.microsoft.com/office/drawing/2014/main" id="{7821C85F-D4A9-4FBA-BC7D-DBDFC0A43F70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188" name="Grafik 187">
              <a:extLst>
                <a:ext uri="{FF2B5EF4-FFF2-40B4-BE49-F238E27FC236}">
                  <a16:creationId xmlns:a16="http://schemas.microsoft.com/office/drawing/2014/main" id="{15EF72C1-4ADC-4266-9E37-662999C22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86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5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5"/>
                  </p:tgtEl>
                </p:cond>
              </p:nextCondLst>
            </p:seq>
          </p:childTnLst>
        </p:cTn>
      </p:par>
    </p:tnLst>
    <p:bldLst>
      <p:bldP spid="185" grpId="0" animBg="1"/>
      <p:bldP spid="185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rafik 42">
            <a:extLst>
              <a:ext uri="{FF2B5EF4-FFF2-40B4-BE49-F238E27FC236}">
                <a16:creationId xmlns:a16="http://schemas.microsoft.com/office/drawing/2014/main" id="{CF042181-64A5-432B-870F-C7D4A29EA4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46" name="Flussdiagramm: Alternativer Prozess 45">
            <a:extLst>
              <a:ext uri="{FF2B5EF4-FFF2-40B4-BE49-F238E27FC236}">
                <a16:creationId xmlns:a16="http://schemas.microsoft.com/office/drawing/2014/main" id="{70438029-973E-4F56-9797-FC05FCFEFB4F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E8B14347-927B-49EC-8C2C-AE697DFB5106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C4A628A6-BA81-426D-9689-A28514FA35A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91" name="Textfeld 90">
            <a:extLst>
              <a:ext uri="{FF2B5EF4-FFF2-40B4-BE49-F238E27FC236}">
                <a16:creationId xmlns:a16="http://schemas.microsoft.com/office/drawing/2014/main" id="{737444D8-A5CD-4B14-A948-22AE68CF0FA1}"/>
              </a:ext>
            </a:extLst>
          </p:cNvPr>
          <p:cNvSpPr txBox="1"/>
          <p:nvPr/>
        </p:nvSpPr>
        <p:spPr>
          <a:xfrm>
            <a:off x="1259755" y="5479341"/>
            <a:ext cx="31290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A5EEAC3-9B67-4C89-B2A3-72A2F6DDDA2A}"/>
              </a:ext>
            </a:extLst>
          </p:cNvPr>
          <p:cNvSpPr/>
          <p:nvPr/>
        </p:nvSpPr>
        <p:spPr>
          <a:xfrm>
            <a:off x="1637794" y="5348126"/>
            <a:ext cx="744663" cy="677273"/>
          </a:xfrm>
          <a:prstGeom prst="roundRect">
            <a:avLst/>
          </a:prstGeom>
          <a:solidFill>
            <a:srgbClr val="003A8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5E1E6CD-286F-441C-A870-94E9B9928242}"/>
              </a:ext>
            </a:extLst>
          </p:cNvPr>
          <p:cNvSpPr/>
          <p:nvPr/>
        </p:nvSpPr>
        <p:spPr>
          <a:xfrm>
            <a:off x="2457115" y="5348124"/>
            <a:ext cx="744663" cy="6772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51397B4-42C9-4213-AF7A-BD22BA697FAB}"/>
              </a:ext>
            </a:extLst>
          </p:cNvPr>
          <p:cNvGrpSpPr/>
          <p:nvPr/>
        </p:nvGrpSpPr>
        <p:grpSpPr>
          <a:xfrm>
            <a:off x="1637794" y="5348130"/>
            <a:ext cx="1565433" cy="677273"/>
            <a:chOff x="228822" y="6241446"/>
            <a:chExt cx="299465" cy="142453"/>
          </a:xfrm>
          <a:solidFill>
            <a:srgbClr val="062C50"/>
          </a:solidFill>
        </p:grpSpPr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38C3534F-CE19-41D6-B72A-1211B502CE28}"/>
                </a:ext>
              </a:extLst>
            </p:cNvPr>
            <p:cNvSpPr/>
            <p:nvPr/>
          </p:nvSpPr>
          <p:spPr>
            <a:xfrm>
              <a:off x="228822" y="6241446"/>
              <a:ext cx="142453" cy="14245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9</a:t>
              </a:r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37672711-352C-4E67-B755-989D53513525}"/>
                </a:ext>
              </a:extLst>
            </p:cNvPr>
            <p:cNvSpPr/>
            <p:nvPr/>
          </p:nvSpPr>
          <p:spPr>
            <a:xfrm>
              <a:off x="385834" y="6241446"/>
              <a:ext cx="142453" cy="14245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</a:p>
          </p:txBody>
        </p:sp>
      </p:grpSp>
      <p:sp>
        <p:nvSpPr>
          <p:cNvPr id="34" name="Rechteck: abgerundete Ecken 33" hidden="1">
            <a:extLst>
              <a:ext uri="{FF2B5EF4-FFF2-40B4-BE49-F238E27FC236}">
                <a16:creationId xmlns:a16="http://schemas.microsoft.com/office/drawing/2014/main" id="{8F0AE18E-EFB5-409B-8DD0-12CBEC792D88}"/>
              </a:ext>
            </a:extLst>
          </p:cNvPr>
          <p:cNvSpPr/>
          <p:nvPr/>
        </p:nvSpPr>
        <p:spPr>
          <a:xfrm>
            <a:off x="3281595" y="5339850"/>
            <a:ext cx="744663" cy="6772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E66A797-1927-46E7-AAD6-C8F4F70E6A1F}"/>
              </a:ext>
            </a:extLst>
          </p:cNvPr>
          <p:cNvSpPr/>
          <p:nvPr/>
        </p:nvSpPr>
        <p:spPr>
          <a:xfrm>
            <a:off x="3281596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7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E34A215B-E08B-421B-A836-FDBD2D58E69D}"/>
              </a:ext>
            </a:extLst>
          </p:cNvPr>
          <p:cNvSpPr/>
          <p:nvPr/>
        </p:nvSpPr>
        <p:spPr>
          <a:xfrm>
            <a:off x="4097306" y="535072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BF564B64-0D91-4D7F-971C-827091B87A6B}"/>
              </a:ext>
            </a:extLst>
          </p:cNvPr>
          <p:cNvSpPr/>
          <p:nvPr/>
        </p:nvSpPr>
        <p:spPr>
          <a:xfrm>
            <a:off x="4920903" y="535071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6E47345F-6292-47D3-A436-A2A3954E1E47}"/>
              </a:ext>
            </a:extLst>
          </p:cNvPr>
          <p:cNvSpPr/>
          <p:nvPr/>
        </p:nvSpPr>
        <p:spPr>
          <a:xfrm>
            <a:off x="573639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A0510539-300C-48EA-BD2C-96098308E1D4}"/>
              </a:ext>
            </a:extLst>
          </p:cNvPr>
          <p:cNvSpPr/>
          <p:nvPr/>
        </p:nvSpPr>
        <p:spPr>
          <a:xfrm>
            <a:off x="655430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2CA5CBD-9E76-4C23-82E9-C8A10F3D5253}"/>
              </a:ext>
            </a:extLst>
          </p:cNvPr>
          <p:cNvSpPr/>
          <p:nvPr/>
        </p:nvSpPr>
        <p:spPr>
          <a:xfrm>
            <a:off x="7368549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E74E147-90FB-4F85-8AF2-087F5021165D}"/>
              </a:ext>
            </a:extLst>
          </p:cNvPr>
          <p:cNvSpPr/>
          <p:nvPr/>
        </p:nvSpPr>
        <p:spPr>
          <a:xfrm>
            <a:off x="8182794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F557E0B1-8745-4011-BF48-11F5B352A0DB}"/>
              </a:ext>
            </a:extLst>
          </p:cNvPr>
          <p:cNvSpPr/>
          <p:nvPr/>
        </p:nvSpPr>
        <p:spPr>
          <a:xfrm>
            <a:off x="9068154" y="5406376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ihandform: Form 36">
            <a:hlinkClick r:id="rId6" action="ppaction://hlinksldjump"/>
            <a:extLst>
              <a:ext uri="{FF2B5EF4-FFF2-40B4-BE49-F238E27FC236}">
                <a16:creationId xmlns:a16="http://schemas.microsoft.com/office/drawing/2014/main" id="{8617EB95-5B42-4F2D-96E4-328904A16DF8}"/>
              </a:ext>
            </a:extLst>
          </p:cNvPr>
          <p:cNvSpPr/>
          <p:nvPr/>
        </p:nvSpPr>
        <p:spPr>
          <a:xfrm>
            <a:off x="9013800" y="5357223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62073527-BB58-4590-AF3F-9CCDCDC7D913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177C88E2-F40E-4589-9334-1E39B918945B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14" name="Grafik 11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9FB2A4F-2EC3-406E-9462-216756D67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15" name="Kreuz 114">
                <a:extLst>
                  <a:ext uri="{FF2B5EF4-FFF2-40B4-BE49-F238E27FC236}">
                    <a16:creationId xmlns:a16="http://schemas.microsoft.com/office/drawing/2014/main" id="{EB5056D0-6B58-4065-9187-AFDB8B8F6E5C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B76EB954-9FCA-42C1-BB73-94341F548DFB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3" name="Grafik 112">
              <a:hlinkClick r:id="rId10" action="ppaction://hlinksldjump"/>
              <a:extLst>
                <a:ext uri="{FF2B5EF4-FFF2-40B4-BE49-F238E27FC236}">
                  <a16:creationId xmlns:a16="http://schemas.microsoft.com/office/drawing/2014/main" id="{85F9A762-CA97-4AA0-AA0E-599DB7950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5C5227CD-8083-408E-A395-13DEFB42EAC8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id="{91096166-0171-4769-93B2-865F409C354D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4F8E38BB-0391-4ABB-B2A1-228CA3159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17734878-623E-42F3-8555-4C8A4A14E9AA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45" name="Freihandform 23">
              <a:extLst>
                <a:ext uri="{FF2B5EF4-FFF2-40B4-BE49-F238E27FC236}">
                  <a16:creationId xmlns:a16="http://schemas.microsoft.com/office/drawing/2014/main" id="{67072BA2-7D61-4AF1-AF10-4562ADBEF70C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49" name="Grafik 48">
              <a:hlinkClick r:id="rId15" action="ppaction://hlinksldjump"/>
              <a:extLst>
                <a:ext uri="{FF2B5EF4-FFF2-40B4-BE49-F238E27FC236}">
                  <a16:creationId xmlns:a16="http://schemas.microsoft.com/office/drawing/2014/main" id="{F3C95296-3F3F-4F43-8B19-84F8BCA0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70D02D5-C547-4D2F-BF02-8CE72569EB00}"/>
              </a:ext>
            </a:extLst>
          </p:cNvPr>
          <p:cNvGrpSpPr/>
          <p:nvPr/>
        </p:nvGrpSpPr>
        <p:grpSpPr>
          <a:xfrm>
            <a:off x="610687" y="5338320"/>
            <a:ext cx="387735" cy="677273"/>
            <a:chOff x="610240" y="1470938"/>
            <a:chExt cx="387735" cy="677273"/>
          </a:xfrm>
        </p:grpSpPr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95C9128C-E0D2-4DB9-A98B-417689F758E1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022BA417-27E6-4B64-88D9-7146CAC6E13B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259CE975-91CC-4100-B14E-FB8713C55B6C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19947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rafik 42">
            <a:extLst>
              <a:ext uri="{FF2B5EF4-FFF2-40B4-BE49-F238E27FC236}">
                <a16:creationId xmlns:a16="http://schemas.microsoft.com/office/drawing/2014/main" id="{6F59595B-0631-4C3A-A719-37196FD5C2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47" name="Flussdiagramm: Alternativer Prozess 46">
            <a:extLst>
              <a:ext uri="{FF2B5EF4-FFF2-40B4-BE49-F238E27FC236}">
                <a16:creationId xmlns:a16="http://schemas.microsoft.com/office/drawing/2014/main" id="{2A9B2DC8-B67C-42AA-A441-4F0AD4800A67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988BFDE7-3CCB-4F99-992E-05A7EE567BB6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49" name="Grafik 48">
            <a:extLst>
              <a:ext uri="{FF2B5EF4-FFF2-40B4-BE49-F238E27FC236}">
                <a16:creationId xmlns:a16="http://schemas.microsoft.com/office/drawing/2014/main" id="{FCEA9D24-1877-4A9C-B3E1-018759611F6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91" name="Textfeld 90">
            <a:extLst>
              <a:ext uri="{FF2B5EF4-FFF2-40B4-BE49-F238E27FC236}">
                <a16:creationId xmlns:a16="http://schemas.microsoft.com/office/drawing/2014/main" id="{737444D8-A5CD-4B14-A948-22AE68CF0FA1}"/>
              </a:ext>
            </a:extLst>
          </p:cNvPr>
          <p:cNvSpPr txBox="1"/>
          <p:nvPr/>
        </p:nvSpPr>
        <p:spPr>
          <a:xfrm>
            <a:off x="1259755" y="5479341"/>
            <a:ext cx="31290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dirty="0">
                <a:solidFill>
                  <a:srgbClr val="062C50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lang="de-DE" dirty="0">
              <a:solidFill>
                <a:srgbClr val="062C50"/>
              </a:solidFill>
              <a:latin typeface="Droid"/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A5EEAC3-9B67-4C89-B2A3-72A2F6DDDA2A}"/>
              </a:ext>
            </a:extLst>
          </p:cNvPr>
          <p:cNvSpPr/>
          <p:nvPr/>
        </p:nvSpPr>
        <p:spPr>
          <a:xfrm>
            <a:off x="1637794" y="5348126"/>
            <a:ext cx="744663" cy="677273"/>
          </a:xfrm>
          <a:prstGeom prst="roundRect">
            <a:avLst/>
          </a:prstGeom>
          <a:solidFill>
            <a:srgbClr val="003A8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5E1E6CD-286F-441C-A870-94E9B9928242}"/>
              </a:ext>
            </a:extLst>
          </p:cNvPr>
          <p:cNvSpPr/>
          <p:nvPr/>
        </p:nvSpPr>
        <p:spPr>
          <a:xfrm>
            <a:off x="2457115" y="5348124"/>
            <a:ext cx="744663" cy="6772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51397B4-42C9-4213-AF7A-BD22BA697FAB}"/>
              </a:ext>
            </a:extLst>
          </p:cNvPr>
          <p:cNvGrpSpPr/>
          <p:nvPr/>
        </p:nvGrpSpPr>
        <p:grpSpPr>
          <a:xfrm>
            <a:off x="1637794" y="5348130"/>
            <a:ext cx="1565433" cy="677273"/>
            <a:chOff x="228822" y="6241446"/>
            <a:chExt cx="299465" cy="142453"/>
          </a:xfrm>
          <a:solidFill>
            <a:srgbClr val="062C50"/>
          </a:solidFill>
        </p:grpSpPr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38C3534F-CE19-41D6-B72A-1211B502CE28}"/>
                </a:ext>
              </a:extLst>
            </p:cNvPr>
            <p:cNvSpPr/>
            <p:nvPr/>
          </p:nvSpPr>
          <p:spPr>
            <a:xfrm>
              <a:off x="228822" y="6241446"/>
              <a:ext cx="142453" cy="14245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37672711-352C-4E67-B755-989D53513525}"/>
                </a:ext>
              </a:extLst>
            </p:cNvPr>
            <p:cNvSpPr/>
            <p:nvPr/>
          </p:nvSpPr>
          <p:spPr>
            <a:xfrm>
              <a:off x="385834" y="6241446"/>
              <a:ext cx="142453" cy="14245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</a:p>
          </p:txBody>
        </p:sp>
      </p:grpSp>
      <p:sp>
        <p:nvSpPr>
          <p:cNvPr id="34" name="Rechteck: abgerundete Ecken 33" hidden="1">
            <a:extLst>
              <a:ext uri="{FF2B5EF4-FFF2-40B4-BE49-F238E27FC236}">
                <a16:creationId xmlns:a16="http://schemas.microsoft.com/office/drawing/2014/main" id="{8F0AE18E-EFB5-409B-8DD0-12CBEC792D88}"/>
              </a:ext>
            </a:extLst>
          </p:cNvPr>
          <p:cNvSpPr/>
          <p:nvPr/>
        </p:nvSpPr>
        <p:spPr>
          <a:xfrm>
            <a:off x="3281595" y="5339850"/>
            <a:ext cx="744663" cy="6772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dirty="0">
                <a:solidFill>
                  <a:schemeClr val="bg1"/>
                </a:solidFill>
                <a:latin typeface="Calibri" panose="020F0502020204030204"/>
              </a:rPr>
              <a:t>+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E66A797-1927-46E7-AAD6-C8F4F70E6A1F}"/>
              </a:ext>
            </a:extLst>
          </p:cNvPr>
          <p:cNvSpPr/>
          <p:nvPr/>
        </p:nvSpPr>
        <p:spPr>
          <a:xfrm>
            <a:off x="3281596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6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E34A215B-E08B-421B-A836-FDBD2D58E69D}"/>
              </a:ext>
            </a:extLst>
          </p:cNvPr>
          <p:cNvSpPr/>
          <p:nvPr/>
        </p:nvSpPr>
        <p:spPr>
          <a:xfrm>
            <a:off x="4097306" y="535072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BF564B64-0D91-4D7F-971C-827091B87A6B}"/>
              </a:ext>
            </a:extLst>
          </p:cNvPr>
          <p:cNvSpPr/>
          <p:nvPr/>
        </p:nvSpPr>
        <p:spPr>
          <a:xfrm>
            <a:off x="4920903" y="535071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ea typeface="Cambria" panose="02040503050406030204" pitchFamily="18" charset="0"/>
              <a:cs typeface="Aldhabi" panose="01000000000000000000" pitchFamily="2" charset="-78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6E47345F-6292-47D3-A436-A2A3954E1E47}"/>
              </a:ext>
            </a:extLst>
          </p:cNvPr>
          <p:cNvSpPr/>
          <p:nvPr/>
        </p:nvSpPr>
        <p:spPr>
          <a:xfrm>
            <a:off x="573639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3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A0510539-300C-48EA-BD2C-96098308E1D4}"/>
              </a:ext>
            </a:extLst>
          </p:cNvPr>
          <p:cNvSpPr/>
          <p:nvPr/>
        </p:nvSpPr>
        <p:spPr>
          <a:xfrm>
            <a:off x="6554303" y="5348107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2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  <a:cs typeface="Aldhabi" panose="01000000000000000000" pitchFamily="2" charset="-78"/>
            </a:endParaRP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2CA5CBD-9E76-4C23-82E9-C8A10F3D5253}"/>
              </a:ext>
            </a:extLst>
          </p:cNvPr>
          <p:cNvSpPr/>
          <p:nvPr/>
        </p:nvSpPr>
        <p:spPr>
          <a:xfrm>
            <a:off x="7368549" y="5348102"/>
            <a:ext cx="744663" cy="677273"/>
          </a:xfrm>
          <a:prstGeom prst="roundRect">
            <a:avLst/>
          </a:prstGeom>
          <a:solidFill>
            <a:srgbClr val="062C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rPr>
              <a:t>1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"/>
            </a:endParaRPr>
          </a:p>
        </p:txBody>
      </p:sp>
      <p:sp>
        <p:nvSpPr>
          <p:cNvPr id="38" name="Freihandform: Form 37">
            <a:hlinkClick r:id="rId6" action="ppaction://hlinksldjump"/>
            <a:extLst>
              <a:ext uri="{FF2B5EF4-FFF2-40B4-BE49-F238E27FC236}">
                <a16:creationId xmlns:a16="http://schemas.microsoft.com/office/drawing/2014/main" id="{F557E0B1-8745-4011-BF48-11F5B352A0DB}"/>
              </a:ext>
            </a:extLst>
          </p:cNvPr>
          <p:cNvSpPr/>
          <p:nvPr/>
        </p:nvSpPr>
        <p:spPr>
          <a:xfrm>
            <a:off x="8234620" y="5397254"/>
            <a:ext cx="692754" cy="628121"/>
          </a:xfrm>
          <a:custGeom>
            <a:avLst/>
            <a:gdLst/>
            <a:ahLst/>
            <a:cxnLst/>
            <a:rect l="l" t="t" r="r" b="b"/>
            <a:pathLst>
              <a:path w="692754" h="628121">
                <a:moveTo>
                  <a:pt x="491625" y="320576"/>
                </a:moveTo>
                <a:cubicBezTo>
                  <a:pt x="487160" y="320576"/>
                  <a:pt x="483439" y="320800"/>
                  <a:pt x="480462" y="321246"/>
                </a:cubicBezTo>
                <a:cubicBezTo>
                  <a:pt x="477486" y="321693"/>
                  <a:pt x="475105" y="322325"/>
                  <a:pt x="473319" y="323144"/>
                </a:cubicBezTo>
                <a:cubicBezTo>
                  <a:pt x="471533" y="323962"/>
                  <a:pt x="470230" y="325004"/>
                  <a:pt x="469412" y="326269"/>
                </a:cubicBezTo>
                <a:cubicBezTo>
                  <a:pt x="468593" y="327534"/>
                  <a:pt x="468184" y="328911"/>
                  <a:pt x="468184" y="330399"/>
                </a:cubicBezTo>
                <a:lnTo>
                  <a:pt x="468184" y="405855"/>
                </a:lnTo>
                <a:lnTo>
                  <a:pt x="398309" y="405855"/>
                </a:lnTo>
                <a:cubicBezTo>
                  <a:pt x="396970" y="405855"/>
                  <a:pt x="395779" y="406227"/>
                  <a:pt x="394737" y="406971"/>
                </a:cubicBezTo>
                <a:cubicBezTo>
                  <a:pt x="393696" y="407715"/>
                  <a:pt x="392765" y="408943"/>
                  <a:pt x="391947" y="410655"/>
                </a:cubicBezTo>
                <a:cubicBezTo>
                  <a:pt x="391128" y="412366"/>
                  <a:pt x="390496" y="414673"/>
                  <a:pt x="390049" y="417575"/>
                </a:cubicBezTo>
                <a:cubicBezTo>
                  <a:pt x="389603" y="420477"/>
                  <a:pt x="389380" y="423938"/>
                  <a:pt x="389380" y="427956"/>
                </a:cubicBezTo>
                <a:cubicBezTo>
                  <a:pt x="389380" y="432123"/>
                  <a:pt x="389640" y="435621"/>
                  <a:pt x="390161" y="438448"/>
                </a:cubicBezTo>
                <a:cubicBezTo>
                  <a:pt x="390682" y="441276"/>
                  <a:pt x="391389" y="443546"/>
                  <a:pt x="392282" y="445257"/>
                </a:cubicBezTo>
                <a:cubicBezTo>
                  <a:pt x="393175" y="446969"/>
                  <a:pt x="394179" y="448197"/>
                  <a:pt x="395296" y="448941"/>
                </a:cubicBezTo>
                <a:cubicBezTo>
                  <a:pt x="396412" y="449685"/>
                  <a:pt x="397640" y="450057"/>
                  <a:pt x="398979" y="450057"/>
                </a:cubicBezTo>
                <a:lnTo>
                  <a:pt x="468184" y="450057"/>
                </a:lnTo>
                <a:lnTo>
                  <a:pt x="468184" y="525736"/>
                </a:lnTo>
                <a:cubicBezTo>
                  <a:pt x="468184" y="527224"/>
                  <a:pt x="468593" y="528527"/>
                  <a:pt x="469412" y="529643"/>
                </a:cubicBezTo>
                <a:cubicBezTo>
                  <a:pt x="470230" y="530759"/>
                  <a:pt x="471533" y="531726"/>
                  <a:pt x="473319" y="532545"/>
                </a:cubicBezTo>
                <a:cubicBezTo>
                  <a:pt x="475105" y="533363"/>
                  <a:pt x="477486" y="533996"/>
                  <a:pt x="480462" y="534442"/>
                </a:cubicBezTo>
                <a:cubicBezTo>
                  <a:pt x="483439" y="534889"/>
                  <a:pt x="487160" y="535112"/>
                  <a:pt x="491625" y="535112"/>
                </a:cubicBezTo>
                <a:cubicBezTo>
                  <a:pt x="496089" y="535112"/>
                  <a:pt x="499810" y="534889"/>
                  <a:pt x="502787" y="534442"/>
                </a:cubicBezTo>
                <a:cubicBezTo>
                  <a:pt x="505763" y="533996"/>
                  <a:pt x="508144" y="533363"/>
                  <a:pt x="509930" y="532545"/>
                </a:cubicBezTo>
                <a:cubicBezTo>
                  <a:pt x="511716" y="531726"/>
                  <a:pt x="512981" y="530759"/>
                  <a:pt x="513726" y="529643"/>
                </a:cubicBezTo>
                <a:cubicBezTo>
                  <a:pt x="514470" y="528527"/>
                  <a:pt x="514842" y="527224"/>
                  <a:pt x="514842" y="525736"/>
                </a:cubicBezTo>
                <a:lnTo>
                  <a:pt x="514842" y="450057"/>
                </a:lnTo>
                <a:lnTo>
                  <a:pt x="584270" y="450057"/>
                </a:lnTo>
                <a:cubicBezTo>
                  <a:pt x="585609" y="450057"/>
                  <a:pt x="586875" y="449685"/>
                  <a:pt x="588065" y="448941"/>
                </a:cubicBezTo>
                <a:cubicBezTo>
                  <a:pt x="589256" y="448197"/>
                  <a:pt x="590298" y="446969"/>
                  <a:pt x="591191" y="445257"/>
                </a:cubicBezTo>
                <a:cubicBezTo>
                  <a:pt x="592084" y="443546"/>
                  <a:pt x="592753" y="441276"/>
                  <a:pt x="593200" y="438448"/>
                </a:cubicBezTo>
                <a:cubicBezTo>
                  <a:pt x="593646" y="435621"/>
                  <a:pt x="593869" y="432123"/>
                  <a:pt x="593869" y="427956"/>
                </a:cubicBezTo>
                <a:cubicBezTo>
                  <a:pt x="593869" y="423938"/>
                  <a:pt x="593646" y="420477"/>
                  <a:pt x="593200" y="417575"/>
                </a:cubicBezTo>
                <a:cubicBezTo>
                  <a:pt x="592753" y="414673"/>
                  <a:pt x="592121" y="412366"/>
                  <a:pt x="591302" y="410655"/>
                </a:cubicBezTo>
                <a:cubicBezTo>
                  <a:pt x="590484" y="408943"/>
                  <a:pt x="589516" y="407715"/>
                  <a:pt x="588400" y="406971"/>
                </a:cubicBezTo>
                <a:cubicBezTo>
                  <a:pt x="587284" y="406227"/>
                  <a:pt x="586130" y="405855"/>
                  <a:pt x="584940" y="405855"/>
                </a:cubicBezTo>
                <a:lnTo>
                  <a:pt x="514842" y="405855"/>
                </a:lnTo>
                <a:lnTo>
                  <a:pt x="514842" y="330399"/>
                </a:lnTo>
                <a:cubicBezTo>
                  <a:pt x="514842" y="328911"/>
                  <a:pt x="514470" y="327534"/>
                  <a:pt x="513726" y="326269"/>
                </a:cubicBezTo>
                <a:cubicBezTo>
                  <a:pt x="512981" y="325004"/>
                  <a:pt x="511716" y="323962"/>
                  <a:pt x="509930" y="323144"/>
                </a:cubicBezTo>
                <a:cubicBezTo>
                  <a:pt x="508144" y="322325"/>
                  <a:pt x="505763" y="321693"/>
                  <a:pt x="502787" y="321246"/>
                </a:cubicBezTo>
                <a:cubicBezTo>
                  <a:pt x="499810" y="320800"/>
                  <a:pt x="496089" y="320576"/>
                  <a:pt x="491625" y="320576"/>
                </a:cubicBezTo>
                <a:close/>
                <a:moveTo>
                  <a:pt x="670541" y="0"/>
                </a:moveTo>
                <a:lnTo>
                  <a:pt x="683883" y="19789"/>
                </a:lnTo>
                <a:cubicBezTo>
                  <a:pt x="689595" y="33294"/>
                  <a:pt x="692754" y="48142"/>
                  <a:pt x="692754" y="63727"/>
                </a:cubicBezTo>
                <a:lnTo>
                  <a:pt x="692754" y="515240"/>
                </a:lnTo>
                <a:cubicBezTo>
                  <a:pt x="692754" y="577582"/>
                  <a:pt x="642215" y="628121"/>
                  <a:pt x="579873" y="628121"/>
                </a:cubicBezTo>
                <a:lnTo>
                  <a:pt x="60972" y="628121"/>
                </a:lnTo>
                <a:cubicBezTo>
                  <a:pt x="45387" y="628121"/>
                  <a:pt x="30539" y="624963"/>
                  <a:pt x="17034" y="619250"/>
                </a:cubicBezTo>
                <a:lnTo>
                  <a:pt x="0" y="6077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8617EB95-5B42-4F2D-96E4-328904A16DF8}"/>
              </a:ext>
            </a:extLst>
          </p:cNvPr>
          <p:cNvSpPr/>
          <p:nvPr/>
        </p:nvSpPr>
        <p:spPr>
          <a:xfrm>
            <a:off x="8180266" y="5348101"/>
            <a:ext cx="712429" cy="646707"/>
          </a:xfrm>
          <a:custGeom>
            <a:avLst/>
            <a:gdLst/>
            <a:ahLst/>
            <a:cxnLst/>
            <a:rect l="l" t="t" r="r" b="b"/>
            <a:pathLst>
              <a:path w="712429" h="646707">
                <a:moveTo>
                  <a:pt x="166931" y="200383"/>
                </a:moveTo>
                <a:cubicBezTo>
                  <a:pt x="163210" y="200383"/>
                  <a:pt x="160531" y="202094"/>
                  <a:pt x="158894" y="205517"/>
                </a:cubicBezTo>
                <a:cubicBezTo>
                  <a:pt x="157257" y="208940"/>
                  <a:pt x="156438" y="214819"/>
                  <a:pt x="156438" y="223153"/>
                </a:cubicBezTo>
                <a:cubicBezTo>
                  <a:pt x="156438" y="231637"/>
                  <a:pt x="157257" y="237627"/>
                  <a:pt x="158894" y="241124"/>
                </a:cubicBezTo>
                <a:cubicBezTo>
                  <a:pt x="160531" y="244622"/>
                  <a:pt x="163210" y="246371"/>
                  <a:pt x="166931" y="246371"/>
                </a:cubicBezTo>
                <a:lnTo>
                  <a:pt x="259799" y="246371"/>
                </a:lnTo>
                <a:cubicBezTo>
                  <a:pt x="263371" y="246371"/>
                  <a:pt x="265976" y="244659"/>
                  <a:pt x="267613" y="241236"/>
                </a:cubicBezTo>
                <a:cubicBezTo>
                  <a:pt x="269250" y="237813"/>
                  <a:pt x="270069" y="231785"/>
                  <a:pt x="270069" y="223153"/>
                </a:cubicBezTo>
                <a:cubicBezTo>
                  <a:pt x="270069" y="218986"/>
                  <a:pt x="269883" y="215414"/>
                  <a:pt x="269510" y="212438"/>
                </a:cubicBezTo>
                <a:cubicBezTo>
                  <a:pt x="269138" y="209461"/>
                  <a:pt x="268506" y="207080"/>
                  <a:pt x="267613" y="205294"/>
                </a:cubicBezTo>
                <a:cubicBezTo>
                  <a:pt x="266720" y="203508"/>
                  <a:pt x="265641" y="202243"/>
                  <a:pt x="264376" y="201499"/>
                </a:cubicBezTo>
                <a:cubicBezTo>
                  <a:pt x="263111" y="200755"/>
                  <a:pt x="261585" y="200383"/>
                  <a:pt x="259799" y="200383"/>
                </a:cubicBezTo>
                <a:close/>
                <a:moveTo>
                  <a:pt x="112881" y="0"/>
                </a:moveTo>
                <a:lnTo>
                  <a:pt x="631782" y="0"/>
                </a:lnTo>
                <a:cubicBezTo>
                  <a:pt x="662953" y="0"/>
                  <a:pt x="691173" y="12635"/>
                  <a:pt x="711601" y="33063"/>
                </a:cubicBezTo>
                <a:lnTo>
                  <a:pt x="712429" y="34291"/>
                </a:lnTo>
                <a:lnTo>
                  <a:pt x="36761" y="646707"/>
                </a:lnTo>
                <a:lnTo>
                  <a:pt x="33062" y="644213"/>
                </a:lnTo>
                <a:cubicBezTo>
                  <a:pt x="12635" y="623786"/>
                  <a:pt x="0" y="595565"/>
                  <a:pt x="0" y="564394"/>
                </a:cubicBezTo>
                <a:lnTo>
                  <a:pt x="0" y="112881"/>
                </a:lnTo>
                <a:cubicBezTo>
                  <a:pt x="0" y="50539"/>
                  <a:pt x="50539" y="0"/>
                  <a:pt x="1128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13E41784-259A-4EC6-AAE8-99CEC578AAE3}"/>
              </a:ext>
            </a:extLst>
          </p:cNvPr>
          <p:cNvGrpSpPr/>
          <p:nvPr/>
        </p:nvGrpSpPr>
        <p:grpSpPr>
          <a:xfrm>
            <a:off x="-21265" y="6062577"/>
            <a:ext cx="326031" cy="600162"/>
            <a:chOff x="-21265" y="6074482"/>
            <a:chExt cx="326031" cy="600162"/>
          </a:xfrm>
        </p:grpSpPr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CC4A1D59-9410-4E0E-A689-1D260E9EC460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14" name="Grafik 11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37701AD-724C-4905-B274-5F0C151223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15" name="Kreuz 114">
                <a:extLst>
                  <a:ext uri="{FF2B5EF4-FFF2-40B4-BE49-F238E27FC236}">
                    <a16:creationId xmlns:a16="http://schemas.microsoft.com/office/drawing/2014/main" id="{F43157D1-0B7D-4996-930B-A5C059B6044F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2F2653F7-BA97-404E-81A8-B88F454E38C0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62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3" name="Grafik 112">
              <a:hlinkClick r:id="rId10" action="ppaction://hlinksldjump"/>
              <a:extLst>
                <a:ext uri="{FF2B5EF4-FFF2-40B4-BE49-F238E27FC236}">
                  <a16:creationId xmlns:a16="http://schemas.microsoft.com/office/drawing/2014/main" id="{92CCEA17-C701-46C1-869A-28D67C6EB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B098459B-80A1-48EE-AEA2-8C9048F53C05}"/>
              </a:ext>
            </a:extLst>
          </p:cNvPr>
          <p:cNvGrpSpPr/>
          <p:nvPr/>
        </p:nvGrpSpPr>
        <p:grpSpPr>
          <a:xfrm>
            <a:off x="11647328" y="5902961"/>
            <a:ext cx="475610" cy="475440"/>
            <a:chOff x="11647328" y="5953761"/>
            <a:chExt cx="475610" cy="475440"/>
          </a:xfrm>
        </p:grpSpPr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id="{7172A453-F7D3-4466-BBB6-1C78E70105A7}"/>
                </a:ext>
              </a:extLst>
            </p:cNvPr>
            <p:cNvSpPr/>
            <p:nvPr/>
          </p:nvSpPr>
          <p:spPr>
            <a:xfrm>
              <a:off x="11647328" y="5953761"/>
              <a:ext cx="475610" cy="475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032537D5-5314-4771-A672-BAF4BEF3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714480" y="6023866"/>
              <a:ext cx="329841" cy="329841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03333669-6BD5-44FF-8394-ED67C57D02BD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45" name="Freihandform 23">
              <a:extLst>
                <a:ext uri="{FF2B5EF4-FFF2-40B4-BE49-F238E27FC236}">
                  <a16:creationId xmlns:a16="http://schemas.microsoft.com/office/drawing/2014/main" id="{AEDD6F91-4C03-4605-BFFC-80A595D2E50C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46" name="Grafik 45">
              <a:hlinkClick r:id="rId15" action="ppaction://hlinksldjump"/>
              <a:extLst>
                <a:ext uri="{FF2B5EF4-FFF2-40B4-BE49-F238E27FC236}">
                  <a16:creationId xmlns:a16="http://schemas.microsoft.com/office/drawing/2014/main" id="{182D3943-DF8D-41C5-9527-B46587A6B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43C462EE-4897-4F17-B89C-173FB23CD758}"/>
              </a:ext>
            </a:extLst>
          </p:cNvPr>
          <p:cNvGrpSpPr/>
          <p:nvPr/>
        </p:nvGrpSpPr>
        <p:grpSpPr>
          <a:xfrm>
            <a:off x="610687" y="5338320"/>
            <a:ext cx="387735" cy="677273"/>
            <a:chOff x="610240" y="1470938"/>
            <a:chExt cx="387735" cy="677273"/>
          </a:xfrm>
        </p:grpSpPr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6FB84661-A50E-4903-9A90-D6B6A91AE874}"/>
                </a:ext>
              </a:extLst>
            </p:cNvPr>
            <p:cNvSpPr/>
            <p:nvPr/>
          </p:nvSpPr>
          <p:spPr>
            <a:xfrm>
              <a:off x="610240" y="1470938"/>
              <a:ext cx="387735" cy="677273"/>
            </a:xfrm>
            <a:custGeom>
              <a:avLst/>
              <a:gdLst>
                <a:gd name="connsiteX0" fmla="*/ 0 w 387735"/>
                <a:gd name="connsiteY0" fmla="*/ 0 h 677273"/>
                <a:gd name="connsiteX1" fmla="*/ 274854 w 387735"/>
                <a:gd name="connsiteY1" fmla="*/ 0 h 677273"/>
                <a:gd name="connsiteX2" fmla="*/ 387735 w 387735"/>
                <a:gd name="connsiteY2" fmla="*/ 112881 h 677273"/>
                <a:gd name="connsiteX3" fmla="*/ 387735 w 387735"/>
                <a:gd name="connsiteY3" fmla="*/ 564392 h 677273"/>
                <a:gd name="connsiteX4" fmla="*/ 274854 w 387735"/>
                <a:gd name="connsiteY4" fmla="*/ 677273 h 677273"/>
                <a:gd name="connsiteX5" fmla="*/ 0 w 387735"/>
                <a:gd name="connsiteY5" fmla="*/ 677273 h 67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35" h="677273">
                  <a:moveTo>
                    <a:pt x="0" y="0"/>
                  </a:moveTo>
                  <a:lnTo>
                    <a:pt x="274854" y="0"/>
                  </a:lnTo>
                  <a:cubicBezTo>
                    <a:pt x="337196" y="0"/>
                    <a:pt x="387735" y="50539"/>
                    <a:pt x="387735" y="112881"/>
                  </a:cubicBezTo>
                  <a:lnTo>
                    <a:pt x="387735" y="564392"/>
                  </a:lnTo>
                  <a:cubicBezTo>
                    <a:pt x="387735" y="626734"/>
                    <a:pt x="337196" y="677273"/>
                    <a:pt x="274854" y="677273"/>
                  </a:cubicBezTo>
                  <a:lnTo>
                    <a:pt x="0" y="677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5D3BC3D3-2CF3-4801-8CB2-795FCADDF219}"/>
                </a:ext>
              </a:extLst>
            </p:cNvPr>
            <p:cNvSpPr/>
            <p:nvPr/>
          </p:nvSpPr>
          <p:spPr>
            <a:xfrm>
              <a:off x="797156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634 w 1018634"/>
                <a:gd name="connsiteY1" fmla="*/ 33861 h 1835353"/>
                <a:gd name="connsiteX2" fmla="*/ 33604 w 1018634"/>
                <a:gd name="connsiteY2" fmla="*/ 33861 h 1835353"/>
                <a:gd name="connsiteX3" fmla="*/ 33604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634" y="33861"/>
                  </a:lnTo>
                  <a:cubicBezTo>
                    <a:pt x="150943" y="-11287"/>
                    <a:pt x="78295" y="-11287"/>
                    <a:pt x="33604" y="33861"/>
                  </a:cubicBezTo>
                  <a:cubicBezTo>
                    <a:pt x="-11201" y="79010"/>
                    <a:pt x="-11201" y="152343"/>
                    <a:pt x="33604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799B259F-9048-4966-AF0F-0CA1CD732A28}"/>
                </a:ext>
              </a:extLst>
            </p:cNvPr>
            <p:cNvSpPr/>
            <p:nvPr/>
          </p:nvSpPr>
          <p:spPr>
            <a:xfrm>
              <a:off x="696237" y="1711662"/>
              <a:ext cx="116065" cy="209122"/>
            </a:xfrm>
            <a:custGeom>
              <a:avLst/>
              <a:gdLst>
                <a:gd name="connsiteX0" fmla="*/ 986295 w 1018634"/>
                <a:gd name="connsiteY0" fmla="*/ 835866 h 1835353"/>
                <a:gd name="connsiteX1" fmla="*/ 195748 w 1018634"/>
                <a:gd name="connsiteY1" fmla="*/ 33861 h 1835353"/>
                <a:gd name="connsiteX2" fmla="*/ 33719 w 1018634"/>
                <a:gd name="connsiteY2" fmla="*/ 33861 h 1835353"/>
                <a:gd name="connsiteX3" fmla="*/ 33719 w 1018634"/>
                <a:gd name="connsiteY3" fmla="*/ 197491 h 1835353"/>
                <a:gd name="connsiteX4" fmla="*/ 743598 w 1018634"/>
                <a:gd name="connsiteY4" fmla="*/ 917677 h 1835353"/>
                <a:gd name="connsiteX5" fmla="*/ 33604 w 1018634"/>
                <a:gd name="connsiteY5" fmla="*/ 1637862 h 1835353"/>
                <a:gd name="connsiteX6" fmla="*/ 33604 w 1018634"/>
                <a:gd name="connsiteY6" fmla="*/ 1801492 h 1835353"/>
                <a:gd name="connsiteX7" fmla="*/ 195634 w 1018634"/>
                <a:gd name="connsiteY7" fmla="*/ 1801492 h 1835353"/>
                <a:gd name="connsiteX8" fmla="*/ 986180 w 1018634"/>
                <a:gd name="connsiteY8" fmla="*/ 999487 h 1835353"/>
                <a:gd name="connsiteX9" fmla="*/ 986295 w 1018634"/>
                <a:gd name="connsiteY9" fmla="*/ 835866 h 1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8634" h="1835353">
                  <a:moveTo>
                    <a:pt x="986295" y="835866"/>
                  </a:moveTo>
                  <a:lnTo>
                    <a:pt x="195748" y="33861"/>
                  </a:lnTo>
                  <a:cubicBezTo>
                    <a:pt x="150943" y="-11287"/>
                    <a:pt x="78410" y="-11287"/>
                    <a:pt x="33719" y="33861"/>
                  </a:cubicBezTo>
                  <a:cubicBezTo>
                    <a:pt x="-11087" y="79010"/>
                    <a:pt x="-11087" y="152343"/>
                    <a:pt x="33719" y="197491"/>
                  </a:cubicBezTo>
                  <a:lnTo>
                    <a:pt x="743598" y="917677"/>
                  </a:lnTo>
                  <a:lnTo>
                    <a:pt x="33604" y="1637862"/>
                  </a:lnTo>
                  <a:cubicBezTo>
                    <a:pt x="-11201" y="1683010"/>
                    <a:pt x="-11201" y="1756343"/>
                    <a:pt x="33604" y="1801492"/>
                  </a:cubicBezTo>
                  <a:cubicBezTo>
                    <a:pt x="78410" y="1846640"/>
                    <a:pt x="150943" y="1846640"/>
                    <a:pt x="195634" y="1801492"/>
                  </a:cubicBezTo>
                  <a:lnTo>
                    <a:pt x="986180" y="999487"/>
                  </a:lnTo>
                  <a:cubicBezTo>
                    <a:pt x="1029376" y="956072"/>
                    <a:pt x="1029491" y="879415"/>
                    <a:pt x="986295" y="83586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0470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rafik 100">
            <a:extLst>
              <a:ext uri="{FF2B5EF4-FFF2-40B4-BE49-F238E27FC236}">
                <a16:creationId xmlns:a16="http://schemas.microsoft.com/office/drawing/2014/main" id="{C1DF43BE-EBE0-4629-BEA4-55418B6D36B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79786764-7EEE-4222-AA28-0E4C1AF435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sp>
        <p:nvSpPr>
          <p:cNvPr id="314" name="Rechteck 313" hidden="1">
            <a:extLst>
              <a:ext uri="{FF2B5EF4-FFF2-40B4-BE49-F238E27FC236}">
                <a16:creationId xmlns:a16="http://schemas.microsoft.com/office/drawing/2014/main" id="{8B370C38-E99E-4FD1-B14A-6A33FF3C1218}"/>
              </a:ext>
            </a:extLst>
          </p:cNvPr>
          <p:cNvSpPr/>
          <p:nvPr/>
        </p:nvSpPr>
        <p:spPr>
          <a:xfrm>
            <a:off x="1601351" y="1456751"/>
            <a:ext cx="8995133" cy="45777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4" name="Grafik 93">
            <a:hlinkClick r:id="rId4" action="ppaction://hlinksldjump"/>
            <a:extLst>
              <a:ext uri="{FF2B5EF4-FFF2-40B4-BE49-F238E27FC236}">
                <a16:creationId xmlns:a16="http://schemas.microsoft.com/office/drawing/2014/main" id="{21DE33BA-BC11-46AF-9793-90B028D185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14480" y="5973066"/>
            <a:ext cx="329841" cy="329841"/>
          </a:xfrm>
          <a:prstGeom prst="rect">
            <a:avLst/>
          </a:prstGeom>
        </p:spPr>
      </p:pic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04741E3A-9DA6-4F4A-ADFC-0F58B546FF8E}"/>
              </a:ext>
            </a:extLst>
          </p:cNvPr>
          <p:cNvGrpSpPr/>
          <p:nvPr/>
        </p:nvGrpSpPr>
        <p:grpSpPr>
          <a:xfrm>
            <a:off x="-467475" y="6444343"/>
            <a:ext cx="14298023" cy="1262001"/>
            <a:chOff x="-467475" y="6444343"/>
            <a:chExt cx="14298023" cy="1262001"/>
          </a:xfrm>
        </p:grpSpPr>
        <p:sp>
          <p:nvSpPr>
            <p:cNvPr id="96" name="Freihandform 23">
              <a:hlinkClick r:id="rId7" action="ppaction://hlinksldjump"/>
              <a:extLst>
                <a:ext uri="{FF2B5EF4-FFF2-40B4-BE49-F238E27FC236}">
                  <a16:creationId xmlns:a16="http://schemas.microsoft.com/office/drawing/2014/main" id="{E95AA742-67C0-4AD8-89F7-7E567F7D08E7}"/>
                </a:ext>
              </a:extLst>
            </p:cNvPr>
            <p:cNvSpPr/>
            <p:nvPr/>
          </p:nvSpPr>
          <p:spPr>
            <a:xfrm flipV="1">
              <a:off x="-467475" y="6444343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97" name="Grafik 96">
              <a:hlinkClick r:id="rId7" action="ppaction://hlinksldjump"/>
              <a:extLst>
                <a:ext uri="{FF2B5EF4-FFF2-40B4-BE49-F238E27FC236}">
                  <a16:creationId xmlns:a16="http://schemas.microsoft.com/office/drawing/2014/main" id="{6F659AB3-08ED-45A7-9326-08D829D49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76805" y="6502400"/>
              <a:ext cx="233679" cy="233679"/>
            </a:xfrm>
            <a:prstGeom prst="rect">
              <a:avLst/>
            </a:prstGeom>
          </p:spPr>
        </p:pic>
      </p:grpSp>
      <p:pic>
        <p:nvPicPr>
          <p:cNvPr id="100" name="Grafik 99">
            <a:extLst>
              <a:ext uri="{FF2B5EF4-FFF2-40B4-BE49-F238E27FC236}">
                <a16:creationId xmlns:a16="http://schemas.microsoft.com/office/drawing/2014/main" id="{DCA39D3B-0F76-4557-BAF7-4EC172A054A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4560" y="275082"/>
            <a:ext cx="2155851" cy="479078"/>
          </a:xfrm>
          <a:prstGeom prst="rect">
            <a:avLst/>
          </a:prstGeom>
        </p:spPr>
      </p:pic>
      <p:sp>
        <p:nvSpPr>
          <p:cNvPr id="104" name="Flussdiagramm: Alternativer Prozess 103">
            <a:extLst>
              <a:ext uri="{FF2B5EF4-FFF2-40B4-BE49-F238E27FC236}">
                <a16:creationId xmlns:a16="http://schemas.microsoft.com/office/drawing/2014/main" id="{B94EDA24-EB7C-4436-89B4-6FF437D72F73}"/>
              </a:ext>
            </a:extLst>
          </p:cNvPr>
          <p:cNvSpPr/>
          <p:nvPr/>
        </p:nvSpPr>
        <p:spPr>
          <a:xfrm>
            <a:off x="2707101" y="6318018"/>
            <a:ext cx="6809876" cy="345998"/>
          </a:xfrm>
          <a:prstGeom prst="flowChartAlternateProcess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FRONT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A62B79E2-0A2A-44B9-B67F-E61E53CF5831}"/>
              </a:ext>
            </a:extLst>
          </p:cNvPr>
          <p:cNvSpPr txBox="1"/>
          <p:nvPr/>
        </p:nvSpPr>
        <p:spPr>
          <a:xfrm>
            <a:off x="4831999" y="124073"/>
            <a:ext cx="25280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CINEMA </a:t>
            </a:r>
            <a:r>
              <a:rPr lang="de-DE" sz="4000" b="1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rPr>
              <a:t>2</a:t>
            </a:r>
            <a:endParaRPr kumimoji="0" lang="de-DE" sz="4000" b="1" u="none" strike="noStrike" kern="1200" cap="none" spc="0" normalizeH="0" baseline="0" noProof="0" dirty="0">
              <a:ln>
                <a:noFill/>
              </a:ln>
              <a:solidFill>
                <a:srgbClr val="062C50"/>
              </a:solidFill>
              <a:effectLst/>
              <a:uLnTx/>
              <a:uFillTx/>
              <a:latin typeface="Droid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06" name="Grafik 105">
            <a:extLst>
              <a:ext uri="{FF2B5EF4-FFF2-40B4-BE49-F238E27FC236}">
                <a16:creationId xmlns:a16="http://schemas.microsoft.com/office/drawing/2014/main" id="{51947B65-1065-4465-9BC7-8CF4009AD61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8229"/>
            <a:ext cx="796066" cy="148907"/>
          </a:xfrm>
          <a:prstGeom prst="rect">
            <a:avLst/>
          </a:prstGeom>
        </p:spPr>
      </p:pic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FF11595B-5672-46EE-A5BE-AFB13A65F73C}"/>
              </a:ext>
            </a:extLst>
          </p:cNvPr>
          <p:cNvGrpSpPr/>
          <p:nvPr/>
        </p:nvGrpSpPr>
        <p:grpSpPr>
          <a:xfrm>
            <a:off x="9711121" y="242848"/>
            <a:ext cx="2236319" cy="452471"/>
            <a:chOff x="9734676" y="255854"/>
            <a:chExt cx="2236319" cy="452471"/>
          </a:xfrm>
        </p:grpSpPr>
        <p:sp>
          <p:nvSpPr>
            <p:cNvPr id="115" name="Rechteck: abgerundete Ecken 114">
              <a:extLst>
                <a:ext uri="{FF2B5EF4-FFF2-40B4-BE49-F238E27FC236}">
                  <a16:creationId xmlns:a16="http://schemas.microsoft.com/office/drawing/2014/main" id="{355D453E-5CF2-4E02-A3E1-F83CEB85F7AD}"/>
                </a:ext>
              </a:extLst>
            </p:cNvPr>
            <p:cNvSpPr/>
            <p:nvPr/>
          </p:nvSpPr>
          <p:spPr>
            <a:xfrm>
              <a:off x="9734676" y="255854"/>
              <a:ext cx="2236319" cy="452471"/>
            </a:xfrm>
            <a:prstGeom prst="roundRect">
              <a:avLst/>
            </a:prstGeom>
            <a:solidFill>
              <a:srgbClr val="E2E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Rechteck: abgerundete Ecken 115">
              <a:extLst>
                <a:ext uri="{FF2B5EF4-FFF2-40B4-BE49-F238E27FC236}">
                  <a16:creationId xmlns:a16="http://schemas.microsoft.com/office/drawing/2014/main" id="{985C9E2C-F11C-4C56-8622-4E38B1A364B0}"/>
                </a:ext>
              </a:extLst>
            </p:cNvPr>
            <p:cNvSpPr/>
            <p:nvPr/>
          </p:nvSpPr>
          <p:spPr>
            <a:xfrm>
              <a:off x="10936349" y="387027"/>
              <a:ext cx="229234" cy="208489"/>
            </a:xfrm>
            <a:prstGeom prst="roundRect">
              <a:avLst/>
            </a:prstGeom>
            <a:solidFill>
              <a:srgbClr val="BE172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400" b="1" dirty="0">
                <a:solidFill>
                  <a:srgbClr val="7F7F7F"/>
                </a:solidFill>
                <a:latin typeface="Droid"/>
              </a:endParaRPr>
            </a:p>
          </p:txBody>
        </p:sp>
        <p:sp>
          <p:nvSpPr>
            <p:cNvPr id="118" name="Rechteck 117">
              <a:extLst>
                <a:ext uri="{FF2B5EF4-FFF2-40B4-BE49-F238E27FC236}">
                  <a16:creationId xmlns:a16="http://schemas.microsoft.com/office/drawing/2014/main" id="{B2F35EF4-C5D3-47D4-AA45-BAE990B1FA67}"/>
                </a:ext>
              </a:extLst>
            </p:cNvPr>
            <p:cNvSpPr/>
            <p:nvPr/>
          </p:nvSpPr>
          <p:spPr>
            <a:xfrm>
              <a:off x="11125892" y="352773"/>
              <a:ext cx="7505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de-DE" sz="1200" dirty="0" err="1">
                  <a:solidFill>
                    <a:srgbClr val="062C50"/>
                  </a:solidFill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occupied</a:t>
              </a:r>
              <a:endParaRPr lang="de-DE" sz="1200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19" name="Rechteck: abgerundete Ecken 118">
              <a:extLst>
                <a:ext uri="{FF2B5EF4-FFF2-40B4-BE49-F238E27FC236}">
                  <a16:creationId xmlns:a16="http://schemas.microsoft.com/office/drawing/2014/main" id="{1D6BD570-8335-489A-9843-939E6C8E0931}"/>
                </a:ext>
              </a:extLst>
            </p:cNvPr>
            <p:cNvSpPr/>
            <p:nvPr/>
          </p:nvSpPr>
          <p:spPr>
            <a:xfrm>
              <a:off x="9866464" y="381120"/>
              <a:ext cx="229234" cy="208489"/>
            </a:xfrm>
            <a:prstGeom prst="roundRect">
              <a:avLst/>
            </a:prstGeom>
            <a:solidFill>
              <a:srgbClr val="062C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400" b="1" dirty="0">
                <a:solidFill>
                  <a:srgbClr val="7F7F7F"/>
                </a:solidFill>
                <a:latin typeface="Droid"/>
              </a:endParaRPr>
            </a:p>
          </p:txBody>
        </p: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654E5B6B-94C2-4C53-AC7C-C950DD33A131}"/>
                </a:ext>
              </a:extLst>
            </p:cNvPr>
            <p:cNvSpPr/>
            <p:nvPr/>
          </p:nvSpPr>
          <p:spPr>
            <a:xfrm>
              <a:off x="10047018" y="341759"/>
              <a:ext cx="73289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de-DE" sz="1200" dirty="0" err="1">
                  <a:ln w="12700">
                    <a:noFill/>
                  </a:ln>
                  <a:solidFill>
                    <a:srgbClr val="062C50"/>
                  </a:solidFill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available</a:t>
              </a:r>
              <a:endParaRPr lang="de-DE" sz="1200" dirty="0">
                <a:solidFill>
                  <a:srgbClr val="062C50"/>
                </a:solidFill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83AEB93-21D7-4854-8349-A19A66B864BA}"/>
              </a:ext>
            </a:extLst>
          </p:cNvPr>
          <p:cNvGrpSpPr/>
          <p:nvPr/>
        </p:nvGrpSpPr>
        <p:grpSpPr>
          <a:xfrm>
            <a:off x="2388396" y="1444755"/>
            <a:ext cx="7432240" cy="4584308"/>
            <a:chOff x="2569269" y="1444755"/>
            <a:chExt cx="7432240" cy="4584308"/>
          </a:xfrm>
        </p:grpSpPr>
        <p:grpSp>
          <p:nvGrpSpPr>
            <p:cNvPr id="393" name="Gruppieren 392">
              <a:extLst>
                <a:ext uri="{FF2B5EF4-FFF2-40B4-BE49-F238E27FC236}">
                  <a16:creationId xmlns:a16="http://schemas.microsoft.com/office/drawing/2014/main" id="{3AEC3C75-BD37-46D2-B168-9D0F85F27C17}"/>
                </a:ext>
              </a:extLst>
            </p:cNvPr>
            <p:cNvGrpSpPr/>
            <p:nvPr/>
          </p:nvGrpSpPr>
          <p:grpSpPr>
            <a:xfrm>
              <a:off x="4257393" y="2223004"/>
              <a:ext cx="5400251" cy="568178"/>
              <a:chOff x="3306600" y="3315319"/>
              <a:chExt cx="6462055" cy="679894"/>
            </a:xfrm>
            <a:solidFill>
              <a:srgbClr val="062C50"/>
            </a:solidFill>
          </p:grpSpPr>
          <p:grpSp>
            <p:nvGrpSpPr>
              <p:cNvPr id="394" name="Gruppieren 393">
                <a:extLst>
                  <a:ext uri="{FF2B5EF4-FFF2-40B4-BE49-F238E27FC236}">
                    <a16:creationId xmlns:a16="http://schemas.microsoft.com/office/drawing/2014/main" id="{7580625F-7E7C-4FA8-BA4C-95899DF6C2B7}"/>
                  </a:ext>
                </a:extLst>
              </p:cNvPr>
              <p:cNvGrpSpPr/>
              <p:nvPr/>
            </p:nvGrpSpPr>
            <p:grpSpPr>
              <a:xfrm>
                <a:off x="3306600" y="3315319"/>
                <a:ext cx="5645861" cy="679894"/>
                <a:chOff x="3282727" y="4148261"/>
                <a:chExt cx="5645861" cy="679894"/>
              </a:xfrm>
              <a:grpFill/>
            </p:grpSpPr>
            <p:sp>
              <p:nvSpPr>
                <p:cNvPr id="400" name="Rechteck: abgerundete Ecken 399">
                  <a:extLst>
                    <a:ext uri="{FF2B5EF4-FFF2-40B4-BE49-F238E27FC236}">
                      <a16:creationId xmlns:a16="http://schemas.microsoft.com/office/drawing/2014/main" id="{A8F135BD-40AE-4329-90F8-C0F448D54088}"/>
                    </a:ext>
                  </a:extLst>
                </p:cNvPr>
                <p:cNvSpPr/>
                <p:nvPr/>
              </p:nvSpPr>
              <p:spPr>
                <a:xfrm>
                  <a:off x="3282727" y="4148266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2400" b="1" dirty="0">
                      <a:solidFill>
                        <a:prstClr val="white"/>
                      </a:solidFill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1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2C50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sp>
              <p:nvSpPr>
                <p:cNvPr id="401" name="Rechteck: abgerundete Ecken 400">
                  <a:extLst>
                    <a:ext uri="{FF2B5EF4-FFF2-40B4-BE49-F238E27FC236}">
                      <a16:creationId xmlns:a16="http://schemas.microsoft.com/office/drawing/2014/main" id="{DFB40AEE-D8FA-4CA7-B57D-6F629296FA88}"/>
                    </a:ext>
                  </a:extLst>
                </p:cNvPr>
                <p:cNvSpPr/>
                <p:nvPr/>
              </p:nvSpPr>
              <p:spPr>
                <a:xfrm>
                  <a:off x="4098436" y="4150880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2400" b="1" dirty="0">
                      <a:solidFill>
                        <a:prstClr val="white"/>
                      </a:solidFill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2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2C50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sp>
              <p:nvSpPr>
                <p:cNvPr id="402" name="Rechteck: abgerundete Ecken 401">
                  <a:extLst>
                    <a:ext uri="{FF2B5EF4-FFF2-40B4-BE49-F238E27FC236}">
                      <a16:creationId xmlns:a16="http://schemas.microsoft.com/office/drawing/2014/main" id="{4693CDAE-0CE7-462F-A7AB-F7585E43C1E7}"/>
                    </a:ext>
                  </a:extLst>
                </p:cNvPr>
                <p:cNvSpPr/>
                <p:nvPr/>
              </p:nvSpPr>
              <p:spPr>
                <a:xfrm>
                  <a:off x="4922031" y="4150875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3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2C50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sp>
              <p:nvSpPr>
                <p:cNvPr id="403" name="Rechteck: abgerundete Ecken 402">
                  <a:extLst>
                    <a:ext uri="{FF2B5EF4-FFF2-40B4-BE49-F238E27FC236}">
                      <a16:creationId xmlns:a16="http://schemas.microsoft.com/office/drawing/2014/main" id="{F52F81E1-C30B-4E61-8029-3612EB4F3468}"/>
                    </a:ext>
                  </a:extLst>
                </p:cNvPr>
                <p:cNvSpPr/>
                <p:nvPr/>
              </p:nvSpPr>
              <p:spPr>
                <a:xfrm>
                  <a:off x="5737521" y="4148266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2400" b="1" dirty="0">
                      <a:solidFill>
                        <a:prstClr val="white"/>
                      </a:solidFill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4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2C50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sp>
              <p:nvSpPr>
                <p:cNvPr id="404" name="Rechteck: abgerundete Ecken 403">
                  <a:extLst>
                    <a:ext uri="{FF2B5EF4-FFF2-40B4-BE49-F238E27FC236}">
                      <a16:creationId xmlns:a16="http://schemas.microsoft.com/office/drawing/2014/main" id="{0EB78652-0B9E-4558-B4A5-F5F498D1715D}"/>
                    </a:ext>
                  </a:extLst>
                </p:cNvPr>
                <p:cNvSpPr/>
                <p:nvPr/>
              </p:nvSpPr>
              <p:spPr>
                <a:xfrm>
                  <a:off x="6555433" y="4148266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5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2C50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sp>
              <p:nvSpPr>
                <p:cNvPr id="405" name="Rechteck: abgerundete Ecken 404">
                  <a:extLst>
                    <a:ext uri="{FF2B5EF4-FFF2-40B4-BE49-F238E27FC236}">
                      <a16:creationId xmlns:a16="http://schemas.microsoft.com/office/drawing/2014/main" id="{B9EBE26F-FB33-4F12-9791-9D977E75C23F}"/>
                    </a:ext>
                  </a:extLst>
                </p:cNvPr>
                <p:cNvSpPr/>
                <p:nvPr/>
              </p:nvSpPr>
              <p:spPr>
                <a:xfrm>
                  <a:off x="7369678" y="4148261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6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2C50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sp>
              <p:nvSpPr>
                <p:cNvPr id="406" name="Rechteck: abgerundete Ecken 405">
                  <a:extLst>
                    <a:ext uri="{FF2B5EF4-FFF2-40B4-BE49-F238E27FC236}">
                      <a16:creationId xmlns:a16="http://schemas.microsoft.com/office/drawing/2014/main" id="{BFAA48E5-8D8A-4E63-AEBE-FE590A1A80E1}"/>
                    </a:ext>
                  </a:extLst>
                </p:cNvPr>
                <p:cNvSpPr/>
                <p:nvPr/>
              </p:nvSpPr>
              <p:spPr>
                <a:xfrm>
                  <a:off x="8183923" y="4148261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7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2C50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</p:grpSp>
          <p:sp>
            <p:nvSpPr>
              <p:cNvPr id="397" name="Rechteck: abgerundete Ecken 396">
                <a:extLst>
                  <a:ext uri="{FF2B5EF4-FFF2-40B4-BE49-F238E27FC236}">
                    <a16:creationId xmlns:a16="http://schemas.microsoft.com/office/drawing/2014/main" id="{B40E915F-0E75-4CE2-97DA-7B93CF9E3E4B}"/>
                  </a:ext>
                </a:extLst>
              </p:cNvPr>
              <p:cNvSpPr/>
              <p:nvPr/>
            </p:nvSpPr>
            <p:spPr>
              <a:xfrm>
                <a:off x="9023992" y="3315423"/>
                <a:ext cx="744663" cy="67727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8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</p:grpSp>
        <p:grpSp>
          <p:nvGrpSpPr>
            <p:cNvPr id="378" name="Gruppieren 377">
              <a:extLst>
                <a:ext uri="{FF2B5EF4-FFF2-40B4-BE49-F238E27FC236}">
                  <a16:creationId xmlns:a16="http://schemas.microsoft.com/office/drawing/2014/main" id="{7A5E9A44-72A0-4919-8D90-D2F5661E2931}"/>
                </a:ext>
              </a:extLst>
            </p:cNvPr>
            <p:cNvGrpSpPr/>
            <p:nvPr/>
          </p:nvGrpSpPr>
          <p:grpSpPr>
            <a:xfrm>
              <a:off x="2889523" y="3034783"/>
              <a:ext cx="6773956" cy="568178"/>
              <a:chOff x="1662796" y="3315319"/>
              <a:chExt cx="8105859" cy="679894"/>
            </a:xfrm>
            <a:solidFill>
              <a:srgbClr val="062C50"/>
            </a:solidFill>
          </p:grpSpPr>
          <p:grpSp>
            <p:nvGrpSpPr>
              <p:cNvPr id="379" name="Gruppieren 378">
                <a:extLst>
                  <a:ext uri="{FF2B5EF4-FFF2-40B4-BE49-F238E27FC236}">
                    <a16:creationId xmlns:a16="http://schemas.microsoft.com/office/drawing/2014/main" id="{8DC0339E-B66C-47B3-A051-A74A5D451467}"/>
                  </a:ext>
                </a:extLst>
              </p:cNvPr>
              <p:cNvGrpSpPr/>
              <p:nvPr/>
            </p:nvGrpSpPr>
            <p:grpSpPr>
              <a:xfrm>
                <a:off x="1662796" y="3315319"/>
                <a:ext cx="7289665" cy="679894"/>
                <a:chOff x="1638923" y="4148261"/>
                <a:chExt cx="7289665" cy="679894"/>
              </a:xfrm>
              <a:grpFill/>
            </p:grpSpPr>
            <p:sp>
              <p:nvSpPr>
                <p:cNvPr id="383" name="Rechteck: abgerundete Ecken 382">
                  <a:extLst>
                    <a:ext uri="{FF2B5EF4-FFF2-40B4-BE49-F238E27FC236}">
                      <a16:creationId xmlns:a16="http://schemas.microsoft.com/office/drawing/2014/main" id="{45DB118B-BAB4-4B90-9E6A-D4F931459F60}"/>
                    </a:ext>
                  </a:extLst>
                </p:cNvPr>
                <p:cNvSpPr/>
                <p:nvPr/>
              </p:nvSpPr>
              <p:spPr>
                <a:xfrm>
                  <a:off x="1638923" y="4148286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2400" b="1" dirty="0">
                      <a:solidFill>
                        <a:prstClr val="white"/>
                      </a:solidFill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1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sp>
              <p:nvSpPr>
                <p:cNvPr id="384" name="Rechteck: abgerundete Ecken 383">
                  <a:extLst>
                    <a:ext uri="{FF2B5EF4-FFF2-40B4-BE49-F238E27FC236}">
                      <a16:creationId xmlns:a16="http://schemas.microsoft.com/office/drawing/2014/main" id="{D0DC3C1B-4F56-49E9-A55E-187E287E8E89}"/>
                    </a:ext>
                  </a:extLst>
                </p:cNvPr>
                <p:cNvSpPr/>
                <p:nvPr/>
              </p:nvSpPr>
              <p:spPr>
                <a:xfrm>
                  <a:off x="2459693" y="4148286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2400" b="1" dirty="0">
                      <a:solidFill>
                        <a:prstClr val="white"/>
                      </a:solidFill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2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2C50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sp>
              <p:nvSpPr>
                <p:cNvPr id="385" name="Rechteck: abgerundete Ecken 384">
                  <a:extLst>
                    <a:ext uri="{FF2B5EF4-FFF2-40B4-BE49-F238E27FC236}">
                      <a16:creationId xmlns:a16="http://schemas.microsoft.com/office/drawing/2014/main" id="{63DBAD73-7E3E-4601-8A80-00026019774B}"/>
                    </a:ext>
                  </a:extLst>
                </p:cNvPr>
                <p:cNvSpPr/>
                <p:nvPr/>
              </p:nvSpPr>
              <p:spPr>
                <a:xfrm>
                  <a:off x="3282727" y="4148266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2400" b="1" dirty="0">
                      <a:solidFill>
                        <a:prstClr val="white"/>
                      </a:solidFill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3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2C50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sp>
              <p:nvSpPr>
                <p:cNvPr id="386" name="Rechteck: abgerundete Ecken 385">
                  <a:extLst>
                    <a:ext uri="{FF2B5EF4-FFF2-40B4-BE49-F238E27FC236}">
                      <a16:creationId xmlns:a16="http://schemas.microsoft.com/office/drawing/2014/main" id="{CB772F56-EA02-47AC-8A29-306203E9057D}"/>
                    </a:ext>
                  </a:extLst>
                </p:cNvPr>
                <p:cNvSpPr/>
                <p:nvPr/>
              </p:nvSpPr>
              <p:spPr>
                <a:xfrm>
                  <a:off x="4098436" y="4150880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4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2C50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sp>
              <p:nvSpPr>
                <p:cNvPr id="387" name="Rechteck: abgerundete Ecken 386">
                  <a:extLst>
                    <a:ext uri="{FF2B5EF4-FFF2-40B4-BE49-F238E27FC236}">
                      <a16:creationId xmlns:a16="http://schemas.microsoft.com/office/drawing/2014/main" id="{A66C2EC8-F47A-4B98-863D-44E8E2C0B070}"/>
                    </a:ext>
                  </a:extLst>
                </p:cNvPr>
                <p:cNvSpPr/>
                <p:nvPr/>
              </p:nvSpPr>
              <p:spPr>
                <a:xfrm>
                  <a:off x="4922031" y="4150875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5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2C50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sp>
              <p:nvSpPr>
                <p:cNvPr id="388" name="Rechteck: abgerundete Ecken 387">
                  <a:extLst>
                    <a:ext uri="{FF2B5EF4-FFF2-40B4-BE49-F238E27FC236}">
                      <a16:creationId xmlns:a16="http://schemas.microsoft.com/office/drawing/2014/main" id="{0A10E07F-244F-46BB-A580-26DC467951DF}"/>
                    </a:ext>
                  </a:extLst>
                </p:cNvPr>
                <p:cNvSpPr/>
                <p:nvPr/>
              </p:nvSpPr>
              <p:spPr>
                <a:xfrm>
                  <a:off x="5737521" y="4148266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2400" b="1" dirty="0">
                      <a:solidFill>
                        <a:prstClr val="white"/>
                      </a:solidFill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6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2C50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sp>
              <p:nvSpPr>
                <p:cNvPr id="389" name="Rechteck: abgerundete Ecken 388">
                  <a:extLst>
                    <a:ext uri="{FF2B5EF4-FFF2-40B4-BE49-F238E27FC236}">
                      <a16:creationId xmlns:a16="http://schemas.microsoft.com/office/drawing/2014/main" id="{43D45E27-FC6A-46B1-AD94-C884D1924C4A}"/>
                    </a:ext>
                  </a:extLst>
                </p:cNvPr>
                <p:cNvSpPr/>
                <p:nvPr/>
              </p:nvSpPr>
              <p:spPr>
                <a:xfrm>
                  <a:off x="6555433" y="4148266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7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2C50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sp>
              <p:nvSpPr>
                <p:cNvPr id="390" name="Rechteck: abgerundete Ecken 389">
                  <a:extLst>
                    <a:ext uri="{FF2B5EF4-FFF2-40B4-BE49-F238E27FC236}">
                      <a16:creationId xmlns:a16="http://schemas.microsoft.com/office/drawing/2014/main" id="{5B9332B3-4BB3-4FFA-86E0-3465203D49D8}"/>
                    </a:ext>
                  </a:extLst>
                </p:cNvPr>
                <p:cNvSpPr/>
                <p:nvPr/>
              </p:nvSpPr>
              <p:spPr>
                <a:xfrm>
                  <a:off x="7369678" y="4148261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8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2C50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sp>
              <p:nvSpPr>
                <p:cNvPr id="391" name="Rechteck: abgerundete Ecken 390">
                  <a:extLst>
                    <a:ext uri="{FF2B5EF4-FFF2-40B4-BE49-F238E27FC236}">
                      <a16:creationId xmlns:a16="http://schemas.microsoft.com/office/drawing/2014/main" id="{D2B3AED2-D8C2-4E53-9C64-77400CD22AEE}"/>
                    </a:ext>
                  </a:extLst>
                </p:cNvPr>
                <p:cNvSpPr/>
                <p:nvPr/>
              </p:nvSpPr>
              <p:spPr>
                <a:xfrm>
                  <a:off x="8183923" y="4148261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9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2C50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</p:grpSp>
          <p:sp>
            <p:nvSpPr>
              <p:cNvPr id="382" name="Rechteck: abgerundete Ecken 381">
                <a:extLst>
                  <a:ext uri="{FF2B5EF4-FFF2-40B4-BE49-F238E27FC236}">
                    <a16:creationId xmlns:a16="http://schemas.microsoft.com/office/drawing/2014/main" id="{1282DFC4-F266-4AD6-9F4C-310A22A05E37}"/>
                  </a:ext>
                </a:extLst>
              </p:cNvPr>
              <p:cNvSpPr/>
              <p:nvPr/>
            </p:nvSpPr>
            <p:spPr>
              <a:xfrm>
                <a:off x="9023992" y="3315423"/>
                <a:ext cx="744663" cy="67727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10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</p:grpSp>
        <p:grpSp>
          <p:nvGrpSpPr>
            <p:cNvPr id="363" name="Gruppieren 362">
              <a:extLst>
                <a:ext uri="{FF2B5EF4-FFF2-40B4-BE49-F238E27FC236}">
                  <a16:creationId xmlns:a16="http://schemas.microsoft.com/office/drawing/2014/main" id="{D9A14FB9-E0A7-45BB-8B4E-014770B21AEE}"/>
                </a:ext>
              </a:extLst>
            </p:cNvPr>
            <p:cNvGrpSpPr/>
            <p:nvPr/>
          </p:nvGrpSpPr>
          <p:grpSpPr>
            <a:xfrm>
              <a:off x="2888702" y="3854465"/>
              <a:ext cx="6773955" cy="568178"/>
              <a:chOff x="1662796" y="3315319"/>
              <a:chExt cx="8105859" cy="679894"/>
            </a:xfrm>
            <a:solidFill>
              <a:srgbClr val="062C50"/>
            </a:solidFill>
          </p:grpSpPr>
          <p:grpSp>
            <p:nvGrpSpPr>
              <p:cNvPr id="364" name="Gruppieren 363">
                <a:extLst>
                  <a:ext uri="{FF2B5EF4-FFF2-40B4-BE49-F238E27FC236}">
                    <a16:creationId xmlns:a16="http://schemas.microsoft.com/office/drawing/2014/main" id="{58D08648-B1B6-4449-AD55-86AFFE24003C}"/>
                  </a:ext>
                </a:extLst>
              </p:cNvPr>
              <p:cNvGrpSpPr/>
              <p:nvPr/>
            </p:nvGrpSpPr>
            <p:grpSpPr>
              <a:xfrm>
                <a:off x="1662796" y="3315319"/>
                <a:ext cx="7289665" cy="679894"/>
                <a:chOff x="1638923" y="4148261"/>
                <a:chExt cx="7289665" cy="679894"/>
              </a:xfrm>
              <a:grpFill/>
            </p:grpSpPr>
            <p:sp>
              <p:nvSpPr>
                <p:cNvPr id="368" name="Rechteck: abgerundete Ecken 367">
                  <a:extLst>
                    <a:ext uri="{FF2B5EF4-FFF2-40B4-BE49-F238E27FC236}">
                      <a16:creationId xmlns:a16="http://schemas.microsoft.com/office/drawing/2014/main" id="{97EBA017-3F75-4D15-9A2C-73EA38E0C3AA}"/>
                    </a:ext>
                  </a:extLst>
                </p:cNvPr>
                <p:cNvSpPr/>
                <p:nvPr/>
              </p:nvSpPr>
              <p:spPr>
                <a:xfrm>
                  <a:off x="1638923" y="4148286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2400" b="1" dirty="0">
                      <a:solidFill>
                        <a:prstClr val="white"/>
                      </a:solidFill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1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sp>
              <p:nvSpPr>
                <p:cNvPr id="369" name="Rechteck: abgerundete Ecken 368">
                  <a:extLst>
                    <a:ext uri="{FF2B5EF4-FFF2-40B4-BE49-F238E27FC236}">
                      <a16:creationId xmlns:a16="http://schemas.microsoft.com/office/drawing/2014/main" id="{A559BA71-65D9-4E7F-A783-9FCF66D03650}"/>
                    </a:ext>
                  </a:extLst>
                </p:cNvPr>
                <p:cNvSpPr/>
                <p:nvPr/>
              </p:nvSpPr>
              <p:spPr>
                <a:xfrm>
                  <a:off x="2459693" y="4148286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2400" b="1" dirty="0">
                      <a:solidFill>
                        <a:prstClr val="white"/>
                      </a:solidFill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2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2C50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sp>
              <p:nvSpPr>
                <p:cNvPr id="370" name="Rechteck: abgerundete Ecken 369">
                  <a:extLst>
                    <a:ext uri="{FF2B5EF4-FFF2-40B4-BE49-F238E27FC236}">
                      <a16:creationId xmlns:a16="http://schemas.microsoft.com/office/drawing/2014/main" id="{C4E449B5-8393-4520-9C63-C18CFFB58078}"/>
                    </a:ext>
                  </a:extLst>
                </p:cNvPr>
                <p:cNvSpPr/>
                <p:nvPr/>
              </p:nvSpPr>
              <p:spPr>
                <a:xfrm>
                  <a:off x="3282727" y="4148266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2400" b="1" dirty="0">
                      <a:solidFill>
                        <a:prstClr val="white"/>
                      </a:solidFill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3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2C50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sp>
              <p:nvSpPr>
                <p:cNvPr id="371" name="Rechteck: abgerundete Ecken 370">
                  <a:extLst>
                    <a:ext uri="{FF2B5EF4-FFF2-40B4-BE49-F238E27FC236}">
                      <a16:creationId xmlns:a16="http://schemas.microsoft.com/office/drawing/2014/main" id="{D793C6EF-1B15-4F17-9C41-7DD5AE717AD8}"/>
                    </a:ext>
                  </a:extLst>
                </p:cNvPr>
                <p:cNvSpPr/>
                <p:nvPr/>
              </p:nvSpPr>
              <p:spPr>
                <a:xfrm>
                  <a:off x="4098436" y="4150880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4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2C50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sp>
              <p:nvSpPr>
                <p:cNvPr id="372" name="Rechteck: abgerundete Ecken 371">
                  <a:extLst>
                    <a:ext uri="{FF2B5EF4-FFF2-40B4-BE49-F238E27FC236}">
                      <a16:creationId xmlns:a16="http://schemas.microsoft.com/office/drawing/2014/main" id="{78C30CE0-BCE2-4127-A0CB-3E3E4059559A}"/>
                    </a:ext>
                  </a:extLst>
                </p:cNvPr>
                <p:cNvSpPr/>
                <p:nvPr/>
              </p:nvSpPr>
              <p:spPr>
                <a:xfrm>
                  <a:off x="4922031" y="4150875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5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2C50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sp>
              <p:nvSpPr>
                <p:cNvPr id="373" name="Rechteck: abgerundete Ecken 372">
                  <a:extLst>
                    <a:ext uri="{FF2B5EF4-FFF2-40B4-BE49-F238E27FC236}">
                      <a16:creationId xmlns:a16="http://schemas.microsoft.com/office/drawing/2014/main" id="{F9B76325-4E55-4B30-A891-BBFEFC578FF9}"/>
                    </a:ext>
                  </a:extLst>
                </p:cNvPr>
                <p:cNvSpPr/>
                <p:nvPr/>
              </p:nvSpPr>
              <p:spPr>
                <a:xfrm>
                  <a:off x="5737521" y="4148266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2400" b="1" dirty="0">
                      <a:solidFill>
                        <a:prstClr val="white"/>
                      </a:solidFill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6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2C50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sp>
              <p:nvSpPr>
                <p:cNvPr id="374" name="Rechteck: abgerundete Ecken 373">
                  <a:extLst>
                    <a:ext uri="{FF2B5EF4-FFF2-40B4-BE49-F238E27FC236}">
                      <a16:creationId xmlns:a16="http://schemas.microsoft.com/office/drawing/2014/main" id="{73BC3E50-96EF-45B8-A9AC-BB0CE9761FA2}"/>
                    </a:ext>
                  </a:extLst>
                </p:cNvPr>
                <p:cNvSpPr/>
                <p:nvPr/>
              </p:nvSpPr>
              <p:spPr>
                <a:xfrm>
                  <a:off x="6555433" y="4148266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7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2C50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sp>
              <p:nvSpPr>
                <p:cNvPr id="375" name="Rechteck: abgerundete Ecken 374">
                  <a:extLst>
                    <a:ext uri="{FF2B5EF4-FFF2-40B4-BE49-F238E27FC236}">
                      <a16:creationId xmlns:a16="http://schemas.microsoft.com/office/drawing/2014/main" id="{489C0CDD-7489-4F67-9210-12E483F04347}"/>
                    </a:ext>
                  </a:extLst>
                </p:cNvPr>
                <p:cNvSpPr/>
                <p:nvPr/>
              </p:nvSpPr>
              <p:spPr>
                <a:xfrm>
                  <a:off x="7369678" y="4148261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8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2C50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sp>
              <p:nvSpPr>
                <p:cNvPr id="376" name="Rechteck: abgerundete Ecken 375">
                  <a:extLst>
                    <a:ext uri="{FF2B5EF4-FFF2-40B4-BE49-F238E27FC236}">
                      <a16:creationId xmlns:a16="http://schemas.microsoft.com/office/drawing/2014/main" id="{02F4B221-40E2-4A82-8410-EF4C77EBC105}"/>
                    </a:ext>
                  </a:extLst>
                </p:cNvPr>
                <p:cNvSpPr/>
                <p:nvPr/>
              </p:nvSpPr>
              <p:spPr>
                <a:xfrm>
                  <a:off x="8183923" y="4148261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9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2C50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</p:grpSp>
          <p:sp>
            <p:nvSpPr>
              <p:cNvPr id="367" name="Rechteck: abgerundete Ecken 366">
                <a:extLst>
                  <a:ext uri="{FF2B5EF4-FFF2-40B4-BE49-F238E27FC236}">
                    <a16:creationId xmlns:a16="http://schemas.microsoft.com/office/drawing/2014/main" id="{65D66DAF-B983-4A70-A28A-C592A0D5A5EB}"/>
                  </a:ext>
                </a:extLst>
              </p:cNvPr>
              <p:cNvSpPr/>
              <p:nvPr/>
            </p:nvSpPr>
            <p:spPr>
              <a:xfrm>
                <a:off x="9023992" y="3315423"/>
                <a:ext cx="744663" cy="67727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10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</p:grpSp>
        <p:sp>
          <p:nvSpPr>
            <p:cNvPr id="352" name="Rechteck: abgerundete Ecken 351">
              <a:extLst>
                <a:ext uri="{FF2B5EF4-FFF2-40B4-BE49-F238E27FC236}">
                  <a16:creationId xmlns:a16="http://schemas.microsoft.com/office/drawing/2014/main" id="{0146A524-A166-4363-8CD2-DCD11818F01C}"/>
                </a:ext>
              </a:extLst>
            </p:cNvPr>
            <p:cNvSpPr/>
            <p:nvPr/>
          </p:nvSpPr>
          <p:spPr>
            <a:xfrm>
              <a:off x="2885797" y="5460909"/>
              <a:ext cx="622305" cy="565988"/>
            </a:xfrm>
            <a:prstGeom prst="roundRect">
              <a:avLst/>
            </a:prstGeom>
            <a:solidFill>
              <a:srgbClr val="062C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</a:t>
              </a:r>
            </a:p>
          </p:txBody>
        </p:sp>
        <p:sp>
          <p:nvSpPr>
            <p:cNvPr id="353" name="Rechteck: abgerundete Ecken 352">
              <a:extLst>
                <a:ext uri="{FF2B5EF4-FFF2-40B4-BE49-F238E27FC236}">
                  <a16:creationId xmlns:a16="http://schemas.microsoft.com/office/drawing/2014/main" id="{C98AD8DA-0155-4316-8517-3FA043F17761}"/>
                </a:ext>
              </a:extLst>
            </p:cNvPr>
            <p:cNvSpPr/>
            <p:nvPr/>
          </p:nvSpPr>
          <p:spPr>
            <a:xfrm>
              <a:off x="3571703" y="5460909"/>
              <a:ext cx="622305" cy="565988"/>
            </a:xfrm>
            <a:prstGeom prst="roundRect">
              <a:avLst/>
            </a:prstGeom>
            <a:solidFill>
              <a:srgbClr val="062C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2</a:t>
              </a:r>
            </a:p>
          </p:txBody>
        </p:sp>
        <p:sp>
          <p:nvSpPr>
            <p:cNvPr id="354" name="Rechteck: abgerundete Ecken 353">
              <a:extLst>
                <a:ext uri="{FF2B5EF4-FFF2-40B4-BE49-F238E27FC236}">
                  <a16:creationId xmlns:a16="http://schemas.microsoft.com/office/drawing/2014/main" id="{90FD0AE2-4308-4142-BF03-ACF83E151A6F}"/>
                </a:ext>
              </a:extLst>
            </p:cNvPr>
            <p:cNvSpPr/>
            <p:nvPr/>
          </p:nvSpPr>
          <p:spPr>
            <a:xfrm>
              <a:off x="4259499" y="5460890"/>
              <a:ext cx="622305" cy="565988"/>
            </a:xfrm>
            <a:prstGeom prst="roundRect">
              <a:avLst/>
            </a:prstGeom>
            <a:solidFill>
              <a:srgbClr val="062C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3</a:t>
              </a:r>
            </a:p>
          </p:txBody>
        </p:sp>
        <p:sp>
          <p:nvSpPr>
            <p:cNvPr id="355" name="Rechteck: abgerundete Ecken 354">
              <a:extLst>
                <a:ext uri="{FF2B5EF4-FFF2-40B4-BE49-F238E27FC236}">
                  <a16:creationId xmlns:a16="http://schemas.microsoft.com/office/drawing/2014/main" id="{A28C17AA-6EFC-4F90-AA1B-8EB2C0836504}"/>
                </a:ext>
              </a:extLst>
            </p:cNvPr>
            <p:cNvSpPr/>
            <p:nvPr/>
          </p:nvSpPr>
          <p:spPr>
            <a:xfrm>
              <a:off x="4941177" y="5463075"/>
              <a:ext cx="622305" cy="565988"/>
            </a:xfrm>
            <a:prstGeom prst="roundRect">
              <a:avLst/>
            </a:prstGeom>
            <a:solidFill>
              <a:srgbClr val="062C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4</a:t>
              </a: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cs typeface="Aldhabi" panose="01000000000000000000" pitchFamily="2" charset="-78"/>
              </a:endParaRPr>
            </a:p>
          </p:txBody>
        </p:sp>
        <p:sp>
          <p:nvSpPr>
            <p:cNvPr id="356" name="Rechteck: abgerundete Ecken 355">
              <a:extLst>
                <a:ext uri="{FF2B5EF4-FFF2-40B4-BE49-F238E27FC236}">
                  <a16:creationId xmlns:a16="http://schemas.microsoft.com/office/drawing/2014/main" id="{A5FC6841-7F14-4578-9736-EFFA1A65EA7B}"/>
                </a:ext>
              </a:extLst>
            </p:cNvPr>
            <p:cNvSpPr/>
            <p:nvPr/>
          </p:nvSpPr>
          <p:spPr>
            <a:xfrm>
              <a:off x="5629446" y="5463071"/>
              <a:ext cx="622305" cy="565988"/>
            </a:xfrm>
            <a:prstGeom prst="roundRect">
              <a:avLst/>
            </a:prstGeom>
            <a:solidFill>
              <a:srgbClr val="062C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5</a:t>
              </a: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ea typeface="Cambria" panose="02040503050406030204" pitchFamily="18" charset="0"/>
                <a:cs typeface="Aldhabi" panose="01000000000000000000" pitchFamily="2" charset="-78"/>
              </a:endParaRPr>
            </a:p>
          </p:txBody>
        </p:sp>
        <p:sp>
          <p:nvSpPr>
            <p:cNvPr id="357" name="Rechteck: abgerundete Ecken 356">
              <a:extLst>
                <a:ext uri="{FF2B5EF4-FFF2-40B4-BE49-F238E27FC236}">
                  <a16:creationId xmlns:a16="http://schemas.microsoft.com/office/drawing/2014/main" id="{648AD58C-2C4E-4C4A-BA62-DD644280B05B}"/>
                </a:ext>
              </a:extLst>
            </p:cNvPr>
            <p:cNvSpPr/>
            <p:nvPr/>
          </p:nvSpPr>
          <p:spPr>
            <a:xfrm>
              <a:off x="6310940" y="5460890"/>
              <a:ext cx="622305" cy="565988"/>
            </a:xfrm>
            <a:prstGeom prst="roundRect">
              <a:avLst/>
            </a:prstGeom>
            <a:solidFill>
              <a:srgbClr val="062C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6</a:t>
              </a: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cs typeface="Aldhabi" panose="01000000000000000000" pitchFamily="2" charset="-78"/>
              </a:endParaRPr>
            </a:p>
          </p:txBody>
        </p:sp>
        <p:sp>
          <p:nvSpPr>
            <p:cNvPr id="358" name="Rechteck: abgerundete Ecken 357">
              <a:extLst>
                <a:ext uri="{FF2B5EF4-FFF2-40B4-BE49-F238E27FC236}">
                  <a16:creationId xmlns:a16="http://schemas.microsoft.com/office/drawing/2014/main" id="{12EFD9D9-AF9E-458A-BC4D-926405100154}"/>
                </a:ext>
              </a:extLst>
            </p:cNvPr>
            <p:cNvSpPr/>
            <p:nvPr/>
          </p:nvSpPr>
          <p:spPr>
            <a:xfrm>
              <a:off x="6994456" y="5460890"/>
              <a:ext cx="622305" cy="565988"/>
            </a:xfrm>
            <a:prstGeom prst="roundRect">
              <a:avLst/>
            </a:prstGeom>
            <a:solidFill>
              <a:srgbClr val="062C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7</a:t>
              </a: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  <a:cs typeface="Aldhabi" panose="01000000000000000000" pitchFamily="2" charset="-78"/>
              </a:endParaRPr>
            </a:p>
          </p:txBody>
        </p:sp>
        <p:sp>
          <p:nvSpPr>
            <p:cNvPr id="359" name="Rechteck: abgerundete Ecken 358">
              <a:extLst>
                <a:ext uri="{FF2B5EF4-FFF2-40B4-BE49-F238E27FC236}">
                  <a16:creationId xmlns:a16="http://schemas.microsoft.com/office/drawing/2014/main" id="{69E14864-467D-4D2E-968B-CF270BA89B1F}"/>
                </a:ext>
              </a:extLst>
            </p:cNvPr>
            <p:cNvSpPr/>
            <p:nvPr/>
          </p:nvSpPr>
          <p:spPr>
            <a:xfrm>
              <a:off x="7674910" y="5460886"/>
              <a:ext cx="622305" cy="565988"/>
            </a:xfrm>
            <a:prstGeom prst="roundRect">
              <a:avLst/>
            </a:prstGeom>
            <a:solidFill>
              <a:srgbClr val="062C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8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360" name="Rechteck: abgerundete Ecken 359">
              <a:extLst>
                <a:ext uri="{FF2B5EF4-FFF2-40B4-BE49-F238E27FC236}">
                  <a16:creationId xmlns:a16="http://schemas.microsoft.com/office/drawing/2014/main" id="{50CB73DD-1490-49FE-AEF5-F03962676169}"/>
                </a:ext>
              </a:extLst>
            </p:cNvPr>
            <p:cNvSpPr/>
            <p:nvPr/>
          </p:nvSpPr>
          <p:spPr>
            <a:xfrm>
              <a:off x="8355363" y="5460886"/>
              <a:ext cx="622305" cy="565988"/>
            </a:xfrm>
            <a:prstGeom prst="roundRect">
              <a:avLst/>
            </a:prstGeom>
            <a:solidFill>
              <a:srgbClr val="004AB8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grpSp>
          <p:nvGrpSpPr>
            <p:cNvPr id="337" name="Gruppieren 336">
              <a:extLst>
                <a:ext uri="{FF2B5EF4-FFF2-40B4-BE49-F238E27FC236}">
                  <a16:creationId xmlns:a16="http://schemas.microsoft.com/office/drawing/2014/main" id="{722BF046-F5F8-448C-8F52-243D2923804B}"/>
                </a:ext>
              </a:extLst>
            </p:cNvPr>
            <p:cNvGrpSpPr/>
            <p:nvPr/>
          </p:nvGrpSpPr>
          <p:grpSpPr>
            <a:xfrm>
              <a:off x="2882865" y="4657192"/>
              <a:ext cx="6091873" cy="568178"/>
              <a:chOff x="1638923" y="4148261"/>
              <a:chExt cx="7289665" cy="679894"/>
            </a:xfrm>
            <a:solidFill>
              <a:srgbClr val="062C50"/>
            </a:solidFill>
          </p:grpSpPr>
          <p:sp>
            <p:nvSpPr>
              <p:cNvPr id="342" name="Rechteck: abgerundete Ecken 341">
                <a:extLst>
                  <a:ext uri="{FF2B5EF4-FFF2-40B4-BE49-F238E27FC236}">
                    <a16:creationId xmlns:a16="http://schemas.microsoft.com/office/drawing/2014/main" id="{94541B61-06E0-471D-8617-5B4C1A9C4063}"/>
                  </a:ext>
                </a:extLst>
              </p:cNvPr>
              <p:cNvSpPr/>
              <p:nvPr/>
            </p:nvSpPr>
            <p:spPr>
              <a:xfrm>
                <a:off x="163892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1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43" name="Rechteck: abgerundete Ecken 342">
                <a:extLst>
                  <a:ext uri="{FF2B5EF4-FFF2-40B4-BE49-F238E27FC236}">
                    <a16:creationId xmlns:a16="http://schemas.microsoft.com/office/drawing/2014/main" id="{83661C2A-32AF-4C0E-A5BB-5A72F374332A}"/>
                  </a:ext>
                </a:extLst>
              </p:cNvPr>
              <p:cNvSpPr/>
              <p:nvPr/>
            </p:nvSpPr>
            <p:spPr>
              <a:xfrm>
                <a:off x="2459693" y="414828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2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44" name="Rechteck: abgerundete Ecken 343">
                <a:extLst>
                  <a:ext uri="{FF2B5EF4-FFF2-40B4-BE49-F238E27FC236}">
                    <a16:creationId xmlns:a16="http://schemas.microsoft.com/office/drawing/2014/main" id="{B321B26C-E2AC-4EFB-BAD8-98B7AE3253ED}"/>
                  </a:ext>
                </a:extLst>
              </p:cNvPr>
              <p:cNvSpPr/>
              <p:nvPr/>
            </p:nvSpPr>
            <p:spPr>
              <a:xfrm>
                <a:off x="3282727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3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45" name="Rechteck: abgerundete Ecken 344">
                <a:extLst>
                  <a:ext uri="{FF2B5EF4-FFF2-40B4-BE49-F238E27FC236}">
                    <a16:creationId xmlns:a16="http://schemas.microsoft.com/office/drawing/2014/main" id="{300A2179-C59C-4F64-97C2-37BAF9C619A8}"/>
                  </a:ext>
                </a:extLst>
              </p:cNvPr>
              <p:cNvSpPr/>
              <p:nvPr/>
            </p:nvSpPr>
            <p:spPr>
              <a:xfrm>
                <a:off x="4098436" y="4150880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4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46" name="Rechteck: abgerundete Ecken 345">
                <a:extLst>
                  <a:ext uri="{FF2B5EF4-FFF2-40B4-BE49-F238E27FC236}">
                    <a16:creationId xmlns:a16="http://schemas.microsoft.com/office/drawing/2014/main" id="{151C54C6-F587-4753-8526-9607936E1DB2}"/>
                  </a:ext>
                </a:extLst>
              </p:cNvPr>
              <p:cNvSpPr/>
              <p:nvPr/>
            </p:nvSpPr>
            <p:spPr>
              <a:xfrm>
                <a:off x="4922031" y="4150875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5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47" name="Rechteck: abgerundete Ecken 346">
                <a:extLst>
                  <a:ext uri="{FF2B5EF4-FFF2-40B4-BE49-F238E27FC236}">
                    <a16:creationId xmlns:a16="http://schemas.microsoft.com/office/drawing/2014/main" id="{38011A91-DB46-4A48-83E5-CBF02B5ACC47}"/>
                  </a:ext>
                </a:extLst>
              </p:cNvPr>
              <p:cNvSpPr/>
              <p:nvPr/>
            </p:nvSpPr>
            <p:spPr>
              <a:xfrm>
                <a:off x="5737521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6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48" name="Rechteck: abgerundete Ecken 347">
                <a:extLst>
                  <a:ext uri="{FF2B5EF4-FFF2-40B4-BE49-F238E27FC236}">
                    <a16:creationId xmlns:a16="http://schemas.microsoft.com/office/drawing/2014/main" id="{65BDDE88-E7AC-4A8C-8EC0-25C78427B94F}"/>
                  </a:ext>
                </a:extLst>
              </p:cNvPr>
              <p:cNvSpPr/>
              <p:nvPr/>
            </p:nvSpPr>
            <p:spPr>
              <a:xfrm>
                <a:off x="6555433" y="4148266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7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49" name="Rechteck: abgerundete Ecken 348">
                <a:extLst>
                  <a:ext uri="{FF2B5EF4-FFF2-40B4-BE49-F238E27FC236}">
                    <a16:creationId xmlns:a16="http://schemas.microsoft.com/office/drawing/2014/main" id="{7930F58B-A2F6-4B84-8E28-C4F59F190F8A}"/>
                  </a:ext>
                </a:extLst>
              </p:cNvPr>
              <p:cNvSpPr/>
              <p:nvPr/>
            </p:nvSpPr>
            <p:spPr>
              <a:xfrm>
                <a:off x="7369678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8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  <p:sp>
            <p:nvSpPr>
              <p:cNvPr id="350" name="Rechteck: abgerundete Ecken 349">
                <a:extLst>
                  <a:ext uri="{FF2B5EF4-FFF2-40B4-BE49-F238E27FC236}">
                    <a16:creationId xmlns:a16="http://schemas.microsoft.com/office/drawing/2014/main" id="{6DBC5533-F23A-4F2C-9C82-8797AC6A7100}"/>
                  </a:ext>
                </a:extLst>
              </p:cNvPr>
              <p:cNvSpPr/>
              <p:nvPr/>
            </p:nvSpPr>
            <p:spPr>
              <a:xfrm>
                <a:off x="8183923" y="4148261"/>
                <a:ext cx="744665" cy="67727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9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</p:grpSp>
        <p:sp>
          <p:nvSpPr>
            <p:cNvPr id="341" name="Rechteck: abgerundete Ecken 340">
              <a:extLst>
                <a:ext uri="{FF2B5EF4-FFF2-40B4-BE49-F238E27FC236}">
                  <a16:creationId xmlns:a16="http://schemas.microsoft.com/office/drawing/2014/main" id="{29A21FD2-53B8-407F-8174-FB82FD0B5986}"/>
                </a:ext>
              </a:extLst>
            </p:cNvPr>
            <p:cNvSpPr/>
            <p:nvPr/>
          </p:nvSpPr>
          <p:spPr>
            <a:xfrm>
              <a:off x="9034515" y="4657279"/>
              <a:ext cx="622305" cy="565988"/>
            </a:xfrm>
            <a:prstGeom prst="roundRect">
              <a:avLst/>
            </a:prstGeom>
            <a:solidFill>
              <a:srgbClr val="062C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400" b="1" dirty="0">
                  <a:solidFill>
                    <a:prstClr val="white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10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62C50"/>
                </a:solidFill>
                <a:effectLst/>
                <a:uLnTx/>
                <a:uFillTx/>
                <a:latin typeface="Droid"/>
              </a:endParaRPr>
            </a:p>
          </p:txBody>
        </p:sp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942C2D22-CDBD-45DF-84BE-4BB4F25D8809}"/>
                </a:ext>
              </a:extLst>
            </p:cNvPr>
            <p:cNvGrpSpPr/>
            <p:nvPr/>
          </p:nvGrpSpPr>
          <p:grpSpPr>
            <a:xfrm>
              <a:off x="2882566" y="1444755"/>
              <a:ext cx="6773955" cy="568178"/>
              <a:chOff x="1662796" y="3315319"/>
              <a:chExt cx="8105859" cy="679894"/>
            </a:xfrm>
            <a:solidFill>
              <a:srgbClr val="062C50"/>
            </a:solidFill>
          </p:grpSpPr>
          <p:grpSp>
            <p:nvGrpSpPr>
              <p:cNvPr id="324" name="Gruppieren 323">
                <a:extLst>
                  <a:ext uri="{FF2B5EF4-FFF2-40B4-BE49-F238E27FC236}">
                    <a16:creationId xmlns:a16="http://schemas.microsoft.com/office/drawing/2014/main" id="{D682E849-88B4-446B-91E6-E7B20488323B}"/>
                  </a:ext>
                </a:extLst>
              </p:cNvPr>
              <p:cNvGrpSpPr/>
              <p:nvPr/>
            </p:nvGrpSpPr>
            <p:grpSpPr>
              <a:xfrm>
                <a:off x="1662796" y="3315319"/>
                <a:ext cx="7289665" cy="679894"/>
                <a:chOff x="1638923" y="4148261"/>
                <a:chExt cx="7289665" cy="679894"/>
              </a:xfrm>
              <a:grpFill/>
            </p:grpSpPr>
            <p:sp>
              <p:nvSpPr>
                <p:cNvPr id="328" name="Rechteck: abgerundete Ecken 327">
                  <a:extLst>
                    <a:ext uri="{FF2B5EF4-FFF2-40B4-BE49-F238E27FC236}">
                      <a16:creationId xmlns:a16="http://schemas.microsoft.com/office/drawing/2014/main" id="{B8D97BD0-EB83-48CA-987A-4C0D260821B6}"/>
                    </a:ext>
                  </a:extLst>
                </p:cNvPr>
                <p:cNvSpPr/>
                <p:nvPr/>
              </p:nvSpPr>
              <p:spPr>
                <a:xfrm>
                  <a:off x="1638923" y="4148286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2400" b="1" dirty="0">
                      <a:solidFill>
                        <a:prstClr val="white"/>
                      </a:solidFill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1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sp>
              <p:nvSpPr>
                <p:cNvPr id="329" name="Rechteck: abgerundete Ecken 328">
                  <a:extLst>
                    <a:ext uri="{FF2B5EF4-FFF2-40B4-BE49-F238E27FC236}">
                      <a16:creationId xmlns:a16="http://schemas.microsoft.com/office/drawing/2014/main" id="{40C37923-7D7B-41BF-A1F6-DF8D199BE4A5}"/>
                    </a:ext>
                  </a:extLst>
                </p:cNvPr>
                <p:cNvSpPr/>
                <p:nvPr/>
              </p:nvSpPr>
              <p:spPr>
                <a:xfrm>
                  <a:off x="2459693" y="4148286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2400" b="1" dirty="0">
                      <a:solidFill>
                        <a:prstClr val="white"/>
                      </a:solidFill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2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2C50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sp>
              <p:nvSpPr>
                <p:cNvPr id="330" name="Rechteck: abgerundete Ecken 329">
                  <a:extLst>
                    <a:ext uri="{FF2B5EF4-FFF2-40B4-BE49-F238E27FC236}">
                      <a16:creationId xmlns:a16="http://schemas.microsoft.com/office/drawing/2014/main" id="{6A3FB9BF-227F-4EC6-9E43-E8862E5E2961}"/>
                    </a:ext>
                  </a:extLst>
                </p:cNvPr>
                <p:cNvSpPr/>
                <p:nvPr/>
              </p:nvSpPr>
              <p:spPr>
                <a:xfrm>
                  <a:off x="3282727" y="4148266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2400" b="1" dirty="0">
                      <a:solidFill>
                        <a:prstClr val="white"/>
                      </a:solidFill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3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2C50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sp>
              <p:nvSpPr>
                <p:cNvPr id="331" name="Rechteck: abgerundete Ecken 330">
                  <a:extLst>
                    <a:ext uri="{FF2B5EF4-FFF2-40B4-BE49-F238E27FC236}">
                      <a16:creationId xmlns:a16="http://schemas.microsoft.com/office/drawing/2014/main" id="{6235165F-C01A-485D-BB57-D6E22022CCA8}"/>
                    </a:ext>
                  </a:extLst>
                </p:cNvPr>
                <p:cNvSpPr/>
                <p:nvPr/>
              </p:nvSpPr>
              <p:spPr>
                <a:xfrm>
                  <a:off x="4098436" y="4150880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4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2C50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sp>
              <p:nvSpPr>
                <p:cNvPr id="332" name="Rechteck: abgerundete Ecken 331">
                  <a:extLst>
                    <a:ext uri="{FF2B5EF4-FFF2-40B4-BE49-F238E27FC236}">
                      <a16:creationId xmlns:a16="http://schemas.microsoft.com/office/drawing/2014/main" id="{A4078B7F-3A1A-4D56-B923-40365B4E3DA6}"/>
                    </a:ext>
                  </a:extLst>
                </p:cNvPr>
                <p:cNvSpPr/>
                <p:nvPr/>
              </p:nvSpPr>
              <p:spPr>
                <a:xfrm>
                  <a:off x="4922031" y="4150875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5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2C50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sp>
              <p:nvSpPr>
                <p:cNvPr id="333" name="Rechteck: abgerundete Ecken 332">
                  <a:extLst>
                    <a:ext uri="{FF2B5EF4-FFF2-40B4-BE49-F238E27FC236}">
                      <a16:creationId xmlns:a16="http://schemas.microsoft.com/office/drawing/2014/main" id="{A811B9EF-9C2D-4C6A-8B9C-A0F686B3CB19}"/>
                    </a:ext>
                  </a:extLst>
                </p:cNvPr>
                <p:cNvSpPr/>
                <p:nvPr/>
              </p:nvSpPr>
              <p:spPr>
                <a:xfrm>
                  <a:off x="5737521" y="4148266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2400" b="1" dirty="0">
                      <a:solidFill>
                        <a:prstClr val="white"/>
                      </a:solidFill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6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2C50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sp>
              <p:nvSpPr>
                <p:cNvPr id="334" name="Rechteck: abgerundete Ecken 333">
                  <a:extLst>
                    <a:ext uri="{FF2B5EF4-FFF2-40B4-BE49-F238E27FC236}">
                      <a16:creationId xmlns:a16="http://schemas.microsoft.com/office/drawing/2014/main" id="{60A19DD6-2110-4EAB-848D-248840651F55}"/>
                    </a:ext>
                  </a:extLst>
                </p:cNvPr>
                <p:cNvSpPr/>
                <p:nvPr/>
              </p:nvSpPr>
              <p:spPr>
                <a:xfrm>
                  <a:off x="6555433" y="4148266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7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2C50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sp>
              <p:nvSpPr>
                <p:cNvPr id="335" name="Rechteck: abgerundete Ecken 334">
                  <a:extLst>
                    <a:ext uri="{FF2B5EF4-FFF2-40B4-BE49-F238E27FC236}">
                      <a16:creationId xmlns:a16="http://schemas.microsoft.com/office/drawing/2014/main" id="{DD25EC96-C669-40D6-A332-E3CB49A598FD}"/>
                    </a:ext>
                  </a:extLst>
                </p:cNvPr>
                <p:cNvSpPr/>
                <p:nvPr/>
              </p:nvSpPr>
              <p:spPr>
                <a:xfrm>
                  <a:off x="7369678" y="4148261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8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2C50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sp>
              <p:nvSpPr>
                <p:cNvPr id="336" name="Rechteck: abgerundete Ecken 335">
                  <a:extLst>
                    <a:ext uri="{FF2B5EF4-FFF2-40B4-BE49-F238E27FC236}">
                      <a16:creationId xmlns:a16="http://schemas.microsoft.com/office/drawing/2014/main" id="{032CE7F9-F2FA-4244-983D-B3397A098E7B}"/>
                    </a:ext>
                  </a:extLst>
                </p:cNvPr>
                <p:cNvSpPr/>
                <p:nvPr/>
              </p:nvSpPr>
              <p:spPr>
                <a:xfrm>
                  <a:off x="8183923" y="4148261"/>
                  <a:ext cx="744665" cy="677275"/>
                </a:xfrm>
                <a:prstGeom prst="round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9</a:t>
                  </a: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2C50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</p:grpSp>
          <p:sp>
            <p:nvSpPr>
              <p:cNvPr id="327" name="Rechteck: abgerundete Ecken 326">
                <a:extLst>
                  <a:ext uri="{FF2B5EF4-FFF2-40B4-BE49-F238E27FC236}">
                    <a16:creationId xmlns:a16="http://schemas.microsoft.com/office/drawing/2014/main" id="{5ACCA185-F77E-49C8-8F72-CEED86A90301}"/>
                  </a:ext>
                </a:extLst>
              </p:cNvPr>
              <p:cNvSpPr/>
              <p:nvPr/>
            </p:nvSpPr>
            <p:spPr>
              <a:xfrm>
                <a:off x="9023992" y="3315423"/>
                <a:ext cx="744663" cy="67727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2400" b="1" dirty="0">
                    <a:solidFill>
                      <a:prstClr val="white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10</a:t>
                </a:r>
                <a:endPara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62C50"/>
                  </a:solidFill>
                  <a:effectLst/>
                  <a:uLnTx/>
                  <a:uFillTx/>
                  <a:latin typeface="Droid"/>
                </a:endParaRPr>
              </a:p>
            </p:txBody>
          </p:sp>
        </p:grpSp>
        <p:pic>
          <p:nvPicPr>
            <p:cNvPr id="127" name="Grafik 126">
              <a:extLst>
                <a:ext uri="{FF2B5EF4-FFF2-40B4-BE49-F238E27FC236}">
                  <a16:creationId xmlns:a16="http://schemas.microsoft.com/office/drawing/2014/main" id="{9C3A3760-7FEA-4AD0-AC4A-27AA74199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457158" y="5530112"/>
              <a:ext cx="415278" cy="415278"/>
            </a:xfrm>
            <a:prstGeom prst="rect">
              <a:avLst/>
            </a:prstGeom>
          </p:spPr>
        </p:pic>
        <p:sp>
          <p:nvSpPr>
            <p:cNvPr id="117" name="Rechteck: abgerundete Ecken 116">
              <a:extLst>
                <a:ext uri="{FF2B5EF4-FFF2-40B4-BE49-F238E27FC236}">
                  <a16:creationId xmlns:a16="http://schemas.microsoft.com/office/drawing/2014/main" id="{8C229BD6-6AF6-4533-B854-53A5D5454B82}"/>
                </a:ext>
              </a:extLst>
            </p:cNvPr>
            <p:cNvSpPr/>
            <p:nvPr/>
          </p:nvSpPr>
          <p:spPr>
            <a:xfrm>
              <a:off x="2878682" y="2231110"/>
              <a:ext cx="622305" cy="565988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114" name="Rechteck: abgerundete Ecken 113">
              <a:extLst>
                <a:ext uri="{FF2B5EF4-FFF2-40B4-BE49-F238E27FC236}">
                  <a16:creationId xmlns:a16="http://schemas.microsoft.com/office/drawing/2014/main" id="{DF6FCA4B-B9EF-490F-8F0F-B54BBB377F4A}"/>
                </a:ext>
              </a:extLst>
            </p:cNvPr>
            <p:cNvSpPr/>
            <p:nvPr/>
          </p:nvSpPr>
          <p:spPr>
            <a:xfrm>
              <a:off x="3569451" y="2224445"/>
              <a:ext cx="622305" cy="565988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"/>
              </a:endParaRPr>
            </a:p>
          </p:txBody>
        </p: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ED7E567B-D647-4CE9-88E1-E706F42CEAD0}"/>
                </a:ext>
              </a:extLst>
            </p:cNvPr>
            <p:cNvSpPr txBox="1"/>
            <p:nvPr/>
          </p:nvSpPr>
          <p:spPr>
            <a:xfrm>
              <a:off x="9691044" y="2362095"/>
              <a:ext cx="285656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sz="1600" dirty="0">
                  <a:solidFill>
                    <a:srgbClr val="062C50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E</a:t>
              </a:r>
              <a:endParaRPr lang="de-DE" sz="1600" dirty="0">
                <a:solidFill>
                  <a:srgbClr val="062C50"/>
                </a:solidFill>
                <a:latin typeface="Droid"/>
              </a:endParaRPr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31C5E7AC-5C36-4F45-B8AE-5F7189D0A0BC}"/>
                </a:ext>
              </a:extLst>
            </p:cNvPr>
            <p:cNvSpPr txBox="1"/>
            <p:nvPr/>
          </p:nvSpPr>
          <p:spPr>
            <a:xfrm>
              <a:off x="9680587" y="3160606"/>
              <a:ext cx="320922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sz="1600" dirty="0">
                  <a:solidFill>
                    <a:srgbClr val="062C50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D</a:t>
              </a:r>
              <a:endParaRPr lang="de-DE" sz="1600" dirty="0">
                <a:solidFill>
                  <a:srgbClr val="062C50"/>
                </a:solidFill>
                <a:latin typeface="Droid"/>
              </a:endParaRPr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D600A701-1122-46D4-A677-6ABC4B9E8976}"/>
                </a:ext>
              </a:extLst>
            </p:cNvPr>
            <p:cNvSpPr txBox="1"/>
            <p:nvPr/>
          </p:nvSpPr>
          <p:spPr>
            <a:xfrm>
              <a:off x="9720734" y="3982723"/>
              <a:ext cx="261491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600" dirty="0">
                  <a:solidFill>
                    <a:srgbClr val="062C50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C</a:t>
              </a:r>
              <a:endParaRPr lang="de-DE" sz="1600" dirty="0">
                <a:solidFill>
                  <a:srgbClr val="062C50"/>
                </a:solidFill>
                <a:latin typeface="Droid"/>
              </a:endParaRPr>
            </a:p>
          </p:txBody>
        </p:sp>
        <p:sp>
          <p:nvSpPr>
            <p:cNvPr id="103" name="Textfeld 102">
              <a:extLst>
                <a:ext uri="{FF2B5EF4-FFF2-40B4-BE49-F238E27FC236}">
                  <a16:creationId xmlns:a16="http://schemas.microsoft.com/office/drawing/2014/main" id="{A57F82DA-0836-476F-9543-DB9E7E209611}"/>
                </a:ext>
              </a:extLst>
            </p:cNvPr>
            <p:cNvSpPr txBox="1"/>
            <p:nvPr/>
          </p:nvSpPr>
          <p:spPr>
            <a:xfrm>
              <a:off x="9678269" y="5572349"/>
              <a:ext cx="312906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sz="1600" dirty="0">
                  <a:solidFill>
                    <a:srgbClr val="062C50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A</a:t>
              </a:r>
              <a:endParaRPr lang="de-DE" sz="1600" dirty="0">
                <a:solidFill>
                  <a:srgbClr val="062C50"/>
                </a:solidFill>
                <a:latin typeface="Droid"/>
              </a:endParaRPr>
            </a:p>
          </p:txBody>
        </p:sp>
        <p:sp>
          <p:nvSpPr>
            <p:cNvPr id="107" name="Textfeld 106">
              <a:extLst>
                <a:ext uri="{FF2B5EF4-FFF2-40B4-BE49-F238E27FC236}">
                  <a16:creationId xmlns:a16="http://schemas.microsoft.com/office/drawing/2014/main" id="{8CA62A32-D2F3-4642-9471-44DD5A937AA4}"/>
                </a:ext>
              </a:extLst>
            </p:cNvPr>
            <p:cNvSpPr txBox="1"/>
            <p:nvPr/>
          </p:nvSpPr>
          <p:spPr>
            <a:xfrm>
              <a:off x="9735336" y="4777063"/>
              <a:ext cx="20379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600" dirty="0">
                  <a:solidFill>
                    <a:srgbClr val="062C50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B</a:t>
              </a:r>
              <a:endParaRPr lang="de-DE" sz="1600" dirty="0">
                <a:solidFill>
                  <a:srgbClr val="062C50"/>
                </a:solidFill>
                <a:latin typeface="Droid"/>
              </a:endParaRPr>
            </a:p>
          </p:txBody>
        </p:sp>
        <p:sp>
          <p:nvSpPr>
            <p:cNvPr id="108" name="Textfeld 107">
              <a:extLst>
                <a:ext uri="{FF2B5EF4-FFF2-40B4-BE49-F238E27FC236}">
                  <a16:creationId xmlns:a16="http://schemas.microsoft.com/office/drawing/2014/main" id="{B0FF1A8F-30A3-433A-9BB0-62E2AC2FD9BE}"/>
                </a:ext>
              </a:extLst>
            </p:cNvPr>
            <p:cNvSpPr txBox="1"/>
            <p:nvPr/>
          </p:nvSpPr>
          <p:spPr>
            <a:xfrm>
              <a:off x="9700679" y="1583846"/>
              <a:ext cx="279244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sz="1600" dirty="0">
                  <a:solidFill>
                    <a:srgbClr val="062C50"/>
                  </a:solidFill>
                  <a:latin typeface="Droid"/>
                  <a:ea typeface="Cambria" panose="02040503050406030204" pitchFamily="18" charset="0"/>
                  <a:cs typeface="Aldhabi" panose="01000000000000000000" pitchFamily="2" charset="-78"/>
                </a:rPr>
                <a:t>F</a:t>
              </a:r>
              <a:endParaRPr lang="de-DE" sz="1600" dirty="0">
                <a:solidFill>
                  <a:srgbClr val="062C50"/>
                </a:solidFill>
                <a:latin typeface="Droid"/>
              </a:endParaRPr>
            </a:p>
          </p:txBody>
        </p:sp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34C0775D-EDA9-4C87-ADB4-9F523A8E633C}"/>
                </a:ext>
              </a:extLst>
            </p:cNvPr>
            <p:cNvGrpSpPr/>
            <p:nvPr/>
          </p:nvGrpSpPr>
          <p:grpSpPr>
            <a:xfrm>
              <a:off x="2569269" y="1585634"/>
              <a:ext cx="323240" cy="4327057"/>
              <a:chOff x="2569269" y="1585634"/>
              <a:chExt cx="323240" cy="4327057"/>
            </a:xfrm>
          </p:grpSpPr>
          <p:sp>
            <p:nvSpPr>
              <p:cNvPr id="109" name="Textfeld 108">
                <a:extLst>
                  <a:ext uri="{FF2B5EF4-FFF2-40B4-BE49-F238E27FC236}">
                    <a16:creationId xmlns:a16="http://schemas.microsoft.com/office/drawing/2014/main" id="{F43A052D-16DA-45E0-AEB9-233C5DE71792}"/>
                  </a:ext>
                </a:extLst>
              </p:cNvPr>
              <p:cNvSpPr txBox="1"/>
              <p:nvPr/>
            </p:nvSpPr>
            <p:spPr>
              <a:xfrm>
                <a:off x="2582044" y="2363883"/>
                <a:ext cx="285656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1600" dirty="0">
                    <a:solidFill>
                      <a:srgbClr val="062C50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E</a:t>
                </a:r>
                <a:endParaRPr lang="de-DE" sz="1600" dirty="0">
                  <a:solidFill>
                    <a:srgbClr val="062C50"/>
                  </a:solidFill>
                  <a:latin typeface="Droid"/>
                </a:endParaRPr>
              </a:p>
            </p:txBody>
          </p:sp>
          <p:sp>
            <p:nvSpPr>
              <p:cNvPr id="110" name="Textfeld 109">
                <a:extLst>
                  <a:ext uri="{FF2B5EF4-FFF2-40B4-BE49-F238E27FC236}">
                    <a16:creationId xmlns:a16="http://schemas.microsoft.com/office/drawing/2014/main" id="{66DF34DD-50F0-46B9-B408-A58E246F1F1D}"/>
                  </a:ext>
                </a:extLst>
              </p:cNvPr>
              <p:cNvSpPr txBox="1"/>
              <p:nvPr/>
            </p:nvSpPr>
            <p:spPr>
              <a:xfrm>
                <a:off x="2571587" y="3162394"/>
                <a:ext cx="320922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1600" dirty="0">
                    <a:solidFill>
                      <a:srgbClr val="062C50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D</a:t>
                </a:r>
                <a:endParaRPr lang="de-DE" sz="1600" dirty="0">
                  <a:solidFill>
                    <a:srgbClr val="062C50"/>
                  </a:solidFill>
                  <a:latin typeface="Droid"/>
                </a:endParaRPr>
              </a:p>
            </p:txBody>
          </p:sp>
          <p:sp>
            <p:nvSpPr>
              <p:cNvPr id="111" name="Textfeld 110">
                <a:extLst>
                  <a:ext uri="{FF2B5EF4-FFF2-40B4-BE49-F238E27FC236}">
                    <a16:creationId xmlns:a16="http://schemas.microsoft.com/office/drawing/2014/main" id="{A77589B9-FCE3-41AF-A3B0-267E5A8AFFAA}"/>
                  </a:ext>
                </a:extLst>
              </p:cNvPr>
              <p:cNvSpPr txBox="1"/>
              <p:nvPr/>
            </p:nvSpPr>
            <p:spPr>
              <a:xfrm>
                <a:off x="2600976" y="3984511"/>
                <a:ext cx="261491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1600" dirty="0">
                    <a:solidFill>
                      <a:srgbClr val="062C50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C</a:t>
                </a:r>
                <a:endParaRPr lang="de-DE" sz="1600" dirty="0">
                  <a:solidFill>
                    <a:srgbClr val="062C50"/>
                  </a:solidFill>
                  <a:latin typeface="Droid"/>
                </a:endParaRPr>
              </a:p>
            </p:txBody>
          </p:sp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EDDE02ED-EF3F-4DF7-89E8-AB60EF6AF10C}"/>
                  </a:ext>
                </a:extLst>
              </p:cNvPr>
              <p:cNvSpPr txBox="1"/>
              <p:nvPr/>
            </p:nvSpPr>
            <p:spPr>
              <a:xfrm>
                <a:off x="2569269" y="5574137"/>
                <a:ext cx="312906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1600" dirty="0">
                    <a:solidFill>
                      <a:srgbClr val="062C50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A</a:t>
                </a:r>
                <a:endParaRPr lang="de-DE" sz="1600" dirty="0">
                  <a:solidFill>
                    <a:srgbClr val="062C50"/>
                  </a:solidFill>
                  <a:latin typeface="Droid"/>
                </a:endParaRPr>
              </a:p>
            </p:txBody>
          </p:sp>
          <p:sp>
            <p:nvSpPr>
              <p:cNvPr id="121" name="Textfeld 120">
                <a:extLst>
                  <a:ext uri="{FF2B5EF4-FFF2-40B4-BE49-F238E27FC236}">
                    <a16:creationId xmlns:a16="http://schemas.microsoft.com/office/drawing/2014/main" id="{61526C40-41AF-4F24-B4FF-1EC291526143}"/>
                  </a:ext>
                </a:extLst>
              </p:cNvPr>
              <p:cNvSpPr txBox="1"/>
              <p:nvPr/>
            </p:nvSpPr>
            <p:spPr>
              <a:xfrm>
                <a:off x="2626336" y="4778851"/>
                <a:ext cx="203797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1600" dirty="0">
                    <a:solidFill>
                      <a:srgbClr val="062C50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B</a:t>
                </a:r>
                <a:endParaRPr lang="de-DE" sz="1600" dirty="0">
                  <a:solidFill>
                    <a:srgbClr val="062C50"/>
                  </a:solidFill>
                  <a:latin typeface="Droid"/>
                </a:endParaRPr>
              </a:p>
            </p:txBody>
          </p:sp>
          <p:sp>
            <p:nvSpPr>
              <p:cNvPr id="122" name="Textfeld 121">
                <a:extLst>
                  <a:ext uri="{FF2B5EF4-FFF2-40B4-BE49-F238E27FC236}">
                    <a16:creationId xmlns:a16="http://schemas.microsoft.com/office/drawing/2014/main" id="{D7608FD8-F535-4B87-9803-A5901511D9C9}"/>
                  </a:ext>
                </a:extLst>
              </p:cNvPr>
              <p:cNvSpPr txBox="1"/>
              <p:nvPr/>
            </p:nvSpPr>
            <p:spPr>
              <a:xfrm>
                <a:off x="2591679" y="1585634"/>
                <a:ext cx="279244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1600" dirty="0">
                    <a:solidFill>
                      <a:srgbClr val="062C50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F</a:t>
                </a:r>
                <a:endParaRPr lang="de-DE" sz="1600" dirty="0">
                  <a:solidFill>
                    <a:srgbClr val="062C50"/>
                  </a:solidFill>
                  <a:latin typeface="Droi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87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Mann, haltend, Licht, Wasser enthält.&#10;&#10;Automatisch generierte Beschreibung">
            <a:extLst>
              <a:ext uri="{FF2B5EF4-FFF2-40B4-BE49-F238E27FC236}">
                <a16:creationId xmlns:a16="http://schemas.microsoft.com/office/drawing/2014/main" id="{84ED3C02-1101-4F1C-9F0B-8499CF9C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9" y="-8840"/>
            <a:ext cx="9129668" cy="6858000"/>
          </a:xfrm>
          <a:prstGeom prst="rect">
            <a:avLst/>
          </a:prstGeom>
        </p:spPr>
      </p:pic>
      <p:grpSp>
        <p:nvGrpSpPr>
          <p:cNvPr id="412" name="Gruppieren 411">
            <a:extLst>
              <a:ext uri="{FF2B5EF4-FFF2-40B4-BE49-F238E27FC236}">
                <a16:creationId xmlns:a16="http://schemas.microsoft.com/office/drawing/2014/main" id="{645ECFCA-CF79-4046-A7AF-35AC9585EE26}"/>
              </a:ext>
            </a:extLst>
          </p:cNvPr>
          <p:cNvGrpSpPr/>
          <p:nvPr/>
        </p:nvGrpSpPr>
        <p:grpSpPr>
          <a:xfrm>
            <a:off x="1362426" y="3110541"/>
            <a:ext cx="1096857" cy="328944"/>
            <a:chOff x="1327256" y="3110541"/>
            <a:chExt cx="1096857" cy="328944"/>
          </a:xfrm>
        </p:grpSpPr>
        <p:sp>
          <p:nvSpPr>
            <p:cNvPr id="413" name="Freihandform: Form 412">
              <a:extLst>
                <a:ext uri="{FF2B5EF4-FFF2-40B4-BE49-F238E27FC236}">
                  <a16:creationId xmlns:a16="http://schemas.microsoft.com/office/drawing/2014/main" id="{3EDD7F57-672B-4EE3-B461-19BA7C1B787A}"/>
                </a:ext>
              </a:extLst>
            </p:cNvPr>
            <p:cNvSpPr/>
            <p:nvPr/>
          </p:nvSpPr>
          <p:spPr>
            <a:xfrm rot="10800000">
              <a:off x="1327256" y="3110541"/>
              <a:ext cx="1096857" cy="328944"/>
            </a:xfrm>
            <a:custGeom>
              <a:avLst/>
              <a:gdLst>
                <a:gd name="connsiteX0" fmla="*/ 991720 w 1096857"/>
                <a:gd name="connsiteY0" fmla="*/ 328944 h 328944"/>
                <a:gd name="connsiteX1" fmla="*/ 106269 w 1096857"/>
                <a:gd name="connsiteY1" fmla="*/ 328944 h 328944"/>
                <a:gd name="connsiteX2" fmla="*/ 1132 w 1096857"/>
                <a:gd name="connsiteY2" fmla="*/ 223807 h 328944"/>
                <a:gd name="connsiteX3" fmla="*/ 1132 w 1096857"/>
                <a:gd name="connsiteY3" fmla="*/ 220996 h 328944"/>
                <a:gd name="connsiteX4" fmla="*/ 0 w 1096857"/>
                <a:gd name="connsiteY4" fmla="*/ 220996 h 328944"/>
                <a:gd name="connsiteX5" fmla="*/ 0 w 1096857"/>
                <a:gd name="connsiteY5" fmla="*/ 106697 h 328944"/>
                <a:gd name="connsiteX6" fmla="*/ 198 w 1096857"/>
                <a:gd name="connsiteY6" fmla="*/ 106697 h 328944"/>
                <a:gd name="connsiteX7" fmla="*/ 198 w 1096857"/>
                <a:gd name="connsiteY7" fmla="*/ 105137 h 328944"/>
                <a:gd name="connsiteX8" fmla="*/ 105335 w 1096857"/>
                <a:gd name="connsiteY8" fmla="*/ 0 h 328944"/>
                <a:gd name="connsiteX9" fmla="*/ 990786 w 1096857"/>
                <a:gd name="connsiteY9" fmla="*/ 0 h 328944"/>
                <a:gd name="connsiteX10" fmla="*/ 1095923 w 1096857"/>
                <a:gd name="connsiteY10" fmla="*/ 105137 h 328944"/>
                <a:gd name="connsiteX11" fmla="*/ 1095923 w 1096857"/>
                <a:gd name="connsiteY11" fmla="*/ 121953 h 328944"/>
                <a:gd name="connsiteX12" fmla="*/ 971550 w 1096857"/>
                <a:gd name="connsiteY12" fmla="*/ 121953 h 328944"/>
                <a:gd name="connsiteX13" fmla="*/ 971550 w 1096857"/>
                <a:gd name="connsiteY13" fmla="*/ 206991 h 328944"/>
                <a:gd name="connsiteX14" fmla="*/ 1096857 w 1096857"/>
                <a:gd name="connsiteY14" fmla="*/ 206991 h 328944"/>
                <a:gd name="connsiteX15" fmla="*/ 1096857 w 1096857"/>
                <a:gd name="connsiteY15" fmla="*/ 223807 h 328944"/>
                <a:gd name="connsiteX16" fmla="*/ 991720 w 1096857"/>
                <a:gd name="connsiteY16" fmla="*/ 328944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6857" h="328944">
                  <a:moveTo>
                    <a:pt x="991720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990786" y="0"/>
                  </a:lnTo>
                  <a:cubicBezTo>
                    <a:pt x="1048852" y="0"/>
                    <a:pt x="1095923" y="47071"/>
                    <a:pt x="1095923" y="105137"/>
                  </a:cubicBezTo>
                  <a:lnTo>
                    <a:pt x="1095923" y="121953"/>
                  </a:lnTo>
                  <a:lnTo>
                    <a:pt x="971550" y="121953"/>
                  </a:lnTo>
                  <a:lnTo>
                    <a:pt x="971550" y="206991"/>
                  </a:lnTo>
                  <a:lnTo>
                    <a:pt x="1096857" y="206991"/>
                  </a:lnTo>
                  <a:lnTo>
                    <a:pt x="1096857" y="223807"/>
                  </a:lnTo>
                  <a:cubicBezTo>
                    <a:pt x="1096857" y="281873"/>
                    <a:pt x="1049786" y="328944"/>
                    <a:pt x="991720" y="3289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414" name="Grafik 413">
              <a:extLst>
                <a:ext uri="{FF2B5EF4-FFF2-40B4-BE49-F238E27FC236}">
                  <a16:creationId xmlns:a16="http://schemas.microsoft.com/office/drawing/2014/main" id="{1C068B03-9ACB-4568-B725-53EF5BD80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07418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415" name="Freihandform: Form 414">
            <a:extLst>
              <a:ext uri="{FF2B5EF4-FFF2-40B4-BE49-F238E27FC236}">
                <a16:creationId xmlns:a16="http://schemas.microsoft.com/office/drawing/2014/main" id="{B5E29437-6592-4733-9634-01D00DF32C15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grpSp>
        <p:nvGrpSpPr>
          <p:cNvPr id="417" name="Gruppieren 416">
            <a:extLst>
              <a:ext uri="{FF2B5EF4-FFF2-40B4-BE49-F238E27FC236}">
                <a16:creationId xmlns:a16="http://schemas.microsoft.com/office/drawing/2014/main" id="{8EC47FA0-B396-4425-AB38-5F92E79EF121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grpSp>
          <p:nvGrpSpPr>
            <p:cNvPr id="418" name="Gruppieren 417">
              <a:extLst>
                <a:ext uri="{FF2B5EF4-FFF2-40B4-BE49-F238E27FC236}">
                  <a16:creationId xmlns:a16="http://schemas.microsoft.com/office/drawing/2014/main" id="{C55D22AF-6AAD-42E4-9892-C1675DF87884}"/>
                </a:ext>
              </a:extLst>
            </p:cNvPr>
            <p:cNvGrpSpPr/>
            <p:nvPr/>
          </p:nvGrpSpPr>
          <p:grpSpPr>
            <a:xfrm>
              <a:off x="-2186285" y="0"/>
              <a:ext cx="2510134" cy="6695658"/>
              <a:chOff x="-2186285" y="0"/>
              <a:chExt cx="2510134" cy="6695658"/>
            </a:xfrm>
          </p:grpSpPr>
          <p:sp>
            <p:nvSpPr>
              <p:cNvPr id="422" name="Freihandform: Form 421">
                <a:extLst>
                  <a:ext uri="{FF2B5EF4-FFF2-40B4-BE49-F238E27FC236}">
                    <a16:creationId xmlns:a16="http://schemas.microsoft.com/office/drawing/2014/main" id="{46A4952B-4E02-40AA-8496-B7CF41664324}"/>
                  </a:ext>
                </a:extLst>
              </p:cNvPr>
              <p:cNvSpPr/>
              <p:nvPr/>
            </p:nvSpPr>
            <p:spPr>
              <a:xfrm>
                <a:off x="-2186285" y="0"/>
                <a:ext cx="2510134" cy="6695658"/>
              </a:xfrm>
              <a:custGeom>
                <a:avLst/>
                <a:gdLst>
                  <a:gd name="connsiteX0" fmla="*/ 0 w 2510134"/>
                  <a:gd name="connsiteY0" fmla="*/ 0 h 6695658"/>
                  <a:gd name="connsiteX1" fmla="*/ 2169551 w 2510134"/>
                  <a:gd name="connsiteY1" fmla="*/ 0 h 6695658"/>
                  <a:gd name="connsiteX2" fmla="*/ 2169551 w 2510134"/>
                  <a:gd name="connsiteY2" fmla="*/ 5488702 h 6695658"/>
                  <a:gd name="connsiteX3" fmla="*/ 2167258 w 2510134"/>
                  <a:gd name="connsiteY3" fmla="*/ 5500060 h 6695658"/>
                  <a:gd name="connsiteX4" fmla="*/ 2167258 w 2510134"/>
                  <a:gd name="connsiteY4" fmla="*/ 5920607 h 6695658"/>
                  <a:gd name="connsiteX5" fmla="*/ 2272395 w 2510134"/>
                  <a:gd name="connsiteY5" fmla="*/ 6025744 h 6695658"/>
                  <a:gd name="connsiteX6" fmla="*/ 2299052 w 2510134"/>
                  <a:gd name="connsiteY6" fmla="*/ 6025744 h 6695658"/>
                  <a:gd name="connsiteX7" fmla="*/ 2324125 w 2510134"/>
                  <a:gd name="connsiteY7" fmla="*/ 6025744 h 6695658"/>
                  <a:gd name="connsiteX8" fmla="*/ 2330064 w 2510134"/>
                  <a:gd name="connsiteY8" fmla="*/ 6026943 h 6695658"/>
                  <a:gd name="connsiteX9" fmla="*/ 2395835 w 2510134"/>
                  <a:gd name="connsiteY9" fmla="*/ 6026943 h 6695658"/>
                  <a:gd name="connsiteX10" fmla="*/ 2395835 w 2510134"/>
                  <a:gd name="connsiteY10" fmla="*/ 6028124 h 6695658"/>
                  <a:gd name="connsiteX11" fmla="*/ 2404997 w 2510134"/>
                  <a:gd name="connsiteY11" fmla="*/ 6028124 h 6695658"/>
                  <a:gd name="connsiteX12" fmla="*/ 2510134 w 2510134"/>
                  <a:gd name="connsiteY12" fmla="*/ 6133261 h 6695658"/>
                  <a:gd name="connsiteX13" fmla="*/ 2510134 w 2510134"/>
                  <a:gd name="connsiteY13" fmla="*/ 6320068 h 6695658"/>
                  <a:gd name="connsiteX14" fmla="*/ 2510122 w 2510134"/>
                  <a:gd name="connsiteY14" fmla="*/ 6320068 h 6695658"/>
                  <a:gd name="connsiteX15" fmla="*/ 2510122 w 2510134"/>
                  <a:gd name="connsiteY15" fmla="*/ 6590078 h 6695658"/>
                  <a:gd name="connsiteX16" fmla="*/ 2404985 w 2510134"/>
                  <a:gd name="connsiteY16" fmla="*/ 6695215 h 6695658"/>
                  <a:gd name="connsiteX17" fmla="*/ 2388505 w 2510134"/>
                  <a:gd name="connsiteY17" fmla="*/ 6695215 h 6695658"/>
                  <a:gd name="connsiteX18" fmla="*/ 2386310 w 2510134"/>
                  <a:gd name="connsiteY18" fmla="*/ 6695658 h 6695658"/>
                  <a:gd name="connsiteX19" fmla="*/ 2386310 w 2510134"/>
                  <a:gd name="connsiteY19" fmla="*/ 6693692 h 6695658"/>
                  <a:gd name="connsiteX20" fmla="*/ 2303388 w 2510134"/>
                  <a:gd name="connsiteY20" fmla="*/ 6693692 h 6695658"/>
                  <a:gd name="connsiteX21" fmla="*/ 2301124 w 2510134"/>
                  <a:gd name="connsiteY21" fmla="*/ 6694149 h 6695658"/>
                  <a:gd name="connsiteX22" fmla="*/ 2223640 w 2510134"/>
                  <a:gd name="connsiteY22" fmla="*/ 6694149 h 6695658"/>
                  <a:gd name="connsiteX23" fmla="*/ 1751564 w 2510134"/>
                  <a:gd name="connsiteY23" fmla="*/ 6694149 h 6695658"/>
                  <a:gd name="connsiteX24" fmla="*/ 1746771 w 2510134"/>
                  <a:gd name="connsiteY24" fmla="*/ 6695613 h 6695658"/>
                  <a:gd name="connsiteX25" fmla="*/ 1436568 w 2510134"/>
                  <a:gd name="connsiteY25" fmla="*/ 6695613 h 6695658"/>
                  <a:gd name="connsiteX26" fmla="*/ 1329378 w 2510134"/>
                  <a:gd name="connsiteY26" fmla="*/ 6695613 h 6695658"/>
                  <a:gd name="connsiteX27" fmla="*/ 104036 w 2510134"/>
                  <a:gd name="connsiteY27" fmla="*/ 6695613 h 6695658"/>
                  <a:gd name="connsiteX28" fmla="*/ 96240 w 2510134"/>
                  <a:gd name="connsiteY28" fmla="*/ 6694039 h 6695658"/>
                  <a:gd name="connsiteX29" fmla="*/ 2760 w 2510134"/>
                  <a:gd name="connsiteY29" fmla="*/ 6694039 h 6695658"/>
                  <a:gd name="connsiteX30" fmla="*/ 2760 w 2510134"/>
                  <a:gd name="connsiteY30" fmla="*/ 6597749 h 6695658"/>
                  <a:gd name="connsiteX31" fmla="*/ 1897 w 2510134"/>
                  <a:gd name="connsiteY31" fmla="*/ 6593474 h 6695658"/>
                  <a:gd name="connsiteX32" fmla="*/ 1897 w 2510134"/>
                  <a:gd name="connsiteY32" fmla="*/ 6224153 h 6695658"/>
                  <a:gd name="connsiteX33" fmla="*/ 0 w 2510134"/>
                  <a:gd name="connsiteY33" fmla="*/ 6224153 h 669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10134" h="6695658">
                    <a:moveTo>
                      <a:pt x="0" y="0"/>
                    </a:moveTo>
                    <a:lnTo>
                      <a:pt x="2169551" y="0"/>
                    </a:lnTo>
                    <a:lnTo>
                      <a:pt x="2169551" y="5488702"/>
                    </a:lnTo>
                    <a:lnTo>
                      <a:pt x="2167258" y="5500060"/>
                    </a:lnTo>
                    <a:lnTo>
                      <a:pt x="2167258" y="5920607"/>
                    </a:lnTo>
                    <a:cubicBezTo>
                      <a:pt x="2167258" y="5978673"/>
                      <a:pt x="2214329" y="6025744"/>
                      <a:pt x="2272395" y="6025744"/>
                    </a:cubicBezTo>
                    <a:lnTo>
                      <a:pt x="2299052" y="6025744"/>
                    </a:lnTo>
                    <a:lnTo>
                      <a:pt x="2324125" y="6025744"/>
                    </a:lnTo>
                    <a:lnTo>
                      <a:pt x="2330064" y="6026943"/>
                    </a:lnTo>
                    <a:lnTo>
                      <a:pt x="2395835" y="6026943"/>
                    </a:lnTo>
                    <a:lnTo>
                      <a:pt x="2395835" y="6028124"/>
                    </a:lnTo>
                    <a:lnTo>
                      <a:pt x="2404997" y="6028124"/>
                    </a:lnTo>
                    <a:cubicBezTo>
                      <a:pt x="2463063" y="6028124"/>
                      <a:pt x="2510134" y="6075195"/>
                      <a:pt x="2510134" y="6133261"/>
                    </a:cubicBezTo>
                    <a:lnTo>
                      <a:pt x="2510134" y="6320068"/>
                    </a:lnTo>
                    <a:lnTo>
                      <a:pt x="2510122" y="6320068"/>
                    </a:lnTo>
                    <a:lnTo>
                      <a:pt x="2510122" y="6590078"/>
                    </a:lnTo>
                    <a:cubicBezTo>
                      <a:pt x="2510122" y="6648144"/>
                      <a:pt x="2463051" y="6695215"/>
                      <a:pt x="2404985" y="6695215"/>
                    </a:cubicBezTo>
                    <a:lnTo>
                      <a:pt x="2388505" y="6695215"/>
                    </a:lnTo>
                    <a:lnTo>
                      <a:pt x="2386310" y="6695658"/>
                    </a:lnTo>
                    <a:lnTo>
                      <a:pt x="2386310" y="6693692"/>
                    </a:lnTo>
                    <a:lnTo>
                      <a:pt x="2303388" y="6693692"/>
                    </a:lnTo>
                    <a:lnTo>
                      <a:pt x="2301124" y="6694149"/>
                    </a:lnTo>
                    <a:lnTo>
                      <a:pt x="2223640" y="6694149"/>
                    </a:lnTo>
                    <a:lnTo>
                      <a:pt x="1751564" y="6694149"/>
                    </a:lnTo>
                    <a:lnTo>
                      <a:pt x="1746771" y="6695613"/>
                    </a:lnTo>
                    <a:lnTo>
                      <a:pt x="1436568" y="6695613"/>
                    </a:lnTo>
                    <a:lnTo>
                      <a:pt x="1329378" y="6695613"/>
                    </a:lnTo>
                    <a:lnTo>
                      <a:pt x="104036" y="6695613"/>
                    </a:lnTo>
                    <a:lnTo>
                      <a:pt x="96240" y="6694039"/>
                    </a:lnTo>
                    <a:lnTo>
                      <a:pt x="2760" y="6694039"/>
                    </a:lnTo>
                    <a:lnTo>
                      <a:pt x="2760" y="6597749"/>
                    </a:lnTo>
                    <a:lnTo>
                      <a:pt x="1897" y="6593474"/>
                    </a:lnTo>
                    <a:lnTo>
                      <a:pt x="1897" y="6224153"/>
                    </a:lnTo>
                    <a:lnTo>
                      <a:pt x="0" y="6224153"/>
                    </a:ln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423" name="Gruppieren 422">
                <a:extLst>
                  <a:ext uri="{FF2B5EF4-FFF2-40B4-BE49-F238E27FC236}">
                    <a16:creationId xmlns:a16="http://schemas.microsoft.com/office/drawing/2014/main" id="{52579ACF-499A-4D68-9213-DE2293C3A258}"/>
                  </a:ext>
                </a:extLst>
              </p:cNvPr>
              <p:cNvGrpSpPr/>
              <p:nvPr/>
            </p:nvGrpSpPr>
            <p:grpSpPr>
              <a:xfrm>
                <a:off x="34655" y="6074482"/>
                <a:ext cx="218030" cy="225916"/>
                <a:chOff x="1548441" y="6548649"/>
                <a:chExt cx="249627" cy="258657"/>
              </a:xfrm>
            </p:grpSpPr>
            <p:pic>
              <p:nvPicPr>
                <p:cNvPr id="426" name="Grafik 425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15163E7A-F66E-40A7-B878-D917444C43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441" y="6610839"/>
                  <a:ext cx="196467" cy="196467"/>
                </a:xfrm>
                <a:prstGeom prst="rect">
                  <a:avLst/>
                </a:prstGeom>
              </p:spPr>
            </p:pic>
            <p:sp>
              <p:nvSpPr>
                <p:cNvPr id="432" name="Kreuz 431">
                  <a:extLst>
                    <a:ext uri="{FF2B5EF4-FFF2-40B4-BE49-F238E27FC236}">
                      <a16:creationId xmlns:a16="http://schemas.microsoft.com/office/drawing/2014/main" id="{4F1784B1-FF9A-44AC-A344-018952619073}"/>
                    </a:ext>
                  </a:extLst>
                </p:cNvPr>
                <p:cNvSpPr/>
                <p:nvPr/>
              </p:nvSpPr>
              <p:spPr>
                <a:xfrm>
                  <a:off x="1710815" y="6548649"/>
                  <a:ext cx="87253" cy="87253"/>
                </a:xfrm>
                <a:prstGeom prst="plus">
                  <a:avLst>
                    <a:gd name="adj" fmla="val 3543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419" name="Gruppieren 418">
              <a:extLst>
                <a:ext uri="{FF2B5EF4-FFF2-40B4-BE49-F238E27FC236}">
                  <a16:creationId xmlns:a16="http://schemas.microsoft.com/office/drawing/2014/main" id="{C1B62A1F-DD5D-49A4-A9E7-570C377310CF}"/>
                </a:ext>
              </a:extLst>
            </p:cNvPr>
            <p:cNvGrpSpPr/>
            <p:nvPr/>
          </p:nvGrpSpPr>
          <p:grpSpPr>
            <a:xfrm>
              <a:off x="-2185551" y="0"/>
              <a:ext cx="2490316" cy="6674644"/>
              <a:chOff x="-2185551" y="0"/>
              <a:chExt cx="2490316" cy="6674644"/>
            </a:xfrm>
          </p:grpSpPr>
          <p:sp>
            <p:nvSpPr>
              <p:cNvPr id="420" name="Freihandform: Form 419">
                <a:extLst>
                  <a:ext uri="{FF2B5EF4-FFF2-40B4-BE49-F238E27FC236}">
                    <a16:creationId xmlns:a16="http://schemas.microsoft.com/office/drawing/2014/main" id="{4F96CE7A-2583-44C5-A616-F94DEEF7F6CD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rgbClr val="06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421" name="Grafik 42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7300E99-8DB9-464F-991C-5F03BED97B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58CC9EB-4F98-45A5-9D45-B7497B81443C}"/>
              </a:ext>
            </a:extLst>
          </p:cNvPr>
          <p:cNvGrpSpPr/>
          <p:nvPr/>
        </p:nvGrpSpPr>
        <p:grpSpPr>
          <a:xfrm>
            <a:off x="99883" y="5112261"/>
            <a:ext cx="1815256" cy="1057966"/>
            <a:chOff x="99883" y="5112261"/>
            <a:chExt cx="1815256" cy="1057966"/>
          </a:xfrm>
        </p:grpSpPr>
        <p:sp>
          <p:nvSpPr>
            <p:cNvPr id="299" name="Rechteck: abgerundete Ecken 298">
              <a:hlinkClick r:id="rId12" action="ppaction://hlinksldjump"/>
              <a:extLst>
                <a:ext uri="{FF2B5EF4-FFF2-40B4-BE49-F238E27FC236}">
                  <a16:creationId xmlns:a16="http://schemas.microsoft.com/office/drawing/2014/main" id="{802AE022-6321-4A57-B6F0-0C13ED205894}"/>
                </a:ext>
              </a:extLst>
            </p:cNvPr>
            <p:cNvSpPr/>
            <p:nvPr/>
          </p:nvSpPr>
          <p:spPr>
            <a:xfrm>
              <a:off x="1449591" y="6032007"/>
              <a:ext cx="136698" cy="124328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roid"/>
              </a:endParaRPr>
            </a:p>
          </p:txBody>
        </p:sp>
        <p:pic>
          <p:nvPicPr>
            <p:cNvPr id="325" name="Grafik 324">
              <a:hlinkClick r:id="rId12" action="ppaction://hlinksldjump"/>
              <a:extLst>
                <a:ext uri="{FF2B5EF4-FFF2-40B4-BE49-F238E27FC236}">
                  <a16:creationId xmlns:a16="http://schemas.microsoft.com/office/drawing/2014/main" id="{69ABB797-6619-4E5E-B64D-51B0D4136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471952" y="6047213"/>
              <a:ext cx="91222" cy="91222"/>
            </a:xfrm>
            <a:prstGeom prst="rect">
              <a:avLst/>
            </a:prstGeom>
          </p:spPr>
        </p:pic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B164122E-F387-409D-89B0-8129F113244B}"/>
                </a:ext>
              </a:extLst>
            </p:cNvPr>
            <p:cNvGrpSpPr/>
            <p:nvPr/>
          </p:nvGrpSpPr>
          <p:grpSpPr>
            <a:xfrm>
              <a:off x="99883" y="5112261"/>
              <a:ext cx="1815256" cy="1057966"/>
              <a:chOff x="99883" y="5112261"/>
              <a:chExt cx="1815256" cy="1057966"/>
            </a:xfrm>
          </p:grpSpPr>
          <p:sp>
            <p:nvSpPr>
              <p:cNvPr id="247" name="Textfeld 246">
                <a:extLst>
                  <a:ext uri="{FF2B5EF4-FFF2-40B4-BE49-F238E27FC236}">
                    <a16:creationId xmlns:a16="http://schemas.microsoft.com/office/drawing/2014/main" id="{903CD470-5E5C-4ED0-838C-55FF1DF10B34}"/>
                  </a:ext>
                </a:extLst>
              </p:cNvPr>
              <p:cNvSpPr txBox="1"/>
              <p:nvPr/>
            </p:nvSpPr>
            <p:spPr>
              <a:xfrm>
                <a:off x="109190" y="5311160"/>
                <a:ext cx="210314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E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258" name="Textfeld 257">
                <a:extLst>
                  <a:ext uri="{FF2B5EF4-FFF2-40B4-BE49-F238E27FC236}">
                    <a16:creationId xmlns:a16="http://schemas.microsoft.com/office/drawing/2014/main" id="{D324BC7A-A67B-42ED-9432-F9371295AE9B}"/>
                  </a:ext>
                </a:extLst>
              </p:cNvPr>
              <p:cNvSpPr txBox="1"/>
              <p:nvPr/>
            </p:nvSpPr>
            <p:spPr>
              <a:xfrm>
                <a:off x="107561" y="5486565"/>
                <a:ext cx="216726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D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277" name="Textfeld 276">
                <a:extLst>
                  <a:ext uri="{FF2B5EF4-FFF2-40B4-BE49-F238E27FC236}">
                    <a16:creationId xmlns:a16="http://schemas.microsoft.com/office/drawing/2014/main" id="{19A624B5-376C-46F9-B9E9-75D810150EF7}"/>
                  </a:ext>
                </a:extLst>
              </p:cNvPr>
              <p:cNvSpPr txBox="1"/>
              <p:nvPr/>
            </p:nvSpPr>
            <p:spPr>
              <a:xfrm>
                <a:off x="180041" y="5667155"/>
                <a:ext cx="57441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C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290" name="Textfeld 289">
                <a:extLst>
                  <a:ext uri="{FF2B5EF4-FFF2-40B4-BE49-F238E27FC236}">
                    <a16:creationId xmlns:a16="http://schemas.microsoft.com/office/drawing/2014/main" id="{25AB0149-25B5-4A82-8B51-74221BB50033}"/>
                  </a:ext>
                </a:extLst>
              </p:cNvPr>
              <p:cNvSpPr txBox="1"/>
              <p:nvPr/>
            </p:nvSpPr>
            <p:spPr>
              <a:xfrm>
                <a:off x="99883" y="6016339"/>
                <a:ext cx="215122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A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310" name="Textfeld 309">
                <a:extLst>
                  <a:ext uri="{FF2B5EF4-FFF2-40B4-BE49-F238E27FC236}">
                    <a16:creationId xmlns:a16="http://schemas.microsoft.com/office/drawing/2014/main" id="{ECEA5BE6-8B73-4A19-9CF8-2FFD55D501FA}"/>
                  </a:ext>
                </a:extLst>
              </p:cNvPr>
              <p:cNvSpPr txBox="1"/>
              <p:nvPr/>
            </p:nvSpPr>
            <p:spPr>
              <a:xfrm>
                <a:off x="185613" y="5841643"/>
                <a:ext cx="44767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B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312" name="Textfeld 311">
                <a:extLst>
                  <a:ext uri="{FF2B5EF4-FFF2-40B4-BE49-F238E27FC236}">
                    <a16:creationId xmlns:a16="http://schemas.microsoft.com/office/drawing/2014/main" id="{AC1041EC-B98D-4A63-B6AE-6EDEDAF01D3E}"/>
                  </a:ext>
                </a:extLst>
              </p:cNvPr>
              <p:cNvSpPr txBox="1"/>
              <p:nvPr/>
            </p:nvSpPr>
            <p:spPr>
              <a:xfrm>
                <a:off x="109042" y="5140206"/>
                <a:ext cx="208710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F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grpSp>
            <p:nvGrpSpPr>
              <p:cNvPr id="7" name="Gruppieren 6">
                <a:extLst>
                  <a:ext uri="{FF2B5EF4-FFF2-40B4-BE49-F238E27FC236}">
                    <a16:creationId xmlns:a16="http://schemas.microsoft.com/office/drawing/2014/main" id="{EF09027C-6114-482F-BCC5-276A38E670AC}"/>
                  </a:ext>
                </a:extLst>
              </p:cNvPr>
              <p:cNvGrpSpPr/>
              <p:nvPr/>
            </p:nvGrpSpPr>
            <p:grpSpPr>
              <a:xfrm>
                <a:off x="247411" y="5149805"/>
                <a:ext cx="1489527" cy="1007011"/>
                <a:chOff x="247411" y="5149805"/>
                <a:chExt cx="1489527" cy="1007011"/>
              </a:xfrm>
            </p:grpSpPr>
            <p:grpSp>
              <p:nvGrpSpPr>
                <p:cNvPr id="248" name="Gruppieren 247">
                  <a:extLst>
                    <a:ext uri="{FF2B5EF4-FFF2-40B4-BE49-F238E27FC236}">
                      <a16:creationId xmlns:a16="http://schemas.microsoft.com/office/drawing/2014/main" id="{31C1805D-EA78-4373-9E17-4DF8A36F283A}"/>
                    </a:ext>
                  </a:extLst>
                </p:cNvPr>
                <p:cNvGrpSpPr/>
                <p:nvPr/>
              </p:nvGrpSpPr>
              <p:grpSpPr>
                <a:xfrm>
                  <a:off x="549412" y="5320759"/>
                  <a:ext cx="1186244" cy="124809"/>
                  <a:chOff x="3306600" y="3315319"/>
                  <a:chExt cx="6462055" cy="679894"/>
                </a:xfrm>
                <a:solidFill>
                  <a:srgbClr val="6780A2"/>
                </a:solidFill>
              </p:grpSpPr>
              <p:grpSp>
                <p:nvGrpSpPr>
                  <p:cNvPr id="249" name="Gruppieren 248">
                    <a:extLst>
                      <a:ext uri="{FF2B5EF4-FFF2-40B4-BE49-F238E27FC236}">
                        <a16:creationId xmlns:a16="http://schemas.microsoft.com/office/drawing/2014/main" id="{ED3AE5E7-96F0-4CCD-9FBD-00F0C75CCAD4}"/>
                      </a:ext>
                    </a:extLst>
                  </p:cNvPr>
                  <p:cNvGrpSpPr/>
                  <p:nvPr/>
                </p:nvGrpSpPr>
                <p:grpSpPr>
                  <a:xfrm>
                    <a:off x="3306600" y="3315319"/>
                    <a:ext cx="5645861" cy="679894"/>
                    <a:chOff x="3282727" y="4148261"/>
                    <a:chExt cx="5645861" cy="679894"/>
                  </a:xfrm>
                  <a:grpFill/>
                </p:grpSpPr>
                <p:sp>
                  <p:nvSpPr>
                    <p:cNvPr id="251" name="Rechteck: abgerundete Ecken 250">
                      <a:extLst>
                        <a:ext uri="{FF2B5EF4-FFF2-40B4-BE49-F238E27FC236}">
                          <a16:creationId xmlns:a16="http://schemas.microsoft.com/office/drawing/2014/main" id="{D0D353AA-F50A-40D1-B563-A67DE06DD2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2" name="Rechteck: abgerundete Ecken 251">
                      <a:extLst>
                        <a:ext uri="{FF2B5EF4-FFF2-40B4-BE49-F238E27FC236}">
                          <a16:creationId xmlns:a16="http://schemas.microsoft.com/office/drawing/2014/main" id="{F0091ACB-5BE2-452F-942E-B40A524971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3" name="Rechteck: abgerundete Ecken 252">
                      <a:extLst>
                        <a:ext uri="{FF2B5EF4-FFF2-40B4-BE49-F238E27FC236}">
                          <a16:creationId xmlns:a16="http://schemas.microsoft.com/office/drawing/2014/main" id="{8DD34E67-E805-4B17-82D7-6BAE7519A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4" name="Rechteck: abgerundete Ecken 253">
                      <a:extLst>
                        <a:ext uri="{FF2B5EF4-FFF2-40B4-BE49-F238E27FC236}">
                          <a16:creationId xmlns:a16="http://schemas.microsoft.com/office/drawing/2014/main" id="{ED9114D0-26B3-458E-8219-5C62A34A26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5" name="Rechteck: abgerundete Ecken 254">
                      <a:extLst>
                        <a:ext uri="{FF2B5EF4-FFF2-40B4-BE49-F238E27FC236}">
                          <a16:creationId xmlns:a16="http://schemas.microsoft.com/office/drawing/2014/main" id="{9A4A7311-AB5F-42E0-BD59-5A502C918B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6" name="Rechteck: abgerundete Ecken 255">
                      <a:extLst>
                        <a:ext uri="{FF2B5EF4-FFF2-40B4-BE49-F238E27FC236}">
                          <a16:creationId xmlns:a16="http://schemas.microsoft.com/office/drawing/2014/main" id="{5AF976F5-C0D2-4882-A0E3-347F402B9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7" name="Rechteck: abgerundete Ecken 256">
                      <a:extLst>
                        <a:ext uri="{FF2B5EF4-FFF2-40B4-BE49-F238E27FC236}">
                          <a16:creationId xmlns:a16="http://schemas.microsoft.com/office/drawing/2014/main" id="{2F544F23-A97F-4025-8FB6-FC486C8BC2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50" name="Rechteck: abgerundete Ecken 249">
                    <a:extLst>
                      <a:ext uri="{FF2B5EF4-FFF2-40B4-BE49-F238E27FC236}">
                        <a16:creationId xmlns:a16="http://schemas.microsoft.com/office/drawing/2014/main" id="{58C10C10-F3E1-4D13-B17C-426C5E79EBD2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259" name="Gruppieren 258">
                  <a:extLst>
                    <a:ext uri="{FF2B5EF4-FFF2-40B4-BE49-F238E27FC236}">
                      <a16:creationId xmlns:a16="http://schemas.microsoft.com/office/drawing/2014/main" id="{F80C109A-5618-4413-9764-37051923765D}"/>
                    </a:ext>
                  </a:extLst>
                </p:cNvPr>
                <p:cNvGrpSpPr/>
                <p:nvPr/>
              </p:nvGrpSpPr>
              <p:grpSpPr>
                <a:xfrm>
                  <a:off x="248939" y="5499078"/>
                  <a:ext cx="1487999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261" name="Gruppieren 260">
                    <a:extLst>
                      <a:ext uri="{FF2B5EF4-FFF2-40B4-BE49-F238E27FC236}">
                        <a16:creationId xmlns:a16="http://schemas.microsoft.com/office/drawing/2014/main" id="{EFC67872-CFF7-4546-B85B-946076143ADD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263" name="Rechteck: abgerundete Ecken 262">
                      <a:extLst>
                        <a:ext uri="{FF2B5EF4-FFF2-40B4-BE49-F238E27FC236}">
                          <a16:creationId xmlns:a16="http://schemas.microsoft.com/office/drawing/2014/main" id="{F142D6B6-35E5-4B5F-AAF9-0E07B66FC6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4" name="Rechteck: abgerundete Ecken 263">
                      <a:extLst>
                        <a:ext uri="{FF2B5EF4-FFF2-40B4-BE49-F238E27FC236}">
                          <a16:creationId xmlns:a16="http://schemas.microsoft.com/office/drawing/2014/main" id="{202A5283-86AE-44FE-B568-6AC05C83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6" name="Rechteck: abgerundete Ecken 265">
                      <a:extLst>
                        <a:ext uri="{FF2B5EF4-FFF2-40B4-BE49-F238E27FC236}">
                          <a16:creationId xmlns:a16="http://schemas.microsoft.com/office/drawing/2014/main" id="{5BC2F466-976D-427B-83EF-F5FBC34D6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8" name="Rechteck: abgerundete Ecken 267">
                      <a:extLst>
                        <a:ext uri="{FF2B5EF4-FFF2-40B4-BE49-F238E27FC236}">
                          <a16:creationId xmlns:a16="http://schemas.microsoft.com/office/drawing/2014/main" id="{E1F0690B-B9D0-435E-ADCC-20C97B7606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9" name="Rechteck: abgerundete Ecken 268">
                      <a:extLst>
                        <a:ext uri="{FF2B5EF4-FFF2-40B4-BE49-F238E27FC236}">
                          <a16:creationId xmlns:a16="http://schemas.microsoft.com/office/drawing/2014/main" id="{9806258B-E7D2-433B-943F-71751C575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0" name="Rechteck: abgerundete Ecken 269">
                      <a:extLst>
                        <a:ext uri="{FF2B5EF4-FFF2-40B4-BE49-F238E27FC236}">
                          <a16:creationId xmlns:a16="http://schemas.microsoft.com/office/drawing/2014/main" id="{ECE46E41-DD23-40F1-AA55-4ED4E1A548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4" name="Rechteck: abgerundete Ecken 273">
                      <a:extLst>
                        <a:ext uri="{FF2B5EF4-FFF2-40B4-BE49-F238E27FC236}">
                          <a16:creationId xmlns:a16="http://schemas.microsoft.com/office/drawing/2014/main" id="{CAFCC314-D688-4E0A-9324-ACC2356BC4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5" name="Rechteck: abgerundete Ecken 274">
                      <a:extLst>
                        <a:ext uri="{FF2B5EF4-FFF2-40B4-BE49-F238E27FC236}">
                          <a16:creationId xmlns:a16="http://schemas.microsoft.com/office/drawing/2014/main" id="{FD336867-4834-4DE7-875E-A082D28503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6" name="Rechteck: abgerundete Ecken 275">
                      <a:extLst>
                        <a:ext uri="{FF2B5EF4-FFF2-40B4-BE49-F238E27FC236}">
                          <a16:creationId xmlns:a16="http://schemas.microsoft.com/office/drawing/2014/main" id="{41BD0FA1-F72F-46B5-BF8D-E8C0AB3245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62" name="Rechteck: abgerundete Ecken 261">
                    <a:extLst>
                      <a:ext uri="{FF2B5EF4-FFF2-40B4-BE49-F238E27FC236}">
                        <a16:creationId xmlns:a16="http://schemas.microsoft.com/office/drawing/2014/main" id="{BE4D32C5-2DDC-4C6F-B8D5-97A6BA4FCE92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278" name="Gruppieren 277">
                  <a:extLst>
                    <a:ext uri="{FF2B5EF4-FFF2-40B4-BE49-F238E27FC236}">
                      <a16:creationId xmlns:a16="http://schemas.microsoft.com/office/drawing/2014/main" id="{D09683FC-8EAA-4B6E-968E-E09E6AA443FD}"/>
                    </a:ext>
                  </a:extLst>
                </p:cNvPr>
                <p:cNvGrpSpPr/>
                <p:nvPr/>
              </p:nvGrpSpPr>
              <p:grpSpPr>
                <a:xfrm>
                  <a:off x="248759" y="5679133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279" name="Gruppieren 278">
                    <a:extLst>
                      <a:ext uri="{FF2B5EF4-FFF2-40B4-BE49-F238E27FC236}">
                        <a16:creationId xmlns:a16="http://schemas.microsoft.com/office/drawing/2014/main" id="{7A2A853D-4FAC-4469-A0B5-AC71E3DBB3B7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281" name="Rechteck: abgerundete Ecken 280">
                      <a:extLst>
                        <a:ext uri="{FF2B5EF4-FFF2-40B4-BE49-F238E27FC236}">
                          <a16:creationId xmlns:a16="http://schemas.microsoft.com/office/drawing/2014/main" id="{455E173F-FD12-4B86-9717-FC8104782C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82" name="Rechteck: abgerundete Ecken 281">
                      <a:extLst>
                        <a:ext uri="{FF2B5EF4-FFF2-40B4-BE49-F238E27FC236}">
                          <a16:creationId xmlns:a16="http://schemas.microsoft.com/office/drawing/2014/main" id="{36AF6C48-7F53-4C88-8E23-E0C345C9E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83" name="Rechteck: abgerundete Ecken 282">
                      <a:extLst>
                        <a:ext uri="{FF2B5EF4-FFF2-40B4-BE49-F238E27FC236}">
                          <a16:creationId xmlns:a16="http://schemas.microsoft.com/office/drawing/2014/main" id="{46DEDBD6-AA97-40F1-B561-E408F9CFE6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84" name="Rechteck: abgerundete Ecken 283">
                      <a:extLst>
                        <a:ext uri="{FF2B5EF4-FFF2-40B4-BE49-F238E27FC236}">
                          <a16:creationId xmlns:a16="http://schemas.microsoft.com/office/drawing/2014/main" id="{D2202FF8-9CD5-4495-AE9F-4CB973E853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85" name="Rechteck: abgerundete Ecken 284">
                      <a:extLst>
                        <a:ext uri="{FF2B5EF4-FFF2-40B4-BE49-F238E27FC236}">
                          <a16:creationId xmlns:a16="http://schemas.microsoft.com/office/drawing/2014/main" id="{EE50E5F5-779D-4D85-8545-A67A7A6A5D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86" name="Rechteck: abgerundete Ecken 285">
                      <a:extLst>
                        <a:ext uri="{FF2B5EF4-FFF2-40B4-BE49-F238E27FC236}">
                          <a16:creationId xmlns:a16="http://schemas.microsoft.com/office/drawing/2014/main" id="{7FBD494E-8A3C-4369-8DA4-E2C95134CD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87" name="Rechteck: abgerundete Ecken 286">
                      <a:extLst>
                        <a:ext uri="{FF2B5EF4-FFF2-40B4-BE49-F238E27FC236}">
                          <a16:creationId xmlns:a16="http://schemas.microsoft.com/office/drawing/2014/main" id="{EC2A18C6-50A1-4F22-BCB6-AD1178D042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88" name="Rechteck: abgerundete Ecken 287">
                      <a:extLst>
                        <a:ext uri="{FF2B5EF4-FFF2-40B4-BE49-F238E27FC236}">
                          <a16:creationId xmlns:a16="http://schemas.microsoft.com/office/drawing/2014/main" id="{39AB8FA4-C9F6-4D21-A7CD-863FE0A40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89" name="Rechteck: abgerundete Ecken 288">
                      <a:extLst>
                        <a:ext uri="{FF2B5EF4-FFF2-40B4-BE49-F238E27FC236}">
                          <a16:creationId xmlns:a16="http://schemas.microsoft.com/office/drawing/2014/main" id="{BBCEE11D-657C-4613-8418-FC0DEDCC1B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80" name="Rechteck: abgerundete Ecken 279">
                    <a:extLst>
                      <a:ext uri="{FF2B5EF4-FFF2-40B4-BE49-F238E27FC236}">
                        <a16:creationId xmlns:a16="http://schemas.microsoft.com/office/drawing/2014/main" id="{3AA434A2-9021-43FA-B574-DC114B697F67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291" name="Rechteck: abgerundete Ecken 290">
                  <a:extLst>
                    <a:ext uri="{FF2B5EF4-FFF2-40B4-BE49-F238E27FC236}">
                      <a16:creationId xmlns:a16="http://schemas.microsoft.com/office/drawing/2014/main" id="{72E72F3B-0D87-489A-9B1E-892063428DBC}"/>
                    </a:ext>
                  </a:extLst>
                </p:cNvPr>
                <p:cNvSpPr/>
                <p:nvPr/>
              </p:nvSpPr>
              <p:spPr>
                <a:xfrm>
                  <a:off x="248121" y="6032012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1</a:t>
                  </a:r>
                </a:p>
              </p:txBody>
            </p:sp>
            <p:sp>
              <p:nvSpPr>
                <p:cNvPr id="292" name="Rechteck: abgerundete Ecken 291">
                  <a:extLst>
                    <a:ext uri="{FF2B5EF4-FFF2-40B4-BE49-F238E27FC236}">
                      <a16:creationId xmlns:a16="http://schemas.microsoft.com/office/drawing/2014/main" id="{D01D4CA4-ABE6-447C-AD5C-B6E634C959CD}"/>
                    </a:ext>
                  </a:extLst>
                </p:cNvPr>
                <p:cNvSpPr/>
                <p:nvPr/>
              </p:nvSpPr>
              <p:spPr>
                <a:xfrm>
                  <a:off x="398790" y="6032012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2</a:t>
                  </a:r>
                </a:p>
              </p:txBody>
            </p:sp>
            <p:sp>
              <p:nvSpPr>
                <p:cNvPr id="293" name="Rechteck: abgerundete Ecken 292">
                  <a:extLst>
                    <a:ext uri="{FF2B5EF4-FFF2-40B4-BE49-F238E27FC236}">
                      <a16:creationId xmlns:a16="http://schemas.microsoft.com/office/drawing/2014/main" id="{87E22B23-3ED3-4ECB-82BF-F488F4539EB1}"/>
                    </a:ext>
                  </a:extLst>
                </p:cNvPr>
                <p:cNvSpPr/>
                <p:nvPr/>
              </p:nvSpPr>
              <p:spPr>
                <a:xfrm>
                  <a:off x="549875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3</a:t>
                  </a:r>
                </a:p>
              </p:txBody>
            </p:sp>
            <p:sp>
              <p:nvSpPr>
                <p:cNvPr id="294" name="Rechteck: abgerundete Ecken 293">
                  <a:extLst>
                    <a:ext uri="{FF2B5EF4-FFF2-40B4-BE49-F238E27FC236}">
                      <a16:creationId xmlns:a16="http://schemas.microsoft.com/office/drawing/2014/main" id="{6A9966F1-F747-4971-95AE-555678B864FB}"/>
                    </a:ext>
                  </a:extLst>
                </p:cNvPr>
                <p:cNvSpPr/>
                <p:nvPr/>
              </p:nvSpPr>
              <p:spPr>
                <a:xfrm>
                  <a:off x="699615" y="603248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4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95" name="Rechteck: abgerundete Ecken 294">
                  <a:extLst>
                    <a:ext uri="{FF2B5EF4-FFF2-40B4-BE49-F238E27FC236}">
                      <a16:creationId xmlns:a16="http://schemas.microsoft.com/office/drawing/2014/main" id="{B9AE79C9-6EA6-4778-AD6E-087E6DE91266}"/>
                    </a:ext>
                  </a:extLst>
                </p:cNvPr>
                <p:cNvSpPr/>
                <p:nvPr/>
              </p:nvSpPr>
              <p:spPr>
                <a:xfrm>
                  <a:off x="850804" y="6032487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5</a:t>
                  </a:r>
                </a:p>
              </p:txBody>
            </p:sp>
            <p:sp>
              <p:nvSpPr>
                <p:cNvPr id="296" name="Rechteck: abgerundete Ecken 295">
                  <a:extLst>
                    <a:ext uri="{FF2B5EF4-FFF2-40B4-BE49-F238E27FC236}">
                      <a16:creationId xmlns:a16="http://schemas.microsoft.com/office/drawing/2014/main" id="{74ECBC9C-873A-4B92-85B8-8144847EDF8C}"/>
                    </a:ext>
                  </a:extLst>
                </p:cNvPr>
                <p:cNvSpPr/>
                <p:nvPr/>
              </p:nvSpPr>
              <p:spPr>
                <a:xfrm>
                  <a:off x="1000504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6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97" name="Rechteck: abgerundete Ecken 296">
                  <a:extLst>
                    <a:ext uri="{FF2B5EF4-FFF2-40B4-BE49-F238E27FC236}">
                      <a16:creationId xmlns:a16="http://schemas.microsoft.com/office/drawing/2014/main" id="{24FB766E-2483-45DC-ADDE-33B9F070F0B5}"/>
                    </a:ext>
                  </a:extLst>
                </p:cNvPr>
                <p:cNvSpPr/>
                <p:nvPr/>
              </p:nvSpPr>
              <p:spPr>
                <a:xfrm>
                  <a:off x="1150648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7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98" name="Rechteck: abgerundete Ecken 297">
                  <a:extLst>
                    <a:ext uri="{FF2B5EF4-FFF2-40B4-BE49-F238E27FC236}">
                      <a16:creationId xmlns:a16="http://schemas.microsoft.com/office/drawing/2014/main" id="{FEC51FCF-462E-4D64-8FC8-2411EC680128}"/>
                    </a:ext>
                  </a:extLst>
                </p:cNvPr>
                <p:cNvSpPr/>
                <p:nvPr/>
              </p:nvSpPr>
              <p:spPr>
                <a:xfrm>
                  <a:off x="1300120" y="6032007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8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300" name="Gruppieren 299">
                  <a:extLst>
                    <a:ext uri="{FF2B5EF4-FFF2-40B4-BE49-F238E27FC236}">
                      <a16:creationId xmlns:a16="http://schemas.microsoft.com/office/drawing/2014/main" id="{50D403B3-C69C-4B10-810F-C927A81A0F19}"/>
                    </a:ext>
                  </a:extLst>
                </p:cNvPr>
                <p:cNvGrpSpPr/>
                <p:nvPr/>
              </p:nvGrpSpPr>
              <p:grpSpPr>
                <a:xfrm>
                  <a:off x="247477" y="5855464"/>
                  <a:ext cx="1338169" cy="124809"/>
                  <a:chOff x="1638923" y="4148261"/>
                  <a:chExt cx="7289665" cy="679894"/>
                </a:xfrm>
                <a:solidFill>
                  <a:srgbClr val="6780A2"/>
                </a:solidFill>
              </p:grpSpPr>
              <p:sp>
                <p:nvSpPr>
                  <p:cNvPr id="301" name="Rechteck: abgerundete Ecken 300">
                    <a:extLst>
                      <a:ext uri="{FF2B5EF4-FFF2-40B4-BE49-F238E27FC236}">
                        <a16:creationId xmlns:a16="http://schemas.microsoft.com/office/drawing/2014/main" id="{9F63EF6A-8E26-4A7F-A2FF-4FCF93EA1D86}"/>
                      </a:ext>
                    </a:extLst>
                  </p:cNvPr>
                  <p:cNvSpPr/>
                  <p:nvPr/>
                </p:nvSpPr>
                <p:spPr>
                  <a:xfrm>
                    <a:off x="1638923" y="414828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1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302" name="Rechteck: abgerundete Ecken 301">
                    <a:extLst>
                      <a:ext uri="{FF2B5EF4-FFF2-40B4-BE49-F238E27FC236}">
                        <a16:creationId xmlns:a16="http://schemas.microsoft.com/office/drawing/2014/main" id="{CB39FC4A-9682-4687-A684-36C08AFD2F62}"/>
                      </a:ext>
                    </a:extLst>
                  </p:cNvPr>
                  <p:cNvSpPr/>
                  <p:nvPr/>
                </p:nvSpPr>
                <p:spPr>
                  <a:xfrm>
                    <a:off x="2459693" y="414828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2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303" name="Rechteck: abgerundete Ecken 302">
                    <a:extLst>
                      <a:ext uri="{FF2B5EF4-FFF2-40B4-BE49-F238E27FC236}">
                        <a16:creationId xmlns:a16="http://schemas.microsoft.com/office/drawing/2014/main" id="{230D6967-B12A-44BC-98D6-62909A95F748}"/>
                      </a:ext>
                    </a:extLst>
                  </p:cNvPr>
                  <p:cNvSpPr/>
                  <p:nvPr/>
                </p:nvSpPr>
                <p:spPr>
                  <a:xfrm>
                    <a:off x="3282727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3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304" name="Rechteck: abgerundete Ecken 303">
                    <a:extLst>
                      <a:ext uri="{FF2B5EF4-FFF2-40B4-BE49-F238E27FC236}">
                        <a16:creationId xmlns:a16="http://schemas.microsoft.com/office/drawing/2014/main" id="{C060AB1A-8275-47B5-8F8B-3D9E0C82A604}"/>
                      </a:ext>
                    </a:extLst>
                  </p:cNvPr>
                  <p:cNvSpPr/>
                  <p:nvPr/>
                </p:nvSpPr>
                <p:spPr>
                  <a:xfrm>
                    <a:off x="4098436" y="4150880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4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305" name="Rechteck: abgerundete Ecken 304">
                    <a:extLst>
                      <a:ext uri="{FF2B5EF4-FFF2-40B4-BE49-F238E27FC236}">
                        <a16:creationId xmlns:a16="http://schemas.microsoft.com/office/drawing/2014/main" id="{753C599C-3C18-4F79-ABBA-A6C67BF99D88}"/>
                      </a:ext>
                    </a:extLst>
                  </p:cNvPr>
                  <p:cNvSpPr/>
                  <p:nvPr/>
                </p:nvSpPr>
                <p:spPr>
                  <a:xfrm>
                    <a:off x="4922031" y="4150875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5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306" name="Rechteck: abgerundete Ecken 305">
                    <a:extLst>
                      <a:ext uri="{FF2B5EF4-FFF2-40B4-BE49-F238E27FC236}">
                        <a16:creationId xmlns:a16="http://schemas.microsoft.com/office/drawing/2014/main" id="{12F925DB-06D0-44F9-BC0B-171A03061691}"/>
                      </a:ext>
                    </a:extLst>
                  </p:cNvPr>
                  <p:cNvSpPr/>
                  <p:nvPr/>
                </p:nvSpPr>
                <p:spPr>
                  <a:xfrm>
                    <a:off x="5737521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6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307" name="Rechteck: abgerundete Ecken 306">
                    <a:extLst>
                      <a:ext uri="{FF2B5EF4-FFF2-40B4-BE49-F238E27FC236}">
                        <a16:creationId xmlns:a16="http://schemas.microsoft.com/office/drawing/2014/main" id="{9B275F1E-AFE0-415D-946F-DF2B2E18C79A}"/>
                      </a:ext>
                    </a:extLst>
                  </p:cNvPr>
                  <p:cNvSpPr/>
                  <p:nvPr/>
                </p:nvSpPr>
                <p:spPr>
                  <a:xfrm>
                    <a:off x="6555433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7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308" name="Rechteck: abgerundete Ecken 307">
                    <a:extLst>
                      <a:ext uri="{FF2B5EF4-FFF2-40B4-BE49-F238E27FC236}">
                        <a16:creationId xmlns:a16="http://schemas.microsoft.com/office/drawing/2014/main" id="{BA5880E3-37B4-40F0-AFC8-CB1E2047AEB8}"/>
                      </a:ext>
                    </a:extLst>
                  </p:cNvPr>
                  <p:cNvSpPr/>
                  <p:nvPr/>
                </p:nvSpPr>
                <p:spPr>
                  <a:xfrm>
                    <a:off x="7369678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309" name="Rechteck: abgerundete Ecken 308">
                    <a:extLst>
                      <a:ext uri="{FF2B5EF4-FFF2-40B4-BE49-F238E27FC236}">
                        <a16:creationId xmlns:a16="http://schemas.microsoft.com/office/drawing/2014/main" id="{42A9460D-4E15-402F-803B-68B431367D90}"/>
                      </a:ext>
                    </a:extLst>
                  </p:cNvPr>
                  <p:cNvSpPr/>
                  <p:nvPr/>
                </p:nvSpPr>
                <p:spPr>
                  <a:xfrm>
                    <a:off x="8183923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9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311" name="Rechteck: abgerundete Ecken 310">
                  <a:extLst>
                    <a:ext uri="{FF2B5EF4-FFF2-40B4-BE49-F238E27FC236}">
                      <a16:creationId xmlns:a16="http://schemas.microsoft.com/office/drawing/2014/main" id="{ADDA5313-AA03-4B0B-9868-5069A387F0DE}"/>
                    </a:ext>
                  </a:extLst>
                </p:cNvPr>
                <p:cNvSpPr/>
                <p:nvPr/>
              </p:nvSpPr>
              <p:spPr>
                <a:xfrm>
                  <a:off x="1598777" y="5855483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313" name="Gruppieren 312">
                  <a:extLst>
                    <a:ext uri="{FF2B5EF4-FFF2-40B4-BE49-F238E27FC236}">
                      <a16:creationId xmlns:a16="http://schemas.microsoft.com/office/drawing/2014/main" id="{8A042454-B344-4E91-925C-B442E5878A3F}"/>
                    </a:ext>
                  </a:extLst>
                </p:cNvPr>
                <p:cNvGrpSpPr/>
                <p:nvPr/>
              </p:nvGrpSpPr>
              <p:grpSpPr>
                <a:xfrm>
                  <a:off x="247411" y="5149805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314" name="Gruppieren 313">
                    <a:extLst>
                      <a:ext uri="{FF2B5EF4-FFF2-40B4-BE49-F238E27FC236}">
                        <a16:creationId xmlns:a16="http://schemas.microsoft.com/office/drawing/2014/main" id="{47C02EB9-18FC-463F-9929-3CFD9076467C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316" name="Rechteck: abgerundete Ecken 315">
                      <a:extLst>
                        <a:ext uri="{FF2B5EF4-FFF2-40B4-BE49-F238E27FC236}">
                          <a16:creationId xmlns:a16="http://schemas.microsoft.com/office/drawing/2014/main" id="{123C4CA7-4106-4393-9768-19A5298828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17" name="Rechteck: abgerundete Ecken 316">
                      <a:extLst>
                        <a:ext uri="{FF2B5EF4-FFF2-40B4-BE49-F238E27FC236}">
                          <a16:creationId xmlns:a16="http://schemas.microsoft.com/office/drawing/2014/main" id="{B0DF1ED1-CFC0-4C0B-830F-2840943FCB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18" name="Rechteck: abgerundete Ecken 317">
                      <a:extLst>
                        <a:ext uri="{FF2B5EF4-FFF2-40B4-BE49-F238E27FC236}">
                          <a16:creationId xmlns:a16="http://schemas.microsoft.com/office/drawing/2014/main" id="{1657A44C-2153-40B5-A9D1-AD85E2E4AA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19" name="Rechteck: abgerundete Ecken 318">
                      <a:extLst>
                        <a:ext uri="{FF2B5EF4-FFF2-40B4-BE49-F238E27FC236}">
                          <a16:creationId xmlns:a16="http://schemas.microsoft.com/office/drawing/2014/main" id="{84122F8E-7CA2-44DA-BD5B-8B3D9201D3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20" name="Rechteck: abgerundete Ecken 319">
                      <a:extLst>
                        <a:ext uri="{FF2B5EF4-FFF2-40B4-BE49-F238E27FC236}">
                          <a16:creationId xmlns:a16="http://schemas.microsoft.com/office/drawing/2014/main" id="{C7140513-BA90-4E93-9289-776F8A29DB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21" name="Rechteck: abgerundete Ecken 320">
                      <a:extLst>
                        <a:ext uri="{FF2B5EF4-FFF2-40B4-BE49-F238E27FC236}">
                          <a16:creationId xmlns:a16="http://schemas.microsoft.com/office/drawing/2014/main" id="{7CA2476E-3134-423E-9CB4-897EB087E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22" name="Rechteck: abgerundete Ecken 321">
                      <a:extLst>
                        <a:ext uri="{FF2B5EF4-FFF2-40B4-BE49-F238E27FC236}">
                          <a16:creationId xmlns:a16="http://schemas.microsoft.com/office/drawing/2014/main" id="{A81AA6DC-B63A-4C29-8C06-2DC9B717A0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23" name="Rechteck: abgerundete Ecken 322">
                      <a:extLst>
                        <a:ext uri="{FF2B5EF4-FFF2-40B4-BE49-F238E27FC236}">
                          <a16:creationId xmlns:a16="http://schemas.microsoft.com/office/drawing/2014/main" id="{96D3678F-B53A-46B2-B9B8-5995933831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24" name="Rechteck: abgerundete Ecken 323">
                      <a:extLst>
                        <a:ext uri="{FF2B5EF4-FFF2-40B4-BE49-F238E27FC236}">
                          <a16:creationId xmlns:a16="http://schemas.microsoft.com/office/drawing/2014/main" id="{00E997EB-C113-45EB-BDE7-0858C6BD2C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315" name="Rechteck: abgerundete Ecken 314">
                    <a:extLst>
                      <a:ext uri="{FF2B5EF4-FFF2-40B4-BE49-F238E27FC236}">
                        <a16:creationId xmlns:a16="http://schemas.microsoft.com/office/drawing/2014/main" id="{8A144408-91EE-40D1-B7FF-1D041C219F3F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</p:grpSp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9CBF0BF-9E55-499B-8FBB-0435F8A17B11}"/>
                  </a:ext>
                </a:extLst>
              </p:cNvPr>
              <p:cNvSpPr txBox="1"/>
              <p:nvPr/>
            </p:nvSpPr>
            <p:spPr>
              <a:xfrm>
                <a:off x="1522648" y="511226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491" name="Textfeld 490">
                <a:extLst>
                  <a:ext uri="{FF2B5EF4-FFF2-40B4-BE49-F238E27FC236}">
                    <a16:creationId xmlns:a16="http://schemas.microsoft.com/office/drawing/2014/main" id="{AE104B7D-D732-42C5-86E0-EDA030E963E5}"/>
                  </a:ext>
                </a:extLst>
              </p:cNvPr>
              <p:cNvSpPr txBox="1"/>
              <p:nvPr/>
            </p:nvSpPr>
            <p:spPr>
              <a:xfrm>
                <a:off x="1524431" y="545903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492" name="Textfeld 491">
                <a:extLst>
                  <a:ext uri="{FF2B5EF4-FFF2-40B4-BE49-F238E27FC236}">
                    <a16:creationId xmlns:a16="http://schemas.microsoft.com/office/drawing/2014/main" id="{2B4A980C-ED6F-4F11-9C49-E00451A2EA8F}"/>
                  </a:ext>
                </a:extLst>
              </p:cNvPr>
              <p:cNvSpPr txBox="1"/>
              <p:nvPr/>
            </p:nvSpPr>
            <p:spPr>
              <a:xfrm>
                <a:off x="1524572" y="564070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493" name="Textfeld 492">
                <a:extLst>
                  <a:ext uri="{FF2B5EF4-FFF2-40B4-BE49-F238E27FC236}">
                    <a16:creationId xmlns:a16="http://schemas.microsoft.com/office/drawing/2014/main" id="{E64072E4-77BD-4236-B385-730E6D8FD6B0}"/>
                  </a:ext>
                </a:extLst>
              </p:cNvPr>
              <p:cNvSpPr txBox="1"/>
              <p:nvPr/>
            </p:nvSpPr>
            <p:spPr>
              <a:xfrm>
                <a:off x="1525090" y="581587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</p:grpSp>
      </p:grpSp>
      <p:sp>
        <p:nvSpPr>
          <p:cNvPr id="416" name="Rechteck 415">
            <a:extLst>
              <a:ext uri="{FF2B5EF4-FFF2-40B4-BE49-F238E27FC236}">
                <a16:creationId xmlns:a16="http://schemas.microsoft.com/office/drawing/2014/main" id="{A768F2F2-7AF8-4460-B989-BC46989B7E62}"/>
              </a:ext>
            </a:extLst>
          </p:cNvPr>
          <p:cNvSpPr/>
          <p:nvPr/>
        </p:nvSpPr>
        <p:spPr>
          <a:xfrm>
            <a:off x="-19164" y="6239289"/>
            <a:ext cx="332580" cy="430474"/>
          </a:xfrm>
          <a:prstGeom prst="rect">
            <a:avLst/>
          </a:prstGeom>
          <a:solidFill>
            <a:srgbClr val="062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33" name="Grafik 432">
            <a:extLst>
              <a:ext uri="{FF2B5EF4-FFF2-40B4-BE49-F238E27FC236}">
                <a16:creationId xmlns:a16="http://schemas.microsoft.com/office/drawing/2014/main" id="{C90709A4-C29D-4E08-98A5-8DD43FF8EA7E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434" name="Textfeld 433">
            <a:extLst>
              <a:ext uri="{FF2B5EF4-FFF2-40B4-BE49-F238E27FC236}">
                <a16:creationId xmlns:a16="http://schemas.microsoft.com/office/drawing/2014/main" id="{82285F2D-61CC-478F-8211-B2D6B33C921A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sp>
        <p:nvSpPr>
          <p:cNvPr id="435" name="Textfeld 434">
            <a:extLst>
              <a:ext uri="{FF2B5EF4-FFF2-40B4-BE49-F238E27FC236}">
                <a16:creationId xmlns:a16="http://schemas.microsoft.com/office/drawing/2014/main" id="{311952C6-6E61-4575-AD78-6F67D20E3FB2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grpSp>
        <p:nvGrpSpPr>
          <p:cNvPr id="554" name="Gruppieren 553">
            <a:extLst>
              <a:ext uri="{FF2B5EF4-FFF2-40B4-BE49-F238E27FC236}">
                <a16:creationId xmlns:a16="http://schemas.microsoft.com/office/drawing/2014/main" id="{A890CBC1-EF7F-4A4E-ACC3-B32F78580D76}"/>
              </a:ext>
            </a:extLst>
          </p:cNvPr>
          <p:cNvGrpSpPr/>
          <p:nvPr/>
        </p:nvGrpSpPr>
        <p:grpSpPr>
          <a:xfrm>
            <a:off x="1861003" y="2518370"/>
            <a:ext cx="388617" cy="528703"/>
            <a:chOff x="1850194" y="2518370"/>
            <a:chExt cx="388617" cy="528703"/>
          </a:xfrm>
        </p:grpSpPr>
        <p:grpSp>
          <p:nvGrpSpPr>
            <p:cNvPr id="555" name="Gruppieren 554">
              <a:extLst>
                <a:ext uri="{FF2B5EF4-FFF2-40B4-BE49-F238E27FC236}">
                  <a16:creationId xmlns:a16="http://schemas.microsoft.com/office/drawing/2014/main" id="{CD2B0E07-F148-42B7-B5FB-9EE60D284988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558" name="Freihandform 321">
                <a:extLst>
                  <a:ext uri="{FF2B5EF4-FFF2-40B4-BE49-F238E27FC236}">
                    <a16:creationId xmlns:a16="http://schemas.microsoft.com/office/drawing/2014/main" id="{D1FF797A-3A06-4FE5-A9C4-C3983D99A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9" name="Freihandform 322">
                <a:extLst>
                  <a:ext uri="{FF2B5EF4-FFF2-40B4-BE49-F238E27FC236}">
                    <a16:creationId xmlns:a16="http://schemas.microsoft.com/office/drawing/2014/main" id="{CBD9D674-5B93-49A2-853C-ED5508CABD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56" name="Textfeld 555">
              <a:extLst>
                <a:ext uri="{FF2B5EF4-FFF2-40B4-BE49-F238E27FC236}">
                  <a16:creationId xmlns:a16="http://schemas.microsoft.com/office/drawing/2014/main" id="{0923B3CA-C730-41B2-A9C7-63B2A84A6894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57" name="Textfeld 556">
              <a:extLst>
                <a:ext uri="{FF2B5EF4-FFF2-40B4-BE49-F238E27FC236}">
                  <a16:creationId xmlns:a16="http://schemas.microsoft.com/office/drawing/2014/main" id="{5F4105C3-72F0-43D8-BA5D-5DE2DDF827D2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sp>
        <p:nvSpPr>
          <p:cNvPr id="560" name="Textfeld 559">
            <a:extLst>
              <a:ext uri="{FF2B5EF4-FFF2-40B4-BE49-F238E27FC236}">
                <a16:creationId xmlns:a16="http://schemas.microsoft.com/office/drawing/2014/main" id="{E640C654-FFFB-4A26-97AA-987CE9F8509B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sp>
        <p:nvSpPr>
          <p:cNvPr id="562" name="Textfeld 561">
            <a:extLst>
              <a:ext uri="{FF2B5EF4-FFF2-40B4-BE49-F238E27FC236}">
                <a16:creationId xmlns:a16="http://schemas.microsoft.com/office/drawing/2014/main" id="{994EAD15-2FC9-4029-9CA9-F61D24D4976B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564" name="Gruppieren 563">
            <a:extLst>
              <a:ext uri="{FF2B5EF4-FFF2-40B4-BE49-F238E27FC236}">
                <a16:creationId xmlns:a16="http://schemas.microsoft.com/office/drawing/2014/main" id="{ECC14015-DFD4-45A3-8D3D-DBC91372F1A6}"/>
              </a:ext>
            </a:extLst>
          </p:cNvPr>
          <p:cNvGrpSpPr/>
          <p:nvPr/>
        </p:nvGrpSpPr>
        <p:grpSpPr>
          <a:xfrm>
            <a:off x="254446" y="4214538"/>
            <a:ext cx="1627909" cy="231323"/>
            <a:chOff x="254446" y="4508145"/>
            <a:chExt cx="1627909" cy="231323"/>
          </a:xfrm>
        </p:grpSpPr>
        <p:pic>
          <p:nvPicPr>
            <p:cNvPr id="566" name="Grafik 565">
              <a:extLst>
                <a:ext uri="{FF2B5EF4-FFF2-40B4-BE49-F238E27FC236}">
                  <a16:creationId xmlns:a16="http://schemas.microsoft.com/office/drawing/2014/main" id="{91199E6A-5FDC-43E6-8ACD-7F773466E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274" y="4508145"/>
              <a:ext cx="230081" cy="230081"/>
            </a:xfrm>
            <a:prstGeom prst="rect">
              <a:avLst/>
            </a:prstGeom>
          </p:spPr>
        </p:pic>
        <p:pic>
          <p:nvPicPr>
            <p:cNvPr id="567" name="Grafik 566">
              <a:extLst>
                <a:ext uri="{FF2B5EF4-FFF2-40B4-BE49-F238E27FC236}">
                  <a16:creationId xmlns:a16="http://schemas.microsoft.com/office/drawing/2014/main" id="{559D1F4D-61C9-45B9-B0CF-35D399E28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446" y="4509387"/>
              <a:ext cx="230081" cy="230081"/>
            </a:xfrm>
            <a:prstGeom prst="rect">
              <a:avLst/>
            </a:prstGeom>
          </p:spPr>
        </p:pic>
        <p:cxnSp>
          <p:nvCxnSpPr>
            <p:cNvPr id="568" name="Gerader Verbinder 567">
              <a:extLst>
                <a:ext uri="{FF2B5EF4-FFF2-40B4-BE49-F238E27FC236}">
                  <a16:creationId xmlns:a16="http://schemas.microsoft.com/office/drawing/2014/main" id="{6BBD7971-DC75-41C9-A405-9493F0A16830}"/>
                </a:ext>
              </a:extLst>
            </p:cNvPr>
            <p:cNvCxnSpPr>
              <a:cxnSpLocks/>
            </p:cNvCxnSpPr>
            <p:nvPr/>
          </p:nvCxnSpPr>
          <p:spPr>
            <a:xfrm>
              <a:off x="388690" y="4606429"/>
              <a:ext cx="13154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9" name="Textfeld 568">
            <a:extLst>
              <a:ext uri="{FF2B5EF4-FFF2-40B4-BE49-F238E27FC236}">
                <a16:creationId xmlns:a16="http://schemas.microsoft.com/office/drawing/2014/main" id="{9D751CB2-5EF6-416F-9E8F-E625B2196725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570" name="Rechteck: abgerundete Ecken 569">
            <a:extLst>
              <a:ext uri="{FF2B5EF4-FFF2-40B4-BE49-F238E27FC236}">
                <a16:creationId xmlns:a16="http://schemas.microsoft.com/office/drawing/2014/main" id="{9D2CA0E0-7ED4-471A-93A5-B8663860BDE2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571" name="Rechteck: abgerundete Ecken 570">
            <a:extLst>
              <a:ext uri="{FF2B5EF4-FFF2-40B4-BE49-F238E27FC236}">
                <a16:creationId xmlns:a16="http://schemas.microsoft.com/office/drawing/2014/main" id="{338416DE-B855-4118-AB4A-62FC9AE812CA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572" name="Gruppieren 571">
            <a:extLst>
              <a:ext uri="{FF2B5EF4-FFF2-40B4-BE49-F238E27FC236}">
                <a16:creationId xmlns:a16="http://schemas.microsoft.com/office/drawing/2014/main" id="{DDD7AC17-1CD1-4A7D-BB84-6B250BF5C590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573" name="Rechteck: abgerundete Ecken 572">
              <a:hlinkClick r:id="rId21" action="ppaction://hlinksldjump"/>
              <a:extLst>
                <a:ext uri="{FF2B5EF4-FFF2-40B4-BE49-F238E27FC236}">
                  <a16:creationId xmlns:a16="http://schemas.microsoft.com/office/drawing/2014/main" id="{380D6ED0-10C7-49DC-825D-7B8BC8D15A0F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574" name="Kreuz 573">
              <a:extLst>
                <a:ext uri="{FF2B5EF4-FFF2-40B4-BE49-F238E27FC236}">
                  <a16:creationId xmlns:a16="http://schemas.microsoft.com/office/drawing/2014/main" id="{185617CA-8435-4272-8B2F-B0582E299E94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75" name="Textfeld 574">
            <a:extLst>
              <a:ext uri="{FF2B5EF4-FFF2-40B4-BE49-F238E27FC236}">
                <a16:creationId xmlns:a16="http://schemas.microsoft.com/office/drawing/2014/main" id="{384A3A74-FC42-4F65-B0FF-A5D4448468B5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A1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57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grpSp>
        <p:nvGrpSpPr>
          <p:cNvPr id="576" name="Gruppieren 575">
            <a:extLst>
              <a:ext uri="{FF2B5EF4-FFF2-40B4-BE49-F238E27FC236}">
                <a16:creationId xmlns:a16="http://schemas.microsoft.com/office/drawing/2014/main" id="{3D987B31-43F0-44FB-8817-5A7496D58C31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577" name="Rechteck: abgerundete Ecken 576">
              <a:extLst>
                <a:ext uri="{FF2B5EF4-FFF2-40B4-BE49-F238E27FC236}">
                  <a16:creationId xmlns:a16="http://schemas.microsoft.com/office/drawing/2014/main" id="{AD1599E9-2DB7-4769-9DB4-2507FCA38559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578" name="Grafik 577">
              <a:extLst>
                <a:ext uri="{FF2B5EF4-FFF2-40B4-BE49-F238E27FC236}">
                  <a16:creationId xmlns:a16="http://schemas.microsoft.com/office/drawing/2014/main" id="{24AE0897-DCFB-4556-86B1-E3B87AAAB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579" name="Gruppieren 578">
            <a:extLst>
              <a:ext uri="{FF2B5EF4-FFF2-40B4-BE49-F238E27FC236}">
                <a16:creationId xmlns:a16="http://schemas.microsoft.com/office/drawing/2014/main" id="{6BDBAE25-B200-439D-9B63-EF3740A2D8EC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580" name="Rechteck: abgerundete Ecken 579">
              <a:extLst>
                <a:ext uri="{FF2B5EF4-FFF2-40B4-BE49-F238E27FC236}">
                  <a16:creationId xmlns:a16="http://schemas.microsoft.com/office/drawing/2014/main" id="{09B74A53-9BDD-47D2-A516-CF8417EA9613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581" name="Grafik 580">
              <a:extLst>
                <a:ext uri="{FF2B5EF4-FFF2-40B4-BE49-F238E27FC236}">
                  <a16:creationId xmlns:a16="http://schemas.microsoft.com/office/drawing/2014/main" id="{84AA481A-0935-48B9-9ED0-59DC8C1DF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586" name="FREEZE FAME inaktiv">
            <a:extLst>
              <a:ext uri="{FF2B5EF4-FFF2-40B4-BE49-F238E27FC236}">
                <a16:creationId xmlns:a16="http://schemas.microsoft.com/office/drawing/2014/main" id="{66B890CF-AE43-4D43-9F0F-02A9052EFC65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sp>
        <p:nvSpPr>
          <p:cNvPr id="587" name="FREEZE FRAME aktiv">
            <a:extLst>
              <a:ext uri="{FF2B5EF4-FFF2-40B4-BE49-F238E27FC236}">
                <a16:creationId xmlns:a16="http://schemas.microsoft.com/office/drawing/2014/main" id="{6115CD9B-483C-456F-BD3F-43E7BDA350E0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91B9ED6-7FF5-46A6-8827-83D14BF69731}"/>
              </a:ext>
            </a:extLst>
          </p:cNvPr>
          <p:cNvGrpSpPr/>
          <p:nvPr/>
        </p:nvGrpSpPr>
        <p:grpSpPr>
          <a:xfrm>
            <a:off x="-467475" y="-860697"/>
            <a:ext cx="14298023" cy="1262001"/>
            <a:chOff x="-467475" y="-860697"/>
            <a:chExt cx="14298023" cy="1262001"/>
          </a:xfrm>
        </p:grpSpPr>
        <p:sp>
          <p:nvSpPr>
            <p:cNvPr id="146" name="Freihandform 145">
              <a:hlinkClick r:id="rId26" action="ppaction://hlinksldjump"/>
              <a:extLst>
                <a:ext uri="{FF2B5EF4-FFF2-40B4-BE49-F238E27FC236}">
                  <a16:creationId xmlns:a16="http://schemas.microsoft.com/office/drawing/2014/main" id="{02C57AD2-B378-B84A-B54A-95CD4FB766FF}"/>
                </a:ext>
              </a:extLst>
            </p:cNvPr>
            <p:cNvSpPr/>
            <p:nvPr/>
          </p:nvSpPr>
          <p:spPr>
            <a:xfrm>
              <a:off x="-467475" y="-860697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67" name="Grafik 166">
              <a:hlinkClick r:id="rId26" action="ppaction://hlinksldjump"/>
              <a:extLst>
                <a:ext uri="{FF2B5EF4-FFF2-40B4-BE49-F238E27FC236}">
                  <a16:creationId xmlns:a16="http://schemas.microsoft.com/office/drawing/2014/main" id="{6E6EABB6-0076-45E5-9678-98E57685F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1750662" y="73478"/>
              <a:ext cx="271860" cy="271860"/>
            </a:xfrm>
            <a:prstGeom prst="rect">
              <a:avLst/>
            </a:prstGeom>
          </p:spPr>
        </p:pic>
      </p:grpSp>
      <p:grpSp>
        <p:nvGrpSpPr>
          <p:cNvPr id="611" name="DELETE">
            <a:extLst>
              <a:ext uri="{FF2B5EF4-FFF2-40B4-BE49-F238E27FC236}">
                <a16:creationId xmlns:a16="http://schemas.microsoft.com/office/drawing/2014/main" id="{1A6574F2-4779-4867-920A-D54CE0C8EB1A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612" name="Rechteck: abgerundete Ecken 611">
              <a:extLst>
                <a:ext uri="{FF2B5EF4-FFF2-40B4-BE49-F238E27FC236}">
                  <a16:creationId xmlns:a16="http://schemas.microsoft.com/office/drawing/2014/main" id="{D6778ABE-226E-43CF-814F-D4C750C2189D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613" name="Grafik 612">
              <a:extLst>
                <a:ext uri="{FF2B5EF4-FFF2-40B4-BE49-F238E27FC236}">
                  <a16:creationId xmlns:a16="http://schemas.microsoft.com/office/drawing/2014/main" id="{0CA7EC05-0370-4AB3-909A-96C399C7B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614" name="Gruppieren 613">
            <a:extLst>
              <a:ext uri="{FF2B5EF4-FFF2-40B4-BE49-F238E27FC236}">
                <a16:creationId xmlns:a16="http://schemas.microsoft.com/office/drawing/2014/main" id="{86879C36-D292-4F88-B9DF-11BD2B21EF4F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615" name="Gruppieren 614">
              <a:extLst>
                <a:ext uri="{FF2B5EF4-FFF2-40B4-BE49-F238E27FC236}">
                  <a16:creationId xmlns:a16="http://schemas.microsoft.com/office/drawing/2014/main" id="{68BF1450-5471-4A34-A03E-FF81D12123ED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618" name="Rechteck: abgerundete Ecken 617">
                <a:extLst>
                  <a:ext uri="{FF2B5EF4-FFF2-40B4-BE49-F238E27FC236}">
                    <a16:creationId xmlns:a16="http://schemas.microsoft.com/office/drawing/2014/main" id="{489749C8-4526-4427-8F8A-A943689F803E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9" name="Textfeld 618">
                <a:extLst>
                  <a:ext uri="{FF2B5EF4-FFF2-40B4-BE49-F238E27FC236}">
                    <a16:creationId xmlns:a16="http://schemas.microsoft.com/office/drawing/2014/main" id="{9F2069F6-5F8C-4EE0-BC66-6E9249654753}"/>
                  </a:ext>
                </a:extLst>
              </p:cNvPr>
              <p:cNvSpPr txBox="1"/>
              <p:nvPr/>
            </p:nvSpPr>
            <p:spPr>
              <a:xfrm>
                <a:off x="4708140" y="2574784"/>
                <a:ext cx="2830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?</a:t>
                </a:r>
              </a:p>
            </p:txBody>
          </p:sp>
          <p:pic>
            <p:nvPicPr>
              <p:cNvPr id="620" name="Grafik 619">
                <a:extLst>
                  <a:ext uri="{FF2B5EF4-FFF2-40B4-BE49-F238E27FC236}">
                    <a16:creationId xmlns:a16="http://schemas.microsoft.com/office/drawing/2014/main" id="{44FFA206-1518-4F5A-90FB-32F0B2996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616" name="Flussdiagramm: Alternativer Prozess 615">
              <a:hlinkClick r:id="rId33" action="ppaction://hlinksldjump"/>
              <a:extLst>
                <a:ext uri="{FF2B5EF4-FFF2-40B4-BE49-F238E27FC236}">
                  <a16:creationId xmlns:a16="http://schemas.microsoft.com/office/drawing/2014/main" id="{63D84583-BEE4-45F4-B32A-C3B0ED8C7E16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617" name="Flussdiagramm: Alternativer Prozess 616">
              <a:hlinkClick r:id="rId34" action="ppaction://hlinksldjump"/>
              <a:extLst>
                <a:ext uri="{FF2B5EF4-FFF2-40B4-BE49-F238E27FC236}">
                  <a16:creationId xmlns:a16="http://schemas.microsoft.com/office/drawing/2014/main" id="{5DC9B49E-31E8-49D9-8A7E-57E6538AF742}"/>
                </a:ext>
              </a:extLst>
            </p:cNvPr>
            <p:cNvSpPr/>
            <p:nvPr/>
          </p:nvSpPr>
          <p:spPr>
            <a:xfrm>
              <a:off x="4754757" y="3584697"/>
              <a:ext cx="2741196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Seating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Map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Konfig</a:t>
              </a:r>
              <a:r>
                <a:rPr lang="de-DE" sz="12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621" name="CANCEL">
            <a:extLst>
              <a:ext uri="{FF2B5EF4-FFF2-40B4-BE49-F238E27FC236}">
                <a16:creationId xmlns:a16="http://schemas.microsoft.com/office/drawing/2014/main" id="{B6C843FE-4EBD-43AC-BC5D-AE5108334321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sp>
        <p:nvSpPr>
          <p:cNvPr id="622" name="Flussdiagramm: Alternativer Prozess 621">
            <a:extLst>
              <a:ext uri="{FF2B5EF4-FFF2-40B4-BE49-F238E27FC236}">
                <a16:creationId xmlns:a16="http://schemas.microsoft.com/office/drawing/2014/main" id="{6D20BB63-3CE8-4173-B8E7-2982CCA79044}"/>
              </a:ext>
            </a:extLst>
          </p:cNvPr>
          <p:cNvSpPr/>
          <p:nvPr/>
        </p:nvSpPr>
        <p:spPr>
          <a:xfrm>
            <a:off x="224092" y="6248171"/>
            <a:ext cx="1655036" cy="8845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122B4C"/>
                </a:solidFill>
              </a:rPr>
              <a:t>FRONT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9EDDDCD-C6C1-4BD6-9438-9EBAB256A6C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623" name="Grafik 622">
            <a:extLst>
              <a:ext uri="{FF2B5EF4-FFF2-40B4-BE49-F238E27FC236}">
                <a16:creationId xmlns:a16="http://schemas.microsoft.com/office/drawing/2014/main" id="{40D866D6-58C9-4A03-A85C-492D90FFBEE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148" name="DELETE2">
            <a:extLst>
              <a:ext uri="{FF2B5EF4-FFF2-40B4-BE49-F238E27FC236}">
                <a16:creationId xmlns:a16="http://schemas.microsoft.com/office/drawing/2014/main" id="{137405A5-AC0C-4513-A9EF-614CE6684740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149" name="Rechteck: abgerundete Ecken 148">
              <a:extLst>
                <a:ext uri="{FF2B5EF4-FFF2-40B4-BE49-F238E27FC236}">
                  <a16:creationId xmlns:a16="http://schemas.microsoft.com/office/drawing/2014/main" id="{27BAAE2C-93A9-4389-8FFA-BBF186B36EF0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0956041F-9C83-436D-8B48-0A9058533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sp>
        <p:nvSpPr>
          <p:cNvPr id="151" name="Flussdiagramm: Verbinder 150">
            <a:extLst>
              <a:ext uri="{FF2B5EF4-FFF2-40B4-BE49-F238E27FC236}">
                <a16:creationId xmlns:a16="http://schemas.microsoft.com/office/drawing/2014/main" id="{C971B363-3234-45D8-8D9D-790E8B9541DE}"/>
              </a:ext>
            </a:extLst>
          </p:cNvPr>
          <p:cNvSpPr/>
          <p:nvPr/>
        </p:nvSpPr>
        <p:spPr>
          <a:xfrm>
            <a:off x="520847" y="4199150"/>
            <a:ext cx="232667" cy="230911"/>
          </a:xfrm>
          <a:prstGeom prst="flowChartConnector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175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6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7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1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1"/>
                  </p:tgtEl>
                </p:cond>
              </p:nextCondLst>
            </p:seq>
          </p:childTnLst>
        </p:cTn>
      </p:par>
    </p:tnLst>
    <p:bldLst>
      <p:bldP spid="587" grpId="0" animBg="1"/>
      <p:bldP spid="587" grpId="1" animBg="1"/>
      <p:bldP spid="621" grpId="0" animBg="1"/>
      <p:bldP spid="621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Mann, haltend, Licht, Wasser enthält.&#10;&#10;Automatisch generierte Beschreibung">
            <a:extLst>
              <a:ext uri="{FF2B5EF4-FFF2-40B4-BE49-F238E27FC236}">
                <a16:creationId xmlns:a16="http://schemas.microsoft.com/office/drawing/2014/main" id="{84ED3C02-1101-4F1C-9F0B-8499CF9CA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9" y="-8840"/>
            <a:ext cx="9129668" cy="6858000"/>
          </a:xfrm>
          <a:prstGeom prst="rect">
            <a:avLst/>
          </a:prstGeom>
        </p:spPr>
      </p:pic>
      <p:grpSp>
        <p:nvGrpSpPr>
          <p:cNvPr id="341" name="Gruppieren 340">
            <a:extLst>
              <a:ext uri="{FF2B5EF4-FFF2-40B4-BE49-F238E27FC236}">
                <a16:creationId xmlns:a16="http://schemas.microsoft.com/office/drawing/2014/main" id="{3AAB4EF9-404C-46C9-B8D6-F00D471B2236}"/>
              </a:ext>
            </a:extLst>
          </p:cNvPr>
          <p:cNvGrpSpPr/>
          <p:nvPr/>
        </p:nvGrpSpPr>
        <p:grpSpPr>
          <a:xfrm>
            <a:off x="1362426" y="3110541"/>
            <a:ext cx="1096857" cy="328944"/>
            <a:chOff x="1327256" y="3110541"/>
            <a:chExt cx="1096857" cy="328944"/>
          </a:xfrm>
        </p:grpSpPr>
        <p:sp>
          <p:nvSpPr>
            <p:cNvPr id="342" name="Freihandform: Form 341">
              <a:extLst>
                <a:ext uri="{FF2B5EF4-FFF2-40B4-BE49-F238E27FC236}">
                  <a16:creationId xmlns:a16="http://schemas.microsoft.com/office/drawing/2014/main" id="{14A2A732-8BED-4A70-8BF8-42A5EC3B2DC1}"/>
                </a:ext>
              </a:extLst>
            </p:cNvPr>
            <p:cNvSpPr/>
            <p:nvPr/>
          </p:nvSpPr>
          <p:spPr>
            <a:xfrm rot="10800000">
              <a:off x="1327256" y="3110541"/>
              <a:ext cx="1096857" cy="328944"/>
            </a:xfrm>
            <a:custGeom>
              <a:avLst/>
              <a:gdLst>
                <a:gd name="connsiteX0" fmla="*/ 991720 w 1096857"/>
                <a:gd name="connsiteY0" fmla="*/ 328944 h 328944"/>
                <a:gd name="connsiteX1" fmla="*/ 106269 w 1096857"/>
                <a:gd name="connsiteY1" fmla="*/ 328944 h 328944"/>
                <a:gd name="connsiteX2" fmla="*/ 1132 w 1096857"/>
                <a:gd name="connsiteY2" fmla="*/ 223807 h 328944"/>
                <a:gd name="connsiteX3" fmla="*/ 1132 w 1096857"/>
                <a:gd name="connsiteY3" fmla="*/ 220996 h 328944"/>
                <a:gd name="connsiteX4" fmla="*/ 0 w 1096857"/>
                <a:gd name="connsiteY4" fmla="*/ 220996 h 328944"/>
                <a:gd name="connsiteX5" fmla="*/ 0 w 1096857"/>
                <a:gd name="connsiteY5" fmla="*/ 106697 h 328944"/>
                <a:gd name="connsiteX6" fmla="*/ 198 w 1096857"/>
                <a:gd name="connsiteY6" fmla="*/ 106697 h 328944"/>
                <a:gd name="connsiteX7" fmla="*/ 198 w 1096857"/>
                <a:gd name="connsiteY7" fmla="*/ 105137 h 328944"/>
                <a:gd name="connsiteX8" fmla="*/ 105335 w 1096857"/>
                <a:gd name="connsiteY8" fmla="*/ 0 h 328944"/>
                <a:gd name="connsiteX9" fmla="*/ 990786 w 1096857"/>
                <a:gd name="connsiteY9" fmla="*/ 0 h 328944"/>
                <a:gd name="connsiteX10" fmla="*/ 1095923 w 1096857"/>
                <a:gd name="connsiteY10" fmla="*/ 105137 h 328944"/>
                <a:gd name="connsiteX11" fmla="*/ 1095923 w 1096857"/>
                <a:gd name="connsiteY11" fmla="*/ 121953 h 328944"/>
                <a:gd name="connsiteX12" fmla="*/ 971550 w 1096857"/>
                <a:gd name="connsiteY12" fmla="*/ 121953 h 328944"/>
                <a:gd name="connsiteX13" fmla="*/ 971550 w 1096857"/>
                <a:gd name="connsiteY13" fmla="*/ 206991 h 328944"/>
                <a:gd name="connsiteX14" fmla="*/ 1096857 w 1096857"/>
                <a:gd name="connsiteY14" fmla="*/ 206991 h 328944"/>
                <a:gd name="connsiteX15" fmla="*/ 1096857 w 1096857"/>
                <a:gd name="connsiteY15" fmla="*/ 223807 h 328944"/>
                <a:gd name="connsiteX16" fmla="*/ 991720 w 1096857"/>
                <a:gd name="connsiteY16" fmla="*/ 328944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6857" h="328944">
                  <a:moveTo>
                    <a:pt x="991720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990786" y="0"/>
                  </a:lnTo>
                  <a:cubicBezTo>
                    <a:pt x="1048852" y="0"/>
                    <a:pt x="1095923" y="47071"/>
                    <a:pt x="1095923" y="105137"/>
                  </a:cubicBezTo>
                  <a:lnTo>
                    <a:pt x="1095923" y="121953"/>
                  </a:lnTo>
                  <a:lnTo>
                    <a:pt x="971550" y="121953"/>
                  </a:lnTo>
                  <a:lnTo>
                    <a:pt x="971550" y="206991"/>
                  </a:lnTo>
                  <a:lnTo>
                    <a:pt x="1096857" y="206991"/>
                  </a:lnTo>
                  <a:lnTo>
                    <a:pt x="1096857" y="223807"/>
                  </a:lnTo>
                  <a:cubicBezTo>
                    <a:pt x="1096857" y="281873"/>
                    <a:pt x="1049786" y="328944"/>
                    <a:pt x="991720" y="3289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343" name="Grafik 342">
              <a:hlinkClick r:id="rId3" action="ppaction://hlinksldjump"/>
              <a:extLst>
                <a:ext uri="{FF2B5EF4-FFF2-40B4-BE49-F238E27FC236}">
                  <a16:creationId xmlns:a16="http://schemas.microsoft.com/office/drawing/2014/main" id="{CC31DF2D-1B64-485B-B127-5DF5AC38A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07418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339" name="Freihandform: Form 338">
            <a:extLst>
              <a:ext uri="{FF2B5EF4-FFF2-40B4-BE49-F238E27FC236}">
                <a16:creationId xmlns:a16="http://schemas.microsoft.com/office/drawing/2014/main" id="{2ED7D40C-3C81-486A-AC71-831B227B967F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340" name="Grafik 339">
            <a:extLst>
              <a:ext uri="{FF2B5EF4-FFF2-40B4-BE49-F238E27FC236}">
                <a16:creationId xmlns:a16="http://schemas.microsoft.com/office/drawing/2014/main" id="{19AE927F-2307-4146-AEB4-716FA7D70F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183" name="Gruppieren 182">
            <a:extLst>
              <a:ext uri="{FF2B5EF4-FFF2-40B4-BE49-F238E27FC236}">
                <a16:creationId xmlns:a16="http://schemas.microsoft.com/office/drawing/2014/main" id="{319FCBFA-02EE-4FBA-B2A9-7AA031FBD4F9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grpSp>
          <p:nvGrpSpPr>
            <p:cNvPr id="185" name="Gruppieren 184">
              <a:extLst>
                <a:ext uri="{FF2B5EF4-FFF2-40B4-BE49-F238E27FC236}">
                  <a16:creationId xmlns:a16="http://schemas.microsoft.com/office/drawing/2014/main" id="{77F44C07-ED04-40D2-BBBC-53B6B1FD47F4}"/>
                </a:ext>
              </a:extLst>
            </p:cNvPr>
            <p:cNvGrpSpPr/>
            <p:nvPr/>
          </p:nvGrpSpPr>
          <p:grpSpPr>
            <a:xfrm>
              <a:off x="-2186285" y="0"/>
              <a:ext cx="2510134" cy="6695658"/>
              <a:chOff x="-2186285" y="0"/>
              <a:chExt cx="2510134" cy="6695658"/>
            </a:xfrm>
          </p:grpSpPr>
          <p:sp>
            <p:nvSpPr>
              <p:cNvPr id="190" name="Freihandform: Form 189">
                <a:extLst>
                  <a:ext uri="{FF2B5EF4-FFF2-40B4-BE49-F238E27FC236}">
                    <a16:creationId xmlns:a16="http://schemas.microsoft.com/office/drawing/2014/main" id="{D796CF47-9517-45D9-BFAD-D80088F81BE1}"/>
                  </a:ext>
                </a:extLst>
              </p:cNvPr>
              <p:cNvSpPr/>
              <p:nvPr/>
            </p:nvSpPr>
            <p:spPr>
              <a:xfrm>
                <a:off x="-2186285" y="0"/>
                <a:ext cx="2510134" cy="6695658"/>
              </a:xfrm>
              <a:custGeom>
                <a:avLst/>
                <a:gdLst>
                  <a:gd name="connsiteX0" fmla="*/ 0 w 2510134"/>
                  <a:gd name="connsiteY0" fmla="*/ 0 h 6695658"/>
                  <a:gd name="connsiteX1" fmla="*/ 2169551 w 2510134"/>
                  <a:gd name="connsiteY1" fmla="*/ 0 h 6695658"/>
                  <a:gd name="connsiteX2" fmla="*/ 2169551 w 2510134"/>
                  <a:gd name="connsiteY2" fmla="*/ 5488702 h 6695658"/>
                  <a:gd name="connsiteX3" fmla="*/ 2167258 w 2510134"/>
                  <a:gd name="connsiteY3" fmla="*/ 5500060 h 6695658"/>
                  <a:gd name="connsiteX4" fmla="*/ 2167258 w 2510134"/>
                  <a:gd name="connsiteY4" fmla="*/ 5920607 h 6695658"/>
                  <a:gd name="connsiteX5" fmla="*/ 2272395 w 2510134"/>
                  <a:gd name="connsiteY5" fmla="*/ 6025744 h 6695658"/>
                  <a:gd name="connsiteX6" fmla="*/ 2299052 w 2510134"/>
                  <a:gd name="connsiteY6" fmla="*/ 6025744 h 6695658"/>
                  <a:gd name="connsiteX7" fmla="*/ 2324125 w 2510134"/>
                  <a:gd name="connsiteY7" fmla="*/ 6025744 h 6695658"/>
                  <a:gd name="connsiteX8" fmla="*/ 2330064 w 2510134"/>
                  <a:gd name="connsiteY8" fmla="*/ 6026943 h 6695658"/>
                  <a:gd name="connsiteX9" fmla="*/ 2395835 w 2510134"/>
                  <a:gd name="connsiteY9" fmla="*/ 6026943 h 6695658"/>
                  <a:gd name="connsiteX10" fmla="*/ 2395835 w 2510134"/>
                  <a:gd name="connsiteY10" fmla="*/ 6028124 h 6695658"/>
                  <a:gd name="connsiteX11" fmla="*/ 2404997 w 2510134"/>
                  <a:gd name="connsiteY11" fmla="*/ 6028124 h 6695658"/>
                  <a:gd name="connsiteX12" fmla="*/ 2510134 w 2510134"/>
                  <a:gd name="connsiteY12" fmla="*/ 6133261 h 6695658"/>
                  <a:gd name="connsiteX13" fmla="*/ 2510134 w 2510134"/>
                  <a:gd name="connsiteY13" fmla="*/ 6320068 h 6695658"/>
                  <a:gd name="connsiteX14" fmla="*/ 2510122 w 2510134"/>
                  <a:gd name="connsiteY14" fmla="*/ 6320068 h 6695658"/>
                  <a:gd name="connsiteX15" fmla="*/ 2510122 w 2510134"/>
                  <a:gd name="connsiteY15" fmla="*/ 6590078 h 6695658"/>
                  <a:gd name="connsiteX16" fmla="*/ 2404985 w 2510134"/>
                  <a:gd name="connsiteY16" fmla="*/ 6695215 h 6695658"/>
                  <a:gd name="connsiteX17" fmla="*/ 2388505 w 2510134"/>
                  <a:gd name="connsiteY17" fmla="*/ 6695215 h 6695658"/>
                  <a:gd name="connsiteX18" fmla="*/ 2386310 w 2510134"/>
                  <a:gd name="connsiteY18" fmla="*/ 6695658 h 6695658"/>
                  <a:gd name="connsiteX19" fmla="*/ 2386310 w 2510134"/>
                  <a:gd name="connsiteY19" fmla="*/ 6693692 h 6695658"/>
                  <a:gd name="connsiteX20" fmla="*/ 2303388 w 2510134"/>
                  <a:gd name="connsiteY20" fmla="*/ 6693692 h 6695658"/>
                  <a:gd name="connsiteX21" fmla="*/ 2301124 w 2510134"/>
                  <a:gd name="connsiteY21" fmla="*/ 6694149 h 6695658"/>
                  <a:gd name="connsiteX22" fmla="*/ 2223640 w 2510134"/>
                  <a:gd name="connsiteY22" fmla="*/ 6694149 h 6695658"/>
                  <a:gd name="connsiteX23" fmla="*/ 1751564 w 2510134"/>
                  <a:gd name="connsiteY23" fmla="*/ 6694149 h 6695658"/>
                  <a:gd name="connsiteX24" fmla="*/ 1746771 w 2510134"/>
                  <a:gd name="connsiteY24" fmla="*/ 6695613 h 6695658"/>
                  <a:gd name="connsiteX25" fmla="*/ 1436568 w 2510134"/>
                  <a:gd name="connsiteY25" fmla="*/ 6695613 h 6695658"/>
                  <a:gd name="connsiteX26" fmla="*/ 1329378 w 2510134"/>
                  <a:gd name="connsiteY26" fmla="*/ 6695613 h 6695658"/>
                  <a:gd name="connsiteX27" fmla="*/ 104036 w 2510134"/>
                  <a:gd name="connsiteY27" fmla="*/ 6695613 h 6695658"/>
                  <a:gd name="connsiteX28" fmla="*/ 96240 w 2510134"/>
                  <a:gd name="connsiteY28" fmla="*/ 6694039 h 6695658"/>
                  <a:gd name="connsiteX29" fmla="*/ 2760 w 2510134"/>
                  <a:gd name="connsiteY29" fmla="*/ 6694039 h 6695658"/>
                  <a:gd name="connsiteX30" fmla="*/ 2760 w 2510134"/>
                  <a:gd name="connsiteY30" fmla="*/ 6597749 h 6695658"/>
                  <a:gd name="connsiteX31" fmla="*/ 1897 w 2510134"/>
                  <a:gd name="connsiteY31" fmla="*/ 6593474 h 6695658"/>
                  <a:gd name="connsiteX32" fmla="*/ 1897 w 2510134"/>
                  <a:gd name="connsiteY32" fmla="*/ 6224153 h 6695658"/>
                  <a:gd name="connsiteX33" fmla="*/ 0 w 2510134"/>
                  <a:gd name="connsiteY33" fmla="*/ 6224153 h 669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10134" h="6695658">
                    <a:moveTo>
                      <a:pt x="0" y="0"/>
                    </a:moveTo>
                    <a:lnTo>
                      <a:pt x="2169551" y="0"/>
                    </a:lnTo>
                    <a:lnTo>
                      <a:pt x="2169551" y="5488702"/>
                    </a:lnTo>
                    <a:lnTo>
                      <a:pt x="2167258" y="5500060"/>
                    </a:lnTo>
                    <a:lnTo>
                      <a:pt x="2167258" y="5920607"/>
                    </a:lnTo>
                    <a:cubicBezTo>
                      <a:pt x="2167258" y="5978673"/>
                      <a:pt x="2214329" y="6025744"/>
                      <a:pt x="2272395" y="6025744"/>
                    </a:cubicBezTo>
                    <a:lnTo>
                      <a:pt x="2299052" y="6025744"/>
                    </a:lnTo>
                    <a:lnTo>
                      <a:pt x="2324125" y="6025744"/>
                    </a:lnTo>
                    <a:lnTo>
                      <a:pt x="2330064" y="6026943"/>
                    </a:lnTo>
                    <a:lnTo>
                      <a:pt x="2395835" y="6026943"/>
                    </a:lnTo>
                    <a:lnTo>
                      <a:pt x="2395835" y="6028124"/>
                    </a:lnTo>
                    <a:lnTo>
                      <a:pt x="2404997" y="6028124"/>
                    </a:lnTo>
                    <a:cubicBezTo>
                      <a:pt x="2463063" y="6028124"/>
                      <a:pt x="2510134" y="6075195"/>
                      <a:pt x="2510134" y="6133261"/>
                    </a:cubicBezTo>
                    <a:lnTo>
                      <a:pt x="2510134" y="6320068"/>
                    </a:lnTo>
                    <a:lnTo>
                      <a:pt x="2510122" y="6320068"/>
                    </a:lnTo>
                    <a:lnTo>
                      <a:pt x="2510122" y="6590078"/>
                    </a:lnTo>
                    <a:cubicBezTo>
                      <a:pt x="2510122" y="6648144"/>
                      <a:pt x="2463051" y="6695215"/>
                      <a:pt x="2404985" y="6695215"/>
                    </a:cubicBezTo>
                    <a:lnTo>
                      <a:pt x="2388505" y="6695215"/>
                    </a:lnTo>
                    <a:lnTo>
                      <a:pt x="2386310" y="6695658"/>
                    </a:lnTo>
                    <a:lnTo>
                      <a:pt x="2386310" y="6693692"/>
                    </a:lnTo>
                    <a:lnTo>
                      <a:pt x="2303388" y="6693692"/>
                    </a:lnTo>
                    <a:lnTo>
                      <a:pt x="2301124" y="6694149"/>
                    </a:lnTo>
                    <a:lnTo>
                      <a:pt x="2223640" y="6694149"/>
                    </a:lnTo>
                    <a:lnTo>
                      <a:pt x="1751564" y="6694149"/>
                    </a:lnTo>
                    <a:lnTo>
                      <a:pt x="1746771" y="6695613"/>
                    </a:lnTo>
                    <a:lnTo>
                      <a:pt x="1436568" y="6695613"/>
                    </a:lnTo>
                    <a:lnTo>
                      <a:pt x="1329378" y="6695613"/>
                    </a:lnTo>
                    <a:lnTo>
                      <a:pt x="104036" y="6695613"/>
                    </a:lnTo>
                    <a:lnTo>
                      <a:pt x="96240" y="6694039"/>
                    </a:lnTo>
                    <a:lnTo>
                      <a:pt x="2760" y="6694039"/>
                    </a:lnTo>
                    <a:lnTo>
                      <a:pt x="2760" y="6597749"/>
                    </a:lnTo>
                    <a:lnTo>
                      <a:pt x="1897" y="6593474"/>
                    </a:lnTo>
                    <a:lnTo>
                      <a:pt x="1897" y="6224153"/>
                    </a:lnTo>
                    <a:lnTo>
                      <a:pt x="0" y="6224153"/>
                    </a:ln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91" name="Gruppieren 190">
                <a:extLst>
                  <a:ext uri="{FF2B5EF4-FFF2-40B4-BE49-F238E27FC236}">
                    <a16:creationId xmlns:a16="http://schemas.microsoft.com/office/drawing/2014/main" id="{A437C3EA-C0CA-4CE4-B7E8-6ADE2489134B}"/>
                  </a:ext>
                </a:extLst>
              </p:cNvPr>
              <p:cNvGrpSpPr/>
              <p:nvPr/>
            </p:nvGrpSpPr>
            <p:grpSpPr>
              <a:xfrm>
                <a:off x="34655" y="6074482"/>
                <a:ext cx="218030" cy="225916"/>
                <a:chOff x="1548441" y="6548649"/>
                <a:chExt cx="249627" cy="258657"/>
              </a:xfrm>
            </p:grpSpPr>
            <p:pic>
              <p:nvPicPr>
                <p:cNvPr id="192" name="Grafik 191">
                  <a:extLst>
                    <a:ext uri="{FF2B5EF4-FFF2-40B4-BE49-F238E27FC236}">
                      <a16:creationId xmlns:a16="http://schemas.microsoft.com/office/drawing/2014/main" id="{839BF4C2-8FA4-4B83-92F1-49DA28ABC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441" y="6610839"/>
                  <a:ext cx="196467" cy="196467"/>
                </a:xfrm>
                <a:prstGeom prst="rect">
                  <a:avLst/>
                </a:prstGeom>
              </p:spPr>
            </p:pic>
            <p:sp>
              <p:nvSpPr>
                <p:cNvPr id="193" name="Kreuz 192">
                  <a:extLst>
                    <a:ext uri="{FF2B5EF4-FFF2-40B4-BE49-F238E27FC236}">
                      <a16:creationId xmlns:a16="http://schemas.microsoft.com/office/drawing/2014/main" id="{7434E471-0ACC-4F03-93C8-5F9E54EC8036}"/>
                    </a:ext>
                  </a:extLst>
                </p:cNvPr>
                <p:cNvSpPr/>
                <p:nvPr/>
              </p:nvSpPr>
              <p:spPr>
                <a:xfrm>
                  <a:off x="1710815" y="6548649"/>
                  <a:ext cx="87253" cy="87253"/>
                </a:xfrm>
                <a:prstGeom prst="plus">
                  <a:avLst>
                    <a:gd name="adj" fmla="val 3543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187" name="Gruppieren 186">
              <a:extLst>
                <a:ext uri="{FF2B5EF4-FFF2-40B4-BE49-F238E27FC236}">
                  <a16:creationId xmlns:a16="http://schemas.microsoft.com/office/drawing/2014/main" id="{F8B15512-30EC-4948-8435-4BE1CF70E144}"/>
                </a:ext>
              </a:extLst>
            </p:cNvPr>
            <p:cNvGrpSpPr/>
            <p:nvPr/>
          </p:nvGrpSpPr>
          <p:grpSpPr>
            <a:xfrm>
              <a:off x="-2185551" y="0"/>
              <a:ext cx="2490316" cy="6674644"/>
              <a:chOff x="-2185551" y="0"/>
              <a:chExt cx="2490316" cy="6674644"/>
            </a:xfrm>
          </p:grpSpPr>
          <p:sp>
            <p:nvSpPr>
              <p:cNvPr id="188" name="Freihandform: Form 187">
                <a:extLst>
                  <a:ext uri="{FF2B5EF4-FFF2-40B4-BE49-F238E27FC236}">
                    <a16:creationId xmlns:a16="http://schemas.microsoft.com/office/drawing/2014/main" id="{E7EA7CA0-3D26-43C3-A747-F69303990002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rgbClr val="06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89" name="Grafik 188">
                <a:extLst>
                  <a:ext uri="{FF2B5EF4-FFF2-40B4-BE49-F238E27FC236}">
                    <a16:creationId xmlns:a16="http://schemas.microsoft.com/office/drawing/2014/main" id="{53E053AF-1443-429E-B5FA-3399541AD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B43AE595-DEFB-40FF-80D9-F58DDCE68749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443" name="Textfeld 442">
            <a:extLst>
              <a:ext uri="{FF2B5EF4-FFF2-40B4-BE49-F238E27FC236}">
                <a16:creationId xmlns:a16="http://schemas.microsoft.com/office/drawing/2014/main" id="{ACE15117-3AD7-4EC0-BA4B-D707EAD76E83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sp>
        <p:nvSpPr>
          <p:cNvPr id="444" name="Flussdiagramm: Alternativer Prozess 443">
            <a:extLst>
              <a:ext uri="{FF2B5EF4-FFF2-40B4-BE49-F238E27FC236}">
                <a16:creationId xmlns:a16="http://schemas.microsoft.com/office/drawing/2014/main" id="{1F805FBD-8BFC-486D-A7AD-A5EA77FAC344}"/>
              </a:ext>
            </a:extLst>
          </p:cNvPr>
          <p:cNvSpPr/>
          <p:nvPr/>
        </p:nvSpPr>
        <p:spPr>
          <a:xfrm>
            <a:off x="224092" y="6248171"/>
            <a:ext cx="1655036" cy="8845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122B4C"/>
                </a:solidFill>
              </a:rPr>
              <a:t>FRONT</a:t>
            </a:r>
          </a:p>
        </p:txBody>
      </p: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30FD4775-A2EE-4245-A43E-ECFA5E95F558}"/>
              </a:ext>
            </a:extLst>
          </p:cNvPr>
          <p:cNvGrpSpPr/>
          <p:nvPr/>
        </p:nvGrpSpPr>
        <p:grpSpPr>
          <a:xfrm>
            <a:off x="1862551" y="2518370"/>
            <a:ext cx="388617" cy="528703"/>
            <a:chOff x="1850194" y="2518370"/>
            <a:chExt cx="388617" cy="528703"/>
          </a:xfrm>
        </p:grpSpPr>
        <p:grpSp>
          <p:nvGrpSpPr>
            <p:cNvPr id="166" name="Gruppieren 165">
              <a:extLst>
                <a:ext uri="{FF2B5EF4-FFF2-40B4-BE49-F238E27FC236}">
                  <a16:creationId xmlns:a16="http://schemas.microsoft.com/office/drawing/2014/main" id="{E69DF4E6-A3B9-4C47-9B52-BFC9D98BFE5A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169" name="Freihandform 168">
                <a:extLst>
                  <a:ext uri="{FF2B5EF4-FFF2-40B4-BE49-F238E27FC236}">
                    <a16:creationId xmlns:a16="http://schemas.microsoft.com/office/drawing/2014/main" id="{C7A39B60-C492-F643-8225-76D96DEB92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0" name="Freihandform 169">
                <a:extLst>
                  <a:ext uri="{FF2B5EF4-FFF2-40B4-BE49-F238E27FC236}">
                    <a16:creationId xmlns:a16="http://schemas.microsoft.com/office/drawing/2014/main" id="{344890E7-04BA-8545-BD07-5A801D57C7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67" name="Textfeld 166">
              <a:extLst>
                <a:ext uri="{FF2B5EF4-FFF2-40B4-BE49-F238E27FC236}">
                  <a16:creationId xmlns:a16="http://schemas.microsoft.com/office/drawing/2014/main" id="{D106A0B7-2922-0341-B8A6-F0A5660F2291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68" name="Textfeld 167">
              <a:extLst>
                <a:ext uri="{FF2B5EF4-FFF2-40B4-BE49-F238E27FC236}">
                  <a16:creationId xmlns:a16="http://schemas.microsoft.com/office/drawing/2014/main" id="{A6EFF5E8-6616-F544-9F54-6EAE9C106418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grpSp>
        <p:nvGrpSpPr>
          <p:cNvPr id="176" name="Gruppieren 175">
            <a:extLst>
              <a:ext uri="{FF2B5EF4-FFF2-40B4-BE49-F238E27FC236}">
                <a16:creationId xmlns:a16="http://schemas.microsoft.com/office/drawing/2014/main" id="{6F7EDFEA-AEA6-4D22-8480-8CECB379F39E}"/>
              </a:ext>
            </a:extLst>
          </p:cNvPr>
          <p:cNvGrpSpPr/>
          <p:nvPr/>
        </p:nvGrpSpPr>
        <p:grpSpPr>
          <a:xfrm>
            <a:off x="99883" y="5112261"/>
            <a:ext cx="1815256" cy="1057966"/>
            <a:chOff x="99883" y="5112261"/>
            <a:chExt cx="1815256" cy="1057966"/>
          </a:xfrm>
        </p:grpSpPr>
        <p:sp>
          <p:nvSpPr>
            <p:cNvPr id="177" name="Rechteck: abgerundete Ecken 176">
              <a:hlinkClick r:id="rId14" action="ppaction://hlinksldjump"/>
              <a:extLst>
                <a:ext uri="{FF2B5EF4-FFF2-40B4-BE49-F238E27FC236}">
                  <a16:creationId xmlns:a16="http://schemas.microsoft.com/office/drawing/2014/main" id="{1674308D-29D0-4867-95BD-C2F6A192F614}"/>
                </a:ext>
              </a:extLst>
            </p:cNvPr>
            <p:cNvSpPr/>
            <p:nvPr/>
          </p:nvSpPr>
          <p:spPr>
            <a:xfrm>
              <a:off x="1449591" y="6032007"/>
              <a:ext cx="136698" cy="124328"/>
            </a:xfrm>
            <a:prstGeom prst="roundRect">
              <a:avLst/>
            </a:prstGeom>
            <a:solidFill>
              <a:srgbClr val="92D0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roid"/>
              </a:endParaRPr>
            </a:p>
          </p:txBody>
        </p:sp>
        <p:pic>
          <p:nvPicPr>
            <p:cNvPr id="178" name="Grafik 177">
              <a:hlinkClick r:id="rId14" action="ppaction://hlinksldjump"/>
              <a:extLst>
                <a:ext uri="{FF2B5EF4-FFF2-40B4-BE49-F238E27FC236}">
                  <a16:creationId xmlns:a16="http://schemas.microsoft.com/office/drawing/2014/main" id="{3A0C1AAE-1453-4684-938C-84A5FAA7D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471952" y="6047213"/>
              <a:ext cx="91222" cy="91222"/>
            </a:xfrm>
            <a:prstGeom prst="rect">
              <a:avLst/>
            </a:prstGeom>
          </p:spPr>
        </p:pic>
        <p:grpSp>
          <p:nvGrpSpPr>
            <p:cNvPr id="179" name="Gruppieren 178">
              <a:extLst>
                <a:ext uri="{FF2B5EF4-FFF2-40B4-BE49-F238E27FC236}">
                  <a16:creationId xmlns:a16="http://schemas.microsoft.com/office/drawing/2014/main" id="{C6FBC547-753B-47D4-81B7-381AA7E72784}"/>
                </a:ext>
              </a:extLst>
            </p:cNvPr>
            <p:cNvGrpSpPr/>
            <p:nvPr/>
          </p:nvGrpSpPr>
          <p:grpSpPr>
            <a:xfrm>
              <a:off x="99883" y="5112261"/>
              <a:ext cx="1815256" cy="1057966"/>
              <a:chOff x="99883" y="5112261"/>
              <a:chExt cx="1815256" cy="1057966"/>
            </a:xfrm>
          </p:grpSpPr>
          <p:sp>
            <p:nvSpPr>
              <p:cNvPr id="180" name="Textfeld 179">
                <a:extLst>
                  <a:ext uri="{FF2B5EF4-FFF2-40B4-BE49-F238E27FC236}">
                    <a16:creationId xmlns:a16="http://schemas.microsoft.com/office/drawing/2014/main" id="{A87E6580-CC34-4BE1-9AF5-0E2DA2E8CA36}"/>
                  </a:ext>
                </a:extLst>
              </p:cNvPr>
              <p:cNvSpPr txBox="1"/>
              <p:nvPr/>
            </p:nvSpPr>
            <p:spPr>
              <a:xfrm>
                <a:off x="109190" y="5311160"/>
                <a:ext cx="210314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E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81" name="Textfeld 180">
                <a:extLst>
                  <a:ext uri="{FF2B5EF4-FFF2-40B4-BE49-F238E27FC236}">
                    <a16:creationId xmlns:a16="http://schemas.microsoft.com/office/drawing/2014/main" id="{3ECA0286-3759-4AC6-88F6-10D39ACC2003}"/>
                  </a:ext>
                </a:extLst>
              </p:cNvPr>
              <p:cNvSpPr txBox="1"/>
              <p:nvPr/>
            </p:nvSpPr>
            <p:spPr>
              <a:xfrm>
                <a:off x="107561" y="5486565"/>
                <a:ext cx="216726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D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82" name="Textfeld 181">
                <a:extLst>
                  <a:ext uri="{FF2B5EF4-FFF2-40B4-BE49-F238E27FC236}">
                    <a16:creationId xmlns:a16="http://schemas.microsoft.com/office/drawing/2014/main" id="{2B4281E2-7E51-4241-ABBD-AF0E224D0B97}"/>
                  </a:ext>
                </a:extLst>
              </p:cNvPr>
              <p:cNvSpPr txBox="1"/>
              <p:nvPr/>
            </p:nvSpPr>
            <p:spPr>
              <a:xfrm>
                <a:off x="180041" y="5667155"/>
                <a:ext cx="57441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C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84" name="Textfeld 183">
                <a:extLst>
                  <a:ext uri="{FF2B5EF4-FFF2-40B4-BE49-F238E27FC236}">
                    <a16:creationId xmlns:a16="http://schemas.microsoft.com/office/drawing/2014/main" id="{E29DCE1E-1A4C-4869-8401-5BE2A57DEF06}"/>
                  </a:ext>
                </a:extLst>
              </p:cNvPr>
              <p:cNvSpPr txBox="1"/>
              <p:nvPr/>
            </p:nvSpPr>
            <p:spPr>
              <a:xfrm>
                <a:off x="99883" y="6016339"/>
                <a:ext cx="215122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A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4" name="Textfeld 193">
                <a:extLst>
                  <a:ext uri="{FF2B5EF4-FFF2-40B4-BE49-F238E27FC236}">
                    <a16:creationId xmlns:a16="http://schemas.microsoft.com/office/drawing/2014/main" id="{5886D20B-22D0-4C83-88B0-DC5FB279F78C}"/>
                  </a:ext>
                </a:extLst>
              </p:cNvPr>
              <p:cNvSpPr txBox="1"/>
              <p:nvPr/>
            </p:nvSpPr>
            <p:spPr>
              <a:xfrm>
                <a:off x="185613" y="5841643"/>
                <a:ext cx="44767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B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6FA4E0AF-FF52-43CA-BE56-6BCA1AD103CF}"/>
                  </a:ext>
                </a:extLst>
              </p:cNvPr>
              <p:cNvSpPr txBox="1"/>
              <p:nvPr/>
            </p:nvSpPr>
            <p:spPr>
              <a:xfrm>
                <a:off x="109042" y="5140206"/>
                <a:ext cx="208710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F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grpSp>
            <p:nvGrpSpPr>
              <p:cNvPr id="196" name="Gruppieren 195">
                <a:extLst>
                  <a:ext uri="{FF2B5EF4-FFF2-40B4-BE49-F238E27FC236}">
                    <a16:creationId xmlns:a16="http://schemas.microsoft.com/office/drawing/2014/main" id="{7EE17B65-4A7F-4FB0-BFCE-1229F2FB864B}"/>
                  </a:ext>
                </a:extLst>
              </p:cNvPr>
              <p:cNvGrpSpPr/>
              <p:nvPr/>
            </p:nvGrpSpPr>
            <p:grpSpPr>
              <a:xfrm>
                <a:off x="247411" y="5149805"/>
                <a:ext cx="1489527" cy="1007011"/>
                <a:chOff x="247411" y="5149805"/>
                <a:chExt cx="1489527" cy="1007011"/>
              </a:xfrm>
            </p:grpSpPr>
            <p:grpSp>
              <p:nvGrpSpPr>
                <p:cNvPr id="201" name="Gruppieren 200">
                  <a:extLst>
                    <a:ext uri="{FF2B5EF4-FFF2-40B4-BE49-F238E27FC236}">
                      <a16:creationId xmlns:a16="http://schemas.microsoft.com/office/drawing/2014/main" id="{2F73FA27-09C5-49E5-9537-1DB4172D6537}"/>
                    </a:ext>
                  </a:extLst>
                </p:cNvPr>
                <p:cNvGrpSpPr/>
                <p:nvPr/>
              </p:nvGrpSpPr>
              <p:grpSpPr>
                <a:xfrm>
                  <a:off x="549412" y="5320759"/>
                  <a:ext cx="1186244" cy="124809"/>
                  <a:chOff x="3306600" y="3315319"/>
                  <a:chExt cx="6462055" cy="679894"/>
                </a:xfrm>
                <a:solidFill>
                  <a:srgbClr val="6780A2"/>
                </a:solidFill>
              </p:grpSpPr>
              <p:grpSp>
                <p:nvGrpSpPr>
                  <p:cNvPr id="257" name="Gruppieren 256">
                    <a:extLst>
                      <a:ext uri="{FF2B5EF4-FFF2-40B4-BE49-F238E27FC236}">
                        <a16:creationId xmlns:a16="http://schemas.microsoft.com/office/drawing/2014/main" id="{D3A29225-1EA1-45F3-8780-D9353F859364}"/>
                      </a:ext>
                    </a:extLst>
                  </p:cNvPr>
                  <p:cNvGrpSpPr/>
                  <p:nvPr/>
                </p:nvGrpSpPr>
                <p:grpSpPr>
                  <a:xfrm>
                    <a:off x="3306600" y="3315319"/>
                    <a:ext cx="5645861" cy="679894"/>
                    <a:chOff x="3282727" y="4148261"/>
                    <a:chExt cx="5645861" cy="679894"/>
                  </a:xfrm>
                  <a:grpFill/>
                </p:grpSpPr>
                <p:sp>
                  <p:nvSpPr>
                    <p:cNvPr id="259" name="Rechteck: abgerundete Ecken 258">
                      <a:extLst>
                        <a:ext uri="{FF2B5EF4-FFF2-40B4-BE49-F238E27FC236}">
                          <a16:creationId xmlns:a16="http://schemas.microsoft.com/office/drawing/2014/main" id="{27A90551-E367-49AE-8927-0B25BC6F50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1" name="Rechteck: abgerundete Ecken 260">
                      <a:extLst>
                        <a:ext uri="{FF2B5EF4-FFF2-40B4-BE49-F238E27FC236}">
                          <a16:creationId xmlns:a16="http://schemas.microsoft.com/office/drawing/2014/main" id="{B57824D9-A260-4105-847D-0FB1F862B8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2" name="Rechteck: abgerundete Ecken 261">
                      <a:extLst>
                        <a:ext uri="{FF2B5EF4-FFF2-40B4-BE49-F238E27FC236}">
                          <a16:creationId xmlns:a16="http://schemas.microsoft.com/office/drawing/2014/main" id="{3CD65A2A-B4C1-459C-B84F-6CD67087F4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3" name="Rechteck: abgerundete Ecken 262">
                      <a:extLst>
                        <a:ext uri="{FF2B5EF4-FFF2-40B4-BE49-F238E27FC236}">
                          <a16:creationId xmlns:a16="http://schemas.microsoft.com/office/drawing/2014/main" id="{5E6E14E4-6CCB-4C65-89E0-8B23DF645B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4" name="Rechteck: abgerundete Ecken 263">
                      <a:extLst>
                        <a:ext uri="{FF2B5EF4-FFF2-40B4-BE49-F238E27FC236}">
                          <a16:creationId xmlns:a16="http://schemas.microsoft.com/office/drawing/2014/main" id="{DC8F4FF2-CA01-42FE-939B-35B5BCD3A0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6" name="Rechteck: abgerundete Ecken 265">
                      <a:extLst>
                        <a:ext uri="{FF2B5EF4-FFF2-40B4-BE49-F238E27FC236}">
                          <a16:creationId xmlns:a16="http://schemas.microsoft.com/office/drawing/2014/main" id="{86385D95-48A7-47A0-805E-8295D15D22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8" name="Rechteck: abgerundete Ecken 267">
                      <a:extLst>
                        <a:ext uri="{FF2B5EF4-FFF2-40B4-BE49-F238E27FC236}">
                          <a16:creationId xmlns:a16="http://schemas.microsoft.com/office/drawing/2014/main" id="{A2B550B5-B286-438E-9CCC-5A6B5B5780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58" name="Rechteck: abgerundete Ecken 257">
                    <a:extLst>
                      <a:ext uri="{FF2B5EF4-FFF2-40B4-BE49-F238E27FC236}">
                        <a16:creationId xmlns:a16="http://schemas.microsoft.com/office/drawing/2014/main" id="{E7450AE4-F6E0-4375-9452-C6698611100F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202" name="Gruppieren 201">
                  <a:extLst>
                    <a:ext uri="{FF2B5EF4-FFF2-40B4-BE49-F238E27FC236}">
                      <a16:creationId xmlns:a16="http://schemas.microsoft.com/office/drawing/2014/main" id="{D8098C8C-BFB9-4B2B-8F6A-CDE17A86FBE8}"/>
                    </a:ext>
                  </a:extLst>
                </p:cNvPr>
                <p:cNvGrpSpPr/>
                <p:nvPr/>
              </p:nvGrpSpPr>
              <p:grpSpPr>
                <a:xfrm>
                  <a:off x="248939" y="5499078"/>
                  <a:ext cx="1487999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246" name="Gruppieren 245">
                    <a:extLst>
                      <a:ext uri="{FF2B5EF4-FFF2-40B4-BE49-F238E27FC236}">
                        <a16:creationId xmlns:a16="http://schemas.microsoft.com/office/drawing/2014/main" id="{10DB27F9-6683-4ED1-98BB-0645D762CDB8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248" name="Rechteck: abgerundete Ecken 247">
                      <a:extLst>
                        <a:ext uri="{FF2B5EF4-FFF2-40B4-BE49-F238E27FC236}">
                          <a16:creationId xmlns:a16="http://schemas.microsoft.com/office/drawing/2014/main" id="{D2241CBA-D3FE-4AC4-BCBC-80135FB0BF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9" name="Rechteck: abgerundete Ecken 248">
                      <a:extLst>
                        <a:ext uri="{FF2B5EF4-FFF2-40B4-BE49-F238E27FC236}">
                          <a16:creationId xmlns:a16="http://schemas.microsoft.com/office/drawing/2014/main" id="{8E8F9CA1-6A22-4483-8DB5-D054CDA642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0" name="Rechteck: abgerundete Ecken 249">
                      <a:extLst>
                        <a:ext uri="{FF2B5EF4-FFF2-40B4-BE49-F238E27FC236}">
                          <a16:creationId xmlns:a16="http://schemas.microsoft.com/office/drawing/2014/main" id="{A59CEA93-A1B9-4090-AEB9-AADE892CC0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1" name="Rechteck: abgerundete Ecken 250">
                      <a:extLst>
                        <a:ext uri="{FF2B5EF4-FFF2-40B4-BE49-F238E27FC236}">
                          <a16:creationId xmlns:a16="http://schemas.microsoft.com/office/drawing/2014/main" id="{281DFCA0-5379-4744-B3BA-6DDB9A0CE2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2" name="Rechteck: abgerundete Ecken 251">
                      <a:extLst>
                        <a:ext uri="{FF2B5EF4-FFF2-40B4-BE49-F238E27FC236}">
                          <a16:creationId xmlns:a16="http://schemas.microsoft.com/office/drawing/2014/main" id="{E97995CB-826D-4D63-96B2-2468F621F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3" name="Rechteck: abgerundete Ecken 252">
                      <a:extLst>
                        <a:ext uri="{FF2B5EF4-FFF2-40B4-BE49-F238E27FC236}">
                          <a16:creationId xmlns:a16="http://schemas.microsoft.com/office/drawing/2014/main" id="{1A183C91-6F88-4113-8CF8-CC11CC018B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4" name="Rechteck: abgerundete Ecken 253">
                      <a:extLst>
                        <a:ext uri="{FF2B5EF4-FFF2-40B4-BE49-F238E27FC236}">
                          <a16:creationId xmlns:a16="http://schemas.microsoft.com/office/drawing/2014/main" id="{C2AE194F-296E-4DA5-9F24-ADEBEFDA0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5" name="Rechteck: abgerundete Ecken 254">
                      <a:extLst>
                        <a:ext uri="{FF2B5EF4-FFF2-40B4-BE49-F238E27FC236}">
                          <a16:creationId xmlns:a16="http://schemas.microsoft.com/office/drawing/2014/main" id="{33889931-819B-4793-AD69-B31E7B03BC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6" name="Rechteck: abgerundete Ecken 255">
                      <a:extLst>
                        <a:ext uri="{FF2B5EF4-FFF2-40B4-BE49-F238E27FC236}">
                          <a16:creationId xmlns:a16="http://schemas.microsoft.com/office/drawing/2014/main" id="{1F920E8F-8111-44C9-BA09-02AAD6CAF1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47" name="Rechteck: abgerundete Ecken 246">
                    <a:extLst>
                      <a:ext uri="{FF2B5EF4-FFF2-40B4-BE49-F238E27FC236}">
                        <a16:creationId xmlns:a16="http://schemas.microsoft.com/office/drawing/2014/main" id="{AC9C2461-A3F3-4D62-8E9F-D9C1BFF1E4B9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203" name="Gruppieren 202">
                  <a:extLst>
                    <a:ext uri="{FF2B5EF4-FFF2-40B4-BE49-F238E27FC236}">
                      <a16:creationId xmlns:a16="http://schemas.microsoft.com/office/drawing/2014/main" id="{FB93A0C6-0967-454C-BA36-6F529836B8BE}"/>
                    </a:ext>
                  </a:extLst>
                </p:cNvPr>
                <p:cNvGrpSpPr/>
                <p:nvPr/>
              </p:nvGrpSpPr>
              <p:grpSpPr>
                <a:xfrm>
                  <a:off x="248759" y="5679133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235" name="Gruppieren 234">
                    <a:extLst>
                      <a:ext uri="{FF2B5EF4-FFF2-40B4-BE49-F238E27FC236}">
                        <a16:creationId xmlns:a16="http://schemas.microsoft.com/office/drawing/2014/main" id="{C26424B1-2BE9-4155-BA14-64523BA72B2A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237" name="Rechteck: abgerundete Ecken 236">
                      <a:extLst>
                        <a:ext uri="{FF2B5EF4-FFF2-40B4-BE49-F238E27FC236}">
                          <a16:creationId xmlns:a16="http://schemas.microsoft.com/office/drawing/2014/main" id="{E168854C-DC06-4B9F-A5CC-77137F3002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38" name="Rechteck: abgerundete Ecken 237">
                      <a:extLst>
                        <a:ext uri="{FF2B5EF4-FFF2-40B4-BE49-F238E27FC236}">
                          <a16:creationId xmlns:a16="http://schemas.microsoft.com/office/drawing/2014/main" id="{90E5791E-ECD2-477B-A0E3-492876EADE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39" name="Rechteck: abgerundete Ecken 238">
                      <a:extLst>
                        <a:ext uri="{FF2B5EF4-FFF2-40B4-BE49-F238E27FC236}">
                          <a16:creationId xmlns:a16="http://schemas.microsoft.com/office/drawing/2014/main" id="{0BE33AFC-7DB4-461E-B4B8-814E36F5AB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0" name="Rechteck: abgerundete Ecken 239">
                      <a:extLst>
                        <a:ext uri="{FF2B5EF4-FFF2-40B4-BE49-F238E27FC236}">
                          <a16:creationId xmlns:a16="http://schemas.microsoft.com/office/drawing/2014/main" id="{373CFD7C-99A6-4144-B649-C69C231C2C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1" name="Rechteck: abgerundete Ecken 240">
                      <a:extLst>
                        <a:ext uri="{FF2B5EF4-FFF2-40B4-BE49-F238E27FC236}">
                          <a16:creationId xmlns:a16="http://schemas.microsoft.com/office/drawing/2014/main" id="{6CD50C05-B5A2-4238-851C-EBC9BB57F7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2" name="Rechteck: abgerundete Ecken 241">
                      <a:extLst>
                        <a:ext uri="{FF2B5EF4-FFF2-40B4-BE49-F238E27FC236}">
                          <a16:creationId xmlns:a16="http://schemas.microsoft.com/office/drawing/2014/main" id="{5453737A-0E28-4B0B-82DE-B36934673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3" name="Rechteck: abgerundete Ecken 242">
                      <a:extLst>
                        <a:ext uri="{FF2B5EF4-FFF2-40B4-BE49-F238E27FC236}">
                          <a16:creationId xmlns:a16="http://schemas.microsoft.com/office/drawing/2014/main" id="{F124C1AD-8B85-455E-AA02-97A2A54564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4" name="Rechteck: abgerundete Ecken 243">
                      <a:extLst>
                        <a:ext uri="{FF2B5EF4-FFF2-40B4-BE49-F238E27FC236}">
                          <a16:creationId xmlns:a16="http://schemas.microsoft.com/office/drawing/2014/main" id="{3CE6113C-3462-4202-9517-24A313F54E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5" name="Rechteck: abgerundete Ecken 244">
                      <a:extLst>
                        <a:ext uri="{FF2B5EF4-FFF2-40B4-BE49-F238E27FC236}">
                          <a16:creationId xmlns:a16="http://schemas.microsoft.com/office/drawing/2014/main" id="{9D8CF38C-175F-4B3C-8748-AFE741495A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36" name="Rechteck: abgerundete Ecken 235">
                    <a:extLst>
                      <a:ext uri="{FF2B5EF4-FFF2-40B4-BE49-F238E27FC236}">
                        <a16:creationId xmlns:a16="http://schemas.microsoft.com/office/drawing/2014/main" id="{50C4E122-D88C-454E-9298-F3E957A12FAB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204" name="Rechteck: abgerundete Ecken 203">
                  <a:extLst>
                    <a:ext uri="{FF2B5EF4-FFF2-40B4-BE49-F238E27FC236}">
                      <a16:creationId xmlns:a16="http://schemas.microsoft.com/office/drawing/2014/main" id="{2734BA83-78B2-42E5-8B9A-FA09B3461E20}"/>
                    </a:ext>
                  </a:extLst>
                </p:cNvPr>
                <p:cNvSpPr/>
                <p:nvPr/>
              </p:nvSpPr>
              <p:spPr>
                <a:xfrm>
                  <a:off x="248121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1</a:t>
                  </a:r>
                </a:p>
              </p:txBody>
            </p:sp>
            <p:sp>
              <p:nvSpPr>
                <p:cNvPr id="205" name="Rechteck: abgerundete Ecken 204">
                  <a:extLst>
                    <a:ext uri="{FF2B5EF4-FFF2-40B4-BE49-F238E27FC236}">
                      <a16:creationId xmlns:a16="http://schemas.microsoft.com/office/drawing/2014/main" id="{354AB599-E845-4529-A7DC-71F857CC4C9C}"/>
                    </a:ext>
                  </a:extLst>
                </p:cNvPr>
                <p:cNvSpPr/>
                <p:nvPr/>
              </p:nvSpPr>
              <p:spPr>
                <a:xfrm>
                  <a:off x="398790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2</a:t>
                  </a:r>
                </a:p>
              </p:txBody>
            </p:sp>
            <p:sp>
              <p:nvSpPr>
                <p:cNvPr id="206" name="Rechteck: abgerundete Ecken 205">
                  <a:extLst>
                    <a:ext uri="{FF2B5EF4-FFF2-40B4-BE49-F238E27FC236}">
                      <a16:creationId xmlns:a16="http://schemas.microsoft.com/office/drawing/2014/main" id="{5D8F901B-1F63-496A-978A-C64F94AA9576}"/>
                    </a:ext>
                  </a:extLst>
                </p:cNvPr>
                <p:cNvSpPr/>
                <p:nvPr/>
              </p:nvSpPr>
              <p:spPr>
                <a:xfrm>
                  <a:off x="549875" y="6032008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3</a:t>
                  </a:r>
                </a:p>
              </p:txBody>
            </p:sp>
            <p:sp>
              <p:nvSpPr>
                <p:cNvPr id="207" name="Rechteck: abgerundete Ecken 206">
                  <a:extLst>
                    <a:ext uri="{FF2B5EF4-FFF2-40B4-BE49-F238E27FC236}">
                      <a16:creationId xmlns:a16="http://schemas.microsoft.com/office/drawing/2014/main" id="{1A9ACCF8-C5DA-4D4A-9474-B1DDF82F7A22}"/>
                    </a:ext>
                  </a:extLst>
                </p:cNvPr>
                <p:cNvSpPr/>
                <p:nvPr/>
              </p:nvSpPr>
              <p:spPr>
                <a:xfrm>
                  <a:off x="699615" y="603248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4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08" name="Rechteck: abgerundete Ecken 207">
                  <a:extLst>
                    <a:ext uri="{FF2B5EF4-FFF2-40B4-BE49-F238E27FC236}">
                      <a16:creationId xmlns:a16="http://schemas.microsoft.com/office/drawing/2014/main" id="{229240B6-29F6-4C15-BB36-CC8A731F43D5}"/>
                    </a:ext>
                  </a:extLst>
                </p:cNvPr>
                <p:cNvSpPr/>
                <p:nvPr/>
              </p:nvSpPr>
              <p:spPr>
                <a:xfrm>
                  <a:off x="850804" y="6032487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5</a:t>
                  </a:r>
                </a:p>
              </p:txBody>
            </p:sp>
            <p:sp>
              <p:nvSpPr>
                <p:cNvPr id="209" name="Rechteck: abgerundete Ecken 208">
                  <a:extLst>
                    <a:ext uri="{FF2B5EF4-FFF2-40B4-BE49-F238E27FC236}">
                      <a16:creationId xmlns:a16="http://schemas.microsoft.com/office/drawing/2014/main" id="{934833DE-0E09-4F33-9292-7BC33FDF9498}"/>
                    </a:ext>
                  </a:extLst>
                </p:cNvPr>
                <p:cNvSpPr/>
                <p:nvPr/>
              </p:nvSpPr>
              <p:spPr>
                <a:xfrm>
                  <a:off x="1000504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6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10" name="Rechteck: abgerundete Ecken 209">
                  <a:extLst>
                    <a:ext uri="{FF2B5EF4-FFF2-40B4-BE49-F238E27FC236}">
                      <a16:creationId xmlns:a16="http://schemas.microsoft.com/office/drawing/2014/main" id="{B8C650A4-ED04-4DB1-A932-33E427C5B3F0}"/>
                    </a:ext>
                  </a:extLst>
                </p:cNvPr>
                <p:cNvSpPr/>
                <p:nvPr/>
              </p:nvSpPr>
              <p:spPr>
                <a:xfrm>
                  <a:off x="1150648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7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11" name="Rechteck: abgerundete Ecken 210">
                  <a:extLst>
                    <a:ext uri="{FF2B5EF4-FFF2-40B4-BE49-F238E27FC236}">
                      <a16:creationId xmlns:a16="http://schemas.microsoft.com/office/drawing/2014/main" id="{52FE3588-330D-41DC-9351-662F665D5C34}"/>
                    </a:ext>
                  </a:extLst>
                </p:cNvPr>
                <p:cNvSpPr/>
                <p:nvPr/>
              </p:nvSpPr>
              <p:spPr>
                <a:xfrm>
                  <a:off x="1300120" y="6032007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8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212" name="Gruppieren 211">
                  <a:extLst>
                    <a:ext uri="{FF2B5EF4-FFF2-40B4-BE49-F238E27FC236}">
                      <a16:creationId xmlns:a16="http://schemas.microsoft.com/office/drawing/2014/main" id="{B4ABF63A-73F7-4551-991F-8CA3346C47BA}"/>
                    </a:ext>
                  </a:extLst>
                </p:cNvPr>
                <p:cNvGrpSpPr/>
                <p:nvPr/>
              </p:nvGrpSpPr>
              <p:grpSpPr>
                <a:xfrm>
                  <a:off x="247477" y="5855464"/>
                  <a:ext cx="1338169" cy="124809"/>
                  <a:chOff x="1638923" y="4148261"/>
                  <a:chExt cx="7289665" cy="679894"/>
                </a:xfrm>
                <a:solidFill>
                  <a:srgbClr val="6780A2"/>
                </a:solidFill>
              </p:grpSpPr>
              <p:sp>
                <p:nvSpPr>
                  <p:cNvPr id="226" name="Rechteck: abgerundete Ecken 225">
                    <a:extLst>
                      <a:ext uri="{FF2B5EF4-FFF2-40B4-BE49-F238E27FC236}">
                        <a16:creationId xmlns:a16="http://schemas.microsoft.com/office/drawing/2014/main" id="{76B66A12-215D-439E-951F-F4BCFA4E9246}"/>
                      </a:ext>
                    </a:extLst>
                  </p:cNvPr>
                  <p:cNvSpPr/>
                  <p:nvPr/>
                </p:nvSpPr>
                <p:spPr>
                  <a:xfrm>
                    <a:off x="1638923" y="414828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1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27" name="Rechteck: abgerundete Ecken 226">
                    <a:extLst>
                      <a:ext uri="{FF2B5EF4-FFF2-40B4-BE49-F238E27FC236}">
                        <a16:creationId xmlns:a16="http://schemas.microsoft.com/office/drawing/2014/main" id="{8E73695B-B060-4F4F-B23A-E2C042AB1AAF}"/>
                      </a:ext>
                    </a:extLst>
                  </p:cNvPr>
                  <p:cNvSpPr/>
                  <p:nvPr/>
                </p:nvSpPr>
                <p:spPr>
                  <a:xfrm>
                    <a:off x="2459693" y="414828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2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28" name="Rechteck: abgerundete Ecken 227">
                    <a:extLst>
                      <a:ext uri="{FF2B5EF4-FFF2-40B4-BE49-F238E27FC236}">
                        <a16:creationId xmlns:a16="http://schemas.microsoft.com/office/drawing/2014/main" id="{50FA2228-E3A9-4900-A666-2CBC8FC66DAE}"/>
                      </a:ext>
                    </a:extLst>
                  </p:cNvPr>
                  <p:cNvSpPr/>
                  <p:nvPr/>
                </p:nvSpPr>
                <p:spPr>
                  <a:xfrm>
                    <a:off x="3282727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3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29" name="Rechteck: abgerundete Ecken 228">
                    <a:extLst>
                      <a:ext uri="{FF2B5EF4-FFF2-40B4-BE49-F238E27FC236}">
                        <a16:creationId xmlns:a16="http://schemas.microsoft.com/office/drawing/2014/main" id="{50D00A60-F8B3-42FE-807F-48FF9977DEB1}"/>
                      </a:ext>
                    </a:extLst>
                  </p:cNvPr>
                  <p:cNvSpPr/>
                  <p:nvPr/>
                </p:nvSpPr>
                <p:spPr>
                  <a:xfrm>
                    <a:off x="4098436" y="4150880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4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0" name="Rechteck: abgerundete Ecken 229">
                    <a:extLst>
                      <a:ext uri="{FF2B5EF4-FFF2-40B4-BE49-F238E27FC236}">
                        <a16:creationId xmlns:a16="http://schemas.microsoft.com/office/drawing/2014/main" id="{30DD57D3-AD1B-4584-AA8C-D78EB06B9574}"/>
                      </a:ext>
                    </a:extLst>
                  </p:cNvPr>
                  <p:cNvSpPr/>
                  <p:nvPr/>
                </p:nvSpPr>
                <p:spPr>
                  <a:xfrm>
                    <a:off x="4922031" y="4150875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5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1" name="Rechteck: abgerundete Ecken 230">
                    <a:extLst>
                      <a:ext uri="{FF2B5EF4-FFF2-40B4-BE49-F238E27FC236}">
                        <a16:creationId xmlns:a16="http://schemas.microsoft.com/office/drawing/2014/main" id="{FD6DBE1D-88E9-4BE7-98AC-1720924664BF}"/>
                      </a:ext>
                    </a:extLst>
                  </p:cNvPr>
                  <p:cNvSpPr/>
                  <p:nvPr/>
                </p:nvSpPr>
                <p:spPr>
                  <a:xfrm>
                    <a:off x="5737521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6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2" name="Rechteck: abgerundete Ecken 231">
                    <a:extLst>
                      <a:ext uri="{FF2B5EF4-FFF2-40B4-BE49-F238E27FC236}">
                        <a16:creationId xmlns:a16="http://schemas.microsoft.com/office/drawing/2014/main" id="{A11CF0B9-3D77-45B1-A7C1-444878E5D0B9}"/>
                      </a:ext>
                    </a:extLst>
                  </p:cNvPr>
                  <p:cNvSpPr/>
                  <p:nvPr/>
                </p:nvSpPr>
                <p:spPr>
                  <a:xfrm>
                    <a:off x="6555433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7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3" name="Rechteck: abgerundete Ecken 232">
                    <a:extLst>
                      <a:ext uri="{FF2B5EF4-FFF2-40B4-BE49-F238E27FC236}">
                        <a16:creationId xmlns:a16="http://schemas.microsoft.com/office/drawing/2014/main" id="{BC629C7F-5B67-42AB-8C2C-30904C35D267}"/>
                      </a:ext>
                    </a:extLst>
                  </p:cNvPr>
                  <p:cNvSpPr/>
                  <p:nvPr/>
                </p:nvSpPr>
                <p:spPr>
                  <a:xfrm>
                    <a:off x="7369678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4" name="Rechteck: abgerundete Ecken 233">
                    <a:extLst>
                      <a:ext uri="{FF2B5EF4-FFF2-40B4-BE49-F238E27FC236}">
                        <a16:creationId xmlns:a16="http://schemas.microsoft.com/office/drawing/2014/main" id="{3C8C69C3-9F0C-411E-8553-391455BC912D}"/>
                      </a:ext>
                    </a:extLst>
                  </p:cNvPr>
                  <p:cNvSpPr/>
                  <p:nvPr/>
                </p:nvSpPr>
                <p:spPr>
                  <a:xfrm>
                    <a:off x="8183923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9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213" name="Rechteck: abgerundete Ecken 212">
                  <a:extLst>
                    <a:ext uri="{FF2B5EF4-FFF2-40B4-BE49-F238E27FC236}">
                      <a16:creationId xmlns:a16="http://schemas.microsoft.com/office/drawing/2014/main" id="{B657E886-035E-425A-B95D-4ECEE1DF8D56}"/>
                    </a:ext>
                  </a:extLst>
                </p:cNvPr>
                <p:cNvSpPr/>
                <p:nvPr/>
              </p:nvSpPr>
              <p:spPr>
                <a:xfrm>
                  <a:off x="1598777" y="5855483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214" name="Gruppieren 213">
                  <a:extLst>
                    <a:ext uri="{FF2B5EF4-FFF2-40B4-BE49-F238E27FC236}">
                      <a16:creationId xmlns:a16="http://schemas.microsoft.com/office/drawing/2014/main" id="{1E358FB7-07D6-4AEC-B2E1-1223A9A774E2}"/>
                    </a:ext>
                  </a:extLst>
                </p:cNvPr>
                <p:cNvGrpSpPr/>
                <p:nvPr/>
              </p:nvGrpSpPr>
              <p:grpSpPr>
                <a:xfrm>
                  <a:off x="247411" y="5149805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215" name="Gruppieren 214">
                    <a:extLst>
                      <a:ext uri="{FF2B5EF4-FFF2-40B4-BE49-F238E27FC236}">
                        <a16:creationId xmlns:a16="http://schemas.microsoft.com/office/drawing/2014/main" id="{514C07A5-3ED1-499E-82BE-A24806829757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217" name="Rechteck: abgerundete Ecken 216">
                      <a:extLst>
                        <a:ext uri="{FF2B5EF4-FFF2-40B4-BE49-F238E27FC236}">
                          <a16:creationId xmlns:a16="http://schemas.microsoft.com/office/drawing/2014/main" id="{4D6EDAF9-D488-49A7-9919-55EF4D1A8A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18" name="Rechteck: abgerundete Ecken 217">
                      <a:extLst>
                        <a:ext uri="{FF2B5EF4-FFF2-40B4-BE49-F238E27FC236}">
                          <a16:creationId xmlns:a16="http://schemas.microsoft.com/office/drawing/2014/main" id="{F52A79F4-5082-45A3-A780-ED6F79C263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19" name="Rechteck: abgerundete Ecken 218">
                      <a:extLst>
                        <a:ext uri="{FF2B5EF4-FFF2-40B4-BE49-F238E27FC236}">
                          <a16:creationId xmlns:a16="http://schemas.microsoft.com/office/drawing/2014/main" id="{92BD0DCF-4233-4A55-BFB6-1A8FE62FBE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0" name="Rechteck: abgerundete Ecken 219">
                      <a:extLst>
                        <a:ext uri="{FF2B5EF4-FFF2-40B4-BE49-F238E27FC236}">
                          <a16:creationId xmlns:a16="http://schemas.microsoft.com/office/drawing/2014/main" id="{E1806B9C-A70C-4750-9D08-C1C027CC1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1" name="Rechteck: abgerundete Ecken 220">
                      <a:extLst>
                        <a:ext uri="{FF2B5EF4-FFF2-40B4-BE49-F238E27FC236}">
                          <a16:creationId xmlns:a16="http://schemas.microsoft.com/office/drawing/2014/main" id="{2C151B3F-D2CE-46B0-B4FB-5672CC4E2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2" name="Rechteck: abgerundete Ecken 221">
                      <a:extLst>
                        <a:ext uri="{FF2B5EF4-FFF2-40B4-BE49-F238E27FC236}">
                          <a16:creationId xmlns:a16="http://schemas.microsoft.com/office/drawing/2014/main" id="{08B7132B-CA22-4C45-8077-1BAD1F592C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3" name="Rechteck: abgerundete Ecken 222">
                      <a:extLst>
                        <a:ext uri="{FF2B5EF4-FFF2-40B4-BE49-F238E27FC236}">
                          <a16:creationId xmlns:a16="http://schemas.microsoft.com/office/drawing/2014/main" id="{18550E83-C2DB-4C12-BF04-6DB3EF7355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4" name="Rechteck: abgerundete Ecken 223">
                      <a:extLst>
                        <a:ext uri="{FF2B5EF4-FFF2-40B4-BE49-F238E27FC236}">
                          <a16:creationId xmlns:a16="http://schemas.microsoft.com/office/drawing/2014/main" id="{8639ABAB-C9B0-4DC3-8709-842D2D450F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5" name="Rechteck: abgerundete Ecken 224">
                      <a:extLst>
                        <a:ext uri="{FF2B5EF4-FFF2-40B4-BE49-F238E27FC236}">
                          <a16:creationId xmlns:a16="http://schemas.microsoft.com/office/drawing/2014/main" id="{F41E435C-0623-4315-BF86-A8BFA1DC8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16" name="Rechteck: abgerundete Ecken 215">
                    <a:extLst>
                      <a:ext uri="{FF2B5EF4-FFF2-40B4-BE49-F238E27FC236}">
                        <a16:creationId xmlns:a16="http://schemas.microsoft.com/office/drawing/2014/main" id="{5370BCF8-5A94-4CD8-8798-1DB65F1E6596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</p:grpSp>
          <p:sp>
            <p:nvSpPr>
              <p:cNvPr id="197" name="Textfeld 196">
                <a:extLst>
                  <a:ext uri="{FF2B5EF4-FFF2-40B4-BE49-F238E27FC236}">
                    <a16:creationId xmlns:a16="http://schemas.microsoft.com/office/drawing/2014/main" id="{10A8A168-C2A4-43D0-A4F8-9555B6B4CC73}"/>
                  </a:ext>
                </a:extLst>
              </p:cNvPr>
              <p:cNvSpPr txBox="1"/>
              <p:nvPr/>
            </p:nvSpPr>
            <p:spPr>
              <a:xfrm>
                <a:off x="1522648" y="511226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198" name="Textfeld 197">
                <a:extLst>
                  <a:ext uri="{FF2B5EF4-FFF2-40B4-BE49-F238E27FC236}">
                    <a16:creationId xmlns:a16="http://schemas.microsoft.com/office/drawing/2014/main" id="{52C40F38-EFE1-40F7-B14A-490A2F0578B1}"/>
                  </a:ext>
                </a:extLst>
              </p:cNvPr>
              <p:cNvSpPr txBox="1"/>
              <p:nvPr/>
            </p:nvSpPr>
            <p:spPr>
              <a:xfrm>
                <a:off x="1524431" y="545903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199" name="Textfeld 198">
                <a:extLst>
                  <a:ext uri="{FF2B5EF4-FFF2-40B4-BE49-F238E27FC236}">
                    <a16:creationId xmlns:a16="http://schemas.microsoft.com/office/drawing/2014/main" id="{E7D07748-A855-4A6F-B281-8552F771D70E}"/>
                  </a:ext>
                </a:extLst>
              </p:cNvPr>
              <p:cNvSpPr txBox="1"/>
              <p:nvPr/>
            </p:nvSpPr>
            <p:spPr>
              <a:xfrm>
                <a:off x="1524572" y="564070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200" name="Textfeld 199">
                <a:extLst>
                  <a:ext uri="{FF2B5EF4-FFF2-40B4-BE49-F238E27FC236}">
                    <a16:creationId xmlns:a16="http://schemas.microsoft.com/office/drawing/2014/main" id="{23E4C4DE-5E89-4440-8E04-ADE820C9C471}"/>
                  </a:ext>
                </a:extLst>
              </p:cNvPr>
              <p:cNvSpPr txBox="1"/>
              <p:nvPr/>
            </p:nvSpPr>
            <p:spPr>
              <a:xfrm>
                <a:off x="1525090" y="581587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</p:grpSp>
      </p:grpSp>
      <p:grpSp>
        <p:nvGrpSpPr>
          <p:cNvPr id="272" name="Gruppieren 271">
            <a:extLst>
              <a:ext uri="{FF2B5EF4-FFF2-40B4-BE49-F238E27FC236}">
                <a16:creationId xmlns:a16="http://schemas.microsoft.com/office/drawing/2014/main" id="{192AAA37-1E4E-4356-AE5D-86241C32313A}"/>
              </a:ext>
            </a:extLst>
          </p:cNvPr>
          <p:cNvGrpSpPr/>
          <p:nvPr/>
        </p:nvGrpSpPr>
        <p:grpSpPr>
          <a:xfrm>
            <a:off x="-467475" y="-860697"/>
            <a:ext cx="14298023" cy="1262001"/>
            <a:chOff x="-467475" y="-860697"/>
            <a:chExt cx="14298023" cy="1262001"/>
          </a:xfrm>
        </p:grpSpPr>
        <p:sp>
          <p:nvSpPr>
            <p:cNvPr id="273" name="Freihandform 145">
              <a:hlinkClick r:id="rId17" action="ppaction://hlinksldjump"/>
              <a:extLst>
                <a:ext uri="{FF2B5EF4-FFF2-40B4-BE49-F238E27FC236}">
                  <a16:creationId xmlns:a16="http://schemas.microsoft.com/office/drawing/2014/main" id="{C68640C0-3360-47CD-AC41-07A02AE0E102}"/>
                </a:ext>
              </a:extLst>
            </p:cNvPr>
            <p:cNvSpPr/>
            <p:nvPr/>
          </p:nvSpPr>
          <p:spPr>
            <a:xfrm>
              <a:off x="-467475" y="-860697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74" name="Grafik 273">
              <a:hlinkClick r:id="rId17" action="ppaction://hlinksldjump"/>
              <a:extLst>
                <a:ext uri="{FF2B5EF4-FFF2-40B4-BE49-F238E27FC236}">
                  <a16:creationId xmlns:a16="http://schemas.microsoft.com/office/drawing/2014/main" id="{35566830-4BEB-489E-8C35-E352F87C7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1750662" y="73478"/>
              <a:ext cx="271860" cy="271860"/>
            </a:xfrm>
            <a:prstGeom prst="rect">
              <a:avLst/>
            </a:prstGeom>
          </p:spPr>
        </p:pic>
      </p:grpSp>
      <p:sp>
        <p:nvSpPr>
          <p:cNvPr id="303" name="Textfeld 302">
            <a:extLst>
              <a:ext uri="{FF2B5EF4-FFF2-40B4-BE49-F238E27FC236}">
                <a16:creationId xmlns:a16="http://schemas.microsoft.com/office/drawing/2014/main" id="{80FF3FFF-3A15-4F30-9AFC-908784C1B84A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sp>
        <p:nvSpPr>
          <p:cNvPr id="304" name="Textfeld 303">
            <a:extLst>
              <a:ext uri="{FF2B5EF4-FFF2-40B4-BE49-F238E27FC236}">
                <a16:creationId xmlns:a16="http://schemas.microsoft.com/office/drawing/2014/main" id="{04FE49A0-F971-409C-A344-FB243FF8CCC3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sp>
        <p:nvSpPr>
          <p:cNvPr id="305" name="Textfeld 304">
            <a:extLst>
              <a:ext uri="{FF2B5EF4-FFF2-40B4-BE49-F238E27FC236}">
                <a16:creationId xmlns:a16="http://schemas.microsoft.com/office/drawing/2014/main" id="{315562DE-A6AF-4F15-BC11-59CCC22631A1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307" name="Gruppieren 306">
            <a:extLst>
              <a:ext uri="{FF2B5EF4-FFF2-40B4-BE49-F238E27FC236}">
                <a16:creationId xmlns:a16="http://schemas.microsoft.com/office/drawing/2014/main" id="{157A0007-5D47-4730-8E1A-12F8AD80DE5F}"/>
              </a:ext>
            </a:extLst>
          </p:cNvPr>
          <p:cNvGrpSpPr/>
          <p:nvPr/>
        </p:nvGrpSpPr>
        <p:grpSpPr>
          <a:xfrm>
            <a:off x="254446" y="4214538"/>
            <a:ext cx="1627909" cy="231323"/>
            <a:chOff x="254446" y="4508145"/>
            <a:chExt cx="1627909" cy="231323"/>
          </a:xfrm>
        </p:grpSpPr>
        <p:pic>
          <p:nvPicPr>
            <p:cNvPr id="309" name="Grafik 308">
              <a:extLst>
                <a:ext uri="{FF2B5EF4-FFF2-40B4-BE49-F238E27FC236}">
                  <a16:creationId xmlns:a16="http://schemas.microsoft.com/office/drawing/2014/main" id="{03688948-FDC6-454C-8E2F-B7B54677D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274" y="4508145"/>
              <a:ext cx="230081" cy="230081"/>
            </a:xfrm>
            <a:prstGeom prst="rect">
              <a:avLst/>
            </a:prstGeom>
          </p:spPr>
        </p:pic>
        <p:pic>
          <p:nvPicPr>
            <p:cNvPr id="310" name="Grafik 309">
              <a:extLst>
                <a:ext uri="{FF2B5EF4-FFF2-40B4-BE49-F238E27FC236}">
                  <a16:creationId xmlns:a16="http://schemas.microsoft.com/office/drawing/2014/main" id="{8E4D8B26-76E8-46A1-A639-DE923EBA1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446" y="4509387"/>
              <a:ext cx="230081" cy="230081"/>
            </a:xfrm>
            <a:prstGeom prst="rect">
              <a:avLst/>
            </a:prstGeom>
          </p:spPr>
        </p:pic>
        <p:cxnSp>
          <p:nvCxnSpPr>
            <p:cNvPr id="311" name="Gerader Verbinder 310">
              <a:extLst>
                <a:ext uri="{FF2B5EF4-FFF2-40B4-BE49-F238E27FC236}">
                  <a16:creationId xmlns:a16="http://schemas.microsoft.com/office/drawing/2014/main" id="{96AFC968-20F3-4B9F-9D57-46EF90182550}"/>
                </a:ext>
              </a:extLst>
            </p:cNvPr>
            <p:cNvCxnSpPr>
              <a:cxnSpLocks/>
            </p:cNvCxnSpPr>
            <p:nvPr/>
          </p:nvCxnSpPr>
          <p:spPr>
            <a:xfrm>
              <a:off x="388690" y="4606429"/>
              <a:ext cx="13154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2" name="Textfeld 311">
            <a:extLst>
              <a:ext uri="{FF2B5EF4-FFF2-40B4-BE49-F238E27FC236}">
                <a16:creationId xmlns:a16="http://schemas.microsoft.com/office/drawing/2014/main" id="{CB2EA7F2-9266-4C00-9D1F-3352CFF5C91F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313" name="Rechteck: abgerundete Ecken 312">
            <a:extLst>
              <a:ext uri="{FF2B5EF4-FFF2-40B4-BE49-F238E27FC236}">
                <a16:creationId xmlns:a16="http://schemas.microsoft.com/office/drawing/2014/main" id="{B85AC56E-6F09-44B7-9E6F-25433DB32D20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314" name="Rechteck: abgerundete Ecken 313">
            <a:extLst>
              <a:ext uri="{FF2B5EF4-FFF2-40B4-BE49-F238E27FC236}">
                <a16:creationId xmlns:a16="http://schemas.microsoft.com/office/drawing/2014/main" id="{2F820359-5D82-4275-9D45-A1771A3944CC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315" name="Gruppieren 314">
            <a:extLst>
              <a:ext uri="{FF2B5EF4-FFF2-40B4-BE49-F238E27FC236}">
                <a16:creationId xmlns:a16="http://schemas.microsoft.com/office/drawing/2014/main" id="{D9DF6D2C-C689-4FE3-8740-270BCCA495C4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316" name="Rechteck: abgerundete Ecken 315">
              <a:hlinkClick r:id="rId24" action="ppaction://hlinksldjump"/>
              <a:extLst>
                <a:ext uri="{FF2B5EF4-FFF2-40B4-BE49-F238E27FC236}">
                  <a16:creationId xmlns:a16="http://schemas.microsoft.com/office/drawing/2014/main" id="{1310872D-1396-4335-A795-9230D73AEC85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317" name="Kreuz 316">
              <a:extLst>
                <a:ext uri="{FF2B5EF4-FFF2-40B4-BE49-F238E27FC236}">
                  <a16:creationId xmlns:a16="http://schemas.microsoft.com/office/drawing/2014/main" id="{EF7ED079-150E-4008-BD9A-5C7FDCBB4374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8" name="Gruppieren 317">
            <a:extLst>
              <a:ext uri="{FF2B5EF4-FFF2-40B4-BE49-F238E27FC236}">
                <a16:creationId xmlns:a16="http://schemas.microsoft.com/office/drawing/2014/main" id="{13685745-6E32-4F5A-9E6F-43DE136935CF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319" name="Rechteck: abgerundete Ecken 318">
              <a:extLst>
                <a:ext uri="{FF2B5EF4-FFF2-40B4-BE49-F238E27FC236}">
                  <a16:creationId xmlns:a16="http://schemas.microsoft.com/office/drawing/2014/main" id="{5184FDD0-45BA-42BD-B281-E132CB33C164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320" name="Grafik 319">
              <a:extLst>
                <a:ext uri="{FF2B5EF4-FFF2-40B4-BE49-F238E27FC236}">
                  <a16:creationId xmlns:a16="http://schemas.microsoft.com/office/drawing/2014/main" id="{40CC59D9-0F0B-46E4-B2EF-FC3B78C87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6C57B3E6-5FFA-449D-9004-4FE37F60EF7F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322" name="Rechteck: abgerundete Ecken 321">
              <a:extLst>
                <a:ext uri="{FF2B5EF4-FFF2-40B4-BE49-F238E27FC236}">
                  <a16:creationId xmlns:a16="http://schemas.microsoft.com/office/drawing/2014/main" id="{86439FD8-A458-4D76-AAAB-0DFA09071BB8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323" name="Grafik 322">
              <a:extLst>
                <a:ext uri="{FF2B5EF4-FFF2-40B4-BE49-F238E27FC236}">
                  <a16:creationId xmlns:a16="http://schemas.microsoft.com/office/drawing/2014/main" id="{21994DD6-510E-436E-ABDE-149D35833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pic>
        <p:nvPicPr>
          <p:cNvPr id="324" name="Grafik 323">
            <a:extLst>
              <a:ext uri="{FF2B5EF4-FFF2-40B4-BE49-F238E27FC236}">
                <a16:creationId xmlns:a16="http://schemas.microsoft.com/office/drawing/2014/main" id="{46530FAD-2320-40E5-B425-B0DD1FF6291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25" name="Textfeld 324">
            <a:extLst>
              <a:ext uri="{FF2B5EF4-FFF2-40B4-BE49-F238E27FC236}">
                <a16:creationId xmlns:a16="http://schemas.microsoft.com/office/drawing/2014/main" id="{76B1B43C-4DA0-4A1E-A1A1-786794AB860B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B1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52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sp>
        <p:nvSpPr>
          <p:cNvPr id="326" name="FREEZE FAME inaktiv">
            <a:extLst>
              <a:ext uri="{FF2B5EF4-FFF2-40B4-BE49-F238E27FC236}">
                <a16:creationId xmlns:a16="http://schemas.microsoft.com/office/drawing/2014/main" id="{459E8222-CF31-4506-8860-50B0B6863D72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sp>
        <p:nvSpPr>
          <p:cNvPr id="327" name="FREEZE FRAME aktiv">
            <a:extLst>
              <a:ext uri="{FF2B5EF4-FFF2-40B4-BE49-F238E27FC236}">
                <a16:creationId xmlns:a16="http://schemas.microsoft.com/office/drawing/2014/main" id="{2A22AC22-AE8E-4DA9-9CC5-A5FF24A5F12D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  <p:grpSp>
        <p:nvGrpSpPr>
          <p:cNvPr id="328" name="DELETE">
            <a:extLst>
              <a:ext uri="{FF2B5EF4-FFF2-40B4-BE49-F238E27FC236}">
                <a16:creationId xmlns:a16="http://schemas.microsoft.com/office/drawing/2014/main" id="{55DE1355-3237-4D53-B142-687FE79D70B6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329" name="Rechteck: abgerundete Ecken 328">
              <a:extLst>
                <a:ext uri="{FF2B5EF4-FFF2-40B4-BE49-F238E27FC236}">
                  <a16:creationId xmlns:a16="http://schemas.microsoft.com/office/drawing/2014/main" id="{67F84F7D-F25F-4FB2-A151-A2DB37B39180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330" name="Grafik 329">
              <a:extLst>
                <a:ext uri="{FF2B5EF4-FFF2-40B4-BE49-F238E27FC236}">
                  <a16:creationId xmlns:a16="http://schemas.microsoft.com/office/drawing/2014/main" id="{D3D213D8-51D9-4DED-AB41-5BA8DD953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331" name="Gruppieren 330">
            <a:extLst>
              <a:ext uri="{FF2B5EF4-FFF2-40B4-BE49-F238E27FC236}">
                <a16:creationId xmlns:a16="http://schemas.microsoft.com/office/drawing/2014/main" id="{F63F70C8-3010-488C-BAD4-7797A225138D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332" name="Gruppieren 331">
              <a:extLst>
                <a:ext uri="{FF2B5EF4-FFF2-40B4-BE49-F238E27FC236}">
                  <a16:creationId xmlns:a16="http://schemas.microsoft.com/office/drawing/2014/main" id="{F00E2981-324E-45EE-93C3-B065CD98E9FA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335" name="Rechteck: abgerundete Ecken 334">
                <a:extLst>
                  <a:ext uri="{FF2B5EF4-FFF2-40B4-BE49-F238E27FC236}">
                    <a16:creationId xmlns:a16="http://schemas.microsoft.com/office/drawing/2014/main" id="{DB913A47-B559-4001-A786-BC7936CED759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6" name="Textfeld 335">
                <a:extLst>
                  <a:ext uri="{FF2B5EF4-FFF2-40B4-BE49-F238E27FC236}">
                    <a16:creationId xmlns:a16="http://schemas.microsoft.com/office/drawing/2014/main" id="{CD7D1BCC-622F-4586-A268-0F1D72897B6A}"/>
                  </a:ext>
                </a:extLst>
              </p:cNvPr>
              <p:cNvSpPr txBox="1"/>
              <p:nvPr/>
            </p:nvSpPr>
            <p:spPr>
              <a:xfrm>
                <a:off x="4708140" y="2574784"/>
                <a:ext cx="2830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?</a:t>
                </a:r>
              </a:p>
            </p:txBody>
          </p:sp>
          <p:pic>
            <p:nvPicPr>
              <p:cNvPr id="337" name="Grafik 336">
                <a:extLst>
                  <a:ext uri="{FF2B5EF4-FFF2-40B4-BE49-F238E27FC236}">
                    <a16:creationId xmlns:a16="http://schemas.microsoft.com/office/drawing/2014/main" id="{63CEFB7F-DAC7-435B-A0E6-FCB49CC09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333" name="Flussdiagramm: Alternativer Prozess 332">
              <a:hlinkClick r:id="rId35" action="ppaction://hlinksldjump"/>
              <a:extLst>
                <a:ext uri="{FF2B5EF4-FFF2-40B4-BE49-F238E27FC236}">
                  <a16:creationId xmlns:a16="http://schemas.microsoft.com/office/drawing/2014/main" id="{61E0B255-F457-49CE-9163-179870F5F0BC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334" name="Flussdiagramm: Alternativer Prozess 333">
              <a:hlinkClick r:id="rId36" action="ppaction://hlinksldjump"/>
              <a:extLst>
                <a:ext uri="{FF2B5EF4-FFF2-40B4-BE49-F238E27FC236}">
                  <a16:creationId xmlns:a16="http://schemas.microsoft.com/office/drawing/2014/main" id="{680BF117-0298-40B2-8A49-00F1E28AAF5C}"/>
                </a:ext>
              </a:extLst>
            </p:cNvPr>
            <p:cNvSpPr/>
            <p:nvPr/>
          </p:nvSpPr>
          <p:spPr>
            <a:xfrm>
              <a:off x="4754757" y="3584697"/>
              <a:ext cx="2741196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Seating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Map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Konfig</a:t>
              </a:r>
              <a:r>
                <a:rPr lang="de-DE" sz="12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338" name="CANCEL">
            <a:extLst>
              <a:ext uri="{FF2B5EF4-FFF2-40B4-BE49-F238E27FC236}">
                <a16:creationId xmlns:a16="http://schemas.microsoft.com/office/drawing/2014/main" id="{0EFE159D-F07B-4051-B65F-B28C0B5A428A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344" name="DELETE2">
            <a:extLst>
              <a:ext uri="{FF2B5EF4-FFF2-40B4-BE49-F238E27FC236}">
                <a16:creationId xmlns:a16="http://schemas.microsoft.com/office/drawing/2014/main" id="{146B7F88-89E7-4647-8B0E-C4C901DA099F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345" name="Rechteck: abgerundete Ecken 344">
              <a:extLst>
                <a:ext uri="{FF2B5EF4-FFF2-40B4-BE49-F238E27FC236}">
                  <a16:creationId xmlns:a16="http://schemas.microsoft.com/office/drawing/2014/main" id="{C116B0A2-44DB-45D3-AF46-24D9914564FE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346" name="Grafik 345">
              <a:extLst>
                <a:ext uri="{FF2B5EF4-FFF2-40B4-BE49-F238E27FC236}">
                  <a16:creationId xmlns:a16="http://schemas.microsoft.com/office/drawing/2014/main" id="{D0F39DA2-DFA8-43E4-97CA-569B7DAFD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sp>
        <p:nvSpPr>
          <p:cNvPr id="149" name="Flussdiagramm: Verbinder 148">
            <a:extLst>
              <a:ext uri="{FF2B5EF4-FFF2-40B4-BE49-F238E27FC236}">
                <a16:creationId xmlns:a16="http://schemas.microsoft.com/office/drawing/2014/main" id="{47105EBE-C0B3-4235-BFF1-E7E03C327433}"/>
              </a:ext>
            </a:extLst>
          </p:cNvPr>
          <p:cNvSpPr/>
          <p:nvPr/>
        </p:nvSpPr>
        <p:spPr>
          <a:xfrm>
            <a:off x="520847" y="4199150"/>
            <a:ext cx="232667" cy="230911"/>
          </a:xfrm>
          <a:prstGeom prst="flowChartConnector">
            <a:avLst/>
          </a:prstGeom>
          <a:solidFill>
            <a:srgbClr val="678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99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6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7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8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8"/>
                  </p:tgtEl>
                </p:cond>
              </p:nextCondLst>
            </p:seq>
          </p:childTnLst>
        </p:cTn>
      </p:par>
    </p:tnLst>
    <p:bldLst>
      <p:bldP spid="327" grpId="0" animBg="1"/>
      <p:bldP spid="327" grpId="1" animBg="1"/>
      <p:bldP spid="338" grpId="0" animBg="1"/>
      <p:bldP spid="338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Mann, haltend, Licht, Wasser enthält.&#10;&#10;Automatisch generierte Beschreibung">
            <a:extLst>
              <a:ext uri="{FF2B5EF4-FFF2-40B4-BE49-F238E27FC236}">
                <a16:creationId xmlns:a16="http://schemas.microsoft.com/office/drawing/2014/main" id="{84ED3C02-1101-4F1C-9F0B-8499CF9CA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9" y="-8840"/>
            <a:ext cx="9129668" cy="6858000"/>
          </a:xfrm>
          <a:prstGeom prst="rect">
            <a:avLst/>
          </a:prstGeom>
        </p:spPr>
      </p:pic>
      <p:grpSp>
        <p:nvGrpSpPr>
          <p:cNvPr id="164" name="Gruppieren 163">
            <a:extLst>
              <a:ext uri="{FF2B5EF4-FFF2-40B4-BE49-F238E27FC236}">
                <a16:creationId xmlns:a16="http://schemas.microsoft.com/office/drawing/2014/main" id="{E0E5C6F5-1B67-4B4E-BC9E-1DC03BEB4B76}"/>
              </a:ext>
            </a:extLst>
          </p:cNvPr>
          <p:cNvGrpSpPr/>
          <p:nvPr/>
        </p:nvGrpSpPr>
        <p:grpSpPr>
          <a:xfrm>
            <a:off x="-228514" y="8315"/>
            <a:ext cx="2444292" cy="6675951"/>
            <a:chOff x="1925149" y="8315"/>
            <a:chExt cx="2444292" cy="6675951"/>
          </a:xfrm>
        </p:grpSpPr>
        <p:sp>
          <p:nvSpPr>
            <p:cNvPr id="165" name="Freihandform: Form 164">
              <a:extLst>
                <a:ext uri="{FF2B5EF4-FFF2-40B4-BE49-F238E27FC236}">
                  <a16:creationId xmlns:a16="http://schemas.microsoft.com/office/drawing/2014/main" id="{4F61B1A4-41F0-466C-95A7-D1FA4D019466}"/>
                </a:ext>
              </a:extLst>
            </p:cNvPr>
            <p:cNvSpPr/>
            <p:nvPr/>
          </p:nvSpPr>
          <p:spPr>
            <a:xfrm rot="10800000">
              <a:off x="1925149" y="8315"/>
              <a:ext cx="2444292" cy="6675951"/>
            </a:xfrm>
            <a:custGeom>
              <a:avLst/>
              <a:gdLst>
                <a:gd name="connsiteX0" fmla="*/ 2444292 w 2444292"/>
                <a:gd name="connsiteY0" fmla="*/ 6675951 h 6675951"/>
                <a:gd name="connsiteX1" fmla="*/ 280069 w 2444292"/>
                <a:gd name="connsiteY1" fmla="*/ 6675951 h 6675951"/>
                <a:gd name="connsiteX2" fmla="*/ 280069 w 2444292"/>
                <a:gd name="connsiteY2" fmla="*/ 3573724 h 6675951"/>
                <a:gd name="connsiteX3" fmla="*/ 106269 w 2444292"/>
                <a:gd name="connsiteY3" fmla="*/ 3573724 h 6675951"/>
                <a:gd name="connsiteX4" fmla="*/ 1132 w 2444292"/>
                <a:gd name="connsiteY4" fmla="*/ 3468587 h 6675951"/>
                <a:gd name="connsiteX5" fmla="*/ 1132 w 2444292"/>
                <a:gd name="connsiteY5" fmla="*/ 3465776 h 6675951"/>
                <a:gd name="connsiteX6" fmla="*/ 0 w 2444292"/>
                <a:gd name="connsiteY6" fmla="*/ 3465776 h 6675951"/>
                <a:gd name="connsiteX7" fmla="*/ 0 w 2444292"/>
                <a:gd name="connsiteY7" fmla="*/ 3351477 h 6675951"/>
                <a:gd name="connsiteX8" fmla="*/ 198 w 2444292"/>
                <a:gd name="connsiteY8" fmla="*/ 3351477 h 6675951"/>
                <a:gd name="connsiteX9" fmla="*/ 198 w 2444292"/>
                <a:gd name="connsiteY9" fmla="*/ 3349917 h 6675951"/>
                <a:gd name="connsiteX10" fmla="*/ 105335 w 2444292"/>
                <a:gd name="connsiteY10" fmla="*/ 3244780 h 6675951"/>
                <a:gd name="connsiteX11" fmla="*/ 280069 w 2444292"/>
                <a:gd name="connsiteY11" fmla="*/ 3244780 h 6675951"/>
                <a:gd name="connsiteX12" fmla="*/ 280069 w 2444292"/>
                <a:gd name="connsiteY12" fmla="*/ 442473 h 6675951"/>
                <a:gd name="connsiteX13" fmla="*/ 280325 w 2444292"/>
                <a:gd name="connsiteY13" fmla="*/ 442473 h 6675951"/>
                <a:gd name="connsiteX14" fmla="*/ 280325 w 2444292"/>
                <a:gd name="connsiteY14" fmla="*/ 105137 h 6675951"/>
                <a:gd name="connsiteX15" fmla="*/ 385462 w 2444292"/>
                <a:gd name="connsiteY15" fmla="*/ 0 h 6675951"/>
                <a:gd name="connsiteX16" fmla="*/ 1270913 w 2444292"/>
                <a:gd name="connsiteY16" fmla="*/ 0 h 6675951"/>
                <a:gd name="connsiteX17" fmla="*/ 1277387 w 2444292"/>
                <a:gd name="connsiteY17" fmla="*/ 1307 h 6675951"/>
                <a:gd name="connsiteX18" fmla="*/ 2444292 w 2444292"/>
                <a:gd name="connsiteY18" fmla="*/ 1307 h 667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44292" h="6675951">
                  <a:moveTo>
                    <a:pt x="2444292" y="6675951"/>
                  </a:moveTo>
                  <a:lnTo>
                    <a:pt x="280069" y="6675951"/>
                  </a:lnTo>
                  <a:lnTo>
                    <a:pt x="280069" y="3573724"/>
                  </a:lnTo>
                  <a:lnTo>
                    <a:pt x="106269" y="3573724"/>
                  </a:lnTo>
                  <a:cubicBezTo>
                    <a:pt x="48203" y="3573724"/>
                    <a:pt x="1132" y="3526653"/>
                    <a:pt x="1132" y="3468587"/>
                  </a:cubicBezTo>
                  <a:lnTo>
                    <a:pt x="1132" y="3465776"/>
                  </a:lnTo>
                  <a:lnTo>
                    <a:pt x="0" y="3465776"/>
                  </a:lnTo>
                  <a:lnTo>
                    <a:pt x="0" y="3351477"/>
                  </a:lnTo>
                  <a:lnTo>
                    <a:pt x="198" y="3351477"/>
                  </a:lnTo>
                  <a:lnTo>
                    <a:pt x="198" y="3349917"/>
                  </a:lnTo>
                  <a:cubicBezTo>
                    <a:pt x="198" y="3291851"/>
                    <a:pt x="47269" y="3244780"/>
                    <a:pt x="105335" y="3244780"/>
                  </a:cubicBezTo>
                  <a:lnTo>
                    <a:pt x="280069" y="3244780"/>
                  </a:lnTo>
                  <a:lnTo>
                    <a:pt x="280069" y="442473"/>
                  </a:lnTo>
                  <a:lnTo>
                    <a:pt x="280325" y="442473"/>
                  </a:lnTo>
                  <a:lnTo>
                    <a:pt x="280325" y="105137"/>
                  </a:lnTo>
                  <a:cubicBezTo>
                    <a:pt x="280325" y="47071"/>
                    <a:pt x="327396" y="0"/>
                    <a:pt x="385462" y="0"/>
                  </a:cubicBezTo>
                  <a:lnTo>
                    <a:pt x="1270913" y="0"/>
                  </a:lnTo>
                  <a:lnTo>
                    <a:pt x="1277387" y="1307"/>
                  </a:lnTo>
                  <a:lnTo>
                    <a:pt x="2444292" y="130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66" name="Grafik 165">
              <a:hlinkClick r:id="rId3" action="ppaction://hlinksldjump"/>
              <a:extLst>
                <a:ext uri="{FF2B5EF4-FFF2-40B4-BE49-F238E27FC236}">
                  <a16:creationId xmlns:a16="http://schemas.microsoft.com/office/drawing/2014/main" id="{C34014DC-287C-4F8E-889E-2B00657F1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4119973" y="3198706"/>
              <a:ext cx="173162" cy="173162"/>
            </a:xfrm>
            <a:prstGeom prst="rect">
              <a:avLst/>
            </a:prstGeom>
          </p:spPr>
        </p:pic>
        <p:sp>
          <p:nvSpPr>
            <p:cNvPr id="167" name="Textfeld 166">
              <a:extLst>
                <a:ext uri="{FF2B5EF4-FFF2-40B4-BE49-F238E27FC236}">
                  <a16:creationId xmlns:a16="http://schemas.microsoft.com/office/drawing/2014/main" id="{C0B1B7BB-5464-4ECB-BFA8-22548D338687}"/>
                </a:ext>
              </a:extLst>
            </p:cNvPr>
            <p:cNvSpPr txBox="1"/>
            <p:nvPr/>
          </p:nvSpPr>
          <p:spPr>
            <a:xfrm>
              <a:off x="2188026" y="542355"/>
              <a:ext cx="761747" cy="3077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solidFill>
                    <a:schemeClr val="bg1"/>
                  </a:solidFill>
                </a:rPr>
                <a:t>CAMERA </a:t>
              </a:r>
              <a:r>
                <a:rPr lang="de-DE" sz="1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68" name="Rechteck: abgerundete Ecken 167">
              <a:hlinkClick r:id="rId6" action="ppaction://hlinksldjump"/>
              <a:extLst>
                <a:ext uri="{FF2B5EF4-FFF2-40B4-BE49-F238E27FC236}">
                  <a16:creationId xmlns:a16="http://schemas.microsoft.com/office/drawing/2014/main" id="{F8994C68-EC5E-4764-9C9A-877369096889}"/>
                </a:ext>
              </a:extLst>
            </p:cNvPr>
            <p:cNvSpPr/>
            <p:nvPr/>
          </p:nvSpPr>
          <p:spPr>
            <a:xfrm>
              <a:off x="2246383" y="781905"/>
              <a:ext cx="1740387" cy="977598"/>
            </a:xfrm>
            <a:prstGeom prst="roundRect">
              <a:avLst>
                <a:gd name="adj" fmla="val 5900"/>
              </a:avLst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9" name="Textfeld 168">
              <a:extLst>
                <a:ext uri="{FF2B5EF4-FFF2-40B4-BE49-F238E27FC236}">
                  <a16:creationId xmlns:a16="http://schemas.microsoft.com/office/drawing/2014/main" id="{85C8C515-4F00-4C9E-8ADD-1B0624479D34}"/>
                </a:ext>
              </a:extLst>
            </p:cNvPr>
            <p:cNvSpPr txBox="1"/>
            <p:nvPr/>
          </p:nvSpPr>
          <p:spPr>
            <a:xfrm>
              <a:off x="2186301" y="1788368"/>
              <a:ext cx="761747" cy="3077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solidFill>
                    <a:schemeClr val="bg1"/>
                  </a:solidFill>
                </a:rPr>
                <a:t>CAMERA </a:t>
              </a:r>
              <a:r>
                <a:rPr lang="de-DE" sz="14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70" name="Rechteck: abgerundete Ecken 169">
              <a:extLst>
                <a:ext uri="{FF2B5EF4-FFF2-40B4-BE49-F238E27FC236}">
                  <a16:creationId xmlns:a16="http://schemas.microsoft.com/office/drawing/2014/main" id="{97423032-957C-4397-9DDF-AAA93617E29F}"/>
                </a:ext>
              </a:extLst>
            </p:cNvPr>
            <p:cNvSpPr/>
            <p:nvPr/>
          </p:nvSpPr>
          <p:spPr>
            <a:xfrm>
              <a:off x="2244658" y="2027918"/>
              <a:ext cx="1740387" cy="977598"/>
            </a:xfrm>
            <a:prstGeom prst="roundRect">
              <a:avLst>
                <a:gd name="adj" fmla="val 5900"/>
              </a:avLst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32628B2D-1FDC-455E-8F26-5A960714AC98}"/>
                </a:ext>
              </a:extLst>
            </p:cNvPr>
            <p:cNvGrpSpPr/>
            <p:nvPr/>
          </p:nvGrpSpPr>
          <p:grpSpPr>
            <a:xfrm>
              <a:off x="2189435" y="3005516"/>
              <a:ext cx="1798744" cy="1217148"/>
              <a:chOff x="2188026" y="463419"/>
              <a:chExt cx="1798744" cy="1217148"/>
            </a:xfrm>
          </p:grpSpPr>
          <p:sp>
            <p:nvSpPr>
              <p:cNvPr id="172" name="Textfeld 171">
                <a:extLst>
                  <a:ext uri="{FF2B5EF4-FFF2-40B4-BE49-F238E27FC236}">
                    <a16:creationId xmlns:a16="http://schemas.microsoft.com/office/drawing/2014/main" id="{DC60CF26-BBA5-4684-A172-AFB4DCF4B4C0}"/>
                  </a:ext>
                </a:extLst>
              </p:cNvPr>
              <p:cNvSpPr txBox="1"/>
              <p:nvPr/>
            </p:nvSpPr>
            <p:spPr>
              <a:xfrm>
                <a:off x="2188026" y="463419"/>
                <a:ext cx="7617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dirty="0">
                    <a:solidFill>
                      <a:schemeClr val="bg1"/>
                    </a:solidFill>
                  </a:rPr>
                  <a:t>CAMERA </a:t>
                </a:r>
                <a:r>
                  <a:rPr lang="de-DE" sz="1400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173" name="Rechteck: abgerundete Ecken 172">
                <a:extLst>
                  <a:ext uri="{FF2B5EF4-FFF2-40B4-BE49-F238E27FC236}">
                    <a16:creationId xmlns:a16="http://schemas.microsoft.com/office/drawing/2014/main" id="{17AD66D0-EA7B-4DA1-96CF-979A2DE1F233}"/>
                  </a:ext>
                </a:extLst>
              </p:cNvPr>
              <p:cNvSpPr/>
              <p:nvPr/>
            </p:nvSpPr>
            <p:spPr>
              <a:xfrm>
                <a:off x="2246383" y="702969"/>
                <a:ext cx="1740387" cy="977598"/>
              </a:xfrm>
              <a:prstGeom prst="roundRect">
                <a:avLst>
                  <a:gd name="adj" fmla="val 5900"/>
                </a:avLst>
              </a:pr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2621778-438B-4A2F-B4C0-31E76E1AC0BB}"/>
              </a:ext>
            </a:extLst>
          </p:cNvPr>
          <p:cNvGrpSpPr/>
          <p:nvPr/>
        </p:nvGrpSpPr>
        <p:grpSpPr>
          <a:xfrm>
            <a:off x="1" y="5590475"/>
            <a:ext cx="337443" cy="1103332"/>
            <a:chOff x="1" y="5590475"/>
            <a:chExt cx="337443" cy="1103332"/>
          </a:xfrm>
        </p:grpSpPr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31C04BCF-F433-49EA-AB27-DEDFE923CBE7}"/>
                </a:ext>
              </a:extLst>
            </p:cNvPr>
            <p:cNvSpPr/>
            <p:nvPr/>
          </p:nvSpPr>
          <p:spPr>
            <a:xfrm>
              <a:off x="1" y="5590475"/>
              <a:ext cx="337443" cy="1103332"/>
            </a:xfrm>
            <a:custGeom>
              <a:avLst/>
              <a:gdLst>
                <a:gd name="connsiteX0" fmla="*/ 0 w 337443"/>
                <a:gd name="connsiteY0" fmla="*/ 0 h 1103332"/>
                <a:gd name="connsiteX1" fmla="*/ 4779 w 337443"/>
                <a:gd name="connsiteY1" fmla="*/ 23671 h 1103332"/>
                <a:gd name="connsiteX2" fmla="*/ 101654 w 337443"/>
                <a:gd name="connsiteY2" fmla="*/ 87884 h 1103332"/>
                <a:gd name="connsiteX3" fmla="*/ 122863 w 337443"/>
                <a:gd name="connsiteY3" fmla="*/ 87884 h 1103332"/>
                <a:gd name="connsiteX4" fmla="*/ 122863 w 337443"/>
                <a:gd name="connsiteY4" fmla="*/ 87886 h 1103332"/>
                <a:gd name="connsiteX5" fmla="*/ 153728 w 337443"/>
                <a:gd name="connsiteY5" fmla="*/ 87886 h 1103332"/>
                <a:gd name="connsiteX6" fmla="*/ 166150 w 337443"/>
                <a:gd name="connsiteY6" fmla="*/ 90394 h 1103332"/>
                <a:gd name="connsiteX7" fmla="*/ 183293 w 337443"/>
                <a:gd name="connsiteY7" fmla="*/ 90394 h 1103332"/>
                <a:gd name="connsiteX8" fmla="*/ 183293 w 337443"/>
                <a:gd name="connsiteY8" fmla="*/ 90264 h 1103332"/>
                <a:gd name="connsiteX9" fmla="*/ 201441 w 337443"/>
                <a:gd name="connsiteY9" fmla="*/ 90264 h 1103332"/>
                <a:gd name="connsiteX10" fmla="*/ 201441 w 337443"/>
                <a:gd name="connsiteY10" fmla="*/ 90266 h 1103332"/>
                <a:gd name="connsiteX11" fmla="*/ 232306 w 337443"/>
                <a:gd name="connsiteY11" fmla="*/ 90266 h 1103332"/>
                <a:gd name="connsiteX12" fmla="*/ 337443 w 337443"/>
                <a:gd name="connsiteY12" fmla="*/ 195403 h 1103332"/>
                <a:gd name="connsiteX13" fmla="*/ 337443 w 337443"/>
                <a:gd name="connsiteY13" fmla="*/ 615950 h 1103332"/>
                <a:gd name="connsiteX14" fmla="*/ 336600 w 337443"/>
                <a:gd name="connsiteY14" fmla="*/ 620126 h 1103332"/>
                <a:gd name="connsiteX15" fmla="*/ 336600 w 337443"/>
                <a:gd name="connsiteY15" fmla="*/ 676536 h 1103332"/>
                <a:gd name="connsiteX16" fmla="*/ 335606 w 337443"/>
                <a:gd name="connsiteY16" fmla="*/ 681460 h 1103332"/>
                <a:gd name="connsiteX17" fmla="*/ 335606 w 337443"/>
                <a:gd name="connsiteY17" fmla="*/ 728080 h 1103332"/>
                <a:gd name="connsiteX18" fmla="*/ 335594 w 337443"/>
                <a:gd name="connsiteY18" fmla="*/ 728080 h 1103332"/>
                <a:gd name="connsiteX19" fmla="*/ 335594 w 337443"/>
                <a:gd name="connsiteY19" fmla="*/ 998090 h 1103332"/>
                <a:gd name="connsiteX20" fmla="*/ 230457 w 337443"/>
                <a:gd name="connsiteY20" fmla="*/ 1103227 h 1103332"/>
                <a:gd name="connsiteX21" fmla="*/ 213977 w 337443"/>
                <a:gd name="connsiteY21" fmla="*/ 1103227 h 1103332"/>
                <a:gd name="connsiteX22" fmla="*/ 213459 w 337443"/>
                <a:gd name="connsiteY22" fmla="*/ 1103332 h 1103332"/>
                <a:gd name="connsiteX23" fmla="*/ 213459 w 337443"/>
                <a:gd name="connsiteY23" fmla="*/ 1102425 h 1103332"/>
                <a:gd name="connsiteX24" fmla="*/ 119002 w 337443"/>
                <a:gd name="connsiteY24" fmla="*/ 1102425 h 1103332"/>
                <a:gd name="connsiteX25" fmla="*/ 119002 w 337443"/>
                <a:gd name="connsiteY25" fmla="*/ 1102161 h 1103332"/>
                <a:gd name="connsiteX26" fmla="*/ 51406 w 337443"/>
                <a:gd name="connsiteY26" fmla="*/ 1102161 h 1103332"/>
                <a:gd name="connsiteX27" fmla="*/ 0 w 337443"/>
                <a:gd name="connsiteY27" fmla="*/ 1102161 h 1103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37443" h="1103332">
                  <a:moveTo>
                    <a:pt x="0" y="0"/>
                  </a:moveTo>
                  <a:lnTo>
                    <a:pt x="4779" y="23671"/>
                  </a:lnTo>
                  <a:cubicBezTo>
                    <a:pt x="20740" y="61407"/>
                    <a:pt x="58105" y="87884"/>
                    <a:pt x="101654" y="87884"/>
                  </a:cubicBezTo>
                  <a:lnTo>
                    <a:pt x="122863" y="87884"/>
                  </a:lnTo>
                  <a:lnTo>
                    <a:pt x="122863" y="87886"/>
                  </a:lnTo>
                  <a:lnTo>
                    <a:pt x="153728" y="87886"/>
                  </a:lnTo>
                  <a:lnTo>
                    <a:pt x="166150" y="90394"/>
                  </a:lnTo>
                  <a:lnTo>
                    <a:pt x="183293" y="90394"/>
                  </a:lnTo>
                  <a:lnTo>
                    <a:pt x="183293" y="90264"/>
                  </a:lnTo>
                  <a:lnTo>
                    <a:pt x="201441" y="90264"/>
                  </a:lnTo>
                  <a:lnTo>
                    <a:pt x="201441" y="90266"/>
                  </a:lnTo>
                  <a:lnTo>
                    <a:pt x="232306" y="90266"/>
                  </a:lnTo>
                  <a:cubicBezTo>
                    <a:pt x="290372" y="90266"/>
                    <a:pt x="337443" y="137337"/>
                    <a:pt x="337443" y="195403"/>
                  </a:cubicBezTo>
                  <a:lnTo>
                    <a:pt x="337443" y="615950"/>
                  </a:lnTo>
                  <a:lnTo>
                    <a:pt x="336600" y="620126"/>
                  </a:lnTo>
                  <a:lnTo>
                    <a:pt x="336600" y="676536"/>
                  </a:lnTo>
                  <a:lnTo>
                    <a:pt x="335606" y="681460"/>
                  </a:lnTo>
                  <a:lnTo>
                    <a:pt x="335606" y="728080"/>
                  </a:lnTo>
                  <a:lnTo>
                    <a:pt x="335594" y="728080"/>
                  </a:lnTo>
                  <a:lnTo>
                    <a:pt x="335594" y="998090"/>
                  </a:lnTo>
                  <a:cubicBezTo>
                    <a:pt x="335594" y="1056156"/>
                    <a:pt x="288523" y="1103227"/>
                    <a:pt x="230457" y="1103227"/>
                  </a:cubicBezTo>
                  <a:lnTo>
                    <a:pt x="213977" y="1103227"/>
                  </a:lnTo>
                  <a:lnTo>
                    <a:pt x="213459" y="1103332"/>
                  </a:lnTo>
                  <a:lnTo>
                    <a:pt x="213459" y="1102425"/>
                  </a:lnTo>
                  <a:lnTo>
                    <a:pt x="119002" y="1102425"/>
                  </a:lnTo>
                  <a:lnTo>
                    <a:pt x="119002" y="1102161"/>
                  </a:lnTo>
                  <a:lnTo>
                    <a:pt x="51406" y="1102161"/>
                  </a:lnTo>
                  <a:lnTo>
                    <a:pt x="0" y="11021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ABC921B9-88A8-4DE3-8266-C10C98942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577" y="5755784"/>
              <a:ext cx="210502" cy="210502"/>
            </a:xfrm>
            <a:prstGeom prst="rect">
              <a:avLst/>
            </a:prstGeom>
            <a:effectLst/>
          </p:spPr>
        </p:pic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B017C438-0A6D-4C39-9C48-A8F9F81C0E64}"/>
              </a:ext>
            </a:extLst>
          </p:cNvPr>
          <p:cNvGrpSpPr/>
          <p:nvPr/>
        </p:nvGrpSpPr>
        <p:grpSpPr>
          <a:xfrm>
            <a:off x="-21265" y="5949823"/>
            <a:ext cx="345114" cy="733931"/>
            <a:chOff x="-21265" y="5961728"/>
            <a:chExt cx="345114" cy="733931"/>
          </a:xfrm>
        </p:grpSpPr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FA8D2F35-EFD1-451C-BBA4-BDAC1A18FF91}"/>
                </a:ext>
              </a:extLst>
            </p:cNvPr>
            <p:cNvSpPr/>
            <p:nvPr/>
          </p:nvSpPr>
          <p:spPr>
            <a:xfrm>
              <a:off x="-10633" y="5961728"/>
              <a:ext cx="334482" cy="733931"/>
            </a:xfrm>
            <a:custGeom>
              <a:avLst/>
              <a:gdLst>
                <a:gd name="connsiteX0" fmla="*/ 0 w 334482"/>
                <a:gd name="connsiteY0" fmla="*/ 0 h 733931"/>
                <a:gd name="connsiteX1" fmla="*/ 22400 w 334482"/>
                <a:gd name="connsiteY1" fmla="*/ 33224 h 733931"/>
                <a:gd name="connsiteX2" fmla="*/ 96743 w 334482"/>
                <a:gd name="connsiteY2" fmla="*/ 64017 h 733931"/>
                <a:gd name="connsiteX3" fmla="*/ 123400 w 334482"/>
                <a:gd name="connsiteY3" fmla="*/ 64017 h 733931"/>
                <a:gd name="connsiteX4" fmla="*/ 148473 w 334482"/>
                <a:gd name="connsiteY4" fmla="*/ 64017 h 733931"/>
                <a:gd name="connsiteX5" fmla="*/ 154412 w 334482"/>
                <a:gd name="connsiteY5" fmla="*/ 65216 h 733931"/>
                <a:gd name="connsiteX6" fmla="*/ 220183 w 334482"/>
                <a:gd name="connsiteY6" fmla="*/ 65216 h 733931"/>
                <a:gd name="connsiteX7" fmla="*/ 220183 w 334482"/>
                <a:gd name="connsiteY7" fmla="*/ 66397 h 733931"/>
                <a:gd name="connsiteX8" fmla="*/ 229345 w 334482"/>
                <a:gd name="connsiteY8" fmla="*/ 66397 h 733931"/>
                <a:gd name="connsiteX9" fmla="*/ 334482 w 334482"/>
                <a:gd name="connsiteY9" fmla="*/ 171534 h 733931"/>
                <a:gd name="connsiteX10" fmla="*/ 334482 w 334482"/>
                <a:gd name="connsiteY10" fmla="*/ 358341 h 733931"/>
                <a:gd name="connsiteX11" fmla="*/ 334470 w 334482"/>
                <a:gd name="connsiteY11" fmla="*/ 358341 h 733931"/>
                <a:gd name="connsiteX12" fmla="*/ 334470 w 334482"/>
                <a:gd name="connsiteY12" fmla="*/ 628351 h 733931"/>
                <a:gd name="connsiteX13" fmla="*/ 229333 w 334482"/>
                <a:gd name="connsiteY13" fmla="*/ 733488 h 733931"/>
                <a:gd name="connsiteX14" fmla="*/ 212853 w 334482"/>
                <a:gd name="connsiteY14" fmla="*/ 733488 h 733931"/>
                <a:gd name="connsiteX15" fmla="*/ 210658 w 334482"/>
                <a:gd name="connsiteY15" fmla="*/ 733931 h 733931"/>
                <a:gd name="connsiteX16" fmla="*/ 210658 w 334482"/>
                <a:gd name="connsiteY16" fmla="*/ 731965 h 733931"/>
                <a:gd name="connsiteX17" fmla="*/ 127736 w 334482"/>
                <a:gd name="connsiteY17" fmla="*/ 731965 h 733931"/>
                <a:gd name="connsiteX18" fmla="*/ 125472 w 334482"/>
                <a:gd name="connsiteY18" fmla="*/ 732422 h 733931"/>
                <a:gd name="connsiteX19" fmla="*/ 47988 w 334482"/>
                <a:gd name="connsiteY19" fmla="*/ 732422 h 733931"/>
                <a:gd name="connsiteX20" fmla="*/ 0 w 334482"/>
                <a:gd name="connsiteY20" fmla="*/ 732422 h 7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4482" h="733931">
                  <a:moveTo>
                    <a:pt x="0" y="0"/>
                  </a:moveTo>
                  <a:lnTo>
                    <a:pt x="22400" y="33224"/>
                  </a:lnTo>
                  <a:cubicBezTo>
                    <a:pt x="41426" y="52249"/>
                    <a:pt x="67710" y="64017"/>
                    <a:pt x="96743" y="64017"/>
                  </a:cubicBezTo>
                  <a:lnTo>
                    <a:pt x="123400" y="64017"/>
                  </a:lnTo>
                  <a:lnTo>
                    <a:pt x="148473" y="64017"/>
                  </a:lnTo>
                  <a:lnTo>
                    <a:pt x="154412" y="65216"/>
                  </a:lnTo>
                  <a:lnTo>
                    <a:pt x="220183" y="65216"/>
                  </a:lnTo>
                  <a:lnTo>
                    <a:pt x="220183" y="66397"/>
                  </a:lnTo>
                  <a:lnTo>
                    <a:pt x="229345" y="66397"/>
                  </a:lnTo>
                  <a:cubicBezTo>
                    <a:pt x="287411" y="66397"/>
                    <a:pt x="334482" y="113468"/>
                    <a:pt x="334482" y="171534"/>
                  </a:cubicBezTo>
                  <a:lnTo>
                    <a:pt x="334482" y="358341"/>
                  </a:lnTo>
                  <a:lnTo>
                    <a:pt x="334470" y="358341"/>
                  </a:lnTo>
                  <a:lnTo>
                    <a:pt x="334470" y="628351"/>
                  </a:lnTo>
                  <a:cubicBezTo>
                    <a:pt x="334470" y="686417"/>
                    <a:pt x="287399" y="733488"/>
                    <a:pt x="229333" y="733488"/>
                  </a:cubicBezTo>
                  <a:lnTo>
                    <a:pt x="212853" y="733488"/>
                  </a:lnTo>
                  <a:lnTo>
                    <a:pt x="210658" y="733931"/>
                  </a:lnTo>
                  <a:lnTo>
                    <a:pt x="210658" y="731965"/>
                  </a:lnTo>
                  <a:lnTo>
                    <a:pt x="127736" y="731965"/>
                  </a:lnTo>
                  <a:lnTo>
                    <a:pt x="125472" y="732422"/>
                  </a:lnTo>
                  <a:lnTo>
                    <a:pt x="47988" y="732422"/>
                  </a:lnTo>
                  <a:lnTo>
                    <a:pt x="0" y="732422"/>
                  </a:lnTo>
                  <a:close/>
                </a:path>
              </a:pathLst>
            </a:cu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59" name="Gruppieren 158">
              <a:extLst>
                <a:ext uri="{FF2B5EF4-FFF2-40B4-BE49-F238E27FC236}">
                  <a16:creationId xmlns:a16="http://schemas.microsoft.com/office/drawing/2014/main" id="{50541312-8837-41B6-8ABD-E0D11256DADD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162" name="Grafik 161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32E7F52A-A0E7-4832-B19F-2BA71FDE1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163" name="Kreuz 162">
                <a:extLst>
                  <a:ext uri="{FF2B5EF4-FFF2-40B4-BE49-F238E27FC236}">
                    <a16:creationId xmlns:a16="http://schemas.microsoft.com/office/drawing/2014/main" id="{2ECBAD6D-C4F2-412F-A15E-0F6525446ABA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0F9BD00B-D56D-4D45-9998-1F186B7FA7DC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1" name="Grafik 160">
              <a:hlinkClick r:id="rId3" action="ppaction://hlinksldjump"/>
              <a:extLst>
                <a:ext uri="{FF2B5EF4-FFF2-40B4-BE49-F238E27FC236}">
                  <a16:creationId xmlns:a16="http://schemas.microsoft.com/office/drawing/2014/main" id="{7BEA71CD-B8D3-443C-A220-91B213580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B94DC2A1-2BBF-E346-8DB8-1E118D4C0B0E}"/>
              </a:ext>
            </a:extLst>
          </p:cNvPr>
          <p:cNvGrpSpPr/>
          <p:nvPr/>
        </p:nvGrpSpPr>
        <p:grpSpPr>
          <a:xfrm>
            <a:off x="-59923" y="2690201"/>
            <a:ext cx="397288" cy="359230"/>
            <a:chOff x="-59923" y="2690201"/>
            <a:chExt cx="397288" cy="359230"/>
          </a:xfrm>
        </p:grpSpPr>
        <p:sp>
          <p:nvSpPr>
            <p:cNvPr id="39" name="Freihandform: Form 256">
              <a:extLst>
                <a:ext uri="{FF2B5EF4-FFF2-40B4-BE49-F238E27FC236}">
                  <a16:creationId xmlns:a16="http://schemas.microsoft.com/office/drawing/2014/main" id="{79C2084E-351D-AB4A-9A93-60FDBFC805C1}"/>
                </a:ext>
              </a:extLst>
            </p:cNvPr>
            <p:cNvSpPr/>
            <p:nvPr/>
          </p:nvSpPr>
          <p:spPr>
            <a:xfrm rot="10800000">
              <a:off x="-59923" y="2690201"/>
              <a:ext cx="352466" cy="328944"/>
            </a:xfrm>
            <a:custGeom>
              <a:avLst/>
              <a:gdLst>
                <a:gd name="connsiteX0" fmla="*/ 352466 w 352466"/>
                <a:gd name="connsiteY0" fmla="*/ 328944 h 328944"/>
                <a:gd name="connsiteX1" fmla="*/ 106269 w 352466"/>
                <a:gd name="connsiteY1" fmla="*/ 328944 h 328944"/>
                <a:gd name="connsiteX2" fmla="*/ 1132 w 352466"/>
                <a:gd name="connsiteY2" fmla="*/ 223807 h 328944"/>
                <a:gd name="connsiteX3" fmla="*/ 1132 w 352466"/>
                <a:gd name="connsiteY3" fmla="*/ 220996 h 328944"/>
                <a:gd name="connsiteX4" fmla="*/ 0 w 352466"/>
                <a:gd name="connsiteY4" fmla="*/ 220996 h 328944"/>
                <a:gd name="connsiteX5" fmla="*/ 0 w 352466"/>
                <a:gd name="connsiteY5" fmla="*/ 106697 h 328944"/>
                <a:gd name="connsiteX6" fmla="*/ 198 w 352466"/>
                <a:gd name="connsiteY6" fmla="*/ 106697 h 328944"/>
                <a:gd name="connsiteX7" fmla="*/ 198 w 352466"/>
                <a:gd name="connsiteY7" fmla="*/ 105137 h 328944"/>
                <a:gd name="connsiteX8" fmla="*/ 105335 w 352466"/>
                <a:gd name="connsiteY8" fmla="*/ 0 h 328944"/>
                <a:gd name="connsiteX9" fmla="*/ 352466 w 352466"/>
                <a:gd name="connsiteY9" fmla="*/ 0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466" h="328944">
                  <a:moveTo>
                    <a:pt x="352466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35246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BA279B01-1A0F-A249-B36C-3A143C50B046}"/>
                </a:ext>
              </a:extLst>
            </p:cNvPr>
            <p:cNvGrpSpPr/>
            <p:nvPr/>
          </p:nvGrpSpPr>
          <p:grpSpPr>
            <a:xfrm flipH="1">
              <a:off x="-49797" y="2699642"/>
              <a:ext cx="387162" cy="349789"/>
              <a:chOff x="1850194" y="2697284"/>
              <a:chExt cx="387162" cy="349789"/>
            </a:xfrm>
          </p:grpSpPr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299928E9-98F0-394E-B132-866449FE0FFD}"/>
                  </a:ext>
                </a:extLst>
              </p:cNvPr>
              <p:cNvSpPr txBox="1"/>
              <p:nvPr/>
            </p:nvSpPr>
            <p:spPr>
              <a:xfrm>
                <a:off x="1942092" y="2770074"/>
                <a:ext cx="19919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E7F9A4C2-111A-9045-AC7D-4ABD52134604}"/>
                  </a:ext>
                </a:extLst>
              </p:cNvPr>
              <p:cNvSpPr txBox="1"/>
              <p:nvPr/>
            </p:nvSpPr>
            <p:spPr>
              <a:xfrm>
                <a:off x="1850194" y="2697284"/>
                <a:ext cx="387162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600" dirty="0">
                    <a:solidFill>
                      <a:schemeClr val="bg1"/>
                    </a:solidFill>
                  </a:rPr>
                  <a:t>CAM</a:t>
                </a:r>
              </a:p>
            </p:txBody>
          </p:sp>
        </p:grp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953DF47D-BAA3-43D7-A92A-38D9357C4450}"/>
              </a:ext>
            </a:extLst>
          </p:cNvPr>
          <p:cNvGrpSpPr/>
          <p:nvPr/>
        </p:nvGrpSpPr>
        <p:grpSpPr>
          <a:xfrm>
            <a:off x="-467475" y="-860697"/>
            <a:ext cx="14298023" cy="1262001"/>
            <a:chOff x="-467475" y="-860697"/>
            <a:chExt cx="14298023" cy="1262001"/>
          </a:xfrm>
        </p:grpSpPr>
        <p:sp>
          <p:nvSpPr>
            <p:cNvPr id="30" name="Freihandform 145">
              <a:hlinkClick r:id="rId14" action="ppaction://hlinksldjump"/>
              <a:extLst>
                <a:ext uri="{FF2B5EF4-FFF2-40B4-BE49-F238E27FC236}">
                  <a16:creationId xmlns:a16="http://schemas.microsoft.com/office/drawing/2014/main" id="{D534F39F-76FB-4E0D-8AE8-9BCD8507D91F}"/>
                </a:ext>
              </a:extLst>
            </p:cNvPr>
            <p:cNvSpPr/>
            <p:nvPr/>
          </p:nvSpPr>
          <p:spPr>
            <a:xfrm>
              <a:off x="-467475" y="-860697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31" name="Grafik 30">
              <a:hlinkClick r:id="rId14" action="ppaction://hlinksldjump"/>
              <a:extLst>
                <a:ext uri="{FF2B5EF4-FFF2-40B4-BE49-F238E27FC236}">
                  <a16:creationId xmlns:a16="http://schemas.microsoft.com/office/drawing/2014/main" id="{E74098E0-D9A0-4D68-87A0-09138B0E5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750662" y="73478"/>
              <a:ext cx="271860" cy="271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002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Freihandform: Form 101">
            <a:extLst>
              <a:ext uri="{FF2B5EF4-FFF2-40B4-BE49-F238E27FC236}">
                <a16:creationId xmlns:a16="http://schemas.microsoft.com/office/drawing/2014/main" id="{4922DA9A-A82D-4A32-A20C-E9A05E9785F4}"/>
              </a:ext>
            </a:extLst>
          </p:cNvPr>
          <p:cNvSpPr/>
          <p:nvPr/>
        </p:nvSpPr>
        <p:spPr>
          <a:xfrm>
            <a:off x="-21266" y="0"/>
            <a:ext cx="12213266" cy="6858000"/>
          </a:xfrm>
          <a:custGeom>
            <a:avLst/>
            <a:gdLst>
              <a:gd name="connsiteX0" fmla="*/ 0 w 12213266"/>
              <a:gd name="connsiteY0" fmla="*/ 0 h 6858000"/>
              <a:gd name="connsiteX1" fmla="*/ 12213266 w 12213266"/>
              <a:gd name="connsiteY1" fmla="*/ 0 h 6858000"/>
              <a:gd name="connsiteX2" fmla="*/ 12213266 w 12213266"/>
              <a:gd name="connsiteY2" fmla="*/ 6858000 h 6858000"/>
              <a:gd name="connsiteX3" fmla="*/ 0 w 1221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3266" h="6858000">
                <a:moveTo>
                  <a:pt x="0" y="0"/>
                </a:moveTo>
                <a:lnTo>
                  <a:pt x="12213266" y="0"/>
                </a:lnTo>
                <a:lnTo>
                  <a:pt x="1221326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0" name="Grafik 29" descr="Ein Bild, das Mann, haltend, Monitor, Fernsehen enthält.&#10;&#10;Automatisch generierte Beschreibung">
            <a:extLst>
              <a:ext uri="{FF2B5EF4-FFF2-40B4-BE49-F238E27FC236}">
                <a16:creationId xmlns:a16="http://schemas.microsoft.com/office/drawing/2014/main" id="{C5B30C4B-0999-405F-9018-D97FA3B5A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86" y="17033"/>
            <a:ext cx="9011060" cy="6805424"/>
          </a:xfrm>
          <a:prstGeom prst="rect">
            <a:avLst/>
          </a:prstGeom>
        </p:spPr>
      </p:pic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4A12EAEB-0BA4-47D1-AF24-5E0A4F102831}"/>
              </a:ext>
            </a:extLst>
          </p:cNvPr>
          <p:cNvGrpSpPr/>
          <p:nvPr/>
        </p:nvGrpSpPr>
        <p:grpSpPr>
          <a:xfrm>
            <a:off x="1354552" y="3110541"/>
            <a:ext cx="1096857" cy="328944"/>
            <a:chOff x="1327256" y="3110541"/>
            <a:chExt cx="1096857" cy="328944"/>
          </a:xfrm>
        </p:grpSpPr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0D459AA6-6C67-4A97-9BB2-BCB182FF35CC}"/>
                </a:ext>
              </a:extLst>
            </p:cNvPr>
            <p:cNvSpPr/>
            <p:nvPr/>
          </p:nvSpPr>
          <p:spPr>
            <a:xfrm rot="10800000">
              <a:off x="1327256" y="3110541"/>
              <a:ext cx="1096857" cy="328944"/>
            </a:xfrm>
            <a:custGeom>
              <a:avLst/>
              <a:gdLst>
                <a:gd name="connsiteX0" fmla="*/ 991720 w 1096857"/>
                <a:gd name="connsiteY0" fmla="*/ 328944 h 328944"/>
                <a:gd name="connsiteX1" fmla="*/ 106269 w 1096857"/>
                <a:gd name="connsiteY1" fmla="*/ 328944 h 328944"/>
                <a:gd name="connsiteX2" fmla="*/ 1132 w 1096857"/>
                <a:gd name="connsiteY2" fmla="*/ 223807 h 328944"/>
                <a:gd name="connsiteX3" fmla="*/ 1132 w 1096857"/>
                <a:gd name="connsiteY3" fmla="*/ 220996 h 328944"/>
                <a:gd name="connsiteX4" fmla="*/ 0 w 1096857"/>
                <a:gd name="connsiteY4" fmla="*/ 220996 h 328944"/>
                <a:gd name="connsiteX5" fmla="*/ 0 w 1096857"/>
                <a:gd name="connsiteY5" fmla="*/ 106697 h 328944"/>
                <a:gd name="connsiteX6" fmla="*/ 198 w 1096857"/>
                <a:gd name="connsiteY6" fmla="*/ 106697 h 328944"/>
                <a:gd name="connsiteX7" fmla="*/ 198 w 1096857"/>
                <a:gd name="connsiteY7" fmla="*/ 105137 h 328944"/>
                <a:gd name="connsiteX8" fmla="*/ 105335 w 1096857"/>
                <a:gd name="connsiteY8" fmla="*/ 0 h 328944"/>
                <a:gd name="connsiteX9" fmla="*/ 990786 w 1096857"/>
                <a:gd name="connsiteY9" fmla="*/ 0 h 328944"/>
                <a:gd name="connsiteX10" fmla="*/ 1095923 w 1096857"/>
                <a:gd name="connsiteY10" fmla="*/ 105137 h 328944"/>
                <a:gd name="connsiteX11" fmla="*/ 1095923 w 1096857"/>
                <a:gd name="connsiteY11" fmla="*/ 121953 h 328944"/>
                <a:gd name="connsiteX12" fmla="*/ 971550 w 1096857"/>
                <a:gd name="connsiteY12" fmla="*/ 121953 h 328944"/>
                <a:gd name="connsiteX13" fmla="*/ 971550 w 1096857"/>
                <a:gd name="connsiteY13" fmla="*/ 206991 h 328944"/>
                <a:gd name="connsiteX14" fmla="*/ 1096857 w 1096857"/>
                <a:gd name="connsiteY14" fmla="*/ 206991 h 328944"/>
                <a:gd name="connsiteX15" fmla="*/ 1096857 w 1096857"/>
                <a:gd name="connsiteY15" fmla="*/ 223807 h 328944"/>
                <a:gd name="connsiteX16" fmla="*/ 991720 w 1096857"/>
                <a:gd name="connsiteY16" fmla="*/ 328944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6857" h="328944">
                  <a:moveTo>
                    <a:pt x="991720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990786" y="0"/>
                  </a:lnTo>
                  <a:cubicBezTo>
                    <a:pt x="1048852" y="0"/>
                    <a:pt x="1095923" y="47071"/>
                    <a:pt x="1095923" y="105137"/>
                  </a:cubicBezTo>
                  <a:lnTo>
                    <a:pt x="1095923" y="121953"/>
                  </a:lnTo>
                  <a:lnTo>
                    <a:pt x="971550" y="121953"/>
                  </a:lnTo>
                  <a:lnTo>
                    <a:pt x="971550" y="206991"/>
                  </a:lnTo>
                  <a:lnTo>
                    <a:pt x="1096857" y="206991"/>
                  </a:lnTo>
                  <a:lnTo>
                    <a:pt x="1096857" y="223807"/>
                  </a:lnTo>
                  <a:cubicBezTo>
                    <a:pt x="1096857" y="281873"/>
                    <a:pt x="1049786" y="328944"/>
                    <a:pt x="991720" y="3289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80C460E6-CDAB-43E8-9C7A-34CFD93EB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07418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105" name="Freihandform: Form 104">
            <a:extLst>
              <a:ext uri="{FF2B5EF4-FFF2-40B4-BE49-F238E27FC236}">
                <a16:creationId xmlns:a16="http://schemas.microsoft.com/office/drawing/2014/main" id="{27A0F61C-588F-4593-A739-4623CD7F8724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09" name="Grafik 108">
            <a:hlinkClick r:id="rId6" action="ppaction://hlinksldjump"/>
            <a:extLst>
              <a:ext uri="{FF2B5EF4-FFF2-40B4-BE49-F238E27FC236}">
                <a16:creationId xmlns:a16="http://schemas.microsoft.com/office/drawing/2014/main" id="{43F9154F-53E6-4B90-9353-C614C3B00E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2226649" y="6414041"/>
            <a:ext cx="173162" cy="17316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43AE595-DEFB-40FF-80D9-F58DDCE687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FEE03EC1-FB4E-423C-88A5-4FA5A360E081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rgbClr val="062C50"/>
                </a:solidFill>
              </a:rPr>
              <a:t>WIFI DIRECT STATUS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B44BF22-8982-45C4-99F7-D4EEC622CCDB}"/>
              </a:ext>
            </a:extLst>
          </p:cNvPr>
          <p:cNvSpPr txBox="1"/>
          <p:nvPr/>
        </p:nvSpPr>
        <p:spPr>
          <a:xfrm>
            <a:off x="137938" y="1126626"/>
            <a:ext cx="761747" cy="307777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accent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CAMERA </a:t>
            </a:r>
            <a:r>
              <a:rPr lang="de-DE" sz="1400" b="1" dirty="0">
                <a:solidFill>
                  <a:schemeClr val="accent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14" name="Flussdiagramm: Alternativer Prozess 13">
            <a:extLst>
              <a:ext uri="{FF2B5EF4-FFF2-40B4-BE49-F238E27FC236}">
                <a16:creationId xmlns:a16="http://schemas.microsoft.com/office/drawing/2014/main" id="{8271BE66-B22A-459B-AB7D-1737BA9EF82E}"/>
              </a:ext>
            </a:extLst>
          </p:cNvPr>
          <p:cNvSpPr/>
          <p:nvPr/>
        </p:nvSpPr>
        <p:spPr>
          <a:xfrm>
            <a:off x="219818" y="1456598"/>
            <a:ext cx="1672173" cy="30051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bg1"/>
                </a:solidFill>
              </a:rPr>
              <a:t>REPEAT CONNECTION ATTEMPT</a:t>
            </a:r>
          </a:p>
        </p:txBody>
      </p:sp>
      <p:sp>
        <p:nvSpPr>
          <p:cNvPr id="21" name="B Pairing Button 2">
            <a:extLst>
              <a:ext uri="{FF2B5EF4-FFF2-40B4-BE49-F238E27FC236}">
                <a16:creationId xmlns:a16="http://schemas.microsoft.com/office/drawing/2014/main" id="{C42A7B91-FBED-4347-8469-81940A8FB4D4}"/>
              </a:ext>
            </a:extLst>
          </p:cNvPr>
          <p:cNvSpPr/>
          <p:nvPr/>
        </p:nvSpPr>
        <p:spPr>
          <a:xfrm>
            <a:off x="219818" y="2241349"/>
            <a:ext cx="1672173" cy="30051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800" dirty="0">
                <a:solidFill>
                  <a:prstClr val="white"/>
                </a:solidFill>
              </a:rPr>
              <a:t>REPEAT CONNECTION ATTEMPT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56E844F-3566-4AB6-A057-AEB2C1E3B1E0}"/>
              </a:ext>
            </a:extLst>
          </p:cNvPr>
          <p:cNvGrpSpPr/>
          <p:nvPr/>
        </p:nvGrpSpPr>
        <p:grpSpPr>
          <a:xfrm>
            <a:off x="890066" y="1998535"/>
            <a:ext cx="137370" cy="137369"/>
            <a:chOff x="5423467" y="4288186"/>
            <a:chExt cx="137370" cy="137369"/>
          </a:xfrm>
        </p:grpSpPr>
        <p:sp>
          <p:nvSpPr>
            <p:cNvPr id="24" name="Flussdiagramm: Verbinder 23">
              <a:extLst>
                <a:ext uri="{FF2B5EF4-FFF2-40B4-BE49-F238E27FC236}">
                  <a16:creationId xmlns:a16="http://schemas.microsoft.com/office/drawing/2014/main" id="{E77633FB-5031-4AD5-B539-8E94EA9DFF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467" y="4288186"/>
              <a:ext cx="137370" cy="137369"/>
            </a:xfrm>
            <a:prstGeom prst="flowChartConnector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5" name="Kreuz 24">
              <a:extLst>
                <a:ext uri="{FF2B5EF4-FFF2-40B4-BE49-F238E27FC236}">
                  <a16:creationId xmlns:a16="http://schemas.microsoft.com/office/drawing/2014/main" id="{A1B8158A-FD7C-41C6-99CC-846FD0C11AA4}"/>
                </a:ext>
              </a:extLst>
            </p:cNvPr>
            <p:cNvSpPr/>
            <p:nvPr/>
          </p:nvSpPr>
          <p:spPr>
            <a:xfrm rot="2700000">
              <a:off x="5445433" y="4312651"/>
              <a:ext cx="89512" cy="89512"/>
            </a:xfrm>
            <a:prstGeom prst="plus">
              <a:avLst>
                <a:gd name="adj" fmla="val 4338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8" name="Flussdiagramm: Alternativer Prozess 37">
            <a:extLst>
              <a:ext uri="{FF2B5EF4-FFF2-40B4-BE49-F238E27FC236}">
                <a16:creationId xmlns:a16="http://schemas.microsoft.com/office/drawing/2014/main" id="{74684B6A-48D2-438A-8D8D-E9C6E1ACED45}"/>
              </a:ext>
            </a:extLst>
          </p:cNvPr>
          <p:cNvSpPr/>
          <p:nvPr/>
        </p:nvSpPr>
        <p:spPr>
          <a:xfrm>
            <a:off x="219818" y="3048127"/>
            <a:ext cx="1672173" cy="30051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800" dirty="0">
                <a:solidFill>
                  <a:prstClr val="white"/>
                </a:solidFill>
              </a:rPr>
              <a:t>REPEAT CONNECTION ATTEMPT</a:t>
            </a:r>
          </a:p>
        </p:txBody>
      </p:sp>
      <p:pic>
        <p:nvPicPr>
          <p:cNvPr id="48" name="Grafik 47">
            <a:hlinkClick r:id="rId10" action="ppaction://hlinksldjump"/>
            <a:extLst>
              <a:ext uri="{FF2B5EF4-FFF2-40B4-BE49-F238E27FC236}">
                <a16:creationId xmlns:a16="http://schemas.microsoft.com/office/drawing/2014/main" id="{417E096D-14CB-42E0-9299-A34630C95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40039" y="5805265"/>
            <a:ext cx="141750" cy="110854"/>
          </a:xfrm>
          <a:prstGeom prst="rect">
            <a:avLst/>
          </a:prstGeom>
        </p:spPr>
      </p:pic>
      <p:pic>
        <p:nvPicPr>
          <p:cNvPr id="50" name="Grafik 49">
            <a:hlinkClick r:id="rId13" action="ppaction://hlinksldjump"/>
            <a:extLst>
              <a:ext uri="{FF2B5EF4-FFF2-40B4-BE49-F238E27FC236}">
                <a16:creationId xmlns:a16="http://schemas.microsoft.com/office/drawing/2014/main" id="{F0046763-400A-4FC0-9AEF-2FBE9CAB7C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7733" y="1202835"/>
            <a:ext cx="161777" cy="16177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1" name="Textfeld 50">
            <a:extLst>
              <a:ext uri="{FF2B5EF4-FFF2-40B4-BE49-F238E27FC236}">
                <a16:creationId xmlns:a16="http://schemas.microsoft.com/office/drawing/2014/main" id="{F0676F0F-744A-4790-9452-40C4AC360CB7}"/>
              </a:ext>
            </a:extLst>
          </p:cNvPr>
          <p:cNvSpPr txBox="1"/>
          <p:nvPr/>
        </p:nvSpPr>
        <p:spPr>
          <a:xfrm>
            <a:off x="137938" y="2717910"/>
            <a:ext cx="761747" cy="307777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accent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CAMERA </a:t>
            </a:r>
            <a:r>
              <a:rPr lang="de-DE" sz="1400" b="1" dirty="0">
                <a:solidFill>
                  <a:schemeClr val="accent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</a:t>
            </a:r>
          </a:p>
        </p:txBody>
      </p:sp>
      <p:pic>
        <p:nvPicPr>
          <p:cNvPr id="52" name="Grafik 51">
            <a:hlinkClick r:id="rId13" action="ppaction://hlinksldjump"/>
            <a:extLst>
              <a:ext uri="{FF2B5EF4-FFF2-40B4-BE49-F238E27FC236}">
                <a16:creationId xmlns:a16="http://schemas.microsoft.com/office/drawing/2014/main" id="{6408D1C8-C1CF-4B31-962A-05B755233E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7733" y="2794119"/>
            <a:ext cx="161777" cy="16177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056D75D-8547-49A5-BE7A-937FE5599A40}"/>
              </a:ext>
            </a:extLst>
          </p:cNvPr>
          <p:cNvGrpSpPr/>
          <p:nvPr/>
        </p:nvGrpSpPr>
        <p:grpSpPr>
          <a:xfrm>
            <a:off x="219818" y="3598512"/>
            <a:ext cx="1672173" cy="580318"/>
            <a:chOff x="219818" y="4103846"/>
            <a:chExt cx="1672173" cy="580318"/>
          </a:xfrm>
        </p:grpSpPr>
        <p:sp>
          <p:nvSpPr>
            <p:cNvPr id="53" name="Flussdiagramm: Alternativer Prozess 52">
              <a:extLst>
                <a:ext uri="{FF2B5EF4-FFF2-40B4-BE49-F238E27FC236}">
                  <a16:creationId xmlns:a16="http://schemas.microsoft.com/office/drawing/2014/main" id="{C47EB051-5700-4ABC-8EB0-B23A732FE55C}"/>
                </a:ext>
              </a:extLst>
            </p:cNvPr>
            <p:cNvSpPr/>
            <p:nvPr/>
          </p:nvSpPr>
          <p:spPr>
            <a:xfrm>
              <a:off x="219818" y="4103847"/>
              <a:ext cx="1672173" cy="580317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3600" dirty="0">
                  <a:solidFill>
                    <a:schemeClr val="bg1"/>
                  </a:solidFill>
                </a:rPr>
                <a:t>  +</a:t>
              </a:r>
            </a:p>
          </p:txBody>
        </p:sp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595002D7-F4D8-4C42-8996-654C7D5F4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3176" y="4103846"/>
              <a:ext cx="580318" cy="580318"/>
            </a:xfrm>
            <a:prstGeom prst="rect">
              <a:avLst/>
            </a:prstGeom>
          </p:spPr>
        </p:pic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DA1E2D8-B618-45DB-9203-92EC5D31AD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9421" y="1973179"/>
            <a:ext cx="200928" cy="200926"/>
          </a:xfrm>
          <a:prstGeom prst="rect">
            <a:avLst/>
          </a:prstGeom>
        </p:spPr>
      </p:pic>
      <p:pic>
        <p:nvPicPr>
          <p:cNvPr id="26" name="Grafik 25">
            <a:hlinkClick r:id="rId13" action="ppaction://hlinksldjump"/>
            <a:extLst>
              <a:ext uri="{FF2B5EF4-FFF2-40B4-BE49-F238E27FC236}">
                <a16:creationId xmlns:a16="http://schemas.microsoft.com/office/drawing/2014/main" id="{342ECA2C-10A7-4538-A52F-09FB653B85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5899" y="1989896"/>
            <a:ext cx="161777" cy="16177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2EDD532C-0E1F-4217-BD19-D6E199730E56}"/>
              </a:ext>
            </a:extLst>
          </p:cNvPr>
          <p:cNvSpPr txBox="1"/>
          <p:nvPr/>
        </p:nvSpPr>
        <p:spPr>
          <a:xfrm>
            <a:off x="136581" y="1909937"/>
            <a:ext cx="761747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75000"/>
                  </a:schemeClr>
                </a:solidFill>
                <a:effectLst/>
              </a:rPr>
              <a:t>CAMERA </a:t>
            </a:r>
            <a:r>
              <a:rPr lang="de-DE" sz="1400" b="1" dirty="0">
                <a:solidFill>
                  <a:schemeClr val="bg1">
                    <a:lumMod val="75000"/>
                  </a:schemeClr>
                </a:solidFill>
                <a:effectLst/>
              </a:rPr>
              <a:t>2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06C2F84-D31B-47DD-A796-D1B099D4FF39}"/>
              </a:ext>
            </a:extLst>
          </p:cNvPr>
          <p:cNvSpPr txBox="1"/>
          <p:nvPr/>
        </p:nvSpPr>
        <p:spPr>
          <a:xfrm>
            <a:off x="137938" y="1911377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CAMERA </a:t>
            </a:r>
            <a:r>
              <a:rPr lang="de-DE" sz="1400" b="1" dirty="0">
                <a:solidFill>
                  <a:schemeClr val="accent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4EBFD38B-0038-4F5A-8F22-0E1AABC70686}"/>
              </a:ext>
            </a:extLst>
          </p:cNvPr>
          <p:cNvGrpSpPr/>
          <p:nvPr/>
        </p:nvGrpSpPr>
        <p:grpSpPr>
          <a:xfrm>
            <a:off x="1866236" y="2518370"/>
            <a:ext cx="388617" cy="528703"/>
            <a:chOff x="1850194" y="2518370"/>
            <a:chExt cx="388617" cy="528703"/>
          </a:xfrm>
        </p:grpSpPr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A6F53E43-90E7-442E-A824-FF37CD7EAA0A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49" name="Freihandform 84">
                <a:extLst>
                  <a:ext uri="{FF2B5EF4-FFF2-40B4-BE49-F238E27FC236}">
                    <a16:creationId xmlns:a16="http://schemas.microsoft.com/office/drawing/2014/main" id="{4E14E3CB-2CF6-4D2C-AE88-05A9086EA8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Freihandform 85">
                <a:extLst>
                  <a:ext uri="{FF2B5EF4-FFF2-40B4-BE49-F238E27FC236}">
                    <a16:creationId xmlns:a16="http://schemas.microsoft.com/office/drawing/2014/main" id="{14F6CFCB-DA8D-4C41-B433-51D5EFF9A5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A6D4F672-FB23-4B6E-A69F-18984F4F49EA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738CA782-5355-450B-8E2A-BDAB0278CCE5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pic>
        <p:nvPicPr>
          <p:cNvPr id="40" name="Grafik 39">
            <a:extLst>
              <a:ext uri="{FF2B5EF4-FFF2-40B4-BE49-F238E27FC236}">
                <a16:creationId xmlns:a16="http://schemas.microsoft.com/office/drawing/2014/main" id="{45B40E4B-6101-4E35-A7D7-266624B8A26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/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1E9323E9-2B04-478A-9DD8-AF371FDB47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36855" y="616203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9496444E-BA5E-4E9E-8925-9EC64753A461}"/>
              </a:ext>
            </a:extLst>
          </p:cNvPr>
          <p:cNvGrpSpPr/>
          <p:nvPr/>
        </p:nvGrpSpPr>
        <p:grpSpPr>
          <a:xfrm>
            <a:off x="-467475" y="-860697"/>
            <a:ext cx="14298023" cy="1262001"/>
            <a:chOff x="-467475" y="-860697"/>
            <a:chExt cx="14298023" cy="1262001"/>
          </a:xfrm>
        </p:grpSpPr>
        <p:sp>
          <p:nvSpPr>
            <p:cNvPr id="58" name="Freihandform 194">
              <a:hlinkClick r:id="rId22" action="ppaction://hlinksldjump"/>
              <a:extLst>
                <a:ext uri="{FF2B5EF4-FFF2-40B4-BE49-F238E27FC236}">
                  <a16:creationId xmlns:a16="http://schemas.microsoft.com/office/drawing/2014/main" id="{F51F1701-48AC-41FB-8194-5ED043F66DF8}"/>
                </a:ext>
              </a:extLst>
            </p:cNvPr>
            <p:cNvSpPr/>
            <p:nvPr/>
          </p:nvSpPr>
          <p:spPr>
            <a:xfrm>
              <a:off x="-467475" y="-860697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59" name="Grafik 58">
              <a:hlinkClick r:id="rId22" action="ppaction://hlinksldjump"/>
              <a:extLst>
                <a:ext uri="{FF2B5EF4-FFF2-40B4-BE49-F238E27FC236}">
                  <a16:creationId xmlns:a16="http://schemas.microsoft.com/office/drawing/2014/main" id="{29323D52-1740-4A83-8C85-FCB81C169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1750662" y="73478"/>
              <a:ext cx="271860" cy="271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515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Mann, haltend, Licht, Wasser enthält.&#10;&#10;Automatisch generierte Beschreibung">
            <a:extLst>
              <a:ext uri="{FF2B5EF4-FFF2-40B4-BE49-F238E27FC236}">
                <a16:creationId xmlns:a16="http://schemas.microsoft.com/office/drawing/2014/main" id="{84ED3C02-1101-4F1C-9F0B-8499CF9C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9" y="-8840"/>
            <a:ext cx="9129668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517E3A8-B494-4D9B-9A72-416EBB9BCC8E}"/>
              </a:ext>
            </a:extLst>
          </p:cNvPr>
          <p:cNvGrpSpPr/>
          <p:nvPr/>
        </p:nvGrpSpPr>
        <p:grpSpPr>
          <a:xfrm>
            <a:off x="1930428" y="3402208"/>
            <a:ext cx="1016883" cy="981950"/>
            <a:chOff x="3438069" y="4167855"/>
            <a:chExt cx="1016883" cy="981950"/>
          </a:xfrm>
        </p:grpSpPr>
        <p:sp>
          <p:nvSpPr>
            <p:cNvPr id="228" name="Freihandform: Form 227">
              <a:extLst>
                <a:ext uri="{FF2B5EF4-FFF2-40B4-BE49-F238E27FC236}">
                  <a16:creationId xmlns:a16="http://schemas.microsoft.com/office/drawing/2014/main" id="{ACB67746-D97A-4B0D-B84C-77EC48114B22}"/>
                </a:ext>
              </a:extLst>
            </p:cNvPr>
            <p:cNvSpPr/>
            <p:nvPr/>
          </p:nvSpPr>
          <p:spPr>
            <a:xfrm>
              <a:off x="3438069" y="4672857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34" name="Freihandform: Form 233">
              <a:extLst>
                <a:ext uri="{FF2B5EF4-FFF2-40B4-BE49-F238E27FC236}">
                  <a16:creationId xmlns:a16="http://schemas.microsoft.com/office/drawing/2014/main" id="{A62ECE12-54B5-47D5-9E04-FBEB634EF464}"/>
                </a:ext>
              </a:extLst>
            </p:cNvPr>
            <p:cNvSpPr/>
            <p:nvPr/>
          </p:nvSpPr>
          <p:spPr>
            <a:xfrm>
              <a:off x="3438287" y="4167855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25482" y="293134"/>
                  </a:moveTo>
                  <a:lnTo>
                    <a:pt x="425594" y="293134"/>
                  </a:lnTo>
                  <a:lnTo>
                    <a:pt x="450820" y="365130"/>
                  </a:lnTo>
                  <a:lnTo>
                    <a:pt x="400591" y="365130"/>
                  </a:lnTo>
                  <a:close/>
                  <a:moveTo>
                    <a:pt x="426152" y="273266"/>
                  </a:moveTo>
                  <a:cubicBezTo>
                    <a:pt x="423920" y="273266"/>
                    <a:pt x="422078" y="273322"/>
                    <a:pt x="420627" y="273433"/>
                  </a:cubicBezTo>
                  <a:cubicBezTo>
                    <a:pt x="419176" y="273545"/>
                    <a:pt x="417985" y="273750"/>
                    <a:pt x="417055" y="274047"/>
                  </a:cubicBezTo>
                  <a:cubicBezTo>
                    <a:pt x="416125" y="274345"/>
                    <a:pt x="415418" y="274754"/>
                    <a:pt x="414934" y="275275"/>
                  </a:cubicBezTo>
                  <a:cubicBezTo>
                    <a:pt x="414450" y="275796"/>
                    <a:pt x="414060" y="276466"/>
                    <a:pt x="413762" y="277284"/>
                  </a:cubicBezTo>
                  <a:lnTo>
                    <a:pt x="365318" y="411453"/>
                  </a:lnTo>
                  <a:cubicBezTo>
                    <a:pt x="364723" y="413090"/>
                    <a:pt x="364407" y="414411"/>
                    <a:pt x="364370" y="415415"/>
                  </a:cubicBezTo>
                  <a:cubicBezTo>
                    <a:pt x="364332" y="416420"/>
                    <a:pt x="364593" y="417183"/>
                    <a:pt x="365151" y="417704"/>
                  </a:cubicBezTo>
                  <a:cubicBezTo>
                    <a:pt x="365709" y="418224"/>
                    <a:pt x="366677" y="418578"/>
                    <a:pt x="368053" y="418764"/>
                  </a:cubicBezTo>
                  <a:cubicBezTo>
                    <a:pt x="369430" y="418950"/>
                    <a:pt x="371197" y="419043"/>
                    <a:pt x="373355" y="419043"/>
                  </a:cubicBezTo>
                  <a:cubicBezTo>
                    <a:pt x="375439" y="419043"/>
                    <a:pt x="377132" y="418969"/>
                    <a:pt x="378434" y="418820"/>
                  </a:cubicBezTo>
                  <a:cubicBezTo>
                    <a:pt x="379736" y="418671"/>
                    <a:pt x="380741" y="418429"/>
                    <a:pt x="381448" y="418094"/>
                  </a:cubicBezTo>
                  <a:cubicBezTo>
                    <a:pt x="382155" y="417759"/>
                    <a:pt x="382694" y="417350"/>
                    <a:pt x="383066" y="416866"/>
                  </a:cubicBezTo>
                  <a:cubicBezTo>
                    <a:pt x="383438" y="416383"/>
                    <a:pt x="383736" y="415806"/>
                    <a:pt x="383959" y="415136"/>
                  </a:cubicBezTo>
                  <a:lnTo>
                    <a:pt x="395791" y="380422"/>
                  </a:lnTo>
                  <a:lnTo>
                    <a:pt x="455843" y="380422"/>
                  </a:lnTo>
                  <a:lnTo>
                    <a:pt x="468233" y="415583"/>
                  </a:lnTo>
                  <a:cubicBezTo>
                    <a:pt x="468531" y="416252"/>
                    <a:pt x="468847" y="416811"/>
                    <a:pt x="469182" y="417257"/>
                  </a:cubicBezTo>
                  <a:cubicBezTo>
                    <a:pt x="469517" y="417704"/>
                    <a:pt x="470038" y="418057"/>
                    <a:pt x="470745" y="418317"/>
                  </a:cubicBezTo>
                  <a:cubicBezTo>
                    <a:pt x="471452" y="418578"/>
                    <a:pt x="472493" y="418764"/>
                    <a:pt x="473870" y="418876"/>
                  </a:cubicBezTo>
                  <a:cubicBezTo>
                    <a:pt x="475247" y="418987"/>
                    <a:pt x="477088" y="419043"/>
                    <a:pt x="479395" y="419043"/>
                  </a:cubicBezTo>
                  <a:cubicBezTo>
                    <a:pt x="481702" y="419043"/>
                    <a:pt x="483544" y="418969"/>
                    <a:pt x="484920" y="418820"/>
                  </a:cubicBezTo>
                  <a:cubicBezTo>
                    <a:pt x="486297" y="418671"/>
                    <a:pt x="487283" y="418336"/>
                    <a:pt x="487878" y="417815"/>
                  </a:cubicBezTo>
                  <a:cubicBezTo>
                    <a:pt x="488474" y="417294"/>
                    <a:pt x="488753" y="416531"/>
                    <a:pt x="488716" y="415527"/>
                  </a:cubicBezTo>
                  <a:cubicBezTo>
                    <a:pt x="488678" y="414522"/>
                    <a:pt x="488362" y="413201"/>
                    <a:pt x="487767" y="411564"/>
                  </a:cubicBezTo>
                  <a:lnTo>
                    <a:pt x="439323" y="277396"/>
                  </a:lnTo>
                  <a:cubicBezTo>
                    <a:pt x="439026" y="276577"/>
                    <a:pt x="438616" y="275889"/>
                    <a:pt x="438095" y="275331"/>
                  </a:cubicBezTo>
                  <a:cubicBezTo>
                    <a:pt x="437575" y="274773"/>
                    <a:pt x="436830" y="274345"/>
                    <a:pt x="435863" y="274047"/>
                  </a:cubicBezTo>
                  <a:cubicBezTo>
                    <a:pt x="434896" y="273750"/>
                    <a:pt x="433631" y="273545"/>
                    <a:pt x="432068" y="273433"/>
                  </a:cubicBezTo>
                  <a:cubicBezTo>
                    <a:pt x="430505" y="273322"/>
                    <a:pt x="428533" y="273266"/>
                    <a:pt x="426152" y="273266"/>
                  </a:cubicBezTo>
                  <a:close/>
                  <a:moveTo>
                    <a:pt x="558163" y="272931"/>
                  </a:moveTo>
                  <a:cubicBezTo>
                    <a:pt x="556823" y="272931"/>
                    <a:pt x="555707" y="272950"/>
                    <a:pt x="554814" y="272987"/>
                  </a:cubicBezTo>
                  <a:cubicBezTo>
                    <a:pt x="553921" y="273024"/>
                    <a:pt x="553140" y="273117"/>
                    <a:pt x="552470" y="273266"/>
                  </a:cubicBezTo>
                  <a:cubicBezTo>
                    <a:pt x="551800" y="273415"/>
                    <a:pt x="551242" y="273563"/>
                    <a:pt x="550796" y="273712"/>
                  </a:cubicBezTo>
                  <a:cubicBezTo>
                    <a:pt x="550349" y="273861"/>
                    <a:pt x="549977" y="274047"/>
                    <a:pt x="549679" y="274270"/>
                  </a:cubicBezTo>
                  <a:lnTo>
                    <a:pt x="516416" y="295590"/>
                  </a:lnTo>
                  <a:cubicBezTo>
                    <a:pt x="515746" y="296037"/>
                    <a:pt x="515207" y="296483"/>
                    <a:pt x="514798" y="296929"/>
                  </a:cubicBezTo>
                  <a:cubicBezTo>
                    <a:pt x="514388" y="297376"/>
                    <a:pt x="514072" y="297897"/>
                    <a:pt x="513849" y="298492"/>
                  </a:cubicBezTo>
                  <a:cubicBezTo>
                    <a:pt x="513626" y="299088"/>
                    <a:pt x="513458" y="299832"/>
                    <a:pt x="513347" y="300725"/>
                  </a:cubicBezTo>
                  <a:cubicBezTo>
                    <a:pt x="513235" y="301618"/>
                    <a:pt x="513179" y="302697"/>
                    <a:pt x="513179" y="303962"/>
                  </a:cubicBezTo>
                  <a:cubicBezTo>
                    <a:pt x="513179" y="305673"/>
                    <a:pt x="513272" y="307087"/>
                    <a:pt x="513458" y="308203"/>
                  </a:cubicBezTo>
                  <a:cubicBezTo>
                    <a:pt x="513644" y="309319"/>
                    <a:pt x="513998" y="310119"/>
                    <a:pt x="514519" y="310603"/>
                  </a:cubicBezTo>
                  <a:cubicBezTo>
                    <a:pt x="515040" y="311087"/>
                    <a:pt x="515728" y="311254"/>
                    <a:pt x="516584" y="311105"/>
                  </a:cubicBezTo>
                  <a:cubicBezTo>
                    <a:pt x="517439" y="310957"/>
                    <a:pt x="518574" y="310510"/>
                    <a:pt x="519988" y="309766"/>
                  </a:cubicBezTo>
                  <a:lnTo>
                    <a:pt x="547893" y="293134"/>
                  </a:lnTo>
                  <a:lnTo>
                    <a:pt x="547893" y="402970"/>
                  </a:lnTo>
                  <a:lnTo>
                    <a:pt x="517756" y="402970"/>
                  </a:lnTo>
                  <a:cubicBezTo>
                    <a:pt x="517160" y="402970"/>
                    <a:pt x="516621" y="403137"/>
                    <a:pt x="516137" y="403472"/>
                  </a:cubicBezTo>
                  <a:cubicBezTo>
                    <a:pt x="515653" y="403807"/>
                    <a:pt x="515244" y="404290"/>
                    <a:pt x="514909" y="404923"/>
                  </a:cubicBezTo>
                  <a:cubicBezTo>
                    <a:pt x="514574" y="405555"/>
                    <a:pt x="514295" y="406355"/>
                    <a:pt x="514072" y="407323"/>
                  </a:cubicBezTo>
                  <a:cubicBezTo>
                    <a:pt x="513849" y="408290"/>
                    <a:pt x="513737" y="409444"/>
                    <a:pt x="513737" y="410783"/>
                  </a:cubicBezTo>
                  <a:cubicBezTo>
                    <a:pt x="513737" y="412197"/>
                    <a:pt x="513849" y="413388"/>
                    <a:pt x="514072" y="414355"/>
                  </a:cubicBezTo>
                  <a:cubicBezTo>
                    <a:pt x="514295" y="415322"/>
                    <a:pt x="514612" y="416104"/>
                    <a:pt x="515021" y="416699"/>
                  </a:cubicBezTo>
                  <a:cubicBezTo>
                    <a:pt x="515430" y="417294"/>
                    <a:pt x="515858" y="417722"/>
                    <a:pt x="516305" y="417983"/>
                  </a:cubicBezTo>
                  <a:cubicBezTo>
                    <a:pt x="516751" y="418243"/>
                    <a:pt x="517235" y="418373"/>
                    <a:pt x="517756" y="418373"/>
                  </a:cubicBezTo>
                  <a:lnTo>
                    <a:pt x="593212" y="418373"/>
                  </a:lnTo>
                  <a:cubicBezTo>
                    <a:pt x="593732" y="418373"/>
                    <a:pt x="594235" y="418243"/>
                    <a:pt x="594718" y="417983"/>
                  </a:cubicBezTo>
                  <a:cubicBezTo>
                    <a:pt x="595202" y="417722"/>
                    <a:pt x="595630" y="417294"/>
                    <a:pt x="596002" y="416699"/>
                  </a:cubicBezTo>
                  <a:cubicBezTo>
                    <a:pt x="596374" y="416104"/>
                    <a:pt x="596672" y="415322"/>
                    <a:pt x="596895" y="414355"/>
                  </a:cubicBezTo>
                  <a:cubicBezTo>
                    <a:pt x="597118" y="413388"/>
                    <a:pt x="597230" y="412197"/>
                    <a:pt x="597230" y="410783"/>
                  </a:cubicBezTo>
                  <a:cubicBezTo>
                    <a:pt x="597230" y="409444"/>
                    <a:pt x="597137" y="408290"/>
                    <a:pt x="596951" y="407323"/>
                  </a:cubicBezTo>
                  <a:cubicBezTo>
                    <a:pt x="596765" y="406355"/>
                    <a:pt x="596504" y="405555"/>
                    <a:pt x="596170" y="404923"/>
                  </a:cubicBezTo>
                  <a:cubicBezTo>
                    <a:pt x="595835" y="404290"/>
                    <a:pt x="595407" y="403807"/>
                    <a:pt x="594886" y="403472"/>
                  </a:cubicBezTo>
                  <a:cubicBezTo>
                    <a:pt x="594365" y="403137"/>
                    <a:pt x="593807" y="402970"/>
                    <a:pt x="593212" y="402970"/>
                  </a:cubicBezTo>
                  <a:lnTo>
                    <a:pt x="567092" y="402970"/>
                  </a:lnTo>
                  <a:lnTo>
                    <a:pt x="567092" y="276056"/>
                  </a:lnTo>
                  <a:cubicBezTo>
                    <a:pt x="567092" y="275610"/>
                    <a:pt x="566981" y="275182"/>
                    <a:pt x="566757" y="274773"/>
                  </a:cubicBezTo>
                  <a:cubicBezTo>
                    <a:pt x="566534" y="274363"/>
                    <a:pt x="566088" y="274029"/>
                    <a:pt x="565418" y="273768"/>
                  </a:cubicBezTo>
                  <a:cubicBezTo>
                    <a:pt x="564748" y="273508"/>
                    <a:pt x="563818" y="273303"/>
                    <a:pt x="562627" y="273154"/>
                  </a:cubicBezTo>
                  <a:cubicBezTo>
                    <a:pt x="561437" y="273005"/>
                    <a:pt x="559948" y="272931"/>
                    <a:pt x="558163" y="272931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33" name="Textfeld 232" hidden="1">
              <a:extLst>
                <a:ext uri="{FF2B5EF4-FFF2-40B4-BE49-F238E27FC236}">
                  <a16:creationId xmlns:a16="http://schemas.microsoft.com/office/drawing/2014/main" id="{BA543950-8793-4D37-85E9-A25E779D3CCE}"/>
                </a:ext>
              </a:extLst>
            </p:cNvPr>
            <p:cNvSpPr txBox="1"/>
            <p:nvPr/>
          </p:nvSpPr>
          <p:spPr>
            <a:xfrm>
              <a:off x="4020218" y="4175324"/>
              <a:ext cx="43473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dirty="0">
                  <a:solidFill>
                    <a:srgbClr val="FF0000"/>
                  </a:solidFill>
                </a:rPr>
                <a:t>A1</a:t>
              </a:r>
            </a:p>
          </p:txBody>
        </p:sp>
      </p:grpSp>
      <p:grpSp>
        <p:nvGrpSpPr>
          <p:cNvPr id="176" name="Gruppieren 175">
            <a:extLst>
              <a:ext uri="{FF2B5EF4-FFF2-40B4-BE49-F238E27FC236}">
                <a16:creationId xmlns:a16="http://schemas.microsoft.com/office/drawing/2014/main" id="{795EBBDB-7BA6-47AA-BB49-C24A37E24BD5}"/>
              </a:ext>
            </a:extLst>
          </p:cNvPr>
          <p:cNvGrpSpPr/>
          <p:nvPr/>
        </p:nvGrpSpPr>
        <p:grpSpPr>
          <a:xfrm>
            <a:off x="1362426" y="3110541"/>
            <a:ext cx="1096857" cy="328944"/>
            <a:chOff x="1327256" y="3110541"/>
            <a:chExt cx="1096857" cy="328944"/>
          </a:xfrm>
        </p:grpSpPr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E85FCFD5-6E8D-4A2B-9871-685043CFEE48}"/>
                </a:ext>
              </a:extLst>
            </p:cNvPr>
            <p:cNvSpPr/>
            <p:nvPr/>
          </p:nvSpPr>
          <p:spPr>
            <a:xfrm rot="10800000">
              <a:off x="1327256" y="3110541"/>
              <a:ext cx="1096857" cy="328944"/>
            </a:xfrm>
            <a:custGeom>
              <a:avLst/>
              <a:gdLst>
                <a:gd name="connsiteX0" fmla="*/ 991720 w 1096857"/>
                <a:gd name="connsiteY0" fmla="*/ 328944 h 328944"/>
                <a:gd name="connsiteX1" fmla="*/ 106269 w 1096857"/>
                <a:gd name="connsiteY1" fmla="*/ 328944 h 328944"/>
                <a:gd name="connsiteX2" fmla="*/ 1132 w 1096857"/>
                <a:gd name="connsiteY2" fmla="*/ 223807 h 328944"/>
                <a:gd name="connsiteX3" fmla="*/ 1132 w 1096857"/>
                <a:gd name="connsiteY3" fmla="*/ 220996 h 328944"/>
                <a:gd name="connsiteX4" fmla="*/ 0 w 1096857"/>
                <a:gd name="connsiteY4" fmla="*/ 220996 h 328944"/>
                <a:gd name="connsiteX5" fmla="*/ 0 w 1096857"/>
                <a:gd name="connsiteY5" fmla="*/ 106697 h 328944"/>
                <a:gd name="connsiteX6" fmla="*/ 198 w 1096857"/>
                <a:gd name="connsiteY6" fmla="*/ 106697 h 328944"/>
                <a:gd name="connsiteX7" fmla="*/ 198 w 1096857"/>
                <a:gd name="connsiteY7" fmla="*/ 105137 h 328944"/>
                <a:gd name="connsiteX8" fmla="*/ 105335 w 1096857"/>
                <a:gd name="connsiteY8" fmla="*/ 0 h 328944"/>
                <a:gd name="connsiteX9" fmla="*/ 990786 w 1096857"/>
                <a:gd name="connsiteY9" fmla="*/ 0 h 328944"/>
                <a:gd name="connsiteX10" fmla="*/ 1095923 w 1096857"/>
                <a:gd name="connsiteY10" fmla="*/ 105137 h 328944"/>
                <a:gd name="connsiteX11" fmla="*/ 1095923 w 1096857"/>
                <a:gd name="connsiteY11" fmla="*/ 121953 h 328944"/>
                <a:gd name="connsiteX12" fmla="*/ 971550 w 1096857"/>
                <a:gd name="connsiteY12" fmla="*/ 121953 h 328944"/>
                <a:gd name="connsiteX13" fmla="*/ 971550 w 1096857"/>
                <a:gd name="connsiteY13" fmla="*/ 206991 h 328944"/>
                <a:gd name="connsiteX14" fmla="*/ 1096857 w 1096857"/>
                <a:gd name="connsiteY14" fmla="*/ 206991 h 328944"/>
                <a:gd name="connsiteX15" fmla="*/ 1096857 w 1096857"/>
                <a:gd name="connsiteY15" fmla="*/ 223807 h 328944"/>
                <a:gd name="connsiteX16" fmla="*/ 991720 w 1096857"/>
                <a:gd name="connsiteY16" fmla="*/ 328944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6857" h="328944">
                  <a:moveTo>
                    <a:pt x="991720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990786" y="0"/>
                  </a:lnTo>
                  <a:cubicBezTo>
                    <a:pt x="1048852" y="0"/>
                    <a:pt x="1095923" y="47071"/>
                    <a:pt x="1095923" y="105137"/>
                  </a:cubicBezTo>
                  <a:lnTo>
                    <a:pt x="1095923" y="121953"/>
                  </a:lnTo>
                  <a:lnTo>
                    <a:pt x="971550" y="121953"/>
                  </a:lnTo>
                  <a:lnTo>
                    <a:pt x="971550" y="206991"/>
                  </a:lnTo>
                  <a:lnTo>
                    <a:pt x="1096857" y="206991"/>
                  </a:lnTo>
                  <a:lnTo>
                    <a:pt x="1096857" y="223807"/>
                  </a:lnTo>
                  <a:cubicBezTo>
                    <a:pt x="1096857" y="281873"/>
                    <a:pt x="1049786" y="328944"/>
                    <a:pt x="991720" y="3289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78" name="Grafik 177">
              <a:hlinkClick r:id="rId4" action="ppaction://hlinksldjump"/>
              <a:extLst>
                <a:ext uri="{FF2B5EF4-FFF2-40B4-BE49-F238E27FC236}">
                  <a16:creationId xmlns:a16="http://schemas.microsoft.com/office/drawing/2014/main" id="{DA918D31-BF12-481E-A122-E07E74D99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07418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179" name="Freihandform: Form 178">
            <a:extLst>
              <a:ext uri="{FF2B5EF4-FFF2-40B4-BE49-F238E27FC236}">
                <a16:creationId xmlns:a16="http://schemas.microsoft.com/office/drawing/2014/main" id="{32DF5CFE-6570-42A6-8F5E-0167B0A76E9E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80" name="Grafik 179">
            <a:extLst>
              <a:ext uri="{FF2B5EF4-FFF2-40B4-BE49-F238E27FC236}">
                <a16:creationId xmlns:a16="http://schemas.microsoft.com/office/drawing/2014/main" id="{8C145B95-F46B-418D-A929-60DB80965D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335" name="Gruppieren 334">
            <a:extLst>
              <a:ext uri="{FF2B5EF4-FFF2-40B4-BE49-F238E27FC236}">
                <a16:creationId xmlns:a16="http://schemas.microsoft.com/office/drawing/2014/main" id="{AC01264A-10B2-4B81-8613-EEA226E71884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sp>
          <p:nvSpPr>
            <p:cNvPr id="339" name="Freihandform: Form 338">
              <a:extLst>
                <a:ext uri="{FF2B5EF4-FFF2-40B4-BE49-F238E27FC236}">
                  <a16:creationId xmlns:a16="http://schemas.microsoft.com/office/drawing/2014/main" id="{29B92FC9-5402-43E9-AEEC-91C475C38C72}"/>
                </a:ext>
              </a:extLst>
            </p:cNvPr>
            <p:cNvSpPr/>
            <p:nvPr/>
          </p:nvSpPr>
          <p:spPr>
            <a:xfrm>
              <a:off x="-2186285" y="0"/>
              <a:ext cx="2510134" cy="6695658"/>
            </a:xfrm>
            <a:custGeom>
              <a:avLst/>
              <a:gdLst>
                <a:gd name="connsiteX0" fmla="*/ 0 w 2510134"/>
                <a:gd name="connsiteY0" fmla="*/ 0 h 6695658"/>
                <a:gd name="connsiteX1" fmla="*/ 2169551 w 2510134"/>
                <a:gd name="connsiteY1" fmla="*/ 0 h 6695658"/>
                <a:gd name="connsiteX2" fmla="*/ 2169551 w 2510134"/>
                <a:gd name="connsiteY2" fmla="*/ 5488702 h 6695658"/>
                <a:gd name="connsiteX3" fmla="*/ 2167258 w 2510134"/>
                <a:gd name="connsiteY3" fmla="*/ 5500060 h 6695658"/>
                <a:gd name="connsiteX4" fmla="*/ 2167258 w 2510134"/>
                <a:gd name="connsiteY4" fmla="*/ 5920607 h 6695658"/>
                <a:gd name="connsiteX5" fmla="*/ 2272395 w 2510134"/>
                <a:gd name="connsiteY5" fmla="*/ 6025744 h 6695658"/>
                <a:gd name="connsiteX6" fmla="*/ 2299052 w 2510134"/>
                <a:gd name="connsiteY6" fmla="*/ 6025744 h 6695658"/>
                <a:gd name="connsiteX7" fmla="*/ 2324125 w 2510134"/>
                <a:gd name="connsiteY7" fmla="*/ 6025744 h 6695658"/>
                <a:gd name="connsiteX8" fmla="*/ 2330064 w 2510134"/>
                <a:gd name="connsiteY8" fmla="*/ 6026943 h 6695658"/>
                <a:gd name="connsiteX9" fmla="*/ 2395835 w 2510134"/>
                <a:gd name="connsiteY9" fmla="*/ 6026943 h 6695658"/>
                <a:gd name="connsiteX10" fmla="*/ 2395835 w 2510134"/>
                <a:gd name="connsiteY10" fmla="*/ 6028124 h 6695658"/>
                <a:gd name="connsiteX11" fmla="*/ 2404997 w 2510134"/>
                <a:gd name="connsiteY11" fmla="*/ 6028124 h 6695658"/>
                <a:gd name="connsiteX12" fmla="*/ 2510134 w 2510134"/>
                <a:gd name="connsiteY12" fmla="*/ 6133261 h 6695658"/>
                <a:gd name="connsiteX13" fmla="*/ 2510134 w 2510134"/>
                <a:gd name="connsiteY13" fmla="*/ 6320068 h 6695658"/>
                <a:gd name="connsiteX14" fmla="*/ 2510122 w 2510134"/>
                <a:gd name="connsiteY14" fmla="*/ 6320068 h 6695658"/>
                <a:gd name="connsiteX15" fmla="*/ 2510122 w 2510134"/>
                <a:gd name="connsiteY15" fmla="*/ 6590078 h 6695658"/>
                <a:gd name="connsiteX16" fmla="*/ 2404985 w 2510134"/>
                <a:gd name="connsiteY16" fmla="*/ 6695215 h 6695658"/>
                <a:gd name="connsiteX17" fmla="*/ 2388505 w 2510134"/>
                <a:gd name="connsiteY17" fmla="*/ 6695215 h 6695658"/>
                <a:gd name="connsiteX18" fmla="*/ 2386310 w 2510134"/>
                <a:gd name="connsiteY18" fmla="*/ 6695658 h 6695658"/>
                <a:gd name="connsiteX19" fmla="*/ 2386310 w 2510134"/>
                <a:gd name="connsiteY19" fmla="*/ 6693692 h 6695658"/>
                <a:gd name="connsiteX20" fmla="*/ 2303388 w 2510134"/>
                <a:gd name="connsiteY20" fmla="*/ 6693692 h 6695658"/>
                <a:gd name="connsiteX21" fmla="*/ 2301124 w 2510134"/>
                <a:gd name="connsiteY21" fmla="*/ 6694149 h 6695658"/>
                <a:gd name="connsiteX22" fmla="*/ 2223640 w 2510134"/>
                <a:gd name="connsiteY22" fmla="*/ 6694149 h 6695658"/>
                <a:gd name="connsiteX23" fmla="*/ 1751564 w 2510134"/>
                <a:gd name="connsiteY23" fmla="*/ 6694149 h 6695658"/>
                <a:gd name="connsiteX24" fmla="*/ 1746771 w 2510134"/>
                <a:gd name="connsiteY24" fmla="*/ 6695613 h 6695658"/>
                <a:gd name="connsiteX25" fmla="*/ 1436568 w 2510134"/>
                <a:gd name="connsiteY25" fmla="*/ 6695613 h 6695658"/>
                <a:gd name="connsiteX26" fmla="*/ 1329378 w 2510134"/>
                <a:gd name="connsiteY26" fmla="*/ 6695613 h 6695658"/>
                <a:gd name="connsiteX27" fmla="*/ 104036 w 2510134"/>
                <a:gd name="connsiteY27" fmla="*/ 6695613 h 6695658"/>
                <a:gd name="connsiteX28" fmla="*/ 96240 w 2510134"/>
                <a:gd name="connsiteY28" fmla="*/ 6694039 h 6695658"/>
                <a:gd name="connsiteX29" fmla="*/ 2760 w 2510134"/>
                <a:gd name="connsiteY29" fmla="*/ 6694039 h 6695658"/>
                <a:gd name="connsiteX30" fmla="*/ 2760 w 2510134"/>
                <a:gd name="connsiteY30" fmla="*/ 6597749 h 6695658"/>
                <a:gd name="connsiteX31" fmla="*/ 1897 w 2510134"/>
                <a:gd name="connsiteY31" fmla="*/ 6593474 h 6695658"/>
                <a:gd name="connsiteX32" fmla="*/ 1897 w 2510134"/>
                <a:gd name="connsiteY32" fmla="*/ 6224153 h 6695658"/>
                <a:gd name="connsiteX33" fmla="*/ 0 w 2510134"/>
                <a:gd name="connsiteY33" fmla="*/ 6224153 h 669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10134" h="6695658">
                  <a:moveTo>
                    <a:pt x="0" y="0"/>
                  </a:moveTo>
                  <a:lnTo>
                    <a:pt x="2169551" y="0"/>
                  </a:lnTo>
                  <a:lnTo>
                    <a:pt x="2169551" y="5488702"/>
                  </a:lnTo>
                  <a:lnTo>
                    <a:pt x="2167258" y="5500060"/>
                  </a:lnTo>
                  <a:lnTo>
                    <a:pt x="2167258" y="5920607"/>
                  </a:lnTo>
                  <a:cubicBezTo>
                    <a:pt x="2167258" y="5978673"/>
                    <a:pt x="2214329" y="6025744"/>
                    <a:pt x="2272395" y="6025744"/>
                  </a:cubicBezTo>
                  <a:lnTo>
                    <a:pt x="2299052" y="6025744"/>
                  </a:lnTo>
                  <a:lnTo>
                    <a:pt x="2324125" y="6025744"/>
                  </a:lnTo>
                  <a:lnTo>
                    <a:pt x="2330064" y="6026943"/>
                  </a:lnTo>
                  <a:lnTo>
                    <a:pt x="2395835" y="6026943"/>
                  </a:lnTo>
                  <a:lnTo>
                    <a:pt x="2395835" y="6028124"/>
                  </a:lnTo>
                  <a:lnTo>
                    <a:pt x="2404997" y="6028124"/>
                  </a:lnTo>
                  <a:cubicBezTo>
                    <a:pt x="2463063" y="6028124"/>
                    <a:pt x="2510134" y="6075195"/>
                    <a:pt x="2510134" y="6133261"/>
                  </a:cubicBezTo>
                  <a:lnTo>
                    <a:pt x="2510134" y="6320068"/>
                  </a:lnTo>
                  <a:lnTo>
                    <a:pt x="2510122" y="6320068"/>
                  </a:lnTo>
                  <a:lnTo>
                    <a:pt x="2510122" y="6590078"/>
                  </a:lnTo>
                  <a:cubicBezTo>
                    <a:pt x="2510122" y="6648144"/>
                    <a:pt x="2463051" y="6695215"/>
                    <a:pt x="2404985" y="6695215"/>
                  </a:cubicBezTo>
                  <a:lnTo>
                    <a:pt x="2388505" y="6695215"/>
                  </a:lnTo>
                  <a:lnTo>
                    <a:pt x="2386310" y="6695658"/>
                  </a:lnTo>
                  <a:lnTo>
                    <a:pt x="2386310" y="6693692"/>
                  </a:lnTo>
                  <a:lnTo>
                    <a:pt x="2303388" y="6693692"/>
                  </a:lnTo>
                  <a:lnTo>
                    <a:pt x="2301124" y="6694149"/>
                  </a:lnTo>
                  <a:lnTo>
                    <a:pt x="2223640" y="6694149"/>
                  </a:lnTo>
                  <a:lnTo>
                    <a:pt x="1751564" y="6694149"/>
                  </a:lnTo>
                  <a:lnTo>
                    <a:pt x="1746771" y="6695613"/>
                  </a:lnTo>
                  <a:lnTo>
                    <a:pt x="1436568" y="6695613"/>
                  </a:lnTo>
                  <a:lnTo>
                    <a:pt x="1329378" y="6695613"/>
                  </a:lnTo>
                  <a:lnTo>
                    <a:pt x="104036" y="6695613"/>
                  </a:lnTo>
                  <a:lnTo>
                    <a:pt x="96240" y="6694039"/>
                  </a:lnTo>
                  <a:lnTo>
                    <a:pt x="2760" y="6694039"/>
                  </a:lnTo>
                  <a:lnTo>
                    <a:pt x="2760" y="6597749"/>
                  </a:lnTo>
                  <a:lnTo>
                    <a:pt x="1897" y="6593474"/>
                  </a:lnTo>
                  <a:lnTo>
                    <a:pt x="1897" y="6224153"/>
                  </a:lnTo>
                  <a:lnTo>
                    <a:pt x="0" y="6224153"/>
                  </a:lnTo>
                  <a:close/>
                </a:path>
              </a:pathLst>
            </a:cu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40" name="Gruppieren 339">
              <a:extLst>
                <a:ext uri="{FF2B5EF4-FFF2-40B4-BE49-F238E27FC236}">
                  <a16:creationId xmlns:a16="http://schemas.microsoft.com/office/drawing/2014/main" id="{C77972D9-F3FA-4E55-9BBA-2B85E7CE910E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341" name="Grafik 340">
                <a:extLst>
                  <a:ext uri="{FF2B5EF4-FFF2-40B4-BE49-F238E27FC236}">
                    <a16:creationId xmlns:a16="http://schemas.microsoft.com/office/drawing/2014/main" id="{7D25C278-4F05-4998-8BE0-985B6E799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342" name="Kreuz 341">
                <a:extLst>
                  <a:ext uri="{FF2B5EF4-FFF2-40B4-BE49-F238E27FC236}">
                    <a16:creationId xmlns:a16="http://schemas.microsoft.com/office/drawing/2014/main" id="{D78896C6-8617-4FBD-A165-3B96BCA3121C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37" name="Freihandform: Form 336">
            <a:extLst>
              <a:ext uri="{FF2B5EF4-FFF2-40B4-BE49-F238E27FC236}">
                <a16:creationId xmlns:a16="http://schemas.microsoft.com/office/drawing/2014/main" id="{5A106562-ED7C-4C05-8C52-944A4FD553DD}"/>
              </a:ext>
            </a:extLst>
          </p:cNvPr>
          <p:cNvSpPr/>
          <p:nvPr/>
        </p:nvSpPr>
        <p:spPr>
          <a:xfrm>
            <a:off x="-16411" y="-12700"/>
            <a:ext cx="2490316" cy="6674644"/>
          </a:xfrm>
          <a:custGeom>
            <a:avLst/>
            <a:gdLst>
              <a:gd name="connsiteX0" fmla="*/ 0 w 2490316"/>
              <a:gd name="connsiteY0" fmla="*/ 0 h 6674644"/>
              <a:gd name="connsiteX1" fmla="*/ 2145552 w 2490316"/>
              <a:gd name="connsiteY1" fmla="*/ 0 h 6674644"/>
              <a:gd name="connsiteX2" fmla="*/ 2145552 w 2490316"/>
              <a:gd name="connsiteY2" fmla="*/ 5821987 h 6674644"/>
              <a:gd name="connsiteX3" fmla="*/ 2145164 w 2490316"/>
              <a:gd name="connsiteY3" fmla="*/ 5823909 h 6674644"/>
              <a:gd name="connsiteX4" fmla="*/ 2145164 w 2490316"/>
              <a:gd name="connsiteY4" fmla="*/ 6244456 h 6674644"/>
              <a:gd name="connsiteX5" fmla="*/ 2209377 w 2490316"/>
              <a:gd name="connsiteY5" fmla="*/ 6341331 h 6674644"/>
              <a:gd name="connsiteX6" fmla="*/ 2232366 w 2490316"/>
              <a:gd name="connsiteY6" fmla="*/ 6345972 h 6674644"/>
              <a:gd name="connsiteX7" fmla="*/ 2232366 w 2490316"/>
              <a:gd name="connsiteY7" fmla="*/ 6348412 h 6674644"/>
              <a:gd name="connsiteX8" fmla="*/ 2366525 w 2490316"/>
              <a:gd name="connsiteY8" fmla="*/ 6348412 h 6674644"/>
              <a:gd name="connsiteX9" fmla="*/ 2366525 w 2490316"/>
              <a:gd name="connsiteY9" fmla="*/ 6349594 h 6674644"/>
              <a:gd name="connsiteX10" fmla="*/ 2384222 w 2490316"/>
              <a:gd name="connsiteY10" fmla="*/ 6349594 h 6674644"/>
              <a:gd name="connsiteX11" fmla="*/ 2489359 w 2490316"/>
              <a:gd name="connsiteY11" fmla="*/ 6454731 h 6674644"/>
              <a:gd name="connsiteX12" fmla="*/ 2489359 w 2490316"/>
              <a:gd name="connsiteY12" fmla="*/ 6475378 h 6674644"/>
              <a:gd name="connsiteX13" fmla="*/ 2490316 w 2490316"/>
              <a:gd name="connsiteY13" fmla="*/ 6475378 h 6674644"/>
              <a:gd name="connsiteX14" fmla="*/ 2490316 w 2490316"/>
              <a:gd name="connsiteY14" fmla="*/ 6569462 h 6674644"/>
              <a:gd name="connsiteX15" fmla="*/ 2385179 w 2490316"/>
              <a:gd name="connsiteY15" fmla="*/ 6674599 h 6674644"/>
              <a:gd name="connsiteX16" fmla="*/ 2366525 w 2490316"/>
              <a:gd name="connsiteY16" fmla="*/ 6674599 h 6674644"/>
              <a:gd name="connsiteX17" fmla="*/ 2366525 w 2490316"/>
              <a:gd name="connsiteY17" fmla="*/ 6674644 h 6674644"/>
              <a:gd name="connsiteX18" fmla="*/ 2087378 w 2490316"/>
              <a:gd name="connsiteY18" fmla="*/ 6674644 h 6674644"/>
              <a:gd name="connsiteX19" fmla="*/ 2087378 w 2490316"/>
              <a:gd name="connsiteY19" fmla="*/ 6674598 h 6674644"/>
              <a:gd name="connsiteX20" fmla="*/ 1419873 w 2490316"/>
              <a:gd name="connsiteY20" fmla="*/ 6674598 h 6674644"/>
              <a:gd name="connsiteX21" fmla="*/ 1412295 w 2490316"/>
              <a:gd name="connsiteY21" fmla="*/ 6673068 h 6674644"/>
              <a:gd name="connsiteX22" fmla="*/ 0 w 2490316"/>
              <a:gd name="connsiteY22" fmla="*/ 6673068 h 667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90316" h="6674644">
                <a:moveTo>
                  <a:pt x="0" y="0"/>
                </a:moveTo>
                <a:lnTo>
                  <a:pt x="2145552" y="0"/>
                </a:lnTo>
                <a:lnTo>
                  <a:pt x="2145552" y="5821987"/>
                </a:lnTo>
                <a:lnTo>
                  <a:pt x="2145164" y="5823909"/>
                </a:lnTo>
                <a:lnTo>
                  <a:pt x="2145164" y="6244456"/>
                </a:lnTo>
                <a:cubicBezTo>
                  <a:pt x="2145164" y="6288006"/>
                  <a:pt x="2171642" y="6325371"/>
                  <a:pt x="2209377" y="6341331"/>
                </a:cubicBezTo>
                <a:lnTo>
                  <a:pt x="2232366" y="6345972"/>
                </a:lnTo>
                <a:lnTo>
                  <a:pt x="2232366" y="6348412"/>
                </a:lnTo>
                <a:lnTo>
                  <a:pt x="2366525" y="6348412"/>
                </a:lnTo>
                <a:lnTo>
                  <a:pt x="2366525" y="6349594"/>
                </a:lnTo>
                <a:lnTo>
                  <a:pt x="2384222" y="6349594"/>
                </a:lnTo>
                <a:cubicBezTo>
                  <a:pt x="2442288" y="6349594"/>
                  <a:pt x="2489359" y="6396665"/>
                  <a:pt x="2489359" y="6454731"/>
                </a:cubicBezTo>
                <a:lnTo>
                  <a:pt x="2489359" y="6475378"/>
                </a:lnTo>
                <a:lnTo>
                  <a:pt x="2490316" y="6475378"/>
                </a:lnTo>
                <a:lnTo>
                  <a:pt x="2490316" y="6569462"/>
                </a:lnTo>
                <a:cubicBezTo>
                  <a:pt x="2490316" y="6627528"/>
                  <a:pt x="2443245" y="6674599"/>
                  <a:pt x="2385179" y="6674599"/>
                </a:cubicBezTo>
                <a:lnTo>
                  <a:pt x="2366525" y="6674599"/>
                </a:lnTo>
                <a:lnTo>
                  <a:pt x="2366525" y="6674644"/>
                </a:lnTo>
                <a:lnTo>
                  <a:pt x="2087378" y="6674644"/>
                </a:lnTo>
                <a:lnTo>
                  <a:pt x="2087378" y="6674598"/>
                </a:lnTo>
                <a:lnTo>
                  <a:pt x="1419873" y="6674598"/>
                </a:lnTo>
                <a:lnTo>
                  <a:pt x="1412295" y="6673068"/>
                </a:lnTo>
                <a:lnTo>
                  <a:pt x="0" y="6673068"/>
                </a:lnTo>
                <a:close/>
              </a:path>
            </a:pathLst>
          </a:custGeom>
          <a:solidFill>
            <a:srgbClr val="062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38" name="Grafik 337">
            <a:hlinkClick r:id="rId11" action="ppaction://hlinksldjump"/>
            <a:extLst>
              <a:ext uri="{FF2B5EF4-FFF2-40B4-BE49-F238E27FC236}">
                <a16:creationId xmlns:a16="http://schemas.microsoft.com/office/drawing/2014/main" id="{ABF37A78-94B1-400D-A3A9-8B87D3694F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2226649" y="6414041"/>
            <a:ext cx="173162" cy="173162"/>
          </a:xfrm>
          <a:prstGeom prst="rect">
            <a:avLst/>
          </a:prstGeom>
        </p:spPr>
      </p:pic>
      <p:pic>
        <p:nvPicPr>
          <p:cNvPr id="188" name="Grafik 187">
            <a:extLst>
              <a:ext uri="{FF2B5EF4-FFF2-40B4-BE49-F238E27FC236}">
                <a16:creationId xmlns:a16="http://schemas.microsoft.com/office/drawing/2014/main" id="{7E080F0A-6487-4810-B9E0-2F6E889BAF2B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198" name="Textfeld 197">
            <a:extLst>
              <a:ext uri="{FF2B5EF4-FFF2-40B4-BE49-F238E27FC236}">
                <a16:creationId xmlns:a16="http://schemas.microsoft.com/office/drawing/2014/main" id="{835B6DDA-AC7A-416E-970C-CFA2CE954122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sp>
        <p:nvSpPr>
          <p:cNvPr id="199" name="Flussdiagramm: Alternativer Prozess 198">
            <a:extLst>
              <a:ext uri="{FF2B5EF4-FFF2-40B4-BE49-F238E27FC236}">
                <a16:creationId xmlns:a16="http://schemas.microsoft.com/office/drawing/2014/main" id="{A4825E8A-D253-4B8A-8372-8262949D7B1B}"/>
              </a:ext>
            </a:extLst>
          </p:cNvPr>
          <p:cNvSpPr/>
          <p:nvPr/>
        </p:nvSpPr>
        <p:spPr>
          <a:xfrm>
            <a:off x="224092" y="6248171"/>
            <a:ext cx="1655036" cy="8845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122B4C"/>
                </a:solidFill>
              </a:rPr>
              <a:t>FRONT</a:t>
            </a:r>
          </a:p>
        </p:txBody>
      </p:sp>
      <p:sp>
        <p:nvSpPr>
          <p:cNvPr id="184" name="Textfeld 183" hidden="1">
            <a:extLst>
              <a:ext uri="{FF2B5EF4-FFF2-40B4-BE49-F238E27FC236}">
                <a16:creationId xmlns:a16="http://schemas.microsoft.com/office/drawing/2014/main" id="{553F6577-AE2E-45EA-84BA-C85330E3F140}"/>
              </a:ext>
            </a:extLst>
          </p:cNvPr>
          <p:cNvSpPr txBox="1"/>
          <p:nvPr/>
        </p:nvSpPr>
        <p:spPr>
          <a:xfrm>
            <a:off x="5752499" y="27623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A1</a:t>
            </a:r>
          </a:p>
        </p:txBody>
      </p:sp>
      <p:sp>
        <p:nvSpPr>
          <p:cNvPr id="382" name="Textfeld 381" hidden="1">
            <a:extLst>
              <a:ext uri="{FF2B5EF4-FFF2-40B4-BE49-F238E27FC236}">
                <a16:creationId xmlns:a16="http://schemas.microsoft.com/office/drawing/2014/main" id="{2AC7D018-8A1D-443E-A1F9-9FEAD726CD84}"/>
              </a:ext>
            </a:extLst>
          </p:cNvPr>
          <p:cNvSpPr txBox="1"/>
          <p:nvPr/>
        </p:nvSpPr>
        <p:spPr>
          <a:xfrm>
            <a:off x="9469039" y="280754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A1</a:t>
            </a:r>
          </a:p>
        </p:txBody>
      </p:sp>
      <p:sp>
        <p:nvSpPr>
          <p:cNvPr id="351" name="Freihandform 350">
            <a:extLst>
              <a:ext uri="{FF2B5EF4-FFF2-40B4-BE49-F238E27FC236}">
                <a16:creationId xmlns:a16="http://schemas.microsoft.com/office/drawing/2014/main" id="{55ECD611-2195-3044-8BF8-AB88A6EF5E0B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grpSp>
        <p:nvGrpSpPr>
          <p:cNvPr id="254" name="Gruppieren 253">
            <a:extLst>
              <a:ext uri="{FF2B5EF4-FFF2-40B4-BE49-F238E27FC236}">
                <a16:creationId xmlns:a16="http://schemas.microsoft.com/office/drawing/2014/main" id="{2C1162D3-E8EB-41A7-9E54-8A99D7358513}"/>
              </a:ext>
            </a:extLst>
          </p:cNvPr>
          <p:cNvGrpSpPr/>
          <p:nvPr/>
        </p:nvGrpSpPr>
        <p:grpSpPr>
          <a:xfrm>
            <a:off x="99883" y="5112261"/>
            <a:ext cx="1815256" cy="1057966"/>
            <a:chOff x="99883" y="5112261"/>
            <a:chExt cx="1815256" cy="1057966"/>
          </a:xfrm>
        </p:grpSpPr>
        <p:sp>
          <p:nvSpPr>
            <p:cNvPr id="255" name="Rechteck: abgerundete Ecken 254">
              <a:hlinkClick r:id="rId16" action="ppaction://hlinksldjump"/>
              <a:extLst>
                <a:ext uri="{FF2B5EF4-FFF2-40B4-BE49-F238E27FC236}">
                  <a16:creationId xmlns:a16="http://schemas.microsoft.com/office/drawing/2014/main" id="{C5F242BC-B4F8-4553-A75E-80A27A8E8F4E}"/>
                </a:ext>
              </a:extLst>
            </p:cNvPr>
            <p:cNvSpPr/>
            <p:nvPr/>
          </p:nvSpPr>
          <p:spPr>
            <a:xfrm>
              <a:off x="1449591" y="6032007"/>
              <a:ext cx="136698" cy="124328"/>
            </a:xfrm>
            <a:prstGeom prst="roundRect">
              <a:avLst/>
            </a:prstGeom>
            <a:solidFill>
              <a:srgbClr val="92D0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roid"/>
              </a:endParaRPr>
            </a:p>
          </p:txBody>
        </p:sp>
        <p:pic>
          <p:nvPicPr>
            <p:cNvPr id="256" name="Grafik 255">
              <a:extLst>
                <a:ext uri="{FF2B5EF4-FFF2-40B4-BE49-F238E27FC236}">
                  <a16:creationId xmlns:a16="http://schemas.microsoft.com/office/drawing/2014/main" id="{716B8666-4E66-4BDA-8A44-3817984E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471952" y="6047213"/>
              <a:ext cx="91222" cy="91222"/>
            </a:xfrm>
            <a:prstGeom prst="rect">
              <a:avLst/>
            </a:prstGeom>
          </p:spPr>
        </p:pic>
        <p:grpSp>
          <p:nvGrpSpPr>
            <p:cNvPr id="311" name="Gruppieren 310">
              <a:extLst>
                <a:ext uri="{FF2B5EF4-FFF2-40B4-BE49-F238E27FC236}">
                  <a16:creationId xmlns:a16="http://schemas.microsoft.com/office/drawing/2014/main" id="{732B640F-D00C-4FFF-83AF-268504CF286C}"/>
                </a:ext>
              </a:extLst>
            </p:cNvPr>
            <p:cNvGrpSpPr/>
            <p:nvPr/>
          </p:nvGrpSpPr>
          <p:grpSpPr>
            <a:xfrm>
              <a:off x="99883" y="5112261"/>
              <a:ext cx="1815256" cy="1057966"/>
              <a:chOff x="99883" y="5112261"/>
              <a:chExt cx="1815256" cy="1057966"/>
            </a:xfrm>
          </p:grpSpPr>
          <p:sp>
            <p:nvSpPr>
              <p:cNvPr id="312" name="Textfeld 311">
                <a:extLst>
                  <a:ext uri="{FF2B5EF4-FFF2-40B4-BE49-F238E27FC236}">
                    <a16:creationId xmlns:a16="http://schemas.microsoft.com/office/drawing/2014/main" id="{9C2B5183-1BDA-4BBC-8051-7D81A951EF2D}"/>
                  </a:ext>
                </a:extLst>
              </p:cNvPr>
              <p:cNvSpPr txBox="1"/>
              <p:nvPr/>
            </p:nvSpPr>
            <p:spPr>
              <a:xfrm>
                <a:off x="109190" y="5311160"/>
                <a:ext cx="210314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E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313" name="Textfeld 312">
                <a:extLst>
                  <a:ext uri="{FF2B5EF4-FFF2-40B4-BE49-F238E27FC236}">
                    <a16:creationId xmlns:a16="http://schemas.microsoft.com/office/drawing/2014/main" id="{7113589A-DB15-4996-934F-43C4D481AEAE}"/>
                  </a:ext>
                </a:extLst>
              </p:cNvPr>
              <p:cNvSpPr txBox="1"/>
              <p:nvPr/>
            </p:nvSpPr>
            <p:spPr>
              <a:xfrm>
                <a:off x="107561" y="5486565"/>
                <a:ext cx="216726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D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392" name="Textfeld 391">
                <a:extLst>
                  <a:ext uri="{FF2B5EF4-FFF2-40B4-BE49-F238E27FC236}">
                    <a16:creationId xmlns:a16="http://schemas.microsoft.com/office/drawing/2014/main" id="{4CA9BBE4-28C2-4089-9675-8B47297628E9}"/>
                  </a:ext>
                </a:extLst>
              </p:cNvPr>
              <p:cNvSpPr txBox="1"/>
              <p:nvPr/>
            </p:nvSpPr>
            <p:spPr>
              <a:xfrm>
                <a:off x="180041" y="5667155"/>
                <a:ext cx="57441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C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393" name="Textfeld 392">
                <a:extLst>
                  <a:ext uri="{FF2B5EF4-FFF2-40B4-BE49-F238E27FC236}">
                    <a16:creationId xmlns:a16="http://schemas.microsoft.com/office/drawing/2014/main" id="{BCC1D2AE-6888-43E3-9456-F520E2C6749F}"/>
                  </a:ext>
                </a:extLst>
              </p:cNvPr>
              <p:cNvSpPr txBox="1"/>
              <p:nvPr/>
            </p:nvSpPr>
            <p:spPr>
              <a:xfrm>
                <a:off x="99883" y="6016339"/>
                <a:ext cx="215122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A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394" name="Textfeld 393">
                <a:extLst>
                  <a:ext uri="{FF2B5EF4-FFF2-40B4-BE49-F238E27FC236}">
                    <a16:creationId xmlns:a16="http://schemas.microsoft.com/office/drawing/2014/main" id="{253DB990-5BD0-4EBA-B73A-962B1C308AC3}"/>
                  </a:ext>
                </a:extLst>
              </p:cNvPr>
              <p:cNvSpPr txBox="1"/>
              <p:nvPr/>
            </p:nvSpPr>
            <p:spPr>
              <a:xfrm>
                <a:off x="185613" y="5841643"/>
                <a:ext cx="44767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B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395" name="Textfeld 394">
                <a:extLst>
                  <a:ext uri="{FF2B5EF4-FFF2-40B4-BE49-F238E27FC236}">
                    <a16:creationId xmlns:a16="http://schemas.microsoft.com/office/drawing/2014/main" id="{D387E586-89F3-41AB-BCE2-366301CA4814}"/>
                  </a:ext>
                </a:extLst>
              </p:cNvPr>
              <p:cNvSpPr txBox="1"/>
              <p:nvPr/>
            </p:nvSpPr>
            <p:spPr>
              <a:xfrm>
                <a:off x="109042" y="5140206"/>
                <a:ext cx="208710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F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grpSp>
            <p:nvGrpSpPr>
              <p:cNvPr id="396" name="Gruppieren 395">
                <a:extLst>
                  <a:ext uri="{FF2B5EF4-FFF2-40B4-BE49-F238E27FC236}">
                    <a16:creationId xmlns:a16="http://schemas.microsoft.com/office/drawing/2014/main" id="{D9F96107-EE87-4D53-ADDF-0D6639B8B576}"/>
                  </a:ext>
                </a:extLst>
              </p:cNvPr>
              <p:cNvGrpSpPr/>
              <p:nvPr/>
            </p:nvGrpSpPr>
            <p:grpSpPr>
              <a:xfrm>
                <a:off x="247411" y="5149805"/>
                <a:ext cx="1489527" cy="1007011"/>
                <a:chOff x="247411" y="5149805"/>
                <a:chExt cx="1489527" cy="1007011"/>
              </a:xfrm>
            </p:grpSpPr>
            <p:grpSp>
              <p:nvGrpSpPr>
                <p:cNvPr id="401" name="Gruppieren 400">
                  <a:extLst>
                    <a:ext uri="{FF2B5EF4-FFF2-40B4-BE49-F238E27FC236}">
                      <a16:creationId xmlns:a16="http://schemas.microsoft.com/office/drawing/2014/main" id="{A3707CDA-A28A-423E-A926-4AA50AABFE8D}"/>
                    </a:ext>
                  </a:extLst>
                </p:cNvPr>
                <p:cNvGrpSpPr/>
                <p:nvPr/>
              </p:nvGrpSpPr>
              <p:grpSpPr>
                <a:xfrm>
                  <a:off x="549412" y="5320759"/>
                  <a:ext cx="1186244" cy="124809"/>
                  <a:chOff x="3306600" y="3315319"/>
                  <a:chExt cx="6462055" cy="679894"/>
                </a:xfrm>
                <a:solidFill>
                  <a:srgbClr val="6780A2"/>
                </a:solidFill>
              </p:grpSpPr>
              <p:grpSp>
                <p:nvGrpSpPr>
                  <p:cNvPr id="457" name="Gruppieren 456">
                    <a:extLst>
                      <a:ext uri="{FF2B5EF4-FFF2-40B4-BE49-F238E27FC236}">
                        <a16:creationId xmlns:a16="http://schemas.microsoft.com/office/drawing/2014/main" id="{E288D30A-EC76-4C44-B094-159A7684E2D1}"/>
                      </a:ext>
                    </a:extLst>
                  </p:cNvPr>
                  <p:cNvGrpSpPr/>
                  <p:nvPr/>
                </p:nvGrpSpPr>
                <p:grpSpPr>
                  <a:xfrm>
                    <a:off x="3306600" y="3315319"/>
                    <a:ext cx="5645861" cy="679894"/>
                    <a:chOff x="3282727" y="4148261"/>
                    <a:chExt cx="5645861" cy="679894"/>
                  </a:xfrm>
                  <a:grpFill/>
                </p:grpSpPr>
                <p:sp>
                  <p:nvSpPr>
                    <p:cNvPr id="459" name="Rechteck: abgerundete Ecken 458">
                      <a:extLst>
                        <a:ext uri="{FF2B5EF4-FFF2-40B4-BE49-F238E27FC236}">
                          <a16:creationId xmlns:a16="http://schemas.microsoft.com/office/drawing/2014/main" id="{48D75E69-EC38-4209-92DB-4DA5236DC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0" name="Rechteck: abgerundete Ecken 459">
                      <a:extLst>
                        <a:ext uri="{FF2B5EF4-FFF2-40B4-BE49-F238E27FC236}">
                          <a16:creationId xmlns:a16="http://schemas.microsoft.com/office/drawing/2014/main" id="{9FE56274-5A2D-46C5-A878-B588A62188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1" name="Rechteck: abgerundete Ecken 460">
                      <a:extLst>
                        <a:ext uri="{FF2B5EF4-FFF2-40B4-BE49-F238E27FC236}">
                          <a16:creationId xmlns:a16="http://schemas.microsoft.com/office/drawing/2014/main" id="{1FAF44F8-DC48-4097-8B43-4E4C4FB7EC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2" name="Rechteck: abgerundete Ecken 461">
                      <a:extLst>
                        <a:ext uri="{FF2B5EF4-FFF2-40B4-BE49-F238E27FC236}">
                          <a16:creationId xmlns:a16="http://schemas.microsoft.com/office/drawing/2014/main" id="{69A92127-27E8-4D74-841F-02BACFB4C2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3" name="Rechteck: abgerundete Ecken 462">
                      <a:extLst>
                        <a:ext uri="{FF2B5EF4-FFF2-40B4-BE49-F238E27FC236}">
                          <a16:creationId xmlns:a16="http://schemas.microsoft.com/office/drawing/2014/main" id="{CC7EA727-E992-4BA5-AF56-45D5989D14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4" name="Rechteck: abgerundete Ecken 463">
                      <a:extLst>
                        <a:ext uri="{FF2B5EF4-FFF2-40B4-BE49-F238E27FC236}">
                          <a16:creationId xmlns:a16="http://schemas.microsoft.com/office/drawing/2014/main" id="{F773A3C3-8EB8-4553-9983-BAA743F508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5" name="Rechteck: abgerundete Ecken 464">
                      <a:extLst>
                        <a:ext uri="{FF2B5EF4-FFF2-40B4-BE49-F238E27FC236}">
                          <a16:creationId xmlns:a16="http://schemas.microsoft.com/office/drawing/2014/main" id="{0AF31D95-EB8D-4381-A0DA-0C745D2A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458" name="Rechteck: abgerundete Ecken 457">
                    <a:extLst>
                      <a:ext uri="{FF2B5EF4-FFF2-40B4-BE49-F238E27FC236}">
                        <a16:creationId xmlns:a16="http://schemas.microsoft.com/office/drawing/2014/main" id="{248E49A8-5242-416F-82EF-C76F7F3DDFE5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402" name="Gruppieren 401">
                  <a:extLst>
                    <a:ext uri="{FF2B5EF4-FFF2-40B4-BE49-F238E27FC236}">
                      <a16:creationId xmlns:a16="http://schemas.microsoft.com/office/drawing/2014/main" id="{56F67754-FA73-4FA6-B8A3-ACAD2C7BA9FC}"/>
                    </a:ext>
                  </a:extLst>
                </p:cNvPr>
                <p:cNvGrpSpPr/>
                <p:nvPr/>
              </p:nvGrpSpPr>
              <p:grpSpPr>
                <a:xfrm>
                  <a:off x="248939" y="5499078"/>
                  <a:ext cx="1487999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446" name="Gruppieren 445">
                    <a:extLst>
                      <a:ext uri="{FF2B5EF4-FFF2-40B4-BE49-F238E27FC236}">
                        <a16:creationId xmlns:a16="http://schemas.microsoft.com/office/drawing/2014/main" id="{6DC4DF74-A9BD-4185-9F0C-5A57041532CB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448" name="Rechteck: abgerundete Ecken 447">
                      <a:extLst>
                        <a:ext uri="{FF2B5EF4-FFF2-40B4-BE49-F238E27FC236}">
                          <a16:creationId xmlns:a16="http://schemas.microsoft.com/office/drawing/2014/main" id="{70A29F8A-6B44-4F95-A806-1EDFFBDD6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9" name="Rechteck: abgerundete Ecken 448">
                      <a:extLst>
                        <a:ext uri="{FF2B5EF4-FFF2-40B4-BE49-F238E27FC236}">
                          <a16:creationId xmlns:a16="http://schemas.microsoft.com/office/drawing/2014/main" id="{2B9D65B4-4D5C-409B-B910-59B77F753C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0" name="Rechteck: abgerundete Ecken 449">
                      <a:extLst>
                        <a:ext uri="{FF2B5EF4-FFF2-40B4-BE49-F238E27FC236}">
                          <a16:creationId xmlns:a16="http://schemas.microsoft.com/office/drawing/2014/main" id="{F78C17DD-90EC-40CD-AA24-0F6390491A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1" name="Rechteck: abgerundete Ecken 450">
                      <a:extLst>
                        <a:ext uri="{FF2B5EF4-FFF2-40B4-BE49-F238E27FC236}">
                          <a16:creationId xmlns:a16="http://schemas.microsoft.com/office/drawing/2014/main" id="{BDDC34AE-CFA1-4452-8439-E6433C0A6E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2" name="Rechteck: abgerundete Ecken 451">
                      <a:extLst>
                        <a:ext uri="{FF2B5EF4-FFF2-40B4-BE49-F238E27FC236}">
                          <a16:creationId xmlns:a16="http://schemas.microsoft.com/office/drawing/2014/main" id="{B0D14255-8D71-40E2-8389-7ED807FF2C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3" name="Rechteck: abgerundete Ecken 452">
                      <a:extLst>
                        <a:ext uri="{FF2B5EF4-FFF2-40B4-BE49-F238E27FC236}">
                          <a16:creationId xmlns:a16="http://schemas.microsoft.com/office/drawing/2014/main" id="{830C6475-27AA-4D6D-B3A0-DEB1EA1FAA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4" name="Rechteck: abgerundete Ecken 453">
                      <a:extLst>
                        <a:ext uri="{FF2B5EF4-FFF2-40B4-BE49-F238E27FC236}">
                          <a16:creationId xmlns:a16="http://schemas.microsoft.com/office/drawing/2014/main" id="{1BB75571-340D-40F0-BE90-570AD00678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5" name="Rechteck: abgerundete Ecken 454">
                      <a:extLst>
                        <a:ext uri="{FF2B5EF4-FFF2-40B4-BE49-F238E27FC236}">
                          <a16:creationId xmlns:a16="http://schemas.microsoft.com/office/drawing/2014/main" id="{5458F70E-75FA-4FBD-B79B-8AD3A584B8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6" name="Rechteck: abgerundete Ecken 455">
                      <a:extLst>
                        <a:ext uri="{FF2B5EF4-FFF2-40B4-BE49-F238E27FC236}">
                          <a16:creationId xmlns:a16="http://schemas.microsoft.com/office/drawing/2014/main" id="{527D627E-B601-4DA1-8E46-C6702309B8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447" name="Rechteck: abgerundete Ecken 446">
                    <a:extLst>
                      <a:ext uri="{FF2B5EF4-FFF2-40B4-BE49-F238E27FC236}">
                        <a16:creationId xmlns:a16="http://schemas.microsoft.com/office/drawing/2014/main" id="{78CA0183-9CB8-4F2D-A176-E956550B1452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403" name="Gruppieren 402">
                  <a:extLst>
                    <a:ext uri="{FF2B5EF4-FFF2-40B4-BE49-F238E27FC236}">
                      <a16:creationId xmlns:a16="http://schemas.microsoft.com/office/drawing/2014/main" id="{E36CEC13-47F3-433E-84B2-31C09B86E504}"/>
                    </a:ext>
                  </a:extLst>
                </p:cNvPr>
                <p:cNvGrpSpPr/>
                <p:nvPr/>
              </p:nvGrpSpPr>
              <p:grpSpPr>
                <a:xfrm>
                  <a:off x="248759" y="5679133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435" name="Gruppieren 434">
                    <a:extLst>
                      <a:ext uri="{FF2B5EF4-FFF2-40B4-BE49-F238E27FC236}">
                        <a16:creationId xmlns:a16="http://schemas.microsoft.com/office/drawing/2014/main" id="{847CEB6A-1B88-45BF-B6A4-31D148FA4813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437" name="Rechteck: abgerundete Ecken 436">
                      <a:extLst>
                        <a:ext uri="{FF2B5EF4-FFF2-40B4-BE49-F238E27FC236}">
                          <a16:creationId xmlns:a16="http://schemas.microsoft.com/office/drawing/2014/main" id="{BA772D45-8120-4645-A67F-E590FD07A3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38" name="Rechteck: abgerundete Ecken 437">
                      <a:extLst>
                        <a:ext uri="{FF2B5EF4-FFF2-40B4-BE49-F238E27FC236}">
                          <a16:creationId xmlns:a16="http://schemas.microsoft.com/office/drawing/2014/main" id="{533E25CD-3E77-4B0D-B8BF-326B4F005C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39" name="Rechteck: abgerundete Ecken 438">
                      <a:extLst>
                        <a:ext uri="{FF2B5EF4-FFF2-40B4-BE49-F238E27FC236}">
                          <a16:creationId xmlns:a16="http://schemas.microsoft.com/office/drawing/2014/main" id="{5C457B59-3DCD-4C82-B393-5790539425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0" name="Rechteck: abgerundete Ecken 439">
                      <a:extLst>
                        <a:ext uri="{FF2B5EF4-FFF2-40B4-BE49-F238E27FC236}">
                          <a16:creationId xmlns:a16="http://schemas.microsoft.com/office/drawing/2014/main" id="{F8DB7EDF-7C43-45F6-9B3F-B7E5AF5DA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1" name="Rechteck: abgerundete Ecken 440">
                      <a:extLst>
                        <a:ext uri="{FF2B5EF4-FFF2-40B4-BE49-F238E27FC236}">
                          <a16:creationId xmlns:a16="http://schemas.microsoft.com/office/drawing/2014/main" id="{4DB2ADE7-BC3C-4161-A5D2-D5C443F001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2" name="Rechteck: abgerundete Ecken 441">
                      <a:extLst>
                        <a:ext uri="{FF2B5EF4-FFF2-40B4-BE49-F238E27FC236}">
                          <a16:creationId xmlns:a16="http://schemas.microsoft.com/office/drawing/2014/main" id="{0C8824C8-C719-4D2E-9460-0342A4E525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3" name="Rechteck: abgerundete Ecken 442">
                      <a:extLst>
                        <a:ext uri="{FF2B5EF4-FFF2-40B4-BE49-F238E27FC236}">
                          <a16:creationId xmlns:a16="http://schemas.microsoft.com/office/drawing/2014/main" id="{7A5331AA-C877-4AE4-A025-AFB7BB9BBE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4" name="Rechteck: abgerundete Ecken 443">
                      <a:extLst>
                        <a:ext uri="{FF2B5EF4-FFF2-40B4-BE49-F238E27FC236}">
                          <a16:creationId xmlns:a16="http://schemas.microsoft.com/office/drawing/2014/main" id="{7A32EBC4-61B8-4F96-A52C-C7AFCCE1A2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5" name="Rechteck: abgerundete Ecken 444">
                      <a:extLst>
                        <a:ext uri="{FF2B5EF4-FFF2-40B4-BE49-F238E27FC236}">
                          <a16:creationId xmlns:a16="http://schemas.microsoft.com/office/drawing/2014/main" id="{CEAE449E-C0DD-42EC-A3E1-D2DF01051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436" name="Rechteck: abgerundete Ecken 435">
                    <a:extLst>
                      <a:ext uri="{FF2B5EF4-FFF2-40B4-BE49-F238E27FC236}">
                        <a16:creationId xmlns:a16="http://schemas.microsoft.com/office/drawing/2014/main" id="{DB41DA6F-3AA8-4A07-8FAD-224124B2114D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404" name="Rechteck: abgerundete Ecken 403">
                  <a:extLst>
                    <a:ext uri="{FF2B5EF4-FFF2-40B4-BE49-F238E27FC236}">
                      <a16:creationId xmlns:a16="http://schemas.microsoft.com/office/drawing/2014/main" id="{8EA1B68F-A542-4D28-BAFC-E96AC0143066}"/>
                    </a:ext>
                  </a:extLst>
                </p:cNvPr>
                <p:cNvSpPr/>
                <p:nvPr/>
              </p:nvSpPr>
              <p:spPr>
                <a:xfrm>
                  <a:off x="248121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1</a:t>
                  </a:r>
                </a:p>
              </p:txBody>
            </p:sp>
            <p:sp>
              <p:nvSpPr>
                <p:cNvPr id="405" name="Rechteck: abgerundete Ecken 404">
                  <a:extLst>
                    <a:ext uri="{FF2B5EF4-FFF2-40B4-BE49-F238E27FC236}">
                      <a16:creationId xmlns:a16="http://schemas.microsoft.com/office/drawing/2014/main" id="{4C54BABD-008A-4B5B-A405-ED1B5A3A5EAF}"/>
                    </a:ext>
                  </a:extLst>
                </p:cNvPr>
                <p:cNvSpPr/>
                <p:nvPr/>
              </p:nvSpPr>
              <p:spPr>
                <a:xfrm>
                  <a:off x="398790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2</a:t>
                  </a:r>
                </a:p>
              </p:txBody>
            </p:sp>
            <p:sp>
              <p:nvSpPr>
                <p:cNvPr id="406" name="Rechteck: abgerundete Ecken 405">
                  <a:extLst>
                    <a:ext uri="{FF2B5EF4-FFF2-40B4-BE49-F238E27FC236}">
                      <a16:creationId xmlns:a16="http://schemas.microsoft.com/office/drawing/2014/main" id="{5C1754B0-784B-475C-808A-59287CD8C78E}"/>
                    </a:ext>
                  </a:extLst>
                </p:cNvPr>
                <p:cNvSpPr/>
                <p:nvPr/>
              </p:nvSpPr>
              <p:spPr>
                <a:xfrm>
                  <a:off x="549875" y="6032008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3</a:t>
                  </a:r>
                </a:p>
              </p:txBody>
            </p:sp>
            <p:sp>
              <p:nvSpPr>
                <p:cNvPr id="407" name="Rechteck: abgerundete Ecken 406">
                  <a:extLst>
                    <a:ext uri="{FF2B5EF4-FFF2-40B4-BE49-F238E27FC236}">
                      <a16:creationId xmlns:a16="http://schemas.microsoft.com/office/drawing/2014/main" id="{E168214B-5A5E-443E-B582-55053AD35091}"/>
                    </a:ext>
                  </a:extLst>
                </p:cNvPr>
                <p:cNvSpPr/>
                <p:nvPr/>
              </p:nvSpPr>
              <p:spPr>
                <a:xfrm>
                  <a:off x="699615" y="603248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4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408" name="Rechteck: abgerundete Ecken 407">
                  <a:extLst>
                    <a:ext uri="{FF2B5EF4-FFF2-40B4-BE49-F238E27FC236}">
                      <a16:creationId xmlns:a16="http://schemas.microsoft.com/office/drawing/2014/main" id="{D8354096-CF1D-4199-A604-2A0B3532170C}"/>
                    </a:ext>
                  </a:extLst>
                </p:cNvPr>
                <p:cNvSpPr/>
                <p:nvPr/>
              </p:nvSpPr>
              <p:spPr>
                <a:xfrm>
                  <a:off x="850804" y="6032487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5</a:t>
                  </a:r>
                </a:p>
              </p:txBody>
            </p:sp>
            <p:sp>
              <p:nvSpPr>
                <p:cNvPr id="409" name="Rechteck: abgerundete Ecken 408">
                  <a:extLst>
                    <a:ext uri="{FF2B5EF4-FFF2-40B4-BE49-F238E27FC236}">
                      <a16:creationId xmlns:a16="http://schemas.microsoft.com/office/drawing/2014/main" id="{67A724E4-CDFC-4361-B1A0-B53E9D0E24D7}"/>
                    </a:ext>
                  </a:extLst>
                </p:cNvPr>
                <p:cNvSpPr/>
                <p:nvPr/>
              </p:nvSpPr>
              <p:spPr>
                <a:xfrm>
                  <a:off x="1000504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6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410" name="Rechteck: abgerundete Ecken 409">
                  <a:extLst>
                    <a:ext uri="{FF2B5EF4-FFF2-40B4-BE49-F238E27FC236}">
                      <a16:creationId xmlns:a16="http://schemas.microsoft.com/office/drawing/2014/main" id="{C95FCB8F-C733-446D-A755-812A80AC7DDD}"/>
                    </a:ext>
                  </a:extLst>
                </p:cNvPr>
                <p:cNvSpPr/>
                <p:nvPr/>
              </p:nvSpPr>
              <p:spPr>
                <a:xfrm>
                  <a:off x="1150648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7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411" name="Rechteck: abgerundete Ecken 410">
                  <a:extLst>
                    <a:ext uri="{FF2B5EF4-FFF2-40B4-BE49-F238E27FC236}">
                      <a16:creationId xmlns:a16="http://schemas.microsoft.com/office/drawing/2014/main" id="{7C919F0A-5621-4F08-840B-84598ADFD7C8}"/>
                    </a:ext>
                  </a:extLst>
                </p:cNvPr>
                <p:cNvSpPr/>
                <p:nvPr/>
              </p:nvSpPr>
              <p:spPr>
                <a:xfrm>
                  <a:off x="1300120" y="6032007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8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412" name="Gruppieren 411">
                  <a:extLst>
                    <a:ext uri="{FF2B5EF4-FFF2-40B4-BE49-F238E27FC236}">
                      <a16:creationId xmlns:a16="http://schemas.microsoft.com/office/drawing/2014/main" id="{0FFA39C0-DEC4-4A14-BACD-5EC4C8D42B3E}"/>
                    </a:ext>
                  </a:extLst>
                </p:cNvPr>
                <p:cNvGrpSpPr/>
                <p:nvPr/>
              </p:nvGrpSpPr>
              <p:grpSpPr>
                <a:xfrm>
                  <a:off x="247477" y="5855464"/>
                  <a:ext cx="1338169" cy="124809"/>
                  <a:chOff x="1638923" y="4148261"/>
                  <a:chExt cx="7289665" cy="679894"/>
                </a:xfrm>
                <a:solidFill>
                  <a:srgbClr val="6780A2"/>
                </a:solidFill>
              </p:grpSpPr>
              <p:sp>
                <p:nvSpPr>
                  <p:cNvPr id="426" name="Rechteck: abgerundete Ecken 425">
                    <a:extLst>
                      <a:ext uri="{FF2B5EF4-FFF2-40B4-BE49-F238E27FC236}">
                        <a16:creationId xmlns:a16="http://schemas.microsoft.com/office/drawing/2014/main" id="{C210722D-2767-4EB5-AD16-40C112F750D0}"/>
                      </a:ext>
                    </a:extLst>
                  </p:cNvPr>
                  <p:cNvSpPr/>
                  <p:nvPr/>
                </p:nvSpPr>
                <p:spPr>
                  <a:xfrm>
                    <a:off x="1638923" y="414828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1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27" name="Rechteck: abgerundete Ecken 426">
                    <a:extLst>
                      <a:ext uri="{FF2B5EF4-FFF2-40B4-BE49-F238E27FC236}">
                        <a16:creationId xmlns:a16="http://schemas.microsoft.com/office/drawing/2014/main" id="{CD87319B-C05F-425C-AB8D-9A576AD27C97}"/>
                      </a:ext>
                    </a:extLst>
                  </p:cNvPr>
                  <p:cNvSpPr/>
                  <p:nvPr/>
                </p:nvSpPr>
                <p:spPr>
                  <a:xfrm>
                    <a:off x="2459693" y="414828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2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28" name="Rechteck: abgerundete Ecken 427">
                    <a:extLst>
                      <a:ext uri="{FF2B5EF4-FFF2-40B4-BE49-F238E27FC236}">
                        <a16:creationId xmlns:a16="http://schemas.microsoft.com/office/drawing/2014/main" id="{DC9A6FD0-F6C4-46E9-A375-C00DC3C49E66}"/>
                      </a:ext>
                    </a:extLst>
                  </p:cNvPr>
                  <p:cNvSpPr/>
                  <p:nvPr/>
                </p:nvSpPr>
                <p:spPr>
                  <a:xfrm>
                    <a:off x="3282727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3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29" name="Rechteck: abgerundete Ecken 428">
                    <a:extLst>
                      <a:ext uri="{FF2B5EF4-FFF2-40B4-BE49-F238E27FC236}">
                        <a16:creationId xmlns:a16="http://schemas.microsoft.com/office/drawing/2014/main" id="{FAFCCA10-4BC5-425D-B9F0-5D7A88D8B77C}"/>
                      </a:ext>
                    </a:extLst>
                  </p:cNvPr>
                  <p:cNvSpPr/>
                  <p:nvPr/>
                </p:nvSpPr>
                <p:spPr>
                  <a:xfrm>
                    <a:off x="4098436" y="4150880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4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0" name="Rechteck: abgerundete Ecken 429">
                    <a:extLst>
                      <a:ext uri="{FF2B5EF4-FFF2-40B4-BE49-F238E27FC236}">
                        <a16:creationId xmlns:a16="http://schemas.microsoft.com/office/drawing/2014/main" id="{768FAA78-1723-4479-A6A0-14E17C5E3B8F}"/>
                      </a:ext>
                    </a:extLst>
                  </p:cNvPr>
                  <p:cNvSpPr/>
                  <p:nvPr/>
                </p:nvSpPr>
                <p:spPr>
                  <a:xfrm>
                    <a:off x="4922031" y="4150875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5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1" name="Rechteck: abgerundete Ecken 430">
                    <a:extLst>
                      <a:ext uri="{FF2B5EF4-FFF2-40B4-BE49-F238E27FC236}">
                        <a16:creationId xmlns:a16="http://schemas.microsoft.com/office/drawing/2014/main" id="{4B593156-5B3A-4802-80D8-5E1FA9264C21}"/>
                      </a:ext>
                    </a:extLst>
                  </p:cNvPr>
                  <p:cNvSpPr/>
                  <p:nvPr/>
                </p:nvSpPr>
                <p:spPr>
                  <a:xfrm>
                    <a:off x="5737521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6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2" name="Rechteck: abgerundete Ecken 431">
                    <a:extLst>
                      <a:ext uri="{FF2B5EF4-FFF2-40B4-BE49-F238E27FC236}">
                        <a16:creationId xmlns:a16="http://schemas.microsoft.com/office/drawing/2014/main" id="{3E3C76D4-071A-4F26-A1F7-873ACFF9A873}"/>
                      </a:ext>
                    </a:extLst>
                  </p:cNvPr>
                  <p:cNvSpPr/>
                  <p:nvPr/>
                </p:nvSpPr>
                <p:spPr>
                  <a:xfrm>
                    <a:off x="6555433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7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3" name="Rechteck: abgerundete Ecken 432">
                    <a:extLst>
                      <a:ext uri="{FF2B5EF4-FFF2-40B4-BE49-F238E27FC236}">
                        <a16:creationId xmlns:a16="http://schemas.microsoft.com/office/drawing/2014/main" id="{3276A66C-10E7-4401-A608-1ECE24226F78}"/>
                      </a:ext>
                    </a:extLst>
                  </p:cNvPr>
                  <p:cNvSpPr/>
                  <p:nvPr/>
                </p:nvSpPr>
                <p:spPr>
                  <a:xfrm>
                    <a:off x="7369678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4" name="Rechteck: abgerundete Ecken 433">
                    <a:extLst>
                      <a:ext uri="{FF2B5EF4-FFF2-40B4-BE49-F238E27FC236}">
                        <a16:creationId xmlns:a16="http://schemas.microsoft.com/office/drawing/2014/main" id="{86A6B12F-8911-4769-ADC8-D025ABB99DE2}"/>
                      </a:ext>
                    </a:extLst>
                  </p:cNvPr>
                  <p:cNvSpPr/>
                  <p:nvPr/>
                </p:nvSpPr>
                <p:spPr>
                  <a:xfrm>
                    <a:off x="8183923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9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413" name="Rechteck: abgerundete Ecken 412">
                  <a:extLst>
                    <a:ext uri="{FF2B5EF4-FFF2-40B4-BE49-F238E27FC236}">
                      <a16:creationId xmlns:a16="http://schemas.microsoft.com/office/drawing/2014/main" id="{3B882958-D465-4C90-84F7-C8EE0DAAEDE5}"/>
                    </a:ext>
                  </a:extLst>
                </p:cNvPr>
                <p:cNvSpPr/>
                <p:nvPr/>
              </p:nvSpPr>
              <p:spPr>
                <a:xfrm>
                  <a:off x="1598777" y="5855483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414" name="Gruppieren 413">
                  <a:extLst>
                    <a:ext uri="{FF2B5EF4-FFF2-40B4-BE49-F238E27FC236}">
                      <a16:creationId xmlns:a16="http://schemas.microsoft.com/office/drawing/2014/main" id="{36C2E422-34E7-4F05-A053-E617AD7D78A1}"/>
                    </a:ext>
                  </a:extLst>
                </p:cNvPr>
                <p:cNvGrpSpPr/>
                <p:nvPr/>
              </p:nvGrpSpPr>
              <p:grpSpPr>
                <a:xfrm>
                  <a:off x="247411" y="5149805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415" name="Gruppieren 414">
                    <a:extLst>
                      <a:ext uri="{FF2B5EF4-FFF2-40B4-BE49-F238E27FC236}">
                        <a16:creationId xmlns:a16="http://schemas.microsoft.com/office/drawing/2014/main" id="{7ED750C4-3BD3-48FC-9623-F4B0AE2BA8A0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417" name="Rechteck: abgerundete Ecken 416">
                      <a:extLst>
                        <a:ext uri="{FF2B5EF4-FFF2-40B4-BE49-F238E27FC236}">
                          <a16:creationId xmlns:a16="http://schemas.microsoft.com/office/drawing/2014/main" id="{C9515D72-D660-49D9-9CDF-2D3C4FC68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18" name="Rechteck: abgerundete Ecken 417">
                      <a:extLst>
                        <a:ext uri="{FF2B5EF4-FFF2-40B4-BE49-F238E27FC236}">
                          <a16:creationId xmlns:a16="http://schemas.microsoft.com/office/drawing/2014/main" id="{B75EAC3D-DCA5-4AC1-B914-6C35B7D36D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19" name="Rechteck: abgerundete Ecken 418">
                      <a:extLst>
                        <a:ext uri="{FF2B5EF4-FFF2-40B4-BE49-F238E27FC236}">
                          <a16:creationId xmlns:a16="http://schemas.microsoft.com/office/drawing/2014/main" id="{4A5A642B-8ACC-4F7F-8580-0B95FCBB4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0" name="Rechteck: abgerundete Ecken 419">
                      <a:extLst>
                        <a:ext uri="{FF2B5EF4-FFF2-40B4-BE49-F238E27FC236}">
                          <a16:creationId xmlns:a16="http://schemas.microsoft.com/office/drawing/2014/main" id="{37BAEE13-2593-4A07-91FA-908A7C1D67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1" name="Rechteck: abgerundete Ecken 420">
                      <a:extLst>
                        <a:ext uri="{FF2B5EF4-FFF2-40B4-BE49-F238E27FC236}">
                          <a16:creationId xmlns:a16="http://schemas.microsoft.com/office/drawing/2014/main" id="{7B62E943-3793-443E-939F-2C67594693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2" name="Rechteck: abgerundete Ecken 421">
                      <a:extLst>
                        <a:ext uri="{FF2B5EF4-FFF2-40B4-BE49-F238E27FC236}">
                          <a16:creationId xmlns:a16="http://schemas.microsoft.com/office/drawing/2014/main" id="{3D524864-9E0D-4A1A-8912-D96CEB404C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3" name="Rechteck: abgerundete Ecken 422">
                      <a:extLst>
                        <a:ext uri="{FF2B5EF4-FFF2-40B4-BE49-F238E27FC236}">
                          <a16:creationId xmlns:a16="http://schemas.microsoft.com/office/drawing/2014/main" id="{289A8B2F-4F2F-4FF3-955C-E2735FDBE8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4" name="Rechteck: abgerundete Ecken 423">
                      <a:extLst>
                        <a:ext uri="{FF2B5EF4-FFF2-40B4-BE49-F238E27FC236}">
                          <a16:creationId xmlns:a16="http://schemas.microsoft.com/office/drawing/2014/main" id="{25F75A90-F17E-4E16-A892-6D99E1F1DB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5" name="Rechteck: abgerundete Ecken 424">
                      <a:extLst>
                        <a:ext uri="{FF2B5EF4-FFF2-40B4-BE49-F238E27FC236}">
                          <a16:creationId xmlns:a16="http://schemas.microsoft.com/office/drawing/2014/main" id="{E697B0F8-96BC-48CD-B84D-1CBB00A4C5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416" name="Rechteck: abgerundete Ecken 415">
                    <a:extLst>
                      <a:ext uri="{FF2B5EF4-FFF2-40B4-BE49-F238E27FC236}">
                        <a16:creationId xmlns:a16="http://schemas.microsoft.com/office/drawing/2014/main" id="{2D9BB18F-204E-40A9-9E46-424AC7C322D1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</p:grpSp>
          <p:sp>
            <p:nvSpPr>
              <p:cNvPr id="397" name="Textfeld 396">
                <a:extLst>
                  <a:ext uri="{FF2B5EF4-FFF2-40B4-BE49-F238E27FC236}">
                    <a16:creationId xmlns:a16="http://schemas.microsoft.com/office/drawing/2014/main" id="{559E70B2-59D6-4256-8A8C-203D35E405EE}"/>
                  </a:ext>
                </a:extLst>
              </p:cNvPr>
              <p:cNvSpPr txBox="1"/>
              <p:nvPr/>
            </p:nvSpPr>
            <p:spPr>
              <a:xfrm>
                <a:off x="1522648" y="511226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398" name="Textfeld 397">
                <a:extLst>
                  <a:ext uri="{FF2B5EF4-FFF2-40B4-BE49-F238E27FC236}">
                    <a16:creationId xmlns:a16="http://schemas.microsoft.com/office/drawing/2014/main" id="{38CAAE1C-64A1-43D8-BB34-AB4067CA7879}"/>
                  </a:ext>
                </a:extLst>
              </p:cNvPr>
              <p:cNvSpPr txBox="1"/>
              <p:nvPr/>
            </p:nvSpPr>
            <p:spPr>
              <a:xfrm>
                <a:off x="1524431" y="545903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399" name="Textfeld 398">
                <a:extLst>
                  <a:ext uri="{FF2B5EF4-FFF2-40B4-BE49-F238E27FC236}">
                    <a16:creationId xmlns:a16="http://schemas.microsoft.com/office/drawing/2014/main" id="{C63DBD2C-41F2-4B6D-91CB-C38B1FCD3484}"/>
                  </a:ext>
                </a:extLst>
              </p:cNvPr>
              <p:cNvSpPr txBox="1"/>
              <p:nvPr/>
            </p:nvSpPr>
            <p:spPr>
              <a:xfrm>
                <a:off x="1524572" y="564070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400" name="Textfeld 399">
                <a:extLst>
                  <a:ext uri="{FF2B5EF4-FFF2-40B4-BE49-F238E27FC236}">
                    <a16:creationId xmlns:a16="http://schemas.microsoft.com/office/drawing/2014/main" id="{8C2D62C3-B6BD-446B-B5D5-5885DD31E492}"/>
                  </a:ext>
                </a:extLst>
              </p:cNvPr>
              <p:cNvSpPr txBox="1"/>
              <p:nvPr/>
            </p:nvSpPr>
            <p:spPr>
              <a:xfrm>
                <a:off x="1525090" y="581587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</p:grpSp>
      </p:grpSp>
      <p:sp>
        <p:nvSpPr>
          <p:cNvPr id="226" name="Rechteck: abgerundete Ecken 225">
            <a:hlinkClick r:id="rId19" action="ppaction://hlinksldjump"/>
            <a:extLst>
              <a:ext uri="{FF2B5EF4-FFF2-40B4-BE49-F238E27FC236}">
                <a16:creationId xmlns:a16="http://schemas.microsoft.com/office/drawing/2014/main" id="{27341127-6541-4D0F-804D-47F1DB3D0887}"/>
              </a:ext>
            </a:extLst>
          </p:cNvPr>
          <p:cNvSpPr/>
          <p:nvPr/>
        </p:nvSpPr>
        <p:spPr>
          <a:xfrm>
            <a:off x="114820" y="5000244"/>
            <a:ext cx="1901584" cy="1402111"/>
          </a:xfrm>
          <a:prstGeom prst="roundRect">
            <a:avLst>
              <a:gd name="adj" fmla="val 11175"/>
            </a:avLst>
          </a:prstGeom>
          <a:solidFill>
            <a:schemeClr val="accent2">
              <a:alpha val="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8ADAE73-ED5B-420F-9DD6-CF3C519AC6B5}"/>
              </a:ext>
            </a:extLst>
          </p:cNvPr>
          <p:cNvGrpSpPr/>
          <p:nvPr/>
        </p:nvGrpSpPr>
        <p:grpSpPr>
          <a:xfrm>
            <a:off x="3774164" y="3256516"/>
            <a:ext cx="979988" cy="981950"/>
            <a:chOff x="3774164" y="3256516"/>
            <a:chExt cx="979988" cy="981950"/>
          </a:xfrm>
        </p:grpSpPr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3343D049-6A8F-4ACA-9F69-493401859DD2}"/>
                </a:ext>
              </a:extLst>
            </p:cNvPr>
            <p:cNvSpPr/>
            <p:nvPr/>
          </p:nvSpPr>
          <p:spPr>
            <a:xfrm>
              <a:off x="3774164" y="3761518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44" name="Freihandform: Form 243">
              <a:extLst>
                <a:ext uri="{FF2B5EF4-FFF2-40B4-BE49-F238E27FC236}">
                  <a16:creationId xmlns:a16="http://schemas.microsoft.com/office/drawing/2014/main" id="{EC54FDB5-4DFF-40D5-BFF7-916922450D5E}"/>
                </a:ext>
              </a:extLst>
            </p:cNvPr>
            <p:cNvSpPr/>
            <p:nvPr/>
          </p:nvSpPr>
          <p:spPr>
            <a:xfrm>
              <a:off x="3774382" y="3256516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24752" y="297105"/>
                  </a:moveTo>
                  <a:lnTo>
                    <a:pt x="424864" y="297105"/>
                  </a:lnTo>
                  <a:lnTo>
                    <a:pt x="450090" y="369101"/>
                  </a:lnTo>
                  <a:lnTo>
                    <a:pt x="399861" y="369101"/>
                  </a:lnTo>
                  <a:close/>
                  <a:moveTo>
                    <a:pt x="425422" y="277237"/>
                  </a:moveTo>
                  <a:cubicBezTo>
                    <a:pt x="423190" y="277237"/>
                    <a:pt x="421348" y="277293"/>
                    <a:pt x="419897" y="277404"/>
                  </a:cubicBezTo>
                  <a:cubicBezTo>
                    <a:pt x="418446" y="277516"/>
                    <a:pt x="417255" y="277720"/>
                    <a:pt x="416325" y="278018"/>
                  </a:cubicBezTo>
                  <a:cubicBezTo>
                    <a:pt x="415395" y="278316"/>
                    <a:pt x="414688" y="278725"/>
                    <a:pt x="414204" y="279246"/>
                  </a:cubicBezTo>
                  <a:cubicBezTo>
                    <a:pt x="413720" y="279767"/>
                    <a:pt x="413330" y="280437"/>
                    <a:pt x="413032" y="281255"/>
                  </a:cubicBezTo>
                  <a:lnTo>
                    <a:pt x="364588" y="415424"/>
                  </a:lnTo>
                  <a:cubicBezTo>
                    <a:pt x="363993" y="417061"/>
                    <a:pt x="363677" y="418382"/>
                    <a:pt x="363640" y="419386"/>
                  </a:cubicBezTo>
                  <a:cubicBezTo>
                    <a:pt x="363602" y="420391"/>
                    <a:pt x="363863" y="421154"/>
                    <a:pt x="364421" y="421674"/>
                  </a:cubicBezTo>
                  <a:cubicBezTo>
                    <a:pt x="364979" y="422195"/>
                    <a:pt x="365947" y="422549"/>
                    <a:pt x="367323" y="422735"/>
                  </a:cubicBezTo>
                  <a:cubicBezTo>
                    <a:pt x="368700" y="422921"/>
                    <a:pt x="370467" y="423014"/>
                    <a:pt x="372625" y="423014"/>
                  </a:cubicBezTo>
                  <a:cubicBezTo>
                    <a:pt x="374709" y="423014"/>
                    <a:pt x="376402" y="422939"/>
                    <a:pt x="377704" y="422791"/>
                  </a:cubicBezTo>
                  <a:cubicBezTo>
                    <a:pt x="379006" y="422642"/>
                    <a:pt x="380011" y="422400"/>
                    <a:pt x="380718" y="422065"/>
                  </a:cubicBezTo>
                  <a:cubicBezTo>
                    <a:pt x="381425" y="421730"/>
                    <a:pt x="381964" y="421321"/>
                    <a:pt x="382336" y="420837"/>
                  </a:cubicBezTo>
                  <a:cubicBezTo>
                    <a:pt x="382708" y="420354"/>
                    <a:pt x="383006" y="419777"/>
                    <a:pt x="383229" y="419107"/>
                  </a:cubicBezTo>
                  <a:lnTo>
                    <a:pt x="395061" y="384393"/>
                  </a:lnTo>
                  <a:lnTo>
                    <a:pt x="455113" y="384393"/>
                  </a:lnTo>
                  <a:lnTo>
                    <a:pt x="467503" y="419554"/>
                  </a:lnTo>
                  <a:cubicBezTo>
                    <a:pt x="467801" y="420223"/>
                    <a:pt x="468117" y="420781"/>
                    <a:pt x="468452" y="421228"/>
                  </a:cubicBezTo>
                  <a:cubicBezTo>
                    <a:pt x="468787" y="421674"/>
                    <a:pt x="469308" y="422028"/>
                    <a:pt x="470015" y="422288"/>
                  </a:cubicBezTo>
                  <a:cubicBezTo>
                    <a:pt x="470722" y="422549"/>
                    <a:pt x="471763" y="422735"/>
                    <a:pt x="473140" y="422846"/>
                  </a:cubicBezTo>
                  <a:cubicBezTo>
                    <a:pt x="474517" y="422958"/>
                    <a:pt x="476358" y="423014"/>
                    <a:pt x="478665" y="423014"/>
                  </a:cubicBezTo>
                  <a:cubicBezTo>
                    <a:pt x="480972" y="423014"/>
                    <a:pt x="482814" y="422939"/>
                    <a:pt x="484191" y="422791"/>
                  </a:cubicBezTo>
                  <a:cubicBezTo>
                    <a:pt x="485567" y="422642"/>
                    <a:pt x="486553" y="422307"/>
                    <a:pt x="487149" y="421786"/>
                  </a:cubicBezTo>
                  <a:cubicBezTo>
                    <a:pt x="487744" y="421265"/>
                    <a:pt x="488023" y="420502"/>
                    <a:pt x="487986" y="419498"/>
                  </a:cubicBezTo>
                  <a:cubicBezTo>
                    <a:pt x="487948" y="418493"/>
                    <a:pt x="487632" y="417172"/>
                    <a:pt x="487037" y="415535"/>
                  </a:cubicBezTo>
                  <a:lnTo>
                    <a:pt x="438593" y="281367"/>
                  </a:lnTo>
                  <a:cubicBezTo>
                    <a:pt x="438296" y="280548"/>
                    <a:pt x="437886" y="279860"/>
                    <a:pt x="437366" y="279302"/>
                  </a:cubicBezTo>
                  <a:cubicBezTo>
                    <a:pt x="436845" y="278744"/>
                    <a:pt x="436100" y="278316"/>
                    <a:pt x="435133" y="278018"/>
                  </a:cubicBezTo>
                  <a:cubicBezTo>
                    <a:pt x="434166" y="277720"/>
                    <a:pt x="432901" y="277516"/>
                    <a:pt x="431338" y="277404"/>
                  </a:cubicBezTo>
                  <a:cubicBezTo>
                    <a:pt x="429775" y="277293"/>
                    <a:pt x="427803" y="277237"/>
                    <a:pt x="425422" y="277237"/>
                  </a:cubicBezTo>
                  <a:close/>
                  <a:moveTo>
                    <a:pt x="547833" y="275786"/>
                  </a:moveTo>
                  <a:cubicBezTo>
                    <a:pt x="543443" y="275786"/>
                    <a:pt x="539257" y="276232"/>
                    <a:pt x="535276" y="277125"/>
                  </a:cubicBezTo>
                  <a:cubicBezTo>
                    <a:pt x="531295" y="278018"/>
                    <a:pt x="527648" y="279116"/>
                    <a:pt x="524337" y="280418"/>
                  </a:cubicBezTo>
                  <a:cubicBezTo>
                    <a:pt x="521026" y="281720"/>
                    <a:pt x="518272" y="283041"/>
                    <a:pt x="516077" y="284380"/>
                  </a:cubicBezTo>
                  <a:cubicBezTo>
                    <a:pt x="513882" y="285720"/>
                    <a:pt x="512338" y="286780"/>
                    <a:pt x="511445" y="287562"/>
                  </a:cubicBezTo>
                  <a:cubicBezTo>
                    <a:pt x="510552" y="288343"/>
                    <a:pt x="509956" y="288994"/>
                    <a:pt x="509659" y="289515"/>
                  </a:cubicBezTo>
                  <a:cubicBezTo>
                    <a:pt x="509361" y="290036"/>
                    <a:pt x="509119" y="290594"/>
                    <a:pt x="508933" y="291189"/>
                  </a:cubicBezTo>
                  <a:cubicBezTo>
                    <a:pt x="508747" y="291785"/>
                    <a:pt x="508617" y="292492"/>
                    <a:pt x="508543" y="293310"/>
                  </a:cubicBezTo>
                  <a:cubicBezTo>
                    <a:pt x="508468" y="294129"/>
                    <a:pt x="508431" y="295096"/>
                    <a:pt x="508431" y="296212"/>
                  </a:cubicBezTo>
                  <a:cubicBezTo>
                    <a:pt x="508431" y="297775"/>
                    <a:pt x="508508" y="299114"/>
                    <a:pt x="508661" y="300231"/>
                  </a:cubicBezTo>
                  <a:cubicBezTo>
                    <a:pt x="508815" y="301347"/>
                    <a:pt x="509026" y="302240"/>
                    <a:pt x="509294" y="302910"/>
                  </a:cubicBezTo>
                  <a:cubicBezTo>
                    <a:pt x="509563" y="303579"/>
                    <a:pt x="509908" y="304063"/>
                    <a:pt x="510331" y="304361"/>
                  </a:cubicBezTo>
                  <a:cubicBezTo>
                    <a:pt x="510754" y="304658"/>
                    <a:pt x="511234" y="304807"/>
                    <a:pt x="511771" y="304807"/>
                  </a:cubicBezTo>
                  <a:cubicBezTo>
                    <a:pt x="512693" y="304807"/>
                    <a:pt x="514094" y="304175"/>
                    <a:pt x="515975" y="302910"/>
                  </a:cubicBezTo>
                  <a:cubicBezTo>
                    <a:pt x="517856" y="301645"/>
                    <a:pt x="520197" y="300268"/>
                    <a:pt x="523000" y="298780"/>
                  </a:cubicBezTo>
                  <a:cubicBezTo>
                    <a:pt x="525803" y="297291"/>
                    <a:pt x="529066" y="295915"/>
                    <a:pt x="532791" y="294650"/>
                  </a:cubicBezTo>
                  <a:cubicBezTo>
                    <a:pt x="536515" y="293385"/>
                    <a:pt x="540719" y="292752"/>
                    <a:pt x="545402" y="292752"/>
                  </a:cubicBezTo>
                  <a:cubicBezTo>
                    <a:pt x="549395" y="292752"/>
                    <a:pt x="552927" y="293385"/>
                    <a:pt x="555998" y="294650"/>
                  </a:cubicBezTo>
                  <a:cubicBezTo>
                    <a:pt x="559069" y="295915"/>
                    <a:pt x="561622" y="297626"/>
                    <a:pt x="563657" y="299784"/>
                  </a:cubicBezTo>
                  <a:cubicBezTo>
                    <a:pt x="565692" y="301942"/>
                    <a:pt x="567247" y="304454"/>
                    <a:pt x="568322" y="307319"/>
                  </a:cubicBezTo>
                  <a:cubicBezTo>
                    <a:pt x="569397" y="310184"/>
                    <a:pt x="569934" y="313216"/>
                    <a:pt x="569934" y="316416"/>
                  </a:cubicBezTo>
                  <a:cubicBezTo>
                    <a:pt x="569934" y="319616"/>
                    <a:pt x="569589" y="323039"/>
                    <a:pt x="568899" y="326685"/>
                  </a:cubicBezTo>
                  <a:cubicBezTo>
                    <a:pt x="568209" y="330331"/>
                    <a:pt x="566771" y="334387"/>
                    <a:pt x="564586" y="338852"/>
                  </a:cubicBezTo>
                  <a:cubicBezTo>
                    <a:pt x="562401" y="343316"/>
                    <a:pt x="559295" y="348265"/>
                    <a:pt x="555269" y="353697"/>
                  </a:cubicBezTo>
                  <a:cubicBezTo>
                    <a:pt x="551243" y="359129"/>
                    <a:pt x="545894" y="365269"/>
                    <a:pt x="539223" y="372115"/>
                  </a:cubicBezTo>
                  <a:lnTo>
                    <a:pt x="510353" y="401806"/>
                  </a:lnTo>
                  <a:cubicBezTo>
                    <a:pt x="509433" y="402773"/>
                    <a:pt x="508686" y="403685"/>
                    <a:pt x="508110" y="404541"/>
                  </a:cubicBezTo>
                  <a:cubicBezTo>
                    <a:pt x="507534" y="405396"/>
                    <a:pt x="507055" y="406252"/>
                    <a:pt x="506672" y="407108"/>
                  </a:cubicBezTo>
                  <a:cubicBezTo>
                    <a:pt x="506289" y="407964"/>
                    <a:pt x="506040" y="408950"/>
                    <a:pt x="505925" y="410066"/>
                  </a:cubicBezTo>
                  <a:cubicBezTo>
                    <a:pt x="505810" y="411182"/>
                    <a:pt x="505752" y="412484"/>
                    <a:pt x="505752" y="413973"/>
                  </a:cubicBezTo>
                  <a:cubicBezTo>
                    <a:pt x="505752" y="415610"/>
                    <a:pt x="505882" y="416986"/>
                    <a:pt x="506143" y="418103"/>
                  </a:cubicBezTo>
                  <a:cubicBezTo>
                    <a:pt x="506403" y="419219"/>
                    <a:pt x="506812" y="420075"/>
                    <a:pt x="507371" y="420670"/>
                  </a:cubicBezTo>
                  <a:cubicBezTo>
                    <a:pt x="507929" y="421265"/>
                    <a:pt x="508598" y="421693"/>
                    <a:pt x="509380" y="421953"/>
                  </a:cubicBezTo>
                  <a:cubicBezTo>
                    <a:pt x="510161" y="422214"/>
                    <a:pt x="511073" y="422344"/>
                    <a:pt x="512114" y="422344"/>
                  </a:cubicBezTo>
                  <a:lnTo>
                    <a:pt x="591924" y="422344"/>
                  </a:lnTo>
                  <a:cubicBezTo>
                    <a:pt x="592593" y="422344"/>
                    <a:pt x="593207" y="422177"/>
                    <a:pt x="593765" y="421842"/>
                  </a:cubicBezTo>
                  <a:cubicBezTo>
                    <a:pt x="594323" y="421507"/>
                    <a:pt x="594770" y="420986"/>
                    <a:pt x="595105" y="420279"/>
                  </a:cubicBezTo>
                  <a:cubicBezTo>
                    <a:pt x="595440" y="419572"/>
                    <a:pt x="595700" y="418698"/>
                    <a:pt x="595886" y="417656"/>
                  </a:cubicBezTo>
                  <a:cubicBezTo>
                    <a:pt x="596072" y="416614"/>
                    <a:pt x="596165" y="415424"/>
                    <a:pt x="596165" y="414084"/>
                  </a:cubicBezTo>
                  <a:cubicBezTo>
                    <a:pt x="596165" y="412745"/>
                    <a:pt x="596072" y="411573"/>
                    <a:pt x="595886" y="410568"/>
                  </a:cubicBezTo>
                  <a:cubicBezTo>
                    <a:pt x="595700" y="409564"/>
                    <a:pt x="595402" y="408726"/>
                    <a:pt x="594993" y="408057"/>
                  </a:cubicBezTo>
                  <a:cubicBezTo>
                    <a:pt x="594584" y="407387"/>
                    <a:pt x="594100" y="406885"/>
                    <a:pt x="593542" y="406550"/>
                  </a:cubicBezTo>
                  <a:cubicBezTo>
                    <a:pt x="592984" y="406215"/>
                    <a:pt x="592407" y="406047"/>
                    <a:pt x="591812" y="406047"/>
                  </a:cubicBezTo>
                  <a:lnTo>
                    <a:pt x="528969" y="406047"/>
                  </a:lnTo>
                  <a:lnTo>
                    <a:pt x="551852" y="382161"/>
                  </a:lnTo>
                  <a:cubicBezTo>
                    <a:pt x="560112" y="373677"/>
                    <a:pt x="566734" y="366180"/>
                    <a:pt x="571720" y="359669"/>
                  </a:cubicBezTo>
                  <a:cubicBezTo>
                    <a:pt x="576706" y="353158"/>
                    <a:pt x="580520" y="347242"/>
                    <a:pt x="583161" y="341921"/>
                  </a:cubicBezTo>
                  <a:cubicBezTo>
                    <a:pt x="585803" y="336601"/>
                    <a:pt x="587533" y="331652"/>
                    <a:pt x="588352" y="327076"/>
                  </a:cubicBezTo>
                  <a:cubicBezTo>
                    <a:pt x="589170" y="322499"/>
                    <a:pt x="589579" y="317904"/>
                    <a:pt x="589579" y="313290"/>
                  </a:cubicBezTo>
                  <a:cubicBezTo>
                    <a:pt x="589579" y="308156"/>
                    <a:pt x="588724" y="303319"/>
                    <a:pt x="587012" y="298780"/>
                  </a:cubicBezTo>
                  <a:cubicBezTo>
                    <a:pt x="585301" y="294240"/>
                    <a:pt x="582715" y="290259"/>
                    <a:pt x="579255" y="286836"/>
                  </a:cubicBezTo>
                  <a:cubicBezTo>
                    <a:pt x="575794" y="283413"/>
                    <a:pt x="571441" y="280716"/>
                    <a:pt x="566195" y="278744"/>
                  </a:cubicBezTo>
                  <a:cubicBezTo>
                    <a:pt x="560949" y="276772"/>
                    <a:pt x="554828" y="275786"/>
                    <a:pt x="547833" y="275786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40" name="Textfeld 239" hidden="1">
              <a:extLst>
                <a:ext uri="{FF2B5EF4-FFF2-40B4-BE49-F238E27FC236}">
                  <a16:creationId xmlns:a16="http://schemas.microsoft.com/office/drawing/2014/main" id="{C5358AF5-F66D-4558-9405-4B0680D45EFD}"/>
                </a:ext>
              </a:extLst>
            </p:cNvPr>
            <p:cNvSpPr txBox="1"/>
            <p:nvPr/>
          </p:nvSpPr>
          <p:spPr>
            <a:xfrm>
              <a:off x="4041211" y="3415885"/>
              <a:ext cx="43473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dirty="0">
                  <a:solidFill>
                    <a:srgbClr val="FF0000"/>
                  </a:solidFill>
                </a:rPr>
                <a:t>A2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08584B6-D5EA-47C6-BE8D-0F331E2D318A}"/>
              </a:ext>
            </a:extLst>
          </p:cNvPr>
          <p:cNvGrpSpPr/>
          <p:nvPr/>
        </p:nvGrpSpPr>
        <p:grpSpPr>
          <a:xfrm>
            <a:off x="5718098" y="3014605"/>
            <a:ext cx="979988" cy="981950"/>
            <a:chOff x="5718098" y="3014605"/>
            <a:chExt cx="979988" cy="981950"/>
          </a:xfrm>
        </p:grpSpPr>
        <p:sp>
          <p:nvSpPr>
            <p:cNvPr id="247" name="Freihandform: Form 246">
              <a:extLst>
                <a:ext uri="{FF2B5EF4-FFF2-40B4-BE49-F238E27FC236}">
                  <a16:creationId xmlns:a16="http://schemas.microsoft.com/office/drawing/2014/main" id="{98D55AD1-E57D-48EA-8444-EBE27DAD47F4}"/>
                </a:ext>
              </a:extLst>
            </p:cNvPr>
            <p:cNvSpPr/>
            <p:nvPr/>
          </p:nvSpPr>
          <p:spPr>
            <a:xfrm>
              <a:off x="5718098" y="3519607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62" name="Freihandform: Form 261">
              <a:extLst>
                <a:ext uri="{FF2B5EF4-FFF2-40B4-BE49-F238E27FC236}">
                  <a16:creationId xmlns:a16="http://schemas.microsoft.com/office/drawing/2014/main" id="{097163C6-0D3D-446A-84F2-4C2E1F8B9F20}"/>
                </a:ext>
              </a:extLst>
            </p:cNvPr>
            <p:cNvSpPr/>
            <p:nvPr/>
          </p:nvSpPr>
          <p:spPr>
            <a:xfrm>
              <a:off x="5718316" y="3014605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23858" y="291186"/>
                  </a:moveTo>
                  <a:lnTo>
                    <a:pt x="423970" y="291186"/>
                  </a:lnTo>
                  <a:lnTo>
                    <a:pt x="449196" y="363182"/>
                  </a:lnTo>
                  <a:lnTo>
                    <a:pt x="398967" y="363182"/>
                  </a:lnTo>
                  <a:close/>
                  <a:moveTo>
                    <a:pt x="424528" y="271318"/>
                  </a:moveTo>
                  <a:cubicBezTo>
                    <a:pt x="422296" y="271318"/>
                    <a:pt x="420454" y="271374"/>
                    <a:pt x="419003" y="271485"/>
                  </a:cubicBezTo>
                  <a:cubicBezTo>
                    <a:pt x="417552" y="271597"/>
                    <a:pt x="416361" y="271801"/>
                    <a:pt x="415431" y="272099"/>
                  </a:cubicBezTo>
                  <a:cubicBezTo>
                    <a:pt x="414501" y="272397"/>
                    <a:pt x="413794" y="272806"/>
                    <a:pt x="413310" y="273327"/>
                  </a:cubicBezTo>
                  <a:cubicBezTo>
                    <a:pt x="412826" y="273848"/>
                    <a:pt x="412436" y="274518"/>
                    <a:pt x="412138" y="275336"/>
                  </a:cubicBezTo>
                  <a:lnTo>
                    <a:pt x="363695" y="409505"/>
                  </a:lnTo>
                  <a:cubicBezTo>
                    <a:pt x="363099" y="411142"/>
                    <a:pt x="362783" y="412463"/>
                    <a:pt x="362746" y="413467"/>
                  </a:cubicBezTo>
                  <a:cubicBezTo>
                    <a:pt x="362709" y="414472"/>
                    <a:pt x="362969" y="415235"/>
                    <a:pt x="363527" y="415755"/>
                  </a:cubicBezTo>
                  <a:cubicBezTo>
                    <a:pt x="364085" y="416276"/>
                    <a:pt x="365053" y="416630"/>
                    <a:pt x="366429" y="416816"/>
                  </a:cubicBezTo>
                  <a:cubicBezTo>
                    <a:pt x="367806" y="417002"/>
                    <a:pt x="369573" y="417095"/>
                    <a:pt x="371731" y="417095"/>
                  </a:cubicBezTo>
                  <a:cubicBezTo>
                    <a:pt x="373815" y="417095"/>
                    <a:pt x="375508" y="417020"/>
                    <a:pt x="376810" y="416872"/>
                  </a:cubicBezTo>
                  <a:cubicBezTo>
                    <a:pt x="378112" y="416723"/>
                    <a:pt x="379117" y="416481"/>
                    <a:pt x="379824" y="416146"/>
                  </a:cubicBezTo>
                  <a:cubicBezTo>
                    <a:pt x="380531" y="415811"/>
                    <a:pt x="381070" y="415402"/>
                    <a:pt x="381442" y="414918"/>
                  </a:cubicBezTo>
                  <a:cubicBezTo>
                    <a:pt x="381814" y="414435"/>
                    <a:pt x="382112" y="413858"/>
                    <a:pt x="382335" y="413188"/>
                  </a:cubicBezTo>
                  <a:lnTo>
                    <a:pt x="394167" y="378474"/>
                  </a:lnTo>
                  <a:lnTo>
                    <a:pt x="454219" y="378474"/>
                  </a:lnTo>
                  <a:lnTo>
                    <a:pt x="466609" y="413635"/>
                  </a:lnTo>
                  <a:cubicBezTo>
                    <a:pt x="466907" y="414304"/>
                    <a:pt x="467223" y="414862"/>
                    <a:pt x="467558" y="415309"/>
                  </a:cubicBezTo>
                  <a:cubicBezTo>
                    <a:pt x="467893" y="415755"/>
                    <a:pt x="468414" y="416109"/>
                    <a:pt x="469121" y="416369"/>
                  </a:cubicBezTo>
                  <a:cubicBezTo>
                    <a:pt x="469828" y="416630"/>
                    <a:pt x="470869" y="416816"/>
                    <a:pt x="472246" y="416927"/>
                  </a:cubicBezTo>
                  <a:cubicBezTo>
                    <a:pt x="473623" y="417039"/>
                    <a:pt x="475464" y="417095"/>
                    <a:pt x="477771" y="417095"/>
                  </a:cubicBezTo>
                  <a:cubicBezTo>
                    <a:pt x="480078" y="417095"/>
                    <a:pt x="481920" y="417020"/>
                    <a:pt x="483297" y="416872"/>
                  </a:cubicBezTo>
                  <a:cubicBezTo>
                    <a:pt x="484673" y="416723"/>
                    <a:pt x="485659" y="416388"/>
                    <a:pt x="486255" y="415867"/>
                  </a:cubicBezTo>
                  <a:cubicBezTo>
                    <a:pt x="486850" y="415346"/>
                    <a:pt x="487129" y="414583"/>
                    <a:pt x="487092" y="413579"/>
                  </a:cubicBezTo>
                  <a:cubicBezTo>
                    <a:pt x="487054" y="412574"/>
                    <a:pt x="486738" y="411253"/>
                    <a:pt x="486143" y="409616"/>
                  </a:cubicBezTo>
                  <a:lnTo>
                    <a:pt x="437699" y="275448"/>
                  </a:lnTo>
                  <a:cubicBezTo>
                    <a:pt x="437402" y="274629"/>
                    <a:pt x="436992" y="273941"/>
                    <a:pt x="436472" y="273383"/>
                  </a:cubicBezTo>
                  <a:cubicBezTo>
                    <a:pt x="435951" y="272825"/>
                    <a:pt x="435207" y="272397"/>
                    <a:pt x="434239" y="272099"/>
                  </a:cubicBezTo>
                  <a:cubicBezTo>
                    <a:pt x="433272" y="271801"/>
                    <a:pt x="432007" y="271597"/>
                    <a:pt x="430444" y="271485"/>
                  </a:cubicBezTo>
                  <a:cubicBezTo>
                    <a:pt x="428881" y="271374"/>
                    <a:pt x="426909" y="271318"/>
                    <a:pt x="424528" y="271318"/>
                  </a:cubicBezTo>
                  <a:close/>
                  <a:moveTo>
                    <a:pt x="547051" y="269867"/>
                  </a:moveTo>
                  <a:cubicBezTo>
                    <a:pt x="542288" y="269867"/>
                    <a:pt x="537842" y="270313"/>
                    <a:pt x="533712" y="271206"/>
                  </a:cubicBezTo>
                  <a:cubicBezTo>
                    <a:pt x="529582" y="272099"/>
                    <a:pt x="525936" y="273197"/>
                    <a:pt x="522773" y="274499"/>
                  </a:cubicBezTo>
                  <a:cubicBezTo>
                    <a:pt x="519611" y="275801"/>
                    <a:pt x="516950" y="277122"/>
                    <a:pt x="514792" y="278461"/>
                  </a:cubicBezTo>
                  <a:cubicBezTo>
                    <a:pt x="512634" y="279801"/>
                    <a:pt x="511202" y="280824"/>
                    <a:pt x="510495" y="281531"/>
                  </a:cubicBezTo>
                  <a:cubicBezTo>
                    <a:pt x="509788" y="282238"/>
                    <a:pt x="509286" y="282852"/>
                    <a:pt x="508988" y="283373"/>
                  </a:cubicBezTo>
                  <a:cubicBezTo>
                    <a:pt x="508690" y="283894"/>
                    <a:pt x="508430" y="284470"/>
                    <a:pt x="508207" y="285103"/>
                  </a:cubicBezTo>
                  <a:cubicBezTo>
                    <a:pt x="507983" y="285735"/>
                    <a:pt x="507835" y="286480"/>
                    <a:pt x="507760" y="287335"/>
                  </a:cubicBezTo>
                  <a:cubicBezTo>
                    <a:pt x="507686" y="288191"/>
                    <a:pt x="507649" y="289177"/>
                    <a:pt x="507649" y="290293"/>
                  </a:cubicBezTo>
                  <a:cubicBezTo>
                    <a:pt x="507649" y="291930"/>
                    <a:pt x="507704" y="293251"/>
                    <a:pt x="507816" y="294256"/>
                  </a:cubicBezTo>
                  <a:cubicBezTo>
                    <a:pt x="507928" y="295260"/>
                    <a:pt x="508114" y="296042"/>
                    <a:pt x="508374" y="296600"/>
                  </a:cubicBezTo>
                  <a:cubicBezTo>
                    <a:pt x="508635" y="297158"/>
                    <a:pt x="508969" y="297530"/>
                    <a:pt x="509379" y="297716"/>
                  </a:cubicBezTo>
                  <a:cubicBezTo>
                    <a:pt x="509788" y="297902"/>
                    <a:pt x="510253" y="297995"/>
                    <a:pt x="510774" y="297995"/>
                  </a:cubicBezTo>
                  <a:cubicBezTo>
                    <a:pt x="511518" y="297995"/>
                    <a:pt x="512820" y="297344"/>
                    <a:pt x="514681" y="296042"/>
                  </a:cubicBezTo>
                  <a:cubicBezTo>
                    <a:pt x="516541" y="294740"/>
                    <a:pt x="518885" y="293344"/>
                    <a:pt x="521713" y="291856"/>
                  </a:cubicBezTo>
                  <a:cubicBezTo>
                    <a:pt x="524541" y="290368"/>
                    <a:pt x="527759" y="288972"/>
                    <a:pt x="531368" y="287670"/>
                  </a:cubicBezTo>
                  <a:cubicBezTo>
                    <a:pt x="534977" y="286368"/>
                    <a:pt x="538940" y="285717"/>
                    <a:pt x="543256" y="285717"/>
                  </a:cubicBezTo>
                  <a:cubicBezTo>
                    <a:pt x="547200" y="285717"/>
                    <a:pt x="550678" y="286294"/>
                    <a:pt x="553692" y="287447"/>
                  </a:cubicBezTo>
                  <a:cubicBezTo>
                    <a:pt x="556706" y="288600"/>
                    <a:pt x="559180" y="290182"/>
                    <a:pt x="561115" y="292191"/>
                  </a:cubicBezTo>
                  <a:cubicBezTo>
                    <a:pt x="563050" y="294200"/>
                    <a:pt x="564501" y="296563"/>
                    <a:pt x="565468" y="299279"/>
                  </a:cubicBezTo>
                  <a:cubicBezTo>
                    <a:pt x="566436" y="301995"/>
                    <a:pt x="566919" y="304841"/>
                    <a:pt x="566919" y="307818"/>
                  </a:cubicBezTo>
                  <a:cubicBezTo>
                    <a:pt x="566919" y="311911"/>
                    <a:pt x="566194" y="315613"/>
                    <a:pt x="564743" y="318924"/>
                  </a:cubicBezTo>
                  <a:cubicBezTo>
                    <a:pt x="563292" y="322236"/>
                    <a:pt x="561208" y="325082"/>
                    <a:pt x="558492" y="327463"/>
                  </a:cubicBezTo>
                  <a:cubicBezTo>
                    <a:pt x="555776" y="329844"/>
                    <a:pt x="552464" y="331668"/>
                    <a:pt x="548558" y="332933"/>
                  </a:cubicBezTo>
                  <a:cubicBezTo>
                    <a:pt x="544651" y="334198"/>
                    <a:pt x="540242" y="334830"/>
                    <a:pt x="535331" y="334830"/>
                  </a:cubicBezTo>
                  <a:lnTo>
                    <a:pt x="522717" y="334830"/>
                  </a:lnTo>
                  <a:cubicBezTo>
                    <a:pt x="522048" y="334830"/>
                    <a:pt x="521452" y="334960"/>
                    <a:pt x="520931" y="335221"/>
                  </a:cubicBezTo>
                  <a:cubicBezTo>
                    <a:pt x="520411" y="335481"/>
                    <a:pt x="519945" y="335891"/>
                    <a:pt x="519536" y="336449"/>
                  </a:cubicBezTo>
                  <a:cubicBezTo>
                    <a:pt x="519127" y="337007"/>
                    <a:pt x="518811" y="337751"/>
                    <a:pt x="518587" y="338681"/>
                  </a:cubicBezTo>
                  <a:cubicBezTo>
                    <a:pt x="518364" y="339611"/>
                    <a:pt x="518253" y="340783"/>
                    <a:pt x="518253" y="342197"/>
                  </a:cubicBezTo>
                  <a:cubicBezTo>
                    <a:pt x="518253" y="343760"/>
                    <a:pt x="518387" y="345025"/>
                    <a:pt x="518656" y="345992"/>
                  </a:cubicBezTo>
                  <a:cubicBezTo>
                    <a:pt x="518926" y="346960"/>
                    <a:pt x="519271" y="347741"/>
                    <a:pt x="519694" y="348336"/>
                  </a:cubicBezTo>
                  <a:cubicBezTo>
                    <a:pt x="520117" y="348932"/>
                    <a:pt x="520616" y="349359"/>
                    <a:pt x="521192" y="349620"/>
                  </a:cubicBezTo>
                  <a:cubicBezTo>
                    <a:pt x="521768" y="349880"/>
                    <a:pt x="522364" y="350011"/>
                    <a:pt x="522979" y="350011"/>
                  </a:cubicBezTo>
                  <a:lnTo>
                    <a:pt x="537158" y="350011"/>
                  </a:lnTo>
                  <a:cubicBezTo>
                    <a:pt x="543077" y="350011"/>
                    <a:pt x="548361" y="350643"/>
                    <a:pt x="553010" y="351908"/>
                  </a:cubicBezTo>
                  <a:cubicBezTo>
                    <a:pt x="557660" y="353173"/>
                    <a:pt x="561580" y="354996"/>
                    <a:pt x="564769" y="357378"/>
                  </a:cubicBezTo>
                  <a:cubicBezTo>
                    <a:pt x="567958" y="359759"/>
                    <a:pt x="570379" y="362587"/>
                    <a:pt x="572031" y="365861"/>
                  </a:cubicBezTo>
                  <a:cubicBezTo>
                    <a:pt x="573684" y="369135"/>
                    <a:pt x="574510" y="372818"/>
                    <a:pt x="574510" y="376911"/>
                  </a:cubicBezTo>
                  <a:cubicBezTo>
                    <a:pt x="574510" y="380632"/>
                    <a:pt x="573861" y="384074"/>
                    <a:pt x="572563" y="387236"/>
                  </a:cubicBezTo>
                  <a:cubicBezTo>
                    <a:pt x="571266" y="390399"/>
                    <a:pt x="569319" y="393134"/>
                    <a:pt x="566723" y="395440"/>
                  </a:cubicBezTo>
                  <a:cubicBezTo>
                    <a:pt x="564127" y="397747"/>
                    <a:pt x="560921" y="399533"/>
                    <a:pt x="557105" y="400798"/>
                  </a:cubicBezTo>
                  <a:cubicBezTo>
                    <a:pt x="553288" y="402063"/>
                    <a:pt x="548861" y="402696"/>
                    <a:pt x="543823" y="402696"/>
                  </a:cubicBezTo>
                  <a:cubicBezTo>
                    <a:pt x="538631" y="402696"/>
                    <a:pt x="533917" y="402100"/>
                    <a:pt x="529681" y="400910"/>
                  </a:cubicBezTo>
                  <a:cubicBezTo>
                    <a:pt x="525444" y="399719"/>
                    <a:pt x="521742" y="398436"/>
                    <a:pt x="518573" y="397059"/>
                  </a:cubicBezTo>
                  <a:cubicBezTo>
                    <a:pt x="515405" y="395682"/>
                    <a:pt x="512810" y="394399"/>
                    <a:pt x="510787" y="393208"/>
                  </a:cubicBezTo>
                  <a:cubicBezTo>
                    <a:pt x="508764" y="392017"/>
                    <a:pt x="507410" y="391422"/>
                    <a:pt x="506722" y="391422"/>
                  </a:cubicBezTo>
                  <a:cubicBezTo>
                    <a:pt x="505730" y="391422"/>
                    <a:pt x="504966" y="391943"/>
                    <a:pt x="504432" y="392985"/>
                  </a:cubicBezTo>
                  <a:cubicBezTo>
                    <a:pt x="503897" y="394027"/>
                    <a:pt x="503630" y="395887"/>
                    <a:pt x="503630" y="398566"/>
                  </a:cubicBezTo>
                  <a:cubicBezTo>
                    <a:pt x="503630" y="400128"/>
                    <a:pt x="503686" y="401449"/>
                    <a:pt x="503798" y="402528"/>
                  </a:cubicBezTo>
                  <a:cubicBezTo>
                    <a:pt x="503909" y="403607"/>
                    <a:pt x="504077" y="404519"/>
                    <a:pt x="504300" y="405263"/>
                  </a:cubicBezTo>
                  <a:cubicBezTo>
                    <a:pt x="504523" y="406007"/>
                    <a:pt x="504784" y="406640"/>
                    <a:pt x="505081" y="407161"/>
                  </a:cubicBezTo>
                  <a:cubicBezTo>
                    <a:pt x="505379" y="407681"/>
                    <a:pt x="505807" y="408202"/>
                    <a:pt x="506365" y="408723"/>
                  </a:cubicBezTo>
                  <a:cubicBezTo>
                    <a:pt x="506923" y="409244"/>
                    <a:pt x="508281" y="410081"/>
                    <a:pt x="510439" y="411235"/>
                  </a:cubicBezTo>
                  <a:cubicBezTo>
                    <a:pt x="512597" y="412388"/>
                    <a:pt x="515313" y="413504"/>
                    <a:pt x="518587" y="414583"/>
                  </a:cubicBezTo>
                  <a:cubicBezTo>
                    <a:pt x="521862" y="415662"/>
                    <a:pt x="525601" y="416593"/>
                    <a:pt x="529805" y="417374"/>
                  </a:cubicBezTo>
                  <a:cubicBezTo>
                    <a:pt x="534010" y="418155"/>
                    <a:pt x="538530" y="418546"/>
                    <a:pt x="543367" y="418546"/>
                  </a:cubicBezTo>
                  <a:cubicBezTo>
                    <a:pt x="551330" y="418546"/>
                    <a:pt x="558473" y="417523"/>
                    <a:pt x="564799" y="415476"/>
                  </a:cubicBezTo>
                  <a:cubicBezTo>
                    <a:pt x="571124" y="413430"/>
                    <a:pt x="576444" y="410509"/>
                    <a:pt x="580760" y="406714"/>
                  </a:cubicBezTo>
                  <a:cubicBezTo>
                    <a:pt x="585076" y="402919"/>
                    <a:pt x="588388" y="398361"/>
                    <a:pt x="590695" y="393041"/>
                  </a:cubicBezTo>
                  <a:cubicBezTo>
                    <a:pt x="593002" y="387720"/>
                    <a:pt x="594155" y="381748"/>
                    <a:pt x="594155" y="375125"/>
                  </a:cubicBezTo>
                  <a:cubicBezTo>
                    <a:pt x="594155" y="370586"/>
                    <a:pt x="593318" y="366326"/>
                    <a:pt x="591643" y="362345"/>
                  </a:cubicBezTo>
                  <a:cubicBezTo>
                    <a:pt x="589969" y="358364"/>
                    <a:pt x="587644" y="354885"/>
                    <a:pt x="584667" y="351908"/>
                  </a:cubicBezTo>
                  <a:cubicBezTo>
                    <a:pt x="581691" y="348932"/>
                    <a:pt x="578137" y="346457"/>
                    <a:pt x="574007" y="344485"/>
                  </a:cubicBezTo>
                  <a:cubicBezTo>
                    <a:pt x="569877" y="342513"/>
                    <a:pt x="565319" y="341267"/>
                    <a:pt x="560334" y="340746"/>
                  </a:cubicBezTo>
                  <a:lnTo>
                    <a:pt x="560334" y="340523"/>
                  </a:lnTo>
                  <a:cubicBezTo>
                    <a:pt x="564724" y="339704"/>
                    <a:pt x="568594" y="338235"/>
                    <a:pt x="571942" y="336114"/>
                  </a:cubicBezTo>
                  <a:cubicBezTo>
                    <a:pt x="575291" y="333993"/>
                    <a:pt x="578119" y="331426"/>
                    <a:pt x="580426" y="328412"/>
                  </a:cubicBezTo>
                  <a:cubicBezTo>
                    <a:pt x="582732" y="325398"/>
                    <a:pt x="584481" y="321938"/>
                    <a:pt x="585672" y="318031"/>
                  </a:cubicBezTo>
                  <a:cubicBezTo>
                    <a:pt x="586862" y="314124"/>
                    <a:pt x="587458" y="309901"/>
                    <a:pt x="587458" y="305362"/>
                  </a:cubicBezTo>
                  <a:cubicBezTo>
                    <a:pt x="587458" y="300079"/>
                    <a:pt x="586621" y="295260"/>
                    <a:pt x="584946" y="290907"/>
                  </a:cubicBezTo>
                  <a:cubicBezTo>
                    <a:pt x="583272" y="286554"/>
                    <a:pt x="580742" y="282815"/>
                    <a:pt x="577356" y="279689"/>
                  </a:cubicBezTo>
                  <a:cubicBezTo>
                    <a:pt x="573970" y="276564"/>
                    <a:pt x="569747" y="274145"/>
                    <a:pt x="564687" y="272434"/>
                  </a:cubicBezTo>
                  <a:cubicBezTo>
                    <a:pt x="559627" y="270722"/>
                    <a:pt x="553748" y="269867"/>
                    <a:pt x="547051" y="269867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595C580-3B50-48D6-8BF1-EA9F77A0BB98}"/>
              </a:ext>
            </a:extLst>
          </p:cNvPr>
          <p:cNvGrpSpPr/>
          <p:nvPr/>
        </p:nvGrpSpPr>
        <p:grpSpPr>
          <a:xfrm>
            <a:off x="7741311" y="2849943"/>
            <a:ext cx="979988" cy="981950"/>
            <a:chOff x="7741311" y="2849943"/>
            <a:chExt cx="979988" cy="981950"/>
          </a:xfrm>
        </p:grpSpPr>
        <p:sp>
          <p:nvSpPr>
            <p:cNvPr id="257" name="Freihandform: Form 256">
              <a:extLst>
                <a:ext uri="{FF2B5EF4-FFF2-40B4-BE49-F238E27FC236}">
                  <a16:creationId xmlns:a16="http://schemas.microsoft.com/office/drawing/2014/main" id="{657C92D1-680A-4532-959E-E18C74D9A98C}"/>
                </a:ext>
              </a:extLst>
            </p:cNvPr>
            <p:cNvSpPr/>
            <p:nvPr/>
          </p:nvSpPr>
          <p:spPr>
            <a:xfrm>
              <a:off x="7741311" y="3354945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63" name="Freihandform: Form 262">
              <a:extLst>
                <a:ext uri="{FF2B5EF4-FFF2-40B4-BE49-F238E27FC236}">
                  <a16:creationId xmlns:a16="http://schemas.microsoft.com/office/drawing/2014/main" id="{68AE9BD0-2B2E-4479-9284-CA22E70D7A79}"/>
                </a:ext>
              </a:extLst>
            </p:cNvPr>
            <p:cNvSpPr/>
            <p:nvPr/>
          </p:nvSpPr>
          <p:spPr>
            <a:xfrm>
              <a:off x="7741529" y="2849943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548614" y="350122"/>
                  </a:moveTo>
                  <a:cubicBezTo>
                    <a:pt x="553674" y="352578"/>
                    <a:pt x="558120" y="354941"/>
                    <a:pt x="561952" y="357210"/>
                  </a:cubicBezTo>
                  <a:cubicBezTo>
                    <a:pt x="565785" y="359480"/>
                    <a:pt x="568984" y="361824"/>
                    <a:pt x="571552" y="364242"/>
                  </a:cubicBezTo>
                  <a:cubicBezTo>
                    <a:pt x="574119" y="366661"/>
                    <a:pt x="576035" y="369265"/>
                    <a:pt x="577300" y="372056"/>
                  </a:cubicBezTo>
                  <a:cubicBezTo>
                    <a:pt x="578565" y="374846"/>
                    <a:pt x="579198" y="377953"/>
                    <a:pt x="579198" y="381376"/>
                  </a:cubicBezTo>
                  <a:cubicBezTo>
                    <a:pt x="579198" y="388222"/>
                    <a:pt x="576761" y="393636"/>
                    <a:pt x="571887" y="397617"/>
                  </a:cubicBezTo>
                  <a:cubicBezTo>
                    <a:pt x="567012" y="401598"/>
                    <a:pt x="559813" y="403589"/>
                    <a:pt x="550288" y="403589"/>
                  </a:cubicBezTo>
                  <a:cubicBezTo>
                    <a:pt x="540465" y="403589"/>
                    <a:pt x="533080" y="401617"/>
                    <a:pt x="528131" y="397673"/>
                  </a:cubicBezTo>
                  <a:cubicBezTo>
                    <a:pt x="523183" y="393729"/>
                    <a:pt x="520708" y="388148"/>
                    <a:pt x="520708" y="380930"/>
                  </a:cubicBezTo>
                  <a:cubicBezTo>
                    <a:pt x="520708" y="377655"/>
                    <a:pt x="521285" y="374660"/>
                    <a:pt x="522438" y="371944"/>
                  </a:cubicBezTo>
                  <a:cubicBezTo>
                    <a:pt x="523592" y="369228"/>
                    <a:pt x="525303" y="366642"/>
                    <a:pt x="527573" y="364186"/>
                  </a:cubicBezTo>
                  <a:cubicBezTo>
                    <a:pt x="529843" y="361731"/>
                    <a:pt x="532745" y="359350"/>
                    <a:pt x="536279" y="357043"/>
                  </a:cubicBezTo>
                  <a:cubicBezTo>
                    <a:pt x="539814" y="354736"/>
                    <a:pt x="543925" y="352429"/>
                    <a:pt x="548614" y="350122"/>
                  </a:cubicBezTo>
                  <a:close/>
                  <a:moveTo>
                    <a:pt x="423858" y="291186"/>
                  </a:moveTo>
                  <a:lnTo>
                    <a:pt x="423970" y="291186"/>
                  </a:lnTo>
                  <a:lnTo>
                    <a:pt x="449196" y="363182"/>
                  </a:lnTo>
                  <a:lnTo>
                    <a:pt x="398967" y="363182"/>
                  </a:lnTo>
                  <a:close/>
                  <a:moveTo>
                    <a:pt x="549841" y="284824"/>
                  </a:moveTo>
                  <a:cubicBezTo>
                    <a:pt x="553785" y="284824"/>
                    <a:pt x="557301" y="285289"/>
                    <a:pt x="560390" y="286219"/>
                  </a:cubicBezTo>
                  <a:cubicBezTo>
                    <a:pt x="563478" y="287149"/>
                    <a:pt x="566064" y="288507"/>
                    <a:pt x="568147" y="290293"/>
                  </a:cubicBezTo>
                  <a:cubicBezTo>
                    <a:pt x="570231" y="292079"/>
                    <a:pt x="571812" y="294237"/>
                    <a:pt x="572891" y="296767"/>
                  </a:cubicBezTo>
                  <a:cubicBezTo>
                    <a:pt x="573970" y="299297"/>
                    <a:pt x="574510" y="302125"/>
                    <a:pt x="574510" y="305251"/>
                  </a:cubicBezTo>
                  <a:cubicBezTo>
                    <a:pt x="574510" y="310906"/>
                    <a:pt x="572500" y="316078"/>
                    <a:pt x="568482" y="320766"/>
                  </a:cubicBezTo>
                  <a:cubicBezTo>
                    <a:pt x="564464" y="325454"/>
                    <a:pt x="558697" y="329733"/>
                    <a:pt x="551181" y="333602"/>
                  </a:cubicBezTo>
                  <a:cubicBezTo>
                    <a:pt x="546716" y="331295"/>
                    <a:pt x="542865" y="329082"/>
                    <a:pt x="539628" y="326961"/>
                  </a:cubicBezTo>
                  <a:cubicBezTo>
                    <a:pt x="536391" y="324840"/>
                    <a:pt x="533712" y="322663"/>
                    <a:pt x="531591" y="320431"/>
                  </a:cubicBezTo>
                  <a:cubicBezTo>
                    <a:pt x="529470" y="318199"/>
                    <a:pt x="527908" y="315836"/>
                    <a:pt x="526903" y="313343"/>
                  </a:cubicBezTo>
                  <a:cubicBezTo>
                    <a:pt x="525899" y="310850"/>
                    <a:pt x="525396" y="308153"/>
                    <a:pt x="525396" y="305251"/>
                  </a:cubicBezTo>
                  <a:cubicBezTo>
                    <a:pt x="525396" y="298925"/>
                    <a:pt x="527461" y="293940"/>
                    <a:pt x="531591" y="290293"/>
                  </a:cubicBezTo>
                  <a:cubicBezTo>
                    <a:pt x="535721" y="286647"/>
                    <a:pt x="541805" y="284824"/>
                    <a:pt x="549841" y="284824"/>
                  </a:cubicBezTo>
                  <a:close/>
                  <a:moveTo>
                    <a:pt x="424528" y="271318"/>
                  </a:moveTo>
                  <a:cubicBezTo>
                    <a:pt x="422296" y="271318"/>
                    <a:pt x="420454" y="271374"/>
                    <a:pt x="419003" y="271485"/>
                  </a:cubicBezTo>
                  <a:cubicBezTo>
                    <a:pt x="417552" y="271597"/>
                    <a:pt x="416361" y="271801"/>
                    <a:pt x="415431" y="272099"/>
                  </a:cubicBezTo>
                  <a:cubicBezTo>
                    <a:pt x="414501" y="272397"/>
                    <a:pt x="413794" y="272806"/>
                    <a:pt x="413310" y="273327"/>
                  </a:cubicBezTo>
                  <a:cubicBezTo>
                    <a:pt x="412826" y="273848"/>
                    <a:pt x="412436" y="274518"/>
                    <a:pt x="412138" y="275336"/>
                  </a:cubicBezTo>
                  <a:lnTo>
                    <a:pt x="363695" y="409505"/>
                  </a:lnTo>
                  <a:cubicBezTo>
                    <a:pt x="363099" y="411142"/>
                    <a:pt x="362783" y="412463"/>
                    <a:pt x="362746" y="413467"/>
                  </a:cubicBezTo>
                  <a:cubicBezTo>
                    <a:pt x="362709" y="414472"/>
                    <a:pt x="362969" y="415235"/>
                    <a:pt x="363527" y="415755"/>
                  </a:cubicBezTo>
                  <a:cubicBezTo>
                    <a:pt x="364085" y="416276"/>
                    <a:pt x="365053" y="416630"/>
                    <a:pt x="366429" y="416816"/>
                  </a:cubicBezTo>
                  <a:cubicBezTo>
                    <a:pt x="367806" y="417002"/>
                    <a:pt x="369573" y="417095"/>
                    <a:pt x="371731" y="417095"/>
                  </a:cubicBezTo>
                  <a:cubicBezTo>
                    <a:pt x="373815" y="417095"/>
                    <a:pt x="375508" y="417020"/>
                    <a:pt x="376810" y="416872"/>
                  </a:cubicBezTo>
                  <a:cubicBezTo>
                    <a:pt x="378112" y="416723"/>
                    <a:pt x="379117" y="416481"/>
                    <a:pt x="379824" y="416146"/>
                  </a:cubicBezTo>
                  <a:cubicBezTo>
                    <a:pt x="380531" y="415811"/>
                    <a:pt x="381070" y="415402"/>
                    <a:pt x="381442" y="414918"/>
                  </a:cubicBezTo>
                  <a:cubicBezTo>
                    <a:pt x="381814" y="414435"/>
                    <a:pt x="382112" y="413858"/>
                    <a:pt x="382335" y="413188"/>
                  </a:cubicBezTo>
                  <a:lnTo>
                    <a:pt x="394167" y="378474"/>
                  </a:lnTo>
                  <a:lnTo>
                    <a:pt x="454219" y="378474"/>
                  </a:lnTo>
                  <a:lnTo>
                    <a:pt x="466609" y="413635"/>
                  </a:lnTo>
                  <a:cubicBezTo>
                    <a:pt x="466907" y="414304"/>
                    <a:pt x="467223" y="414862"/>
                    <a:pt x="467558" y="415309"/>
                  </a:cubicBezTo>
                  <a:cubicBezTo>
                    <a:pt x="467893" y="415755"/>
                    <a:pt x="468414" y="416109"/>
                    <a:pt x="469121" y="416369"/>
                  </a:cubicBezTo>
                  <a:cubicBezTo>
                    <a:pt x="469828" y="416630"/>
                    <a:pt x="470869" y="416816"/>
                    <a:pt x="472246" y="416927"/>
                  </a:cubicBezTo>
                  <a:cubicBezTo>
                    <a:pt x="473623" y="417039"/>
                    <a:pt x="475464" y="417095"/>
                    <a:pt x="477771" y="417095"/>
                  </a:cubicBezTo>
                  <a:cubicBezTo>
                    <a:pt x="480078" y="417095"/>
                    <a:pt x="481920" y="417020"/>
                    <a:pt x="483297" y="416872"/>
                  </a:cubicBezTo>
                  <a:cubicBezTo>
                    <a:pt x="484673" y="416723"/>
                    <a:pt x="485659" y="416388"/>
                    <a:pt x="486255" y="415867"/>
                  </a:cubicBezTo>
                  <a:cubicBezTo>
                    <a:pt x="486850" y="415346"/>
                    <a:pt x="487129" y="414583"/>
                    <a:pt x="487092" y="413579"/>
                  </a:cubicBezTo>
                  <a:cubicBezTo>
                    <a:pt x="487054" y="412574"/>
                    <a:pt x="486738" y="411253"/>
                    <a:pt x="486143" y="409616"/>
                  </a:cubicBezTo>
                  <a:lnTo>
                    <a:pt x="437699" y="275448"/>
                  </a:lnTo>
                  <a:cubicBezTo>
                    <a:pt x="437402" y="274629"/>
                    <a:pt x="436992" y="273941"/>
                    <a:pt x="436472" y="273383"/>
                  </a:cubicBezTo>
                  <a:cubicBezTo>
                    <a:pt x="435951" y="272825"/>
                    <a:pt x="435207" y="272397"/>
                    <a:pt x="434239" y="272099"/>
                  </a:cubicBezTo>
                  <a:cubicBezTo>
                    <a:pt x="433272" y="271801"/>
                    <a:pt x="432007" y="271597"/>
                    <a:pt x="430444" y="271485"/>
                  </a:cubicBezTo>
                  <a:cubicBezTo>
                    <a:pt x="428881" y="271374"/>
                    <a:pt x="426909" y="271318"/>
                    <a:pt x="424528" y="271318"/>
                  </a:cubicBezTo>
                  <a:close/>
                  <a:moveTo>
                    <a:pt x="551292" y="269867"/>
                  </a:moveTo>
                  <a:cubicBezTo>
                    <a:pt x="543702" y="269867"/>
                    <a:pt x="537061" y="270815"/>
                    <a:pt x="531368" y="272713"/>
                  </a:cubicBezTo>
                  <a:cubicBezTo>
                    <a:pt x="525675" y="274611"/>
                    <a:pt x="520987" y="277196"/>
                    <a:pt x="517304" y="280471"/>
                  </a:cubicBezTo>
                  <a:cubicBezTo>
                    <a:pt x="513620" y="283745"/>
                    <a:pt x="510867" y="287596"/>
                    <a:pt x="509044" y="292023"/>
                  </a:cubicBezTo>
                  <a:cubicBezTo>
                    <a:pt x="507221" y="296451"/>
                    <a:pt x="506309" y="301195"/>
                    <a:pt x="506309" y="306255"/>
                  </a:cubicBezTo>
                  <a:cubicBezTo>
                    <a:pt x="506309" y="310273"/>
                    <a:pt x="506923" y="313994"/>
                    <a:pt x="508151" y="317417"/>
                  </a:cubicBezTo>
                  <a:cubicBezTo>
                    <a:pt x="509379" y="320840"/>
                    <a:pt x="511183" y="324059"/>
                    <a:pt x="513564" y="327072"/>
                  </a:cubicBezTo>
                  <a:cubicBezTo>
                    <a:pt x="515946" y="330086"/>
                    <a:pt x="518848" y="332877"/>
                    <a:pt x="522271" y="335444"/>
                  </a:cubicBezTo>
                  <a:cubicBezTo>
                    <a:pt x="525694" y="338011"/>
                    <a:pt x="529638" y="340448"/>
                    <a:pt x="534103" y="342755"/>
                  </a:cubicBezTo>
                  <a:cubicBezTo>
                    <a:pt x="528968" y="345285"/>
                    <a:pt x="524355" y="347946"/>
                    <a:pt x="520262" y="350736"/>
                  </a:cubicBezTo>
                  <a:cubicBezTo>
                    <a:pt x="516169" y="353527"/>
                    <a:pt x="512727" y="356522"/>
                    <a:pt x="509937" y="359722"/>
                  </a:cubicBezTo>
                  <a:cubicBezTo>
                    <a:pt x="507146" y="362921"/>
                    <a:pt x="505007" y="366419"/>
                    <a:pt x="503519" y="370214"/>
                  </a:cubicBezTo>
                  <a:cubicBezTo>
                    <a:pt x="502030" y="374009"/>
                    <a:pt x="501286" y="378176"/>
                    <a:pt x="501286" y="382716"/>
                  </a:cubicBezTo>
                  <a:cubicBezTo>
                    <a:pt x="501286" y="388445"/>
                    <a:pt x="502365" y="393543"/>
                    <a:pt x="504523" y="398008"/>
                  </a:cubicBezTo>
                  <a:cubicBezTo>
                    <a:pt x="506681" y="402472"/>
                    <a:pt x="509807" y="406230"/>
                    <a:pt x="513899" y="409281"/>
                  </a:cubicBezTo>
                  <a:cubicBezTo>
                    <a:pt x="517992" y="412332"/>
                    <a:pt x="522978" y="414639"/>
                    <a:pt x="528857" y="416202"/>
                  </a:cubicBezTo>
                  <a:cubicBezTo>
                    <a:pt x="534735" y="417765"/>
                    <a:pt x="541395" y="418546"/>
                    <a:pt x="548837" y="418546"/>
                  </a:cubicBezTo>
                  <a:cubicBezTo>
                    <a:pt x="556799" y="418546"/>
                    <a:pt x="563868" y="417690"/>
                    <a:pt x="570045" y="415979"/>
                  </a:cubicBezTo>
                  <a:cubicBezTo>
                    <a:pt x="576221" y="414267"/>
                    <a:pt x="581412" y="411737"/>
                    <a:pt x="585616" y="408388"/>
                  </a:cubicBezTo>
                  <a:cubicBezTo>
                    <a:pt x="589820" y="405040"/>
                    <a:pt x="593039" y="400928"/>
                    <a:pt x="595271" y="396054"/>
                  </a:cubicBezTo>
                  <a:cubicBezTo>
                    <a:pt x="597504" y="391180"/>
                    <a:pt x="598620" y="385618"/>
                    <a:pt x="598620" y="379367"/>
                  </a:cubicBezTo>
                  <a:cubicBezTo>
                    <a:pt x="598620" y="375125"/>
                    <a:pt x="597894" y="371237"/>
                    <a:pt x="596443" y="367703"/>
                  </a:cubicBezTo>
                  <a:cubicBezTo>
                    <a:pt x="594992" y="364168"/>
                    <a:pt x="592871" y="360819"/>
                    <a:pt x="590081" y="357657"/>
                  </a:cubicBezTo>
                  <a:cubicBezTo>
                    <a:pt x="587290" y="354494"/>
                    <a:pt x="583830" y="351536"/>
                    <a:pt x="579700" y="348783"/>
                  </a:cubicBezTo>
                  <a:cubicBezTo>
                    <a:pt x="575570" y="346029"/>
                    <a:pt x="570863" y="343351"/>
                    <a:pt x="565580" y="340746"/>
                  </a:cubicBezTo>
                  <a:cubicBezTo>
                    <a:pt x="570045" y="338365"/>
                    <a:pt x="574007" y="335816"/>
                    <a:pt x="577468" y="333100"/>
                  </a:cubicBezTo>
                  <a:cubicBezTo>
                    <a:pt x="580928" y="330384"/>
                    <a:pt x="583849" y="327463"/>
                    <a:pt x="586230" y="324338"/>
                  </a:cubicBezTo>
                  <a:cubicBezTo>
                    <a:pt x="588611" y="321212"/>
                    <a:pt x="590416" y="317901"/>
                    <a:pt x="591643" y="314403"/>
                  </a:cubicBezTo>
                  <a:cubicBezTo>
                    <a:pt x="592871" y="310906"/>
                    <a:pt x="593485" y="307260"/>
                    <a:pt x="593485" y="303465"/>
                  </a:cubicBezTo>
                  <a:cubicBezTo>
                    <a:pt x="593485" y="298777"/>
                    <a:pt x="592667" y="294386"/>
                    <a:pt x="591030" y="290293"/>
                  </a:cubicBezTo>
                  <a:cubicBezTo>
                    <a:pt x="589392" y="286201"/>
                    <a:pt x="586844" y="282647"/>
                    <a:pt x="583383" y="279633"/>
                  </a:cubicBezTo>
                  <a:cubicBezTo>
                    <a:pt x="579923" y="276620"/>
                    <a:pt x="575533" y="274238"/>
                    <a:pt x="570212" y="272490"/>
                  </a:cubicBezTo>
                  <a:cubicBezTo>
                    <a:pt x="564892" y="270741"/>
                    <a:pt x="558585" y="269867"/>
                    <a:pt x="551292" y="269867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60CD5BB-E33B-4147-BABD-F6108B9E7D60}"/>
              </a:ext>
            </a:extLst>
          </p:cNvPr>
          <p:cNvGrpSpPr/>
          <p:nvPr/>
        </p:nvGrpSpPr>
        <p:grpSpPr>
          <a:xfrm>
            <a:off x="9417697" y="2996886"/>
            <a:ext cx="979988" cy="981950"/>
            <a:chOff x="9444512" y="2836378"/>
            <a:chExt cx="979988" cy="981950"/>
          </a:xfrm>
        </p:grpSpPr>
        <p:sp>
          <p:nvSpPr>
            <p:cNvPr id="265" name="Freihandform: Form 264">
              <a:extLst>
                <a:ext uri="{FF2B5EF4-FFF2-40B4-BE49-F238E27FC236}">
                  <a16:creationId xmlns:a16="http://schemas.microsoft.com/office/drawing/2014/main" id="{C62A2767-55E8-4D9E-A787-AD72133D07FF}"/>
                </a:ext>
              </a:extLst>
            </p:cNvPr>
            <p:cNvSpPr/>
            <p:nvPr/>
          </p:nvSpPr>
          <p:spPr>
            <a:xfrm>
              <a:off x="9444512" y="3341380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92" name="Freihandform: Form 291">
              <a:extLst>
                <a:ext uri="{FF2B5EF4-FFF2-40B4-BE49-F238E27FC236}">
                  <a16:creationId xmlns:a16="http://schemas.microsoft.com/office/drawing/2014/main" id="{2677C915-1F47-4673-999E-E0D496FDAEDA}"/>
                </a:ext>
              </a:extLst>
            </p:cNvPr>
            <p:cNvSpPr/>
            <p:nvPr/>
          </p:nvSpPr>
          <p:spPr>
            <a:xfrm>
              <a:off x="9444730" y="2836378"/>
              <a:ext cx="979770" cy="484822"/>
            </a:xfrm>
            <a:custGeom>
              <a:avLst/>
              <a:gdLst>
                <a:gd name="connsiteX0" fmla="*/ 453536 w 979770"/>
                <a:gd name="connsiteY0" fmla="*/ 282723 h 484822"/>
                <a:gd name="connsiteX1" fmla="*/ 401737 w 979770"/>
                <a:gd name="connsiteY1" fmla="*/ 315023 h 484822"/>
                <a:gd name="connsiteX2" fmla="*/ 387948 w 979770"/>
                <a:gd name="connsiteY2" fmla="*/ 374490 h 484822"/>
                <a:gd name="connsiteX3" fmla="*/ 466582 w 979770"/>
                <a:gd name="connsiteY3" fmla="*/ 441166 h 484822"/>
                <a:gd name="connsiteX4" fmla="*/ 479715 w 979770"/>
                <a:gd name="connsiteY4" fmla="*/ 440077 h 484822"/>
                <a:gd name="connsiteX5" fmla="*/ 536764 w 979770"/>
                <a:gd name="connsiteY5" fmla="*/ 399380 h 484822"/>
                <a:gd name="connsiteX6" fmla="*/ 532280 w 979770"/>
                <a:gd name="connsiteY6" fmla="*/ 384273 h 484822"/>
                <a:gd name="connsiteX7" fmla="*/ 517174 w 979770"/>
                <a:gd name="connsiteY7" fmla="*/ 388756 h 484822"/>
                <a:gd name="connsiteX8" fmla="*/ 476057 w 979770"/>
                <a:gd name="connsiteY8" fmla="*/ 418094 h 484822"/>
                <a:gd name="connsiteX9" fmla="*/ 409931 w 979770"/>
                <a:gd name="connsiteY9" fmla="*/ 370832 h 484822"/>
                <a:gd name="connsiteX10" fmla="*/ 419867 w 979770"/>
                <a:gd name="connsiteY10" fmla="*/ 327981 h 484822"/>
                <a:gd name="connsiteX11" fmla="*/ 457193 w 979770"/>
                <a:gd name="connsiteY11" fmla="*/ 304706 h 484822"/>
                <a:gd name="connsiteX12" fmla="*/ 466356 w 979770"/>
                <a:gd name="connsiteY12" fmla="*/ 291886 h 484822"/>
                <a:gd name="connsiteX13" fmla="*/ 453536 w 979770"/>
                <a:gd name="connsiteY13" fmla="*/ 282723 h 484822"/>
                <a:gd name="connsiteX14" fmla="*/ 500603 w 979770"/>
                <a:gd name="connsiteY14" fmla="*/ 210695 h 484822"/>
                <a:gd name="connsiteX15" fmla="*/ 469969 w 979770"/>
                <a:gd name="connsiteY15" fmla="*/ 241328 h 484822"/>
                <a:gd name="connsiteX16" fmla="*/ 487876 w 979770"/>
                <a:gd name="connsiteY16" fmla="*/ 269182 h 484822"/>
                <a:gd name="connsiteX17" fmla="*/ 479277 w 979770"/>
                <a:gd name="connsiteY17" fmla="*/ 278999 h 484822"/>
                <a:gd name="connsiteX18" fmla="*/ 479277 w 979770"/>
                <a:gd name="connsiteY18" fmla="*/ 356289 h 484822"/>
                <a:gd name="connsiteX19" fmla="*/ 489201 w 979770"/>
                <a:gd name="connsiteY19" fmla="*/ 366179 h 484822"/>
                <a:gd name="connsiteX20" fmla="*/ 537196 w 979770"/>
                <a:gd name="connsiteY20" fmla="*/ 366014 h 484822"/>
                <a:gd name="connsiteX21" fmla="*/ 545676 w 979770"/>
                <a:gd name="connsiteY21" fmla="*/ 370788 h 484822"/>
                <a:gd name="connsiteX22" fmla="*/ 564412 w 979770"/>
                <a:gd name="connsiteY22" fmla="*/ 401777 h 484822"/>
                <a:gd name="connsiteX23" fmla="*/ 577634 w 979770"/>
                <a:gd name="connsiteY23" fmla="*/ 409233 h 484822"/>
                <a:gd name="connsiteX24" fmla="*/ 584402 w 979770"/>
                <a:gd name="connsiteY24" fmla="*/ 409233 h 484822"/>
                <a:gd name="connsiteX25" fmla="*/ 591006 w 979770"/>
                <a:gd name="connsiteY25" fmla="*/ 406086 h 484822"/>
                <a:gd name="connsiteX26" fmla="*/ 591770 w 979770"/>
                <a:gd name="connsiteY26" fmla="*/ 398811 h 484822"/>
                <a:gd name="connsiteX27" fmla="*/ 569591 w 979770"/>
                <a:gd name="connsiteY27" fmla="*/ 336166 h 484822"/>
                <a:gd name="connsiteX28" fmla="*/ 557445 w 979770"/>
                <a:gd name="connsiteY28" fmla="*/ 327581 h 484822"/>
                <a:gd name="connsiteX29" fmla="*/ 529186 w 979770"/>
                <a:gd name="connsiteY29" fmla="*/ 327581 h 484822"/>
                <a:gd name="connsiteX30" fmla="*/ 524779 w 979770"/>
                <a:gd name="connsiteY30" fmla="*/ 323174 h 484822"/>
                <a:gd name="connsiteX31" fmla="*/ 524779 w 979770"/>
                <a:gd name="connsiteY31" fmla="*/ 278999 h 484822"/>
                <a:gd name="connsiteX32" fmla="*/ 514864 w 979770"/>
                <a:gd name="connsiteY32" fmla="*/ 269084 h 484822"/>
                <a:gd name="connsiteX33" fmla="*/ 513544 w 979770"/>
                <a:gd name="connsiteY33" fmla="*/ 269084 h 484822"/>
                <a:gd name="connsiteX34" fmla="*/ 531234 w 979770"/>
                <a:gd name="connsiteY34" fmla="*/ 241328 h 484822"/>
                <a:gd name="connsiteX35" fmla="*/ 500603 w 979770"/>
                <a:gd name="connsiteY35" fmla="*/ 210695 h 484822"/>
                <a:gd name="connsiteX36" fmla="*/ 163298 w 979770"/>
                <a:gd name="connsiteY36" fmla="*/ 0 h 484822"/>
                <a:gd name="connsiteX37" fmla="*/ 816472 w 979770"/>
                <a:gd name="connsiteY37" fmla="*/ 0 h 484822"/>
                <a:gd name="connsiteX38" fmla="*/ 816477 w 979770"/>
                <a:gd name="connsiteY38" fmla="*/ 1 h 484822"/>
                <a:gd name="connsiteX39" fmla="*/ 816490 w 979770"/>
                <a:gd name="connsiteY39" fmla="*/ 1 h 484822"/>
                <a:gd name="connsiteX40" fmla="*/ 966738 w 979770"/>
                <a:gd name="connsiteY40" fmla="*/ 99592 h 484822"/>
                <a:gd name="connsiteX41" fmla="*/ 974981 w 979770"/>
                <a:gd name="connsiteY41" fmla="*/ 140423 h 484822"/>
                <a:gd name="connsiteX42" fmla="*/ 975131 w 979770"/>
                <a:gd name="connsiteY42" fmla="*/ 140322 h 484822"/>
                <a:gd name="connsiteX43" fmla="*/ 979770 w 979770"/>
                <a:gd name="connsiteY43" fmla="*/ 163298 h 484822"/>
                <a:gd name="connsiteX44" fmla="*/ 979770 w 979770"/>
                <a:gd name="connsiteY44" fmla="*/ 484822 h 484822"/>
                <a:gd name="connsiteX45" fmla="*/ 0 w 979770"/>
                <a:gd name="connsiteY45" fmla="*/ 484822 h 484822"/>
                <a:gd name="connsiteX46" fmla="*/ 0 w 979770"/>
                <a:gd name="connsiteY46" fmla="*/ 163298 h 484822"/>
                <a:gd name="connsiteX47" fmla="*/ 163298 w 979770"/>
                <a:gd name="connsiteY47" fmla="*/ 0 h 48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79770" h="484822">
                  <a:moveTo>
                    <a:pt x="453536" y="282723"/>
                  </a:moveTo>
                  <a:cubicBezTo>
                    <a:pt x="432520" y="286220"/>
                    <a:pt x="414125" y="297691"/>
                    <a:pt x="401737" y="315023"/>
                  </a:cubicBezTo>
                  <a:cubicBezTo>
                    <a:pt x="389350" y="332356"/>
                    <a:pt x="384452" y="353475"/>
                    <a:pt x="387948" y="374490"/>
                  </a:cubicBezTo>
                  <a:cubicBezTo>
                    <a:pt x="394432" y="413461"/>
                    <a:pt x="428310" y="441166"/>
                    <a:pt x="466582" y="441166"/>
                  </a:cubicBezTo>
                  <a:cubicBezTo>
                    <a:pt x="470914" y="441166"/>
                    <a:pt x="475304" y="440811"/>
                    <a:pt x="479715" y="440077"/>
                  </a:cubicBezTo>
                  <a:cubicBezTo>
                    <a:pt x="504149" y="436012"/>
                    <a:pt x="524943" y="421178"/>
                    <a:pt x="536764" y="399380"/>
                  </a:cubicBezTo>
                  <a:cubicBezTo>
                    <a:pt x="539697" y="393970"/>
                    <a:pt x="537690" y="387207"/>
                    <a:pt x="532280" y="384273"/>
                  </a:cubicBezTo>
                  <a:cubicBezTo>
                    <a:pt x="526870" y="381339"/>
                    <a:pt x="520107" y="383347"/>
                    <a:pt x="517174" y="388756"/>
                  </a:cubicBezTo>
                  <a:cubicBezTo>
                    <a:pt x="508652" y="404472"/>
                    <a:pt x="493666" y="415164"/>
                    <a:pt x="476057" y="418094"/>
                  </a:cubicBezTo>
                  <a:cubicBezTo>
                    <a:pt x="444795" y="423295"/>
                    <a:pt x="415132" y="402094"/>
                    <a:pt x="409931" y="370832"/>
                  </a:cubicBezTo>
                  <a:cubicBezTo>
                    <a:pt x="407412" y="355689"/>
                    <a:pt x="410940" y="340471"/>
                    <a:pt x="419867" y="327981"/>
                  </a:cubicBezTo>
                  <a:cubicBezTo>
                    <a:pt x="428793" y="315491"/>
                    <a:pt x="442049" y="307225"/>
                    <a:pt x="457193" y="304706"/>
                  </a:cubicBezTo>
                  <a:cubicBezTo>
                    <a:pt x="463263" y="303696"/>
                    <a:pt x="467365" y="297957"/>
                    <a:pt x="466356" y="291886"/>
                  </a:cubicBezTo>
                  <a:cubicBezTo>
                    <a:pt x="465346" y="285816"/>
                    <a:pt x="459606" y="281715"/>
                    <a:pt x="453536" y="282723"/>
                  </a:cubicBezTo>
                  <a:close/>
                  <a:moveTo>
                    <a:pt x="500603" y="210695"/>
                  </a:moveTo>
                  <a:cubicBezTo>
                    <a:pt x="483711" y="210695"/>
                    <a:pt x="469969" y="224437"/>
                    <a:pt x="469969" y="241328"/>
                  </a:cubicBezTo>
                  <a:cubicBezTo>
                    <a:pt x="469969" y="253680"/>
                    <a:pt x="477321" y="264340"/>
                    <a:pt x="487876" y="269182"/>
                  </a:cubicBezTo>
                  <a:cubicBezTo>
                    <a:pt x="483030" y="269829"/>
                    <a:pt x="479277" y="273979"/>
                    <a:pt x="479277" y="278999"/>
                  </a:cubicBezTo>
                  <a:lnTo>
                    <a:pt x="479277" y="356289"/>
                  </a:lnTo>
                  <a:cubicBezTo>
                    <a:pt x="479277" y="361743"/>
                    <a:pt x="483714" y="366179"/>
                    <a:pt x="489201" y="366179"/>
                  </a:cubicBezTo>
                  <a:lnTo>
                    <a:pt x="537196" y="366014"/>
                  </a:lnTo>
                  <a:cubicBezTo>
                    <a:pt x="540176" y="366014"/>
                    <a:pt x="544138" y="368245"/>
                    <a:pt x="545676" y="370788"/>
                  </a:cubicBezTo>
                  <a:lnTo>
                    <a:pt x="564412" y="401777"/>
                  </a:lnTo>
                  <a:cubicBezTo>
                    <a:pt x="566941" y="405958"/>
                    <a:pt x="572749" y="409233"/>
                    <a:pt x="577634" y="409233"/>
                  </a:cubicBezTo>
                  <a:lnTo>
                    <a:pt x="584402" y="409233"/>
                  </a:lnTo>
                  <a:cubicBezTo>
                    <a:pt x="587186" y="409233"/>
                    <a:pt x="589593" y="408086"/>
                    <a:pt x="591006" y="406086"/>
                  </a:cubicBezTo>
                  <a:cubicBezTo>
                    <a:pt x="592420" y="404087"/>
                    <a:pt x="592698" y="401435"/>
                    <a:pt x="591770" y="398811"/>
                  </a:cubicBezTo>
                  <a:lnTo>
                    <a:pt x="569591" y="336166"/>
                  </a:lnTo>
                  <a:cubicBezTo>
                    <a:pt x="567887" y="331352"/>
                    <a:pt x="562551" y="327581"/>
                    <a:pt x="557445" y="327581"/>
                  </a:cubicBezTo>
                  <a:lnTo>
                    <a:pt x="529186" y="327581"/>
                  </a:lnTo>
                  <a:cubicBezTo>
                    <a:pt x="526756" y="327581"/>
                    <a:pt x="524779" y="325604"/>
                    <a:pt x="524779" y="323174"/>
                  </a:cubicBezTo>
                  <a:lnTo>
                    <a:pt x="524779" y="278999"/>
                  </a:lnTo>
                  <a:cubicBezTo>
                    <a:pt x="524779" y="273532"/>
                    <a:pt x="520332" y="269084"/>
                    <a:pt x="514864" y="269084"/>
                  </a:cubicBezTo>
                  <a:lnTo>
                    <a:pt x="513544" y="269084"/>
                  </a:lnTo>
                  <a:cubicBezTo>
                    <a:pt x="523983" y="264196"/>
                    <a:pt x="531234" y="253595"/>
                    <a:pt x="531234" y="241328"/>
                  </a:cubicBezTo>
                  <a:cubicBezTo>
                    <a:pt x="531236" y="224437"/>
                    <a:pt x="517493" y="210695"/>
                    <a:pt x="500603" y="210695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pic>
        <p:nvPicPr>
          <p:cNvPr id="183" name="Grafik 182">
            <a:extLst>
              <a:ext uri="{FF2B5EF4-FFF2-40B4-BE49-F238E27FC236}">
                <a16:creationId xmlns:a16="http://schemas.microsoft.com/office/drawing/2014/main" id="{5AE11794-0485-403E-B7DF-776C0CBDC1B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grpSp>
        <p:nvGrpSpPr>
          <p:cNvPr id="181" name="Gruppieren 180">
            <a:extLst>
              <a:ext uri="{FF2B5EF4-FFF2-40B4-BE49-F238E27FC236}">
                <a16:creationId xmlns:a16="http://schemas.microsoft.com/office/drawing/2014/main" id="{0DF67F0B-2698-4731-90A3-55CB89D27367}"/>
              </a:ext>
            </a:extLst>
          </p:cNvPr>
          <p:cNvGrpSpPr/>
          <p:nvPr/>
        </p:nvGrpSpPr>
        <p:grpSpPr>
          <a:xfrm>
            <a:off x="1862551" y="2518370"/>
            <a:ext cx="388617" cy="528703"/>
            <a:chOff x="1850194" y="2518370"/>
            <a:chExt cx="388617" cy="528703"/>
          </a:xfrm>
        </p:grpSpPr>
        <p:grpSp>
          <p:nvGrpSpPr>
            <p:cNvPr id="185" name="Gruppieren 184">
              <a:extLst>
                <a:ext uri="{FF2B5EF4-FFF2-40B4-BE49-F238E27FC236}">
                  <a16:creationId xmlns:a16="http://schemas.microsoft.com/office/drawing/2014/main" id="{5506C054-5D77-462E-8667-EA7D3BAE0185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191" name="Freihandform 168">
                <a:extLst>
                  <a:ext uri="{FF2B5EF4-FFF2-40B4-BE49-F238E27FC236}">
                    <a16:creationId xmlns:a16="http://schemas.microsoft.com/office/drawing/2014/main" id="{DE7E53BB-3B42-4A07-B518-263A53F4A2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2" name="Freihandform 169">
                <a:extLst>
                  <a:ext uri="{FF2B5EF4-FFF2-40B4-BE49-F238E27FC236}">
                    <a16:creationId xmlns:a16="http://schemas.microsoft.com/office/drawing/2014/main" id="{FEDDE371-BD44-450E-849B-AEB9CDA373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7" name="Textfeld 186">
              <a:extLst>
                <a:ext uri="{FF2B5EF4-FFF2-40B4-BE49-F238E27FC236}">
                  <a16:creationId xmlns:a16="http://schemas.microsoft.com/office/drawing/2014/main" id="{BE797C6A-BAC2-4E0F-9D5F-C83E18CCC098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90" name="Textfeld 189">
              <a:extLst>
                <a:ext uri="{FF2B5EF4-FFF2-40B4-BE49-F238E27FC236}">
                  <a16:creationId xmlns:a16="http://schemas.microsoft.com/office/drawing/2014/main" id="{47C30BD2-6C07-47D8-8E71-740874D058F6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sp>
        <p:nvSpPr>
          <p:cNvPr id="193" name="Textfeld 192">
            <a:extLst>
              <a:ext uri="{FF2B5EF4-FFF2-40B4-BE49-F238E27FC236}">
                <a16:creationId xmlns:a16="http://schemas.microsoft.com/office/drawing/2014/main" id="{DA1E1219-D79E-4936-9B58-E83FEF63A058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sp>
        <p:nvSpPr>
          <p:cNvPr id="196" name="Textfeld 195">
            <a:extLst>
              <a:ext uri="{FF2B5EF4-FFF2-40B4-BE49-F238E27FC236}">
                <a16:creationId xmlns:a16="http://schemas.microsoft.com/office/drawing/2014/main" id="{D4C464D7-6F60-4D4C-9B3B-74B545AFAD7F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sp>
        <p:nvSpPr>
          <p:cNvPr id="200" name="Textfeld 199">
            <a:extLst>
              <a:ext uri="{FF2B5EF4-FFF2-40B4-BE49-F238E27FC236}">
                <a16:creationId xmlns:a16="http://schemas.microsoft.com/office/drawing/2014/main" id="{2B68D764-0FE4-48AF-98BF-43DD66BF32AE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213" name="Gruppieren 212">
            <a:extLst>
              <a:ext uri="{FF2B5EF4-FFF2-40B4-BE49-F238E27FC236}">
                <a16:creationId xmlns:a16="http://schemas.microsoft.com/office/drawing/2014/main" id="{63290590-3E34-424E-9E3D-6D18750A745E}"/>
              </a:ext>
            </a:extLst>
          </p:cNvPr>
          <p:cNvGrpSpPr/>
          <p:nvPr/>
        </p:nvGrpSpPr>
        <p:grpSpPr>
          <a:xfrm>
            <a:off x="254446" y="4199150"/>
            <a:ext cx="1627909" cy="246711"/>
            <a:chOff x="254446" y="4492757"/>
            <a:chExt cx="1627909" cy="246711"/>
          </a:xfrm>
        </p:grpSpPr>
        <p:grpSp>
          <p:nvGrpSpPr>
            <p:cNvPr id="214" name="Gruppieren 213">
              <a:extLst>
                <a:ext uri="{FF2B5EF4-FFF2-40B4-BE49-F238E27FC236}">
                  <a16:creationId xmlns:a16="http://schemas.microsoft.com/office/drawing/2014/main" id="{252D5205-D50A-424E-A09C-47A1CD411BAF}"/>
                </a:ext>
              </a:extLst>
            </p:cNvPr>
            <p:cNvGrpSpPr/>
            <p:nvPr/>
          </p:nvGrpSpPr>
          <p:grpSpPr>
            <a:xfrm>
              <a:off x="254446" y="4508145"/>
              <a:ext cx="1627909" cy="231323"/>
              <a:chOff x="254446" y="4508145"/>
              <a:chExt cx="1627909" cy="231323"/>
            </a:xfrm>
          </p:grpSpPr>
          <p:pic>
            <p:nvPicPr>
              <p:cNvPr id="216" name="Grafik 215">
                <a:extLst>
                  <a:ext uri="{FF2B5EF4-FFF2-40B4-BE49-F238E27FC236}">
                    <a16:creationId xmlns:a16="http://schemas.microsoft.com/office/drawing/2014/main" id="{F6B773C2-1AE1-495F-BC24-652EC3B0F5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274" y="4508145"/>
                <a:ext cx="230081" cy="230081"/>
              </a:xfrm>
              <a:prstGeom prst="rect">
                <a:avLst/>
              </a:prstGeom>
            </p:spPr>
          </p:pic>
          <p:pic>
            <p:nvPicPr>
              <p:cNvPr id="217" name="Grafik 216">
                <a:extLst>
                  <a:ext uri="{FF2B5EF4-FFF2-40B4-BE49-F238E27FC236}">
                    <a16:creationId xmlns:a16="http://schemas.microsoft.com/office/drawing/2014/main" id="{A4AC44F4-EEAA-4730-ABE3-27F7197CD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46" y="4509387"/>
                <a:ext cx="230081" cy="230081"/>
              </a:xfrm>
              <a:prstGeom prst="rect">
                <a:avLst/>
              </a:prstGeom>
            </p:spPr>
          </p:pic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0EF0E5F7-A6F7-47CC-9BAD-0E9A0922D8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90" y="4606429"/>
                <a:ext cx="13154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5" name="Flussdiagramm: Verbinder 214">
              <a:extLst>
                <a:ext uri="{FF2B5EF4-FFF2-40B4-BE49-F238E27FC236}">
                  <a16:creationId xmlns:a16="http://schemas.microsoft.com/office/drawing/2014/main" id="{0FD4F6DA-97F9-425D-95F1-97049A6E77B4}"/>
                </a:ext>
              </a:extLst>
            </p:cNvPr>
            <p:cNvSpPr/>
            <p:nvPr/>
          </p:nvSpPr>
          <p:spPr>
            <a:xfrm>
              <a:off x="520847" y="4492757"/>
              <a:ext cx="232667" cy="230911"/>
            </a:xfrm>
            <a:prstGeom prst="flowChartConnector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19" name="Textfeld 218">
            <a:extLst>
              <a:ext uri="{FF2B5EF4-FFF2-40B4-BE49-F238E27FC236}">
                <a16:creationId xmlns:a16="http://schemas.microsoft.com/office/drawing/2014/main" id="{D03BD9C1-F9F0-4009-88FF-A2B5C9FE979B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220" name="Rechteck: abgerundete Ecken 219">
            <a:extLst>
              <a:ext uri="{FF2B5EF4-FFF2-40B4-BE49-F238E27FC236}">
                <a16:creationId xmlns:a16="http://schemas.microsoft.com/office/drawing/2014/main" id="{B5AEF6CB-2578-4411-B927-A97AC8DA0192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221" name="Rechteck: abgerundete Ecken 220">
            <a:extLst>
              <a:ext uri="{FF2B5EF4-FFF2-40B4-BE49-F238E27FC236}">
                <a16:creationId xmlns:a16="http://schemas.microsoft.com/office/drawing/2014/main" id="{01415FA3-E447-4395-8076-8E1EC10C1045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222" name="Gruppieren 221">
            <a:extLst>
              <a:ext uri="{FF2B5EF4-FFF2-40B4-BE49-F238E27FC236}">
                <a16:creationId xmlns:a16="http://schemas.microsoft.com/office/drawing/2014/main" id="{321FF590-7FE6-4BC8-8CC3-48711D603E5F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223" name="Rechteck: abgerundete Ecken 222">
              <a:hlinkClick r:id="rId26" action="ppaction://hlinksldjump"/>
              <a:extLst>
                <a:ext uri="{FF2B5EF4-FFF2-40B4-BE49-F238E27FC236}">
                  <a16:creationId xmlns:a16="http://schemas.microsoft.com/office/drawing/2014/main" id="{87F9EC37-38A7-419C-A828-5275968661BB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24" name="Kreuz 223">
              <a:extLst>
                <a:ext uri="{FF2B5EF4-FFF2-40B4-BE49-F238E27FC236}">
                  <a16:creationId xmlns:a16="http://schemas.microsoft.com/office/drawing/2014/main" id="{33D1D264-9B44-43E6-BB16-D67D844C5E59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5" name="Gruppieren 224">
            <a:extLst>
              <a:ext uri="{FF2B5EF4-FFF2-40B4-BE49-F238E27FC236}">
                <a16:creationId xmlns:a16="http://schemas.microsoft.com/office/drawing/2014/main" id="{1F6532BE-5E65-4F6C-B025-D5526128BE67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227" name="Rechteck: abgerundete Ecken 226">
              <a:extLst>
                <a:ext uri="{FF2B5EF4-FFF2-40B4-BE49-F238E27FC236}">
                  <a16:creationId xmlns:a16="http://schemas.microsoft.com/office/drawing/2014/main" id="{81C784DE-E8E6-4E73-B460-52503544E17D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229" name="Grafik 228">
              <a:extLst>
                <a:ext uri="{FF2B5EF4-FFF2-40B4-BE49-F238E27FC236}">
                  <a16:creationId xmlns:a16="http://schemas.microsoft.com/office/drawing/2014/main" id="{135961BD-77F1-459A-962F-858FDA22B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230" name="Gruppieren 229">
            <a:extLst>
              <a:ext uri="{FF2B5EF4-FFF2-40B4-BE49-F238E27FC236}">
                <a16:creationId xmlns:a16="http://schemas.microsoft.com/office/drawing/2014/main" id="{1ADA1103-BD0D-4034-B4D0-0C705C0E4C50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231" name="Rechteck: abgerundete Ecken 230">
              <a:extLst>
                <a:ext uri="{FF2B5EF4-FFF2-40B4-BE49-F238E27FC236}">
                  <a16:creationId xmlns:a16="http://schemas.microsoft.com/office/drawing/2014/main" id="{BAF0D1AB-B4E3-44CA-BA9D-4FA53B7649D0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232" name="Grafik 231">
              <a:extLst>
                <a:ext uri="{FF2B5EF4-FFF2-40B4-BE49-F238E27FC236}">
                  <a16:creationId xmlns:a16="http://schemas.microsoft.com/office/drawing/2014/main" id="{D47E0609-C742-4AF2-BEC4-8A6D187AA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pic>
        <p:nvPicPr>
          <p:cNvPr id="235" name="Grafik 234">
            <a:extLst>
              <a:ext uri="{FF2B5EF4-FFF2-40B4-BE49-F238E27FC236}">
                <a16:creationId xmlns:a16="http://schemas.microsoft.com/office/drawing/2014/main" id="{F1C5F956-41EA-42EA-A76A-FDE7033425C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36" name="Textfeld 235">
            <a:extLst>
              <a:ext uri="{FF2B5EF4-FFF2-40B4-BE49-F238E27FC236}">
                <a16:creationId xmlns:a16="http://schemas.microsoft.com/office/drawing/2014/main" id="{244B7DAD-7993-4E12-8A0D-006F176EB4DB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B1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52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sp>
        <p:nvSpPr>
          <p:cNvPr id="237" name="FREEZE FAME inaktiv">
            <a:extLst>
              <a:ext uri="{FF2B5EF4-FFF2-40B4-BE49-F238E27FC236}">
                <a16:creationId xmlns:a16="http://schemas.microsoft.com/office/drawing/2014/main" id="{33DD3468-A4F0-44B6-8DFF-A1B4334AA52C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sp>
        <p:nvSpPr>
          <p:cNvPr id="239" name="FREEZE FRAME aktiv">
            <a:extLst>
              <a:ext uri="{FF2B5EF4-FFF2-40B4-BE49-F238E27FC236}">
                <a16:creationId xmlns:a16="http://schemas.microsoft.com/office/drawing/2014/main" id="{2BF92E89-511F-4C10-958D-2EC8050A6A68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  <p:grpSp>
        <p:nvGrpSpPr>
          <p:cNvPr id="241" name="DELETE">
            <a:extLst>
              <a:ext uri="{FF2B5EF4-FFF2-40B4-BE49-F238E27FC236}">
                <a16:creationId xmlns:a16="http://schemas.microsoft.com/office/drawing/2014/main" id="{40FE6DF8-DA28-49AF-8B04-F9804F44F83C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242" name="Rechteck: abgerundete Ecken 241">
              <a:extLst>
                <a:ext uri="{FF2B5EF4-FFF2-40B4-BE49-F238E27FC236}">
                  <a16:creationId xmlns:a16="http://schemas.microsoft.com/office/drawing/2014/main" id="{BFEE8C51-DEBC-4BBA-A54B-1EDA3154FFF5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243" name="Grafik 242">
              <a:extLst>
                <a:ext uri="{FF2B5EF4-FFF2-40B4-BE49-F238E27FC236}">
                  <a16:creationId xmlns:a16="http://schemas.microsoft.com/office/drawing/2014/main" id="{9CF7DCDE-748D-49AC-904B-654CA2734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245" name="Gruppieren 244">
            <a:extLst>
              <a:ext uri="{FF2B5EF4-FFF2-40B4-BE49-F238E27FC236}">
                <a16:creationId xmlns:a16="http://schemas.microsoft.com/office/drawing/2014/main" id="{11932F9E-5EBF-4814-A04F-70863AB2C0ED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246" name="Gruppieren 245">
              <a:extLst>
                <a:ext uri="{FF2B5EF4-FFF2-40B4-BE49-F238E27FC236}">
                  <a16:creationId xmlns:a16="http://schemas.microsoft.com/office/drawing/2014/main" id="{8B803539-ACA2-4D27-B525-29E10CCA1B7D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250" name="Rechteck: abgerundete Ecken 249">
                <a:extLst>
                  <a:ext uri="{FF2B5EF4-FFF2-40B4-BE49-F238E27FC236}">
                    <a16:creationId xmlns:a16="http://schemas.microsoft.com/office/drawing/2014/main" id="{6DD66EB8-85F4-4BF3-8857-90F7BCF50D42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2" name="Textfeld 251">
                <a:extLst>
                  <a:ext uri="{FF2B5EF4-FFF2-40B4-BE49-F238E27FC236}">
                    <a16:creationId xmlns:a16="http://schemas.microsoft.com/office/drawing/2014/main" id="{2E39F9DE-14B8-45D2-AE77-2DD95982E92E}"/>
                  </a:ext>
                </a:extLst>
              </p:cNvPr>
              <p:cNvSpPr txBox="1"/>
              <p:nvPr/>
            </p:nvSpPr>
            <p:spPr>
              <a:xfrm>
                <a:off x="4708140" y="2574784"/>
                <a:ext cx="2830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?</a:t>
                </a:r>
              </a:p>
            </p:txBody>
          </p:sp>
          <p:pic>
            <p:nvPicPr>
              <p:cNvPr id="258" name="Grafik 257">
                <a:extLst>
                  <a:ext uri="{FF2B5EF4-FFF2-40B4-BE49-F238E27FC236}">
                    <a16:creationId xmlns:a16="http://schemas.microsoft.com/office/drawing/2014/main" id="{F15A4ACE-B43D-4A1B-88AB-F9936A3D45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248" name="Flussdiagramm: Alternativer Prozess 247">
              <a:hlinkClick r:id="rId37" action="ppaction://hlinksldjump"/>
              <a:extLst>
                <a:ext uri="{FF2B5EF4-FFF2-40B4-BE49-F238E27FC236}">
                  <a16:creationId xmlns:a16="http://schemas.microsoft.com/office/drawing/2014/main" id="{449E7228-CFE3-48FC-9FB0-6CDB5385709D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249" name="Flussdiagramm: Alternativer Prozess 248">
              <a:hlinkClick r:id="rId38" action="ppaction://hlinksldjump"/>
              <a:extLst>
                <a:ext uri="{FF2B5EF4-FFF2-40B4-BE49-F238E27FC236}">
                  <a16:creationId xmlns:a16="http://schemas.microsoft.com/office/drawing/2014/main" id="{0B46C451-20DF-41CB-984A-0465A30D0F11}"/>
                </a:ext>
              </a:extLst>
            </p:cNvPr>
            <p:cNvSpPr/>
            <p:nvPr/>
          </p:nvSpPr>
          <p:spPr>
            <a:xfrm>
              <a:off x="4754757" y="3584697"/>
              <a:ext cx="2741196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Seating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Map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Konfig</a:t>
              </a:r>
              <a:r>
                <a:rPr lang="de-DE" sz="12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259" name="CANCEL">
            <a:extLst>
              <a:ext uri="{FF2B5EF4-FFF2-40B4-BE49-F238E27FC236}">
                <a16:creationId xmlns:a16="http://schemas.microsoft.com/office/drawing/2014/main" id="{149CF486-E160-4F81-A667-526AF8BA58ED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sp>
        <p:nvSpPr>
          <p:cNvPr id="260" name="Klickfläche">
            <a:extLst>
              <a:ext uri="{FF2B5EF4-FFF2-40B4-BE49-F238E27FC236}">
                <a16:creationId xmlns:a16="http://schemas.microsoft.com/office/drawing/2014/main" id="{727157C4-6721-41BA-A106-D8D1E3406367}"/>
              </a:ext>
            </a:extLst>
          </p:cNvPr>
          <p:cNvSpPr/>
          <p:nvPr/>
        </p:nvSpPr>
        <p:spPr>
          <a:xfrm>
            <a:off x="107561" y="5046134"/>
            <a:ext cx="1901584" cy="1402111"/>
          </a:xfrm>
          <a:prstGeom prst="roundRect">
            <a:avLst>
              <a:gd name="adj" fmla="val 11175"/>
            </a:avLst>
          </a:prstGeom>
          <a:solidFill>
            <a:schemeClr val="accent2">
              <a:alpha val="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261" name="Rechteck 260">
            <a:extLst>
              <a:ext uri="{FF2B5EF4-FFF2-40B4-BE49-F238E27FC236}">
                <a16:creationId xmlns:a16="http://schemas.microsoft.com/office/drawing/2014/main" id="{B82FA429-8296-4B41-A667-A33F695B5EAF}"/>
              </a:ext>
            </a:extLst>
          </p:cNvPr>
          <p:cNvSpPr/>
          <p:nvPr/>
        </p:nvSpPr>
        <p:spPr>
          <a:xfrm>
            <a:off x="107561" y="5112261"/>
            <a:ext cx="1865550" cy="1387679"/>
          </a:xfrm>
          <a:prstGeom prst="rect">
            <a:avLst/>
          </a:prstGeom>
          <a:solidFill>
            <a:srgbClr val="062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4" name="Freihandform: Form 263">
            <a:extLst>
              <a:ext uri="{FF2B5EF4-FFF2-40B4-BE49-F238E27FC236}">
                <a16:creationId xmlns:a16="http://schemas.microsoft.com/office/drawing/2014/main" id="{F12C27EC-48BE-4162-921E-CE6F7A768882}"/>
              </a:ext>
            </a:extLst>
          </p:cNvPr>
          <p:cNvSpPr/>
          <p:nvPr/>
        </p:nvSpPr>
        <p:spPr>
          <a:xfrm>
            <a:off x="103572" y="669828"/>
            <a:ext cx="2823458" cy="5843933"/>
          </a:xfrm>
          <a:custGeom>
            <a:avLst/>
            <a:gdLst>
              <a:gd name="connsiteX0" fmla="*/ 1932657 w 2823458"/>
              <a:gd name="connsiteY0" fmla="*/ 0 h 5843933"/>
              <a:gd name="connsiteX1" fmla="*/ 2823458 w 2823458"/>
              <a:gd name="connsiteY1" fmla="*/ 4491622 h 5843933"/>
              <a:gd name="connsiteX2" fmla="*/ 1900205 w 2823458"/>
              <a:gd name="connsiteY2" fmla="*/ 4491622 h 5843933"/>
              <a:gd name="connsiteX3" fmla="*/ 1903223 w 2823458"/>
              <a:gd name="connsiteY3" fmla="*/ 4506573 h 5843933"/>
              <a:gd name="connsiteX4" fmla="*/ 1903223 w 2823458"/>
              <a:gd name="connsiteY4" fmla="*/ 5258674 h 5843933"/>
              <a:gd name="connsiteX5" fmla="*/ 2760954 w 2823458"/>
              <a:gd name="connsiteY5" fmla="*/ 5843933 h 5843933"/>
              <a:gd name="connsiteX6" fmla="*/ 590148 w 2823458"/>
              <a:gd name="connsiteY6" fmla="*/ 5751998 h 5843933"/>
              <a:gd name="connsiteX7" fmla="*/ 158325 w 2823458"/>
              <a:gd name="connsiteY7" fmla="*/ 5751998 h 5843933"/>
              <a:gd name="connsiteX8" fmla="*/ 97336 w 2823458"/>
              <a:gd name="connsiteY8" fmla="*/ 5739685 h 5843933"/>
              <a:gd name="connsiteX9" fmla="*/ 83793 w 2823458"/>
              <a:gd name="connsiteY9" fmla="*/ 5730554 h 5843933"/>
              <a:gd name="connsiteX10" fmla="*/ 77555 w 2823458"/>
              <a:gd name="connsiteY10" fmla="*/ 5730290 h 5843933"/>
              <a:gd name="connsiteX11" fmla="*/ 78591 w 2823458"/>
              <a:gd name="connsiteY11" fmla="*/ 5727046 h 5843933"/>
              <a:gd name="connsiteX12" fmla="*/ 47531 w 2823458"/>
              <a:gd name="connsiteY12" fmla="*/ 5706106 h 5843933"/>
              <a:gd name="connsiteX13" fmla="*/ 1639 w 2823458"/>
              <a:gd name="connsiteY13" fmla="*/ 5595312 h 5843933"/>
              <a:gd name="connsiteX14" fmla="*/ 1639 w 2823458"/>
              <a:gd name="connsiteY14" fmla="*/ 4506573 h 5843933"/>
              <a:gd name="connsiteX15" fmla="*/ 4658 w 2823458"/>
              <a:gd name="connsiteY15" fmla="*/ 4491622 h 5843933"/>
              <a:gd name="connsiteX16" fmla="*/ 0 w 2823458"/>
              <a:gd name="connsiteY16" fmla="*/ 4491622 h 5843933"/>
              <a:gd name="connsiteX17" fmla="*/ 8775 w 2823458"/>
              <a:gd name="connsiteY17" fmla="*/ 4471229 h 5843933"/>
              <a:gd name="connsiteX18" fmla="*/ 13952 w 2823458"/>
              <a:gd name="connsiteY18" fmla="*/ 4445584 h 5843933"/>
              <a:gd name="connsiteX19" fmla="*/ 30141 w 2823458"/>
              <a:gd name="connsiteY19" fmla="*/ 4421574 h 5843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23458" h="5843933">
                <a:moveTo>
                  <a:pt x="1932657" y="0"/>
                </a:moveTo>
                <a:lnTo>
                  <a:pt x="2823458" y="4491622"/>
                </a:lnTo>
                <a:lnTo>
                  <a:pt x="1900205" y="4491622"/>
                </a:lnTo>
                <a:lnTo>
                  <a:pt x="1903223" y="4506573"/>
                </a:lnTo>
                <a:lnTo>
                  <a:pt x="1903223" y="5258674"/>
                </a:lnTo>
                <a:lnTo>
                  <a:pt x="2760954" y="5843933"/>
                </a:lnTo>
                <a:lnTo>
                  <a:pt x="590148" y="5751998"/>
                </a:lnTo>
                <a:lnTo>
                  <a:pt x="158325" y="5751998"/>
                </a:lnTo>
                <a:cubicBezTo>
                  <a:pt x="136691" y="5751998"/>
                  <a:pt x="116082" y="5747614"/>
                  <a:pt x="97336" y="5739685"/>
                </a:cubicBezTo>
                <a:lnTo>
                  <a:pt x="83793" y="5730554"/>
                </a:lnTo>
                <a:lnTo>
                  <a:pt x="77555" y="5730290"/>
                </a:lnTo>
                <a:lnTo>
                  <a:pt x="78591" y="5727046"/>
                </a:lnTo>
                <a:lnTo>
                  <a:pt x="47531" y="5706106"/>
                </a:lnTo>
                <a:cubicBezTo>
                  <a:pt x="19177" y="5677751"/>
                  <a:pt x="1639" y="5638580"/>
                  <a:pt x="1639" y="5595312"/>
                </a:cubicBezTo>
                <a:lnTo>
                  <a:pt x="1639" y="4506573"/>
                </a:lnTo>
                <a:lnTo>
                  <a:pt x="4658" y="4491622"/>
                </a:lnTo>
                <a:lnTo>
                  <a:pt x="0" y="4491622"/>
                </a:lnTo>
                <a:lnTo>
                  <a:pt x="8775" y="4471229"/>
                </a:lnTo>
                <a:lnTo>
                  <a:pt x="13952" y="4445584"/>
                </a:lnTo>
                <a:lnTo>
                  <a:pt x="30141" y="4421574"/>
                </a:lnTo>
                <a:close/>
              </a:path>
            </a:pathLst>
          </a:custGeom>
          <a:solidFill>
            <a:srgbClr val="6780A2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AA176CCD-556F-4AC0-AFCE-C66C05FE6D8F}"/>
              </a:ext>
            </a:extLst>
          </p:cNvPr>
          <p:cNvGrpSpPr/>
          <p:nvPr/>
        </p:nvGrpSpPr>
        <p:grpSpPr>
          <a:xfrm>
            <a:off x="1946682" y="376510"/>
            <a:ext cx="8304776" cy="6123430"/>
            <a:chOff x="1946682" y="376510"/>
            <a:chExt cx="8304776" cy="6123430"/>
          </a:xfrm>
        </p:grpSpPr>
        <p:sp>
          <p:nvSpPr>
            <p:cNvPr id="267" name="Rechteck: abgerundete Ecken 266">
              <a:extLst>
                <a:ext uri="{FF2B5EF4-FFF2-40B4-BE49-F238E27FC236}">
                  <a16:creationId xmlns:a16="http://schemas.microsoft.com/office/drawing/2014/main" id="{77EC3E98-77A7-4295-A3A0-5F6374670E39}"/>
                </a:ext>
              </a:extLst>
            </p:cNvPr>
            <p:cNvSpPr/>
            <p:nvPr/>
          </p:nvSpPr>
          <p:spPr>
            <a:xfrm>
              <a:off x="1946682" y="376510"/>
              <a:ext cx="8304776" cy="6123430"/>
            </a:xfrm>
            <a:prstGeom prst="roundRect">
              <a:avLst>
                <a:gd name="adj" fmla="val 11175"/>
              </a:avLst>
            </a:prstGeom>
            <a:solidFill>
              <a:srgbClr val="062C50"/>
            </a:solidFill>
            <a:ln w="38100">
              <a:solidFill>
                <a:srgbClr val="6780A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grpSp>
          <p:nvGrpSpPr>
            <p:cNvPr id="268" name="Gruppieren 267">
              <a:extLst>
                <a:ext uri="{FF2B5EF4-FFF2-40B4-BE49-F238E27FC236}">
                  <a16:creationId xmlns:a16="http://schemas.microsoft.com/office/drawing/2014/main" id="{C1151875-0E92-44CA-BECE-2A483EF1F471}"/>
                </a:ext>
              </a:extLst>
            </p:cNvPr>
            <p:cNvGrpSpPr/>
            <p:nvPr/>
          </p:nvGrpSpPr>
          <p:grpSpPr>
            <a:xfrm>
              <a:off x="2261891" y="989337"/>
              <a:ext cx="7455586" cy="5183182"/>
              <a:chOff x="324387" y="5302205"/>
              <a:chExt cx="1707141" cy="1186818"/>
            </a:xfrm>
          </p:grpSpPr>
          <p:sp>
            <p:nvSpPr>
              <p:cNvPr id="270" name="Flussdiagramm: Alternativer Prozess 269">
                <a:extLst>
                  <a:ext uri="{FF2B5EF4-FFF2-40B4-BE49-F238E27FC236}">
                    <a16:creationId xmlns:a16="http://schemas.microsoft.com/office/drawing/2014/main" id="{BF961BFD-8A16-4DFB-B9AA-4CD42DC7BD59}"/>
                  </a:ext>
                </a:extLst>
              </p:cNvPr>
              <p:cNvSpPr/>
              <p:nvPr/>
            </p:nvSpPr>
            <p:spPr>
              <a:xfrm>
                <a:off x="376492" y="6400571"/>
                <a:ext cx="1655036" cy="88452"/>
              </a:xfrm>
              <a:prstGeom prst="flowChartAlternateProces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>
                    <a:solidFill>
                      <a:srgbClr val="122B4C"/>
                    </a:solidFill>
                    <a:latin typeface="Droid"/>
                  </a:rPr>
                  <a:t>FRONT</a:t>
                </a:r>
              </a:p>
            </p:txBody>
          </p:sp>
          <p:grpSp>
            <p:nvGrpSpPr>
              <p:cNvPr id="271" name="Gruppieren 270">
                <a:extLst>
                  <a:ext uri="{FF2B5EF4-FFF2-40B4-BE49-F238E27FC236}">
                    <a16:creationId xmlns:a16="http://schemas.microsoft.com/office/drawing/2014/main" id="{5EE8E92A-680B-4D85-9179-CC21167FC289}"/>
                  </a:ext>
                </a:extLst>
              </p:cNvPr>
              <p:cNvGrpSpPr/>
              <p:nvPr/>
            </p:nvGrpSpPr>
            <p:grpSpPr>
              <a:xfrm>
                <a:off x="324387" y="5302205"/>
                <a:ext cx="1564951" cy="1007011"/>
                <a:chOff x="171987" y="5149805"/>
                <a:chExt cx="1564951" cy="1007011"/>
              </a:xfrm>
            </p:grpSpPr>
            <p:sp>
              <p:nvSpPr>
                <p:cNvPr id="272" name="Rechteck: abgerundete Ecken 271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9BFF20AB-0E46-41D4-BB7D-4ED374A88184}"/>
                    </a:ext>
                  </a:extLst>
                </p:cNvPr>
                <p:cNvSpPr/>
                <p:nvPr/>
              </p:nvSpPr>
              <p:spPr>
                <a:xfrm>
                  <a:off x="1449591" y="6032007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pic>
              <p:nvPicPr>
                <p:cNvPr id="273" name="Grafik 272">
                  <a:extLst>
                    <a:ext uri="{FF2B5EF4-FFF2-40B4-BE49-F238E27FC236}">
                      <a16:creationId xmlns:a16="http://schemas.microsoft.com/office/drawing/2014/main" id="{A0B9382F-D8CF-4E00-80A1-559B33E47A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1952" y="6047213"/>
                  <a:ext cx="91222" cy="91222"/>
                </a:xfrm>
                <a:prstGeom prst="rect">
                  <a:avLst/>
                </a:prstGeom>
              </p:spPr>
            </p:pic>
            <p:grpSp>
              <p:nvGrpSpPr>
                <p:cNvPr id="274" name="Gruppieren 273">
                  <a:extLst>
                    <a:ext uri="{FF2B5EF4-FFF2-40B4-BE49-F238E27FC236}">
                      <a16:creationId xmlns:a16="http://schemas.microsoft.com/office/drawing/2014/main" id="{6FAF0350-1BF6-42DC-8720-07F88E09AA16}"/>
                    </a:ext>
                  </a:extLst>
                </p:cNvPr>
                <p:cNvGrpSpPr/>
                <p:nvPr/>
              </p:nvGrpSpPr>
              <p:grpSpPr>
                <a:xfrm>
                  <a:off x="171987" y="5149805"/>
                  <a:ext cx="1564951" cy="1007011"/>
                  <a:chOff x="171987" y="5149805"/>
                  <a:chExt cx="1564951" cy="1007011"/>
                </a:xfrm>
              </p:grpSpPr>
              <p:sp>
                <p:nvSpPr>
                  <p:cNvPr id="275" name="Textfeld 274">
                    <a:extLst>
                      <a:ext uri="{FF2B5EF4-FFF2-40B4-BE49-F238E27FC236}">
                        <a16:creationId xmlns:a16="http://schemas.microsoft.com/office/drawing/2014/main" id="{1C9E19B4-3F98-4F32-A4FA-7D3E31D63503}"/>
                      </a:ext>
                    </a:extLst>
                  </p:cNvPr>
                  <p:cNvSpPr txBox="1"/>
                  <p:nvPr/>
                </p:nvSpPr>
                <p:spPr>
                  <a:xfrm>
                    <a:off x="181826" y="5349344"/>
                    <a:ext cx="65041" cy="7752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E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276" name="Textfeld 275">
                    <a:extLst>
                      <a:ext uri="{FF2B5EF4-FFF2-40B4-BE49-F238E27FC236}">
                        <a16:creationId xmlns:a16="http://schemas.microsoft.com/office/drawing/2014/main" id="{8E1C66D2-6A3F-4A4F-94D2-E06BB6B015D5}"/>
                      </a:ext>
                    </a:extLst>
                  </p:cNvPr>
                  <p:cNvSpPr txBox="1"/>
                  <p:nvPr/>
                </p:nvSpPr>
                <p:spPr>
                  <a:xfrm>
                    <a:off x="179917" y="5524749"/>
                    <a:ext cx="72015" cy="7752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D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277" name="Textfeld 276">
                    <a:extLst>
                      <a:ext uri="{FF2B5EF4-FFF2-40B4-BE49-F238E27FC236}">
                        <a16:creationId xmlns:a16="http://schemas.microsoft.com/office/drawing/2014/main" id="{D82A3336-E431-4FB9-802F-9C4639A5C0D4}"/>
                      </a:ext>
                    </a:extLst>
                  </p:cNvPr>
                  <p:cNvSpPr txBox="1"/>
                  <p:nvPr/>
                </p:nvSpPr>
                <p:spPr>
                  <a:xfrm>
                    <a:off x="180041" y="5705339"/>
                    <a:ext cx="57441" cy="7752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C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278" name="Textfeld 277">
                    <a:extLst>
                      <a:ext uri="{FF2B5EF4-FFF2-40B4-BE49-F238E27FC236}">
                        <a16:creationId xmlns:a16="http://schemas.microsoft.com/office/drawing/2014/main" id="{EC698EFB-0827-4225-BE60-C2191487F595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87" y="6054523"/>
                    <a:ext cx="70913" cy="7752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A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279" name="Textfeld 278">
                    <a:extLst>
                      <a:ext uri="{FF2B5EF4-FFF2-40B4-BE49-F238E27FC236}">
                        <a16:creationId xmlns:a16="http://schemas.microsoft.com/office/drawing/2014/main" id="{3842A9B7-6542-43BF-B005-AD3889BAEFC9}"/>
                      </a:ext>
                    </a:extLst>
                  </p:cNvPr>
                  <p:cNvSpPr txBox="1"/>
                  <p:nvPr/>
                </p:nvSpPr>
                <p:spPr>
                  <a:xfrm>
                    <a:off x="185613" y="5879827"/>
                    <a:ext cx="44767" cy="7752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B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280" name="Textfeld 279">
                    <a:extLst>
                      <a:ext uri="{FF2B5EF4-FFF2-40B4-BE49-F238E27FC236}">
                        <a16:creationId xmlns:a16="http://schemas.microsoft.com/office/drawing/2014/main" id="{65DF8E4E-D5CA-4CED-BF26-EAC199420D00}"/>
                      </a:ext>
                    </a:extLst>
                  </p:cNvPr>
                  <p:cNvSpPr txBox="1"/>
                  <p:nvPr/>
                </p:nvSpPr>
                <p:spPr>
                  <a:xfrm>
                    <a:off x="181427" y="5178390"/>
                    <a:ext cx="63940" cy="7752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F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grpSp>
                <p:nvGrpSpPr>
                  <p:cNvPr id="281" name="Gruppieren 280">
                    <a:extLst>
                      <a:ext uri="{FF2B5EF4-FFF2-40B4-BE49-F238E27FC236}">
                        <a16:creationId xmlns:a16="http://schemas.microsoft.com/office/drawing/2014/main" id="{C892F7B1-77DF-45A5-98AF-91E2BB273701}"/>
                      </a:ext>
                    </a:extLst>
                  </p:cNvPr>
                  <p:cNvGrpSpPr/>
                  <p:nvPr/>
                </p:nvGrpSpPr>
                <p:grpSpPr>
                  <a:xfrm>
                    <a:off x="247411" y="5149805"/>
                    <a:ext cx="1489527" cy="1007011"/>
                    <a:chOff x="247411" y="5149805"/>
                    <a:chExt cx="1489527" cy="1007011"/>
                  </a:xfrm>
                </p:grpSpPr>
                <p:grpSp>
                  <p:nvGrpSpPr>
                    <p:cNvPr id="282" name="Gruppieren 281">
                      <a:extLst>
                        <a:ext uri="{FF2B5EF4-FFF2-40B4-BE49-F238E27FC236}">
                          <a16:creationId xmlns:a16="http://schemas.microsoft.com/office/drawing/2014/main" id="{5710F72F-6564-482D-A260-3F659A5589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9412" y="5320759"/>
                      <a:ext cx="1186244" cy="124809"/>
                      <a:chOff x="3306600" y="3315319"/>
                      <a:chExt cx="6462055" cy="679894"/>
                    </a:xfrm>
                    <a:solidFill>
                      <a:srgbClr val="6780A2"/>
                    </a:solidFill>
                  </p:grpSpPr>
                  <p:grpSp>
                    <p:nvGrpSpPr>
                      <p:cNvPr id="388" name="Gruppieren 387">
                        <a:extLst>
                          <a:ext uri="{FF2B5EF4-FFF2-40B4-BE49-F238E27FC236}">
                            <a16:creationId xmlns:a16="http://schemas.microsoft.com/office/drawing/2014/main" id="{117573BD-4A6F-49E4-9643-1EC2743414F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306600" y="3315319"/>
                        <a:ext cx="5645861" cy="679894"/>
                        <a:chOff x="3282727" y="4148261"/>
                        <a:chExt cx="5645861" cy="679894"/>
                      </a:xfrm>
                      <a:grpFill/>
                    </p:grpSpPr>
                    <p:sp>
                      <p:nvSpPr>
                        <p:cNvPr id="466" name="Rechteck: abgerundete Ecken 465">
                          <a:extLst>
                            <a:ext uri="{FF2B5EF4-FFF2-40B4-BE49-F238E27FC236}">
                              <a16:creationId xmlns:a16="http://schemas.microsoft.com/office/drawing/2014/main" id="{CCA0F938-246E-4A8E-997E-4F137E2DBD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82727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1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67" name="Rechteck: abgerundete Ecken 466">
                          <a:extLst>
                            <a:ext uri="{FF2B5EF4-FFF2-40B4-BE49-F238E27FC236}">
                              <a16:creationId xmlns:a16="http://schemas.microsoft.com/office/drawing/2014/main" id="{2A0E0313-C234-4FC8-8EB7-CD40EE9BE1D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8436" y="4150880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2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68" name="Rechteck: abgerundete Ecken 467">
                          <a:extLst>
                            <a:ext uri="{FF2B5EF4-FFF2-40B4-BE49-F238E27FC236}">
                              <a16:creationId xmlns:a16="http://schemas.microsoft.com/office/drawing/2014/main" id="{5EB282E1-87BE-4D1A-B8C0-45AE1C1D704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22031" y="4150875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3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69" name="Rechteck: abgerundete Ecken 468">
                          <a:extLst>
                            <a:ext uri="{FF2B5EF4-FFF2-40B4-BE49-F238E27FC236}">
                              <a16:creationId xmlns:a16="http://schemas.microsoft.com/office/drawing/2014/main" id="{282C4D4D-F759-4FDA-B714-1C2B1521CD5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7521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4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70" name="Rechteck: abgerundete Ecken 469">
                          <a:extLst>
                            <a:ext uri="{FF2B5EF4-FFF2-40B4-BE49-F238E27FC236}">
                              <a16:creationId xmlns:a16="http://schemas.microsoft.com/office/drawing/2014/main" id="{4AB1CCF0-992B-4EB6-ABAF-BC92C4ADFF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5433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5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71" name="Rechteck: abgerundete Ecken 470">
                          <a:extLst>
                            <a:ext uri="{FF2B5EF4-FFF2-40B4-BE49-F238E27FC236}">
                              <a16:creationId xmlns:a16="http://schemas.microsoft.com/office/drawing/2014/main" id="{789AD620-9FB8-46BB-BA07-53629E64E55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9678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6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72" name="Rechteck: abgerundete Ecken 471">
                          <a:extLst>
                            <a:ext uri="{FF2B5EF4-FFF2-40B4-BE49-F238E27FC236}">
                              <a16:creationId xmlns:a16="http://schemas.microsoft.com/office/drawing/2014/main" id="{400C490D-BCC0-403F-940D-EDB266FF7B4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3923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7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</p:grpSp>
                  <p:sp>
                    <p:nvSpPr>
                      <p:cNvPr id="391" name="Rechteck: abgerundete Ecken 390">
                        <a:extLst>
                          <a:ext uri="{FF2B5EF4-FFF2-40B4-BE49-F238E27FC236}">
                            <a16:creationId xmlns:a16="http://schemas.microsoft.com/office/drawing/2014/main" id="{A947BDF0-2D1F-4D4A-988E-61038844B9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23992" y="3315423"/>
                        <a:ext cx="744663" cy="677273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8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</p:grpSp>
                <p:grpSp>
                  <p:nvGrpSpPr>
                    <p:cNvPr id="283" name="Gruppieren 282">
                      <a:extLst>
                        <a:ext uri="{FF2B5EF4-FFF2-40B4-BE49-F238E27FC236}">
                          <a16:creationId xmlns:a16="http://schemas.microsoft.com/office/drawing/2014/main" id="{16D7DEE7-2254-43EC-8D09-971E16EA5A6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8939" y="5499078"/>
                      <a:ext cx="1487999" cy="124809"/>
                      <a:chOff x="1662796" y="3315319"/>
                      <a:chExt cx="8105859" cy="679894"/>
                    </a:xfrm>
                    <a:solidFill>
                      <a:srgbClr val="6780A2"/>
                    </a:solidFill>
                  </p:grpSpPr>
                  <p:grpSp>
                    <p:nvGrpSpPr>
                      <p:cNvPr id="372" name="Gruppieren 371">
                        <a:extLst>
                          <a:ext uri="{FF2B5EF4-FFF2-40B4-BE49-F238E27FC236}">
                            <a16:creationId xmlns:a16="http://schemas.microsoft.com/office/drawing/2014/main" id="{567DA0E0-E7A4-4DE2-A4C2-6F3D478965E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62796" y="3315319"/>
                        <a:ext cx="7289665" cy="679894"/>
                        <a:chOff x="1638923" y="4148261"/>
                        <a:chExt cx="7289665" cy="679894"/>
                      </a:xfrm>
                      <a:grpFill/>
                    </p:grpSpPr>
                    <p:sp>
                      <p:nvSpPr>
                        <p:cNvPr id="377" name="Rechteck: abgerundete Ecken 376">
                          <a:extLst>
                            <a:ext uri="{FF2B5EF4-FFF2-40B4-BE49-F238E27FC236}">
                              <a16:creationId xmlns:a16="http://schemas.microsoft.com/office/drawing/2014/main" id="{2F936AC3-2C70-4EE0-B3B5-5AF8985106F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892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1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78" name="Rechteck: abgerundete Ecken 377">
                          <a:extLst>
                            <a:ext uri="{FF2B5EF4-FFF2-40B4-BE49-F238E27FC236}">
                              <a16:creationId xmlns:a16="http://schemas.microsoft.com/office/drawing/2014/main" id="{5F53293B-6F96-4EDD-9FCF-C8A87303A07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969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2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79" name="Rechteck: abgerundete Ecken 378">
                          <a:extLst>
                            <a:ext uri="{FF2B5EF4-FFF2-40B4-BE49-F238E27FC236}">
                              <a16:creationId xmlns:a16="http://schemas.microsoft.com/office/drawing/2014/main" id="{5F47E795-0CB4-4E48-8782-9F71B771022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82727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3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80" name="Rechteck: abgerundete Ecken 379">
                          <a:extLst>
                            <a:ext uri="{FF2B5EF4-FFF2-40B4-BE49-F238E27FC236}">
                              <a16:creationId xmlns:a16="http://schemas.microsoft.com/office/drawing/2014/main" id="{3733A656-E09B-4970-B06C-D57ECCD49B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8436" y="4150880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4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83" name="Rechteck: abgerundete Ecken 382">
                          <a:extLst>
                            <a:ext uri="{FF2B5EF4-FFF2-40B4-BE49-F238E27FC236}">
                              <a16:creationId xmlns:a16="http://schemas.microsoft.com/office/drawing/2014/main" id="{EA454D15-6A26-4C6D-B172-907E3D3AB3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22031" y="4150875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5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84" name="Rechteck: abgerundete Ecken 383">
                          <a:extLst>
                            <a:ext uri="{FF2B5EF4-FFF2-40B4-BE49-F238E27FC236}">
                              <a16:creationId xmlns:a16="http://schemas.microsoft.com/office/drawing/2014/main" id="{FCCFCDE4-750D-4C27-A9B0-66C3541A00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7521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6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85" name="Rechteck: abgerundete Ecken 384">
                          <a:extLst>
                            <a:ext uri="{FF2B5EF4-FFF2-40B4-BE49-F238E27FC236}">
                              <a16:creationId xmlns:a16="http://schemas.microsoft.com/office/drawing/2014/main" id="{14F83C42-DB57-42EF-A59E-BB580109BDD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5433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7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86" name="Rechteck: abgerundete Ecken 385">
                          <a:extLst>
                            <a:ext uri="{FF2B5EF4-FFF2-40B4-BE49-F238E27FC236}">
                              <a16:creationId xmlns:a16="http://schemas.microsoft.com/office/drawing/2014/main" id="{31F751C4-7C17-4C22-A6F3-B626088162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9678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8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87" name="Rechteck: abgerundete Ecken 386">
                          <a:extLst>
                            <a:ext uri="{FF2B5EF4-FFF2-40B4-BE49-F238E27FC236}">
                              <a16:creationId xmlns:a16="http://schemas.microsoft.com/office/drawing/2014/main" id="{B636471E-E988-4BE1-8D0D-9DC1F1FCFB5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3923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9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</p:grpSp>
                  <p:sp>
                    <p:nvSpPr>
                      <p:cNvPr id="375" name="Rechteck: abgerundete Ecken 374">
                        <a:extLst>
                          <a:ext uri="{FF2B5EF4-FFF2-40B4-BE49-F238E27FC236}">
                            <a16:creationId xmlns:a16="http://schemas.microsoft.com/office/drawing/2014/main" id="{EE24E898-92F5-4577-A4A5-BCD649F60A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23992" y="3315423"/>
                        <a:ext cx="744663" cy="677273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rPr>
                          <a:t>10</a:t>
                        </a:r>
                      </a:p>
                    </p:txBody>
                  </p:sp>
                </p:grpSp>
                <p:grpSp>
                  <p:nvGrpSpPr>
                    <p:cNvPr id="284" name="Gruppieren 283">
                      <a:extLst>
                        <a:ext uri="{FF2B5EF4-FFF2-40B4-BE49-F238E27FC236}">
                          <a16:creationId xmlns:a16="http://schemas.microsoft.com/office/drawing/2014/main" id="{8D0B50D4-D64A-42FF-B086-0F9E1905B5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8759" y="5679133"/>
                      <a:ext cx="1487998" cy="124809"/>
                      <a:chOff x="1662796" y="3315319"/>
                      <a:chExt cx="8105859" cy="679894"/>
                    </a:xfrm>
                    <a:solidFill>
                      <a:srgbClr val="6780A2"/>
                    </a:solidFill>
                  </p:grpSpPr>
                  <p:grpSp>
                    <p:nvGrpSpPr>
                      <p:cNvPr id="361" name="Gruppieren 360">
                        <a:extLst>
                          <a:ext uri="{FF2B5EF4-FFF2-40B4-BE49-F238E27FC236}">
                            <a16:creationId xmlns:a16="http://schemas.microsoft.com/office/drawing/2014/main" id="{5FB69F1B-AD83-4FD3-B80A-87221C6FC79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62796" y="3315319"/>
                        <a:ext cx="7289665" cy="679894"/>
                        <a:chOff x="1638923" y="4148261"/>
                        <a:chExt cx="7289665" cy="679894"/>
                      </a:xfrm>
                      <a:grpFill/>
                    </p:grpSpPr>
                    <p:sp>
                      <p:nvSpPr>
                        <p:cNvPr id="363" name="Rechteck: abgerundete Ecken 362">
                          <a:extLst>
                            <a:ext uri="{FF2B5EF4-FFF2-40B4-BE49-F238E27FC236}">
                              <a16:creationId xmlns:a16="http://schemas.microsoft.com/office/drawing/2014/main" id="{5BF2C643-EBAD-4DCB-85B2-04866FC2A13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892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1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64" name="Rechteck: abgerundete Ecken 363">
                          <a:extLst>
                            <a:ext uri="{FF2B5EF4-FFF2-40B4-BE49-F238E27FC236}">
                              <a16:creationId xmlns:a16="http://schemas.microsoft.com/office/drawing/2014/main" id="{55D2FF6E-A586-4E97-BBF0-01C7119569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969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2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65" name="Rechteck: abgerundete Ecken 364">
                          <a:extLst>
                            <a:ext uri="{FF2B5EF4-FFF2-40B4-BE49-F238E27FC236}">
                              <a16:creationId xmlns:a16="http://schemas.microsoft.com/office/drawing/2014/main" id="{661DE47B-05F3-4A5E-A5C3-BCF424FF7ED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82727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3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66" name="Rechteck: abgerundete Ecken 365">
                          <a:extLst>
                            <a:ext uri="{FF2B5EF4-FFF2-40B4-BE49-F238E27FC236}">
                              <a16:creationId xmlns:a16="http://schemas.microsoft.com/office/drawing/2014/main" id="{FA290958-D5C9-4095-82E5-7D3E03E735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8436" y="4150880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4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67" name="Rechteck: abgerundete Ecken 366">
                          <a:extLst>
                            <a:ext uri="{FF2B5EF4-FFF2-40B4-BE49-F238E27FC236}">
                              <a16:creationId xmlns:a16="http://schemas.microsoft.com/office/drawing/2014/main" id="{59F2AD27-AA2A-4842-B703-43E8851E2AE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22031" y="4150875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5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68" name="Rechteck: abgerundete Ecken 367">
                          <a:extLst>
                            <a:ext uri="{FF2B5EF4-FFF2-40B4-BE49-F238E27FC236}">
                              <a16:creationId xmlns:a16="http://schemas.microsoft.com/office/drawing/2014/main" id="{2B0A3E4D-521A-477E-8B4F-6D4C831240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7521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6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69" name="Rechteck: abgerundete Ecken 368">
                          <a:extLst>
                            <a:ext uri="{FF2B5EF4-FFF2-40B4-BE49-F238E27FC236}">
                              <a16:creationId xmlns:a16="http://schemas.microsoft.com/office/drawing/2014/main" id="{F9C8C1AE-9F39-4AD8-82E4-D93557B48EA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5433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7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70" name="Rechteck: abgerundete Ecken 369">
                          <a:extLst>
                            <a:ext uri="{FF2B5EF4-FFF2-40B4-BE49-F238E27FC236}">
                              <a16:creationId xmlns:a16="http://schemas.microsoft.com/office/drawing/2014/main" id="{C5EB6088-7035-4483-A807-D454F163A6E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9678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8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71" name="Rechteck: abgerundete Ecken 370">
                          <a:extLst>
                            <a:ext uri="{FF2B5EF4-FFF2-40B4-BE49-F238E27FC236}">
                              <a16:creationId xmlns:a16="http://schemas.microsoft.com/office/drawing/2014/main" id="{6B83FFD8-69EE-4A43-BEC4-0A4F15262D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3923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9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</p:grpSp>
                  <p:sp>
                    <p:nvSpPr>
                      <p:cNvPr id="362" name="Rechteck: abgerundete Ecken 361">
                        <a:extLst>
                          <a:ext uri="{FF2B5EF4-FFF2-40B4-BE49-F238E27FC236}">
                            <a16:creationId xmlns:a16="http://schemas.microsoft.com/office/drawing/2014/main" id="{DC4662E7-DB91-4D3F-8301-13E015BB2F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23992" y="3315423"/>
                        <a:ext cx="744663" cy="677273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rPr>
                          <a:t>10</a:t>
                        </a:r>
                      </a:p>
                    </p:txBody>
                  </p:sp>
                </p:grpSp>
                <p:sp>
                  <p:nvSpPr>
                    <p:cNvPr id="285" name="Rechteck: abgerundete Ecken 284">
                      <a:extLst>
                        <a:ext uri="{FF2B5EF4-FFF2-40B4-BE49-F238E27FC236}">
                          <a16:creationId xmlns:a16="http://schemas.microsoft.com/office/drawing/2014/main" id="{541A86ED-ECB6-4FF4-933D-84102C1375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121" y="6032012"/>
                      <a:ext cx="136698" cy="124328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285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</a:p>
                  </p:txBody>
                </p:sp>
                <p:sp>
                  <p:nvSpPr>
                    <p:cNvPr id="286" name="Rechteck: abgerundete Ecken 285">
                      <a:extLst>
                        <a:ext uri="{FF2B5EF4-FFF2-40B4-BE49-F238E27FC236}">
                          <a16:creationId xmlns:a16="http://schemas.microsoft.com/office/drawing/2014/main" id="{5EED9C13-98E0-41AD-B4EC-8CB5F67E28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790" y="6032012"/>
                      <a:ext cx="136698" cy="124328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</a:p>
                  </p:txBody>
                </p:sp>
                <p:sp>
                  <p:nvSpPr>
                    <p:cNvPr id="287" name="Rechteck: abgerundete Ecken 286">
                      <a:extLst>
                        <a:ext uri="{FF2B5EF4-FFF2-40B4-BE49-F238E27FC236}">
                          <a16:creationId xmlns:a16="http://schemas.microsoft.com/office/drawing/2014/main" id="{EC7E0919-A681-4010-ACBE-3618689C8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9875" y="6032008"/>
                      <a:ext cx="136698" cy="124328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</a:p>
                  </p:txBody>
                </p:sp>
                <p:sp>
                  <p:nvSpPr>
                    <p:cNvPr id="288" name="Rechteck: abgerundete Ecken 287">
                      <a:extLst>
                        <a:ext uri="{FF2B5EF4-FFF2-40B4-BE49-F238E27FC236}">
                          <a16:creationId xmlns:a16="http://schemas.microsoft.com/office/drawing/2014/main" id="{6BB28021-1D11-49DB-BC77-9C86A5A327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615" y="6032488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cs typeface="Aldhabi" panose="01000000000000000000" pitchFamily="2" charset="-78"/>
                      </a:endParaRPr>
                    </a:p>
                  </p:txBody>
                </p:sp>
                <p:sp>
                  <p:nvSpPr>
                    <p:cNvPr id="289" name="Rechteck: abgerundete Ecken 288">
                      <a:extLst>
                        <a:ext uri="{FF2B5EF4-FFF2-40B4-BE49-F238E27FC236}">
                          <a16:creationId xmlns:a16="http://schemas.microsoft.com/office/drawing/2014/main" id="{5DDB9318-6BCD-42B3-A3AD-73387D16F6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804" y="6032487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</a:p>
                  </p:txBody>
                </p:sp>
                <p:sp>
                  <p:nvSpPr>
                    <p:cNvPr id="290" name="Rechteck: abgerundete Ecken 289">
                      <a:extLst>
                        <a:ext uri="{FF2B5EF4-FFF2-40B4-BE49-F238E27FC236}">
                          <a16:creationId xmlns:a16="http://schemas.microsoft.com/office/drawing/2014/main" id="{A78FB949-78A4-46C5-A896-1A30D426F0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0504" y="6032008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cs typeface="Aldhabi" panose="01000000000000000000" pitchFamily="2" charset="-78"/>
                      </a:endParaRPr>
                    </a:p>
                  </p:txBody>
                </p:sp>
                <p:sp>
                  <p:nvSpPr>
                    <p:cNvPr id="291" name="Rechteck: abgerundete Ecken 290">
                      <a:extLst>
                        <a:ext uri="{FF2B5EF4-FFF2-40B4-BE49-F238E27FC236}">
                          <a16:creationId xmlns:a16="http://schemas.microsoft.com/office/drawing/2014/main" id="{85978130-E566-4B14-89F7-301E9ADD8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648" y="6032008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cs typeface="Aldhabi" panose="01000000000000000000" pitchFamily="2" charset="-78"/>
                      </a:endParaRPr>
                    </a:p>
                  </p:txBody>
                </p:sp>
                <p:sp>
                  <p:nvSpPr>
                    <p:cNvPr id="293" name="Rechteck: abgerundete Ecken 292">
                      <a:extLst>
                        <a:ext uri="{FF2B5EF4-FFF2-40B4-BE49-F238E27FC236}">
                          <a16:creationId xmlns:a16="http://schemas.microsoft.com/office/drawing/2014/main" id="{F5804372-7C15-4F2D-8AD5-24ACF49FE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0120" y="6032007"/>
                      <a:ext cx="136698" cy="124328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grpSp>
                  <p:nvGrpSpPr>
                    <p:cNvPr id="294" name="Gruppieren 293">
                      <a:extLst>
                        <a:ext uri="{FF2B5EF4-FFF2-40B4-BE49-F238E27FC236}">
                          <a16:creationId xmlns:a16="http://schemas.microsoft.com/office/drawing/2014/main" id="{C94B988C-6825-4812-AD96-C566C5098D4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7477" y="5855464"/>
                      <a:ext cx="1338169" cy="124809"/>
                      <a:chOff x="1638923" y="4148261"/>
                      <a:chExt cx="7289665" cy="679894"/>
                    </a:xfrm>
                    <a:solidFill>
                      <a:srgbClr val="6780A2"/>
                    </a:solidFill>
                  </p:grpSpPr>
                  <p:sp>
                    <p:nvSpPr>
                      <p:cNvPr id="352" name="Rechteck: abgerundete Ecken 351">
                        <a:hlinkClick r:id="rId39" action="ppaction://hlinksldjump"/>
                        <a:extLst>
                          <a:ext uri="{FF2B5EF4-FFF2-40B4-BE49-F238E27FC236}">
                            <a16:creationId xmlns:a16="http://schemas.microsoft.com/office/drawing/2014/main" id="{355A33C1-AF30-4BB8-85BA-5174427ED3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8923" y="4148286"/>
                        <a:ext cx="744665" cy="677275"/>
                      </a:xfrm>
                      <a:prstGeom prst="roundRect">
                        <a:avLst/>
                      </a:prstGeom>
                      <a:solidFill>
                        <a:srgbClr val="6780A2"/>
                      </a:solidFill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1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53" name="Rechteck: abgerundete Ecken 352">
                        <a:extLst>
                          <a:ext uri="{FF2B5EF4-FFF2-40B4-BE49-F238E27FC236}">
                            <a16:creationId xmlns:a16="http://schemas.microsoft.com/office/drawing/2014/main" id="{32AF39E0-3DE8-4BB3-90F0-BCC777C3C6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59693" y="4148286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2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54" name="Rechteck: abgerundete Ecken 353">
                        <a:extLst>
                          <a:ext uri="{FF2B5EF4-FFF2-40B4-BE49-F238E27FC236}">
                            <a16:creationId xmlns:a16="http://schemas.microsoft.com/office/drawing/2014/main" id="{93E04182-054C-4B65-9468-79F12073E2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282727" y="4148266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3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55" name="Rechteck: abgerundete Ecken 354">
                        <a:extLst>
                          <a:ext uri="{FF2B5EF4-FFF2-40B4-BE49-F238E27FC236}">
                            <a16:creationId xmlns:a16="http://schemas.microsoft.com/office/drawing/2014/main" id="{842033AB-7377-49FD-A9D9-5F426FBE3E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436" y="4150880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4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56" name="Rechteck: abgerundete Ecken 355">
                        <a:extLst>
                          <a:ext uri="{FF2B5EF4-FFF2-40B4-BE49-F238E27FC236}">
                            <a16:creationId xmlns:a16="http://schemas.microsoft.com/office/drawing/2014/main" id="{59EF2198-829A-4645-B71E-B1357DC4A8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22031" y="4150875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5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57" name="Rechteck: abgerundete Ecken 356">
                        <a:extLst>
                          <a:ext uri="{FF2B5EF4-FFF2-40B4-BE49-F238E27FC236}">
                            <a16:creationId xmlns:a16="http://schemas.microsoft.com/office/drawing/2014/main" id="{8B65066D-6069-4A5F-B34B-C5E0A30E5F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7521" y="4148266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6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58" name="Rechteck: abgerundete Ecken 357">
                        <a:extLst>
                          <a:ext uri="{FF2B5EF4-FFF2-40B4-BE49-F238E27FC236}">
                            <a16:creationId xmlns:a16="http://schemas.microsoft.com/office/drawing/2014/main" id="{39707487-4C83-4351-B6F0-C1CB33AFA4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5433" y="4148266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7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59" name="Rechteck: abgerundete Ecken 358">
                        <a:extLst>
                          <a:ext uri="{FF2B5EF4-FFF2-40B4-BE49-F238E27FC236}">
                            <a16:creationId xmlns:a16="http://schemas.microsoft.com/office/drawing/2014/main" id="{F6B0F2B3-8603-4431-9426-2CF508D7CC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69678" y="4148261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8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60" name="Rechteck: abgerundete Ecken 359">
                        <a:extLst>
                          <a:ext uri="{FF2B5EF4-FFF2-40B4-BE49-F238E27FC236}">
                            <a16:creationId xmlns:a16="http://schemas.microsoft.com/office/drawing/2014/main" id="{4FBF0155-06AF-4707-843E-330566430E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83923" y="4148261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9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</p:grpSp>
                <p:sp>
                  <p:nvSpPr>
                    <p:cNvPr id="295" name="Rechteck: abgerundete Ecken 294">
                      <a:extLst>
                        <a:ext uri="{FF2B5EF4-FFF2-40B4-BE49-F238E27FC236}">
                          <a16:creationId xmlns:a16="http://schemas.microsoft.com/office/drawing/2014/main" id="{9BD35231-25D6-4BCC-97ED-2A0CD86181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8777" y="5855483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rPr>
                        <a:t>10</a:t>
                      </a:r>
                    </a:p>
                  </p:txBody>
                </p:sp>
                <p:grpSp>
                  <p:nvGrpSpPr>
                    <p:cNvPr id="301" name="Gruppieren 300">
                      <a:extLst>
                        <a:ext uri="{FF2B5EF4-FFF2-40B4-BE49-F238E27FC236}">
                          <a16:creationId xmlns:a16="http://schemas.microsoft.com/office/drawing/2014/main" id="{A8C3F3C6-9C0E-4CF0-8DAA-10D20F039E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7411" y="5149805"/>
                      <a:ext cx="1487998" cy="124809"/>
                      <a:chOff x="1662796" y="3315319"/>
                      <a:chExt cx="8105859" cy="679894"/>
                    </a:xfrm>
                    <a:solidFill>
                      <a:srgbClr val="6780A2"/>
                    </a:solidFill>
                  </p:grpSpPr>
                  <p:grpSp>
                    <p:nvGrpSpPr>
                      <p:cNvPr id="307" name="Gruppieren 306">
                        <a:extLst>
                          <a:ext uri="{FF2B5EF4-FFF2-40B4-BE49-F238E27FC236}">
                            <a16:creationId xmlns:a16="http://schemas.microsoft.com/office/drawing/2014/main" id="{A07E4C14-56A8-4794-A5C2-990C26056BD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62796" y="3315319"/>
                        <a:ext cx="7289665" cy="679894"/>
                        <a:chOff x="1638923" y="4148261"/>
                        <a:chExt cx="7289665" cy="679894"/>
                      </a:xfrm>
                      <a:grpFill/>
                    </p:grpSpPr>
                    <p:sp>
                      <p:nvSpPr>
                        <p:cNvPr id="309" name="Rechteck: abgerundete Ecken 308">
                          <a:extLst>
                            <a:ext uri="{FF2B5EF4-FFF2-40B4-BE49-F238E27FC236}">
                              <a16:creationId xmlns:a16="http://schemas.microsoft.com/office/drawing/2014/main" id="{087554CF-A69C-4841-8B37-7D9C59B4CEF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892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1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10" name="Rechteck: abgerundete Ecken 309">
                          <a:extLst>
                            <a:ext uri="{FF2B5EF4-FFF2-40B4-BE49-F238E27FC236}">
                              <a16:creationId xmlns:a16="http://schemas.microsoft.com/office/drawing/2014/main" id="{E74D9AD6-46C2-49AD-A43D-4F7517B3482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969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2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36" name="Rechteck: abgerundete Ecken 335">
                          <a:extLst>
                            <a:ext uri="{FF2B5EF4-FFF2-40B4-BE49-F238E27FC236}">
                              <a16:creationId xmlns:a16="http://schemas.microsoft.com/office/drawing/2014/main" id="{E6EC7B88-4EE4-450B-AE85-5EB9C3B0303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82727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3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45" name="Rechteck: abgerundete Ecken 344">
                          <a:extLst>
                            <a:ext uri="{FF2B5EF4-FFF2-40B4-BE49-F238E27FC236}">
                              <a16:creationId xmlns:a16="http://schemas.microsoft.com/office/drawing/2014/main" id="{415290DF-A206-4CE1-BE5C-51C4393D7B6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8436" y="4150880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4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46" name="Rechteck: abgerundete Ecken 345">
                          <a:extLst>
                            <a:ext uri="{FF2B5EF4-FFF2-40B4-BE49-F238E27FC236}">
                              <a16:creationId xmlns:a16="http://schemas.microsoft.com/office/drawing/2014/main" id="{69CD942D-0E68-4AA0-B9EB-12E2A57B33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22031" y="4150875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5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47" name="Rechteck: abgerundete Ecken 346">
                          <a:extLst>
                            <a:ext uri="{FF2B5EF4-FFF2-40B4-BE49-F238E27FC236}">
                              <a16:creationId xmlns:a16="http://schemas.microsoft.com/office/drawing/2014/main" id="{27871BE6-804F-4153-A8C1-AA4310C125D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7521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6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48" name="Rechteck: abgerundete Ecken 347">
                          <a:extLst>
                            <a:ext uri="{FF2B5EF4-FFF2-40B4-BE49-F238E27FC236}">
                              <a16:creationId xmlns:a16="http://schemas.microsoft.com/office/drawing/2014/main" id="{8E097DDA-9D4D-42FD-9228-BDD024EAF87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5433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7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49" name="Rechteck: abgerundete Ecken 348">
                          <a:extLst>
                            <a:ext uri="{FF2B5EF4-FFF2-40B4-BE49-F238E27FC236}">
                              <a16:creationId xmlns:a16="http://schemas.microsoft.com/office/drawing/2014/main" id="{2F0BF6E8-BEA2-4D20-AD32-DA227A4ADF9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9678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8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50" name="Rechteck: abgerundete Ecken 349">
                          <a:extLst>
                            <a:ext uri="{FF2B5EF4-FFF2-40B4-BE49-F238E27FC236}">
                              <a16:creationId xmlns:a16="http://schemas.microsoft.com/office/drawing/2014/main" id="{3287EA12-FA17-479E-9CFE-C5EE5E4D0AA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3923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9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</p:grpSp>
                  <p:sp>
                    <p:nvSpPr>
                      <p:cNvPr id="308" name="Rechteck: abgerundete Ecken 307">
                        <a:extLst>
                          <a:ext uri="{FF2B5EF4-FFF2-40B4-BE49-F238E27FC236}">
                            <a16:creationId xmlns:a16="http://schemas.microsoft.com/office/drawing/2014/main" id="{A2232015-646E-4171-8906-0637033A6A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23992" y="3315423"/>
                        <a:ext cx="744663" cy="677273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rPr>
                          <a:t>10</a:t>
                        </a:r>
                      </a:p>
                    </p:txBody>
                  </p:sp>
                </p:grpSp>
              </p:grpSp>
            </p:grpSp>
          </p:grpSp>
        </p:grpSp>
        <p:sp>
          <p:nvSpPr>
            <p:cNvPr id="269" name="Textfeld 268">
              <a:extLst>
                <a:ext uri="{FF2B5EF4-FFF2-40B4-BE49-F238E27FC236}">
                  <a16:creationId xmlns:a16="http://schemas.microsoft.com/office/drawing/2014/main" id="{24CE8A23-9CE5-46BA-9AA1-D0338134C2AB}"/>
                </a:ext>
              </a:extLst>
            </p:cNvPr>
            <p:cNvSpPr txBox="1"/>
            <p:nvPr/>
          </p:nvSpPr>
          <p:spPr>
            <a:xfrm>
              <a:off x="4831999" y="435064"/>
              <a:ext cx="252800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CINEMA</a:t>
              </a:r>
              <a:r>
                <a:rPr kumimoji="0" lang="de-DE" sz="2800" b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 </a:t>
              </a:r>
              <a:r>
                <a:rPr lang="de-DE" sz="2800" b="1" dirty="0">
                  <a:solidFill>
                    <a:schemeClr val="bg1"/>
                  </a:solidFill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2</a:t>
              </a:r>
              <a:endParaRPr kumimoji="0" lang="de-DE" sz="28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859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9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1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0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2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4"/>
                  </p:tgtEl>
                </p:cond>
              </p:nextCondLst>
            </p:seq>
          </p:childTnLst>
        </p:cTn>
      </p:par>
    </p:tnLst>
    <p:bldLst>
      <p:bldP spid="239" grpId="0" animBg="1"/>
      <p:bldP spid="239" grpId="1" animBg="1"/>
      <p:bldP spid="259" grpId="0" animBg="1"/>
      <p:bldP spid="259" grpId="1" animBg="1"/>
      <p:bldP spid="261" grpId="0" animBg="1"/>
      <p:bldP spid="261" grpId="1" animBg="1"/>
      <p:bldP spid="264" grpId="0" animBg="1"/>
      <p:bldP spid="264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Mann, haltend, Licht, Wasser enthält.&#10;&#10;Automatisch generierte Beschreibung">
            <a:extLst>
              <a:ext uri="{FF2B5EF4-FFF2-40B4-BE49-F238E27FC236}">
                <a16:creationId xmlns:a16="http://schemas.microsoft.com/office/drawing/2014/main" id="{84ED3C02-1101-4F1C-9F0B-8499CF9CA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9" y="-8840"/>
            <a:ext cx="9129668" cy="6858000"/>
          </a:xfrm>
          <a:prstGeom prst="rect">
            <a:avLst/>
          </a:prstGeom>
        </p:spPr>
      </p:pic>
      <p:grpSp>
        <p:nvGrpSpPr>
          <p:cNvPr id="240" name="Gruppieren 239">
            <a:extLst>
              <a:ext uri="{FF2B5EF4-FFF2-40B4-BE49-F238E27FC236}">
                <a16:creationId xmlns:a16="http://schemas.microsoft.com/office/drawing/2014/main" id="{37DDEB8B-8199-4C8F-937D-231E62CD6882}"/>
              </a:ext>
            </a:extLst>
          </p:cNvPr>
          <p:cNvGrpSpPr/>
          <p:nvPr/>
        </p:nvGrpSpPr>
        <p:grpSpPr>
          <a:xfrm>
            <a:off x="3774164" y="3256516"/>
            <a:ext cx="979988" cy="981950"/>
            <a:chOff x="3774164" y="3256516"/>
            <a:chExt cx="979988" cy="981950"/>
          </a:xfrm>
        </p:grpSpPr>
        <p:sp>
          <p:nvSpPr>
            <p:cNvPr id="241" name="Freihandform: Form 240">
              <a:extLst>
                <a:ext uri="{FF2B5EF4-FFF2-40B4-BE49-F238E27FC236}">
                  <a16:creationId xmlns:a16="http://schemas.microsoft.com/office/drawing/2014/main" id="{7BEA5062-7A25-4EE4-BAB7-5FA06A487AE8}"/>
                </a:ext>
              </a:extLst>
            </p:cNvPr>
            <p:cNvSpPr/>
            <p:nvPr/>
          </p:nvSpPr>
          <p:spPr>
            <a:xfrm>
              <a:off x="3774164" y="3761518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42" name="Freihandform: Form 241">
              <a:extLst>
                <a:ext uri="{FF2B5EF4-FFF2-40B4-BE49-F238E27FC236}">
                  <a16:creationId xmlns:a16="http://schemas.microsoft.com/office/drawing/2014/main" id="{43549CD9-3D6A-404A-BA3E-B26D1666E765}"/>
                </a:ext>
              </a:extLst>
            </p:cNvPr>
            <p:cNvSpPr/>
            <p:nvPr/>
          </p:nvSpPr>
          <p:spPr>
            <a:xfrm>
              <a:off x="3774382" y="3256516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24752" y="297105"/>
                  </a:moveTo>
                  <a:lnTo>
                    <a:pt x="424864" y="297105"/>
                  </a:lnTo>
                  <a:lnTo>
                    <a:pt x="450090" y="369101"/>
                  </a:lnTo>
                  <a:lnTo>
                    <a:pt x="399861" y="369101"/>
                  </a:lnTo>
                  <a:close/>
                  <a:moveTo>
                    <a:pt x="425422" y="277237"/>
                  </a:moveTo>
                  <a:cubicBezTo>
                    <a:pt x="423190" y="277237"/>
                    <a:pt x="421348" y="277293"/>
                    <a:pt x="419897" y="277404"/>
                  </a:cubicBezTo>
                  <a:cubicBezTo>
                    <a:pt x="418446" y="277516"/>
                    <a:pt x="417255" y="277720"/>
                    <a:pt x="416325" y="278018"/>
                  </a:cubicBezTo>
                  <a:cubicBezTo>
                    <a:pt x="415395" y="278316"/>
                    <a:pt x="414688" y="278725"/>
                    <a:pt x="414204" y="279246"/>
                  </a:cubicBezTo>
                  <a:cubicBezTo>
                    <a:pt x="413720" y="279767"/>
                    <a:pt x="413330" y="280437"/>
                    <a:pt x="413032" y="281255"/>
                  </a:cubicBezTo>
                  <a:lnTo>
                    <a:pt x="364588" y="415424"/>
                  </a:lnTo>
                  <a:cubicBezTo>
                    <a:pt x="363993" y="417061"/>
                    <a:pt x="363677" y="418382"/>
                    <a:pt x="363640" y="419386"/>
                  </a:cubicBezTo>
                  <a:cubicBezTo>
                    <a:pt x="363602" y="420391"/>
                    <a:pt x="363863" y="421154"/>
                    <a:pt x="364421" y="421674"/>
                  </a:cubicBezTo>
                  <a:cubicBezTo>
                    <a:pt x="364979" y="422195"/>
                    <a:pt x="365947" y="422549"/>
                    <a:pt x="367323" y="422735"/>
                  </a:cubicBezTo>
                  <a:cubicBezTo>
                    <a:pt x="368700" y="422921"/>
                    <a:pt x="370467" y="423014"/>
                    <a:pt x="372625" y="423014"/>
                  </a:cubicBezTo>
                  <a:cubicBezTo>
                    <a:pt x="374709" y="423014"/>
                    <a:pt x="376402" y="422939"/>
                    <a:pt x="377704" y="422791"/>
                  </a:cubicBezTo>
                  <a:cubicBezTo>
                    <a:pt x="379006" y="422642"/>
                    <a:pt x="380011" y="422400"/>
                    <a:pt x="380718" y="422065"/>
                  </a:cubicBezTo>
                  <a:cubicBezTo>
                    <a:pt x="381425" y="421730"/>
                    <a:pt x="381964" y="421321"/>
                    <a:pt x="382336" y="420837"/>
                  </a:cubicBezTo>
                  <a:cubicBezTo>
                    <a:pt x="382708" y="420354"/>
                    <a:pt x="383006" y="419777"/>
                    <a:pt x="383229" y="419107"/>
                  </a:cubicBezTo>
                  <a:lnTo>
                    <a:pt x="395061" y="384393"/>
                  </a:lnTo>
                  <a:lnTo>
                    <a:pt x="455113" y="384393"/>
                  </a:lnTo>
                  <a:lnTo>
                    <a:pt x="467503" y="419554"/>
                  </a:lnTo>
                  <a:cubicBezTo>
                    <a:pt x="467801" y="420223"/>
                    <a:pt x="468117" y="420781"/>
                    <a:pt x="468452" y="421228"/>
                  </a:cubicBezTo>
                  <a:cubicBezTo>
                    <a:pt x="468787" y="421674"/>
                    <a:pt x="469308" y="422028"/>
                    <a:pt x="470015" y="422288"/>
                  </a:cubicBezTo>
                  <a:cubicBezTo>
                    <a:pt x="470722" y="422549"/>
                    <a:pt x="471763" y="422735"/>
                    <a:pt x="473140" y="422846"/>
                  </a:cubicBezTo>
                  <a:cubicBezTo>
                    <a:pt x="474517" y="422958"/>
                    <a:pt x="476358" y="423014"/>
                    <a:pt x="478665" y="423014"/>
                  </a:cubicBezTo>
                  <a:cubicBezTo>
                    <a:pt x="480972" y="423014"/>
                    <a:pt x="482814" y="422939"/>
                    <a:pt x="484191" y="422791"/>
                  </a:cubicBezTo>
                  <a:cubicBezTo>
                    <a:pt x="485567" y="422642"/>
                    <a:pt x="486553" y="422307"/>
                    <a:pt x="487149" y="421786"/>
                  </a:cubicBezTo>
                  <a:cubicBezTo>
                    <a:pt x="487744" y="421265"/>
                    <a:pt x="488023" y="420502"/>
                    <a:pt x="487986" y="419498"/>
                  </a:cubicBezTo>
                  <a:cubicBezTo>
                    <a:pt x="487948" y="418493"/>
                    <a:pt x="487632" y="417172"/>
                    <a:pt x="487037" y="415535"/>
                  </a:cubicBezTo>
                  <a:lnTo>
                    <a:pt x="438593" y="281367"/>
                  </a:lnTo>
                  <a:cubicBezTo>
                    <a:pt x="438296" y="280548"/>
                    <a:pt x="437886" y="279860"/>
                    <a:pt x="437366" y="279302"/>
                  </a:cubicBezTo>
                  <a:cubicBezTo>
                    <a:pt x="436845" y="278744"/>
                    <a:pt x="436100" y="278316"/>
                    <a:pt x="435133" y="278018"/>
                  </a:cubicBezTo>
                  <a:cubicBezTo>
                    <a:pt x="434166" y="277720"/>
                    <a:pt x="432901" y="277516"/>
                    <a:pt x="431338" y="277404"/>
                  </a:cubicBezTo>
                  <a:cubicBezTo>
                    <a:pt x="429775" y="277293"/>
                    <a:pt x="427803" y="277237"/>
                    <a:pt x="425422" y="277237"/>
                  </a:cubicBezTo>
                  <a:close/>
                  <a:moveTo>
                    <a:pt x="547833" y="275786"/>
                  </a:moveTo>
                  <a:cubicBezTo>
                    <a:pt x="543443" y="275786"/>
                    <a:pt x="539257" y="276232"/>
                    <a:pt x="535276" y="277125"/>
                  </a:cubicBezTo>
                  <a:cubicBezTo>
                    <a:pt x="531295" y="278018"/>
                    <a:pt x="527648" y="279116"/>
                    <a:pt x="524337" y="280418"/>
                  </a:cubicBezTo>
                  <a:cubicBezTo>
                    <a:pt x="521026" y="281720"/>
                    <a:pt x="518272" y="283041"/>
                    <a:pt x="516077" y="284380"/>
                  </a:cubicBezTo>
                  <a:cubicBezTo>
                    <a:pt x="513882" y="285720"/>
                    <a:pt x="512338" y="286780"/>
                    <a:pt x="511445" y="287562"/>
                  </a:cubicBezTo>
                  <a:cubicBezTo>
                    <a:pt x="510552" y="288343"/>
                    <a:pt x="509956" y="288994"/>
                    <a:pt x="509659" y="289515"/>
                  </a:cubicBezTo>
                  <a:cubicBezTo>
                    <a:pt x="509361" y="290036"/>
                    <a:pt x="509119" y="290594"/>
                    <a:pt x="508933" y="291189"/>
                  </a:cubicBezTo>
                  <a:cubicBezTo>
                    <a:pt x="508747" y="291785"/>
                    <a:pt x="508617" y="292492"/>
                    <a:pt x="508543" y="293310"/>
                  </a:cubicBezTo>
                  <a:cubicBezTo>
                    <a:pt x="508468" y="294129"/>
                    <a:pt x="508431" y="295096"/>
                    <a:pt x="508431" y="296212"/>
                  </a:cubicBezTo>
                  <a:cubicBezTo>
                    <a:pt x="508431" y="297775"/>
                    <a:pt x="508508" y="299114"/>
                    <a:pt x="508661" y="300231"/>
                  </a:cubicBezTo>
                  <a:cubicBezTo>
                    <a:pt x="508815" y="301347"/>
                    <a:pt x="509026" y="302240"/>
                    <a:pt x="509294" y="302910"/>
                  </a:cubicBezTo>
                  <a:cubicBezTo>
                    <a:pt x="509563" y="303579"/>
                    <a:pt x="509908" y="304063"/>
                    <a:pt x="510331" y="304361"/>
                  </a:cubicBezTo>
                  <a:cubicBezTo>
                    <a:pt x="510754" y="304658"/>
                    <a:pt x="511234" y="304807"/>
                    <a:pt x="511771" y="304807"/>
                  </a:cubicBezTo>
                  <a:cubicBezTo>
                    <a:pt x="512693" y="304807"/>
                    <a:pt x="514094" y="304175"/>
                    <a:pt x="515975" y="302910"/>
                  </a:cubicBezTo>
                  <a:cubicBezTo>
                    <a:pt x="517856" y="301645"/>
                    <a:pt x="520197" y="300268"/>
                    <a:pt x="523000" y="298780"/>
                  </a:cubicBezTo>
                  <a:cubicBezTo>
                    <a:pt x="525803" y="297291"/>
                    <a:pt x="529066" y="295915"/>
                    <a:pt x="532791" y="294650"/>
                  </a:cubicBezTo>
                  <a:cubicBezTo>
                    <a:pt x="536515" y="293385"/>
                    <a:pt x="540719" y="292752"/>
                    <a:pt x="545402" y="292752"/>
                  </a:cubicBezTo>
                  <a:cubicBezTo>
                    <a:pt x="549395" y="292752"/>
                    <a:pt x="552927" y="293385"/>
                    <a:pt x="555998" y="294650"/>
                  </a:cubicBezTo>
                  <a:cubicBezTo>
                    <a:pt x="559069" y="295915"/>
                    <a:pt x="561622" y="297626"/>
                    <a:pt x="563657" y="299784"/>
                  </a:cubicBezTo>
                  <a:cubicBezTo>
                    <a:pt x="565692" y="301942"/>
                    <a:pt x="567247" y="304454"/>
                    <a:pt x="568322" y="307319"/>
                  </a:cubicBezTo>
                  <a:cubicBezTo>
                    <a:pt x="569397" y="310184"/>
                    <a:pt x="569934" y="313216"/>
                    <a:pt x="569934" y="316416"/>
                  </a:cubicBezTo>
                  <a:cubicBezTo>
                    <a:pt x="569934" y="319616"/>
                    <a:pt x="569589" y="323039"/>
                    <a:pt x="568899" y="326685"/>
                  </a:cubicBezTo>
                  <a:cubicBezTo>
                    <a:pt x="568209" y="330331"/>
                    <a:pt x="566771" y="334387"/>
                    <a:pt x="564586" y="338852"/>
                  </a:cubicBezTo>
                  <a:cubicBezTo>
                    <a:pt x="562401" y="343316"/>
                    <a:pt x="559295" y="348265"/>
                    <a:pt x="555269" y="353697"/>
                  </a:cubicBezTo>
                  <a:cubicBezTo>
                    <a:pt x="551243" y="359129"/>
                    <a:pt x="545894" y="365269"/>
                    <a:pt x="539223" y="372115"/>
                  </a:cubicBezTo>
                  <a:lnTo>
                    <a:pt x="510353" y="401806"/>
                  </a:lnTo>
                  <a:cubicBezTo>
                    <a:pt x="509433" y="402773"/>
                    <a:pt x="508686" y="403685"/>
                    <a:pt x="508110" y="404541"/>
                  </a:cubicBezTo>
                  <a:cubicBezTo>
                    <a:pt x="507534" y="405396"/>
                    <a:pt x="507055" y="406252"/>
                    <a:pt x="506672" y="407108"/>
                  </a:cubicBezTo>
                  <a:cubicBezTo>
                    <a:pt x="506289" y="407964"/>
                    <a:pt x="506040" y="408950"/>
                    <a:pt x="505925" y="410066"/>
                  </a:cubicBezTo>
                  <a:cubicBezTo>
                    <a:pt x="505810" y="411182"/>
                    <a:pt x="505752" y="412484"/>
                    <a:pt x="505752" y="413973"/>
                  </a:cubicBezTo>
                  <a:cubicBezTo>
                    <a:pt x="505752" y="415610"/>
                    <a:pt x="505882" y="416986"/>
                    <a:pt x="506143" y="418103"/>
                  </a:cubicBezTo>
                  <a:cubicBezTo>
                    <a:pt x="506403" y="419219"/>
                    <a:pt x="506812" y="420075"/>
                    <a:pt x="507371" y="420670"/>
                  </a:cubicBezTo>
                  <a:cubicBezTo>
                    <a:pt x="507929" y="421265"/>
                    <a:pt x="508598" y="421693"/>
                    <a:pt x="509380" y="421953"/>
                  </a:cubicBezTo>
                  <a:cubicBezTo>
                    <a:pt x="510161" y="422214"/>
                    <a:pt x="511073" y="422344"/>
                    <a:pt x="512114" y="422344"/>
                  </a:cubicBezTo>
                  <a:lnTo>
                    <a:pt x="591924" y="422344"/>
                  </a:lnTo>
                  <a:cubicBezTo>
                    <a:pt x="592593" y="422344"/>
                    <a:pt x="593207" y="422177"/>
                    <a:pt x="593765" y="421842"/>
                  </a:cubicBezTo>
                  <a:cubicBezTo>
                    <a:pt x="594323" y="421507"/>
                    <a:pt x="594770" y="420986"/>
                    <a:pt x="595105" y="420279"/>
                  </a:cubicBezTo>
                  <a:cubicBezTo>
                    <a:pt x="595440" y="419572"/>
                    <a:pt x="595700" y="418698"/>
                    <a:pt x="595886" y="417656"/>
                  </a:cubicBezTo>
                  <a:cubicBezTo>
                    <a:pt x="596072" y="416614"/>
                    <a:pt x="596165" y="415424"/>
                    <a:pt x="596165" y="414084"/>
                  </a:cubicBezTo>
                  <a:cubicBezTo>
                    <a:pt x="596165" y="412745"/>
                    <a:pt x="596072" y="411573"/>
                    <a:pt x="595886" y="410568"/>
                  </a:cubicBezTo>
                  <a:cubicBezTo>
                    <a:pt x="595700" y="409564"/>
                    <a:pt x="595402" y="408726"/>
                    <a:pt x="594993" y="408057"/>
                  </a:cubicBezTo>
                  <a:cubicBezTo>
                    <a:pt x="594584" y="407387"/>
                    <a:pt x="594100" y="406885"/>
                    <a:pt x="593542" y="406550"/>
                  </a:cubicBezTo>
                  <a:cubicBezTo>
                    <a:pt x="592984" y="406215"/>
                    <a:pt x="592407" y="406047"/>
                    <a:pt x="591812" y="406047"/>
                  </a:cubicBezTo>
                  <a:lnTo>
                    <a:pt x="528969" y="406047"/>
                  </a:lnTo>
                  <a:lnTo>
                    <a:pt x="551852" y="382161"/>
                  </a:lnTo>
                  <a:cubicBezTo>
                    <a:pt x="560112" y="373677"/>
                    <a:pt x="566734" y="366180"/>
                    <a:pt x="571720" y="359669"/>
                  </a:cubicBezTo>
                  <a:cubicBezTo>
                    <a:pt x="576706" y="353158"/>
                    <a:pt x="580520" y="347242"/>
                    <a:pt x="583161" y="341921"/>
                  </a:cubicBezTo>
                  <a:cubicBezTo>
                    <a:pt x="585803" y="336601"/>
                    <a:pt x="587533" y="331652"/>
                    <a:pt x="588352" y="327076"/>
                  </a:cubicBezTo>
                  <a:cubicBezTo>
                    <a:pt x="589170" y="322499"/>
                    <a:pt x="589579" y="317904"/>
                    <a:pt x="589579" y="313290"/>
                  </a:cubicBezTo>
                  <a:cubicBezTo>
                    <a:pt x="589579" y="308156"/>
                    <a:pt x="588724" y="303319"/>
                    <a:pt x="587012" y="298780"/>
                  </a:cubicBezTo>
                  <a:cubicBezTo>
                    <a:pt x="585301" y="294240"/>
                    <a:pt x="582715" y="290259"/>
                    <a:pt x="579255" y="286836"/>
                  </a:cubicBezTo>
                  <a:cubicBezTo>
                    <a:pt x="575794" y="283413"/>
                    <a:pt x="571441" y="280716"/>
                    <a:pt x="566195" y="278744"/>
                  </a:cubicBezTo>
                  <a:cubicBezTo>
                    <a:pt x="560949" y="276772"/>
                    <a:pt x="554828" y="275786"/>
                    <a:pt x="547833" y="275786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43" name="Textfeld 242" hidden="1">
              <a:extLst>
                <a:ext uri="{FF2B5EF4-FFF2-40B4-BE49-F238E27FC236}">
                  <a16:creationId xmlns:a16="http://schemas.microsoft.com/office/drawing/2014/main" id="{54872ECF-6D4D-4F17-B160-69EB1BED4B80}"/>
                </a:ext>
              </a:extLst>
            </p:cNvPr>
            <p:cNvSpPr txBox="1"/>
            <p:nvPr/>
          </p:nvSpPr>
          <p:spPr>
            <a:xfrm>
              <a:off x="4041211" y="3415885"/>
              <a:ext cx="43473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dirty="0">
                  <a:solidFill>
                    <a:srgbClr val="FF0000"/>
                  </a:solidFill>
                </a:rPr>
                <a:t>A2</a:t>
              </a: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5719FDD8-7C2A-4C6F-962C-A8775C62BA92}"/>
              </a:ext>
            </a:extLst>
          </p:cNvPr>
          <p:cNvGrpSpPr/>
          <p:nvPr/>
        </p:nvGrpSpPr>
        <p:grpSpPr>
          <a:xfrm>
            <a:off x="1925149" y="8315"/>
            <a:ext cx="2444292" cy="6675951"/>
            <a:chOff x="1925149" y="8315"/>
            <a:chExt cx="2444292" cy="6675951"/>
          </a:xfrm>
        </p:grpSpPr>
        <p:sp>
          <p:nvSpPr>
            <p:cNvPr id="351" name="Freihandform: Form 350">
              <a:extLst>
                <a:ext uri="{FF2B5EF4-FFF2-40B4-BE49-F238E27FC236}">
                  <a16:creationId xmlns:a16="http://schemas.microsoft.com/office/drawing/2014/main" id="{8B9E10C7-5CF0-4F1F-B9BF-85F6B21A7120}"/>
                </a:ext>
              </a:extLst>
            </p:cNvPr>
            <p:cNvSpPr/>
            <p:nvPr/>
          </p:nvSpPr>
          <p:spPr>
            <a:xfrm rot="10800000">
              <a:off x="1925149" y="8315"/>
              <a:ext cx="2444292" cy="6675951"/>
            </a:xfrm>
            <a:custGeom>
              <a:avLst/>
              <a:gdLst>
                <a:gd name="connsiteX0" fmla="*/ 2444292 w 2444292"/>
                <a:gd name="connsiteY0" fmla="*/ 6675951 h 6675951"/>
                <a:gd name="connsiteX1" fmla="*/ 280069 w 2444292"/>
                <a:gd name="connsiteY1" fmla="*/ 6675951 h 6675951"/>
                <a:gd name="connsiteX2" fmla="*/ 280069 w 2444292"/>
                <a:gd name="connsiteY2" fmla="*/ 3573724 h 6675951"/>
                <a:gd name="connsiteX3" fmla="*/ 106269 w 2444292"/>
                <a:gd name="connsiteY3" fmla="*/ 3573724 h 6675951"/>
                <a:gd name="connsiteX4" fmla="*/ 1132 w 2444292"/>
                <a:gd name="connsiteY4" fmla="*/ 3468587 h 6675951"/>
                <a:gd name="connsiteX5" fmla="*/ 1132 w 2444292"/>
                <a:gd name="connsiteY5" fmla="*/ 3465776 h 6675951"/>
                <a:gd name="connsiteX6" fmla="*/ 0 w 2444292"/>
                <a:gd name="connsiteY6" fmla="*/ 3465776 h 6675951"/>
                <a:gd name="connsiteX7" fmla="*/ 0 w 2444292"/>
                <a:gd name="connsiteY7" fmla="*/ 3351477 h 6675951"/>
                <a:gd name="connsiteX8" fmla="*/ 198 w 2444292"/>
                <a:gd name="connsiteY8" fmla="*/ 3351477 h 6675951"/>
                <a:gd name="connsiteX9" fmla="*/ 198 w 2444292"/>
                <a:gd name="connsiteY9" fmla="*/ 3349917 h 6675951"/>
                <a:gd name="connsiteX10" fmla="*/ 105335 w 2444292"/>
                <a:gd name="connsiteY10" fmla="*/ 3244780 h 6675951"/>
                <a:gd name="connsiteX11" fmla="*/ 280069 w 2444292"/>
                <a:gd name="connsiteY11" fmla="*/ 3244780 h 6675951"/>
                <a:gd name="connsiteX12" fmla="*/ 280069 w 2444292"/>
                <a:gd name="connsiteY12" fmla="*/ 442473 h 6675951"/>
                <a:gd name="connsiteX13" fmla="*/ 280325 w 2444292"/>
                <a:gd name="connsiteY13" fmla="*/ 442473 h 6675951"/>
                <a:gd name="connsiteX14" fmla="*/ 280325 w 2444292"/>
                <a:gd name="connsiteY14" fmla="*/ 105137 h 6675951"/>
                <a:gd name="connsiteX15" fmla="*/ 385462 w 2444292"/>
                <a:gd name="connsiteY15" fmla="*/ 0 h 6675951"/>
                <a:gd name="connsiteX16" fmla="*/ 1270913 w 2444292"/>
                <a:gd name="connsiteY16" fmla="*/ 0 h 6675951"/>
                <a:gd name="connsiteX17" fmla="*/ 1277387 w 2444292"/>
                <a:gd name="connsiteY17" fmla="*/ 1307 h 6675951"/>
                <a:gd name="connsiteX18" fmla="*/ 2444292 w 2444292"/>
                <a:gd name="connsiteY18" fmla="*/ 1307 h 667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44292" h="6675951">
                  <a:moveTo>
                    <a:pt x="2444292" y="6675951"/>
                  </a:moveTo>
                  <a:lnTo>
                    <a:pt x="280069" y="6675951"/>
                  </a:lnTo>
                  <a:lnTo>
                    <a:pt x="280069" y="3573724"/>
                  </a:lnTo>
                  <a:lnTo>
                    <a:pt x="106269" y="3573724"/>
                  </a:lnTo>
                  <a:cubicBezTo>
                    <a:pt x="48203" y="3573724"/>
                    <a:pt x="1132" y="3526653"/>
                    <a:pt x="1132" y="3468587"/>
                  </a:cubicBezTo>
                  <a:lnTo>
                    <a:pt x="1132" y="3465776"/>
                  </a:lnTo>
                  <a:lnTo>
                    <a:pt x="0" y="3465776"/>
                  </a:lnTo>
                  <a:lnTo>
                    <a:pt x="0" y="3351477"/>
                  </a:lnTo>
                  <a:lnTo>
                    <a:pt x="198" y="3351477"/>
                  </a:lnTo>
                  <a:lnTo>
                    <a:pt x="198" y="3349917"/>
                  </a:lnTo>
                  <a:cubicBezTo>
                    <a:pt x="198" y="3291851"/>
                    <a:pt x="47269" y="3244780"/>
                    <a:pt x="105335" y="3244780"/>
                  </a:cubicBezTo>
                  <a:lnTo>
                    <a:pt x="280069" y="3244780"/>
                  </a:lnTo>
                  <a:lnTo>
                    <a:pt x="280069" y="442473"/>
                  </a:lnTo>
                  <a:lnTo>
                    <a:pt x="280325" y="442473"/>
                  </a:lnTo>
                  <a:lnTo>
                    <a:pt x="280325" y="105137"/>
                  </a:lnTo>
                  <a:cubicBezTo>
                    <a:pt x="280325" y="47071"/>
                    <a:pt x="327396" y="0"/>
                    <a:pt x="385462" y="0"/>
                  </a:cubicBezTo>
                  <a:lnTo>
                    <a:pt x="1270913" y="0"/>
                  </a:lnTo>
                  <a:lnTo>
                    <a:pt x="1277387" y="1307"/>
                  </a:lnTo>
                  <a:lnTo>
                    <a:pt x="2444292" y="130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356" name="Grafik 355">
              <a:hlinkClick r:id="rId3" action="ppaction://hlinksldjump"/>
              <a:extLst>
                <a:ext uri="{FF2B5EF4-FFF2-40B4-BE49-F238E27FC236}">
                  <a16:creationId xmlns:a16="http://schemas.microsoft.com/office/drawing/2014/main" id="{941B11E7-9EF8-4BC2-B953-AAB51E1C6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4119973" y="3198706"/>
              <a:ext cx="173162" cy="173162"/>
            </a:xfrm>
            <a:prstGeom prst="rect">
              <a:avLst/>
            </a:prstGeom>
          </p:spPr>
        </p:pic>
        <p:sp>
          <p:nvSpPr>
            <p:cNvPr id="364" name="Textfeld 363">
              <a:extLst>
                <a:ext uri="{FF2B5EF4-FFF2-40B4-BE49-F238E27FC236}">
                  <a16:creationId xmlns:a16="http://schemas.microsoft.com/office/drawing/2014/main" id="{403C7281-FEA9-44EE-86F2-C7D2E628327D}"/>
                </a:ext>
              </a:extLst>
            </p:cNvPr>
            <p:cNvSpPr txBox="1"/>
            <p:nvPr/>
          </p:nvSpPr>
          <p:spPr>
            <a:xfrm>
              <a:off x="2188026" y="542355"/>
              <a:ext cx="761747" cy="3077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solidFill>
                    <a:schemeClr val="bg1"/>
                  </a:solidFill>
                </a:rPr>
                <a:t>CAMERA </a:t>
              </a:r>
              <a:r>
                <a:rPr lang="de-DE" sz="1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65" name="Rechteck: abgerundete Ecken 364">
              <a:extLst>
                <a:ext uri="{FF2B5EF4-FFF2-40B4-BE49-F238E27FC236}">
                  <a16:creationId xmlns:a16="http://schemas.microsoft.com/office/drawing/2014/main" id="{0C6E8CE3-900A-45FE-9D3E-F94F6C4A1BBB}"/>
                </a:ext>
              </a:extLst>
            </p:cNvPr>
            <p:cNvSpPr/>
            <p:nvPr/>
          </p:nvSpPr>
          <p:spPr>
            <a:xfrm>
              <a:off x="2246383" y="781905"/>
              <a:ext cx="1740387" cy="977598"/>
            </a:xfrm>
            <a:prstGeom prst="roundRect">
              <a:avLst>
                <a:gd name="adj" fmla="val 5900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7" name="Textfeld 366">
              <a:extLst>
                <a:ext uri="{FF2B5EF4-FFF2-40B4-BE49-F238E27FC236}">
                  <a16:creationId xmlns:a16="http://schemas.microsoft.com/office/drawing/2014/main" id="{405CC5AB-CA83-4B34-ACAA-B44399997CEE}"/>
                </a:ext>
              </a:extLst>
            </p:cNvPr>
            <p:cNvSpPr txBox="1"/>
            <p:nvPr/>
          </p:nvSpPr>
          <p:spPr>
            <a:xfrm>
              <a:off x="2186301" y="1788368"/>
              <a:ext cx="761747" cy="3077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solidFill>
                    <a:schemeClr val="bg1"/>
                  </a:solidFill>
                </a:rPr>
                <a:t>CAMERA </a:t>
              </a:r>
              <a:r>
                <a:rPr lang="de-DE" sz="14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68" name="Rechteck: abgerundete Ecken 367">
              <a:hlinkClick r:id="rId7" action="ppaction://hlinksldjump"/>
              <a:extLst>
                <a:ext uri="{FF2B5EF4-FFF2-40B4-BE49-F238E27FC236}">
                  <a16:creationId xmlns:a16="http://schemas.microsoft.com/office/drawing/2014/main" id="{89A5F9F3-C1B8-4E31-BDC6-8763CD84C1AD}"/>
                </a:ext>
              </a:extLst>
            </p:cNvPr>
            <p:cNvSpPr/>
            <p:nvPr/>
          </p:nvSpPr>
          <p:spPr>
            <a:xfrm>
              <a:off x="2244658" y="2027918"/>
              <a:ext cx="1740387" cy="977598"/>
            </a:xfrm>
            <a:prstGeom prst="roundRect">
              <a:avLst>
                <a:gd name="adj" fmla="val 5900"/>
              </a:avLst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69" name="Gruppieren 368">
              <a:extLst>
                <a:ext uri="{FF2B5EF4-FFF2-40B4-BE49-F238E27FC236}">
                  <a16:creationId xmlns:a16="http://schemas.microsoft.com/office/drawing/2014/main" id="{CDA7CA70-3997-4B8D-A6B0-90DD09F66AA1}"/>
                </a:ext>
              </a:extLst>
            </p:cNvPr>
            <p:cNvGrpSpPr/>
            <p:nvPr/>
          </p:nvGrpSpPr>
          <p:grpSpPr>
            <a:xfrm>
              <a:off x="2189435" y="3005516"/>
              <a:ext cx="1798744" cy="1217148"/>
              <a:chOff x="2188026" y="463419"/>
              <a:chExt cx="1798744" cy="1217148"/>
            </a:xfrm>
          </p:grpSpPr>
          <p:sp>
            <p:nvSpPr>
              <p:cNvPr id="370" name="Textfeld 369">
                <a:extLst>
                  <a:ext uri="{FF2B5EF4-FFF2-40B4-BE49-F238E27FC236}">
                    <a16:creationId xmlns:a16="http://schemas.microsoft.com/office/drawing/2014/main" id="{A92C5181-F8AE-43A2-A487-DFE45A74E51A}"/>
                  </a:ext>
                </a:extLst>
              </p:cNvPr>
              <p:cNvSpPr txBox="1"/>
              <p:nvPr/>
            </p:nvSpPr>
            <p:spPr>
              <a:xfrm>
                <a:off x="2188026" y="463419"/>
                <a:ext cx="7617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dirty="0">
                    <a:solidFill>
                      <a:schemeClr val="bg1"/>
                    </a:solidFill>
                  </a:rPr>
                  <a:t>CAMERA </a:t>
                </a:r>
                <a:r>
                  <a:rPr lang="de-DE" sz="1400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372" name="Rechteck: abgerundete Ecken 371">
                <a:extLst>
                  <a:ext uri="{FF2B5EF4-FFF2-40B4-BE49-F238E27FC236}">
                    <a16:creationId xmlns:a16="http://schemas.microsoft.com/office/drawing/2014/main" id="{45C053B0-CB67-45A3-A83E-F84087044E55}"/>
                  </a:ext>
                </a:extLst>
              </p:cNvPr>
              <p:cNvSpPr/>
              <p:nvPr/>
            </p:nvSpPr>
            <p:spPr>
              <a:xfrm>
                <a:off x="2246383" y="702969"/>
                <a:ext cx="1740387" cy="977598"/>
              </a:xfrm>
              <a:prstGeom prst="roundRect">
                <a:avLst>
                  <a:gd name="adj" fmla="val 5900"/>
                </a:avLst>
              </a:pr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216" name="Freihandform: Form 215">
            <a:extLst>
              <a:ext uri="{FF2B5EF4-FFF2-40B4-BE49-F238E27FC236}">
                <a16:creationId xmlns:a16="http://schemas.microsoft.com/office/drawing/2014/main" id="{024BBD91-B2AE-430C-B69E-5750A5985365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217" name="Grafik 216">
            <a:extLst>
              <a:ext uri="{FF2B5EF4-FFF2-40B4-BE49-F238E27FC236}">
                <a16:creationId xmlns:a16="http://schemas.microsoft.com/office/drawing/2014/main" id="{19845F59-2801-4E64-B3E3-D064D67B40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244" name="Gruppieren 243">
            <a:extLst>
              <a:ext uri="{FF2B5EF4-FFF2-40B4-BE49-F238E27FC236}">
                <a16:creationId xmlns:a16="http://schemas.microsoft.com/office/drawing/2014/main" id="{CF4B4B17-F215-41AC-A3BB-B13CA03A81D2}"/>
              </a:ext>
            </a:extLst>
          </p:cNvPr>
          <p:cNvGrpSpPr/>
          <p:nvPr/>
        </p:nvGrpSpPr>
        <p:grpSpPr>
          <a:xfrm>
            <a:off x="5718098" y="3014605"/>
            <a:ext cx="979988" cy="981950"/>
            <a:chOff x="5718098" y="3014605"/>
            <a:chExt cx="979988" cy="981950"/>
          </a:xfrm>
        </p:grpSpPr>
        <p:sp>
          <p:nvSpPr>
            <p:cNvPr id="245" name="Freihandform: Form 244">
              <a:extLst>
                <a:ext uri="{FF2B5EF4-FFF2-40B4-BE49-F238E27FC236}">
                  <a16:creationId xmlns:a16="http://schemas.microsoft.com/office/drawing/2014/main" id="{D3C672C0-922C-40C7-80CB-7403FA61E267}"/>
                </a:ext>
              </a:extLst>
            </p:cNvPr>
            <p:cNvSpPr/>
            <p:nvPr/>
          </p:nvSpPr>
          <p:spPr>
            <a:xfrm>
              <a:off x="5718098" y="3519607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46" name="Freihandform: Form 245">
              <a:extLst>
                <a:ext uri="{FF2B5EF4-FFF2-40B4-BE49-F238E27FC236}">
                  <a16:creationId xmlns:a16="http://schemas.microsoft.com/office/drawing/2014/main" id="{EF73F41F-1ADB-43B6-8EDF-8B469E11FFB8}"/>
                </a:ext>
              </a:extLst>
            </p:cNvPr>
            <p:cNvSpPr/>
            <p:nvPr/>
          </p:nvSpPr>
          <p:spPr>
            <a:xfrm>
              <a:off x="5718316" y="3014605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23858" y="291186"/>
                  </a:moveTo>
                  <a:lnTo>
                    <a:pt x="423970" y="291186"/>
                  </a:lnTo>
                  <a:lnTo>
                    <a:pt x="449196" y="363182"/>
                  </a:lnTo>
                  <a:lnTo>
                    <a:pt x="398967" y="363182"/>
                  </a:lnTo>
                  <a:close/>
                  <a:moveTo>
                    <a:pt x="424528" y="271318"/>
                  </a:moveTo>
                  <a:cubicBezTo>
                    <a:pt x="422296" y="271318"/>
                    <a:pt x="420454" y="271374"/>
                    <a:pt x="419003" y="271485"/>
                  </a:cubicBezTo>
                  <a:cubicBezTo>
                    <a:pt x="417552" y="271597"/>
                    <a:pt x="416361" y="271801"/>
                    <a:pt x="415431" y="272099"/>
                  </a:cubicBezTo>
                  <a:cubicBezTo>
                    <a:pt x="414501" y="272397"/>
                    <a:pt x="413794" y="272806"/>
                    <a:pt x="413310" y="273327"/>
                  </a:cubicBezTo>
                  <a:cubicBezTo>
                    <a:pt x="412826" y="273848"/>
                    <a:pt x="412436" y="274518"/>
                    <a:pt x="412138" y="275336"/>
                  </a:cubicBezTo>
                  <a:lnTo>
                    <a:pt x="363695" y="409505"/>
                  </a:lnTo>
                  <a:cubicBezTo>
                    <a:pt x="363099" y="411142"/>
                    <a:pt x="362783" y="412463"/>
                    <a:pt x="362746" y="413467"/>
                  </a:cubicBezTo>
                  <a:cubicBezTo>
                    <a:pt x="362709" y="414472"/>
                    <a:pt x="362969" y="415235"/>
                    <a:pt x="363527" y="415755"/>
                  </a:cubicBezTo>
                  <a:cubicBezTo>
                    <a:pt x="364085" y="416276"/>
                    <a:pt x="365053" y="416630"/>
                    <a:pt x="366429" y="416816"/>
                  </a:cubicBezTo>
                  <a:cubicBezTo>
                    <a:pt x="367806" y="417002"/>
                    <a:pt x="369573" y="417095"/>
                    <a:pt x="371731" y="417095"/>
                  </a:cubicBezTo>
                  <a:cubicBezTo>
                    <a:pt x="373815" y="417095"/>
                    <a:pt x="375508" y="417020"/>
                    <a:pt x="376810" y="416872"/>
                  </a:cubicBezTo>
                  <a:cubicBezTo>
                    <a:pt x="378112" y="416723"/>
                    <a:pt x="379117" y="416481"/>
                    <a:pt x="379824" y="416146"/>
                  </a:cubicBezTo>
                  <a:cubicBezTo>
                    <a:pt x="380531" y="415811"/>
                    <a:pt x="381070" y="415402"/>
                    <a:pt x="381442" y="414918"/>
                  </a:cubicBezTo>
                  <a:cubicBezTo>
                    <a:pt x="381814" y="414435"/>
                    <a:pt x="382112" y="413858"/>
                    <a:pt x="382335" y="413188"/>
                  </a:cubicBezTo>
                  <a:lnTo>
                    <a:pt x="394167" y="378474"/>
                  </a:lnTo>
                  <a:lnTo>
                    <a:pt x="454219" y="378474"/>
                  </a:lnTo>
                  <a:lnTo>
                    <a:pt x="466609" y="413635"/>
                  </a:lnTo>
                  <a:cubicBezTo>
                    <a:pt x="466907" y="414304"/>
                    <a:pt x="467223" y="414862"/>
                    <a:pt x="467558" y="415309"/>
                  </a:cubicBezTo>
                  <a:cubicBezTo>
                    <a:pt x="467893" y="415755"/>
                    <a:pt x="468414" y="416109"/>
                    <a:pt x="469121" y="416369"/>
                  </a:cubicBezTo>
                  <a:cubicBezTo>
                    <a:pt x="469828" y="416630"/>
                    <a:pt x="470869" y="416816"/>
                    <a:pt x="472246" y="416927"/>
                  </a:cubicBezTo>
                  <a:cubicBezTo>
                    <a:pt x="473623" y="417039"/>
                    <a:pt x="475464" y="417095"/>
                    <a:pt x="477771" y="417095"/>
                  </a:cubicBezTo>
                  <a:cubicBezTo>
                    <a:pt x="480078" y="417095"/>
                    <a:pt x="481920" y="417020"/>
                    <a:pt x="483297" y="416872"/>
                  </a:cubicBezTo>
                  <a:cubicBezTo>
                    <a:pt x="484673" y="416723"/>
                    <a:pt x="485659" y="416388"/>
                    <a:pt x="486255" y="415867"/>
                  </a:cubicBezTo>
                  <a:cubicBezTo>
                    <a:pt x="486850" y="415346"/>
                    <a:pt x="487129" y="414583"/>
                    <a:pt x="487092" y="413579"/>
                  </a:cubicBezTo>
                  <a:cubicBezTo>
                    <a:pt x="487054" y="412574"/>
                    <a:pt x="486738" y="411253"/>
                    <a:pt x="486143" y="409616"/>
                  </a:cubicBezTo>
                  <a:lnTo>
                    <a:pt x="437699" y="275448"/>
                  </a:lnTo>
                  <a:cubicBezTo>
                    <a:pt x="437402" y="274629"/>
                    <a:pt x="436992" y="273941"/>
                    <a:pt x="436472" y="273383"/>
                  </a:cubicBezTo>
                  <a:cubicBezTo>
                    <a:pt x="435951" y="272825"/>
                    <a:pt x="435207" y="272397"/>
                    <a:pt x="434239" y="272099"/>
                  </a:cubicBezTo>
                  <a:cubicBezTo>
                    <a:pt x="433272" y="271801"/>
                    <a:pt x="432007" y="271597"/>
                    <a:pt x="430444" y="271485"/>
                  </a:cubicBezTo>
                  <a:cubicBezTo>
                    <a:pt x="428881" y="271374"/>
                    <a:pt x="426909" y="271318"/>
                    <a:pt x="424528" y="271318"/>
                  </a:cubicBezTo>
                  <a:close/>
                  <a:moveTo>
                    <a:pt x="547051" y="269867"/>
                  </a:moveTo>
                  <a:cubicBezTo>
                    <a:pt x="542288" y="269867"/>
                    <a:pt x="537842" y="270313"/>
                    <a:pt x="533712" y="271206"/>
                  </a:cubicBezTo>
                  <a:cubicBezTo>
                    <a:pt x="529582" y="272099"/>
                    <a:pt x="525936" y="273197"/>
                    <a:pt x="522773" y="274499"/>
                  </a:cubicBezTo>
                  <a:cubicBezTo>
                    <a:pt x="519611" y="275801"/>
                    <a:pt x="516950" y="277122"/>
                    <a:pt x="514792" y="278461"/>
                  </a:cubicBezTo>
                  <a:cubicBezTo>
                    <a:pt x="512634" y="279801"/>
                    <a:pt x="511202" y="280824"/>
                    <a:pt x="510495" y="281531"/>
                  </a:cubicBezTo>
                  <a:cubicBezTo>
                    <a:pt x="509788" y="282238"/>
                    <a:pt x="509286" y="282852"/>
                    <a:pt x="508988" y="283373"/>
                  </a:cubicBezTo>
                  <a:cubicBezTo>
                    <a:pt x="508690" y="283894"/>
                    <a:pt x="508430" y="284470"/>
                    <a:pt x="508207" y="285103"/>
                  </a:cubicBezTo>
                  <a:cubicBezTo>
                    <a:pt x="507983" y="285735"/>
                    <a:pt x="507835" y="286480"/>
                    <a:pt x="507760" y="287335"/>
                  </a:cubicBezTo>
                  <a:cubicBezTo>
                    <a:pt x="507686" y="288191"/>
                    <a:pt x="507649" y="289177"/>
                    <a:pt x="507649" y="290293"/>
                  </a:cubicBezTo>
                  <a:cubicBezTo>
                    <a:pt x="507649" y="291930"/>
                    <a:pt x="507704" y="293251"/>
                    <a:pt x="507816" y="294256"/>
                  </a:cubicBezTo>
                  <a:cubicBezTo>
                    <a:pt x="507928" y="295260"/>
                    <a:pt x="508114" y="296042"/>
                    <a:pt x="508374" y="296600"/>
                  </a:cubicBezTo>
                  <a:cubicBezTo>
                    <a:pt x="508635" y="297158"/>
                    <a:pt x="508969" y="297530"/>
                    <a:pt x="509379" y="297716"/>
                  </a:cubicBezTo>
                  <a:cubicBezTo>
                    <a:pt x="509788" y="297902"/>
                    <a:pt x="510253" y="297995"/>
                    <a:pt x="510774" y="297995"/>
                  </a:cubicBezTo>
                  <a:cubicBezTo>
                    <a:pt x="511518" y="297995"/>
                    <a:pt x="512820" y="297344"/>
                    <a:pt x="514681" y="296042"/>
                  </a:cubicBezTo>
                  <a:cubicBezTo>
                    <a:pt x="516541" y="294740"/>
                    <a:pt x="518885" y="293344"/>
                    <a:pt x="521713" y="291856"/>
                  </a:cubicBezTo>
                  <a:cubicBezTo>
                    <a:pt x="524541" y="290368"/>
                    <a:pt x="527759" y="288972"/>
                    <a:pt x="531368" y="287670"/>
                  </a:cubicBezTo>
                  <a:cubicBezTo>
                    <a:pt x="534977" y="286368"/>
                    <a:pt x="538940" y="285717"/>
                    <a:pt x="543256" y="285717"/>
                  </a:cubicBezTo>
                  <a:cubicBezTo>
                    <a:pt x="547200" y="285717"/>
                    <a:pt x="550678" y="286294"/>
                    <a:pt x="553692" y="287447"/>
                  </a:cubicBezTo>
                  <a:cubicBezTo>
                    <a:pt x="556706" y="288600"/>
                    <a:pt x="559180" y="290182"/>
                    <a:pt x="561115" y="292191"/>
                  </a:cubicBezTo>
                  <a:cubicBezTo>
                    <a:pt x="563050" y="294200"/>
                    <a:pt x="564501" y="296563"/>
                    <a:pt x="565468" y="299279"/>
                  </a:cubicBezTo>
                  <a:cubicBezTo>
                    <a:pt x="566436" y="301995"/>
                    <a:pt x="566919" y="304841"/>
                    <a:pt x="566919" y="307818"/>
                  </a:cubicBezTo>
                  <a:cubicBezTo>
                    <a:pt x="566919" y="311911"/>
                    <a:pt x="566194" y="315613"/>
                    <a:pt x="564743" y="318924"/>
                  </a:cubicBezTo>
                  <a:cubicBezTo>
                    <a:pt x="563292" y="322236"/>
                    <a:pt x="561208" y="325082"/>
                    <a:pt x="558492" y="327463"/>
                  </a:cubicBezTo>
                  <a:cubicBezTo>
                    <a:pt x="555776" y="329844"/>
                    <a:pt x="552464" y="331668"/>
                    <a:pt x="548558" y="332933"/>
                  </a:cubicBezTo>
                  <a:cubicBezTo>
                    <a:pt x="544651" y="334198"/>
                    <a:pt x="540242" y="334830"/>
                    <a:pt x="535331" y="334830"/>
                  </a:cubicBezTo>
                  <a:lnTo>
                    <a:pt x="522717" y="334830"/>
                  </a:lnTo>
                  <a:cubicBezTo>
                    <a:pt x="522048" y="334830"/>
                    <a:pt x="521452" y="334960"/>
                    <a:pt x="520931" y="335221"/>
                  </a:cubicBezTo>
                  <a:cubicBezTo>
                    <a:pt x="520411" y="335481"/>
                    <a:pt x="519945" y="335891"/>
                    <a:pt x="519536" y="336449"/>
                  </a:cubicBezTo>
                  <a:cubicBezTo>
                    <a:pt x="519127" y="337007"/>
                    <a:pt x="518811" y="337751"/>
                    <a:pt x="518587" y="338681"/>
                  </a:cubicBezTo>
                  <a:cubicBezTo>
                    <a:pt x="518364" y="339611"/>
                    <a:pt x="518253" y="340783"/>
                    <a:pt x="518253" y="342197"/>
                  </a:cubicBezTo>
                  <a:cubicBezTo>
                    <a:pt x="518253" y="343760"/>
                    <a:pt x="518387" y="345025"/>
                    <a:pt x="518656" y="345992"/>
                  </a:cubicBezTo>
                  <a:cubicBezTo>
                    <a:pt x="518926" y="346960"/>
                    <a:pt x="519271" y="347741"/>
                    <a:pt x="519694" y="348336"/>
                  </a:cubicBezTo>
                  <a:cubicBezTo>
                    <a:pt x="520117" y="348932"/>
                    <a:pt x="520616" y="349359"/>
                    <a:pt x="521192" y="349620"/>
                  </a:cubicBezTo>
                  <a:cubicBezTo>
                    <a:pt x="521768" y="349880"/>
                    <a:pt x="522364" y="350011"/>
                    <a:pt x="522979" y="350011"/>
                  </a:cubicBezTo>
                  <a:lnTo>
                    <a:pt x="537158" y="350011"/>
                  </a:lnTo>
                  <a:cubicBezTo>
                    <a:pt x="543077" y="350011"/>
                    <a:pt x="548361" y="350643"/>
                    <a:pt x="553010" y="351908"/>
                  </a:cubicBezTo>
                  <a:cubicBezTo>
                    <a:pt x="557660" y="353173"/>
                    <a:pt x="561580" y="354996"/>
                    <a:pt x="564769" y="357378"/>
                  </a:cubicBezTo>
                  <a:cubicBezTo>
                    <a:pt x="567958" y="359759"/>
                    <a:pt x="570379" y="362587"/>
                    <a:pt x="572031" y="365861"/>
                  </a:cubicBezTo>
                  <a:cubicBezTo>
                    <a:pt x="573684" y="369135"/>
                    <a:pt x="574510" y="372818"/>
                    <a:pt x="574510" y="376911"/>
                  </a:cubicBezTo>
                  <a:cubicBezTo>
                    <a:pt x="574510" y="380632"/>
                    <a:pt x="573861" y="384074"/>
                    <a:pt x="572563" y="387236"/>
                  </a:cubicBezTo>
                  <a:cubicBezTo>
                    <a:pt x="571266" y="390399"/>
                    <a:pt x="569319" y="393134"/>
                    <a:pt x="566723" y="395440"/>
                  </a:cubicBezTo>
                  <a:cubicBezTo>
                    <a:pt x="564127" y="397747"/>
                    <a:pt x="560921" y="399533"/>
                    <a:pt x="557105" y="400798"/>
                  </a:cubicBezTo>
                  <a:cubicBezTo>
                    <a:pt x="553288" y="402063"/>
                    <a:pt x="548861" y="402696"/>
                    <a:pt x="543823" y="402696"/>
                  </a:cubicBezTo>
                  <a:cubicBezTo>
                    <a:pt x="538631" y="402696"/>
                    <a:pt x="533917" y="402100"/>
                    <a:pt x="529681" y="400910"/>
                  </a:cubicBezTo>
                  <a:cubicBezTo>
                    <a:pt x="525444" y="399719"/>
                    <a:pt x="521742" y="398436"/>
                    <a:pt x="518573" y="397059"/>
                  </a:cubicBezTo>
                  <a:cubicBezTo>
                    <a:pt x="515405" y="395682"/>
                    <a:pt x="512810" y="394399"/>
                    <a:pt x="510787" y="393208"/>
                  </a:cubicBezTo>
                  <a:cubicBezTo>
                    <a:pt x="508764" y="392017"/>
                    <a:pt x="507410" y="391422"/>
                    <a:pt x="506722" y="391422"/>
                  </a:cubicBezTo>
                  <a:cubicBezTo>
                    <a:pt x="505730" y="391422"/>
                    <a:pt x="504966" y="391943"/>
                    <a:pt x="504432" y="392985"/>
                  </a:cubicBezTo>
                  <a:cubicBezTo>
                    <a:pt x="503897" y="394027"/>
                    <a:pt x="503630" y="395887"/>
                    <a:pt x="503630" y="398566"/>
                  </a:cubicBezTo>
                  <a:cubicBezTo>
                    <a:pt x="503630" y="400128"/>
                    <a:pt x="503686" y="401449"/>
                    <a:pt x="503798" y="402528"/>
                  </a:cubicBezTo>
                  <a:cubicBezTo>
                    <a:pt x="503909" y="403607"/>
                    <a:pt x="504077" y="404519"/>
                    <a:pt x="504300" y="405263"/>
                  </a:cubicBezTo>
                  <a:cubicBezTo>
                    <a:pt x="504523" y="406007"/>
                    <a:pt x="504784" y="406640"/>
                    <a:pt x="505081" y="407161"/>
                  </a:cubicBezTo>
                  <a:cubicBezTo>
                    <a:pt x="505379" y="407681"/>
                    <a:pt x="505807" y="408202"/>
                    <a:pt x="506365" y="408723"/>
                  </a:cubicBezTo>
                  <a:cubicBezTo>
                    <a:pt x="506923" y="409244"/>
                    <a:pt x="508281" y="410081"/>
                    <a:pt x="510439" y="411235"/>
                  </a:cubicBezTo>
                  <a:cubicBezTo>
                    <a:pt x="512597" y="412388"/>
                    <a:pt x="515313" y="413504"/>
                    <a:pt x="518587" y="414583"/>
                  </a:cubicBezTo>
                  <a:cubicBezTo>
                    <a:pt x="521862" y="415662"/>
                    <a:pt x="525601" y="416593"/>
                    <a:pt x="529805" y="417374"/>
                  </a:cubicBezTo>
                  <a:cubicBezTo>
                    <a:pt x="534010" y="418155"/>
                    <a:pt x="538530" y="418546"/>
                    <a:pt x="543367" y="418546"/>
                  </a:cubicBezTo>
                  <a:cubicBezTo>
                    <a:pt x="551330" y="418546"/>
                    <a:pt x="558473" y="417523"/>
                    <a:pt x="564799" y="415476"/>
                  </a:cubicBezTo>
                  <a:cubicBezTo>
                    <a:pt x="571124" y="413430"/>
                    <a:pt x="576444" y="410509"/>
                    <a:pt x="580760" y="406714"/>
                  </a:cubicBezTo>
                  <a:cubicBezTo>
                    <a:pt x="585076" y="402919"/>
                    <a:pt x="588388" y="398361"/>
                    <a:pt x="590695" y="393041"/>
                  </a:cubicBezTo>
                  <a:cubicBezTo>
                    <a:pt x="593002" y="387720"/>
                    <a:pt x="594155" y="381748"/>
                    <a:pt x="594155" y="375125"/>
                  </a:cubicBezTo>
                  <a:cubicBezTo>
                    <a:pt x="594155" y="370586"/>
                    <a:pt x="593318" y="366326"/>
                    <a:pt x="591643" y="362345"/>
                  </a:cubicBezTo>
                  <a:cubicBezTo>
                    <a:pt x="589969" y="358364"/>
                    <a:pt x="587644" y="354885"/>
                    <a:pt x="584667" y="351908"/>
                  </a:cubicBezTo>
                  <a:cubicBezTo>
                    <a:pt x="581691" y="348932"/>
                    <a:pt x="578137" y="346457"/>
                    <a:pt x="574007" y="344485"/>
                  </a:cubicBezTo>
                  <a:cubicBezTo>
                    <a:pt x="569877" y="342513"/>
                    <a:pt x="565319" y="341267"/>
                    <a:pt x="560334" y="340746"/>
                  </a:cubicBezTo>
                  <a:lnTo>
                    <a:pt x="560334" y="340523"/>
                  </a:lnTo>
                  <a:cubicBezTo>
                    <a:pt x="564724" y="339704"/>
                    <a:pt x="568594" y="338235"/>
                    <a:pt x="571942" y="336114"/>
                  </a:cubicBezTo>
                  <a:cubicBezTo>
                    <a:pt x="575291" y="333993"/>
                    <a:pt x="578119" y="331426"/>
                    <a:pt x="580426" y="328412"/>
                  </a:cubicBezTo>
                  <a:cubicBezTo>
                    <a:pt x="582732" y="325398"/>
                    <a:pt x="584481" y="321938"/>
                    <a:pt x="585672" y="318031"/>
                  </a:cubicBezTo>
                  <a:cubicBezTo>
                    <a:pt x="586862" y="314124"/>
                    <a:pt x="587458" y="309901"/>
                    <a:pt x="587458" y="305362"/>
                  </a:cubicBezTo>
                  <a:cubicBezTo>
                    <a:pt x="587458" y="300079"/>
                    <a:pt x="586621" y="295260"/>
                    <a:pt x="584946" y="290907"/>
                  </a:cubicBezTo>
                  <a:cubicBezTo>
                    <a:pt x="583272" y="286554"/>
                    <a:pt x="580742" y="282815"/>
                    <a:pt x="577356" y="279689"/>
                  </a:cubicBezTo>
                  <a:cubicBezTo>
                    <a:pt x="573970" y="276564"/>
                    <a:pt x="569747" y="274145"/>
                    <a:pt x="564687" y="272434"/>
                  </a:cubicBezTo>
                  <a:cubicBezTo>
                    <a:pt x="559627" y="270722"/>
                    <a:pt x="553748" y="269867"/>
                    <a:pt x="547051" y="269867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247" name="Gruppieren 246">
            <a:extLst>
              <a:ext uri="{FF2B5EF4-FFF2-40B4-BE49-F238E27FC236}">
                <a16:creationId xmlns:a16="http://schemas.microsoft.com/office/drawing/2014/main" id="{D8D730E8-072A-4301-8DAD-9B357DFFB29E}"/>
              </a:ext>
            </a:extLst>
          </p:cNvPr>
          <p:cNvGrpSpPr/>
          <p:nvPr/>
        </p:nvGrpSpPr>
        <p:grpSpPr>
          <a:xfrm>
            <a:off x="7741311" y="2849943"/>
            <a:ext cx="979988" cy="981950"/>
            <a:chOff x="7741311" y="2849943"/>
            <a:chExt cx="979988" cy="981950"/>
          </a:xfrm>
        </p:grpSpPr>
        <p:sp>
          <p:nvSpPr>
            <p:cNvPr id="248" name="Freihandform: Form 247">
              <a:extLst>
                <a:ext uri="{FF2B5EF4-FFF2-40B4-BE49-F238E27FC236}">
                  <a16:creationId xmlns:a16="http://schemas.microsoft.com/office/drawing/2014/main" id="{859B4DC2-E24B-4A66-AB7D-81ECFBF39477}"/>
                </a:ext>
              </a:extLst>
            </p:cNvPr>
            <p:cNvSpPr/>
            <p:nvPr/>
          </p:nvSpPr>
          <p:spPr>
            <a:xfrm>
              <a:off x="7741311" y="3354945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49" name="Freihandform: Form 248">
              <a:extLst>
                <a:ext uri="{FF2B5EF4-FFF2-40B4-BE49-F238E27FC236}">
                  <a16:creationId xmlns:a16="http://schemas.microsoft.com/office/drawing/2014/main" id="{BD7AFBF2-B046-4AD3-BA58-42553424491D}"/>
                </a:ext>
              </a:extLst>
            </p:cNvPr>
            <p:cNvSpPr/>
            <p:nvPr/>
          </p:nvSpPr>
          <p:spPr>
            <a:xfrm>
              <a:off x="7741529" y="2849943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548614" y="350122"/>
                  </a:moveTo>
                  <a:cubicBezTo>
                    <a:pt x="553674" y="352578"/>
                    <a:pt x="558120" y="354941"/>
                    <a:pt x="561952" y="357210"/>
                  </a:cubicBezTo>
                  <a:cubicBezTo>
                    <a:pt x="565785" y="359480"/>
                    <a:pt x="568984" y="361824"/>
                    <a:pt x="571552" y="364242"/>
                  </a:cubicBezTo>
                  <a:cubicBezTo>
                    <a:pt x="574119" y="366661"/>
                    <a:pt x="576035" y="369265"/>
                    <a:pt x="577300" y="372056"/>
                  </a:cubicBezTo>
                  <a:cubicBezTo>
                    <a:pt x="578565" y="374846"/>
                    <a:pt x="579198" y="377953"/>
                    <a:pt x="579198" y="381376"/>
                  </a:cubicBezTo>
                  <a:cubicBezTo>
                    <a:pt x="579198" y="388222"/>
                    <a:pt x="576761" y="393636"/>
                    <a:pt x="571887" y="397617"/>
                  </a:cubicBezTo>
                  <a:cubicBezTo>
                    <a:pt x="567012" y="401598"/>
                    <a:pt x="559813" y="403589"/>
                    <a:pt x="550288" y="403589"/>
                  </a:cubicBezTo>
                  <a:cubicBezTo>
                    <a:pt x="540465" y="403589"/>
                    <a:pt x="533080" y="401617"/>
                    <a:pt x="528131" y="397673"/>
                  </a:cubicBezTo>
                  <a:cubicBezTo>
                    <a:pt x="523183" y="393729"/>
                    <a:pt x="520708" y="388148"/>
                    <a:pt x="520708" y="380930"/>
                  </a:cubicBezTo>
                  <a:cubicBezTo>
                    <a:pt x="520708" y="377655"/>
                    <a:pt x="521285" y="374660"/>
                    <a:pt x="522438" y="371944"/>
                  </a:cubicBezTo>
                  <a:cubicBezTo>
                    <a:pt x="523592" y="369228"/>
                    <a:pt x="525303" y="366642"/>
                    <a:pt x="527573" y="364186"/>
                  </a:cubicBezTo>
                  <a:cubicBezTo>
                    <a:pt x="529843" y="361731"/>
                    <a:pt x="532745" y="359350"/>
                    <a:pt x="536279" y="357043"/>
                  </a:cubicBezTo>
                  <a:cubicBezTo>
                    <a:pt x="539814" y="354736"/>
                    <a:pt x="543925" y="352429"/>
                    <a:pt x="548614" y="350122"/>
                  </a:cubicBezTo>
                  <a:close/>
                  <a:moveTo>
                    <a:pt x="423858" y="291186"/>
                  </a:moveTo>
                  <a:lnTo>
                    <a:pt x="423970" y="291186"/>
                  </a:lnTo>
                  <a:lnTo>
                    <a:pt x="449196" y="363182"/>
                  </a:lnTo>
                  <a:lnTo>
                    <a:pt x="398967" y="363182"/>
                  </a:lnTo>
                  <a:close/>
                  <a:moveTo>
                    <a:pt x="549841" y="284824"/>
                  </a:moveTo>
                  <a:cubicBezTo>
                    <a:pt x="553785" y="284824"/>
                    <a:pt x="557301" y="285289"/>
                    <a:pt x="560390" y="286219"/>
                  </a:cubicBezTo>
                  <a:cubicBezTo>
                    <a:pt x="563478" y="287149"/>
                    <a:pt x="566064" y="288507"/>
                    <a:pt x="568147" y="290293"/>
                  </a:cubicBezTo>
                  <a:cubicBezTo>
                    <a:pt x="570231" y="292079"/>
                    <a:pt x="571812" y="294237"/>
                    <a:pt x="572891" y="296767"/>
                  </a:cubicBezTo>
                  <a:cubicBezTo>
                    <a:pt x="573970" y="299297"/>
                    <a:pt x="574510" y="302125"/>
                    <a:pt x="574510" y="305251"/>
                  </a:cubicBezTo>
                  <a:cubicBezTo>
                    <a:pt x="574510" y="310906"/>
                    <a:pt x="572500" y="316078"/>
                    <a:pt x="568482" y="320766"/>
                  </a:cubicBezTo>
                  <a:cubicBezTo>
                    <a:pt x="564464" y="325454"/>
                    <a:pt x="558697" y="329733"/>
                    <a:pt x="551181" y="333602"/>
                  </a:cubicBezTo>
                  <a:cubicBezTo>
                    <a:pt x="546716" y="331295"/>
                    <a:pt x="542865" y="329082"/>
                    <a:pt x="539628" y="326961"/>
                  </a:cubicBezTo>
                  <a:cubicBezTo>
                    <a:pt x="536391" y="324840"/>
                    <a:pt x="533712" y="322663"/>
                    <a:pt x="531591" y="320431"/>
                  </a:cubicBezTo>
                  <a:cubicBezTo>
                    <a:pt x="529470" y="318199"/>
                    <a:pt x="527908" y="315836"/>
                    <a:pt x="526903" y="313343"/>
                  </a:cubicBezTo>
                  <a:cubicBezTo>
                    <a:pt x="525899" y="310850"/>
                    <a:pt x="525396" y="308153"/>
                    <a:pt x="525396" y="305251"/>
                  </a:cubicBezTo>
                  <a:cubicBezTo>
                    <a:pt x="525396" y="298925"/>
                    <a:pt x="527461" y="293940"/>
                    <a:pt x="531591" y="290293"/>
                  </a:cubicBezTo>
                  <a:cubicBezTo>
                    <a:pt x="535721" y="286647"/>
                    <a:pt x="541805" y="284824"/>
                    <a:pt x="549841" y="284824"/>
                  </a:cubicBezTo>
                  <a:close/>
                  <a:moveTo>
                    <a:pt x="424528" y="271318"/>
                  </a:moveTo>
                  <a:cubicBezTo>
                    <a:pt x="422296" y="271318"/>
                    <a:pt x="420454" y="271374"/>
                    <a:pt x="419003" y="271485"/>
                  </a:cubicBezTo>
                  <a:cubicBezTo>
                    <a:pt x="417552" y="271597"/>
                    <a:pt x="416361" y="271801"/>
                    <a:pt x="415431" y="272099"/>
                  </a:cubicBezTo>
                  <a:cubicBezTo>
                    <a:pt x="414501" y="272397"/>
                    <a:pt x="413794" y="272806"/>
                    <a:pt x="413310" y="273327"/>
                  </a:cubicBezTo>
                  <a:cubicBezTo>
                    <a:pt x="412826" y="273848"/>
                    <a:pt x="412436" y="274518"/>
                    <a:pt x="412138" y="275336"/>
                  </a:cubicBezTo>
                  <a:lnTo>
                    <a:pt x="363695" y="409505"/>
                  </a:lnTo>
                  <a:cubicBezTo>
                    <a:pt x="363099" y="411142"/>
                    <a:pt x="362783" y="412463"/>
                    <a:pt x="362746" y="413467"/>
                  </a:cubicBezTo>
                  <a:cubicBezTo>
                    <a:pt x="362709" y="414472"/>
                    <a:pt x="362969" y="415235"/>
                    <a:pt x="363527" y="415755"/>
                  </a:cubicBezTo>
                  <a:cubicBezTo>
                    <a:pt x="364085" y="416276"/>
                    <a:pt x="365053" y="416630"/>
                    <a:pt x="366429" y="416816"/>
                  </a:cubicBezTo>
                  <a:cubicBezTo>
                    <a:pt x="367806" y="417002"/>
                    <a:pt x="369573" y="417095"/>
                    <a:pt x="371731" y="417095"/>
                  </a:cubicBezTo>
                  <a:cubicBezTo>
                    <a:pt x="373815" y="417095"/>
                    <a:pt x="375508" y="417020"/>
                    <a:pt x="376810" y="416872"/>
                  </a:cubicBezTo>
                  <a:cubicBezTo>
                    <a:pt x="378112" y="416723"/>
                    <a:pt x="379117" y="416481"/>
                    <a:pt x="379824" y="416146"/>
                  </a:cubicBezTo>
                  <a:cubicBezTo>
                    <a:pt x="380531" y="415811"/>
                    <a:pt x="381070" y="415402"/>
                    <a:pt x="381442" y="414918"/>
                  </a:cubicBezTo>
                  <a:cubicBezTo>
                    <a:pt x="381814" y="414435"/>
                    <a:pt x="382112" y="413858"/>
                    <a:pt x="382335" y="413188"/>
                  </a:cubicBezTo>
                  <a:lnTo>
                    <a:pt x="394167" y="378474"/>
                  </a:lnTo>
                  <a:lnTo>
                    <a:pt x="454219" y="378474"/>
                  </a:lnTo>
                  <a:lnTo>
                    <a:pt x="466609" y="413635"/>
                  </a:lnTo>
                  <a:cubicBezTo>
                    <a:pt x="466907" y="414304"/>
                    <a:pt x="467223" y="414862"/>
                    <a:pt x="467558" y="415309"/>
                  </a:cubicBezTo>
                  <a:cubicBezTo>
                    <a:pt x="467893" y="415755"/>
                    <a:pt x="468414" y="416109"/>
                    <a:pt x="469121" y="416369"/>
                  </a:cubicBezTo>
                  <a:cubicBezTo>
                    <a:pt x="469828" y="416630"/>
                    <a:pt x="470869" y="416816"/>
                    <a:pt x="472246" y="416927"/>
                  </a:cubicBezTo>
                  <a:cubicBezTo>
                    <a:pt x="473623" y="417039"/>
                    <a:pt x="475464" y="417095"/>
                    <a:pt x="477771" y="417095"/>
                  </a:cubicBezTo>
                  <a:cubicBezTo>
                    <a:pt x="480078" y="417095"/>
                    <a:pt x="481920" y="417020"/>
                    <a:pt x="483297" y="416872"/>
                  </a:cubicBezTo>
                  <a:cubicBezTo>
                    <a:pt x="484673" y="416723"/>
                    <a:pt x="485659" y="416388"/>
                    <a:pt x="486255" y="415867"/>
                  </a:cubicBezTo>
                  <a:cubicBezTo>
                    <a:pt x="486850" y="415346"/>
                    <a:pt x="487129" y="414583"/>
                    <a:pt x="487092" y="413579"/>
                  </a:cubicBezTo>
                  <a:cubicBezTo>
                    <a:pt x="487054" y="412574"/>
                    <a:pt x="486738" y="411253"/>
                    <a:pt x="486143" y="409616"/>
                  </a:cubicBezTo>
                  <a:lnTo>
                    <a:pt x="437699" y="275448"/>
                  </a:lnTo>
                  <a:cubicBezTo>
                    <a:pt x="437402" y="274629"/>
                    <a:pt x="436992" y="273941"/>
                    <a:pt x="436472" y="273383"/>
                  </a:cubicBezTo>
                  <a:cubicBezTo>
                    <a:pt x="435951" y="272825"/>
                    <a:pt x="435207" y="272397"/>
                    <a:pt x="434239" y="272099"/>
                  </a:cubicBezTo>
                  <a:cubicBezTo>
                    <a:pt x="433272" y="271801"/>
                    <a:pt x="432007" y="271597"/>
                    <a:pt x="430444" y="271485"/>
                  </a:cubicBezTo>
                  <a:cubicBezTo>
                    <a:pt x="428881" y="271374"/>
                    <a:pt x="426909" y="271318"/>
                    <a:pt x="424528" y="271318"/>
                  </a:cubicBezTo>
                  <a:close/>
                  <a:moveTo>
                    <a:pt x="551292" y="269867"/>
                  </a:moveTo>
                  <a:cubicBezTo>
                    <a:pt x="543702" y="269867"/>
                    <a:pt x="537061" y="270815"/>
                    <a:pt x="531368" y="272713"/>
                  </a:cubicBezTo>
                  <a:cubicBezTo>
                    <a:pt x="525675" y="274611"/>
                    <a:pt x="520987" y="277196"/>
                    <a:pt x="517304" y="280471"/>
                  </a:cubicBezTo>
                  <a:cubicBezTo>
                    <a:pt x="513620" y="283745"/>
                    <a:pt x="510867" y="287596"/>
                    <a:pt x="509044" y="292023"/>
                  </a:cubicBezTo>
                  <a:cubicBezTo>
                    <a:pt x="507221" y="296451"/>
                    <a:pt x="506309" y="301195"/>
                    <a:pt x="506309" y="306255"/>
                  </a:cubicBezTo>
                  <a:cubicBezTo>
                    <a:pt x="506309" y="310273"/>
                    <a:pt x="506923" y="313994"/>
                    <a:pt x="508151" y="317417"/>
                  </a:cubicBezTo>
                  <a:cubicBezTo>
                    <a:pt x="509379" y="320840"/>
                    <a:pt x="511183" y="324059"/>
                    <a:pt x="513564" y="327072"/>
                  </a:cubicBezTo>
                  <a:cubicBezTo>
                    <a:pt x="515946" y="330086"/>
                    <a:pt x="518848" y="332877"/>
                    <a:pt x="522271" y="335444"/>
                  </a:cubicBezTo>
                  <a:cubicBezTo>
                    <a:pt x="525694" y="338011"/>
                    <a:pt x="529638" y="340448"/>
                    <a:pt x="534103" y="342755"/>
                  </a:cubicBezTo>
                  <a:cubicBezTo>
                    <a:pt x="528968" y="345285"/>
                    <a:pt x="524355" y="347946"/>
                    <a:pt x="520262" y="350736"/>
                  </a:cubicBezTo>
                  <a:cubicBezTo>
                    <a:pt x="516169" y="353527"/>
                    <a:pt x="512727" y="356522"/>
                    <a:pt x="509937" y="359722"/>
                  </a:cubicBezTo>
                  <a:cubicBezTo>
                    <a:pt x="507146" y="362921"/>
                    <a:pt x="505007" y="366419"/>
                    <a:pt x="503519" y="370214"/>
                  </a:cubicBezTo>
                  <a:cubicBezTo>
                    <a:pt x="502030" y="374009"/>
                    <a:pt x="501286" y="378176"/>
                    <a:pt x="501286" y="382716"/>
                  </a:cubicBezTo>
                  <a:cubicBezTo>
                    <a:pt x="501286" y="388445"/>
                    <a:pt x="502365" y="393543"/>
                    <a:pt x="504523" y="398008"/>
                  </a:cubicBezTo>
                  <a:cubicBezTo>
                    <a:pt x="506681" y="402472"/>
                    <a:pt x="509807" y="406230"/>
                    <a:pt x="513899" y="409281"/>
                  </a:cubicBezTo>
                  <a:cubicBezTo>
                    <a:pt x="517992" y="412332"/>
                    <a:pt x="522978" y="414639"/>
                    <a:pt x="528857" y="416202"/>
                  </a:cubicBezTo>
                  <a:cubicBezTo>
                    <a:pt x="534735" y="417765"/>
                    <a:pt x="541395" y="418546"/>
                    <a:pt x="548837" y="418546"/>
                  </a:cubicBezTo>
                  <a:cubicBezTo>
                    <a:pt x="556799" y="418546"/>
                    <a:pt x="563868" y="417690"/>
                    <a:pt x="570045" y="415979"/>
                  </a:cubicBezTo>
                  <a:cubicBezTo>
                    <a:pt x="576221" y="414267"/>
                    <a:pt x="581412" y="411737"/>
                    <a:pt x="585616" y="408388"/>
                  </a:cubicBezTo>
                  <a:cubicBezTo>
                    <a:pt x="589820" y="405040"/>
                    <a:pt x="593039" y="400928"/>
                    <a:pt x="595271" y="396054"/>
                  </a:cubicBezTo>
                  <a:cubicBezTo>
                    <a:pt x="597504" y="391180"/>
                    <a:pt x="598620" y="385618"/>
                    <a:pt x="598620" y="379367"/>
                  </a:cubicBezTo>
                  <a:cubicBezTo>
                    <a:pt x="598620" y="375125"/>
                    <a:pt x="597894" y="371237"/>
                    <a:pt x="596443" y="367703"/>
                  </a:cubicBezTo>
                  <a:cubicBezTo>
                    <a:pt x="594992" y="364168"/>
                    <a:pt x="592871" y="360819"/>
                    <a:pt x="590081" y="357657"/>
                  </a:cubicBezTo>
                  <a:cubicBezTo>
                    <a:pt x="587290" y="354494"/>
                    <a:pt x="583830" y="351536"/>
                    <a:pt x="579700" y="348783"/>
                  </a:cubicBezTo>
                  <a:cubicBezTo>
                    <a:pt x="575570" y="346029"/>
                    <a:pt x="570863" y="343351"/>
                    <a:pt x="565580" y="340746"/>
                  </a:cubicBezTo>
                  <a:cubicBezTo>
                    <a:pt x="570045" y="338365"/>
                    <a:pt x="574007" y="335816"/>
                    <a:pt x="577468" y="333100"/>
                  </a:cubicBezTo>
                  <a:cubicBezTo>
                    <a:pt x="580928" y="330384"/>
                    <a:pt x="583849" y="327463"/>
                    <a:pt x="586230" y="324338"/>
                  </a:cubicBezTo>
                  <a:cubicBezTo>
                    <a:pt x="588611" y="321212"/>
                    <a:pt x="590416" y="317901"/>
                    <a:pt x="591643" y="314403"/>
                  </a:cubicBezTo>
                  <a:cubicBezTo>
                    <a:pt x="592871" y="310906"/>
                    <a:pt x="593485" y="307260"/>
                    <a:pt x="593485" y="303465"/>
                  </a:cubicBezTo>
                  <a:cubicBezTo>
                    <a:pt x="593485" y="298777"/>
                    <a:pt x="592667" y="294386"/>
                    <a:pt x="591030" y="290293"/>
                  </a:cubicBezTo>
                  <a:cubicBezTo>
                    <a:pt x="589392" y="286201"/>
                    <a:pt x="586844" y="282647"/>
                    <a:pt x="583383" y="279633"/>
                  </a:cubicBezTo>
                  <a:cubicBezTo>
                    <a:pt x="579923" y="276620"/>
                    <a:pt x="575533" y="274238"/>
                    <a:pt x="570212" y="272490"/>
                  </a:cubicBezTo>
                  <a:cubicBezTo>
                    <a:pt x="564892" y="270741"/>
                    <a:pt x="558585" y="269867"/>
                    <a:pt x="551292" y="269867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250" name="Gruppieren 249">
            <a:extLst>
              <a:ext uri="{FF2B5EF4-FFF2-40B4-BE49-F238E27FC236}">
                <a16:creationId xmlns:a16="http://schemas.microsoft.com/office/drawing/2014/main" id="{B345DED9-2DD5-4359-836B-C4AB1CB7A1C0}"/>
              </a:ext>
            </a:extLst>
          </p:cNvPr>
          <p:cNvGrpSpPr/>
          <p:nvPr/>
        </p:nvGrpSpPr>
        <p:grpSpPr>
          <a:xfrm>
            <a:off x="9417697" y="2996886"/>
            <a:ext cx="979988" cy="981950"/>
            <a:chOff x="9444512" y="2836378"/>
            <a:chExt cx="979988" cy="981950"/>
          </a:xfrm>
        </p:grpSpPr>
        <p:sp>
          <p:nvSpPr>
            <p:cNvPr id="251" name="Freihandform: Form 250">
              <a:extLst>
                <a:ext uri="{FF2B5EF4-FFF2-40B4-BE49-F238E27FC236}">
                  <a16:creationId xmlns:a16="http://schemas.microsoft.com/office/drawing/2014/main" id="{0942EDDD-A661-4032-8B71-1EE97255FC11}"/>
                </a:ext>
              </a:extLst>
            </p:cNvPr>
            <p:cNvSpPr/>
            <p:nvPr/>
          </p:nvSpPr>
          <p:spPr>
            <a:xfrm>
              <a:off x="9444512" y="3341380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52" name="Freihandform: Form 251">
              <a:extLst>
                <a:ext uri="{FF2B5EF4-FFF2-40B4-BE49-F238E27FC236}">
                  <a16:creationId xmlns:a16="http://schemas.microsoft.com/office/drawing/2014/main" id="{310F606E-30C8-4995-91F9-9F4C3B5C744B}"/>
                </a:ext>
              </a:extLst>
            </p:cNvPr>
            <p:cNvSpPr/>
            <p:nvPr/>
          </p:nvSpPr>
          <p:spPr>
            <a:xfrm>
              <a:off x="9444730" y="2836378"/>
              <a:ext cx="979770" cy="484822"/>
            </a:xfrm>
            <a:custGeom>
              <a:avLst/>
              <a:gdLst>
                <a:gd name="connsiteX0" fmla="*/ 453536 w 979770"/>
                <a:gd name="connsiteY0" fmla="*/ 282723 h 484822"/>
                <a:gd name="connsiteX1" fmla="*/ 401737 w 979770"/>
                <a:gd name="connsiteY1" fmla="*/ 315023 h 484822"/>
                <a:gd name="connsiteX2" fmla="*/ 387948 w 979770"/>
                <a:gd name="connsiteY2" fmla="*/ 374490 h 484822"/>
                <a:gd name="connsiteX3" fmla="*/ 466582 w 979770"/>
                <a:gd name="connsiteY3" fmla="*/ 441166 h 484822"/>
                <a:gd name="connsiteX4" fmla="*/ 479715 w 979770"/>
                <a:gd name="connsiteY4" fmla="*/ 440077 h 484822"/>
                <a:gd name="connsiteX5" fmla="*/ 536764 w 979770"/>
                <a:gd name="connsiteY5" fmla="*/ 399380 h 484822"/>
                <a:gd name="connsiteX6" fmla="*/ 532280 w 979770"/>
                <a:gd name="connsiteY6" fmla="*/ 384273 h 484822"/>
                <a:gd name="connsiteX7" fmla="*/ 517174 w 979770"/>
                <a:gd name="connsiteY7" fmla="*/ 388756 h 484822"/>
                <a:gd name="connsiteX8" fmla="*/ 476057 w 979770"/>
                <a:gd name="connsiteY8" fmla="*/ 418094 h 484822"/>
                <a:gd name="connsiteX9" fmla="*/ 409931 w 979770"/>
                <a:gd name="connsiteY9" fmla="*/ 370832 h 484822"/>
                <a:gd name="connsiteX10" fmla="*/ 419867 w 979770"/>
                <a:gd name="connsiteY10" fmla="*/ 327981 h 484822"/>
                <a:gd name="connsiteX11" fmla="*/ 457193 w 979770"/>
                <a:gd name="connsiteY11" fmla="*/ 304706 h 484822"/>
                <a:gd name="connsiteX12" fmla="*/ 466356 w 979770"/>
                <a:gd name="connsiteY12" fmla="*/ 291886 h 484822"/>
                <a:gd name="connsiteX13" fmla="*/ 453536 w 979770"/>
                <a:gd name="connsiteY13" fmla="*/ 282723 h 484822"/>
                <a:gd name="connsiteX14" fmla="*/ 500603 w 979770"/>
                <a:gd name="connsiteY14" fmla="*/ 210695 h 484822"/>
                <a:gd name="connsiteX15" fmla="*/ 469969 w 979770"/>
                <a:gd name="connsiteY15" fmla="*/ 241328 h 484822"/>
                <a:gd name="connsiteX16" fmla="*/ 487876 w 979770"/>
                <a:gd name="connsiteY16" fmla="*/ 269182 h 484822"/>
                <a:gd name="connsiteX17" fmla="*/ 479277 w 979770"/>
                <a:gd name="connsiteY17" fmla="*/ 278999 h 484822"/>
                <a:gd name="connsiteX18" fmla="*/ 479277 w 979770"/>
                <a:gd name="connsiteY18" fmla="*/ 356289 h 484822"/>
                <a:gd name="connsiteX19" fmla="*/ 489201 w 979770"/>
                <a:gd name="connsiteY19" fmla="*/ 366179 h 484822"/>
                <a:gd name="connsiteX20" fmla="*/ 537196 w 979770"/>
                <a:gd name="connsiteY20" fmla="*/ 366014 h 484822"/>
                <a:gd name="connsiteX21" fmla="*/ 545676 w 979770"/>
                <a:gd name="connsiteY21" fmla="*/ 370788 h 484822"/>
                <a:gd name="connsiteX22" fmla="*/ 564412 w 979770"/>
                <a:gd name="connsiteY22" fmla="*/ 401777 h 484822"/>
                <a:gd name="connsiteX23" fmla="*/ 577634 w 979770"/>
                <a:gd name="connsiteY23" fmla="*/ 409233 h 484822"/>
                <a:gd name="connsiteX24" fmla="*/ 584402 w 979770"/>
                <a:gd name="connsiteY24" fmla="*/ 409233 h 484822"/>
                <a:gd name="connsiteX25" fmla="*/ 591006 w 979770"/>
                <a:gd name="connsiteY25" fmla="*/ 406086 h 484822"/>
                <a:gd name="connsiteX26" fmla="*/ 591770 w 979770"/>
                <a:gd name="connsiteY26" fmla="*/ 398811 h 484822"/>
                <a:gd name="connsiteX27" fmla="*/ 569591 w 979770"/>
                <a:gd name="connsiteY27" fmla="*/ 336166 h 484822"/>
                <a:gd name="connsiteX28" fmla="*/ 557445 w 979770"/>
                <a:gd name="connsiteY28" fmla="*/ 327581 h 484822"/>
                <a:gd name="connsiteX29" fmla="*/ 529186 w 979770"/>
                <a:gd name="connsiteY29" fmla="*/ 327581 h 484822"/>
                <a:gd name="connsiteX30" fmla="*/ 524779 w 979770"/>
                <a:gd name="connsiteY30" fmla="*/ 323174 h 484822"/>
                <a:gd name="connsiteX31" fmla="*/ 524779 w 979770"/>
                <a:gd name="connsiteY31" fmla="*/ 278999 h 484822"/>
                <a:gd name="connsiteX32" fmla="*/ 514864 w 979770"/>
                <a:gd name="connsiteY32" fmla="*/ 269084 h 484822"/>
                <a:gd name="connsiteX33" fmla="*/ 513544 w 979770"/>
                <a:gd name="connsiteY33" fmla="*/ 269084 h 484822"/>
                <a:gd name="connsiteX34" fmla="*/ 531234 w 979770"/>
                <a:gd name="connsiteY34" fmla="*/ 241328 h 484822"/>
                <a:gd name="connsiteX35" fmla="*/ 500603 w 979770"/>
                <a:gd name="connsiteY35" fmla="*/ 210695 h 484822"/>
                <a:gd name="connsiteX36" fmla="*/ 163298 w 979770"/>
                <a:gd name="connsiteY36" fmla="*/ 0 h 484822"/>
                <a:gd name="connsiteX37" fmla="*/ 816472 w 979770"/>
                <a:gd name="connsiteY37" fmla="*/ 0 h 484822"/>
                <a:gd name="connsiteX38" fmla="*/ 816477 w 979770"/>
                <a:gd name="connsiteY38" fmla="*/ 1 h 484822"/>
                <a:gd name="connsiteX39" fmla="*/ 816490 w 979770"/>
                <a:gd name="connsiteY39" fmla="*/ 1 h 484822"/>
                <a:gd name="connsiteX40" fmla="*/ 966738 w 979770"/>
                <a:gd name="connsiteY40" fmla="*/ 99592 h 484822"/>
                <a:gd name="connsiteX41" fmla="*/ 974981 w 979770"/>
                <a:gd name="connsiteY41" fmla="*/ 140423 h 484822"/>
                <a:gd name="connsiteX42" fmla="*/ 975131 w 979770"/>
                <a:gd name="connsiteY42" fmla="*/ 140322 h 484822"/>
                <a:gd name="connsiteX43" fmla="*/ 979770 w 979770"/>
                <a:gd name="connsiteY43" fmla="*/ 163298 h 484822"/>
                <a:gd name="connsiteX44" fmla="*/ 979770 w 979770"/>
                <a:gd name="connsiteY44" fmla="*/ 484822 h 484822"/>
                <a:gd name="connsiteX45" fmla="*/ 0 w 979770"/>
                <a:gd name="connsiteY45" fmla="*/ 484822 h 484822"/>
                <a:gd name="connsiteX46" fmla="*/ 0 w 979770"/>
                <a:gd name="connsiteY46" fmla="*/ 163298 h 484822"/>
                <a:gd name="connsiteX47" fmla="*/ 163298 w 979770"/>
                <a:gd name="connsiteY47" fmla="*/ 0 h 48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79770" h="484822">
                  <a:moveTo>
                    <a:pt x="453536" y="282723"/>
                  </a:moveTo>
                  <a:cubicBezTo>
                    <a:pt x="432520" y="286220"/>
                    <a:pt x="414125" y="297691"/>
                    <a:pt x="401737" y="315023"/>
                  </a:cubicBezTo>
                  <a:cubicBezTo>
                    <a:pt x="389350" y="332356"/>
                    <a:pt x="384452" y="353475"/>
                    <a:pt x="387948" y="374490"/>
                  </a:cubicBezTo>
                  <a:cubicBezTo>
                    <a:pt x="394432" y="413461"/>
                    <a:pt x="428310" y="441166"/>
                    <a:pt x="466582" y="441166"/>
                  </a:cubicBezTo>
                  <a:cubicBezTo>
                    <a:pt x="470914" y="441166"/>
                    <a:pt x="475304" y="440811"/>
                    <a:pt x="479715" y="440077"/>
                  </a:cubicBezTo>
                  <a:cubicBezTo>
                    <a:pt x="504149" y="436012"/>
                    <a:pt x="524943" y="421178"/>
                    <a:pt x="536764" y="399380"/>
                  </a:cubicBezTo>
                  <a:cubicBezTo>
                    <a:pt x="539697" y="393970"/>
                    <a:pt x="537690" y="387207"/>
                    <a:pt x="532280" y="384273"/>
                  </a:cubicBezTo>
                  <a:cubicBezTo>
                    <a:pt x="526870" y="381339"/>
                    <a:pt x="520107" y="383347"/>
                    <a:pt x="517174" y="388756"/>
                  </a:cubicBezTo>
                  <a:cubicBezTo>
                    <a:pt x="508652" y="404472"/>
                    <a:pt x="493666" y="415164"/>
                    <a:pt x="476057" y="418094"/>
                  </a:cubicBezTo>
                  <a:cubicBezTo>
                    <a:pt x="444795" y="423295"/>
                    <a:pt x="415132" y="402094"/>
                    <a:pt x="409931" y="370832"/>
                  </a:cubicBezTo>
                  <a:cubicBezTo>
                    <a:pt x="407412" y="355689"/>
                    <a:pt x="410940" y="340471"/>
                    <a:pt x="419867" y="327981"/>
                  </a:cubicBezTo>
                  <a:cubicBezTo>
                    <a:pt x="428793" y="315491"/>
                    <a:pt x="442049" y="307225"/>
                    <a:pt x="457193" y="304706"/>
                  </a:cubicBezTo>
                  <a:cubicBezTo>
                    <a:pt x="463263" y="303696"/>
                    <a:pt x="467365" y="297957"/>
                    <a:pt x="466356" y="291886"/>
                  </a:cubicBezTo>
                  <a:cubicBezTo>
                    <a:pt x="465346" y="285816"/>
                    <a:pt x="459606" y="281715"/>
                    <a:pt x="453536" y="282723"/>
                  </a:cubicBezTo>
                  <a:close/>
                  <a:moveTo>
                    <a:pt x="500603" y="210695"/>
                  </a:moveTo>
                  <a:cubicBezTo>
                    <a:pt x="483711" y="210695"/>
                    <a:pt x="469969" y="224437"/>
                    <a:pt x="469969" y="241328"/>
                  </a:cubicBezTo>
                  <a:cubicBezTo>
                    <a:pt x="469969" y="253680"/>
                    <a:pt x="477321" y="264340"/>
                    <a:pt x="487876" y="269182"/>
                  </a:cubicBezTo>
                  <a:cubicBezTo>
                    <a:pt x="483030" y="269829"/>
                    <a:pt x="479277" y="273979"/>
                    <a:pt x="479277" y="278999"/>
                  </a:cubicBezTo>
                  <a:lnTo>
                    <a:pt x="479277" y="356289"/>
                  </a:lnTo>
                  <a:cubicBezTo>
                    <a:pt x="479277" y="361743"/>
                    <a:pt x="483714" y="366179"/>
                    <a:pt x="489201" y="366179"/>
                  </a:cubicBezTo>
                  <a:lnTo>
                    <a:pt x="537196" y="366014"/>
                  </a:lnTo>
                  <a:cubicBezTo>
                    <a:pt x="540176" y="366014"/>
                    <a:pt x="544138" y="368245"/>
                    <a:pt x="545676" y="370788"/>
                  </a:cubicBezTo>
                  <a:lnTo>
                    <a:pt x="564412" y="401777"/>
                  </a:lnTo>
                  <a:cubicBezTo>
                    <a:pt x="566941" y="405958"/>
                    <a:pt x="572749" y="409233"/>
                    <a:pt x="577634" y="409233"/>
                  </a:cubicBezTo>
                  <a:lnTo>
                    <a:pt x="584402" y="409233"/>
                  </a:lnTo>
                  <a:cubicBezTo>
                    <a:pt x="587186" y="409233"/>
                    <a:pt x="589593" y="408086"/>
                    <a:pt x="591006" y="406086"/>
                  </a:cubicBezTo>
                  <a:cubicBezTo>
                    <a:pt x="592420" y="404087"/>
                    <a:pt x="592698" y="401435"/>
                    <a:pt x="591770" y="398811"/>
                  </a:cubicBezTo>
                  <a:lnTo>
                    <a:pt x="569591" y="336166"/>
                  </a:lnTo>
                  <a:cubicBezTo>
                    <a:pt x="567887" y="331352"/>
                    <a:pt x="562551" y="327581"/>
                    <a:pt x="557445" y="327581"/>
                  </a:cubicBezTo>
                  <a:lnTo>
                    <a:pt x="529186" y="327581"/>
                  </a:lnTo>
                  <a:cubicBezTo>
                    <a:pt x="526756" y="327581"/>
                    <a:pt x="524779" y="325604"/>
                    <a:pt x="524779" y="323174"/>
                  </a:cubicBezTo>
                  <a:lnTo>
                    <a:pt x="524779" y="278999"/>
                  </a:lnTo>
                  <a:cubicBezTo>
                    <a:pt x="524779" y="273532"/>
                    <a:pt x="520332" y="269084"/>
                    <a:pt x="514864" y="269084"/>
                  </a:cubicBezTo>
                  <a:lnTo>
                    <a:pt x="513544" y="269084"/>
                  </a:lnTo>
                  <a:cubicBezTo>
                    <a:pt x="523983" y="264196"/>
                    <a:pt x="531234" y="253595"/>
                    <a:pt x="531234" y="241328"/>
                  </a:cubicBezTo>
                  <a:cubicBezTo>
                    <a:pt x="531236" y="224437"/>
                    <a:pt x="517493" y="210695"/>
                    <a:pt x="500603" y="210695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sp>
        <p:nvSpPr>
          <p:cNvPr id="184" name="Textfeld 183" hidden="1">
            <a:extLst>
              <a:ext uri="{FF2B5EF4-FFF2-40B4-BE49-F238E27FC236}">
                <a16:creationId xmlns:a16="http://schemas.microsoft.com/office/drawing/2014/main" id="{553F6577-AE2E-45EA-84BA-C85330E3F140}"/>
              </a:ext>
            </a:extLst>
          </p:cNvPr>
          <p:cNvSpPr txBox="1"/>
          <p:nvPr/>
        </p:nvSpPr>
        <p:spPr>
          <a:xfrm>
            <a:off x="5752499" y="27623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A1</a:t>
            </a:r>
          </a:p>
        </p:txBody>
      </p:sp>
      <p:sp>
        <p:nvSpPr>
          <p:cNvPr id="382" name="Textfeld 381" hidden="1">
            <a:extLst>
              <a:ext uri="{FF2B5EF4-FFF2-40B4-BE49-F238E27FC236}">
                <a16:creationId xmlns:a16="http://schemas.microsoft.com/office/drawing/2014/main" id="{2AC7D018-8A1D-443E-A1F9-9FEAD726CD84}"/>
              </a:ext>
            </a:extLst>
          </p:cNvPr>
          <p:cNvSpPr txBox="1"/>
          <p:nvPr/>
        </p:nvSpPr>
        <p:spPr>
          <a:xfrm>
            <a:off x="9469039" y="280754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A1</a:t>
            </a:r>
          </a:p>
        </p:txBody>
      </p:sp>
      <p:grpSp>
        <p:nvGrpSpPr>
          <p:cNvPr id="187" name="Gruppieren 186">
            <a:extLst>
              <a:ext uri="{FF2B5EF4-FFF2-40B4-BE49-F238E27FC236}">
                <a16:creationId xmlns:a16="http://schemas.microsoft.com/office/drawing/2014/main" id="{60132FDD-0641-4DC9-BE08-C7A2A96C543F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grpSp>
          <p:nvGrpSpPr>
            <p:cNvPr id="335" name="Gruppieren 334">
              <a:extLst>
                <a:ext uri="{FF2B5EF4-FFF2-40B4-BE49-F238E27FC236}">
                  <a16:creationId xmlns:a16="http://schemas.microsoft.com/office/drawing/2014/main" id="{AC01264A-10B2-4B81-8613-EEA226E71884}"/>
                </a:ext>
              </a:extLst>
            </p:cNvPr>
            <p:cNvGrpSpPr/>
            <p:nvPr/>
          </p:nvGrpSpPr>
          <p:grpSpPr>
            <a:xfrm>
              <a:off x="-2186285" y="0"/>
              <a:ext cx="2510134" cy="6695658"/>
              <a:chOff x="-2186285" y="0"/>
              <a:chExt cx="2510134" cy="6695658"/>
            </a:xfrm>
          </p:grpSpPr>
          <p:sp>
            <p:nvSpPr>
              <p:cNvPr id="339" name="Freihandform: Form 338">
                <a:extLst>
                  <a:ext uri="{FF2B5EF4-FFF2-40B4-BE49-F238E27FC236}">
                    <a16:creationId xmlns:a16="http://schemas.microsoft.com/office/drawing/2014/main" id="{29B92FC9-5402-43E9-AEEC-91C475C38C72}"/>
                  </a:ext>
                </a:extLst>
              </p:cNvPr>
              <p:cNvSpPr/>
              <p:nvPr/>
            </p:nvSpPr>
            <p:spPr>
              <a:xfrm>
                <a:off x="-2186285" y="0"/>
                <a:ext cx="2510134" cy="6695658"/>
              </a:xfrm>
              <a:custGeom>
                <a:avLst/>
                <a:gdLst>
                  <a:gd name="connsiteX0" fmla="*/ 0 w 2510134"/>
                  <a:gd name="connsiteY0" fmla="*/ 0 h 6695658"/>
                  <a:gd name="connsiteX1" fmla="*/ 2169551 w 2510134"/>
                  <a:gd name="connsiteY1" fmla="*/ 0 h 6695658"/>
                  <a:gd name="connsiteX2" fmla="*/ 2169551 w 2510134"/>
                  <a:gd name="connsiteY2" fmla="*/ 5488702 h 6695658"/>
                  <a:gd name="connsiteX3" fmla="*/ 2167258 w 2510134"/>
                  <a:gd name="connsiteY3" fmla="*/ 5500060 h 6695658"/>
                  <a:gd name="connsiteX4" fmla="*/ 2167258 w 2510134"/>
                  <a:gd name="connsiteY4" fmla="*/ 5920607 h 6695658"/>
                  <a:gd name="connsiteX5" fmla="*/ 2272395 w 2510134"/>
                  <a:gd name="connsiteY5" fmla="*/ 6025744 h 6695658"/>
                  <a:gd name="connsiteX6" fmla="*/ 2299052 w 2510134"/>
                  <a:gd name="connsiteY6" fmla="*/ 6025744 h 6695658"/>
                  <a:gd name="connsiteX7" fmla="*/ 2324125 w 2510134"/>
                  <a:gd name="connsiteY7" fmla="*/ 6025744 h 6695658"/>
                  <a:gd name="connsiteX8" fmla="*/ 2330064 w 2510134"/>
                  <a:gd name="connsiteY8" fmla="*/ 6026943 h 6695658"/>
                  <a:gd name="connsiteX9" fmla="*/ 2395835 w 2510134"/>
                  <a:gd name="connsiteY9" fmla="*/ 6026943 h 6695658"/>
                  <a:gd name="connsiteX10" fmla="*/ 2395835 w 2510134"/>
                  <a:gd name="connsiteY10" fmla="*/ 6028124 h 6695658"/>
                  <a:gd name="connsiteX11" fmla="*/ 2404997 w 2510134"/>
                  <a:gd name="connsiteY11" fmla="*/ 6028124 h 6695658"/>
                  <a:gd name="connsiteX12" fmla="*/ 2510134 w 2510134"/>
                  <a:gd name="connsiteY12" fmla="*/ 6133261 h 6695658"/>
                  <a:gd name="connsiteX13" fmla="*/ 2510134 w 2510134"/>
                  <a:gd name="connsiteY13" fmla="*/ 6320068 h 6695658"/>
                  <a:gd name="connsiteX14" fmla="*/ 2510122 w 2510134"/>
                  <a:gd name="connsiteY14" fmla="*/ 6320068 h 6695658"/>
                  <a:gd name="connsiteX15" fmla="*/ 2510122 w 2510134"/>
                  <a:gd name="connsiteY15" fmla="*/ 6590078 h 6695658"/>
                  <a:gd name="connsiteX16" fmla="*/ 2404985 w 2510134"/>
                  <a:gd name="connsiteY16" fmla="*/ 6695215 h 6695658"/>
                  <a:gd name="connsiteX17" fmla="*/ 2388505 w 2510134"/>
                  <a:gd name="connsiteY17" fmla="*/ 6695215 h 6695658"/>
                  <a:gd name="connsiteX18" fmla="*/ 2386310 w 2510134"/>
                  <a:gd name="connsiteY18" fmla="*/ 6695658 h 6695658"/>
                  <a:gd name="connsiteX19" fmla="*/ 2386310 w 2510134"/>
                  <a:gd name="connsiteY19" fmla="*/ 6693692 h 6695658"/>
                  <a:gd name="connsiteX20" fmla="*/ 2303388 w 2510134"/>
                  <a:gd name="connsiteY20" fmla="*/ 6693692 h 6695658"/>
                  <a:gd name="connsiteX21" fmla="*/ 2301124 w 2510134"/>
                  <a:gd name="connsiteY21" fmla="*/ 6694149 h 6695658"/>
                  <a:gd name="connsiteX22" fmla="*/ 2223640 w 2510134"/>
                  <a:gd name="connsiteY22" fmla="*/ 6694149 h 6695658"/>
                  <a:gd name="connsiteX23" fmla="*/ 1751564 w 2510134"/>
                  <a:gd name="connsiteY23" fmla="*/ 6694149 h 6695658"/>
                  <a:gd name="connsiteX24" fmla="*/ 1746771 w 2510134"/>
                  <a:gd name="connsiteY24" fmla="*/ 6695613 h 6695658"/>
                  <a:gd name="connsiteX25" fmla="*/ 1436568 w 2510134"/>
                  <a:gd name="connsiteY25" fmla="*/ 6695613 h 6695658"/>
                  <a:gd name="connsiteX26" fmla="*/ 1329378 w 2510134"/>
                  <a:gd name="connsiteY26" fmla="*/ 6695613 h 6695658"/>
                  <a:gd name="connsiteX27" fmla="*/ 104036 w 2510134"/>
                  <a:gd name="connsiteY27" fmla="*/ 6695613 h 6695658"/>
                  <a:gd name="connsiteX28" fmla="*/ 96240 w 2510134"/>
                  <a:gd name="connsiteY28" fmla="*/ 6694039 h 6695658"/>
                  <a:gd name="connsiteX29" fmla="*/ 2760 w 2510134"/>
                  <a:gd name="connsiteY29" fmla="*/ 6694039 h 6695658"/>
                  <a:gd name="connsiteX30" fmla="*/ 2760 w 2510134"/>
                  <a:gd name="connsiteY30" fmla="*/ 6597749 h 6695658"/>
                  <a:gd name="connsiteX31" fmla="*/ 1897 w 2510134"/>
                  <a:gd name="connsiteY31" fmla="*/ 6593474 h 6695658"/>
                  <a:gd name="connsiteX32" fmla="*/ 1897 w 2510134"/>
                  <a:gd name="connsiteY32" fmla="*/ 6224153 h 6695658"/>
                  <a:gd name="connsiteX33" fmla="*/ 0 w 2510134"/>
                  <a:gd name="connsiteY33" fmla="*/ 6224153 h 669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10134" h="6695658">
                    <a:moveTo>
                      <a:pt x="0" y="0"/>
                    </a:moveTo>
                    <a:lnTo>
                      <a:pt x="2169551" y="0"/>
                    </a:lnTo>
                    <a:lnTo>
                      <a:pt x="2169551" y="5488702"/>
                    </a:lnTo>
                    <a:lnTo>
                      <a:pt x="2167258" y="5500060"/>
                    </a:lnTo>
                    <a:lnTo>
                      <a:pt x="2167258" y="5920607"/>
                    </a:lnTo>
                    <a:cubicBezTo>
                      <a:pt x="2167258" y="5978673"/>
                      <a:pt x="2214329" y="6025744"/>
                      <a:pt x="2272395" y="6025744"/>
                    </a:cubicBezTo>
                    <a:lnTo>
                      <a:pt x="2299052" y="6025744"/>
                    </a:lnTo>
                    <a:lnTo>
                      <a:pt x="2324125" y="6025744"/>
                    </a:lnTo>
                    <a:lnTo>
                      <a:pt x="2330064" y="6026943"/>
                    </a:lnTo>
                    <a:lnTo>
                      <a:pt x="2395835" y="6026943"/>
                    </a:lnTo>
                    <a:lnTo>
                      <a:pt x="2395835" y="6028124"/>
                    </a:lnTo>
                    <a:lnTo>
                      <a:pt x="2404997" y="6028124"/>
                    </a:lnTo>
                    <a:cubicBezTo>
                      <a:pt x="2463063" y="6028124"/>
                      <a:pt x="2510134" y="6075195"/>
                      <a:pt x="2510134" y="6133261"/>
                    </a:cubicBezTo>
                    <a:lnTo>
                      <a:pt x="2510134" y="6320068"/>
                    </a:lnTo>
                    <a:lnTo>
                      <a:pt x="2510122" y="6320068"/>
                    </a:lnTo>
                    <a:lnTo>
                      <a:pt x="2510122" y="6590078"/>
                    </a:lnTo>
                    <a:cubicBezTo>
                      <a:pt x="2510122" y="6648144"/>
                      <a:pt x="2463051" y="6695215"/>
                      <a:pt x="2404985" y="6695215"/>
                    </a:cubicBezTo>
                    <a:lnTo>
                      <a:pt x="2388505" y="6695215"/>
                    </a:lnTo>
                    <a:lnTo>
                      <a:pt x="2386310" y="6695658"/>
                    </a:lnTo>
                    <a:lnTo>
                      <a:pt x="2386310" y="6693692"/>
                    </a:lnTo>
                    <a:lnTo>
                      <a:pt x="2303388" y="6693692"/>
                    </a:lnTo>
                    <a:lnTo>
                      <a:pt x="2301124" y="6694149"/>
                    </a:lnTo>
                    <a:lnTo>
                      <a:pt x="2223640" y="6694149"/>
                    </a:lnTo>
                    <a:lnTo>
                      <a:pt x="1751564" y="6694149"/>
                    </a:lnTo>
                    <a:lnTo>
                      <a:pt x="1746771" y="6695613"/>
                    </a:lnTo>
                    <a:lnTo>
                      <a:pt x="1436568" y="6695613"/>
                    </a:lnTo>
                    <a:lnTo>
                      <a:pt x="1329378" y="6695613"/>
                    </a:lnTo>
                    <a:lnTo>
                      <a:pt x="104036" y="6695613"/>
                    </a:lnTo>
                    <a:lnTo>
                      <a:pt x="96240" y="6694039"/>
                    </a:lnTo>
                    <a:lnTo>
                      <a:pt x="2760" y="6694039"/>
                    </a:lnTo>
                    <a:lnTo>
                      <a:pt x="2760" y="6597749"/>
                    </a:lnTo>
                    <a:lnTo>
                      <a:pt x="1897" y="6593474"/>
                    </a:lnTo>
                    <a:lnTo>
                      <a:pt x="1897" y="6224153"/>
                    </a:lnTo>
                    <a:lnTo>
                      <a:pt x="0" y="6224153"/>
                    </a:ln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340" name="Gruppieren 339">
                <a:extLst>
                  <a:ext uri="{FF2B5EF4-FFF2-40B4-BE49-F238E27FC236}">
                    <a16:creationId xmlns:a16="http://schemas.microsoft.com/office/drawing/2014/main" id="{C77972D9-F3FA-4E55-9BBA-2B85E7CE910E}"/>
                  </a:ext>
                </a:extLst>
              </p:cNvPr>
              <p:cNvGrpSpPr/>
              <p:nvPr/>
            </p:nvGrpSpPr>
            <p:grpSpPr>
              <a:xfrm>
                <a:off x="34655" y="6074482"/>
                <a:ext cx="218030" cy="225916"/>
                <a:chOff x="1548441" y="6548649"/>
                <a:chExt cx="249627" cy="258657"/>
              </a:xfrm>
            </p:grpSpPr>
            <p:pic>
              <p:nvPicPr>
                <p:cNvPr id="341" name="Grafik 340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7D25C278-4F05-4998-8BE0-985B6E7993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441" y="6610839"/>
                  <a:ext cx="196467" cy="196467"/>
                </a:xfrm>
                <a:prstGeom prst="rect">
                  <a:avLst/>
                </a:prstGeom>
              </p:spPr>
            </p:pic>
            <p:sp>
              <p:nvSpPr>
                <p:cNvPr id="342" name="Kreuz 341">
                  <a:extLst>
                    <a:ext uri="{FF2B5EF4-FFF2-40B4-BE49-F238E27FC236}">
                      <a16:creationId xmlns:a16="http://schemas.microsoft.com/office/drawing/2014/main" id="{D78896C6-8617-4FBD-A165-3B96BCA3121C}"/>
                    </a:ext>
                  </a:extLst>
                </p:cNvPr>
                <p:cNvSpPr/>
                <p:nvPr/>
              </p:nvSpPr>
              <p:spPr>
                <a:xfrm>
                  <a:off x="1710815" y="6548649"/>
                  <a:ext cx="87253" cy="87253"/>
                </a:xfrm>
                <a:prstGeom prst="plus">
                  <a:avLst>
                    <a:gd name="adj" fmla="val 3543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336" name="Gruppieren 335">
              <a:extLst>
                <a:ext uri="{FF2B5EF4-FFF2-40B4-BE49-F238E27FC236}">
                  <a16:creationId xmlns:a16="http://schemas.microsoft.com/office/drawing/2014/main" id="{5EA7005D-8888-4A51-9506-3168F4BEBF5D}"/>
                </a:ext>
              </a:extLst>
            </p:cNvPr>
            <p:cNvGrpSpPr/>
            <p:nvPr/>
          </p:nvGrpSpPr>
          <p:grpSpPr>
            <a:xfrm>
              <a:off x="-2185551" y="0"/>
              <a:ext cx="2490316" cy="6674644"/>
              <a:chOff x="-2185551" y="0"/>
              <a:chExt cx="2490316" cy="6674644"/>
            </a:xfrm>
          </p:grpSpPr>
          <p:pic>
            <p:nvPicPr>
              <p:cNvPr id="338" name="Grafik 337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ABF37A78-94B1-400D-A3A9-8B87D3694F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  <p:sp>
            <p:nvSpPr>
              <p:cNvPr id="337" name="Freihandform: Form 336">
                <a:extLst>
                  <a:ext uri="{FF2B5EF4-FFF2-40B4-BE49-F238E27FC236}">
                    <a16:creationId xmlns:a16="http://schemas.microsoft.com/office/drawing/2014/main" id="{5A106562-ED7C-4C05-8C52-944A4FD553DD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rgbClr val="06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pic>
        <p:nvPicPr>
          <p:cNvPr id="188" name="Grafik 187">
            <a:extLst>
              <a:ext uri="{FF2B5EF4-FFF2-40B4-BE49-F238E27FC236}">
                <a16:creationId xmlns:a16="http://schemas.microsoft.com/office/drawing/2014/main" id="{7E080F0A-6487-4810-B9E0-2F6E889BAF2B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198" name="Textfeld 197">
            <a:extLst>
              <a:ext uri="{FF2B5EF4-FFF2-40B4-BE49-F238E27FC236}">
                <a16:creationId xmlns:a16="http://schemas.microsoft.com/office/drawing/2014/main" id="{835B6DDA-AC7A-416E-970C-CFA2CE954122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sp>
        <p:nvSpPr>
          <p:cNvPr id="199" name="Flussdiagramm: Alternativer Prozess 198">
            <a:extLst>
              <a:ext uri="{FF2B5EF4-FFF2-40B4-BE49-F238E27FC236}">
                <a16:creationId xmlns:a16="http://schemas.microsoft.com/office/drawing/2014/main" id="{A4825E8A-D253-4B8A-8372-8262949D7B1B}"/>
              </a:ext>
            </a:extLst>
          </p:cNvPr>
          <p:cNvSpPr/>
          <p:nvPr/>
        </p:nvSpPr>
        <p:spPr>
          <a:xfrm>
            <a:off x="224092" y="6248171"/>
            <a:ext cx="1655036" cy="8845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122B4C"/>
                </a:solidFill>
              </a:rPr>
              <a:t>FRONT</a:t>
            </a:r>
          </a:p>
        </p:txBody>
      </p:sp>
      <p:pic>
        <p:nvPicPr>
          <p:cNvPr id="381" name="Grafik 380">
            <a:extLst>
              <a:ext uri="{FF2B5EF4-FFF2-40B4-BE49-F238E27FC236}">
                <a16:creationId xmlns:a16="http://schemas.microsoft.com/office/drawing/2014/main" id="{CDE514FC-D02F-47F5-8A4D-9BCED614C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2218794" y="6405461"/>
            <a:ext cx="173162" cy="173162"/>
          </a:xfrm>
          <a:prstGeom prst="rect">
            <a:avLst/>
          </a:prstGeom>
        </p:spPr>
      </p:pic>
      <p:sp>
        <p:nvSpPr>
          <p:cNvPr id="344" name="Freihandform 343">
            <a:hlinkClick r:id="rId17" action="ppaction://hlinksldjump"/>
            <a:extLst>
              <a:ext uri="{FF2B5EF4-FFF2-40B4-BE49-F238E27FC236}">
                <a16:creationId xmlns:a16="http://schemas.microsoft.com/office/drawing/2014/main" id="{2E371F74-B569-7240-A54A-DCD3ED1E7DF3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grpSp>
        <p:nvGrpSpPr>
          <p:cNvPr id="255" name="Gruppieren 254">
            <a:extLst>
              <a:ext uri="{FF2B5EF4-FFF2-40B4-BE49-F238E27FC236}">
                <a16:creationId xmlns:a16="http://schemas.microsoft.com/office/drawing/2014/main" id="{B31B8B96-D55C-499C-B40A-8DC9FF258772}"/>
              </a:ext>
            </a:extLst>
          </p:cNvPr>
          <p:cNvGrpSpPr/>
          <p:nvPr/>
        </p:nvGrpSpPr>
        <p:grpSpPr>
          <a:xfrm>
            <a:off x="99883" y="5112261"/>
            <a:ext cx="1815256" cy="1057966"/>
            <a:chOff x="99883" y="5112261"/>
            <a:chExt cx="1815256" cy="1057966"/>
          </a:xfrm>
        </p:grpSpPr>
        <p:sp>
          <p:nvSpPr>
            <p:cNvPr id="256" name="Rechteck: abgerundete Ecken 255">
              <a:hlinkClick r:id="rId18" action="ppaction://hlinksldjump"/>
              <a:extLst>
                <a:ext uri="{FF2B5EF4-FFF2-40B4-BE49-F238E27FC236}">
                  <a16:creationId xmlns:a16="http://schemas.microsoft.com/office/drawing/2014/main" id="{6BF56C52-8FF6-401E-B455-6F4A42F4D79A}"/>
                </a:ext>
              </a:extLst>
            </p:cNvPr>
            <p:cNvSpPr/>
            <p:nvPr/>
          </p:nvSpPr>
          <p:spPr>
            <a:xfrm>
              <a:off x="1449591" y="6032007"/>
              <a:ext cx="136698" cy="124328"/>
            </a:xfrm>
            <a:prstGeom prst="roundRect">
              <a:avLst/>
            </a:prstGeom>
            <a:solidFill>
              <a:srgbClr val="92D0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roid"/>
              </a:endParaRPr>
            </a:p>
          </p:txBody>
        </p:sp>
        <p:pic>
          <p:nvPicPr>
            <p:cNvPr id="311" name="Grafik 310">
              <a:extLst>
                <a:ext uri="{FF2B5EF4-FFF2-40B4-BE49-F238E27FC236}">
                  <a16:creationId xmlns:a16="http://schemas.microsoft.com/office/drawing/2014/main" id="{F013E3A8-1987-4E47-A484-8BE235DFB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471952" y="6047213"/>
              <a:ext cx="91222" cy="91222"/>
            </a:xfrm>
            <a:prstGeom prst="rect">
              <a:avLst/>
            </a:prstGeom>
          </p:spPr>
        </p:pic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C5E42AF-B0E6-4346-AE58-B75D9F609ED6}"/>
                </a:ext>
              </a:extLst>
            </p:cNvPr>
            <p:cNvGrpSpPr/>
            <p:nvPr/>
          </p:nvGrpSpPr>
          <p:grpSpPr>
            <a:xfrm>
              <a:off x="99883" y="5112261"/>
              <a:ext cx="1815256" cy="1057966"/>
              <a:chOff x="99883" y="5112261"/>
              <a:chExt cx="1815256" cy="1057966"/>
            </a:xfrm>
          </p:grpSpPr>
          <p:sp>
            <p:nvSpPr>
              <p:cNvPr id="313" name="Textfeld 312">
                <a:extLst>
                  <a:ext uri="{FF2B5EF4-FFF2-40B4-BE49-F238E27FC236}">
                    <a16:creationId xmlns:a16="http://schemas.microsoft.com/office/drawing/2014/main" id="{EF2E5220-D806-4943-8C6C-3CDE1938FD7B}"/>
                  </a:ext>
                </a:extLst>
              </p:cNvPr>
              <p:cNvSpPr txBox="1"/>
              <p:nvPr/>
            </p:nvSpPr>
            <p:spPr>
              <a:xfrm>
                <a:off x="109190" y="5311160"/>
                <a:ext cx="210314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E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401" name="Textfeld 400">
                <a:extLst>
                  <a:ext uri="{FF2B5EF4-FFF2-40B4-BE49-F238E27FC236}">
                    <a16:creationId xmlns:a16="http://schemas.microsoft.com/office/drawing/2014/main" id="{BFC23030-98FB-4773-B869-4F42E1EA3FD7}"/>
                  </a:ext>
                </a:extLst>
              </p:cNvPr>
              <p:cNvSpPr txBox="1"/>
              <p:nvPr/>
            </p:nvSpPr>
            <p:spPr>
              <a:xfrm>
                <a:off x="107561" y="5486565"/>
                <a:ext cx="216726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D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402" name="Textfeld 401">
                <a:extLst>
                  <a:ext uri="{FF2B5EF4-FFF2-40B4-BE49-F238E27FC236}">
                    <a16:creationId xmlns:a16="http://schemas.microsoft.com/office/drawing/2014/main" id="{288A25E8-A142-4F97-94B6-1C6BAEA3B6C4}"/>
                  </a:ext>
                </a:extLst>
              </p:cNvPr>
              <p:cNvSpPr txBox="1"/>
              <p:nvPr/>
            </p:nvSpPr>
            <p:spPr>
              <a:xfrm>
                <a:off x="180041" y="5667155"/>
                <a:ext cx="57441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C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403" name="Textfeld 402">
                <a:extLst>
                  <a:ext uri="{FF2B5EF4-FFF2-40B4-BE49-F238E27FC236}">
                    <a16:creationId xmlns:a16="http://schemas.microsoft.com/office/drawing/2014/main" id="{E8B08A99-0F22-43D9-A937-359A9D9F9A04}"/>
                  </a:ext>
                </a:extLst>
              </p:cNvPr>
              <p:cNvSpPr txBox="1"/>
              <p:nvPr/>
            </p:nvSpPr>
            <p:spPr>
              <a:xfrm>
                <a:off x="99883" y="6016339"/>
                <a:ext cx="215122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A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404" name="Textfeld 403">
                <a:extLst>
                  <a:ext uri="{FF2B5EF4-FFF2-40B4-BE49-F238E27FC236}">
                    <a16:creationId xmlns:a16="http://schemas.microsoft.com/office/drawing/2014/main" id="{A9309A5D-635D-4980-B459-0E202746C054}"/>
                  </a:ext>
                </a:extLst>
              </p:cNvPr>
              <p:cNvSpPr txBox="1"/>
              <p:nvPr/>
            </p:nvSpPr>
            <p:spPr>
              <a:xfrm>
                <a:off x="185613" y="5841643"/>
                <a:ext cx="44767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B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405" name="Textfeld 404">
                <a:extLst>
                  <a:ext uri="{FF2B5EF4-FFF2-40B4-BE49-F238E27FC236}">
                    <a16:creationId xmlns:a16="http://schemas.microsoft.com/office/drawing/2014/main" id="{0645856B-955A-4836-8A63-54B282C8F750}"/>
                  </a:ext>
                </a:extLst>
              </p:cNvPr>
              <p:cNvSpPr txBox="1"/>
              <p:nvPr/>
            </p:nvSpPr>
            <p:spPr>
              <a:xfrm>
                <a:off x="109042" y="5140206"/>
                <a:ext cx="208710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F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grpSp>
            <p:nvGrpSpPr>
              <p:cNvPr id="406" name="Gruppieren 405">
                <a:extLst>
                  <a:ext uri="{FF2B5EF4-FFF2-40B4-BE49-F238E27FC236}">
                    <a16:creationId xmlns:a16="http://schemas.microsoft.com/office/drawing/2014/main" id="{F9E4C8A4-6287-477F-B024-D6CD3093C9E2}"/>
                  </a:ext>
                </a:extLst>
              </p:cNvPr>
              <p:cNvGrpSpPr/>
              <p:nvPr/>
            </p:nvGrpSpPr>
            <p:grpSpPr>
              <a:xfrm>
                <a:off x="247411" y="5149805"/>
                <a:ext cx="1489527" cy="1007011"/>
                <a:chOff x="247411" y="5149805"/>
                <a:chExt cx="1489527" cy="1007011"/>
              </a:xfrm>
            </p:grpSpPr>
            <p:grpSp>
              <p:nvGrpSpPr>
                <p:cNvPr id="411" name="Gruppieren 410">
                  <a:extLst>
                    <a:ext uri="{FF2B5EF4-FFF2-40B4-BE49-F238E27FC236}">
                      <a16:creationId xmlns:a16="http://schemas.microsoft.com/office/drawing/2014/main" id="{37E09CA9-5B02-4857-ACAA-6B2FB5CD5DA4}"/>
                    </a:ext>
                  </a:extLst>
                </p:cNvPr>
                <p:cNvGrpSpPr/>
                <p:nvPr/>
              </p:nvGrpSpPr>
              <p:grpSpPr>
                <a:xfrm>
                  <a:off x="549412" y="5320759"/>
                  <a:ext cx="1186244" cy="124809"/>
                  <a:chOff x="3306600" y="3315319"/>
                  <a:chExt cx="6462055" cy="679894"/>
                </a:xfrm>
                <a:solidFill>
                  <a:srgbClr val="6780A2"/>
                </a:solidFill>
              </p:grpSpPr>
              <p:grpSp>
                <p:nvGrpSpPr>
                  <p:cNvPr id="467" name="Gruppieren 466">
                    <a:extLst>
                      <a:ext uri="{FF2B5EF4-FFF2-40B4-BE49-F238E27FC236}">
                        <a16:creationId xmlns:a16="http://schemas.microsoft.com/office/drawing/2014/main" id="{AE47020B-10E2-48A0-9811-74CDE649D910}"/>
                      </a:ext>
                    </a:extLst>
                  </p:cNvPr>
                  <p:cNvGrpSpPr/>
                  <p:nvPr/>
                </p:nvGrpSpPr>
                <p:grpSpPr>
                  <a:xfrm>
                    <a:off x="3306600" y="3315319"/>
                    <a:ext cx="5645861" cy="679894"/>
                    <a:chOff x="3282727" y="4148261"/>
                    <a:chExt cx="5645861" cy="679894"/>
                  </a:xfrm>
                  <a:grpFill/>
                </p:grpSpPr>
                <p:sp>
                  <p:nvSpPr>
                    <p:cNvPr id="469" name="Rechteck: abgerundete Ecken 468">
                      <a:extLst>
                        <a:ext uri="{FF2B5EF4-FFF2-40B4-BE49-F238E27FC236}">
                          <a16:creationId xmlns:a16="http://schemas.microsoft.com/office/drawing/2014/main" id="{891FEAA4-BF27-45C3-B091-22C9BDE204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70" name="Rechteck: abgerundete Ecken 469">
                      <a:extLst>
                        <a:ext uri="{FF2B5EF4-FFF2-40B4-BE49-F238E27FC236}">
                          <a16:creationId xmlns:a16="http://schemas.microsoft.com/office/drawing/2014/main" id="{E8B767AA-23AC-44F4-A67F-E1BF5F9F1B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71" name="Rechteck: abgerundete Ecken 470">
                      <a:extLst>
                        <a:ext uri="{FF2B5EF4-FFF2-40B4-BE49-F238E27FC236}">
                          <a16:creationId xmlns:a16="http://schemas.microsoft.com/office/drawing/2014/main" id="{BD3CAF53-74F0-4813-86EE-617F5AB843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72" name="Rechteck: abgerundete Ecken 471">
                      <a:extLst>
                        <a:ext uri="{FF2B5EF4-FFF2-40B4-BE49-F238E27FC236}">
                          <a16:creationId xmlns:a16="http://schemas.microsoft.com/office/drawing/2014/main" id="{07E66A91-956D-43FF-9F23-98A910382F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73" name="Rechteck: abgerundete Ecken 472">
                      <a:extLst>
                        <a:ext uri="{FF2B5EF4-FFF2-40B4-BE49-F238E27FC236}">
                          <a16:creationId xmlns:a16="http://schemas.microsoft.com/office/drawing/2014/main" id="{C8D5E3AA-AFB8-492D-A6DC-88B54C19C1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74" name="Rechteck: abgerundete Ecken 473">
                      <a:extLst>
                        <a:ext uri="{FF2B5EF4-FFF2-40B4-BE49-F238E27FC236}">
                          <a16:creationId xmlns:a16="http://schemas.microsoft.com/office/drawing/2014/main" id="{A98AA5AB-98B3-420B-B7D8-2694DF810C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75" name="Rechteck: abgerundete Ecken 474">
                      <a:extLst>
                        <a:ext uri="{FF2B5EF4-FFF2-40B4-BE49-F238E27FC236}">
                          <a16:creationId xmlns:a16="http://schemas.microsoft.com/office/drawing/2014/main" id="{A6F1A4B7-7BE7-4B49-BFA1-3B349BFDF1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468" name="Rechteck: abgerundete Ecken 467">
                    <a:extLst>
                      <a:ext uri="{FF2B5EF4-FFF2-40B4-BE49-F238E27FC236}">
                        <a16:creationId xmlns:a16="http://schemas.microsoft.com/office/drawing/2014/main" id="{57276337-EA23-467B-A5E5-714D72609BC4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412" name="Gruppieren 411">
                  <a:extLst>
                    <a:ext uri="{FF2B5EF4-FFF2-40B4-BE49-F238E27FC236}">
                      <a16:creationId xmlns:a16="http://schemas.microsoft.com/office/drawing/2014/main" id="{9DC27313-1800-4800-9731-329F05CEA015}"/>
                    </a:ext>
                  </a:extLst>
                </p:cNvPr>
                <p:cNvGrpSpPr/>
                <p:nvPr/>
              </p:nvGrpSpPr>
              <p:grpSpPr>
                <a:xfrm>
                  <a:off x="248939" y="5499078"/>
                  <a:ext cx="1487999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456" name="Gruppieren 455">
                    <a:extLst>
                      <a:ext uri="{FF2B5EF4-FFF2-40B4-BE49-F238E27FC236}">
                        <a16:creationId xmlns:a16="http://schemas.microsoft.com/office/drawing/2014/main" id="{513812EC-0C91-4A69-9E79-A6888A2846D5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458" name="Rechteck: abgerundete Ecken 457">
                      <a:extLst>
                        <a:ext uri="{FF2B5EF4-FFF2-40B4-BE49-F238E27FC236}">
                          <a16:creationId xmlns:a16="http://schemas.microsoft.com/office/drawing/2014/main" id="{4AE02EC8-5141-4ED7-95C8-E1DA0A627A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9" name="Rechteck: abgerundete Ecken 458">
                      <a:extLst>
                        <a:ext uri="{FF2B5EF4-FFF2-40B4-BE49-F238E27FC236}">
                          <a16:creationId xmlns:a16="http://schemas.microsoft.com/office/drawing/2014/main" id="{E3BBEC73-F4F9-40FF-ADEF-7EF5EEBB8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0" name="Rechteck: abgerundete Ecken 459">
                      <a:extLst>
                        <a:ext uri="{FF2B5EF4-FFF2-40B4-BE49-F238E27FC236}">
                          <a16:creationId xmlns:a16="http://schemas.microsoft.com/office/drawing/2014/main" id="{6A208343-AC73-4DD2-BC4B-DB74AC2A61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1" name="Rechteck: abgerundete Ecken 460">
                      <a:extLst>
                        <a:ext uri="{FF2B5EF4-FFF2-40B4-BE49-F238E27FC236}">
                          <a16:creationId xmlns:a16="http://schemas.microsoft.com/office/drawing/2014/main" id="{54F3A59D-2D8F-4581-B1CD-F46C7012DB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2" name="Rechteck: abgerundete Ecken 461">
                      <a:extLst>
                        <a:ext uri="{FF2B5EF4-FFF2-40B4-BE49-F238E27FC236}">
                          <a16:creationId xmlns:a16="http://schemas.microsoft.com/office/drawing/2014/main" id="{D9748D23-8872-4F1F-BA11-FCFAF6883C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3" name="Rechteck: abgerundete Ecken 462">
                      <a:extLst>
                        <a:ext uri="{FF2B5EF4-FFF2-40B4-BE49-F238E27FC236}">
                          <a16:creationId xmlns:a16="http://schemas.microsoft.com/office/drawing/2014/main" id="{C2C3F1A6-EFB8-4A99-B417-FA4117DD09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4" name="Rechteck: abgerundete Ecken 463">
                      <a:extLst>
                        <a:ext uri="{FF2B5EF4-FFF2-40B4-BE49-F238E27FC236}">
                          <a16:creationId xmlns:a16="http://schemas.microsoft.com/office/drawing/2014/main" id="{69BFE067-B982-4C4A-9DC4-B6E44A7EB4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5" name="Rechteck: abgerundete Ecken 464">
                      <a:extLst>
                        <a:ext uri="{FF2B5EF4-FFF2-40B4-BE49-F238E27FC236}">
                          <a16:creationId xmlns:a16="http://schemas.microsoft.com/office/drawing/2014/main" id="{49277C36-1BE8-49F5-A31D-63165ABED6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6" name="Rechteck: abgerundete Ecken 465">
                      <a:extLst>
                        <a:ext uri="{FF2B5EF4-FFF2-40B4-BE49-F238E27FC236}">
                          <a16:creationId xmlns:a16="http://schemas.microsoft.com/office/drawing/2014/main" id="{DA8A4511-99A1-49AE-838E-1AC768A066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457" name="Rechteck: abgerundete Ecken 456">
                    <a:extLst>
                      <a:ext uri="{FF2B5EF4-FFF2-40B4-BE49-F238E27FC236}">
                        <a16:creationId xmlns:a16="http://schemas.microsoft.com/office/drawing/2014/main" id="{C424FDEC-2D3D-4DBD-B7A8-AA9270690D57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413" name="Gruppieren 412">
                  <a:extLst>
                    <a:ext uri="{FF2B5EF4-FFF2-40B4-BE49-F238E27FC236}">
                      <a16:creationId xmlns:a16="http://schemas.microsoft.com/office/drawing/2014/main" id="{62439A50-F2FA-43F5-A20A-FC31CAE8C31A}"/>
                    </a:ext>
                  </a:extLst>
                </p:cNvPr>
                <p:cNvGrpSpPr/>
                <p:nvPr/>
              </p:nvGrpSpPr>
              <p:grpSpPr>
                <a:xfrm>
                  <a:off x="248759" y="5679133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445" name="Gruppieren 444">
                    <a:extLst>
                      <a:ext uri="{FF2B5EF4-FFF2-40B4-BE49-F238E27FC236}">
                        <a16:creationId xmlns:a16="http://schemas.microsoft.com/office/drawing/2014/main" id="{EF57E09D-6074-431B-AC84-58F21786FFC2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447" name="Rechteck: abgerundete Ecken 446">
                      <a:extLst>
                        <a:ext uri="{FF2B5EF4-FFF2-40B4-BE49-F238E27FC236}">
                          <a16:creationId xmlns:a16="http://schemas.microsoft.com/office/drawing/2014/main" id="{F7BDBCBF-A125-4DD3-9A3A-272354DEB1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8" name="Rechteck: abgerundete Ecken 447">
                      <a:extLst>
                        <a:ext uri="{FF2B5EF4-FFF2-40B4-BE49-F238E27FC236}">
                          <a16:creationId xmlns:a16="http://schemas.microsoft.com/office/drawing/2014/main" id="{67604255-01BA-4EF9-89AF-FE7F99494A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9" name="Rechteck: abgerundete Ecken 448">
                      <a:extLst>
                        <a:ext uri="{FF2B5EF4-FFF2-40B4-BE49-F238E27FC236}">
                          <a16:creationId xmlns:a16="http://schemas.microsoft.com/office/drawing/2014/main" id="{9308942F-E470-4234-AE07-D7407008F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0" name="Rechteck: abgerundete Ecken 449">
                      <a:extLst>
                        <a:ext uri="{FF2B5EF4-FFF2-40B4-BE49-F238E27FC236}">
                          <a16:creationId xmlns:a16="http://schemas.microsoft.com/office/drawing/2014/main" id="{D87B424A-001B-4862-801A-96E667318F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1" name="Rechteck: abgerundete Ecken 450">
                      <a:extLst>
                        <a:ext uri="{FF2B5EF4-FFF2-40B4-BE49-F238E27FC236}">
                          <a16:creationId xmlns:a16="http://schemas.microsoft.com/office/drawing/2014/main" id="{940ED8F0-D04A-4DBA-90F0-2DC1941E5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2" name="Rechteck: abgerundete Ecken 451">
                      <a:extLst>
                        <a:ext uri="{FF2B5EF4-FFF2-40B4-BE49-F238E27FC236}">
                          <a16:creationId xmlns:a16="http://schemas.microsoft.com/office/drawing/2014/main" id="{B31ABD86-84B9-449D-878E-53215581B0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3" name="Rechteck: abgerundete Ecken 452">
                      <a:extLst>
                        <a:ext uri="{FF2B5EF4-FFF2-40B4-BE49-F238E27FC236}">
                          <a16:creationId xmlns:a16="http://schemas.microsoft.com/office/drawing/2014/main" id="{179BF569-3FF2-481A-9767-26511CDF5A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4" name="Rechteck: abgerundete Ecken 453">
                      <a:extLst>
                        <a:ext uri="{FF2B5EF4-FFF2-40B4-BE49-F238E27FC236}">
                          <a16:creationId xmlns:a16="http://schemas.microsoft.com/office/drawing/2014/main" id="{80D22829-38C5-48D4-B593-0F3C74DBAE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5" name="Rechteck: abgerundete Ecken 454">
                      <a:extLst>
                        <a:ext uri="{FF2B5EF4-FFF2-40B4-BE49-F238E27FC236}">
                          <a16:creationId xmlns:a16="http://schemas.microsoft.com/office/drawing/2014/main" id="{EA423AA9-DCC7-4CB4-B160-646B7D891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446" name="Rechteck: abgerundete Ecken 445">
                    <a:extLst>
                      <a:ext uri="{FF2B5EF4-FFF2-40B4-BE49-F238E27FC236}">
                        <a16:creationId xmlns:a16="http://schemas.microsoft.com/office/drawing/2014/main" id="{7D80A78C-6245-4516-9D73-86FF78A1C7E3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414" name="Rechteck: abgerundete Ecken 413">
                  <a:extLst>
                    <a:ext uri="{FF2B5EF4-FFF2-40B4-BE49-F238E27FC236}">
                      <a16:creationId xmlns:a16="http://schemas.microsoft.com/office/drawing/2014/main" id="{49B9924E-C5D7-475C-908E-5DE705574743}"/>
                    </a:ext>
                  </a:extLst>
                </p:cNvPr>
                <p:cNvSpPr/>
                <p:nvPr/>
              </p:nvSpPr>
              <p:spPr>
                <a:xfrm>
                  <a:off x="248121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1</a:t>
                  </a:r>
                </a:p>
              </p:txBody>
            </p:sp>
            <p:sp>
              <p:nvSpPr>
                <p:cNvPr id="415" name="Rechteck: abgerundete Ecken 414">
                  <a:extLst>
                    <a:ext uri="{FF2B5EF4-FFF2-40B4-BE49-F238E27FC236}">
                      <a16:creationId xmlns:a16="http://schemas.microsoft.com/office/drawing/2014/main" id="{8557E988-F4F2-4D63-B36A-799CAFF0474E}"/>
                    </a:ext>
                  </a:extLst>
                </p:cNvPr>
                <p:cNvSpPr/>
                <p:nvPr/>
              </p:nvSpPr>
              <p:spPr>
                <a:xfrm>
                  <a:off x="398790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2</a:t>
                  </a:r>
                </a:p>
              </p:txBody>
            </p:sp>
            <p:sp>
              <p:nvSpPr>
                <p:cNvPr id="416" name="Rechteck: abgerundete Ecken 415">
                  <a:extLst>
                    <a:ext uri="{FF2B5EF4-FFF2-40B4-BE49-F238E27FC236}">
                      <a16:creationId xmlns:a16="http://schemas.microsoft.com/office/drawing/2014/main" id="{1263D477-DB3A-446A-BEA1-5B0CB8405527}"/>
                    </a:ext>
                  </a:extLst>
                </p:cNvPr>
                <p:cNvSpPr/>
                <p:nvPr/>
              </p:nvSpPr>
              <p:spPr>
                <a:xfrm>
                  <a:off x="549875" y="6032008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3</a:t>
                  </a:r>
                </a:p>
              </p:txBody>
            </p:sp>
            <p:sp>
              <p:nvSpPr>
                <p:cNvPr id="417" name="Rechteck: abgerundete Ecken 416">
                  <a:extLst>
                    <a:ext uri="{FF2B5EF4-FFF2-40B4-BE49-F238E27FC236}">
                      <a16:creationId xmlns:a16="http://schemas.microsoft.com/office/drawing/2014/main" id="{CCC3CECB-E3B3-4868-818F-86C582ACE9F1}"/>
                    </a:ext>
                  </a:extLst>
                </p:cNvPr>
                <p:cNvSpPr/>
                <p:nvPr/>
              </p:nvSpPr>
              <p:spPr>
                <a:xfrm>
                  <a:off x="699615" y="603248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4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418" name="Rechteck: abgerundete Ecken 417">
                  <a:extLst>
                    <a:ext uri="{FF2B5EF4-FFF2-40B4-BE49-F238E27FC236}">
                      <a16:creationId xmlns:a16="http://schemas.microsoft.com/office/drawing/2014/main" id="{79DD0293-126B-4513-AA00-9AD4CDB76C8C}"/>
                    </a:ext>
                  </a:extLst>
                </p:cNvPr>
                <p:cNvSpPr/>
                <p:nvPr/>
              </p:nvSpPr>
              <p:spPr>
                <a:xfrm>
                  <a:off x="850804" y="6032487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5</a:t>
                  </a:r>
                </a:p>
              </p:txBody>
            </p:sp>
            <p:sp>
              <p:nvSpPr>
                <p:cNvPr id="419" name="Rechteck: abgerundete Ecken 418">
                  <a:extLst>
                    <a:ext uri="{FF2B5EF4-FFF2-40B4-BE49-F238E27FC236}">
                      <a16:creationId xmlns:a16="http://schemas.microsoft.com/office/drawing/2014/main" id="{74BD146C-5EA4-4281-B5E9-B7D376AA5115}"/>
                    </a:ext>
                  </a:extLst>
                </p:cNvPr>
                <p:cNvSpPr/>
                <p:nvPr/>
              </p:nvSpPr>
              <p:spPr>
                <a:xfrm>
                  <a:off x="1000504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6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420" name="Rechteck: abgerundete Ecken 419">
                  <a:extLst>
                    <a:ext uri="{FF2B5EF4-FFF2-40B4-BE49-F238E27FC236}">
                      <a16:creationId xmlns:a16="http://schemas.microsoft.com/office/drawing/2014/main" id="{1116B0F3-3814-4FFC-A373-874456C09B16}"/>
                    </a:ext>
                  </a:extLst>
                </p:cNvPr>
                <p:cNvSpPr/>
                <p:nvPr/>
              </p:nvSpPr>
              <p:spPr>
                <a:xfrm>
                  <a:off x="1150648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7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421" name="Rechteck: abgerundete Ecken 420">
                  <a:extLst>
                    <a:ext uri="{FF2B5EF4-FFF2-40B4-BE49-F238E27FC236}">
                      <a16:creationId xmlns:a16="http://schemas.microsoft.com/office/drawing/2014/main" id="{FC066A0C-7FF2-4316-BBD5-0652990BF3AF}"/>
                    </a:ext>
                  </a:extLst>
                </p:cNvPr>
                <p:cNvSpPr/>
                <p:nvPr/>
              </p:nvSpPr>
              <p:spPr>
                <a:xfrm>
                  <a:off x="1300120" y="6032007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8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422" name="Gruppieren 421">
                  <a:extLst>
                    <a:ext uri="{FF2B5EF4-FFF2-40B4-BE49-F238E27FC236}">
                      <a16:creationId xmlns:a16="http://schemas.microsoft.com/office/drawing/2014/main" id="{B381F6F7-2FE7-4075-A03A-4516BA1CB013}"/>
                    </a:ext>
                  </a:extLst>
                </p:cNvPr>
                <p:cNvGrpSpPr/>
                <p:nvPr/>
              </p:nvGrpSpPr>
              <p:grpSpPr>
                <a:xfrm>
                  <a:off x="247477" y="5855464"/>
                  <a:ext cx="1338169" cy="124809"/>
                  <a:chOff x="1638923" y="4148261"/>
                  <a:chExt cx="7289665" cy="679894"/>
                </a:xfrm>
                <a:solidFill>
                  <a:srgbClr val="6780A2"/>
                </a:solidFill>
              </p:grpSpPr>
              <p:sp>
                <p:nvSpPr>
                  <p:cNvPr id="436" name="Rechteck: abgerundete Ecken 435">
                    <a:extLst>
                      <a:ext uri="{FF2B5EF4-FFF2-40B4-BE49-F238E27FC236}">
                        <a16:creationId xmlns:a16="http://schemas.microsoft.com/office/drawing/2014/main" id="{C4F69D81-9880-43AC-8C04-1895DDCF1C8F}"/>
                      </a:ext>
                    </a:extLst>
                  </p:cNvPr>
                  <p:cNvSpPr/>
                  <p:nvPr/>
                </p:nvSpPr>
                <p:spPr>
                  <a:xfrm>
                    <a:off x="1638923" y="414828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1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7" name="Rechteck: abgerundete Ecken 436">
                    <a:extLst>
                      <a:ext uri="{FF2B5EF4-FFF2-40B4-BE49-F238E27FC236}">
                        <a16:creationId xmlns:a16="http://schemas.microsoft.com/office/drawing/2014/main" id="{FC563DAD-366F-4092-A3BA-7D4891C1CE0C}"/>
                      </a:ext>
                    </a:extLst>
                  </p:cNvPr>
                  <p:cNvSpPr/>
                  <p:nvPr/>
                </p:nvSpPr>
                <p:spPr>
                  <a:xfrm>
                    <a:off x="2459693" y="414828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2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8" name="Rechteck: abgerundete Ecken 437">
                    <a:extLst>
                      <a:ext uri="{FF2B5EF4-FFF2-40B4-BE49-F238E27FC236}">
                        <a16:creationId xmlns:a16="http://schemas.microsoft.com/office/drawing/2014/main" id="{86C27A81-3720-4552-81A3-1B278A070DE7}"/>
                      </a:ext>
                    </a:extLst>
                  </p:cNvPr>
                  <p:cNvSpPr/>
                  <p:nvPr/>
                </p:nvSpPr>
                <p:spPr>
                  <a:xfrm>
                    <a:off x="3282727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3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9" name="Rechteck: abgerundete Ecken 438">
                    <a:extLst>
                      <a:ext uri="{FF2B5EF4-FFF2-40B4-BE49-F238E27FC236}">
                        <a16:creationId xmlns:a16="http://schemas.microsoft.com/office/drawing/2014/main" id="{A7652D67-19BF-46D3-8426-B990D07EB2BC}"/>
                      </a:ext>
                    </a:extLst>
                  </p:cNvPr>
                  <p:cNvSpPr/>
                  <p:nvPr/>
                </p:nvSpPr>
                <p:spPr>
                  <a:xfrm>
                    <a:off x="4098436" y="4150880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4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40" name="Rechteck: abgerundete Ecken 439">
                    <a:extLst>
                      <a:ext uri="{FF2B5EF4-FFF2-40B4-BE49-F238E27FC236}">
                        <a16:creationId xmlns:a16="http://schemas.microsoft.com/office/drawing/2014/main" id="{B2E86D56-E537-4F8A-B80E-5E1456C81529}"/>
                      </a:ext>
                    </a:extLst>
                  </p:cNvPr>
                  <p:cNvSpPr/>
                  <p:nvPr/>
                </p:nvSpPr>
                <p:spPr>
                  <a:xfrm>
                    <a:off x="4922031" y="4150875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5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41" name="Rechteck: abgerundete Ecken 440">
                    <a:extLst>
                      <a:ext uri="{FF2B5EF4-FFF2-40B4-BE49-F238E27FC236}">
                        <a16:creationId xmlns:a16="http://schemas.microsoft.com/office/drawing/2014/main" id="{70376CC8-12D2-45DD-8A7C-AF0100B296ED}"/>
                      </a:ext>
                    </a:extLst>
                  </p:cNvPr>
                  <p:cNvSpPr/>
                  <p:nvPr/>
                </p:nvSpPr>
                <p:spPr>
                  <a:xfrm>
                    <a:off x="5737521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6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42" name="Rechteck: abgerundete Ecken 441">
                    <a:extLst>
                      <a:ext uri="{FF2B5EF4-FFF2-40B4-BE49-F238E27FC236}">
                        <a16:creationId xmlns:a16="http://schemas.microsoft.com/office/drawing/2014/main" id="{A4D0619C-2226-4F1B-BB39-47B1B9789FCE}"/>
                      </a:ext>
                    </a:extLst>
                  </p:cNvPr>
                  <p:cNvSpPr/>
                  <p:nvPr/>
                </p:nvSpPr>
                <p:spPr>
                  <a:xfrm>
                    <a:off x="6555433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7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43" name="Rechteck: abgerundete Ecken 442">
                    <a:extLst>
                      <a:ext uri="{FF2B5EF4-FFF2-40B4-BE49-F238E27FC236}">
                        <a16:creationId xmlns:a16="http://schemas.microsoft.com/office/drawing/2014/main" id="{2BF2FD1E-692C-4DD7-A04A-A12C5DB8F6FF}"/>
                      </a:ext>
                    </a:extLst>
                  </p:cNvPr>
                  <p:cNvSpPr/>
                  <p:nvPr/>
                </p:nvSpPr>
                <p:spPr>
                  <a:xfrm>
                    <a:off x="7369678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44" name="Rechteck: abgerundete Ecken 443">
                    <a:extLst>
                      <a:ext uri="{FF2B5EF4-FFF2-40B4-BE49-F238E27FC236}">
                        <a16:creationId xmlns:a16="http://schemas.microsoft.com/office/drawing/2014/main" id="{2D82FB64-E49F-4C44-8C43-FE64B40B5253}"/>
                      </a:ext>
                    </a:extLst>
                  </p:cNvPr>
                  <p:cNvSpPr/>
                  <p:nvPr/>
                </p:nvSpPr>
                <p:spPr>
                  <a:xfrm>
                    <a:off x="8183923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9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423" name="Rechteck: abgerundete Ecken 422">
                  <a:extLst>
                    <a:ext uri="{FF2B5EF4-FFF2-40B4-BE49-F238E27FC236}">
                      <a16:creationId xmlns:a16="http://schemas.microsoft.com/office/drawing/2014/main" id="{89275EF4-0CB4-4F58-B166-C8395867F779}"/>
                    </a:ext>
                  </a:extLst>
                </p:cNvPr>
                <p:cNvSpPr/>
                <p:nvPr/>
              </p:nvSpPr>
              <p:spPr>
                <a:xfrm>
                  <a:off x="1598777" y="5855483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424" name="Gruppieren 423">
                  <a:extLst>
                    <a:ext uri="{FF2B5EF4-FFF2-40B4-BE49-F238E27FC236}">
                      <a16:creationId xmlns:a16="http://schemas.microsoft.com/office/drawing/2014/main" id="{BEFAA405-F906-479A-A3C8-16E64FFBB31D}"/>
                    </a:ext>
                  </a:extLst>
                </p:cNvPr>
                <p:cNvGrpSpPr/>
                <p:nvPr/>
              </p:nvGrpSpPr>
              <p:grpSpPr>
                <a:xfrm>
                  <a:off x="247411" y="5149805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425" name="Gruppieren 424">
                    <a:extLst>
                      <a:ext uri="{FF2B5EF4-FFF2-40B4-BE49-F238E27FC236}">
                        <a16:creationId xmlns:a16="http://schemas.microsoft.com/office/drawing/2014/main" id="{7FD436EA-492C-4F24-BAAF-2A871EF6FC68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427" name="Rechteck: abgerundete Ecken 426">
                      <a:extLst>
                        <a:ext uri="{FF2B5EF4-FFF2-40B4-BE49-F238E27FC236}">
                          <a16:creationId xmlns:a16="http://schemas.microsoft.com/office/drawing/2014/main" id="{1163532A-F23C-44D4-8821-020B6C983D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8" name="Rechteck: abgerundete Ecken 427">
                      <a:extLst>
                        <a:ext uri="{FF2B5EF4-FFF2-40B4-BE49-F238E27FC236}">
                          <a16:creationId xmlns:a16="http://schemas.microsoft.com/office/drawing/2014/main" id="{DA673856-D079-428E-B11F-865B7D56CD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9" name="Rechteck: abgerundete Ecken 428">
                      <a:extLst>
                        <a:ext uri="{FF2B5EF4-FFF2-40B4-BE49-F238E27FC236}">
                          <a16:creationId xmlns:a16="http://schemas.microsoft.com/office/drawing/2014/main" id="{7BB19B67-5BE1-4D42-A942-A89E1ED66A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30" name="Rechteck: abgerundete Ecken 429">
                      <a:extLst>
                        <a:ext uri="{FF2B5EF4-FFF2-40B4-BE49-F238E27FC236}">
                          <a16:creationId xmlns:a16="http://schemas.microsoft.com/office/drawing/2014/main" id="{4ABD92D6-BF3E-44D2-ADC5-BDFE8ABED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31" name="Rechteck: abgerundete Ecken 430">
                      <a:extLst>
                        <a:ext uri="{FF2B5EF4-FFF2-40B4-BE49-F238E27FC236}">
                          <a16:creationId xmlns:a16="http://schemas.microsoft.com/office/drawing/2014/main" id="{C8D539AA-01B4-4C80-893E-22BDAAA537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32" name="Rechteck: abgerundete Ecken 431">
                      <a:extLst>
                        <a:ext uri="{FF2B5EF4-FFF2-40B4-BE49-F238E27FC236}">
                          <a16:creationId xmlns:a16="http://schemas.microsoft.com/office/drawing/2014/main" id="{595DF517-21E7-487F-8879-8080E12C00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33" name="Rechteck: abgerundete Ecken 432">
                      <a:extLst>
                        <a:ext uri="{FF2B5EF4-FFF2-40B4-BE49-F238E27FC236}">
                          <a16:creationId xmlns:a16="http://schemas.microsoft.com/office/drawing/2014/main" id="{A8A16529-4676-4279-98C4-D085EAFC8E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34" name="Rechteck: abgerundete Ecken 433">
                      <a:extLst>
                        <a:ext uri="{FF2B5EF4-FFF2-40B4-BE49-F238E27FC236}">
                          <a16:creationId xmlns:a16="http://schemas.microsoft.com/office/drawing/2014/main" id="{32D20A31-FF82-4E32-BD58-A6B46E85D0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35" name="Rechteck: abgerundete Ecken 434">
                      <a:extLst>
                        <a:ext uri="{FF2B5EF4-FFF2-40B4-BE49-F238E27FC236}">
                          <a16:creationId xmlns:a16="http://schemas.microsoft.com/office/drawing/2014/main" id="{1E4B9E9E-48AF-41EB-9EF4-8E7C6E89A6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426" name="Rechteck: abgerundete Ecken 425">
                    <a:extLst>
                      <a:ext uri="{FF2B5EF4-FFF2-40B4-BE49-F238E27FC236}">
                        <a16:creationId xmlns:a16="http://schemas.microsoft.com/office/drawing/2014/main" id="{E183D0F4-DEFB-4079-B1A4-10B563AA8041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</p:grpSp>
          <p:sp>
            <p:nvSpPr>
              <p:cNvPr id="407" name="Textfeld 406">
                <a:extLst>
                  <a:ext uri="{FF2B5EF4-FFF2-40B4-BE49-F238E27FC236}">
                    <a16:creationId xmlns:a16="http://schemas.microsoft.com/office/drawing/2014/main" id="{0DAD7EFE-15C1-4A88-BC81-5AA39F3DF080}"/>
                  </a:ext>
                </a:extLst>
              </p:cNvPr>
              <p:cNvSpPr txBox="1"/>
              <p:nvPr/>
            </p:nvSpPr>
            <p:spPr>
              <a:xfrm>
                <a:off x="1522648" y="511226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408" name="Textfeld 407">
                <a:extLst>
                  <a:ext uri="{FF2B5EF4-FFF2-40B4-BE49-F238E27FC236}">
                    <a16:creationId xmlns:a16="http://schemas.microsoft.com/office/drawing/2014/main" id="{9941D3A2-0C9E-49F6-9126-512729E65391}"/>
                  </a:ext>
                </a:extLst>
              </p:cNvPr>
              <p:cNvSpPr txBox="1"/>
              <p:nvPr/>
            </p:nvSpPr>
            <p:spPr>
              <a:xfrm>
                <a:off x="1524431" y="545903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409" name="Textfeld 408">
                <a:extLst>
                  <a:ext uri="{FF2B5EF4-FFF2-40B4-BE49-F238E27FC236}">
                    <a16:creationId xmlns:a16="http://schemas.microsoft.com/office/drawing/2014/main" id="{214944D7-FFB7-4DD2-8D54-42102F99738D}"/>
                  </a:ext>
                </a:extLst>
              </p:cNvPr>
              <p:cNvSpPr txBox="1"/>
              <p:nvPr/>
            </p:nvSpPr>
            <p:spPr>
              <a:xfrm>
                <a:off x="1524572" y="564070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410" name="Textfeld 409">
                <a:extLst>
                  <a:ext uri="{FF2B5EF4-FFF2-40B4-BE49-F238E27FC236}">
                    <a16:creationId xmlns:a16="http://schemas.microsoft.com/office/drawing/2014/main" id="{4A980142-7B01-4684-A9EF-234A8C25EC38}"/>
                  </a:ext>
                </a:extLst>
              </p:cNvPr>
              <p:cNvSpPr txBox="1"/>
              <p:nvPr/>
            </p:nvSpPr>
            <p:spPr>
              <a:xfrm>
                <a:off x="1525090" y="581587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</p:grpSp>
      </p:grpSp>
      <p:pic>
        <p:nvPicPr>
          <p:cNvPr id="257" name="Grafik 256">
            <a:extLst>
              <a:ext uri="{FF2B5EF4-FFF2-40B4-BE49-F238E27FC236}">
                <a16:creationId xmlns:a16="http://schemas.microsoft.com/office/drawing/2014/main" id="{6A1BDA82-21CA-4C26-A082-3F07B5012C9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sp>
        <p:nvSpPr>
          <p:cNvPr id="218" name="Textfeld 217">
            <a:extLst>
              <a:ext uri="{FF2B5EF4-FFF2-40B4-BE49-F238E27FC236}">
                <a16:creationId xmlns:a16="http://schemas.microsoft.com/office/drawing/2014/main" id="{01F1A11B-8350-49F8-9DD6-4DB92037205D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042F29A2-8277-4A15-9A2D-182C8E00928F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sp>
        <p:nvSpPr>
          <p:cNvPr id="220" name="Textfeld 219">
            <a:extLst>
              <a:ext uri="{FF2B5EF4-FFF2-40B4-BE49-F238E27FC236}">
                <a16:creationId xmlns:a16="http://schemas.microsoft.com/office/drawing/2014/main" id="{0C087FBD-455E-4290-8117-8871329C8E2B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221" name="Gruppieren 220">
            <a:extLst>
              <a:ext uri="{FF2B5EF4-FFF2-40B4-BE49-F238E27FC236}">
                <a16:creationId xmlns:a16="http://schemas.microsoft.com/office/drawing/2014/main" id="{D6F3FC94-8E13-4CEB-9FEF-554E05D32800}"/>
              </a:ext>
            </a:extLst>
          </p:cNvPr>
          <p:cNvGrpSpPr/>
          <p:nvPr/>
        </p:nvGrpSpPr>
        <p:grpSpPr>
          <a:xfrm>
            <a:off x="254446" y="4199150"/>
            <a:ext cx="1627909" cy="246711"/>
            <a:chOff x="254446" y="4492757"/>
            <a:chExt cx="1627909" cy="246711"/>
          </a:xfrm>
        </p:grpSpPr>
        <p:grpSp>
          <p:nvGrpSpPr>
            <p:cNvPr id="222" name="Gruppieren 221">
              <a:extLst>
                <a:ext uri="{FF2B5EF4-FFF2-40B4-BE49-F238E27FC236}">
                  <a16:creationId xmlns:a16="http://schemas.microsoft.com/office/drawing/2014/main" id="{040E0919-FBD6-42C8-A827-B59B1A59A4A7}"/>
                </a:ext>
              </a:extLst>
            </p:cNvPr>
            <p:cNvGrpSpPr/>
            <p:nvPr/>
          </p:nvGrpSpPr>
          <p:grpSpPr>
            <a:xfrm>
              <a:off x="254446" y="4508145"/>
              <a:ext cx="1627909" cy="231323"/>
              <a:chOff x="254446" y="4508145"/>
              <a:chExt cx="1627909" cy="231323"/>
            </a:xfrm>
          </p:grpSpPr>
          <p:pic>
            <p:nvPicPr>
              <p:cNvPr id="224" name="Grafik 223">
                <a:extLst>
                  <a:ext uri="{FF2B5EF4-FFF2-40B4-BE49-F238E27FC236}">
                    <a16:creationId xmlns:a16="http://schemas.microsoft.com/office/drawing/2014/main" id="{4C3CD138-5486-4F99-A7D6-EC4C024C2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274" y="4508145"/>
                <a:ext cx="230081" cy="230081"/>
              </a:xfrm>
              <a:prstGeom prst="rect">
                <a:avLst/>
              </a:prstGeom>
            </p:spPr>
          </p:pic>
          <p:pic>
            <p:nvPicPr>
              <p:cNvPr id="225" name="Grafik 224">
                <a:extLst>
                  <a:ext uri="{FF2B5EF4-FFF2-40B4-BE49-F238E27FC236}">
                    <a16:creationId xmlns:a16="http://schemas.microsoft.com/office/drawing/2014/main" id="{9EF2EFEC-0F90-42E9-96F3-14C1A99A8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46" y="4509387"/>
                <a:ext cx="230081" cy="230081"/>
              </a:xfrm>
              <a:prstGeom prst="rect">
                <a:avLst/>
              </a:prstGeom>
            </p:spPr>
          </p:pic>
          <p:cxnSp>
            <p:nvCxnSpPr>
              <p:cNvPr id="226" name="Gerader Verbinder 225">
                <a:extLst>
                  <a:ext uri="{FF2B5EF4-FFF2-40B4-BE49-F238E27FC236}">
                    <a16:creationId xmlns:a16="http://schemas.microsoft.com/office/drawing/2014/main" id="{D4579FD9-3D53-46D5-8B29-F740BA2F1C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90" y="4606429"/>
                <a:ext cx="13154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3" name="Flussdiagramm: Verbinder 222">
              <a:extLst>
                <a:ext uri="{FF2B5EF4-FFF2-40B4-BE49-F238E27FC236}">
                  <a16:creationId xmlns:a16="http://schemas.microsoft.com/office/drawing/2014/main" id="{2CA789F8-E0F2-4828-8946-C7AF360DC01F}"/>
                </a:ext>
              </a:extLst>
            </p:cNvPr>
            <p:cNvSpPr/>
            <p:nvPr/>
          </p:nvSpPr>
          <p:spPr>
            <a:xfrm>
              <a:off x="520847" y="4492757"/>
              <a:ext cx="232667" cy="230911"/>
            </a:xfrm>
            <a:prstGeom prst="flowChartConnector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227" name="Textfeld 226">
            <a:extLst>
              <a:ext uri="{FF2B5EF4-FFF2-40B4-BE49-F238E27FC236}">
                <a16:creationId xmlns:a16="http://schemas.microsoft.com/office/drawing/2014/main" id="{6E9921F6-045E-4C58-9D4C-48760F4C4BEC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228" name="Rechteck: abgerundete Ecken 227">
            <a:extLst>
              <a:ext uri="{FF2B5EF4-FFF2-40B4-BE49-F238E27FC236}">
                <a16:creationId xmlns:a16="http://schemas.microsoft.com/office/drawing/2014/main" id="{AB5B6069-23CC-4116-8277-C991F27D01EF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229" name="Rechteck: abgerundete Ecken 228">
            <a:extLst>
              <a:ext uri="{FF2B5EF4-FFF2-40B4-BE49-F238E27FC236}">
                <a16:creationId xmlns:a16="http://schemas.microsoft.com/office/drawing/2014/main" id="{F3A08898-C8BB-48F4-A926-07595C093833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230" name="Gruppieren 229">
            <a:extLst>
              <a:ext uri="{FF2B5EF4-FFF2-40B4-BE49-F238E27FC236}">
                <a16:creationId xmlns:a16="http://schemas.microsoft.com/office/drawing/2014/main" id="{417F7511-14EA-483A-AD53-3241E20B6FC8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231" name="Rechteck: abgerundete Ecken 230">
              <a:extLst>
                <a:ext uri="{FF2B5EF4-FFF2-40B4-BE49-F238E27FC236}">
                  <a16:creationId xmlns:a16="http://schemas.microsoft.com/office/drawing/2014/main" id="{130CE593-BF67-4C21-84B1-4E94327EA740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32" name="Kreuz 231">
              <a:extLst>
                <a:ext uri="{FF2B5EF4-FFF2-40B4-BE49-F238E27FC236}">
                  <a16:creationId xmlns:a16="http://schemas.microsoft.com/office/drawing/2014/main" id="{234C775C-D7F2-4B01-A6D9-E215CD80DF2D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3" name="Gruppieren 232">
            <a:extLst>
              <a:ext uri="{FF2B5EF4-FFF2-40B4-BE49-F238E27FC236}">
                <a16:creationId xmlns:a16="http://schemas.microsoft.com/office/drawing/2014/main" id="{D7FCA2B8-74E8-42D2-917E-DD833C2A019B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234" name="Rechteck: abgerundete Ecken 233">
              <a:extLst>
                <a:ext uri="{FF2B5EF4-FFF2-40B4-BE49-F238E27FC236}">
                  <a16:creationId xmlns:a16="http://schemas.microsoft.com/office/drawing/2014/main" id="{451F9A7F-DAB5-42F3-96DA-6518CC526F82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235" name="Grafik 234">
              <a:extLst>
                <a:ext uri="{FF2B5EF4-FFF2-40B4-BE49-F238E27FC236}">
                  <a16:creationId xmlns:a16="http://schemas.microsoft.com/office/drawing/2014/main" id="{BCC77FEC-F5D0-4C82-8CD0-959FE3B20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sp>
        <p:nvSpPr>
          <p:cNvPr id="258" name="FREEZE FAME inaktiv">
            <a:extLst>
              <a:ext uri="{FF2B5EF4-FFF2-40B4-BE49-F238E27FC236}">
                <a16:creationId xmlns:a16="http://schemas.microsoft.com/office/drawing/2014/main" id="{E46965BD-08A3-4D67-BE88-C4396937C03A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sp>
        <p:nvSpPr>
          <p:cNvPr id="259" name="FREEZE FRAME aktiv">
            <a:extLst>
              <a:ext uri="{FF2B5EF4-FFF2-40B4-BE49-F238E27FC236}">
                <a16:creationId xmlns:a16="http://schemas.microsoft.com/office/drawing/2014/main" id="{6C9BFB90-9DDB-413D-9BA9-B00B01A1E169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  <p:sp>
        <p:nvSpPr>
          <p:cNvPr id="260" name="Textfeld 259">
            <a:extLst>
              <a:ext uri="{FF2B5EF4-FFF2-40B4-BE49-F238E27FC236}">
                <a16:creationId xmlns:a16="http://schemas.microsoft.com/office/drawing/2014/main" id="{7C19E3C4-00B0-4289-9042-B4634E49F7EE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B2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51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pic>
        <p:nvPicPr>
          <p:cNvPr id="261" name="Grafik 260">
            <a:extLst>
              <a:ext uri="{FF2B5EF4-FFF2-40B4-BE49-F238E27FC236}">
                <a16:creationId xmlns:a16="http://schemas.microsoft.com/office/drawing/2014/main" id="{DB39EDC0-BDC7-4A27-A5A3-3DA26981EE4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62" name="CONFIRM">
            <a:extLst>
              <a:ext uri="{FF2B5EF4-FFF2-40B4-BE49-F238E27FC236}">
                <a16:creationId xmlns:a16="http://schemas.microsoft.com/office/drawing/2014/main" id="{8013E87D-F4C6-4D33-BA6D-D9B577FA2259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263" name="Rechteck: abgerundete Ecken 262">
              <a:extLst>
                <a:ext uri="{FF2B5EF4-FFF2-40B4-BE49-F238E27FC236}">
                  <a16:creationId xmlns:a16="http://schemas.microsoft.com/office/drawing/2014/main" id="{40AD2BA0-BB08-4FDD-A084-3AA45BC9AC36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264" name="Grafik 263">
              <a:extLst>
                <a:ext uri="{FF2B5EF4-FFF2-40B4-BE49-F238E27FC236}">
                  <a16:creationId xmlns:a16="http://schemas.microsoft.com/office/drawing/2014/main" id="{C362D31C-0BB9-4241-86B9-B9D695F7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grpSp>
        <p:nvGrpSpPr>
          <p:cNvPr id="265" name="DELETE">
            <a:extLst>
              <a:ext uri="{FF2B5EF4-FFF2-40B4-BE49-F238E27FC236}">
                <a16:creationId xmlns:a16="http://schemas.microsoft.com/office/drawing/2014/main" id="{A3FA9DEE-2CF3-4F74-ABDA-A8A5BE13CD78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266" name="Rechteck: abgerundete Ecken 265">
              <a:extLst>
                <a:ext uri="{FF2B5EF4-FFF2-40B4-BE49-F238E27FC236}">
                  <a16:creationId xmlns:a16="http://schemas.microsoft.com/office/drawing/2014/main" id="{1D2FA2E3-7977-49BB-9894-790667B5EC9E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267" name="Grafik 266">
              <a:extLst>
                <a:ext uri="{FF2B5EF4-FFF2-40B4-BE49-F238E27FC236}">
                  <a16:creationId xmlns:a16="http://schemas.microsoft.com/office/drawing/2014/main" id="{1863F7B6-7080-4151-ACD6-299FFC46D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268" name="Gruppieren 267">
            <a:extLst>
              <a:ext uri="{FF2B5EF4-FFF2-40B4-BE49-F238E27FC236}">
                <a16:creationId xmlns:a16="http://schemas.microsoft.com/office/drawing/2014/main" id="{AF6A84B4-96DD-4B8C-962B-C3AB5DCC1FBD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269" name="Gruppieren 268">
              <a:extLst>
                <a:ext uri="{FF2B5EF4-FFF2-40B4-BE49-F238E27FC236}">
                  <a16:creationId xmlns:a16="http://schemas.microsoft.com/office/drawing/2014/main" id="{F1684728-C68A-409E-8457-022AF8338F62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272" name="Rechteck: abgerundete Ecken 271">
                <a:extLst>
                  <a:ext uri="{FF2B5EF4-FFF2-40B4-BE49-F238E27FC236}">
                    <a16:creationId xmlns:a16="http://schemas.microsoft.com/office/drawing/2014/main" id="{BF70F716-44B7-4F79-8BC8-31EA3313C942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Textfeld 272">
                <a:extLst>
                  <a:ext uri="{FF2B5EF4-FFF2-40B4-BE49-F238E27FC236}">
                    <a16:creationId xmlns:a16="http://schemas.microsoft.com/office/drawing/2014/main" id="{2EDD948F-BF61-4CDE-BF53-E5D55D21D99C}"/>
                  </a:ext>
                </a:extLst>
              </p:cNvPr>
              <p:cNvSpPr txBox="1"/>
              <p:nvPr/>
            </p:nvSpPr>
            <p:spPr>
              <a:xfrm>
                <a:off x="4708140" y="2574784"/>
                <a:ext cx="2830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?</a:t>
                </a:r>
              </a:p>
            </p:txBody>
          </p:sp>
          <p:pic>
            <p:nvPicPr>
              <p:cNvPr id="274" name="Grafik 273">
                <a:extLst>
                  <a:ext uri="{FF2B5EF4-FFF2-40B4-BE49-F238E27FC236}">
                    <a16:creationId xmlns:a16="http://schemas.microsoft.com/office/drawing/2014/main" id="{8F8EC858-5B6D-4706-97CB-8A31C5FAC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270" name="Flussdiagramm: Alternativer Prozess 269">
              <a:hlinkClick r:id="rId37" action="ppaction://hlinksldjump"/>
              <a:extLst>
                <a:ext uri="{FF2B5EF4-FFF2-40B4-BE49-F238E27FC236}">
                  <a16:creationId xmlns:a16="http://schemas.microsoft.com/office/drawing/2014/main" id="{E2AC13F1-3AA4-4AF7-AA04-5327B1D47F60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271" name="Flussdiagramm: Alternativer Prozess 270">
              <a:hlinkClick r:id="rId38" action="ppaction://hlinksldjump"/>
              <a:extLst>
                <a:ext uri="{FF2B5EF4-FFF2-40B4-BE49-F238E27FC236}">
                  <a16:creationId xmlns:a16="http://schemas.microsoft.com/office/drawing/2014/main" id="{53242C91-6076-4BCE-B748-197CBA7C9221}"/>
                </a:ext>
              </a:extLst>
            </p:cNvPr>
            <p:cNvSpPr/>
            <p:nvPr/>
          </p:nvSpPr>
          <p:spPr>
            <a:xfrm>
              <a:off x="4754757" y="3584697"/>
              <a:ext cx="2741196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Seating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Map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Konfig</a:t>
              </a:r>
              <a:r>
                <a:rPr lang="de-DE" sz="12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275" name="CANCEL">
            <a:extLst>
              <a:ext uri="{FF2B5EF4-FFF2-40B4-BE49-F238E27FC236}">
                <a16:creationId xmlns:a16="http://schemas.microsoft.com/office/drawing/2014/main" id="{CB1A574D-9A81-4EC9-A6D0-CA54F35BDA17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280" name="Gruppieren 279">
            <a:extLst>
              <a:ext uri="{FF2B5EF4-FFF2-40B4-BE49-F238E27FC236}">
                <a16:creationId xmlns:a16="http://schemas.microsoft.com/office/drawing/2014/main" id="{8F3443B5-A279-4182-B56E-BCB6F728BC9F}"/>
              </a:ext>
            </a:extLst>
          </p:cNvPr>
          <p:cNvGrpSpPr/>
          <p:nvPr/>
        </p:nvGrpSpPr>
        <p:grpSpPr>
          <a:xfrm>
            <a:off x="1861210" y="2518370"/>
            <a:ext cx="388617" cy="528703"/>
            <a:chOff x="1850194" y="2518370"/>
            <a:chExt cx="388617" cy="528703"/>
          </a:xfrm>
        </p:grpSpPr>
        <p:grpSp>
          <p:nvGrpSpPr>
            <p:cNvPr id="281" name="Gruppieren 280">
              <a:extLst>
                <a:ext uri="{FF2B5EF4-FFF2-40B4-BE49-F238E27FC236}">
                  <a16:creationId xmlns:a16="http://schemas.microsoft.com/office/drawing/2014/main" id="{F0896AEA-A7E6-4739-BAA1-9869E5981661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292" name="Freihandform 173">
                <a:extLst>
                  <a:ext uri="{FF2B5EF4-FFF2-40B4-BE49-F238E27FC236}">
                    <a16:creationId xmlns:a16="http://schemas.microsoft.com/office/drawing/2014/main" id="{97039C7F-468D-4748-9B12-6EA3EB91A1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3" name="Freihandform 174">
                <a:extLst>
                  <a:ext uri="{FF2B5EF4-FFF2-40B4-BE49-F238E27FC236}">
                    <a16:creationId xmlns:a16="http://schemas.microsoft.com/office/drawing/2014/main" id="{3D693E16-0104-4299-A080-0F83F7E127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88" name="Textfeld 287">
              <a:extLst>
                <a:ext uri="{FF2B5EF4-FFF2-40B4-BE49-F238E27FC236}">
                  <a16:creationId xmlns:a16="http://schemas.microsoft.com/office/drawing/2014/main" id="{F7BA14DC-9010-400A-9921-3DCC6B6AA3BD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91" name="Textfeld 290">
              <a:extLst>
                <a:ext uri="{FF2B5EF4-FFF2-40B4-BE49-F238E27FC236}">
                  <a16:creationId xmlns:a16="http://schemas.microsoft.com/office/drawing/2014/main" id="{57F1F757-D57E-4AE1-A2B1-8F736B1FA85C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13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8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9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5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5"/>
                  </p:tgtEl>
                </p:cond>
              </p:nextCondLst>
            </p:seq>
          </p:childTnLst>
        </p:cTn>
      </p:par>
    </p:tnLst>
    <p:bldLst>
      <p:bldP spid="259" grpId="0" animBg="1"/>
      <p:bldP spid="259" grpId="1" animBg="1"/>
      <p:bldP spid="275" grpId="0" animBg="1"/>
      <p:bldP spid="275" grpI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Mann, haltend, Licht, Wasser enthält.&#10;&#10;Automatisch generierte Beschreibung">
            <a:extLst>
              <a:ext uri="{FF2B5EF4-FFF2-40B4-BE49-F238E27FC236}">
                <a16:creationId xmlns:a16="http://schemas.microsoft.com/office/drawing/2014/main" id="{84ED3C02-1101-4F1C-9F0B-8499CF9C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9" y="-8840"/>
            <a:ext cx="9129668" cy="6858000"/>
          </a:xfrm>
          <a:prstGeom prst="rect">
            <a:avLst/>
          </a:prstGeom>
        </p:spPr>
      </p:pic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64C6586A-D327-4FB4-87AA-BC6B20E94E81}"/>
              </a:ext>
            </a:extLst>
          </p:cNvPr>
          <p:cNvGrpSpPr/>
          <p:nvPr/>
        </p:nvGrpSpPr>
        <p:grpSpPr>
          <a:xfrm>
            <a:off x="1925149" y="8315"/>
            <a:ext cx="2444292" cy="6675951"/>
            <a:chOff x="1925149" y="8315"/>
            <a:chExt cx="2444292" cy="6675951"/>
          </a:xfrm>
        </p:grpSpPr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94049CE6-5162-488C-BF2D-C3AACCD32859}"/>
                </a:ext>
              </a:extLst>
            </p:cNvPr>
            <p:cNvSpPr/>
            <p:nvPr/>
          </p:nvSpPr>
          <p:spPr>
            <a:xfrm rot="10800000">
              <a:off x="1925149" y="8315"/>
              <a:ext cx="2444292" cy="6675951"/>
            </a:xfrm>
            <a:custGeom>
              <a:avLst/>
              <a:gdLst>
                <a:gd name="connsiteX0" fmla="*/ 2444292 w 2444292"/>
                <a:gd name="connsiteY0" fmla="*/ 6675951 h 6675951"/>
                <a:gd name="connsiteX1" fmla="*/ 280069 w 2444292"/>
                <a:gd name="connsiteY1" fmla="*/ 6675951 h 6675951"/>
                <a:gd name="connsiteX2" fmla="*/ 280069 w 2444292"/>
                <a:gd name="connsiteY2" fmla="*/ 3573724 h 6675951"/>
                <a:gd name="connsiteX3" fmla="*/ 106269 w 2444292"/>
                <a:gd name="connsiteY3" fmla="*/ 3573724 h 6675951"/>
                <a:gd name="connsiteX4" fmla="*/ 1132 w 2444292"/>
                <a:gd name="connsiteY4" fmla="*/ 3468587 h 6675951"/>
                <a:gd name="connsiteX5" fmla="*/ 1132 w 2444292"/>
                <a:gd name="connsiteY5" fmla="*/ 3465776 h 6675951"/>
                <a:gd name="connsiteX6" fmla="*/ 0 w 2444292"/>
                <a:gd name="connsiteY6" fmla="*/ 3465776 h 6675951"/>
                <a:gd name="connsiteX7" fmla="*/ 0 w 2444292"/>
                <a:gd name="connsiteY7" fmla="*/ 3351477 h 6675951"/>
                <a:gd name="connsiteX8" fmla="*/ 198 w 2444292"/>
                <a:gd name="connsiteY8" fmla="*/ 3351477 h 6675951"/>
                <a:gd name="connsiteX9" fmla="*/ 198 w 2444292"/>
                <a:gd name="connsiteY9" fmla="*/ 3349917 h 6675951"/>
                <a:gd name="connsiteX10" fmla="*/ 105335 w 2444292"/>
                <a:gd name="connsiteY10" fmla="*/ 3244780 h 6675951"/>
                <a:gd name="connsiteX11" fmla="*/ 280069 w 2444292"/>
                <a:gd name="connsiteY11" fmla="*/ 3244780 h 6675951"/>
                <a:gd name="connsiteX12" fmla="*/ 280069 w 2444292"/>
                <a:gd name="connsiteY12" fmla="*/ 442473 h 6675951"/>
                <a:gd name="connsiteX13" fmla="*/ 280325 w 2444292"/>
                <a:gd name="connsiteY13" fmla="*/ 442473 h 6675951"/>
                <a:gd name="connsiteX14" fmla="*/ 280325 w 2444292"/>
                <a:gd name="connsiteY14" fmla="*/ 105137 h 6675951"/>
                <a:gd name="connsiteX15" fmla="*/ 385462 w 2444292"/>
                <a:gd name="connsiteY15" fmla="*/ 0 h 6675951"/>
                <a:gd name="connsiteX16" fmla="*/ 1270913 w 2444292"/>
                <a:gd name="connsiteY16" fmla="*/ 0 h 6675951"/>
                <a:gd name="connsiteX17" fmla="*/ 1277387 w 2444292"/>
                <a:gd name="connsiteY17" fmla="*/ 1307 h 6675951"/>
                <a:gd name="connsiteX18" fmla="*/ 2444292 w 2444292"/>
                <a:gd name="connsiteY18" fmla="*/ 1307 h 667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44292" h="6675951">
                  <a:moveTo>
                    <a:pt x="2444292" y="6675951"/>
                  </a:moveTo>
                  <a:lnTo>
                    <a:pt x="280069" y="6675951"/>
                  </a:lnTo>
                  <a:lnTo>
                    <a:pt x="280069" y="3573724"/>
                  </a:lnTo>
                  <a:lnTo>
                    <a:pt x="106269" y="3573724"/>
                  </a:lnTo>
                  <a:cubicBezTo>
                    <a:pt x="48203" y="3573724"/>
                    <a:pt x="1132" y="3526653"/>
                    <a:pt x="1132" y="3468587"/>
                  </a:cubicBezTo>
                  <a:lnTo>
                    <a:pt x="1132" y="3465776"/>
                  </a:lnTo>
                  <a:lnTo>
                    <a:pt x="0" y="3465776"/>
                  </a:lnTo>
                  <a:lnTo>
                    <a:pt x="0" y="3351477"/>
                  </a:lnTo>
                  <a:lnTo>
                    <a:pt x="198" y="3351477"/>
                  </a:lnTo>
                  <a:lnTo>
                    <a:pt x="198" y="3349917"/>
                  </a:lnTo>
                  <a:cubicBezTo>
                    <a:pt x="198" y="3291851"/>
                    <a:pt x="47269" y="3244780"/>
                    <a:pt x="105335" y="3244780"/>
                  </a:cubicBezTo>
                  <a:lnTo>
                    <a:pt x="280069" y="3244780"/>
                  </a:lnTo>
                  <a:lnTo>
                    <a:pt x="280069" y="442473"/>
                  </a:lnTo>
                  <a:lnTo>
                    <a:pt x="280325" y="442473"/>
                  </a:lnTo>
                  <a:lnTo>
                    <a:pt x="280325" y="105137"/>
                  </a:lnTo>
                  <a:cubicBezTo>
                    <a:pt x="280325" y="47071"/>
                    <a:pt x="327396" y="0"/>
                    <a:pt x="385462" y="0"/>
                  </a:cubicBezTo>
                  <a:lnTo>
                    <a:pt x="1270913" y="0"/>
                  </a:lnTo>
                  <a:lnTo>
                    <a:pt x="1277387" y="1307"/>
                  </a:lnTo>
                  <a:lnTo>
                    <a:pt x="2444292" y="130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47" name="Grafik 146">
              <a:hlinkClick r:id="rId4" action="ppaction://hlinksldjump"/>
              <a:extLst>
                <a:ext uri="{FF2B5EF4-FFF2-40B4-BE49-F238E27FC236}">
                  <a16:creationId xmlns:a16="http://schemas.microsoft.com/office/drawing/2014/main" id="{C2FDADFA-9C28-4020-9DCF-08FF3CBB0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4119973" y="3198706"/>
              <a:ext cx="173162" cy="173162"/>
            </a:xfrm>
            <a:prstGeom prst="rect">
              <a:avLst/>
            </a:prstGeom>
          </p:spPr>
        </p:pic>
        <p:sp>
          <p:nvSpPr>
            <p:cNvPr id="148" name="Textfeld 147">
              <a:extLst>
                <a:ext uri="{FF2B5EF4-FFF2-40B4-BE49-F238E27FC236}">
                  <a16:creationId xmlns:a16="http://schemas.microsoft.com/office/drawing/2014/main" id="{DD25F3CD-E05F-4E7F-BBE6-CEC13167A365}"/>
                </a:ext>
              </a:extLst>
            </p:cNvPr>
            <p:cNvSpPr txBox="1"/>
            <p:nvPr/>
          </p:nvSpPr>
          <p:spPr>
            <a:xfrm>
              <a:off x="2188026" y="542355"/>
              <a:ext cx="761747" cy="3077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solidFill>
                    <a:schemeClr val="bg1"/>
                  </a:solidFill>
                </a:rPr>
                <a:t>CAMERA </a:t>
              </a:r>
              <a:r>
                <a:rPr lang="de-DE" sz="1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50" name="Textfeld 149">
              <a:extLst>
                <a:ext uri="{FF2B5EF4-FFF2-40B4-BE49-F238E27FC236}">
                  <a16:creationId xmlns:a16="http://schemas.microsoft.com/office/drawing/2014/main" id="{F0221BBE-0272-4E57-A5B9-01174BFB8488}"/>
                </a:ext>
              </a:extLst>
            </p:cNvPr>
            <p:cNvSpPr txBox="1"/>
            <p:nvPr/>
          </p:nvSpPr>
          <p:spPr>
            <a:xfrm>
              <a:off x="2186301" y="1788368"/>
              <a:ext cx="761747" cy="3077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solidFill>
                    <a:schemeClr val="bg1"/>
                  </a:solidFill>
                </a:rPr>
                <a:t>CAMERA </a:t>
              </a:r>
              <a:r>
                <a:rPr lang="de-DE" sz="14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51" name="Rechteck: abgerundete Ecken 150">
              <a:extLst>
                <a:ext uri="{FF2B5EF4-FFF2-40B4-BE49-F238E27FC236}">
                  <a16:creationId xmlns:a16="http://schemas.microsoft.com/office/drawing/2014/main" id="{4B3C2B4C-5C1A-4076-8557-8E2783B19252}"/>
                </a:ext>
              </a:extLst>
            </p:cNvPr>
            <p:cNvSpPr/>
            <p:nvPr/>
          </p:nvSpPr>
          <p:spPr>
            <a:xfrm>
              <a:off x="2244658" y="2027918"/>
              <a:ext cx="1740387" cy="977598"/>
            </a:xfrm>
            <a:prstGeom prst="roundRect">
              <a:avLst>
                <a:gd name="adj" fmla="val 5900"/>
              </a:avLst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52" name="Gruppieren 151">
              <a:extLst>
                <a:ext uri="{FF2B5EF4-FFF2-40B4-BE49-F238E27FC236}">
                  <a16:creationId xmlns:a16="http://schemas.microsoft.com/office/drawing/2014/main" id="{A95DF7C8-F358-4F87-99B2-378AFEC2E866}"/>
                </a:ext>
              </a:extLst>
            </p:cNvPr>
            <p:cNvGrpSpPr/>
            <p:nvPr/>
          </p:nvGrpSpPr>
          <p:grpSpPr>
            <a:xfrm>
              <a:off x="2189435" y="3005516"/>
              <a:ext cx="1798744" cy="1217148"/>
              <a:chOff x="2188026" y="463419"/>
              <a:chExt cx="1798744" cy="1217148"/>
            </a:xfrm>
          </p:grpSpPr>
          <p:sp>
            <p:nvSpPr>
              <p:cNvPr id="153" name="Textfeld 152">
                <a:extLst>
                  <a:ext uri="{FF2B5EF4-FFF2-40B4-BE49-F238E27FC236}">
                    <a16:creationId xmlns:a16="http://schemas.microsoft.com/office/drawing/2014/main" id="{60B6991A-9B55-484C-916B-43014CB04C14}"/>
                  </a:ext>
                </a:extLst>
              </p:cNvPr>
              <p:cNvSpPr txBox="1"/>
              <p:nvPr/>
            </p:nvSpPr>
            <p:spPr>
              <a:xfrm>
                <a:off x="2188026" y="463419"/>
                <a:ext cx="7617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dirty="0">
                    <a:solidFill>
                      <a:schemeClr val="bg1"/>
                    </a:solidFill>
                  </a:rPr>
                  <a:t>CAMERA </a:t>
                </a:r>
                <a:r>
                  <a:rPr lang="de-DE" sz="1400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154" name="Rechteck: abgerundete Ecken 153">
                <a:extLst>
                  <a:ext uri="{FF2B5EF4-FFF2-40B4-BE49-F238E27FC236}">
                    <a16:creationId xmlns:a16="http://schemas.microsoft.com/office/drawing/2014/main" id="{CCC8C9AF-15A2-4008-B5F1-A5B3743BA542}"/>
                  </a:ext>
                </a:extLst>
              </p:cNvPr>
              <p:cNvSpPr/>
              <p:nvPr/>
            </p:nvSpPr>
            <p:spPr>
              <a:xfrm>
                <a:off x="2246383" y="702969"/>
                <a:ext cx="1740387" cy="977598"/>
              </a:xfrm>
              <a:prstGeom prst="roundRect">
                <a:avLst>
                  <a:gd name="adj" fmla="val 5900"/>
                </a:avLst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2757768-EB73-4C5B-AE3D-FE47A67D4251}"/>
              </a:ext>
            </a:extLst>
          </p:cNvPr>
          <p:cNvGrpSpPr/>
          <p:nvPr/>
        </p:nvGrpSpPr>
        <p:grpSpPr>
          <a:xfrm>
            <a:off x="-19668" y="-12699"/>
            <a:ext cx="2527105" cy="6706799"/>
            <a:chOff x="-19668" y="-12699"/>
            <a:chExt cx="2527105" cy="6706799"/>
          </a:xfrm>
        </p:grpSpPr>
        <p:sp>
          <p:nvSpPr>
            <p:cNvPr id="355" name="Freihandform: Form 354">
              <a:extLst>
                <a:ext uri="{FF2B5EF4-FFF2-40B4-BE49-F238E27FC236}">
                  <a16:creationId xmlns:a16="http://schemas.microsoft.com/office/drawing/2014/main" id="{9EB0691F-088C-4663-8BEB-EAA61DA6A710}"/>
                </a:ext>
              </a:extLst>
            </p:cNvPr>
            <p:cNvSpPr/>
            <p:nvPr/>
          </p:nvSpPr>
          <p:spPr>
            <a:xfrm>
              <a:off x="-19668" y="-12699"/>
              <a:ext cx="2527105" cy="6706799"/>
            </a:xfrm>
            <a:custGeom>
              <a:avLst/>
              <a:gdLst>
                <a:gd name="connsiteX0" fmla="*/ 0 w 2527105"/>
                <a:gd name="connsiteY0" fmla="*/ 0 h 6706799"/>
                <a:gd name="connsiteX1" fmla="*/ 2186979 w 2527105"/>
                <a:gd name="connsiteY1" fmla="*/ 0 h 6706799"/>
                <a:gd name="connsiteX2" fmla="*/ 2186979 w 2527105"/>
                <a:gd name="connsiteY2" fmla="*/ 5161412 h 6706799"/>
                <a:gd name="connsiteX3" fmla="*/ 2186179 w 2527105"/>
                <a:gd name="connsiteY3" fmla="*/ 5165374 h 6706799"/>
                <a:gd name="connsiteX4" fmla="*/ 2186179 w 2527105"/>
                <a:gd name="connsiteY4" fmla="*/ 5503851 h 6706799"/>
                <a:gd name="connsiteX5" fmla="*/ 2185384 w 2527105"/>
                <a:gd name="connsiteY5" fmla="*/ 5507789 h 6706799"/>
                <a:gd name="connsiteX6" fmla="*/ 2185384 w 2527105"/>
                <a:gd name="connsiteY6" fmla="*/ 5563737 h 6706799"/>
                <a:gd name="connsiteX7" fmla="*/ 2186179 w 2527105"/>
                <a:gd name="connsiteY7" fmla="*/ 5563737 h 6706799"/>
                <a:gd name="connsiteX8" fmla="*/ 2186179 w 2527105"/>
                <a:gd name="connsiteY8" fmla="*/ 5585921 h 6706799"/>
                <a:gd name="connsiteX9" fmla="*/ 2291316 w 2527105"/>
                <a:gd name="connsiteY9" fmla="*/ 5691058 h 6706799"/>
                <a:gd name="connsiteX10" fmla="*/ 2312525 w 2527105"/>
                <a:gd name="connsiteY10" fmla="*/ 5691058 h 6706799"/>
                <a:gd name="connsiteX11" fmla="*/ 2312525 w 2527105"/>
                <a:gd name="connsiteY11" fmla="*/ 5691060 h 6706799"/>
                <a:gd name="connsiteX12" fmla="*/ 2343390 w 2527105"/>
                <a:gd name="connsiteY12" fmla="*/ 5691060 h 6706799"/>
                <a:gd name="connsiteX13" fmla="*/ 2355812 w 2527105"/>
                <a:gd name="connsiteY13" fmla="*/ 5693568 h 6706799"/>
                <a:gd name="connsiteX14" fmla="*/ 2372955 w 2527105"/>
                <a:gd name="connsiteY14" fmla="*/ 5693568 h 6706799"/>
                <a:gd name="connsiteX15" fmla="*/ 2372955 w 2527105"/>
                <a:gd name="connsiteY15" fmla="*/ 5693438 h 6706799"/>
                <a:gd name="connsiteX16" fmla="*/ 2391103 w 2527105"/>
                <a:gd name="connsiteY16" fmla="*/ 5693438 h 6706799"/>
                <a:gd name="connsiteX17" fmla="*/ 2391103 w 2527105"/>
                <a:gd name="connsiteY17" fmla="*/ 5693440 h 6706799"/>
                <a:gd name="connsiteX18" fmla="*/ 2421968 w 2527105"/>
                <a:gd name="connsiteY18" fmla="*/ 5693440 h 6706799"/>
                <a:gd name="connsiteX19" fmla="*/ 2527105 w 2527105"/>
                <a:gd name="connsiteY19" fmla="*/ 5798577 h 6706799"/>
                <a:gd name="connsiteX20" fmla="*/ 2527105 w 2527105"/>
                <a:gd name="connsiteY20" fmla="*/ 6219124 h 6706799"/>
                <a:gd name="connsiteX21" fmla="*/ 2526262 w 2527105"/>
                <a:gd name="connsiteY21" fmla="*/ 6223300 h 6706799"/>
                <a:gd name="connsiteX22" fmla="*/ 2526262 w 2527105"/>
                <a:gd name="connsiteY22" fmla="*/ 6279710 h 6706799"/>
                <a:gd name="connsiteX23" fmla="*/ 2525268 w 2527105"/>
                <a:gd name="connsiteY23" fmla="*/ 6284634 h 6706799"/>
                <a:gd name="connsiteX24" fmla="*/ 2525268 w 2527105"/>
                <a:gd name="connsiteY24" fmla="*/ 6331254 h 6706799"/>
                <a:gd name="connsiteX25" fmla="*/ 2525256 w 2527105"/>
                <a:gd name="connsiteY25" fmla="*/ 6331254 h 6706799"/>
                <a:gd name="connsiteX26" fmla="*/ 2525256 w 2527105"/>
                <a:gd name="connsiteY26" fmla="*/ 6601264 h 6706799"/>
                <a:gd name="connsiteX27" fmla="*/ 2420119 w 2527105"/>
                <a:gd name="connsiteY27" fmla="*/ 6706401 h 6706799"/>
                <a:gd name="connsiteX28" fmla="*/ 2403639 w 2527105"/>
                <a:gd name="connsiteY28" fmla="*/ 6706401 h 6706799"/>
                <a:gd name="connsiteX29" fmla="*/ 2403121 w 2527105"/>
                <a:gd name="connsiteY29" fmla="*/ 6706506 h 6706799"/>
                <a:gd name="connsiteX30" fmla="*/ 2403121 w 2527105"/>
                <a:gd name="connsiteY30" fmla="*/ 6705599 h 6706799"/>
                <a:gd name="connsiteX31" fmla="*/ 2308664 w 2527105"/>
                <a:gd name="connsiteY31" fmla="*/ 6705599 h 6706799"/>
                <a:gd name="connsiteX32" fmla="*/ 2308664 w 2527105"/>
                <a:gd name="connsiteY32" fmla="*/ 6705335 h 6706799"/>
                <a:gd name="connsiteX33" fmla="*/ 2241068 w 2527105"/>
                <a:gd name="connsiteY33" fmla="*/ 6705335 h 6706799"/>
                <a:gd name="connsiteX34" fmla="*/ 2185384 w 2527105"/>
                <a:gd name="connsiteY34" fmla="*/ 6705335 h 6706799"/>
                <a:gd name="connsiteX35" fmla="*/ 2185384 w 2527105"/>
                <a:gd name="connsiteY35" fmla="*/ 6705613 h 6706799"/>
                <a:gd name="connsiteX36" fmla="*/ 1768082 w 2527105"/>
                <a:gd name="connsiteY36" fmla="*/ 6705613 h 6706799"/>
                <a:gd name="connsiteX37" fmla="*/ 1764199 w 2527105"/>
                <a:gd name="connsiteY37" fmla="*/ 6706799 h 6706799"/>
                <a:gd name="connsiteX38" fmla="*/ 1453996 w 2527105"/>
                <a:gd name="connsiteY38" fmla="*/ 6706799 h 6706799"/>
                <a:gd name="connsiteX39" fmla="*/ 1346806 w 2527105"/>
                <a:gd name="connsiteY39" fmla="*/ 6706799 h 6706799"/>
                <a:gd name="connsiteX40" fmla="*/ 121464 w 2527105"/>
                <a:gd name="connsiteY40" fmla="*/ 6706799 h 6706799"/>
                <a:gd name="connsiteX41" fmla="*/ 115590 w 2527105"/>
                <a:gd name="connsiteY41" fmla="*/ 6705613 h 6706799"/>
                <a:gd name="connsiteX42" fmla="*/ 0 w 2527105"/>
                <a:gd name="connsiteY42" fmla="*/ 6705613 h 67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27105" h="6706799">
                  <a:moveTo>
                    <a:pt x="0" y="0"/>
                  </a:moveTo>
                  <a:lnTo>
                    <a:pt x="2186979" y="0"/>
                  </a:lnTo>
                  <a:lnTo>
                    <a:pt x="2186979" y="5161412"/>
                  </a:lnTo>
                  <a:lnTo>
                    <a:pt x="2186179" y="5165374"/>
                  </a:lnTo>
                  <a:lnTo>
                    <a:pt x="2186179" y="5503851"/>
                  </a:lnTo>
                  <a:lnTo>
                    <a:pt x="2185384" y="5507789"/>
                  </a:lnTo>
                  <a:lnTo>
                    <a:pt x="2185384" y="5563737"/>
                  </a:lnTo>
                  <a:lnTo>
                    <a:pt x="2186179" y="5563737"/>
                  </a:lnTo>
                  <a:lnTo>
                    <a:pt x="2186179" y="5585921"/>
                  </a:lnTo>
                  <a:cubicBezTo>
                    <a:pt x="2186179" y="5643987"/>
                    <a:pt x="2233250" y="5691058"/>
                    <a:pt x="2291316" y="5691058"/>
                  </a:cubicBezTo>
                  <a:lnTo>
                    <a:pt x="2312525" y="5691058"/>
                  </a:lnTo>
                  <a:lnTo>
                    <a:pt x="2312525" y="5691060"/>
                  </a:lnTo>
                  <a:lnTo>
                    <a:pt x="2343390" y="5691060"/>
                  </a:lnTo>
                  <a:lnTo>
                    <a:pt x="2355812" y="5693568"/>
                  </a:lnTo>
                  <a:lnTo>
                    <a:pt x="2372955" y="5693568"/>
                  </a:lnTo>
                  <a:lnTo>
                    <a:pt x="2372955" y="5693438"/>
                  </a:lnTo>
                  <a:lnTo>
                    <a:pt x="2391103" y="5693438"/>
                  </a:lnTo>
                  <a:lnTo>
                    <a:pt x="2391103" y="5693440"/>
                  </a:lnTo>
                  <a:lnTo>
                    <a:pt x="2421968" y="5693440"/>
                  </a:lnTo>
                  <a:cubicBezTo>
                    <a:pt x="2480034" y="5693440"/>
                    <a:pt x="2527105" y="5740511"/>
                    <a:pt x="2527105" y="5798577"/>
                  </a:cubicBezTo>
                  <a:lnTo>
                    <a:pt x="2527105" y="6219124"/>
                  </a:lnTo>
                  <a:lnTo>
                    <a:pt x="2526262" y="6223300"/>
                  </a:lnTo>
                  <a:lnTo>
                    <a:pt x="2526262" y="6279710"/>
                  </a:lnTo>
                  <a:lnTo>
                    <a:pt x="2525268" y="6284634"/>
                  </a:lnTo>
                  <a:lnTo>
                    <a:pt x="2525268" y="6331254"/>
                  </a:lnTo>
                  <a:lnTo>
                    <a:pt x="2525256" y="6331254"/>
                  </a:lnTo>
                  <a:lnTo>
                    <a:pt x="2525256" y="6601264"/>
                  </a:lnTo>
                  <a:cubicBezTo>
                    <a:pt x="2525256" y="6659330"/>
                    <a:pt x="2478185" y="6706401"/>
                    <a:pt x="2420119" y="6706401"/>
                  </a:cubicBezTo>
                  <a:lnTo>
                    <a:pt x="2403639" y="6706401"/>
                  </a:lnTo>
                  <a:lnTo>
                    <a:pt x="2403121" y="6706506"/>
                  </a:lnTo>
                  <a:lnTo>
                    <a:pt x="2403121" y="6705599"/>
                  </a:lnTo>
                  <a:lnTo>
                    <a:pt x="2308664" y="6705599"/>
                  </a:lnTo>
                  <a:lnTo>
                    <a:pt x="2308664" y="6705335"/>
                  </a:lnTo>
                  <a:lnTo>
                    <a:pt x="2241068" y="6705335"/>
                  </a:lnTo>
                  <a:lnTo>
                    <a:pt x="2185384" y="6705335"/>
                  </a:lnTo>
                  <a:lnTo>
                    <a:pt x="2185384" y="6705613"/>
                  </a:lnTo>
                  <a:lnTo>
                    <a:pt x="1768082" y="6705613"/>
                  </a:lnTo>
                  <a:lnTo>
                    <a:pt x="1764199" y="6706799"/>
                  </a:lnTo>
                  <a:lnTo>
                    <a:pt x="1453996" y="6706799"/>
                  </a:lnTo>
                  <a:lnTo>
                    <a:pt x="1346806" y="6706799"/>
                  </a:lnTo>
                  <a:lnTo>
                    <a:pt x="121464" y="6706799"/>
                  </a:lnTo>
                  <a:lnTo>
                    <a:pt x="115590" y="6705613"/>
                  </a:lnTo>
                  <a:lnTo>
                    <a:pt x="0" y="67056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356" name="Grafik 355">
              <a:extLst>
                <a:ext uri="{FF2B5EF4-FFF2-40B4-BE49-F238E27FC236}">
                  <a16:creationId xmlns:a16="http://schemas.microsoft.com/office/drawing/2014/main" id="{770B31AA-E41D-44FE-BE40-929FC2FD9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15736" y="5740736"/>
              <a:ext cx="210502" cy="210502"/>
            </a:xfrm>
            <a:prstGeom prst="rect">
              <a:avLst/>
            </a:prstGeom>
            <a:effectLst/>
          </p:spPr>
        </p:pic>
      </p:grpSp>
      <p:grpSp>
        <p:nvGrpSpPr>
          <p:cNvPr id="183" name="Gruppieren 182">
            <a:extLst>
              <a:ext uri="{FF2B5EF4-FFF2-40B4-BE49-F238E27FC236}">
                <a16:creationId xmlns:a16="http://schemas.microsoft.com/office/drawing/2014/main" id="{319FCBFA-02EE-4FBA-B2A9-7AA031FBD4F9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grpSp>
          <p:nvGrpSpPr>
            <p:cNvPr id="185" name="Gruppieren 184">
              <a:extLst>
                <a:ext uri="{FF2B5EF4-FFF2-40B4-BE49-F238E27FC236}">
                  <a16:creationId xmlns:a16="http://schemas.microsoft.com/office/drawing/2014/main" id="{77F44C07-ED04-40D2-BBBC-53B6B1FD47F4}"/>
                </a:ext>
              </a:extLst>
            </p:cNvPr>
            <p:cNvGrpSpPr/>
            <p:nvPr/>
          </p:nvGrpSpPr>
          <p:grpSpPr>
            <a:xfrm>
              <a:off x="-2186285" y="0"/>
              <a:ext cx="2510134" cy="6695658"/>
              <a:chOff x="-2186285" y="0"/>
              <a:chExt cx="2510134" cy="6695658"/>
            </a:xfrm>
          </p:grpSpPr>
          <p:sp>
            <p:nvSpPr>
              <p:cNvPr id="190" name="Freihandform: Form 189">
                <a:extLst>
                  <a:ext uri="{FF2B5EF4-FFF2-40B4-BE49-F238E27FC236}">
                    <a16:creationId xmlns:a16="http://schemas.microsoft.com/office/drawing/2014/main" id="{D796CF47-9517-45D9-BFAD-D80088F81BE1}"/>
                  </a:ext>
                </a:extLst>
              </p:cNvPr>
              <p:cNvSpPr/>
              <p:nvPr/>
            </p:nvSpPr>
            <p:spPr>
              <a:xfrm>
                <a:off x="-2186285" y="0"/>
                <a:ext cx="2510134" cy="6695658"/>
              </a:xfrm>
              <a:custGeom>
                <a:avLst/>
                <a:gdLst>
                  <a:gd name="connsiteX0" fmla="*/ 0 w 2510134"/>
                  <a:gd name="connsiteY0" fmla="*/ 0 h 6695658"/>
                  <a:gd name="connsiteX1" fmla="*/ 2169551 w 2510134"/>
                  <a:gd name="connsiteY1" fmla="*/ 0 h 6695658"/>
                  <a:gd name="connsiteX2" fmla="*/ 2169551 w 2510134"/>
                  <a:gd name="connsiteY2" fmla="*/ 5488702 h 6695658"/>
                  <a:gd name="connsiteX3" fmla="*/ 2167258 w 2510134"/>
                  <a:gd name="connsiteY3" fmla="*/ 5500060 h 6695658"/>
                  <a:gd name="connsiteX4" fmla="*/ 2167258 w 2510134"/>
                  <a:gd name="connsiteY4" fmla="*/ 5920607 h 6695658"/>
                  <a:gd name="connsiteX5" fmla="*/ 2272395 w 2510134"/>
                  <a:gd name="connsiteY5" fmla="*/ 6025744 h 6695658"/>
                  <a:gd name="connsiteX6" fmla="*/ 2299052 w 2510134"/>
                  <a:gd name="connsiteY6" fmla="*/ 6025744 h 6695658"/>
                  <a:gd name="connsiteX7" fmla="*/ 2324125 w 2510134"/>
                  <a:gd name="connsiteY7" fmla="*/ 6025744 h 6695658"/>
                  <a:gd name="connsiteX8" fmla="*/ 2330064 w 2510134"/>
                  <a:gd name="connsiteY8" fmla="*/ 6026943 h 6695658"/>
                  <a:gd name="connsiteX9" fmla="*/ 2395835 w 2510134"/>
                  <a:gd name="connsiteY9" fmla="*/ 6026943 h 6695658"/>
                  <a:gd name="connsiteX10" fmla="*/ 2395835 w 2510134"/>
                  <a:gd name="connsiteY10" fmla="*/ 6028124 h 6695658"/>
                  <a:gd name="connsiteX11" fmla="*/ 2404997 w 2510134"/>
                  <a:gd name="connsiteY11" fmla="*/ 6028124 h 6695658"/>
                  <a:gd name="connsiteX12" fmla="*/ 2510134 w 2510134"/>
                  <a:gd name="connsiteY12" fmla="*/ 6133261 h 6695658"/>
                  <a:gd name="connsiteX13" fmla="*/ 2510134 w 2510134"/>
                  <a:gd name="connsiteY13" fmla="*/ 6320068 h 6695658"/>
                  <a:gd name="connsiteX14" fmla="*/ 2510122 w 2510134"/>
                  <a:gd name="connsiteY14" fmla="*/ 6320068 h 6695658"/>
                  <a:gd name="connsiteX15" fmla="*/ 2510122 w 2510134"/>
                  <a:gd name="connsiteY15" fmla="*/ 6590078 h 6695658"/>
                  <a:gd name="connsiteX16" fmla="*/ 2404985 w 2510134"/>
                  <a:gd name="connsiteY16" fmla="*/ 6695215 h 6695658"/>
                  <a:gd name="connsiteX17" fmla="*/ 2388505 w 2510134"/>
                  <a:gd name="connsiteY17" fmla="*/ 6695215 h 6695658"/>
                  <a:gd name="connsiteX18" fmla="*/ 2386310 w 2510134"/>
                  <a:gd name="connsiteY18" fmla="*/ 6695658 h 6695658"/>
                  <a:gd name="connsiteX19" fmla="*/ 2386310 w 2510134"/>
                  <a:gd name="connsiteY19" fmla="*/ 6693692 h 6695658"/>
                  <a:gd name="connsiteX20" fmla="*/ 2303388 w 2510134"/>
                  <a:gd name="connsiteY20" fmla="*/ 6693692 h 6695658"/>
                  <a:gd name="connsiteX21" fmla="*/ 2301124 w 2510134"/>
                  <a:gd name="connsiteY21" fmla="*/ 6694149 h 6695658"/>
                  <a:gd name="connsiteX22" fmla="*/ 2223640 w 2510134"/>
                  <a:gd name="connsiteY22" fmla="*/ 6694149 h 6695658"/>
                  <a:gd name="connsiteX23" fmla="*/ 1751564 w 2510134"/>
                  <a:gd name="connsiteY23" fmla="*/ 6694149 h 6695658"/>
                  <a:gd name="connsiteX24" fmla="*/ 1746771 w 2510134"/>
                  <a:gd name="connsiteY24" fmla="*/ 6695613 h 6695658"/>
                  <a:gd name="connsiteX25" fmla="*/ 1436568 w 2510134"/>
                  <a:gd name="connsiteY25" fmla="*/ 6695613 h 6695658"/>
                  <a:gd name="connsiteX26" fmla="*/ 1329378 w 2510134"/>
                  <a:gd name="connsiteY26" fmla="*/ 6695613 h 6695658"/>
                  <a:gd name="connsiteX27" fmla="*/ 104036 w 2510134"/>
                  <a:gd name="connsiteY27" fmla="*/ 6695613 h 6695658"/>
                  <a:gd name="connsiteX28" fmla="*/ 96240 w 2510134"/>
                  <a:gd name="connsiteY28" fmla="*/ 6694039 h 6695658"/>
                  <a:gd name="connsiteX29" fmla="*/ 2760 w 2510134"/>
                  <a:gd name="connsiteY29" fmla="*/ 6694039 h 6695658"/>
                  <a:gd name="connsiteX30" fmla="*/ 2760 w 2510134"/>
                  <a:gd name="connsiteY30" fmla="*/ 6597749 h 6695658"/>
                  <a:gd name="connsiteX31" fmla="*/ 1897 w 2510134"/>
                  <a:gd name="connsiteY31" fmla="*/ 6593474 h 6695658"/>
                  <a:gd name="connsiteX32" fmla="*/ 1897 w 2510134"/>
                  <a:gd name="connsiteY32" fmla="*/ 6224153 h 6695658"/>
                  <a:gd name="connsiteX33" fmla="*/ 0 w 2510134"/>
                  <a:gd name="connsiteY33" fmla="*/ 6224153 h 669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10134" h="6695658">
                    <a:moveTo>
                      <a:pt x="0" y="0"/>
                    </a:moveTo>
                    <a:lnTo>
                      <a:pt x="2169551" y="0"/>
                    </a:lnTo>
                    <a:lnTo>
                      <a:pt x="2169551" y="5488702"/>
                    </a:lnTo>
                    <a:lnTo>
                      <a:pt x="2167258" y="5500060"/>
                    </a:lnTo>
                    <a:lnTo>
                      <a:pt x="2167258" y="5920607"/>
                    </a:lnTo>
                    <a:cubicBezTo>
                      <a:pt x="2167258" y="5978673"/>
                      <a:pt x="2214329" y="6025744"/>
                      <a:pt x="2272395" y="6025744"/>
                    </a:cubicBezTo>
                    <a:lnTo>
                      <a:pt x="2299052" y="6025744"/>
                    </a:lnTo>
                    <a:lnTo>
                      <a:pt x="2324125" y="6025744"/>
                    </a:lnTo>
                    <a:lnTo>
                      <a:pt x="2330064" y="6026943"/>
                    </a:lnTo>
                    <a:lnTo>
                      <a:pt x="2395835" y="6026943"/>
                    </a:lnTo>
                    <a:lnTo>
                      <a:pt x="2395835" y="6028124"/>
                    </a:lnTo>
                    <a:lnTo>
                      <a:pt x="2404997" y="6028124"/>
                    </a:lnTo>
                    <a:cubicBezTo>
                      <a:pt x="2463063" y="6028124"/>
                      <a:pt x="2510134" y="6075195"/>
                      <a:pt x="2510134" y="6133261"/>
                    </a:cubicBezTo>
                    <a:lnTo>
                      <a:pt x="2510134" y="6320068"/>
                    </a:lnTo>
                    <a:lnTo>
                      <a:pt x="2510122" y="6320068"/>
                    </a:lnTo>
                    <a:lnTo>
                      <a:pt x="2510122" y="6590078"/>
                    </a:lnTo>
                    <a:cubicBezTo>
                      <a:pt x="2510122" y="6648144"/>
                      <a:pt x="2463051" y="6695215"/>
                      <a:pt x="2404985" y="6695215"/>
                    </a:cubicBezTo>
                    <a:lnTo>
                      <a:pt x="2388505" y="6695215"/>
                    </a:lnTo>
                    <a:lnTo>
                      <a:pt x="2386310" y="6695658"/>
                    </a:lnTo>
                    <a:lnTo>
                      <a:pt x="2386310" y="6693692"/>
                    </a:lnTo>
                    <a:lnTo>
                      <a:pt x="2303388" y="6693692"/>
                    </a:lnTo>
                    <a:lnTo>
                      <a:pt x="2301124" y="6694149"/>
                    </a:lnTo>
                    <a:lnTo>
                      <a:pt x="2223640" y="6694149"/>
                    </a:lnTo>
                    <a:lnTo>
                      <a:pt x="1751564" y="6694149"/>
                    </a:lnTo>
                    <a:lnTo>
                      <a:pt x="1746771" y="6695613"/>
                    </a:lnTo>
                    <a:lnTo>
                      <a:pt x="1436568" y="6695613"/>
                    </a:lnTo>
                    <a:lnTo>
                      <a:pt x="1329378" y="6695613"/>
                    </a:lnTo>
                    <a:lnTo>
                      <a:pt x="104036" y="6695613"/>
                    </a:lnTo>
                    <a:lnTo>
                      <a:pt x="96240" y="6694039"/>
                    </a:lnTo>
                    <a:lnTo>
                      <a:pt x="2760" y="6694039"/>
                    </a:lnTo>
                    <a:lnTo>
                      <a:pt x="2760" y="6597749"/>
                    </a:lnTo>
                    <a:lnTo>
                      <a:pt x="1897" y="6593474"/>
                    </a:lnTo>
                    <a:lnTo>
                      <a:pt x="1897" y="6224153"/>
                    </a:lnTo>
                    <a:lnTo>
                      <a:pt x="0" y="6224153"/>
                    </a:ln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91" name="Gruppieren 190">
                <a:extLst>
                  <a:ext uri="{FF2B5EF4-FFF2-40B4-BE49-F238E27FC236}">
                    <a16:creationId xmlns:a16="http://schemas.microsoft.com/office/drawing/2014/main" id="{A437C3EA-C0CA-4CE4-B7E8-6ADE2489134B}"/>
                  </a:ext>
                </a:extLst>
              </p:cNvPr>
              <p:cNvGrpSpPr/>
              <p:nvPr/>
            </p:nvGrpSpPr>
            <p:grpSpPr>
              <a:xfrm>
                <a:off x="34655" y="6074482"/>
                <a:ext cx="218030" cy="225916"/>
                <a:chOff x="1548441" y="6548649"/>
                <a:chExt cx="249627" cy="258657"/>
              </a:xfrm>
            </p:grpSpPr>
            <p:pic>
              <p:nvPicPr>
                <p:cNvPr id="192" name="Grafik 191">
                  <a:extLst>
                    <a:ext uri="{FF2B5EF4-FFF2-40B4-BE49-F238E27FC236}">
                      <a16:creationId xmlns:a16="http://schemas.microsoft.com/office/drawing/2014/main" id="{839BF4C2-8FA4-4B83-92F1-49DA28ABC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441" y="6610839"/>
                  <a:ext cx="196467" cy="196467"/>
                </a:xfrm>
                <a:prstGeom prst="rect">
                  <a:avLst/>
                </a:prstGeom>
              </p:spPr>
            </p:pic>
            <p:sp>
              <p:nvSpPr>
                <p:cNvPr id="193" name="Kreuz 192">
                  <a:extLst>
                    <a:ext uri="{FF2B5EF4-FFF2-40B4-BE49-F238E27FC236}">
                      <a16:creationId xmlns:a16="http://schemas.microsoft.com/office/drawing/2014/main" id="{7434E471-0ACC-4F03-93C8-5F9E54EC8036}"/>
                    </a:ext>
                  </a:extLst>
                </p:cNvPr>
                <p:cNvSpPr/>
                <p:nvPr/>
              </p:nvSpPr>
              <p:spPr>
                <a:xfrm>
                  <a:off x="1710815" y="6548649"/>
                  <a:ext cx="87253" cy="87253"/>
                </a:xfrm>
                <a:prstGeom prst="plus">
                  <a:avLst>
                    <a:gd name="adj" fmla="val 3543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187" name="Gruppieren 186">
              <a:extLst>
                <a:ext uri="{FF2B5EF4-FFF2-40B4-BE49-F238E27FC236}">
                  <a16:creationId xmlns:a16="http://schemas.microsoft.com/office/drawing/2014/main" id="{F8B15512-30EC-4948-8435-4BE1CF70E144}"/>
                </a:ext>
              </a:extLst>
            </p:cNvPr>
            <p:cNvGrpSpPr/>
            <p:nvPr/>
          </p:nvGrpSpPr>
          <p:grpSpPr>
            <a:xfrm>
              <a:off x="-2185551" y="0"/>
              <a:ext cx="2490316" cy="6674644"/>
              <a:chOff x="-2185551" y="0"/>
              <a:chExt cx="2490316" cy="6674644"/>
            </a:xfrm>
          </p:grpSpPr>
          <p:sp>
            <p:nvSpPr>
              <p:cNvPr id="188" name="Freihandform: Form 187">
                <a:extLst>
                  <a:ext uri="{FF2B5EF4-FFF2-40B4-BE49-F238E27FC236}">
                    <a16:creationId xmlns:a16="http://schemas.microsoft.com/office/drawing/2014/main" id="{E7EA7CA0-3D26-43C3-A747-F69303990002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rgbClr val="06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89" name="Grafik 18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53E053AF-1443-429E-B5FA-3399541AD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B43AE595-DEFB-40FF-80D9-F58DDCE68749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443" name="Textfeld 442">
            <a:extLst>
              <a:ext uri="{FF2B5EF4-FFF2-40B4-BE49-F238E27FC236}">
                <a16:creationId xmlns:a16="http://schemas.microsoft.com/office/drawing/2014/main" id="{ACE15117-3AD7-4EC0-BA4B-D707EAD76E83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sp>
        <p:nvSpPr>
          <p:cNvPr id="444" name="Flussdiagramm: Alternativer Prozess 443">
            <a:extLst>
              <a:ext uri="{FF2B5EF4-FFF2-40B4-BE49-F238E27FC236}">
                <a16:creationId xmlns:a16="http://schemas.microsoft.com/office/drawing/2014/main" id="{1F805FBD-8BFC-486D-A7AD-A5EA77FAC344}"/>
              </a:ext>
            </a:extLst>
          </p:cNvPr>
          <p:cNvSpPr/>
          <p:nvPr/>
        </p:nvSpPr>
        <p:spPr>
          <a:xfrm>
            <a:off x="224092" y="6248171"/>
            <a:ext cx="1655036" cy="8845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122B4C"/>
                </a:solidFill>
              </a:rPr>
              <a:t>FRONT</a:t>
            </a:r>
          </a:p>
        </p:txBody>
      </p:sp>
      <p:grpSp>
        <p:nvGrpSpPr>
          <p:cNvPr id="176" name="Gruppieren 175">
            <a:extLst>
              <a:ext uri="{FF2B5EF4-FFF2-40B4-BE49-F238E27FC236}">
                <a16:creationId xmlns:a16="http://schemas.microsoft.com/office/drawing/2014/main" id="{6F7EDFEA-AEA6-4D22-8480-8CECB379F39E}"/>
              </a:ext>
            </a:extLst>
          </p:cNvPr>
          <p:cNvGrpSpPr/>
          <p:nvPr/>
        </p:nvGrpSpPr>
        <p:grpSpPr>
          <a:xfrm>
            <a:off x="99883" y="5112261"/>
            <a:ext cx="1815256" cy="1057966"/>
            <a:chOff x="99883" y="5112261"/>
            <a:chExt cx="1815256" cy="1057966"/>
          </a:xfrm>
        </p:grpSpPr>
        <p:sp>
          <p:nvSpPr>
            <p:cNvPr id="177" name="Rechteck: abgerundete Ecken 176">
              <a:hlinkClick r:id="rId15" action="ppaction://hlinksldjump"/>
              <a:extLst>
                <a:ext uri="{FF2B5EF4-FFF2-40B4-BE49-F238E27FC236}">
                  <a16:creationId xmlns:a16="http://schemas.microsoft.com/office/drawing/2014/main" id="{1674308D-29D0-4867-95BD-C2F6A192F614}"/>
                </a:ext>
              </a:extLst>
            </p:cNvPr>
            <p:cNvSpPr/>
            <p:nvPr/>
          </p:nvSpPr>
          <p:spPr>
            <a:xfrm>
              <a:off x="1449591" y="6032007"/>
              <a:ext cx="136698" cy="124328"/>
            </a:xfrm>
            <a:prstGeom prst="roundRect">
              <a:avLst/>
            </a:prstGeom>
            <a:solidFill>
              <a:srgbClr val="92D0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roid"/>
              </a:endParaRPr>
            </a:p>
          </p:txBody>
        </p:sp>
        <p:pic>
          <p:nvPicPr>
            <p:cNvPr id="178" name="Grafik 177">
              <a:hlinkClick r:id="rId15" action="ppaction://hlinksldjump"/>
              <a:extLst>
                <a:ext uri="{FF2B5EF4-FFF2-40B4-BE49-F238E27FC236}">
                  <a16:creationId xmlns:a16="http://schemas.microsoft.com/office/drawing/2014/main" id="{3A0C1AAE-1453-4684-938C-84A5FAA7D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471952" y="6047213"/>
              <a:ext cx="91222" cy="91222"/>
            </a:xfrm>
            <a:prstGeom prst="rect">
              <a:avLst/>
            </a:prstGeom>
          </p:spPr>
        </p:pic>
        <p:grpSp>
          <p:nvGrpSpPr>
            <p:cNvPr id="179" name="Gruppieren 178">
              <a:extLst>
                <a:ext uri="{FF2B5EF4-FFF2-40B4-BE49-F238E27FC236}">
                  <a16:creationId xmlns:a16="http://schemas.microsoft.com/office/drawing/2014/main" id="{C6FBC547-753B-47D4-81B7-381AA7E72784}"/>
                </a:ext>
              </a:extLst>
            </p:cNvPr>
            <p:cNvGrpSpPr/>
            <p:nvPr/>
          </p:nvGrpSpPr>
          <p:grpSpPr>
            <a:xfrm>
              <a:off x="99883" y="5112261"/>
              <a:ext cx="1815256" cy="1057966"/>
              <a:chOff x="99883" y="5112261"/>
              <a:chExt cx="1815256" cy="1057966"/>
            </a:xfrm>
          </p:grpSpPr>
          <p:sp>
            <p:nvSpPr>
              <p:cNvPr id="180" name="Textfeld 179">
                <a:extLst>
                  <a:ext uri="{FF2B5EF4-FFF2-40B4-BE49-F238E27FC236}">
                    <a16:creationId xmlns:a16="http://schemas.microsoft.com/office/drawing/2014/main" id="{A87E6580-CC34-4BE1-9AF5-0E2DA2E8CA36}"/>
                  </a:ext>
                </a:extLst>
              </p:cNvPr>
              <p:cNvSpPr txBox="1"/>
              <p:nvPr/>
            </p:nvSpPr>
            <p:spPr>
              <a:xfrm>
                <a:off x="109190" y="5311160"/>
                <a:ext cx="210314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E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81" name="Textfeld 180">
                <a:extLst>
                  <a:ext uri="{FF2B5EF4-FFF2-40B4-BE49-F238E27FC236}">
                    <a16:creationId xmlns:a16="http://schemas.microsoft.com/office/drawing/2014/main" id="{3ECA0286-3759-4AC6-88F6-10D39ACC2003}"/>
                  </a:ext>
                </a:extLst>
              </p:cNvPr>
              <p:cNvSpPr txBox="1"/>
              <p:nvPr/>
            </p:nvSpPr>
            <p:spPr>
              <a:xfrm>
                <a:off x="107561" y="5486565"/>
                <a:ext cx="216726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D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82" name="Textfeld 181">
                <a:extLst>
                  <a:ext uri="{FF2B5EF4-FFF2-40B4-BE49-F238E27FC236}">
                    <a16:creationId xmlns:a16="http://schemas.microsoft.com/office/drawing/2014/main" id="{2B4281E2-7E51-4241-ABBD-AF0E224D0B97}"/>
                  </a:ext>
                </a:extLst>
              </p:cNvPr>
              <p:cNvSpPr txBox="1"/>
              <p:nvPr/>
            </p:nvSpPr>
            <p:spPr>
              <a:xfrm>
                <a:off x="180041" y="5667155"/>
                <a:ext cx="57441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C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84" name="Textfeld 183">
                <a:extLst>
                  <a:ext uri="{FF2B5EF4-FFF2-40B4-BE49-F238E27FC236}">
                    <a16:creationId xmlns:a16="http://schemas.microsoft.com/office/drawing/2014/main" id="{E29DCE1E-1A4C-4869-8401-5BE2A57DEF06}"/>
                  </a:ext>
                </a:extLst>
              </p:cNvPr>
              <p:cNvSpPr txBox="1"/>
              <p:nvPr/>
            </p:nvSpPr>
            <p:spPr>
              <a:xfrm>
                <a:off x="99883" y="6016339"/>
                <a:ext cx="215122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A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4" name="Textfeld 193">
                <a:extLst>
                  <a:ext uri="{FF2B5EF4-FFF2-40B4-BE49-F238E27FC236}">
                    <a16:creationId xmlns:a16="http://schemas.microsoft.com/office/drawing/2014/main" id="{5886D20B-22D0-4C83-88B0-DC5FB279F78C}"/>
                  </a:ext>
                </a:extLst>
              </p:cNvPr>
              <p:cNvSpPr txBox="1"/>
              <p:nvPr/>
            </p:nvSpPr>
            <p:spPr>
              <a:xfrm>
                <a:off x="185613" y="5841643"/>
                <a:ext cx="44767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B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6FA4E0AF-FF52-43CA-BE56-6BCA1AD103CF}"/>
                  </a:ext>
                </a:extLst>
              </p:cNvPr>
              <p:cNvSpPr txBox="1"/>
              <p:nvPr/>
            </p:nvSpPr>
            <p:spPr>
              <a:xfrm>
                <a:off x="109042" y="5140206"/>
                <a:ext cx="208710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F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grpSp>
            <p:nvGrpSpPr>
              <p:cNvPr id="196" name="Gruppieren 195">
                <a:extLst>
                  <a:ext uri="{FF2B5EF4-FFF2-40B4-BE49-F238E27FC236}">
                    <a16:creationId xmlns:a16="http://schemas.microsoft.com/office/drawing/2014/main" id="{7EE17B65-4A7F-4FB0-BFCE-1229F2FB864B}"/>
                  </a:ext>
                </a:extLst>
              </p:cNvPr>
              <p:cNvGrpSpPr/>
              <p:nvPr/>
            </p:nvGrpSpPr>
            <p:grpSpPr>
              <a:xfrm>
                <a:off x="247411" y="5149805"/>
                <a:ext cx="1489527" cy="1007011"/>
                <a:chOff x="247411" y="5149805"/>
                <a:chExt cx="1489527" cy="1007011"/>
              </a:xfrm>
            </p:grpSpPr>
            <p:grpSp>
              <p:nvGrpSpPr>
                <p:cNvPr id="201" name="Gruppieren 200">
                  <a:extLst>
                    <a:ext uri="{FF2B5EF4-FFF2-40B4-BE49-F238E27FC236}">
                      <a16:creationId xmlns:a16="http://schemas.microsoft.com/office/drawing/2014/main" id="{2F73FA27-09C5-49E5-9537-1DB4172D6537}"/>
                    </a:ext>
                  </a:extLst>
                </p:cNvPr>
                <p:cNvGrpSpPr/>
                <p:nvPr/>
              </p:nvGrpSpPr>
              <p:grpSpPr>
                <a:xfrm>
                  <a:off x="549412" y="5320759"/>
                  <a:ext cx="1186244" cy="124809"/>
                  <a:chOff x="3306600" y="3315319"/>
                  <a:chExt cx="6462055" cy="679894"/>
                </a:xfrm>
                <a:solidFill>
                  <a:srgbClr val="6780A2"/>
                </a:solidFill>
              </p:grpSpPr>
              <p:grpSp>
                <p:nvGrpSpPr>
                  <p:cNvPr id="257" name="Gruppieren 256">
                    <a:extLst>
                      <a:ext uri="{FF2B5EF4-FFF2-40B4-BE49-F238E27FC236}">
                        <a16:creationId xmlns:a16="http://schemas.microsoft.com/office/drawing/2014/main" id="{D3A29225-1EA1-45F3-8780-D9353F859364}"/>
                      </a:ext>
                    </a:extLst>
                  </p:cNvPr>
                  <p:cNvGrpSpPr/>
                  <p:nvPr/>
                </p:nvGrpSpPr>
                <p:grpSpPr>
                  <a:xfrm>
                    <a:off x="3306600" y="3315319"/>
                    <a:ext cx="5645861" cy="679894"/>
                    <a:chOff x="3282727" y="4148261"/>
                    <a:chExt cx="5645861" cy="679894"/>
                  </a:xfrm>
                  <a:grpFill/>
                </p:grpSpPr>
                <p:sp>
                  <p:nvSpPr>
                    <p:cNvPr id="259" name="Rechteck: abgerundete Ecken 258">
                      <a:extLst>
                        <a:ext uri="{FF2B5EF4-FFF2-40B4-BE49-F238E27FC236}">
                          <a16:creationId xmlns:a16="http://schemas.microsoft.com/office/drawing/2014/main" id="{27A90551-E367-49AE-8927-0B25BC6F50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1" name="Rechteck: abgerundete Ecken 260">
                      <a:extLst>
                        <a:ext uri="{FF2B5EF4-FFF2-40B4-BE49-F238E27FC236}">
                          <a16:creationId xmlns:a16="http://schemas.microsoft.com/office/drawing/2014/main" id="{B57824D9-A260-4105-847D-0FB1F862B8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2" name="Rechteck: abgerundete Ecken 261">
                      <a:extLst>
                        <a:ext uri="{FF2B5EF4-FFF2-40B4-BE49-F238E27FC236}">
                          <a16:creationId xmlns:a16="http://schemas.microsoft.com/office/drawing/2014/main" id="{3CD65A2A-B4C1-459C-B84F-6CD67087F4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3" name="Rechteck: abgerundete Ecken 262">
                      <a:extLst>
                        <a:ext uri="{FF2B5EF4-FFF2-40B4-BE49-F238E27FC236}">
                          <a16:creationId xmlns:a16="http://schemas.microsoft.com/office/drawing/2014/main" id="{5E6E14E4-6CCB-4C65-89E0-8B23DF645B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4" name="Rechteck: abgerundete Ecken 263">
                      <a:extLst>
                        <a:ext uri="{FF2B5EF4-FFF2-40B4-BE49-F238E27FC236}">
                          <a16:creationId xmlns:a16="http://schemas.microsoft.com/office/drawing/2014/main" id="{DC8F4FF2-CA01-42FE-939B-35B5BCD3A0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6" name="Rechteck: abgerundete Ecken 265">
                      <a:extLst>
                        <a:ext uri="{FF2B5EF4-FFF2-40B4-BE49-F238E27FC236}">
                          <a16:creationId xmlns:a16="http://schemas.microsoft.com/office/drawing/2014/main" id="{86385D95-48A7-47A0-805E-8295D15D22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8" name="Rechteck: abgerundete Ecken 267">
                      <a:extLst>
                        <a:ext uri="{FF2B5EF4-FFF2-40B4-BE49-F238E27FC236}">
                          <a16:creationId xmlns:a16="http://schemas.microsoft.com/office/drawing/2014/main" id="{A2B550B5-B286-438E-9CCC-5A6B5B5780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58" name="Rechteck: abgerundete Ecken 257">
                    <a:extLst>
                      <a:ext uri="{FF2B5EF4-FFF2-40B4-BE49-F238E27FC236}">
                        <a16:creationId xmlns:a16="http://schemas.microsoft.com/office/drawing/2014/main" id="{E7450AE4-F6E0-4375-9452-C6698611100F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202" name="Gruppieren 201">
                  <a:extLst>
                    <a:ext uri="{FF2B5EF4-FFF2-40B4-BE49-F238E27FC236}">
                      <a16:creationId xmlns:a16="http://schemas.microsoft.com/office/drawing/2014/main" id="{D8098C8C-BFB9-4B2B-8F6A-CDE17A86FBE8}"/>
                    </a:ext>
                  </a:extLst>
                </p:cNvPr>
                <p:cNvGrpSpPr/>
                <p:nvPr/>
              </p:nvGrpSpPr>
              <p:grpSpPr>
                <a:xfrm>
                  <a:off x="248939" y="5499078"/>
                  <a:ext cx="1487999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246" name="Gruppieren 245">
                    <a:extLst>
                      <a:ext uri="{FF2B5EF4-FFF2-40B4-BE49-F238E27FC236}">
                        <a16:creationId xmlns:a16="http://schemas.microsoft.com/office/drawing/2014/main" id="{10DB27F9-6683-4ED1-98BB-0645D762CDB8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248" name="Rechteck: abgerundete Ecken 247">
                      <a:extLst>
                        <a:ext uri="{FF2B5EF4-FFF2-40B4-BE49-F238E27FC236}">
                          <a16:creationId xmlns:a16="http://schemas.microsoft.com/office/drawing/2014/main" id="{D2241CBA-D3FE-4AC4-BCBC-80135FB0BF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9" name="Rechteck: abgerundete Ecken 248">
                      <a:extLst>
                        <a:ext uri="{FF2B5EF4-FFF2-40B4-BE49-F238E27FC236}">
                          <a16:creationId xmlns:a16="http://schemas.microsoft.com/office/drawing/2014/main" id="{8E8F9CA1-6A22-4483-8DB5-D054CDA642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0" name="Rechteck: abgerundete Ecken 249">
                      <a:extLst>
                        <a:ext uri="{FF2B5EF4-FFF2-40B4-BE49-F238E27FC236}">
                          <a16:creationId xmlns:a16="http://schemas.microsoft.com/office/drawing/2014/main" id="{A59CEA93-A1B9-4090-AEB9-AADE892CC0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1" name="Rechteck: abgerundete Ecken 250">
                      <a:extLst>
                        <a:ext uri="{FF2B5EF4-FFF2-40B4-BE49-F238E27FC236}">
                          <a16:creationId xmlns:a16="http://schemas.microsoft.com/office/drawing/2014/main" id="{281DFCA0-5379-4744-B3BA-6DDB9A0CE2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2" name="Rechteck: abgerundete Ecken 251">
                      <a:extLst>
                        <a:ext uri="{FF2B5EF4-FFF2-40B4-BE49-F238E27FC236}">
                          <a16:creationId xmlns:a16="http://schemas.microsoft.com/office/drawing/2014/main" id="{E97995CB-826D-4D63-96B2-2468F621F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3" name="Rechteck: abgerundete Ecken 252">
                      <a:extLst>
                        <a:ext uri="{FF2B5EF4-FFF2-40B4-BE49-F238E27FC236}">
                          <a16:creationId xmlns:a16="http://schemas.microsoft.com/office/drawing/2014/main" id="{1A183C91-6F88-4113-8CF8-CC11CC018B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4" name="Rechteck: abgerundete Ecken 253">
                      <a:extLst>
                        <a:ext uri="{FF2B5EF4-FFF2-40B4-BE49-F238E27FC236}">
                          <a16:creationId xmlns:a16="http://schemas.microsoft.com/office/drawing/2014/main" id="{C2AE194F-296E-4DA5-9F24-ADEBEFDA0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5" name="Rechteck: abgerundete Ecken 254">
                      <a:extLst>
                        <a:ext uri="{FF2B5EF4-FFF2-40B4-BE49-F238E27FC236}">
                          <a16:creationId xmlns:a16="http://schemas.microsoft.com/office/drawing/2014/main" id="{33889931-819B-4793-AD69-B31E7B03BC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6" name="Rechteck: abgerundete Ecken 255">
                      <a:extLst>
                        <a:ext uri="{FF2B5EF4-FFF2-40B4-BE49-F238E27FC236}">
                          <a16:creationId xmlns:a16="http://schemas.microsoft.com/office/drawing/2014/main" id="{1F920E8F-8111-44C9-BA09-02AAD6CAF1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47" name="Rechteck: abgerundete Ecken 246">
                    <a:extLst>
                      <a:ext uri="{FF2B5EF4-FFF2-40B4-BE49-F238E27FC236}">
                        <a16:creationId xmlns:a16="http://schemas.microsoft.com/office/drawing/2014/main" id="{AC9C2461-A3F3-4D62-8E9F-D9C1BFF1E4B9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203" name="Gruppieren 202">
                  <a:extLst>
                    <a:ext uri="{FF2B5EF4-FFF2-40B4-BE49-F238E27FC236}">
                      <a16:creationId xmlns:a16="http://schemas.microsoft.com/office/drawing/2014/main" id="{FB93A0C6-0967-454C-BA36-6F529836B8BE}"/>
                    </a:ext>
                  </a:extLst>
                </p:cNvPr>
                <p:cNvGrpSpPr/>
                <p:nvPr/>
              </p:nvGrpSpPr>
              <p:grpSpPr>
                <a:xfrm>
                  <a:off x="248759" y="5679133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235" name="Gruppieren 234">
                    <a:extLst>
                      <a:ext uri="{FF2B5EF4-FFF2-40B4-BE49-F238E27FC236}">
                        <a16:creationId xmlns:a16="http://schemas.microsoft.com/office/drawing/2014/main" id="{C26424B1-2BE9-4155-BA14-64523BA72B2A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237" name="Rechteck: abgerundete Ecken 236">
                      <a:extLst>
                        <a:ext uri="{FF2B5EF4-FFF2-40B4-BE49-F238E27FC236}">
                          <a16:creationId xmlns:a16="http://schemas.microsoft.com/office/drawing/2014/main" id="{E168854C-DC06-4B9F-A5CC-77137F3002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38" name="Rechteck: abgerundete Ecken 237">
                      <a:extLst>
                        <a:ext uri="{FF2B5EF4-FFF2-40B4-BE49-F238E27FC236}">
                          <a16:creationId xmlns:a16="http://schemas.microsoft.com/office/drawing/2014/main" id="{90E5791E-ECD2-477B-A0E3-492876EADE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39" name="Rechteck: abgerundete Ecken 238">
                      <a:extLst>
                        <a:ext uri="{FF2B5EF4-FFF2-40B4-BE49-F238E27FC236}">
                          <a16:creationId xmlns:a16="http://schemas.microsoft.com/office/drawing/2014/main" id="{0BE33AFC-7DB4-461E-B4B8-814E36F5AB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0" name="Rechteck: abgerundete Ecken 239">
                      <a:extLst>
                        <a:ext uri="{FF2B5EF4-FFF2-40B4-BE49-F238E27FC236}">
                          <a16:creationId xmlns:a16="http://schemas.microsoft.com/office/drawing/2014/main" id="{373CFD7C-99A6-4144-B649-C69C231C2C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1" name="Rechteck: abgerundete Ecken 240">
                      <a:extLst>
                        <a:ext uri="{FF2B5EF4-FFF2-40B4-BE49-F238E27FC236}">
                          <a16:creationId xmlns:a16="http://schemas.microsoft.com/office/drawing/2014/main" id="{6CD50C05-B5A2-4238-851C-EBC9BB57F7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2" name="Rechteck: abgerundete Ecken 241">
                      <a:extLst>
                        <a:ext uri="{FF2B5EF4-FFF2-40B4-BE49-F238E27FC236}">
                          <a16:creationId xmlns:a16="http://schemas.microsoft.com/office/drawing/2014/main" id="{5453737A-0E28-4B0B-82DE-B36934673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3" name="Rechteck: abgerundete Ecken 242">
                      <a:extLst>
                        <a:ext uri="{FF2B5EF4-FFF2-40B4-BE49-F238E27FC236}">
                          <a16:creationId xmlns:a16="http://schemas.microsoft.com/office/drawing/2014/main" id="{F124C1AD-8B85-455E-AA02-97A2A54564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4" name="Rechteck: abgerundete Ecken 243">
                      <a:extLst>
                        <a:ext uri="{FF2B5EF4-FFF2-40B4-BE49-F238E27FC236}">
                          <a16:creationId xmlns:a16="http://schemas.microsoft.com/office/drawing/2014/main" id="{3CE6113C-3462-4202-9517-24A313F54E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5" name="Rechteck: abgerundete Ecken 244">
                      <a:extLst>
                        <a:ext uri="{FF2B5EF4-FFF2-40B4-BE49-F238E27FC236}">
                          <a16:creationId xmlns:a16="http://schemas.microsoft.com/office/drawing/2014/main" id="{9D8CF38C-175F-4B3C-8748-AFE741495A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36" name="Rechteck: abgerundete Ecken 235">
                    <a:extLst>
                      <a:ext uri="{FF2B5EF4-FFF2-40B4-BE49-F238E27FC236}">
                        <a16:creationId xmlns:a16="http://schemas.microsoft.com/office/drawing/2014/main" id="{50C4E122-D88C-454E-9298-F3E957A12FAB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204" name="Rechteck: abgerundete Ecken 203">
                  <a:extLst>
                    <a:ext uri="{FF2B5EF4-FFF2-40B4-BE49-F238E27FC236}">
                      <a16:creationId xmlns:a16="http://schemas.microsoft.com/office/drawing/2014/main" id="{2734BA83-78B2-42E5-8B9A-FA09B3461E20}"/>
                    </a:ext>
                  </a:extLst>
                </p:cNvPr>
                <p:cNvSpPr/>
                <p:nvPr/>
              </p:nvSpPr>
              <p:spPr>
                <a:xfrm>
                  <a:off x="248121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1</a:t>
                  </a:r>
                </a:p>
              </p:txBody>
            </p:sp>
            <p:sp>
              <p:nvSpPr>
                <p:cNvPr id="205" name="Rechteck: abgerundete Ecken 204">
                  <a:extLst>
                    <a:ext uri="{FF2B5EF4-FFF2-40B4-BE49-F238E27FC236}">
                      <a16:creationId xmlns:a16="http://schemas.microsoft.com/office/drawing/2014/main" id="{354AB599-E845-4529-A7DC-71F857CC4C9C}"/>
                    </a:ext>
                  </a:extLst>
                </p:cNvPr>
                <p:cNvSpPr/>
                <p:nvPr/>
              </p:nvSpPr>
              <p:spPr>
                <a:xfrm>
                  <a:off x="398790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2</a:t>
                  </a:r>
                </a:p>
              </p:txBody>
            </p:sp>
            <p:sp>
              <p:nvSpPr>
                <p:cNvPr id="206" name="Rechteck: abgerundete Ecken 205">
                  <a:extLst>
                    <a:ext uri="{FF2B5EF4-FFF2-40B4-BE49-F238E27FC236}">
                      <a16:creationId xmlns:a16="http://schemas.microsoft.com/office/drawing/2014/main" id="{5D8F901B-1F63-496A-978A-C64F94AA9576}"/>
                    </a:ext>
                  </a:extLst>
                </p:cNvPr>
                <p:cNvSpPr/>
                <p:nvPr/>
              </p:nvSpPr>
              <p:spPr>
                <a:xfrm>
                  <a:off x="549875" y="6032008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3</a:t>
                  </a:r>
                </a:p>
              </p:txBody>
            </p:sp>
            <p:sp>
              <p:nvSpPr>
                <p:cNvPr id="207" name="Rechteck: abgerundete Ecken 206">
                  <a:extLst>
                    <a:ext uri="{FF2B5EF4-FFF2-40B4-BE49-F238E27FC236}">
                      <a16:creationId xmlns:a16="http://schemas.microsoft.com/office/drawing/2014/main" id="{1A9ACCF8-C5DA-4D4A-9474-B1DDF82F7A22}"/>
                    </a:ext>
                  </a:extLst>
                </p:cNvPr>
                <p:cNvSpPr/>
                <p:nvPr/>
              </p:nvSpPr>
              <p:spPr>
                <a:xfrm>
                  <a:off x="699615" y="603248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4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08" name="Rechteck: abgerundete Ecken 207">
                  <a:extLst>
                    <a:ext uri="{FF2B5EF4-FFF2-40B4-BE49-F238E27FC236}">
                      <a16:creationId xmlns:a16="http://schemas.microsoft.com/office/drawing/2014/main" id="{229240B6-29F6-4C15-BB36-CC8A731F43D5}"/>
                    </a:ext>
                  </a:extLst>
                </p:cNvPr>
                <p:cNvSpPr/>
                <p:nvPr/>
              </p:nvSpPr>
              <p:spPr>
                <a:xfrm>
                  <a:off x="850804" y="6032487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5</a:t>
                  </a:r>
                </a:p>
              </p:txBody>
            </p:sp>
            <p:sp>
              <p:nvSpPr>
                <p:cNvPr id="209" name="Rechteck: abgerundete Ecken 208">
                  <a:extLst>
                    <a:ext uri="{FF2B5EF4-FFF2-40B4-BE49-F238E27FC236}">
                      <a16:creationId xmlns:a16="http://schemas.microsoft.com/office/drawing/2014/main" id="{934833DE-0E09-4F33-9292-7BC33FDF9498}"/>
                    </a:ext>
                  </a:extLst>
                </p:cNvPr>
                <p:cNvSpPr/>
                <p:nvPr/>
              </p:nvSpPr>
              <p:spPr>
                <a:xfrm>
                  <a:off x="1000504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6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10" name="Rechteck: abgerundete Ecken 209">
                  <a:extLst>
                    <a:ext uri="{FF2B5EF4-FFF2-40B4-BE49-F238E27FC236}">
                      <a16:creationId xmlns:a16="http://schemas.microsoft.com/office/drawing/2014/main" id="{B8C650A4-ED04-4DB1-A932-33E427C5B3F0}"/>
                    </a:ext>
                  </a:extLst>
                </p:cNvPr>
                <p:cNvSpPr/>
                <p:nvPr/>
              </p:nvSpPr>
              <p:spPr>
                <a:xfrm>
                  <a:off x="1150648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7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11" name="Rechteck: abgerundete Ecken 210">
                  <a:extLst>
                    <a:ext uri="{FF2B5EF4-FFF2-40B4-BE49-F238E27FC236}">
                      <a16:creationId xmlns:a16="http://schemas.microsoft.com/office/drawing/2014/main" id="{52FE3588-330D-41DC-9351-662F665D5C34}"/>
                    </a:ext>
                  </a:extLst>
                </p:cNvPr>
                <p:cNvSpPr/>
                <p:nvPr/>
              </p:nvSpPr>
              <p:spPr>
                <a:xfrm>
                  <a:off x="1300120" y="6032007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8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212" name="Gruppieren 211">
                  <a:extLst>
                    <a:ext uri="{FF2B5EF4-FFF2-40B4-BE49-F238E27FC236}">
                      <a16:creationId xmlns:a16="http://schemas.microsoft.com/office/drawing/2014/main" id="{B4ABF63A-73F7-4551-991F-8CA3346C47BA}"/>
                    </a:ext>
                  </a:extLst>
                </p:cNvPr>
                <p:cNvGrpSpPr/>
                <p:nvPr/>
              </p:nvGrpSpPr>
              <p:grpSpPr>
                <a:xfrm>
                  <a:off x="247477" y="5855464"/>
                  <a:ext cx="1338169" cy="124809"/>
                  <a:chOff x="1638923" y="4148261"/>
                  <a:chExt cx="7289665" cy="679894"/>
                </a:xfrm>
                <a:solidFill>
                  <a:srgbClr val="6780A2"/>
                </a:solidFill>
              </p:grpSpPr>
              <p:sp>
                <p:nvSpPr>
                  <p:cNvPr id="226" name="Rechteck: abgerundete Ecken 225">
                    <a:extLst>
                      <a:ext uri="{FF2B5EF4-FFF2-40B4-BE49-F238E27FC236}">
                        <a16:creationId xmlns:a16="http://schemas.microsoft.com/office/drawing/2014/main" id="{76B66A12-215D-439E-951F-F4BCFA4E9246}"/>
                      </a:ext>
                    </a:extLst>
                  </p:cNvPr>
                  <p:cNvSpPr/>
                  <p:nvPr/>
                </p:nvSpPr>
                <p:spPr>
                  <a:xfrm>
                    <a:off x="1638923" y="414828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1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27" name="Rechteck: abgerundete Ecken 226">
                    <a:extLst>
                      <a:ext uri="{FF2B5EF4-FFF2-40B4-BE49-F238E27FC236}">
                        <a16:creationId xmlns:a16="http://schemas.microsoft.com/office/drawing/2014/main" id="{8E73695B-B060-4F4F-B23A-E2C042AB1AAF}"/>
                      </a:ext>
                    </a:extLst>
                  </p:cNvPr>
                  <p:cNvSpPr/>
                  <p:nvPr/>
                </p:nvSpPr>
                <p:spPr>
                  <a:xfrm>
                    <a:off x="2459693" y="414828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2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28" name="Rechteck: abgerundete Ecken 227">
                    <a:extLst>
                      <a:ext uri="{FF2B5EF4-FFF2-40B4-BE49-F238E27FC236}">
                        <a16:creationId xmlns:a16="http://schemas.microsoft.com/office/drawing/2014/main" id="{50FA2228-E3A9-4900-A666-2CBC8FC66DAE}"/>
                      </a:ext>
                    </a:extLst>
                  </p:cNvPr>
                  <p:cNvSpPr/>
                  <p:nvPr/>
                </p:nvSpPr>
                <p:spPr>
                  <a:xfrm>
                    <a:off x="3282727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3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29" name="Rechteck: abgerundete Ecken 228">
                    <a:extLst>
                      <a:ext uri="{FF2B5EF4-FFF2-40B4-BE49-F238E27FC236}">
                        <a16:creationId xmlns:a16="http://schemas.microsoft.com/office/drawing/2014/main" id="{50D00A60-F8B3-42FE-807F-48FF9977DEB1}"/>
                      </a:ext>
                    </a:extLst>
                  </p:cNvPr>
                  <p:cNvSpPr/>
                  <p:nvPr/>
                </p:nvSpPr>
                <p:spPr>
                  <a:xfrm>
                    <a:off x="4098436" y="4150880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4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0" name="Rechteck: abgerundete Ecken 229">
                    <a:extLst>
                      <a:ext uri="{FF2B5EF4-FFF2-40B4-BE49-F238E27FC236}">
                        <a16:creationId xmlns:a16="http://schemas.microsoft.com/office/drawing/2014/main" id="{30DD57D3-AD1B-4584-AA8C-D78EB06B9574}"/>
                      </a:ext>
                    </a:extLst>
                  </p:cNvPr>
                  <p:cNvSpPr/>
                  <p:nvPr/>
                </p:nvSpPr>
                <p:spPr>
                  <a:xfrm>
                    <a:off x="4922031" y="4150875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5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1" name="Rechteck: abgerundete Ecken 230">
                    <a:extLst>
                      <a:ext uri="{FF2B5EF4-FFF2-40B4-BE49-F238E27FC236}">
                        <a16:creationId xmlns:a16="http://schemas.microsoft.com/office/drawing/2014/main" id="{FD6DBE1D-88E9-4BE7-98AC-1720924664BF}"/>
                      </a:ext>
                    </a:extLst>
                  </p:cNvPr>
                  <p:cNvSpPr/>
                  <p:nvPr/>
                </p:nvSpPr>
                <p:spPr>
                  <a:xfrm>
                    <a:off x="5737521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6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2" name="Rechteck: abgerundete Ecken 231">
                    <a:extLst>
                      <a:ext uri="{FF2B5EF4-FFF2-40B4-BE49-F238E27FC236}">
                        <a16:creationId xmlns:a16="http://schemas.microsoft.com/office/drawing/2014/main" id="{A11CF0B9-3D77-45B1-A7C1-444878E5D0B9}"/>
                      </a:ext>
                    </a:extLst>
                  </p:cNvPr>
                  <p:cNvSpPr/>
                  <p:nvPr/>
                </p:nvSpPr>
                <p:spPr>
                  <a:xfrm>
                    <a:off x="6555433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7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3" name="Rechteck: abgerundete Ecken 232">
                    <a:extLst>
                      <a:ext uri="{FF2B5EF4-FFF2-40B4-BE49-F238E27FC236}">
                        <a16:creationId xmlns:a16="http://schemas.microsoft.com/office/drawing/2014/main" id="{BC629C7F-5B67-42AB-8C2C-30904C35D267}"/>
                      </a:ext>
                    </a:extLst>
                  </p:cNvPr>
                  <p:cNvSpPr/>
                  <p:nvPr/>
                </p:nvSpPr>
                <p:spPr>
                  <a:xfrm>
                    <a:off x="7369678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4" name="Rechteck: abgerundete Ecken 233">
                    <a:extLst>
                      <a:ext uri="{FF2B5EF4-FFF2-40B4-BE49-F238E27FC236}">
                        <a16:creationId xmlns:a16="http://schemas.microsoft.com/office/drawing/2014/main" id="{3C8C69C3-9F0C-411E-8553-391455BC912D}"/>
                      </a:ext>
                    </a:extLst>
                  </p:cNvPr>
                  <p:cNvSpPr/>
                  <p:nvPr/>
                </p:nvSpPr>
                <p:spPr>
                  <a:xfrm>
                    <a:off x="8183923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9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213" name="Rechteck: abgerundete Ecken 212">
                  <a:extLst>
                    <a:ext uri="{FF2B5EF4-FFF2-40B4-BE49-F238E27FC236}">
                      <a16:creationId xmlns:a16="http://schemas.microsoft.com/office/drawing/2014/main" id="{B657E886-035E-425A-B95D-4ECEE1DF8D56}"/>
                    </a:ext>
                  </a:extLst>
                </p:cNvPr>
                <p:cNvSpPr/>
                <p:nvPr/>
              </p:nvSpPr>
              <p:spPr>
                <a:xfrm>
                  <a:off x="1598777" y="5855483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214" name="Gruppieren 213">
                  <a:extLst>
                    <a:ext uri="{FF2B5EF4-FFF2-40B4-BE49-F238E27FC236}">
                      <a16:creationId xmlns:a16="http://schemas.microsoft.com/office/drawing/2014/main" id="{1E358FB7-07D6-4AEC-B2E1-1223A9A774E2}"/>
                    </a:ext>
                  </a:extLst>
                </p:cNvPr>
                <p:cNvGrpSpPr/>
                <p:nvPr/>
              </p:nvGrpSpPr>
              <p:grpSpPr>
                <a:xfrm>
                  <a:off x="247411" y="5149805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215" name="Gruppieren 214">
                    <a:extLst>
                      <a:ext uri="{FF2B5EF4-FFF2-40B4-BE49-F238E27FC236}">
                        <a16:creationId xmlns:a16="http://schemas.microsoft.com/office/drawing/2014/main" id="{514C07A5-3ED1-499E-82BE-A24806829757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217" name="Rechteck: abgerundete Ecken 216">
                      <a:extLst>
                        <a:ext uri="{FF2B5EF4-FFF2-40B4-BE49-F238E27FC236}">
                          <a16:creationId xmlns:a16="http://schemas.microsoft.com/office/drawing/2014/main" id="{4D6EDAF9-D488-49A7-9919-55EF4D1A8A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18" name="Rechteck: abgerundete Ecken 217">
                      <a:extLst>
                        <a:ext uri="{FF2B5EF4-FFF2-40B4-BE49-F238E27FC236}">
                          <a16:creationId xmlns:a16="http://schemas.microsoft.com/office/drawing/2014/main" id="{F52A79F4-5082-45A3-A780-ED6F79C263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19" name="Rechteck: abgerundete Ecken 218">
                      <a:extLst>
                        <a:ext uri="{FF2B5EF4-FFF2-40B4-BE49-F238E27FC236}">
                          <a16:creationId xmlns:a16="http://schemas.microsoft.com/office/drawing/2014/main" id="{92BD0DCF-4233-4A55-BFB6-1A8FE62FBE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0" name="Rechteck: abgerundete Ecken 219">
                      <a:extLst>
                        <a:ext uri="{FF2B5EF4-FFF2-40B4-BE49-F238E27FC236}">
                          <a16:creationId xmlns:a16="http://schemas.microsoft.com/office/drawing/2014/main" id="{E1806B9C-A70C-4750-9D08-C1C027CC1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1" name="Rechteck: abgerundete Ecken 220">
                      <a:extLst>
                        <a:ext uri="{FF2B5EF4-FFF2-40B4-BE49-F238E27FC236}">
                          <a16:creationId xmlns:a16="http://schemas.microsoft.com/office/drawing/2014/main" id="{2C151B3F-D2CE-46B0-B4FB-5672CC4E2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2" name="Rechteck: abgerundete Ecken 221">
                      <a:extLst>
                        <a:ext uri="{FF2B5EF4-FFF2-40B4-BE49-F238E27FC236}">
                          <a16:creationId xmlns:a16="http://schemas.microsoft.com/office/drawing/2014/main" id="{08B7132B-CA22-4C45-8077-1BAD1F592C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3" name="Rechteck: abgerundete Ecken 222">
                      <a:extLst>
                        <a:ext uri="{FF2B5EF4-FFF2-40B4-BE49-F238E27FC236}">
                          <a16:creationId xmlns:a16="http://schemas.microsoft.com/office/drawing/2014/main" id="{18550E83-C2DB-4C12-BF04-6DB3EF7355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4" name="Rechteck: abgerundete Ecken 223">
                      <a:extLst>
                        <a:ext uri="{FF2B5EF4-FFF2-40B4-BE49-F238E27FC236}">
                          <a16:creationId xmlns:a16="http://schemas.microsoft.com/office/drawing/2014/main" id="{8639ABAB-C9B0-4DC3-8709-842D2D450F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5" name="Rechteck: abgerundete Ecken 224">
                      <a:extLst>
                        <a:ext uri="{FF2B5EF4-FFF2-40B4-BE49-F238E27FC236}">
                          <a16:creationId xmlns:a16="http://schemas.microsoft.com/office/drawing/2014/main" id="{F41E435C-0623-4315-BF86-A8BFA1DC8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16" name="Rechteck: abgerundete Ecken 215">
                    <a:extLst>
                      <a:ext uri="{FF2B5EF4-FFF2-40B4-BE49-F238E27FC236}">
                        <a16:creationId xmlns:a16="http://schemas.microsoft.com/office/drawing/2014/main" id="{5370BCF8-5A94-4CD8-8798-1DB65F1E6596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</p:grpSp>
          <p:sp>
            <p:nvSpPr>
              <p:cNvPr id="197" name="Textfeld 196">
                <a:extLst>
                  <a:ext uri="{FF2B5EF4-FFF2-40B4-BE49-F238E27FC236}">
                    <a16:creationId xmlns:a16="http://schemas.microsoft.com/office/drawing/2014/main" id="{10A8A168-C2A4-43D0-A4F8-9555B6B4CC73}"/>
                  </a:ext>
                </a:extLst>
              </p:cNvPr>
              <p:cNvSpPr txBox="1"/>
              <p:nvPr/>
            </p:nvSpPr>
            <p:spPr>
              <a:xfrm>
                <a:off x="1522648" y="511226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198" name="Textfeld 197">
                <a:extLst>
                  <a:ext uri="{FF2B5EF4-FFF2-40B4-BE49-F238E27FC236}">
                    <a16:creationId xmlns:a16="http://schemas.microsoft.com/office/drawing/2014/main" id="{52C40F38-EFE1-40F7-B14A-490A2F0578B1}"/>
                  </a:ext>
                </a:extLst>
              </p:cNvPr>
              <p:cNvSpPr txBox="1"/>
              <p:nvPr/>
            </p:nvSpPr>
            <p:spPr>
              <a:xfrm>
                <a:off x="1524431" y="545903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199" name="Textfeld 198">
                <a:extLst>
                  <a:ext uri="{FF2B5EF4-FFF2-40B4-BE49-F238E27FC236}">
                    <a16:creationId xmlns:a16="http://schemas.microsoft.com/office/drawing/2014/main" id="{E7D07748-A855-4A6F-B281-8552F771D70E}"/>
                  </a:ext>
                </a:extLst>
              </p:cNvPr>
              <p:cNvSpPr txBox="1"/>
              <p:nvPr/>
            </p:nvSpPr>
            <p:spPr>
              <a:xfrm>
                <a:off x="1524572" y="564070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200" name="Textfeld 199">
                <a:extLst>
                  <a:ext uri="{FF2B5EF4-FFF2-40B4-BE49-F238E27FC236}">
                    <a16:creationId xmlns:a16="http://schemas.microsoft.com/office/drawing/2014/main" id="{23E4C4DE-5E89-4440-8E04-ADE820C9C471}"/>
                  </a:ext>
                </a:extLst>
              </p:cNvPr>
              <p:cNvSpPr txBox="1"/>
              <p:nvPr/>
            </p:nvSpPr>
            <p:spPr>
              <a:xfrm>
                <a:off x="1525090" y="581587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</p:grpSp>
      </p:grpSp>
      <p:grpSp>
        <p:nvGrpSpPr>
          <p:cNvPr id="269" name="Gruppieren 268">
            <a:extLst>
              <a:ext uri="{FF2B5EF4-FFF2-40B4-BE49-F238E27FC236}">
                <a16:creationId xmlns:a16="http://schemas.microsoft.com/office/drawing/2014/main" id="{4577D6DA-EAED-4D40-8831-5C8701EEDAE9}"/>
              </a:ext>
            </a:extLst>
          </p:cNvPr>
          <p:cNvGrpSpPr/>
          <p:nvPr/>
        </p:nvGrpSpPr>
        <p:grpSpPr>
          <a:xfrm>
            <a:off x="-467475" y="-860697"/>
            <a:ext cx="14298023" cy="1262001"/>
            <a:chOff x="-467475" y="-860697"/>
            <a:chExt cx="14298023" cy="1262001"/>
          </a:xfrm>
        </p:grpSpPr>
        <p:sp>
          <p:nvSpPr>
            <p:cNvPr id="270" name="Freihandform 145">
              <a:hlinkClick r:id="rId18" action="ppaction://hlinksldjump"/>
              <a:extLst>
                <a:ext uri="{FF2B5EF4-FFF2-40B4-BE49-F238E27FC236}">
                  <a16:creationId xmlns:a16="http://schemas.microsoft.com/office/drawing/2014/main" id="{D98DC8D5-6B0B-44C7-B523-185CF63F5D43}"/>
                </a:ext>
              </a:extLst>
            </p:cNvPr>
            <p:cNvSpPr/>
            <p:nvPr/>
          </p:nvSpPr>
          <p:spPr>
            <a:xfrm>
              <a:off x="-467475" y="-860697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71" name="Grafik 270">
              <a:hlinkClick r:id="rId18" action="ppaction://hlinksldjump"/>
              <a:extLst>
                <a:ext uri="{FF2B5EF4-FFF2-40B4-BE49-F238E27FC236}">
                  <a16:creationId xmlns:a16="http://schemas.microsoft.com/office/drawing/2014/main" id="{335152DC-0E7C-4256-A6CC-9A23EF9A8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750662" y="73478"/>
              <a:ext cx="271860" cy="271860"/>
            </a:xfrm>
            <a:prstGeom prst="rect">
              <a:avLst/>
            </a:prstGeom>
          </p:spPr>
        </p:pic>
      </p:grpSp>
      <p:sp>
        <p:nvSpPr>
          <p:cNvPr id="298" name="Textfeld 297">
            <a:extLst>
              <a:ext uri="{FF2B5EF4-FFF2-40B4-BE49-F238E27FC236}">
                <a16:creationId xmlns:a16="http://schemas.microsoft.com/office/drawing/2014/main" id="{82C660FC-50CB-4C1C-9956-D88DBFA0354F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sp>
        <p:nvSpPr>
          <p:cNvPr id="299" name="Textfeld 298">
            <a:extLst>
              <a:ext uri="{FF2B5EF4-FFF2-40B4-BE49-F238E27FC236}">
                <a16:creationId xmlns:a16="http://schemas.microsoft.com/office/drawing/2014/main" id="{3F8F30A7-630B-43EE-9340-CA153BB3855A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sp>
        <p:nvSpPr>
          <p:cNvPr id="300" name="Textfeld 299">
            <a:extLst>
              <a:ext uri="{FF2B5EF4-FFF2-40B4-BE49-F238E27FC236}">
                <a16:creationId xmlns:a16="http://schemas.microsoft.com/office/drawing/2014/main" id="{4AE07F9D-8EC3-4E87-9F96-98AD89BBD487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301" name="Gruppieren 300">
            <a:extLst>
              <a:ext uri="{FF2B5EF4-FFF2-40B4-BE49-F238E27FC236}">
                <a16:creationId xmlns:a16="http://schemas.microsoft.com/office/drawing/2014/main" id="{641BD306-CCAF-40B7-93CE-C87D195D464A}"/>
              </a:ext>
            </a:extLst>
          </p:cNvPr>
          <p:cNvGrpSpPr/>
          <p:nvPr/>
        </p:nvGrpSpPr>
        <p:grpSpPr>
          <a:xfrm>
            <a:off x="254446" y="4199150"/>
            <a:ext cx="1627909" cy="246711"/>
            <a:chOff x="254446" y="4492757"/>
            <a:chExt cx="1627909" cy="246711"/>
          </a:xfrm>
        </p:grpSpPr>
        <p:grpSp>
          <p:nvGrpSpPr>
            <p:cNvPr id="302" name="Gruppieren 301">
              <a:extLst>
                <a:ext uri="{FF2B5EF4-FFF2-40B4-BE49-F238E27FC236}">
                  <a16:creationId xmlns:a16="http://schemas.microsoft.com/office/drawing/2014/main" id="{3843C0C3-D549-449B-900F-B0B8487BD031}"/>
                </a:ext>
              </a:extLst>
            </p:cNvPr>
            <p:cNvGrpSpPr/>
            <p:nvPr/>
          </p:nvGrpSpPr>
          <p:grpSpPr>
            <a:xfrm>
              <a:off x="254446" y="4508145"/>
              <a:ext cx="1627909" cy="231323"/>
              <a:chOff x="254446" y="4508145"/>
              <a:chExt cx="1627909" cy="231323"/>
            </a:xfrm>
          </p:grpSpPr>
          <p:pic>
            <p:nvPicPr>
              <p:cNvPr id="304" name="Grafik 303">
                <a:extLst>
                  <a:ext uri="{FF2B5EF4-FFF2-40B4-BE49-F238E27FC236}">
                    <a16:creationId xmlns:a16="http://schemas.microsoft.com/office/drawing/2014/main" id="{8E844AB4-D7BA-4CF8-AEBC-27D9C94F2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274" y="4508145"/>
                <a:ext cx="230081" cy="230081"/>
              </a:xfrm>
              <a:prstGeom prst="rect">
                <a:avLst/>
              </a:prstGeom>
            </p:spPr>
          </p:pic>
          <p:pic>
            <p:nvPicPr>
              <p:cNvPr id="305" name="Grafik 304">
                <a:extLst>
                  <a:ext uri="{FF2B5EF4-FFF2-40B4-BE49-F238E27FC236}">
                    <a16:creationId xmlns:a16="http://schemas.microsoft.com/office/drawing/2014/main" id="{56AE8862-2195-48B4-90EB-320BEC6224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46" y="4509387"/>
                <a:ext cx="230081" cy="230081"/>
              </a:xfrm>
              <a:prstGeom prst="rect">
                <a:avLst/>
              </a:prstGeom>
            </p:spPr>
          </p:pic>
          <p:cxnSp>
            <p:nvCxnSpPr>
              <p:cNvPr id="306" name="Gerader Verbinder 305">
                <a:extLst>
                  <a:ext uri="{FF2B5EF4-FFF2-40B4-BE49-F238E27FC236}">
                    <a16:creationId xmlns:a16="http://schemas.microsoft.com/office/drawing/2014/main" id="{D65F9C77-D2D4-4D4B-A245-BCCAF9F19C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90" y="4606429"/>
                <a:ext cx="13154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3" name="Flussdiagramm: Verbinder 302">
              <a:extLst>
                <a:ext uri="{FF2B5EF4-FFF2-40B4-BE49-F238E27FC236}">
                  <a16:creationId xmlns:a16="http://schemas.microsoft.com/office/drawing/2014/main" id="{28E3EF24-09C7-4890-9ECA-3157404730EC}"/>
                </a:ext>
              </a:extLst>
            </p:cNvPr>
            <p:cNvSpPr/>
            <p:nvPr/>
          </p:nvSpPr>
          <p:spPr>
            <a:xfrm>
              <a:off x="520847" y="4492757"/>
              <a:ext cx="232667" cy="230911"/>
            </a:xfrm>
            <a:prstGeom prst="flowChartConnector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07" name="Textfeld 306">
            <a:extLst>
              <a:ext uri="{FF2B5EF4-FFF2-40B4-BE49-F238E27FC236}">
                <a16:creationId xmlns:a16="http://schemas.microsoft.com/office/drawing/2014/main" id="{7E2D7C85-8D78-4E69-B3F0-AFA77ADB06B5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308" name="Rechteck: abgerundete Ecken 307">
            <a:extLst>
              <a:ext uri="{FF2B5EF4-FFF2-40B4-BE49-F238E27FC236}">
                <a16:creationId xmlns:a16="http://schemas.microsoft.com/office/drawing/2014/main" id="{028995D8-0419-46F2-8F23-04ADB95C6E0E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309" name="Rechteck: abgerundete Ecken 308">
            <a:extLst>
              <a:ext uri="{FF2B5EF4-FFF2-40B4-BE49-F238E27FC236}">
                <a16:creationId xmlns:a16="http://schemas.microsoft.com/office/drawing/2014/main" id="{F989A9AA-1330-4DE2-8A2E-B79ADF9847D7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310" name="Gruppieren 309">
            <a:extLst>
              <a:ext uri="{FF2B5EF4-FFF2-40B4-BE49-F238E27FC236}">
                <a16:creationId xmlns:a16="http://schemas.microsoft.com/office/drawing/2014/main" id="{EF27E820-61A1-494B-99A3-9AAEC432D1AE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311" name="Rechteck: abgerundete Ecken 310">
              <a:hlinkClick r:id="rId25" action="ppaction://hlinksldjump"/>
              <a:extLst>
                <a:ext uri="{FF2B5EF4-FFF2-40B4-BE49-F238E27FC236}">
                  <a16:creationId xmlns:a16="http://schemas.microsoft.com/office/drawing/2014/main" id="{5686D905-CFE5-4206-B903-AFA834804299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312" name="Kreuz 311">
              <a:extLst>
                <a:ext uri="{FF2B5EF4-FFF2-40B4-BE49-F238E27FC236}">
                  <a16:creationId xmlns:a16="http://schemas.microsoft.com/office/drawing/2014/main" id="{B3982048-55DE-4FA1-BA7F-49CABA07D32B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88591DEA-AC8D-4550-9D4A-94C05B8670D8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314" name="Rechteck: abgerundete Ecken 313">
              <a:extLst>
                <a:ext uri="{FF2B5EF4-FFF2-40B4-BE49-F238E27FC236}">
                  <a16:creationId xmlns:a16="http://schemas.microsoft.com/office/drawing/2014/main" id="{27AA75DE-B237-4AAA-8D55-4D695BE00D2D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315" name="Grafik 314">
              <a:extLst>
                <a:ext uri="{FF2B5EF4-FFF2-40B4-BE49-F238E27FC236}">
                  <a16:creationId xmlns:a16="http://schemas.microsoft.com/office/drawing/2014/main" id="{CAEB8746-3B62-43F1-B354-EFC2152D3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316" name="Gruppieren 315">
            <a:extLst>
              <a:ext uri="{FF2B5EF4-FFF2-40B4-BE49-F238E27FC236}">
                <a16:creationId xmlns:a16="http://schemas.microsoft.com/office/drawing/2014/main" id="{9B4EFDC8-0B1B-43E1-9C69-30193A6D8451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317" name="Rechteck: abgerundete Ecken 316">
              <a:extLst>
                <a:ext uri="{FF2B5EF4-FFF2-40B4-BE49-F238E27FC236}">
                  <a16:creationId xmlns:a16="http://schemas.microsoft.com/office/drawing/2014/main" id="{14559BBB-B64E-4A33-9ACD-2AB3F29D402F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318" name="Grafik 317">
              <a:extLst>
                <a:ext uri="{FF2B5EF4-FFF2-40B4-BE49-F238E27FC236}">
                  <a16:creationId xmlns:a16="http://schemas.microsoft.com/office/drawing/2014/main" id="{4BCB09EF-1093-48EC-8E86-04BF65EA9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pic>
        <p:nvPicPr>
          <p:cNvPr id="324" name="Grafik 323">
            <a:extLst>
              <a:ext uri="{FF2B5EF4-FFF2-40B4-BE49-F238E27FC236}">
                <a16:creationId xmlns:a16="http://schemas.microsoft.com/office/drawing/2014/main" id="{59C30E00-AD94-45E1-B191-419C7CEB7EC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33" name="Textfeld 332">
            <a:extLst>
              <a:ext uri="{FF2B5EF4-FFF2-40B4-BE49-F238E27FC236}">
                <a16:creationId xmlns:a16="http://schemas.microsoft.com/office/drawing/2014/main" id="{E594F2B8-D39C-42B8-81B2-A8C641E8F234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B1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52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sp>
        <p:nvSpPr>
          <p:cNvPr id="334" name="FREEZE FAME inaktiv">
            <a:extLst>
              <a:ext uri="{FF2B5EF4-FFF2-40B4-BE49-F238E27FC236}">
                <a16:creationId xmlns:a16="http://schemas.microsoft.com/office/drawing/2014/main" id="{7BD689CC-57EA-4ADA-8010-87BC866ACDF7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sp>
        <p:nvSpPr>
          <p:cNvPr id="335" name="FREEZE FRAME aktiv">
            <a:extLst>
              <a:ext uri="{FF2B5EF4-FFF2-40B4-BE49-F238E27FC236}">
                <a16:creationId xmlns:a16="http://schemas.microsoft.com/office/drawing/2014/main" id="{469DA672-2981-4E65-9226-60110A1681FD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  <p:grpSp>
        <p:nvGrpSpPr>
          <p:cNvPr id="344" name="DELETE">
            <a:extLst>
              <a:ext uri="{FF2B5EF4-FFF2-40B4-BE49-F238E27FC236}">
                <a16:creationId xmlns:a16="http://schemas.microsoft.com/office/drawing/2014/main" id="{01727858-C113-4AE0-AA32-0D86857D3D49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345" name="Rechteck: abgerundete Ecken 344">
              <a:extLst>
                <a:ext uri="{FF2B5EF4-FFF2-40B4-BE49-F238E27FC236}">
                  <a16:creationId xmlns:a16="http://schemas.microsoft.com/office/drawing/2014/main" id="{A2688AAB-EAFC-48E9-A527-D2E6CAAA1E7E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346" name="Grafik 345">
              <a:extLst>
                <a:ext uri="{FF2B5EF4-FFF2-40B4-BE49-F238E27FC236}">
                  <a16:creationId xmlns:a16="http://schemas.microsoft.com/office/drawing/2014/main" id="{7572E5E5-2CA7-4C1D-BDEA-96B44C889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640F18A7-5D1B-4F07-8BF4-6E288D480D11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348" name="Gruppieren 347">
              <a:extLst>
                <a:ext uri="{FF2B5EF4-FFF2-40B4-BE49-F238E27FC236}">
                  <a16:creationId xmlns:a16="http://schemas.microsoft.com/office/drawing/2014/main" id="{69A2F2B1-71DA-4737-A238-FAD1B9F6A20E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351" name="Rechteck: abgerundete Ecken 350">
                <a:extLst>
                  <a:ext uri="{FF2B5EF4-FFF2-40B4-BE49-F238E27FC236}">
                    <a16:creationId xmlns:a16="http://schemas.microsoft.com/office/drawing/2014/main" id="{543854BC-7480-4A8B-880C-22D9C5B20C85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2" name="Textfeld 351">
                <a:extLst>
                  <a:ext uri="{FF2B5EF4-FFF2-40B4-BE49-F238E27FC236}">
                    <a16:creationId xmlns:a16="http://schemas.microsoft.com/office/drawing/2014/main" id="{F334CD12-17DD-4737-8B2B-A4B0EFC786CA}"/>
                  </a:ext>
                </a:extLst>
              </p:cNvPr>
              <p:cNvSpPr txBox="1"/>
              <p:nvPr/>
            </p:nvSpPr>
            <p:spPr>
              <a:xfrm>
                <a:off x="4708140" y="2574784"/>
                <a:ext cx="2830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?</a:t>
                </a:r>
              </a:p>
            </p:txBody>
          </p:sp>
          <p:pic>
            <p:nvPicPr>
              <p:cNvPr id="353" name="Grafik 352">
                <a:extLst>
                  <a:ext uri="{FF2B5EF4-FFF2-40B4-BE49-F238E27FC236}">
                    <a16:creationId xmlns:a16="http://schemas.microsoft.com/office/drawing/2014/main" id="{5BFD315E-3B6A-4D5D-A7FE-C4AF0D9FB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349" name="Flussdiagramm: Alternativer Prozess 348">
              <a:hlinkClick r:id="rId36" action="ppaction://hlinksldjump"/>
              <a:extLst>
                <a:ext uri="{FF2B5EF4-FFF2-40B4-BE49-F238E27FC236}">
                  <a16:creationId xmlns:a16="http://schemas.microsoft.com/office/drawing/2014/main" id="{2A2DB198-3AFD-4801-8A3F-4BF63992FCC8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350" name="Flussdiagramm: Alternativer Prozess 349">
              <a:hlinkClick r:id="rId37" action="ppaction://hlinksldjump"/>
              <a:extLst>
                <a:ext uri="{FF2B5EF4-FFF2-40B4-BE49-F238E27FC236}">
                  <a16:creationId xmlns:a16="http://schemas.microsoft.com/office/drawing/2014/main" id="{A4B350BA-03E6-438C-9F8B-433BF18D8FF5}"/>
                </a:ext>
              </a:extLst>
            </p:cNvPr>
            <p:cNvSpPr/>
            <p:nvPr/>
          </p:nvSpPr>
          <p:spPr>
            <a:xfrm>
              <a:off x="4754757" y="3584697"/>
              <a:ext cx="2741196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Seating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Map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Konfig</a:t>
              </a:r>
              <a:r>
                <a:rPr lang="de-DE" sz="12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354" name="CANCEL">
            <a:extLst>
              <a:ext uri="{FF2B5EF4-FFF2-40B4-BE49-F238E27FC236}">
                <a16:creationId xmlns:a16="http://schemas.microsoft.com/office/drawing/2014/main" id="{9EACD47B-DFD3-4921-81C5-59CDD63B0417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sp>
        <p:nvSpPr>
          <p:cNvPr id="171" name="Rechteck: abgerundete Ecken 170">
            <a:hlinkClick r:id="rId38" action="ppaction://hlinksldjump"/>
            <a:extLst>
              <a:ext uri="{FF2B5EF4-FFF2-40B4-BE49-F238E27FC236}">
                <a16:creationId xmlns:a16="http://schemas.microsoft.com/office/drawing/2014/main" id="{264FC8A8-7A69-444C-9CF9-4315DFD3ED38}"/>
              </a:ext>
            </a:extLst>
          </p:cNvPr>
          <p:cNvSpPr/>
          <p:nvPr/>
        </p:nvSpPr>
        <p:spPr>
          <a:xfrm>
            <a:off x="2246383" y="781905"/>
            <a:ext cx="1740387" cy="977598"/>
          </a:xfrm>
          <a:prstGeom prst="roundRect">
            <a:avLst>
              <a:gd name="adj" fmla="val 5900"/>
            </a:avLst>
          </a:prstGeom>
          <a:blipFill dpi="0" rotWithShape="1"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30FD4775-A2EE-4245-A43E-ECFA5E95F558}"/>
              </a:ext>
            </a:extLst>
          </p:cNvPr>
          <p:cNvGrpSpPr/>
          <p:nvPr/>
        </p:nvGrpSpPr>
        <p:grpSpPr>
          <a:xfrm>
            <a:off x="1861901" y="2518370"/>
            <a:ext cx="388617" cy="528703"/>
            <a:chOff x="1850194" y="2518370"/>
            <a:chExt cx="388617" cy="528703"/>
          </a:xfrm>
        </p:grpSpPr>
        <p:grpSp>
          <p:nvGrpSpPr>
            <p:cNvPr id="166" name="Gruppieren 165">
              <a:extLst>
                <a:ext uri="{FF2B5EF4-FFF2-40B4-BE49-F238E27FC236}">
                  <a16:creationId xmlns:a16="http://schemas.microsoft.com/office/drawing/2014/main" id="{E69DF4E6-A3B9-4C47-9B52-BFC9D98BFE5A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169" name="Freihandform 168">
                <a:extLst>
                  <a:ext uri="{FF2B5EF4-FFF2-40B4-BE49-F238E27FC236}">
                    <a16:creationId xmlns:a16="http://schemas.microsoft.com/office/drawing/2014/main" id="{C7A39B60-C492-F643-8225-76D96DEB92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0" name="Freihandform 169">
                <a:extLst>
                  <a:ext uri="{FF2B5EF4-FFF2-40B4-BE49-F238E27FC236}">
                    <a16:creationId xmlns:a16="http://schemas.microsoft.com/office/drawing/2014/main" id="{344890E7-04BA-8545-BD07-5A801D57C7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67" name="Textfeld 166">
              <a:extLst>
                <a:ext uri="{FF2B5EF4-FFF2-40B4-BE49-F238E27FC236}">
                  <a16:creationId xmlns:a16="http://schemas.microsoft.com/office/drawing/2014/main" id="{D106A0B7-2922-0341-B8A6-F0A5660F2291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68" name="Textfeld 167">
              <a:extLst>
                <a:ext uri="{FF2B5EF4-FFF2-40B4-BE49-F238E27FC236}">
                  <a16:creationId xmlns:a16="http://schemas.microsoft.com/office/drawing/2014/main" id="{A6EFF5E8-6616-F544-9F54-6EAE9C106418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grpSp>
        <p:nvGrpSpPr>
          <p:cNvPr id="357" name="DELETE2">
            <a:extLst>
              <a:ext uri="{FF2B5EF4-FFF2-40B4-BE49-F238E27FC236}">
                <a16:creationId xmlns:a16="http://schemas.microsoft.com/office/drawing/2014/main" id="{0F8F57F7-DFDF-4BC3-AD25-415F4FBB9DA0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358" name="Rechteck: abgerundete Ecken 357">
              <a:extLst>
                <a:ext uri="{FF2B5EF4-FFF2-40B4-BE49-F238E27FC236}">
                  <a16:creationId xmlns:a16="http://schemas.microsoft.com/office/drawing/2014/main" id="{01A873A6-9ECD-4377-865C-52957E43BA7D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359" name="Grafik 358">
              <a:extLst>
                <a:ext uri="{FF2B5EF4-FFF2-40B4-BE49-F238E27FC236}">
                  <a16:creationId xmlns:a16="http://schemas.microsoft.com/office/drawing/2014/main" id="{2FCEDEEF-3787-477A-AB66-B5D1851A2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70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4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5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4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4"/>
                  </p:tgtEl>
                </p:cond>
              </p:nextCondLst>
            </p:seq>
          </p:childTnLst>
        </p:cTn>
      </p:par>
    </p:tnLst>
    <p:bldLst>
      <p:bldP spid="335" grpId="0" animBg="1"/>
      <p:bldP spid="335" grpId="1" animBg="1"/>
      <p:bldP spid="354" grpId="0" animBg="1"/>
      <p:bldP spid="354" grpId="1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Mann, haltend, Licht, Wasser enthält.&#10;&#10;Automatisch generierte Beschreibung">
            <a:extLst>
              <a:ext uri="{FF2B5EF4-FFF2-40B4-BE49-F238E27FC236}">
                <a16:creationId xmlns:a16="http://schemas.microsoft.com/office/drawing/2014/main" id="{84ED3C02-1101-4F1C-9F0B-8499CF9CA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9" y="-8840"/>
            <a:ext cx="9129668" cy="6858000"/>
          </a:xfrm>
          <a:prstGeom prst="rect">
            <a:avLst/>
          </a:prstGeom>
        </p:spPr>
      </p:pic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466E6A99-D5A0-4F94-898D-0385E37839B3}"/>
              </a:ext>
            </a:extLst>
          </p:cNvPr>
          <p:cNvGrpSpPr/>
          <p:nvPr/>
        </p:nvGrpSpPr>
        <p:grpSpPr>
          <a:xfrm>
            <a:off x="1" y="5590475"/>
            <a:ext cx="337443" cy="1103332"/>
            <a:chOff x="1" y="5590475"/>
            <a:chExt cx="337443" cy="1103332"/>
          </a:xfrm>
        </p:grpSpPr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1BF80AAD-C88D-411C-A16D-7C63CE47C407}"/>
                </a:ext>
              </a:extLst>
            </p:cNvPr>
            <p:cNvSpPr/>
            <p:nvPr/>
          </p:nvSpPr>
          <p:spPr>
            <a:xfrm>
              <a:off x="1" y="5590475"/>
              <a:ext cx="337443" cy="1103332"/>
            </a:xfrm>
            <a:custGeom>
              <a:avLst/>
              <a:gdLst>
                <a:gd name="connsiteX0" fmla="*/ 0 w 337443"/>
                <a:gd name="connsiteY0" fmla="*/ 0 h 1103332"/>
                <a:gd name="connsiteX1" fmla="*/ 4779 w 337443"/>
                <a:gd name="connsiteY1" fmla="*/ 23671 h 1103332"/>
                <a:gd name="connsiteX2" fmla="*/ 101654 w 337443"/>
                <a:gd name="connsiteY2" fmla="*/ 87884 h 1103332"/>
                <a:gd name="connsiteX3" fmla="*/ 122863 w 337443"/>
                <a:gd name="connsiteY3" fmla="*/ 87884 h 1103332"/>
                <a:gd name="connsiteX4" fmla="*/ 122863 w 337443"/>
                <a:gd name="connsiteY4" fmla="*/ 87886 h 1103332"/>
                <a:gd name="connsiteX5" fmla="*/ 153728 w 337443"/>
                <a:gd name="connsiteY5" fmla="*/ 87886 h 1103332"/>
                <a:gd name="connsiteX6" fmla="*/ 166150 w 337443"/>
                <a:gd name="connsiteY6" fmla="*/ 90394 h 1103332"/>
                <a:gd name="connsiteX7" fmla="*/ 183293 w 337443"/>
                <a:gd name="connsiteY7" fmla="*/ 90394 h 1103332"/>
                <a:gd name="connsiteX8" fmla="*/ 183293 w 337443"/>
                <a:gd name="connsiteY8" fmla="*/ 90264 h 1103332"/>
                <a:gd name="connsiteX9" fmla="*/ 201441 w 337443"/>
                <a:gd name="connsiteY9" fmla="*/ 90264 h 1103332"/>
                <a:gd name="connsiteX10" fmla="*/ 201441 w 337443"/>
                <a:gd name="connsiteY10" fmla="*/ 90266 h 1103332"/>
                <a:gd name="connsiteX11" fmla="*/ 232306 w 337443"/>
                <a:gd name="connsiteY11" fmla="*/ 90266 h 1103332"/>
                <a:gd name="connsiteX12" fmla="*/ 337443 w 337443"/>
                <a:gd name="connsiteY12" fmla="*/ 195403 h 1103332"/>
                <a:gd name="connsiteX13" fmla="*/ 337443 w 337443"/>
                <a:gd name="connsiteY13" fmla="*/ 615950 h 1103332"/>
                <a:gd name="connsiteX14" fmla="*/ 336600 w 337443"/>
                <a:gd name="connsiteY14" fmla="*/ 620126 h 1103332"/>
                <a:gd name="connsiteX15" fmla="*/ 336600 w 337443"/>
                <a:gd name="connsiteY15" fmla="*/ 676536 h 1103332"/>
                <a:gd name="connsiteX16" fmla="*/ 335606 w 337443"/>
                <a:gd name="connsiteY16" fmla="*/ 681460 h 1103332"/>
                <a:gd name="connsiteX17" fmla="*/ 335606 w 337443"/>
                <a:gd name="connsiteY17" fmla="*/ 728080 h 1103332"/>
                <a:gd name="connsiteX18" fmla="*/ 335594 w 337443"/>
                <a:gd name="connsiteY18" fmla="*/ 728080 h 1103332"/>
                <a:gd name="connsiteX19" fmla="*/ 335594 w 337443"/>
                <a:gd name="connsiteY19" fmla="*/ 998090 h 1103332"/>
                <a:gd name="connsiteX20" fmla="*/ 230457 w 337443"/>
                <a:gd name="connsiteY20" fmla="*/ 1103227 h 1103332"/>
                <a:gd name="connsiteX21" fmla="*/ 213977 w 337443"/>
                <a:gd name="connsiteY21" fmla="*/ 1103227 h 1103332"/>
                <a:gd name="connsiteX22" fmla="*/ 213459 w 337443"/>
                <a:gd name="connsiteY22" fmla="*/ 1103332 h 1103332"/>
                <a:gd name="connsiteX23" fmla="*/ 213459 w 337443"/>
                <a:gd name="connsiteY23" fmla="*/ 1102425 h 1103332"/>
                <a:gd name="connsiteX24" fmla="*/ 119002 w 337443"/>
                <a:gd name="connsiteY24" fmla="*/ 1102425 h 1103332"/>
                <a:gd name="connsiteX25" fmla="*/ 119002 w 337443"/>
                <a:gd name="connsiteY25" fmla="*/ 1102161 h 1103332"/>
                <a:gd name="connsiteX26" fmla="*/ 51406 w 337443"/>
                <a:gd name="connsiteY26" fmla="*/ 1102161 h 1103332"/>
                <a:gd name="connsiteX27" fmla="*/ 0 w 337443"/>
                <a:gd name="connsiteY27" fmla="*/ 1102161 h 1103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37443" h="1103332">
                  <a:moveTo>
                    <a:pt x="0" y="0"/>
                  </a:moveTo>
                  <a:lnTo>
                    <a:pt x="4779" y="23671"/>
                  </a:lnTo>
                  <a:cubicBezTo>
                    <a:pt x="20740" y="61407"/>
                    <a:pt x="58105" y="87884"/>
                    <a:pt x="101654" y="87884"/>
                  </a:cubicBezTo>
                  <a:lnTo>
                    <a:pt x="122863" y="87884"/>
                  </a:lnTo>
                  <a:lnTo>
                    <a:pt x="122863" y="87886"/>
                  </a:lnTo>
                  <a:lnTo>
                    <a:pt x="153728" y="87886"/>
                  </a:lnTo>
                  <a:lnTo>
                    <a:pt x="166150" y="90394"/>
                  </a:lnTo>
                  <a:lnTo>
                    <a:pt x="183293" y="90394"/>
                  </a:lnTo>
                  <a:lnTo>
                    <a:pt x="183293" y="90264"/>
                  </a:lnTo>
                  <a:lnTo>
                    <a:pt x="201441" y="90264"/>
                  </a:lnTo>
                  <a:lnTo>
                    <a:pt x="201441" y="90266"/>
                  </a:lnTo>
                  <a:lnTo>
                    <a:pt x="232306" y="90266"/>
                  </a:lnTo>
                  <a:cubicBezTo>
                    <a:pt x="290372" y="90266"/>
                    <a:pt x="337443" y="137337"/>
                    <a:pt x="337443" y="195403"/>
                  </a:cubicBezTo>
                  <a:lnTo>
                    <a:pt x="337443" y="615950"/>
                  </a:lnTo>
                  <a:lnTo>
                    <a:pt x="336600" y="620126"/>
                  </a:lnTo>
                  <a:lnTo>
                    <a:pt x="336600" y="676536"/>
                  </a:lnTo>
                  <a:lnTo>
                    <a:pt x="335606" y="681460"/>
                  </a:lnTo>
                  <a:lnTo>
                    <a:pt x="335606" y="728080"/>
                  </a:lnTo>
                  <a:lnTo>
                    <a:pt x="335594" y="728080"/>
                  </a:lnTo>
                  <a:lnTo>
                    <a:pt x="335594" y="998090"/>
                  </a:lnTo>
                  <a:cubicBezTo>
                    <a:pt x="335594" y="1056156"/>
                    <a:pt x="288523" y="1103227"/>
                    <a:pt x="230457" y="1103227"/>
                  </a:cubicBezTo>
                  <a:lnTo>
                    <a:pt x="213977" y="1103227"/>
                  </a:lnTo>
                  <a:lnTo>
                    <a:pt x="213459" y="1103332"/>
                  </a:lnTo>
                  <a:lnTo>
                    <a:pt x="213459" y="1102425"/>
                  </a:lnTo>
                  <a:lnTo>
                    <a:pt x="119002" y="1102425"/>
                  </a:lnTo>
                  <a:lnTo>
                    <a:pt x="119002" y="1102161"/>
                  </a:lnTo>
                  <a:lnTo>
                    <a:pt x="51406" y="1102161"/>
                  </a:lnTo>
                  <a:lnTo>
                    <a:pt x="0" y="11021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40F26721-D075-48DF-AF79-B579910D6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577" y="5755784"/>
              <a:ext cx="210502" cy="210502"/>
            </a:xfrm>
            <a:prstGeom prst="rect">
              <a:avLst/>
            </a:prstGeom>
            <a:effectLst/>
          </p:spPr>
        </p:pic>
      </p:grpSp>
      <p:sp>
        <p:nvSpPr>
          <p:cNvPr id="190" name="Freihandform: Form 189" hidden="1">
            <a:hlinkClick r:id="rId5" action="ppaction://hlinksldjump"/>
            <a:extLst>
              <a:ext uri="{FF2B5EF4-FFF2-40B4-BE49-F238E27FC236}">
                <a16:creationId xmlns:a16="http://schemas.microsoft.com/office/drawing/2014/main" id="{B67DA9C7-4C28-4014-8A8F-9A84145385D3}"/>
              </a:ext>
            </a:extLst>
          </p:cNvPr>
          <p:cNvSpPr/>
          <p:nvPr/>
        </p:nvSpPr>
        <p:spPr>
          <a:xfrm>
            <a:off x="-121361" y="-476746"/>
            <a:ext cx="12467711" cy="872014"/>
          </a:xfrm>
          <a:custGeom>
            <a:avLst/>
            <a:gdLst>
              <a:gd name="connsiteX0" fmla="*/ 0 w 12467711"/>
              <a:gd name="connsiteY0" fmla="*/ 0 h 872014"/>
              <a:gd name="connsiteX1" fmla="*/ 5172366 w 12467711"/>
              <a:gd name="connsiteY1" fmla="*/ 0 h 872014"/>
              <a:gd name="connsiteX2" fmla="*/ 5172366 w 12467711"/>
              <a:gd name="connsiteY2" fmla="*/ 111576 h 872014"/>
              <a:gd name="connsiteX3" fmla="*/ 9705346 w 12467711"/>
              <a:gd name="connsiteY3" fmla="*/ 111576 h 872014"/>
              <a:gd name="connsiteX4" fmla="*/ 9705346 w 12467711"/>
              <a:gd name="connsiteY4" fmla="*/ 111484 h 872014"/>
              <a:gd name="connsiteX5" fmla="*/ 9704914 w 12467711"/>
              <a:gd name="connsiteY5" fmla="*/ 110069 h 872014"/>
              <a:gd name="connsiteX6" fmla="*/ 12467711 w 12467711"/>
              <a:gd name="connsiteY6" fmla="*/ 110069 h 872014"/>
              <a:gd name="connsiteX7" fmla="*/ 12467711 w 12467711"/>
              <a:gd name="connsiteY7" fmla="*/ 530381 h 872014"/>
              <a:gd name="connsiteX8" fmla="*/ 11249547 w 12467711"/>
              <a:gd name="connsiteY8" fmla="*/ 530381 h 872014"/>
              <a:gd name="connsiteX9" fmla="*/ 11245585 w 12467711"/>
              <a:gd name="connsiteY9" fmla="*/ 529581 h 872014"/>
              <a:gd name="connsiteX10" fmla="*/ 10907108 w 12467711"/>
              <a:gd name="connsiteY10" fmla="*/ 529581 h 872014"/>
              <a:gd name="connsiteX11" fmla="*/ 10903170 w 12467711"/>
              <a:gd name="connsiteY11" fmla="*/ 528786 h 872014"/>
              <a:gd name="connsiteX12" fmla="*/ 10847222 w 12467711"/>
              <a:gd name="connsiteY12" fmla="*/ 528786 h 872014"/>
              <a:gd name="connsiteX13" fmla="*/ 10847222 w 12467711"/>
              <a:gd name="connsiteY13" fmla="*/ 529581 h 872014"/>
              <a:gd name="connsiteX14" fmla="*/ 10825038 w 12467711"/>
              <a:gd name="connsiteY14" fmla="*/ 529581 h 872014"/>
              <a:gd name="connsiteX15" fmla="*/ 10719901 w 12467711"/>
              <a:gd name="connsiteY15" fmla="*/ 634718 h 872014"/>
              <a:gd name="connsiteX16" fmla="*/ 10719901 w 12467711"/>
              <a:gd name="connsiteY16" fmla="*/ 655927 h 872014"/>
              <a:gd name="connsiteX17" fmla="*/ 10719899 w 12467711"/>
              <a:gd name="connsiteY17" fmla="*/ 655927 h 872014"/>
              <a:gd name="connsiteX18" fmla="*/ 10719899 w 12467711"/>
              <a:gd name="connsiteY18" fmla="*/ 686792 h 872014"/>
              <a:gd name="connsiteX19" fmla="*/ 10717391 w 12467711"/>
              <a:gd name="connsiteY19" fmla="*/ 699214 h 872014"/>
              <a:gd name="connsiteX20" fmla="*/ 10717391 w 12467711"/>
              <a:gd name="connsiteY20" fmla="*/ 716357 h 872014"/>
              <a:gd name="connsiteX21" fmla="*/ 10717521 w 12467711"/>
              <a:gd name="connsiteY21" fmla="*/ 716357 h 872014"/>
              <a:gd name="connsiteX22" fmla="*/ 10717521 w 12467711"/>
              <a:gd name="connsiteY22" fmla="*/ 734505 h 872014"/>
              <a:gd name="connsiteX23" fmla="*/ 10717519 w 12467711"/>
              <a:gd name="connsiteY23" fmla="*/ 734505 h 872014"/>
              <a:gd name="connsiteX24" fmla="*/ 10717519 w 12467711"/>
              <a:gd name="connsiteY24" fmla="*/ 765370 h 872014"/>
              <a:gd name="connsiteX25" fmla="*/ 10612382 w 12467711"/>
              <a:gd name="connsiteY25" fmla="*/ 870507 h 872014"/>
              <a:gd name="connsiteX26" fmla="*/ 10191835 w 12467711"/>
              <a:gd name="connsiteY26" fmla="*/ 870507 h 872014"/>
              <a:gd name="connsiteX27" fmla="*/ 10187659 w 12467711"/>
              <a:gd name="connsiteY27" fmla="*/ 869664 h 872014"/>
              <a:gd name="connsiteX28" fmla="*/ 10146249 w 12467711"/>
              <a:gd name="connsiteY28" fmla="*/ 869664 h 872014"/>
              <a:gd name="connsiteX29" fmla="*/ 10143768 w 12467711"/>
              <a:gd name="connsiteY29" fmla="*/ 870165 h 872014"/>
              <a:gd name="connsiteX30" fmla="*/ 9873758 w 12467711"/>
              <a:gd name="connsiteY30" fmla="*/ 870165 h 872014"/>
              <a:gd name="connsiteX31" fmla="*/ 9873758 w 12467711"/>
              <a:gd name="connsiteY31" fmla="*/ 870177 h 872014"/>
              <a:gd name="connsiteX32" fmla="*/ 9827138 w 12467711"/>
              <a:gd name="connsiteY32" fmla="*/ 870177 h 872014"/>
              <a:gd name="connsiteX33" fmla="*/ 9822214 w 12467711"/>
              <a:gd name="connsiteY33" fmla="*/ 871171 h 872014"/>
              <a:gd name="connsiteX34" fmla="*/ 9765804 w 12467711"/>
              <a:gd name="connsiteY34" fmla="*/ 871171 h 872014"/>
              <a:gd name="connsiteX35" fmla="*/ 9761628 w 12467711"/>
              <a:gd name="connsiteY35" fmla="*/ 872014 h 872014"/>
              <a:gd name="connsiteX36" fmla="*/ 9341081 w 12467711"/>
              <a:gd name="connsiteY36" fmla="*/ 872014 h 872014"/>
              <a:gd name="connsiteX37" fmla="*/ 9235944 w 12467711"/>
              <a:gd name="connsiteY37" fmla="*/ 766877 h 872014"/>
              <a:gd name="connsiteX38" fmla="*/ 9235944 w 12467711"/>
              <a:gd name="connsiteY38" fmla="*/ 736012 h 872014"/>
              <a:gd name="connsiteX39" fmla="*/ 9235942 w 12467711"/>
              <a:gd name="connsiteY39" fmla="*/ 736012 h 872014"/>
              <a:gd name="connsiteX40" fmla="*/ 9235942 w 12467711"/>
              <a:gd name="connsiteY40" fmla="*/ 717864 h 872014"/>
              <a:gd name="connsiteX41" fmla="*/ 9236072 w 12467711"/>
              <a:gd name="connsiteY41" fmla="*/ 717864 h 872014"/>
              <a:gd name="connsiteX42" fmla="*/ 9236072 w 12467711"/>
              <a:gd name="connsiteY42" fmla="*/ 700721 h 872014"/>
              <a:gd name="connsiteX43" fmla="*/ 9233564 w 12467711"/>
              <a:gd name="connsiteY43" fmla="*/ 688299 h 872014"/>
              <a:gd name="connsiteX44" fmla="*/ 9233564 w 12467711"/>
              <a:gd name="connsiteY44" fmla="*/ 657434 h 872014"/>
              <a:gd name="connsiteX45" fmla="*/ 9233562 w 12467711"/>
              <a:gd name="connsiteY45" fmla="*/ 657434 h 872014"/>
              <a:gd name="connsiteX46" fmla="*/ 9233562 w 12467711"/>
              <a:gd name="connsiteY46" fmla="*/ 636225 h 872014"/>
              <a:gd name="connsiteX47" fmla="*/ 9128425 w 12467711"/>
              <a:gd name="connsiteY47" fmla="*/ 531088 h 872014"/>
              <a:gd name="connsiteX48" fmla="*/ 9106241 w 12467711"/>
              <a:gd name="connsiteY48" fmla="*/ 531088 h 872014"/>
              <a:gd name="connsiteX49" fmla="*/ 9106241 w 12467711"/>
              <a:gd name="connsiteY49" fmla="*/ 530293 h 872014"/>
              <a:gd name="connsiteX50" fmla="*/ 9050293 w 12467711"/>
              <a:gd name="connsiteY50" fmla="*/ 530293 h 872014"/>
              <a:gd name="connsiteX51" fmla="*/ 9046355 w 12467711"/>
              <a:gd name="connsiteY51" fmla="*/ 531088 h 872014"/>
              <a:gd name="connsiteX52" fmla="*/ 8707878 w 12467711"/>
              <a:gd name="connsiteY52" fmla="*/ 531088 h 872014"/>
              <a:gd name="connsiteX53" fmla="*/ 8703916 w 12467711"/>
              <a:gd name="connsiteY53" fmla="*/ 531888 h 872014"/>
              <a:gd name="connsiteX54" fmla="*/ 5172366 w 12467711"/>
              <a:gd name="connsiteY54" fmla="*/ 531888 h 872014"/>
              <a:gd name="connsiteX55" fmla="*/ 5172366 w 12467711"/>
              <a:gd name="connsiteY55" fmla="*/ 533613 h 872014"/>
              <a:gd name="connsiteX56" fmla="*/ 0 w 12467711"/>
              <a:gd name="connsiteY56" fmla="*/ 533613 h 87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2467711" h="872014">
                <a:moveTo>
                  <a:pt x="0" y="0"/>
                </a:moveTo>
                <a:lnTo>
                  <a:pt x="5172366" y="0"/>
                </a:lnTo>
                <a:lnTo>
                  <a:pt x="5172366" y="111576"/>
                </a:lnTo>
                <a:lnTo>
                  <a:pt x="9705346" y="111576"/>
                </a:lnTo>
                <a:lnTo>
                  <a:pt x="9705346" y="111484"/>
                </a:lnTo>
                <a:lnTo>
                  <a:pt x="9704914" y="110069"/>
                </a:lnTo>
                <a:lnTo>
                  <a:pt x="12467711" y="110069"/>
                </a:lnTo>
                <a:lnTo>
                  <a:pt x="12467711" y="530381"/>
                </a:lnTo>
                <a:lnTo>
                  <a:pt x="11249547" y="530381"/>
                </a:lnTo>
                <a:lnTo>
                  <a:pt x="11245585" y="529581"/>
                </a:lnTo>
                <a:lnTo>
                  <a:pt x="10907108" y="529581"/>
                </a:lnTo>
                <a:lnTo>
                  <a:pt x="10903170" y="528786"/>
                </a:lnTo>
                <a:lnTo>
                  <a:pt x="10847222" y="528786"/>
                </a:lnTo>
                <a:lnTo>
                  <a:pt x="10847222" y="529581"/>
                </a:lnTo>
                <a:lnTo>
                  <a:pt x="10825038" y="529581"/>
                </a:lnTo>
                <a:cubicBezTo>
                  <a:pt x="10766972" y="529581"/>
                  <a:pt x="10719901" y="576652"/>
                  <a:pt x="10719901" y="634718"/>
                </a:cubicBezTo>
                <a:lnTo>
                  <a:pt x="10719901" y="655927"/>
                </a:lnTo>
                <a:lnTo>
                  <a:pt x="10719899" y="655927"/>
                </a:lnTo>
                <a:lnTo>
                  <a:pt x="10719899" y="686792"/>
                </a:lnTo>
                <a:lnTo>
                  <a:pt x="10717391" y="699214"/>
                </a:lnTo>
                <a:lnTo>
                  <a:pt x="10717391" y="716357"/>
                </a:lnTo>
                <a:lnTo>
                  <a:pt x="10717521" y="716357"/>
                </a:lnTo>
                <a:lnTo>
                  <a:pt x="10717521" y="734505"/>
                </a:lnTo>
                <a:lnTo>
                  <a:pt x="10717519" y="734505"/>
                </a:lnTo>
                <a:lnTo>
                  <a:pt x="10717519" y="765370"/>
                </a:lnTo>
                <a:cubicBezTo>
                  <a:pt x="10717519" y="823436"/>
                  <a:pt x="10670448" y="870507"/>
                  <a:pt x="10612382" y="870507"/>
                </a:cubicBezTo>
                <a:lnTo>
                  <a:pt x="10191835" y="870507"/>
                </a:lnTo>
                <a:lnTo>
                  <a:pt x="10187659" y="869664"/>
                </a:lnTo>
                <a:lnTo>
                  <a:pt x="10146249" y="869664"/>
                </a:lnTo>
                <a:lnTo>
                  <a:pt x="10143768" y="870165"/>
                </a:lnTo>
                <a:lnTo>
                  <a:pt x="9873758" y="870165"/>
                </a:lnTo>
                <a:lnTo>
                  <a:pt x="9873758" y="870177"/>
                </a:lnTo>
                <a:lnTo>
                  <a:pt x="9827138" y="870177"/>
                </a:lnTo>
                <a:lnTo>
                  <a:pt x="9822214" y="871171"/>
                </a:lnTo>
                <a:lnTo>
                  <a:pt x="9765804" y="871171"/>
                </a:lnTo>
                <a:lnTo>
                  <a:pt x="9761628" y="872014"/>
                </a:lnTo>
                <a:lnTo>
                  <a:pt x="9341081" y="872014"/>
                </a:lnTo>
                <a:cubicBezTo>
                  <a:pt x="9283015" y="872014"/>
                  <a:pt x="9235944" y="824943"/>
                  <a:pt x="9235944" y="766877"/>
                </a:cubicBezTo>
                <a:lnTo>
                  <a:pt x="9235944" y="736012"/>
                </a:lnTo>
                <a:lnTo>
                  <a:pt x="9235942" y="736012"/>
                </a:lnTo>
                <a:lnTo>
                  <a:pt x="9235942" y="717864"/>
                </a:lnTo>
                <a:lnTo>
                  <a:pt x="9236072" y="717864"/>
                </a:lnTo>
                <a:lnTo>
                  <a:pt x="9236072" y="700721"/>
                </a:lnTo>
                <a:lnTo>
                  <a:pt x="9233564" y="688299"/>
                </a:lnTo>
                <a:lnTo>
                  <a:pt x="9233564" y="657434"/>
                </a:lnTo>
                <a:lnTo>
                  <a:pt x="9233562" y="657434"/>
                </a:lnTo>
                <a:lnTo>
                  <a:pt x="9233562" y="636225"/>
                </a:lnTo>
                <a:cubicBezTo>
                  <a:pt x="9233562" y="578159"/>
                  <a:pt x="9186491" y="531088"/>
                  <a:pt x="9128425" y="531088"/>
                </a:cubicBezTo>
                <a:lnTo>
                  <a:pt x="9106241" y="531088"/>
                </a:lnTo>
                <a:lnTo>
                  <a:pt x="9106241" y="530293"/>
                </a:lnTo>
                <a:lnTo>
                  <a:pt x="9050293" y="530293"/>
                </a:lnTo>
                <a:lnTo>
                  <a:pt x="9046355" y="531088"/>
                </a:lnTo>
                <a:lnTo>
                  <a:pt x="8707878" y="531088"/>
                </a:lnTo>
                <a:lnTo>
                  <a:pt x="8703916" y="531888"/>
                </a:lnTo>
                <a:lnTo>
                  <a:pt x="5172366" y="531888"/>
                </a:lnTo>
                <a:lnTo>
                  <a:pt x="5172366" y="533613"/>
                </a:lnTo>
                <a:lnTo>
                  <a:pt x="0" y="5336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4" name="Textfeld 183" hidden="1">
            <a:extLst>
              <a:ext uri="{FF2B5EF4-FFF2-40B4-BE49-F238E27FC236}">
                <a16:creationId xmlns:a16="http://schemas.microsoft.com/office/drawing/2014/main" id="{553F6577-AE2E-45EA-84BA-C85330E3F140}"/>
              </a:ext>
            </a:extLst>
          </p:cNvPr>
          <p:cNvSpPr txBox="1"/>
          <p:nvPr/>
        </p:nvSpPr>
        <p:spPr>
          <a:xfrm>
            <a:off x="5752499" y="27623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A1</a:t>
            </a:r>
          </a:p>
        </p:txBody>
      </p:sp>
      <p:sp>
        <p:nvSpPr>
          <p:cNvPr id="382" name="Textfeld 381" hidden="1">
            <a:extLst>
              <a:ext uri="{FF2B5EF4-FFF2-40B4-BE49-F238E27FC236}">
                <a16:creationId xmlns:a16="http://schemas.microsoft.com/office/drawing/2014/main" id="{2AC7D018-8A1D-443E-A1F9-9FEAD726CD84}"/>
              </a:ext>
            </a:extLst>
          </p:cNvPr>
          <p:cNvSpPr txBox="1"/>
          <p:nvPr/>
        </p:nvSpPr>
        <p:spPr>
          <a:xfrm>
            <a:off x="9469039" y="280754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A1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A63250C-2706-4FF4-8C03-86FFC6BC634D}"/>
              </a:ext>
            </a:extLst>
          </p:cNvPr>
          <p:cNvGrpSpPr/>
          <p:nvPr/>
        </p:nvGrpSpPr>
        <p:grpSpPr>
          <a:xfrm>
            <a:off x="-62211" y="3110541"/>
            <a:ext cx="386060" cy="3573213"/>
            <a:chOff x="-62211" y="3110541"/>
            <a:chExt cx="386060" cy="3573213"/>
          </a:xfrm>
        </p:grpSpPr>
        <p:grpSp>
          <p:nvGrpSpPr>
            <p:cNvPr id="351" name="Gruppieren 350">
              <a:extLst>
                <a:ext uri="{FF2B5EF4-FFF2-40B4-BE49-F238E27FC236}">
                  <a16:creationId xmlns:a16="http://schemas.microsoft.com/office/drawing/2014/main" id="{0CF300A1-D989-49D3-B2E6-5AB68E8AF4B2}"/>
                </a:ext>
              </a:extLst>
            </p:cNvPr>
            <p:cNvGrpSpPr/>
            <p:nvPr/>
          </p:nvGrpSpPr>
          <p:grpSpPr>
            <a:xfrm>
              <a:off x="-21265" y="5949823"/>
              <a:ext cx="345114" cy="733931"/>
              <a:chOff x="-21265" y="5961728"/>
              <a:chExt cx="345114" cy="733931"/>
            </a:xfrm>
          </p:grpSpPr>
          <p:sp>
            <p:nvSpPr>
              <p:cNvPr id="356" name="Freihandform: Form 355">
                <a:extLst>
                  <a:ext uri="{FF2B5EF4-FFF2-40B4-BE49-F238E27FC236}">
                    <a16:creationId xmlns:a16="http://schemas.microsoft.com/office/drawing/2014/main" id="{EEA10CF6-B7AB-4C4C-BA78-F57132ABFA45}"/>
                  </a:ext>
                </a:extLst>
              </p:cNvPr>
              <p:cNvSpPr/>
              <p:nvPr/>
            </p:nvSpPr>
            <p:spPr>
              <a:xfrm>
                <a:off x="-10633" y="5961728"/>
                <a:ext cx="334482" cy="733931"/>
              </a:xfrm>
              <a:custGeom>
                <a:avLst/>
                <a:gdLst>
                  <a:gd name="connsiteX0" fmla="*/ 0 w 334482"/>
                  <a:gd name="connsiteY0" fmla="*/ 0 h 733931"/>
                  <a:gd name="connsiteX1" fmla="*/ 22400 w 334482"/>
                  <a:gd name="connsiteY1" fmla="*/ 33224 h 733931"/>
                  <a:gd name="connsiteX2" fmla="*/ 96743 w 334482"/>
                  <a:gd name="connsiteY2" fmla="*/ 64017 h 733931"/>
                  <a:gd name="connsiteX3" fmla="*/ 123400 w 334482"/>
                  <a:gd name="connsiteY3" fmla="*/ 64017 h 733931"/>
                  <a:gd name="connsiteX4" fmla="*/ 148473 w 334482"/>
                  <a:gd name="connsiteY4" fmla="*/ 64017 h 733931"/>
                  <a:gd name="connsiteX5" fmla="*/ 154412 w 334482"/>
                  <a:gd name="connsiteY5" fmla="*/ 65216 h 733931"/>
                  <a:gd name="connsiteX6" fmla="*/ 220183 w 334482"/>
                  <a:gd name="connsiteY6" fmla="*/ 65216 h 733931"/>
                  <a:gd name="connsiteX7" fmla="*/ 220183 w 334482"/>
                  <a:gd name="connsiteY7" fmla="*/ 66397 h 733931"/>
                  <a:gd name="connsiteX8" fmla="*/ 229345 w 334482"/>
                  <a:gd name="connsiteY8" fmla="*/ 66397 h 733931"/>
                  <a:gd name="connsiteX9" fmla="*/ 334482 w 334482"/>
                  <a:gd name="connsiteY9" fmla="*/ 171534 h 733931"/>
                  <a:gd name="connsiteX10" fmla="*/ 334482 w 334482"/>
                  <a:gd name="connsiteY10" fmla="*/ 358341 h 733931"/>
                  <a:gd name="connsiteX11" fmla="*/ 334470 w 334482"/>
                  <a:gd name="connsiteY11" fmla="*/ 358341 h 733931"/>
                  <a:gd name="connsiteX12" fmla="*/ 334470 w 334482"/>
                  <a:gd name="connsiteY12" fmla="*/ 628351 h 733931"/>
                  <a:gd name="connsiteX13" fmla="*/ 229333 w 334482"/>
                  <a:gd name="connsiteY13" fmla="*/ 733488 h 733931"/>
                  <a:gd name="connsiteX14" fmla="*/ 212853 w 334482"/>
                  <a:gd name="connsiteY14" fmla="*/ 733488 h 733931"/>
                  <a:gd name="connsiteX15" fmla="*/ 210658 w 334482"/>
                  <a:gd name="connsiteY15" fmla="*/ 733931 h 733931"/>
                  <a:gd name="connsiteX16" fmla="*/ 210658 w 334482"/>
                  <a:gd name="connsiteY16" fmla="*/ 731965 h 733931"/>
                  <a:gd name="connsiteX17" fmla="*/ 127736 w 334482"/>
                  <a:gd name="connsiteY17" fmla="*/ 731965 h 733931"/>
                  <a:gd name="connsiteX18" fmla="*/ 125472 w 334482"/>
                  <a:gd name="connsiteY18" fmla="*/ 732422 h 733931"/>
                  <a:gd name="connsiteX19" fmla="*/ 47988 w 334482"/>
                  <a:gd name="connsiteY19" fmla="*/ 732422 h 733931"/>
                  <a:gd name="connsiteX20" fmla="*/ 0 w 334482"/>
                  <a:gd name="connsiteY20" fmla="*/ 732422 h 73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4482" h="733931">
                    <a:moveTo>
                      <a:pt x="0" y="0"/>
                    </a:moveTo>
                    <a:lnTo>
                      <a:pt x="22400" y="33224"/>
                    </a:lnTo>
                    <a:cubicBezTo>
                      <a:pt x="41426" y="52249"/>
                      <a:pt x="67710" y="64017"/>
                      <a:pt x="96743" y="64017"/>
                    </a:cubicBezTo>
                    <a:lnTo>
                      <a:pt x="123400" y="64017"/>
                    </a:lnTo>
                    <a:lnTo>
                      <a:pt x="148473" y="64017"/>
                    </a:lnTo>
                    <a:lnTo>
                      <a:pt x="154412" y="65216"/>
                    </a:lnTo>
                    <a:lnTo>
                      <a:pt x="220183" y="65216"/>
                    </a:lnTo>
                    <a:lnTo>
                      <a:pt x="220183" y="66397"/>
                    </a:lnTo>
                    <a:lnTo>
                      <a:pt x="229345" y="66397"/>
                    </a:lnTo>
                    <a:cubicBezTo>
                      <a:pt x="287411" y="66397"/>
                      <a:pt x="334482" y="113468"/>
                      <a:pt x="334482" y="171534"/>
                    </a:cubicBezTo>
                    <a:lnTo>
                      <a:pt x="334482" y="358341"/>
                    </a:lnTo>
                    <a:lnTo>
                      <a:pt x="334470" y="358341"/>
                    </a:lnTo>
                    <a:lnTo>
                      <a:pt x="334470" y="628351"/>
                    </a:lnTo>
                    <a:cubicBezTo>
                      <a:pt x="334470" y="686417"/>
                      <a:pt x="287399" y="733488"/>
                      <a:pt x="229333" y="733488"/>
                    </a:cubicBezTo>
                    <a:lnTo>
                      <a:pt x="212853" y="733488"/>
                    </a:lnTo>
                    <a:lnTo>
                      <a:pt x="210658" y="733931"/>
                    </a:lnTo>
                    <a:lnTo>
                      <a:pt x="210658" y="731965"/>
                    </a:lnTo>
                    <a:lnTo>
                      <a:pt x="127736" y="731965"/>
                    </a:lnTo>
                    <a:lnTo>
                      <a:pt x="125472" y="732422"/>
                    </a:lnTo>
                    <a:lnTo>
                      <a:pt x="47988" y="732422"/>
                    </a:lnTo>
                    <a:lnTo>
                      <a:pt x="0" y="732422"/>
                    </a:ln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364" name="Gruppieren 363">
                <a:extLst>
                  <a:ext uri="{FF2B5EF4-FFF2-40B4-BE49-F238E27FC236}">
                    <a16:creationId xmlns:a16="http://schemas.microsoft.com/office/drawing/2014/main" id="{9A348AD9-43D9-49E2-A36B-F73346A7A761}"/>
                  </a:ext>
                </a:extLst>
              </p:cNvPr>
              <p:cNvGrpSpPr/>
              <p:nvPr/>
            </p:nvGrpSpPr>
            <p:grpSpPr>
              <a:xfrm>
                <a:off x="34655" y="6074482"/>
                <a:ext cx="218030" cy="225916"/>
                <a:chOff x="1548441" y="6548649"/>
                <a:chExt cx="249627" cy="258657"/>
              </a:xfrm>
            </p:grpSpPr>
            <p:pic>
              <p:nvPicPr>
                <p:cNvPr id="368" name="Grafik 367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23011142-7CDB-4C28-B494-220255E95D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441" y="6610839"/>
                  <a:ext cx="196467" cy="196467"/>
                </a:xfrm>
                <a:prstGeom prst="rect">
                  <a:avLst/>
                </a:prstGeom>
              </p:spPr>
            </p:pic>
            <p:sp>
              <p:nvSpPr>
                <p:cNvPr id="369" name="Kreuz 368">
                  <a:extLst>
                    <a:ext uri="{FF2B5EF4-FFF2-40B4-BE49-F238E27FC236}">
                      <a16:creationId xmlns:a16="http://schemas.microsoft.com/office/drawing/2014/main" id="{AC22F2BD-4C09-40EF-AFC4-1C4352F424EF}"/>
                    </a:ext>
                  </a:extLst>
                </p:cNvPr>
                <p:cNvSpPr/>
                <p:nvPr/>
              </p:nvSpPr>
              <p:spPr>
                <a:xfrm>
                  <a:off x="1710815" y="6548649"/>
                  <a:ext cx="87253" cy="87253"/>
                </a:xfrm>
                <a:prstGeom prst="plus">
                  <a:avLst>
                    <a:gd name="adj" fmla="val 3543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65" name="Freihandform: Form 364">
                <a:extLst>
                  <a:ext uri="{FF2B5EF4-FFF2-40B4-BE49-F238E27FC236}">
                    <a16:creationId xmlns:a16="http://schemas.microsoft.com/office/drawing/2014/main" id="{7E721CB1-ED07-49E0-A90B-87D0A6385B3E}"/>
                  </a:ext>
                </a:extLst>
              </p:cNvPr>
              <p:cNvSpPr/>
              <p:nvPr/>
            </p:nvSpPr>
            <p:spPr>
              <a:xfrm>
                <a:off x="-21265" y="6304522"/>
                <a:ext cx="326031" cy="370122"/>
              </a:xfrm>
              <a:custGeom>
                <a:avLst/>
                <a:gdLst>
                  <a:gd name="connsiteX0" fmla="*/ 0 w 326031"/>
                  <a:gd name="connsiteY0" fmla="*/ 0 h 370122"/>
                  <a:gd name="connsiteX1" fmla="*/ 19139 w 326031"/>
                  <a:gd name="connsiteY1" fmla="*/ 21064 h 370122"/>
                  <a:gd name="connsiteX2" fmla="*/ 45092 w 326031"/>
                  <a:gd name="connsiteY2" fmla="*/ 36809 h 370122"/>
                  <a:gd name="connsiteX3" fmla="*/ 68081 w 326031"/>
                  <a:gd name="connsiteY3" fmla="*/ 41450 h 370122"/>
                  <a:gd name="connsiteX4" fmla="*/ 68081 w 326031"/>
                  <a:gd name="connsiteY4" fmla="*/ 43890 h 370122"/>
                  <a:gd name="connsiteX5" fmla="*/ 202240 w 326031"/>
                  <a:gd name="connsiteY5" fmla="*/ 43890 h 370122"/>
                  <a:gd name="connsiteX6" fmla="*/ 202240 w 326031"/>
                  <a:gd name="connsiteY6" fmla="*/ 45072 h 370122"/>
                  <a:gd name="connsiteX7" fmla="*/ 219937 w 326031"/>
                  <a:gd name="connsiteY7" fmla="*/ 45072 h 370122"/>
                  <a:gd name="connsiteX8" fmla="*/ 325074 w 326031"/>
                  <a:gd name="connsiteY8" fmla="*/ 150209 h 370122"/>
                  <a:gd name="connsiteX9" fmla="*/ 325074 w 326031"/>
                  <a:gd name="connsiteY9" fmla="*/ 170856 h 370122"/>
                  <a:gd name="connsiteX10" fmla="*/ 326031 w 326031"/>
                  <a:gd name="connsiteY10" fmla="*/ 170856 h 370122"/>
                  <a:gd name="connsiteX11" fmla="*/ 326031 w 326031"/>
                  <a:gd name="connsiteY11" fmla="*/ 264940 h 370122"/>
                  <a:gd name="connsiteX12" fmla="*/ 220894 w 326031"/>
                  <a:gd name="connsiteY12" fmla="*/ 370077 h 370122"/>
                  <a:gd name="connsiteX13" fmla="*/ 202240 w 326031"/>
                  <a:gd name="connsiteY13" fmla="*/ 370077 h 370122"/>
                  <a:gd name="connsiteX14" fmla="*/ 202240 w 326031"/>
                  <a:gd name="connsiteY14" fmla="*/ 370122 h 370122"/>
                  <a:gd name="connsiteX15" fmla="*/ 0 w 326031"/>
                  <a:gd name="connsiteY15" fmla="*/ 370122 h 370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6031" h="370122">
                    <a:moveTo>
                      <a:pt x="0" y="0"/>
                    </a:moveTo>
                    <a:lnTo>
                      <a:pt x="19139" y="21064"/>
                    </a:lnTo>
                    <a:cubicBezTo>
                      <a:pt x="26928" y="27491"/>
                      <a:pt x="35659" y="32819"/>
                      <a:pt x="45092" y="36809"/>
                    </a:cubicBezTo>
                    <a:lnTo>
                      <a:pt x="68081" y="41450"/>
                    </a:lnTo>
                    <a:lnTo>
                      <a:pt x="68081" y="43890"/>
                    </a:lnTo>
                    <a:lnTo>
                      <a:pt x="202240" y="43890"/>
                    </a:lnTo>
                    <a:lnTo>
                      <a:pt x="202240" y="45072"/>
                    </a:lnTo>
                    <a:lnTo>
                      <a:pt x="219937" y="45072"/>
                    </a:lnTo>
                    <a:cubicBezTo>
                      <a:pt x="278003" y="45072"/>
                      <a:pt x="325074" y="92143"/>
                      <a:pt x="325074" y="150209"/>
                    </a:cubicBezTo>
                    <a:lnTo>
                      <a:pt x="325074" y="170856"/>
                    </a:lnTo>
                    <a:lnTo>
                      <a:pt x="326031" y="170856"/>
                    </a:lnTo>
                    <a:lnTo>
                      <a:pt x="326031" y="264940"/>
                    </a:lnTo>
                    <a:cubicBezTo>
                      <a:pt x="326031" y="323006"/>
                      <a:pt x="278960" y="370077"/>
                      <a:pt x="220894" y="370077"/>
                    </a:cubicBezTo>
                    <a:lnTo>
                      <a:pt x="202240" y="370077"/>
                    </a:lnTo>
                    <a:lnTo>
                      <a:pt x="202240" y="370122"/>
                    </a:lnTo>
                    <a:lnTo>
                      <a:pt x="0" y="370122"/>
                    </a:lnTo>
                    <a:close/>
                  </a:path>
                </a:pathLst>
              </a:custGeom>
              <a:solidFill>
                <a:srgbClr val="06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67" name="Grafik 36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380F27E-979C-4C07-8A45-CDE212BD05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6085" y="6426741"/>
                <a:ext cx="173162" cy="173162"/>
              </a:xfrm>
              <a:prstGeom prst="rect">
                <a:avLst/>
              </a:prstGeom>
            </p:spPr>
          </p:pic>
        </p:grpSp>
        <p:grpSp>
          <p:nvGrpSpPr>
            <p:cNvPr id="370" name="Gruppieren 369">
              <a:extLst>
                <a:ext uri="{FF2B5EF4-FFF2-40B4-BE49-F238E27FC236}">
                  <a16:creationId xmlns:a16="http://schemas.microsoft.com/office/drawing/2014/main" id="{E0DBDD4F-293E-44CA-B6ED-CE2BF6A5AC3A}"/>
                </a:ext>
              </a:extLst>
            </p:cNvPr>
            <p:cNvGrpSpPr/>
            <p:nvPr/>
          </p:nvGrpSpPr>
          <p:grpSpPr>
            <a:xfrm>
              <a:off x="-62211" y="3110541"/>
              <a:ext cx="352466" cy="328944"/>
              <a:chOff x="-21267" y="3110541"/>
              <a:chExt cx="352466" cy="328944"/>
            </a:xfrm>
          </p:grpSpPr>
          <p:sp>
            <p:nvSpPr>
              <p:cNvPr id="372" name="Freihandform: Form 371">
                <a:extLst>
                  <a:ext uri="{FF2B5EF4-FFF2-40B4-BE49-F238E27FC236}">
                    <a16:creationId xmlns:a16="http://schemas.microsoft.com/office/drawing/2014/main" id="{99AE6DFA-29A9-4608-AE0C-BE9951B835FB}"/>
                  </a:ext>
                </a:extLst>
              </p:cNvPr>
              <p:cNvSpPr/>
              <p:nvPr/>
            </p:nvSpPr>
            <p:spPr>
              <a:xfrm rot="10800000">
                <a:off x="-21267" y="3110541"/>
                <a:ext cx="352466" cy="328944"/>
              </a:xfrm>
              <a:custGeom>
                <a:avLst/>
                <a:gdLst>
                  <a:gd name="connsiteX0" fmla="*/ 352466 w 352466"/>
                  <a:gd name="connsiteY0" fmla="*/ 328944 h 328944"/>
                  <a:gd name="connsiteX1" fmla="*/ 106269 w 352466"/>
                  <a:gd name="connsiteY1" fmla="*/ 328944 h 328944"/>
                  <a:gd name="connsiteX2" fmla="*/ 1132 w 352466"/>
                  <a:gd name="connsiteY2" fmla="*/ 223807 h 328944"/>
                  <a:gd name="connsiteX3" fmla="*/ 1132 w 352466"/>
                  <a:gd name="connsiteY3" fmla="*/ 220996 h 328944"/>
                  <a:gd name="connsiteX4" fmla="*/ 0 w 352466"/>
                  <a:gd name="connsiteY4" fmla="*/ 220996 h 328944"/>
                  <a:gd name="connsiteX5" fmla="*/ 0 w 352466"/>
                  <a:gd name="connsiteY5" fmla="*/ 106697 h 328944"/>
                  <a:gd name="connsiteX6" fmla="*/ 198 w 352466"/>
                  <a:gd name="connsiteY6" fmla="*/ 106697 h 328944"/>
                  <a:gd name="connsiteX7" fmla="*/ 198 w 352466"/>
                  <a:gd name="connsiteY7" fmla="*/ 105137 h 328944"/>
                  <a:gd name="connsiteX8" fmla="*/ 105335 w 352466"/>
                  <a:gd name="connsiteY8" fmla="*/ 0 h 328944"/>
                  <a:gd name="connsiteX9" fmla="*/ 352466 w 352466"/>
                  <a:gd name="connsiteY9" fmla="*/ 0 h 328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2466" h="328944">
                    <a:moveTo>
                      <a:pt x="352466" y="328944"/>
                    </a:moveTo>
                    <a:lnTo>
                      <a:pt x="106269" y="328944"/>
                    </a:lnTo>
                    <a:cubicBezTo>
                      <a:pt x="48203" y="328944"/>
                      <a:pt x="1132" y="281873"/>
                      <a:pt x="1132" y="223807"/>
                    </a:cubicBezTo>
                    <a:lnTo>
                      <a:pt x="1132" y="220996"/>
                    </a:lnTo>
                    <a:lnTo>
                      <a:pt x="0" y="220996"/>
                    </a:lnTo>
                    <a:lnTo>
                      <a:pt x="0" y="106697"/>
                    </a:lnTo>
                    <a:lnTo>
                      <a:pt x="198" y="106697"/>
                    </a:lnTo>
                    <a:lnTo>
                      <a:pt x="198" y="105137"/>
                    </a:lnTo>
                    <a:cubicBezTo>
                      <a:pt x="198" y="47071"/>
                      <a:pt x="47269" y="0"/>
                      <a:pt x="105335" y="0"/>
                    </a:cubicBezTo>
                    <a:lnTo>
                      <a:pt x="352466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373" name="Grafik 372">
                <a:extLst>
                  <a:ext uri="{FF2B5EF4-FFF2-40B4-BE49-F238E27FC236}">
                    <a16:creationId xmlns:a16="http://schemas.microsoft.com/office/drawing/2014/main" id="{8B492259-A14A-4208-A1CA-159467BB6F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4505" y="3198813"/>
                <a:ext cx="152401" cy="152401"/>
              </a:xfrm>
              <a:prstGeom prst="rect">
                <a:avLst/>
              </a:prstGeom>
            </p:spPr>
          </p:pic>
        </p:grpSp>
      </p:grpSp>
      <p:sp>
        <p:nvSpPr>
          <p:cNvPr id="93" name="Freihandform 92">
            <a:extLst>
              <a:ext uri="{FF2B5EF4-FFF2-40B4-BE49-F238E27FC236}">
                <a16:creationId xmlns:a16="http://schemas.microsoft.com/office/drawing/2014/main" id="{41502BEF-98B2-354B-B1B3-E0D745EA3011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224E1E4A-72DF-C64F-90BB-51A621BE8E82}"/>
              </a:ext>
            </a:extLst>
          </p:cNvPr>
          <p:cNvGrpSpPr/>
          <p:nvPr/>
        </p:nvGrpSpPr>
        <p:grpSpPr>
          <a:xfrm>
            <a:off x="-59923" y="2690201"/>
            <a:ext cx="397288" cy="359230"/>
            <a:chOff x="-59923" y="2690201"/>
            <a:chExt cx="397288" cy="359230"/>
          </a:xfrm>
        </p:grpSpPr>
        <p:sp>
          <p:nvSpPr>
            <p:cNvPr id="103" name="Freihandform: Form 256">
              <a:extLst>
                <a:ext uri="{FF2B5EF4-FFF2-40B4-BE49-F238E27FC236}">
                  <a16:creationId xmlns:a16="http://schemas.microsoft.com/office/drawing/2014/main" id="{9CCE3FBA-3BA6-8F43-BDA9-BF0B1C2CE1E4}"/>
                </a:ext>
              </a:extLst>
            </p:cNvPr>
            <p:cNvSpPr/>
            <p:nvPr/>
          </p:nvSpPr>
          <p:spPr>
            <a:xfrm rot="10800000">
              <a:off x="-59923" y="2690201"/>
              <a:ext cx="352466" cy="328944"/>
            </a:xfrm>
            <a:custGeom>
              <a:avLst/>
              <a:gdLst>
                <a:gd name="connsiteX0" fmla="*/ 352466 w 352466"/>
                <a:gd name="connsiteY0" fmla="*/ 328944 h 328944"/>
                <a:gd name="connsiteX1" fmla="*/ 106269 w 352466"/>
                <a:gd name="connsiteY1" fmla="*/ 328944 h 328944"/>
                <a:gd name="connsiteX2" fmla="*/ 1132 w 352466"/>
                <a:gd name="connsiteY2" fmla="*/ 223807 h 328944"/>
                <a:gd name="connsiteX3" fmla="*/ 1132 w 352466"/>
                <a:gd name="connsiteY3" fmla="*/ 220996 h 328944"/>
                <a:gd name="connsiteX4" fmla="*/ 0 w 352466"/>
                <a:gd name="connsiteY4" fmla="*/ 220996 h 328944"/>
                <a:gd name="connsiteX5" fmla="*/ 0 w 352466"/>
                <a:gd name="connsiteY5" fmla="*/ 106697 h 328944"/>
                <a:gd name="connsiteX6" fmla="*/ 198 w 352466"/>
                <a:gd name="connsiteY6" fmla="*/ 106697 h 328944"/>
                <a:gd name="connsiteX7" fmla="*/ 198 w 352466"/>
                <a:gd name="connsiteY7" fmla="*/ 105137 h 328944"/>
                <a:gd name="connsiteX8" fmla="*/ 105335 w 352466"/>
                <a:gd name="connsiteY8" fmla="*/ 0 h 328944"/>
                <a:gd name="connsiteX9" fmla="*/ 352466 w 352466"/>
                <a:gd name="connsiteY9" fmla="*/ 0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466" h="328944">
                  <a:moveTo>
                    <a:pt x="352466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35246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A58DF558-12B7-E849-9265-5F0D998BD38B}"/>
                </a:ext>
              </a:extLst>
            </p:cNvPr>
            <p:cNvGrpSpPr/>
            <p:nvPr/>
          </p:nvGrpSpPr>
          <p:grpSpPr>
            <a:xfrm flipH="1">
              <a:off x="-49797" y="2699642"/>
              <a:ext cx="387162" cy="349789"/>
              <a:chOff x="1850194" y="2697284"/>
              <a:chExt cx="387162" cy="349789"/>
            </a:xfrm>
          </p:grpSpPr>
          <p:sp>
            <p:nvSpPr>
              <p:cNvPr id="105" name="Textfeld 104">
                <a:extLst>
                  <a:ext uri="{FF2B5EF4-FFF2-40B4-BE49-F238E27FC236}">
                    <a16:creationId xmlns:a16="http://schemas.microsoft.com/office/drawing/2014/main" id="{D6937469-34F9-D048-BA13-D4257801D913}"/>
                  </a:ext>
                </a:extLst>
              </p:cNvPr>
              <p:cNvSpPr txBox="1"/>
              <p:nvPr/>
            </p:nvSpPr>
            <p:spPr>
              <a:xfrm>
                <a:off x="1942092" y="2770074"/>
                <a:ext cx="19919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693528E2-C01A-6848-9C22-5FB633A047CB}"/>
                  </a:ext>
                </a:extLst>
              </p:cNvPr>
              <p:cNvSpPr txBox="1"/>
              <p:nvPr/>
            </p:nvSpPr>
            <p:spPr>
              <a:xfrm>
                <a:off x="1850194" y="2697284"/>
                <a:ext cx="387162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600" dirty="0">
                    <a:solidFill>
                      <a:schemeClr val="bg1"/>
                    </a:solidFill>
                  </a:rPr>
                  <a:t>CAM</a:t>
                </a:r>
              </a:p>
            </p:txBody>
          </p:sp>
        </p:grpSp>
      </p:grpSp>
      <p:grpSp>
        <p:nvGrpSpPr>
          <p:cNvPr id="107" name="Gruppieren 106">
            <a:extLst>
              <a:ext uri="{FF2B5EF4-FFF2-40B4-BE49-F238E27FC236}">
                <a16:creationId xmlns:a16="http://schemas.microsoft.com/office/drawing/2014/main" id="{902A3781-2F7A-4FE9-B40F-88E69FBEDC22}"/>
              </a:ext>
            </a:extLst>
          </p:cNvPr>
          <p:cNvGrpSpPr/>
          <p:nvPr/>
        </p:nvGrpSpPr>
        <p:grpSpPr>
          <a:xfrm>
            <a:off x="1930428" y="3402208"/>
            <a:ext cx="1016883" cy="981950"/>
            <a:chOff x="3438069" y="4167855"/>
            <a:chExt cx="1016883" cy="981950"/>
          </a:xfrm>
        </p:grpSpPr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6EFC3609-441E-4238-85E7-F503920459BF}"/>
                </a:ext>
              </a:extLst>
            </p:cNvPr>
            <p:cNvSpPr/>
            <p:nvPr/>
          </p:nvSpPr>
          <p:spPr>
            <a:xfrm>
              <a:off x="3438069" y="4672857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AADFEBDD-E44E-4B44-81A9-DF956BC65EB4}"/>
                </a:ext>
              </a:extLst>
            </p:cNvPr>
            <p:cNvSpPr/>
            <p:nvPr/>
          </p:nvSpPr>
          <p:spPr>
            <a:xfrm>
              <a:off x="3438287" y="4167855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25482" y="293134"/>
                  </a:moveTo>
                  <a:lnTo>
                    <a:pt x="425594" y="293134"/>
                  </a:lnTo>
                  <a:lnTo>
                    <a:pt x="450820" y="365130"/>
                  </a:lnTo>
                  <a:lnTo>
                    <a:pt x="400591" y="365130"/>
                  </a:lnTo>
                  <a:close/>
                  <a:moveTo>
                    <a:pt x="426152" y="273266"/>
                  </a:moveTo>
                  <a:cubicBezTo>
                    <a:pt x="423920" y="273266"/>
                    <a:pt x="422078" y="273322"/>
                    <a:pt x="420627" y="273433"/>
                  </a:cubicBezTo>
                  <a:cubicBezTo>
                    <a:pt x="419176" y="273545"/>
                    <a:pt x="417985" y="273750"/>
                    <a:pt x="417055" y="274047"/>
                  </a:cubicBezTo>
                  <a:cubicBezTo>
                    <a:pt x="416125" y="274345"/>
                    <a:pt x="415418" y="274754"/>
                    <a:pt x="414934" y="275275"/>
                  </a:cubicBezTo>
                  <a:cubicBezTo>
                    <a:pt x="414450" y="275796"/>
                    <a:pt x="414060" y="276466"/>
                    <a:pt x="413762" y="277284"/>
                  </a:cubicBezTo>
                  <a:lnTo>
                    <a:pt x="365318" y="411453"/>
                  </a:lnTo>
                  <a:cubicBezTo>
                    <a:pt x="364723" y="413090"/>
                    <a:pt x="364407" y="414411"/>
                    <a:pt x="364370" y="415415"/>
                  </a:cubicBezTo>
                  <a:cubicBezTo>
                    <a:pt x="364332" y="416420"/>
                    <a:pt x="364593" y="417183"/>
                    <a:pt x="365151" y="417704"/>
                  </a:cubicBezTo>
                  <a:cubicBezTo>
                    <a:pt x="365709" y="418224"/>
                    <a:pt x="366677" y="418578"/>
                    <a:pt x="368053" y="418764"/>
                  </a:cubicBezTo>
                  <a:cubicBezTo>
                    <a:pt x="369430" y="418950"/>
                    <a:pt x="371197" y="419043"/>
                    <a:pt x="373355" y="419043"/>
                  </a:cubicBezTo>
                  <a:cubicBezTo>
                    <a:pt x="375439" y="419043"/>
                    <a:pt x="377132" y="418969"/>
                    <a:pt x="378434" y="418820"/>
                  </a:cubicBezTo>
                  <a:cubicBezTo>
                    <a:pt x="379736" y="418671"/>
                    <a:pt x="380741" y="418429"/>
                    <a:pt x="381448" y="418094"/>
                  </a:cubicBezTo>
                  <a:cubicBezTo>
                    <a:pt x="382155" y="417759"/>
                    <a:pt x="382694" y="417350"/>
                    <a:pt x="383066" y="416866"/>
                  </a:cubicBezTo>
                  <a:cubicBezTo>
                    <a:pt x="383438" y="416383"/>
                    <a:pt x="383736" y="415806"/>
                    <a:pt x="383959" y="415136"/>
                  </a:cubicBezTo>
                  <a:lnTo>
                    <a:pt x="395791" y="380422"/>
                  </a:lnTo>
                  <a:lnTo>
                    <a:pt x="455843" y="380422"/>
                  </a:lnTo>
                  <a:lnTo>
                    <a:pt x="468233" y="415583"/>
                  </a:lnTo>
                  <a:cubicBezTo>
                    <a:pt x="468531" y="416252"/>
                    <a:pt x="468847" y="416811"/>
                    <a:pt x="469182" y="417257"/>
                  </a:cubicBezTo>
                  <a:cubicBezTo>
                    <a:pt x="469517" y="417704"/>
                    <a:pt x="470038" y="418057"/>
                    <a:pt x="470745" y="418317"/>
                  </a:cubicBezTo>
                  <a:cubicBezTo>
                    <a:pt x="471452" y="418578"/>
                    <a:pt x="472493" y="418764"/>
                    <a:pt x="473870" y="418876"/>
                  </a:cubicBezTo>
                  <a:cubicBezTo>
                    <a:pt x="475247" y="418987"/>
                    <a:pt x="477088" y="419043"/>
                    <a:pt x="479395" y="419043"/>
                  </a:cubicBezTo>
                  <a:cubicBezTo>
                    <a:pt x="481702" y="419043"/>
                    <a:pt x="483544" y="418969"/>
                    <a:pt x="484920" y="418820"/>
                  </a:cubicBezTo>
                  <a:cubicBezTo>
                    <a:pt x="486297" y="418671"/>
                    <a:pt x="487283" y="418336"/>
                    <a:pt x="487878" y="417815"/>
                  </a:cubicBezTo>
                  <a:cubicBezTo>
                    <a:pt x="488474" y="417294"/>
                    <a:pt x="488753" y="416531"/>
                    <a:pt x="488716" y="415527"/>
                  </a:cubicBezTo>
                  <a:cubicBezTo>
                    <a:pt x="488678" y="414522"/>
                    <a:pt x="488362" y="413201"/>
                    <a:pt x="487767" y="411564"/>
                  </a:cubicBezTo>
                  <a:lnTo>
                    <a:pt x="439323" y="277396"/>
                  </a:lnTo>
                  <a:cubicBezTo>
                    <a:pt x="439026" y="276577"/>
                    <a:pt x="438616" y="275889"/>
                    <a:pt x="438095" y="275331"/>
                  </a:cubicBezTo>
                  <a:cubicBezTo>
                    <a:pt x="437575" y="274773"/>
                    <a:pt x="436830" y="274345"/>
                    <a:pt x="435863" y="274047"/>
                  </a:cubicBezTo>
                  <a:cubicBezTo>
                    <a:pt x="434896" y="273750"/>
                    <a:pt x="433631" y="273545"/>
                    <a:pt x="432068" y="273433"/>
                  </a:cubicBezTo>
                  <a:cubicBezTo>
                    <a:pt x="430505" y="273322"/>
                    <a:pt x="428533" y="273266"/>
                    <a:pt x="426152" y="273266"/>
                  </a:cubicBezTo>
                  <a:close/>
                  <a:moveTo>
                    <a:pt x="558163" y="272931"/>
                  </a:moveTo>
                  <a:cubicBezTo>
                    <a:pt x="556823" y="272931"/>
                    <a:pt x="555707" y="272950"/>
                    <a:pt x="554814" y="272987"/>
                  </a:cubicBezTo>
                  <a:cubicBezTo>
                    <a:pt x="553921" y="273024"/>
                    <a:pt x="553140" y="273117"/>
                    <a:pt x="552470" y="273266"/>
                  </a:cubicBezTo>
                  <a:cubicBezTo>
                    <a:pt x="551800" y="273415"/>
                    <a:pt x="551242" y="273563"/>
                    <a:pt x="550796" y="273712"/>
                  </a:cubicBezTo>
                  <a:cubicBezTo>
                    <a:pt x="550349" y="273861"/>
                    <a:pt x="549977" y="274047"/>
                    <a:pt x="549679" y="274270"/>
                  </a:cubicBezTo>
                  <a:lnTo>
                    <a:pt x="516416" y="295590"/>
                  </a:lnTo>
                  <a:cubicBezTo>
                    <a:pt x="515746" y="296037"/>
                    <a:pt x="515207" y="296483"/>
                    <a:pt x="514798" y="296929"/>
                  </a:cubicBezTo>
                  <a:cubicBezTo>
                    <a:pt x="514388" y="297376"/>
                    <a:pt x="514072" y="297897"/>
                    <a:pt x="513849" y="298492"/>
                  </a:cubicBezTo>
                  <a:cubicBezTo>
                    <a:pt x="513626" y="299088"/>
                    <a:pt x="513458" y="299832"/>
                    <a:pt x="513347" y="300725"/>
                  </a:cubicBezTo>
                  <a:cubicBezTo>
                    <a:pt x="513235" y="301618"/>
                    <a:pt x="513179" y="302697"/>
                    <a:pt x="513179" y="303962"/>
                  </a:cubicBezTo>
                  <a:cubicBezTo>
                    <a:pt x="513179" y="305673"/>
                    <a:pt x="513272" y="307087"/>
                    <a:pt x="513458" y="308203"/>
                  </a:cubicBezTo>
                  <a:cubicBezTo>
                    <a:pt x="513644" y="309319"/>
                    <a:pt x="513998" y="310119"/>
                    <a:pt x="514519" y="310603"/>
                  </a:cubicBezTo>
                  <a:cubicBezTo>
                    <a:pt x="515040" y="311087"/>
                    <a:pt x="515728" y="311254"/>
                    <a:pt x="516584" y="311105"/>
                  </a:cubicBezTo>
                  <a:cubicBezTo>
                    <a:pt x="517439" y="310957"/>
                    <a:pt x="518574" y="310510"/>
                    <a:pt x="519988" y="309766"/>
                  </a:cubicBezTo>
                  <a:lnTo>
                    <a:pt x="547893" y="293134"/>
                  </a:lnTo>
                  <a:lnTo>
                    <a:pt x="547893" y="402970"/>
                  </a:lnTo>
                  <a:lnTo>
                    <a:pt x="517756" y="402970"/>
                  </a:lnTo>
                  <a:cubicBezTo>
                    <a:pt x="517160" y="402970"/>
                    <a:pt x="516621" y="403137"/>
                    <a:pt x="516137" y="403472"/>
                  </a:cubicBezTo>
                  <a:cubicBezTo>
                    <a:pt x="515653" y="403807"/>
                    <a:pt x="515244" y="404290"/>
                    <a:pt x="514909" y="404923"/>
                  </a:cubicBezTo>
                  <a:cubicBezTo>
                    <a:pt x="514574" y="405555"/>
                    <a:pt x="514295" y="406355"/>
                    <a:pt x="514072" y="407323"/>
                  </a:cubicBezTo>
                  <a:cubicBezTo>
                    <a:pt x="513849" y="408290"/>
                    <a:pt x="513737" y="409444"/>
                    <a:pt x="513737" y="410783"/>
                  </a:cubicBezTo>
                  <a:cubicBezTo>
                    <a:pt x="513737" y="412197"/>
                    <a:pt x="513849" y="413388"/>
                    <a:pt x="514072" y="414355"/>
                  </a:cubicBezTo>
                  <a:cubicBezTo>
                    <a:pt x="514295" y="415322"/>
                    <a:pt x="514612" y="416104"/>
                    <a:pt x="515021" y="416699"/>
                  </a:cubicBezTo>
                  <a:cubicBezTo>
                    <a:pt x="515430" y="417294"/>
                    <a:pt x="515858" y="417722"/>
                    <a:pt x="516305" y="417983"/>
                  </a:cubicBezTo>
                  <a:cubicBezTo>
                    <a:pt x="516751" y="418243"/>
                    <a:pt x="517235" y="418373"/>
                    <a:pt x="517756" y="418373"/>
                  </a:cubicBezTo>
                  <a:lnTo>
                    <a:pt x="593212" y="418373"/>
                  </a:lnTo>
                  <a:cubicBezTo>
                    <a:pt x="593732" y="418373"/>
                    <a:pt x="594235" y="418243"/>
                    <a:pt x="594718" y="417983"/>
                  </a:cubicBezTo>
                  <a:cubicBezTo>
                    <a:pt x="595202" y="417722"/>
                    <a:pt x="595630" y="417294"/>
                    <a:pt x="596002" y="416699"/>
                  </a:cubicBezTo>
                  <a:cubicBezTo>
                    <a:pt x="596374" y="416104"/>
                    <a:pt x="596672" y="415322"/>
                    <a:pt x="596895" y="414355"/>
                  </a:cubicBezTo>
                  <a:cubicBezTo>
                    <a:pt x="597118" y="413388"/>
                    <a:pt x="597230" y="412197"/>
                    <a:pt x="597230" y="410783"/>
                  </a:cubicBezTo>
                  <a:cubicBezTo>
                    <a:pt x="597230" y="409444"/>
                    <a:pt x="597137" y="408290"/>
                    <a:pt x="596951" y="407323"/>
                  </a:cubicBezTo>
                  <a:cubicBezTo>
                    <a:pt x="596765" y="406355"/>
                    <a:pt x="596504" y="405555"/>
                    <a:pt x="596170" y="404923"/>
                  </a:cubicBezTo>
                  <a:cubicBezTo>
                    <a:pt x="595835" y="404290"/>
                    <a:pt x="595407" y="403807"/>
                    <a:pt x="594886" y="403472"/>
                  </a:cubicBezTo>
                  <a:cubicBezTo>
                    <a:pt x="594365" y="403137"/>
                    <a:pt x="593807" y="402970"/>
                    <a:pt x="593212" y="402970"/>
                  </a:cubicBezTo>
                  <a:lnTo>
                    <a:pt x="567092" y="402970"/>
                  </a:lnTo>
                  <a:lnTo>
                    <a:pt x="567092" y="276056"/>
                  </a:lnTo>
                  <a:cubicBezTo>
                    <a:pt x="567092" y="275610"/>
                    <a:pt x="566981" y="275182"/>
                    <a:pt x="566757" y="274773"/>
                  </a:cubicBezTo>
                  <a:cubicBezTo>
                    <a:pt x="566534" y="274363"/>
                    <a:pt x="566088" y="274029"/>
                    <a:pt x="565418" y="273768"/>
                  </a:cubicBezTo>
                  <a:cubicBezTo>
                    <a:pt x="564748" y="273508"/>
                    <a:pt x="563818" y="273303"/>
                    <a:pt x="562627" y="273154"/>
                  </a:cubicBezTo>
                  <a:cubicBezTo>
                    <a:pt x="561437" y="273005"/>
                    <a:pt x="559948" y="272931"/>
                    <a:pt x="558163" y="272931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10" name="Textfeld 109" hidden="1">
              <a:extLst>
                <a:ext uri="{FF2B5EF4-FFF2-40B4-BE49-F238E27FC236}">
                  <a16:creationId xmlns:a16="http://schemas.microsoft.com/office/drawing/2014/main" id="{B86FA11C-4976-439A-B1A1-1399127BE3E2}"/>
                </a:ext>
              </a:extLst>
            </p:cNvPr>
            <p:cNvSpPr txBox="1"/>
            <p:nvPr/>
          </p:nvSpPr>
          <p:spPr>
            <a:xfrm>
              <a:off x="4020218" y="4175324"/>
              <a:ext cx="43473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dirty="0">
                  <a:solidFill>
                    <a:srgbClr val="FF0000"/>
                  </a:solidFill>
                </a:rPr>
                <a:t>A1</a:t>
              </a:r>
            </a:p>
          </p:txBody>
        </p:sp>
      </p:grp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C68492C6-35DE-46A4-A8F7-4B5104D75F71}"/>
              </a:ext>
            </a:extLst>
          </p:cNvPr>
          <p:cNvGrpSpPr/>
          <p:nvPr/>
        </p:nvGrpSpPr>
        <p:grpSpPr>
          <a:xfrm>
            <a:off x="3774164" y="3256516"/>
            <a:ext cx="979988" cy="981950"/>
            <a:chOff x="3774164" y="3256516"/>
            <a:chExt cx="979988" cy="981950"/>
          </a:xfrm>
        </p:grpSpPr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EF6D5E36-4273-4B6B-9B23-290952E5089B}"/>
                </a:ext>
              </a:extLst>
            </p:cNvPr>
            <p:cNvSpPr/>
            <p:nvPr/>
          </p:nvSpPr>
          <p:spPr>
            <a:xfrm>
              <a:off x="3774164" y="3761518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C91D8DFA-A19B-4998-AD7D-212A0AEE6A41}"/>
                </a:ext>
              </a:extLst>
            </p:cNvPr>
            <p:cNvSpPr/>
            <p:nvPr/>
          </p:nvSpPr>
          <p:spPr>
            <a:xfrm>
              <a:off x="3774382" y="3256516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24752" y="297105"/>
                  </a:moveTo>
                  <a:lnTo>
                    <a:pt x="424864" y="297105"/>
                  </a:lnTo>
                  <a:lnTo>
                    <a:pt x="450090" y="369101"/>
                  </a:lnTo>
                  <a:lnTo>
                    <a:pt x="399861" y="369101"/>
                  </a:lnTo>
                  <a:close/>
                  <a:moveTo>
                    <a:pt x="425422" y="277237"/>
                  </a:moveTo>
                  <a:cubicBezTo>
                    <a:pt x="423190" y="277237"/>
                    <a:pt x="421348" y="277293"/>
                    <a:pt x="419897" y="277404"/>
                  </a:cubicBezTo>
                  <a:cubicBezTo>
                    <a:pt x="418446" y="277516"/>
                    <a:pt x="417255" y="277720"/>
                    <a:pt x="416325" y="278018"/>
                  </a:cubicBezTo>
                  <a:cubicBezTo>
                    <a:pt x="415395" y="278316"/>
                    <a:pt x="414688" y="278725"/>
                    <a:pt x="414204" y="279246"/>
                  </a:cubicBezTo>
                  <a:cubicBezTo>
                    <a:pt x="413720" y="279767"/>
                    <a:pt x="413330" y="280437"/>
                    <a:pt x="413032" y="281255"/>
                  </a:cubicBezTo>
                  <a:lnTo>
                    <a:pt x="364588" y="415424"/>
                  </a:lnTo>
                  <a:cubicBezTo>
                    <a:pt x="363993" y="417061"/>
                    <a:pt x="363677" y="418382"/>
                    <a:pt x="363640" y="419386"/>
                  </a:cubicBezTo>
                  <a:cubicBezTo>
                    <a:pt x="363602" y="420391"/>
                    <a:pt x="363863" y="421154"/>
                    <a:pt x="364421" y="421674"/>
                  </a:cubicBezTo>
                  <a:cubicBezTo>
                    <a:pt x="364979" y="422195"/>
                    <a:pt x="365947" y="422549"/>
                    <a:pt x="367323" y="422735"/>
                  </a:cubicBezTo>
                  <a:cubicBezTo>
                    <a:pt x="368700" y="422921"/>
                    <a:pt x="370467" y="423014"/>
                    <a:pt x="372625" y="423014"/>
                  </a:cubicBezTo>
                  <a:cubicBezTo>
                    <a:pt x="374709" y="423014"/>
                    <a:pt x="376402" y="422939"/>
                    <a:pt x="377704" y="422791"/>
                  </a:cubicBezTo>
                  <a:cubicBezTo>
                    <a:pt x="379006" y="422642"/>
                    <a:pt x="380011" y="422400"/>
                    <a:pt x="380718" y="422065"/>
                  </a:cubicBezTo>
                  <a:cubicBezTo>
                    <a:pt x="381425" y="421730"/>
                    <a:pt x="381964" y="421321"/>
                    <a:pt x="382336" y="420837"/>
                  </a:cubicBezTo>
                  <a:cubicBezTo>
                    <a:pt x="382708" y="420354"/>
                    <a:pt x="383006" y="419777"/>
                    <a:pt x="383229" y="419107"/>
                  </a:cubicBezTo>
                  <a:lnTo>
                    <a:pt x="395061" y="384393"/>
                  </a:lnTo>
                  <a:lnTo>
                    <a:pt x="455113" y="384393"/>
                  </a:lnTo>
                  <a:lnTo>
                    <a:pt x="467503" y="419554"/>
                  </a:lnTo>
                  <a:cubicBezTo>
                    <a:pt x="467801" y="420223"/>
                    <a:pt x="468117" y="420781"/>
                    <a:pt x="468452" y="421228"/>
                  </a:cubicBezTo>
                  <a:cubicBezTo>
                    <a:pt x="468787" y="421674"/>
                    <a:pt x="469308" y="422028"/>
                    <a:pt x="470015" y="422288"/>
                  </a:cubicBezTo>
                  <a:cubicBezTo>
                    <a:pt x="470722" y="422549"/>
                    <a:pt x="471763" y="422735"/>
                    <a:pt x="473140" y="422846"/>
                  </a:cubicBezTo>
                  <a:cubicBezTo>
                    <a:pt x="474517" y="422958"/>
                    <a:pt x="476358" y="423014"/>
                    <a:pt x="478665" y="423014"/>
                  </a:cubicBezTo>
                  <a:cubicBezTo>
                    <a:pt x="480972" y="423014"/>
                    <a:pt x="482814" y="422939"/>
                    <a:pt x="484191" y="422791"/>
                  </a:cubicBezTo>
                  <a:cubicBezTo>
                    <a:pt x="485567" y="422642"/>
                    <a:pt x="486553" y="422307"/>
                    <a:pt x="487149" y="421786"/>
                  </a:cubicBezTo>
                  <a:cubicBezTo>
                    <a:pt x="487744" y="421265"/>
                    <a:pt x="488023" y="420502"/>
                    <a:pt x="487986" y="419498"/>
                  </a:cubicBezTo>
                  <a:cubicBezTo>
                    <a:pt x="487948" y="418493"/>
                    <a:pt x="487632" y="417172"/>
                    <a:pt x="487037" y="415535"/>
                  </a:cubicBezTo>
                  <a:lnTo>
                    <a:pt x="438593" y="281367"/>
                  </a:lnTo>
                  <a:cubicBezTo>
                    <a:pt x="438296" y="280548"/>
                    <a:pt x="437886" y="279860"/>
                    <a:pt x="437366" y="279302"/>
                  </a:cubicBezTo>
                  <a:cubicBezTo>
                    <a:pt x="436845" y="278744"/>
                    <a:pt x="436100" y="278316"/>
                    <a:pt x="435133" y="278018"/>
                  </a:cubicBezTo>
                  <a:cubicBezTo>
                    <a:pt x="434166" y="277720"/>
                    <a:pt x="432901" y="277516"/>
                    <a:pt x="431338" y="277404"/>
                  </a:cubicBezTo>
                  <a:cubicBezTo>
                    <a:pt x="429775" y="277293"/>
                    <a:pt x="427803" y="277237"/>
                    <a:pt x="425422" y="277237"/>
                  </a:cubicBezTo>
                  <a:close/>
                  <a:moveTo>
                    <a:pt x="547833" y="275786"/>
                  </a:moveTo>
                  <a:cubicBezTo>
                    <a:pt x="543443" y="275786"/>
                    <a:pt x="539257" y="276232"/>
                    <a:pt x="535276" y="277125"/>
                  </a:cubicBezTo>
                  <a:cubicBezTo>
                    <a:pt x="531295" y="278018"/>
                    <a:pt x="527648" y="279116"/>
                    <a:pt x="524337" y="280418"/>
                  </a:cubicBezTo>
                  <a:cubicBezTo>
                    <a:pt x="521026" y="281720"/>
                    <a:pt x="518272" y="283041"/>
                    <a:pt x="516077" y="284380"/>
                  </a:cubicBezTo>
                  <a:cubicBezTo>
                    <a:pt x="513882" y="285720"/>
                    <a:pt x="512338" y="286780"/>
                    <a:pt x="511445" y="287562"/>
                  </a:cubicBezTo>
                  <a:cubicBezTo>
                    <a:pt x="510552" y="288343"/>
                    <a:pt x="509956" y="288994"/>
                    <a:pt x="509659" y="289515"/>
                  </a:cubicBezTo>
                  <a:cubicBezTo>
                    <a:pt x="509361" y="290036"/>
                    <a:pt x="509119" y="290594"/>
                    <a:pt x="508933" y="291189"/>
                  </a:cubicBezTo>
                  <a:cubicBezTo>
                    <a:pt x="508747" y="291785"/>
                    <a:pt x="508617" y="292492"/>
                    <a:pt x="508543" y="293310"/>
                  </a:cubicBezTo>
                  <a:cubicBezTo>
                    <a:pt x="508468" y="294129"/>
                    <a:pt x="508431" y="295096"/>
                    <a:pt x="508431" y="296212"/>
                  </a:cubicBezTo>
                  <a:cubicBezTo>
                    <a:pt x="508431" y="297775"/>
                    <a:pt x="508508" y="299114"/>
                    <a:pt x="508661" y="300231"/>
                  </a:cubicBezTo>
                  <a:cubicBezTo>
                    <a:pt x="508815" y="301347"/>
                    <a:pt x="509026" y="302240"/>
                    <a:pt x="509294" y="302910"/>
                  </a:cubicBezTo>
                  <a:cubicBezTo>
                    <a:pt x="509563" y="303579"/>
                    <a:pt x="509908" y="304063"/>
                    <a:pt x="510331" y="304361"/>
                  </a:cubicBezTo>
                  <a:cubicBezTo>
                    <a:pt x="510754" y="304658"/>
                    <a:pt x="511234" y="304807"/>
                    <a:pt x="511771" y="304807"/>
                  </a:cubicBezTo>
                  <a:cubicBezTo>
                    <a:pt x="512693" y="304807"/>
                    <a:pt x="514094" y="304175"/>
                    <a:pt x="515975" y="302910"/>
                  </a:cubicBezTo>
                  <a:cubicBezTo>
                    <a:pt x="517856" y="301645"/>
                    <a:pt x="520197" y="300268"/>
                    <a:pt x="523000" y="298780"/>
                  </a:cubicBezTo>
                  <a:cubicBezTo>
                    <a:pt x="525803" y="297291"/>
                    <a:pt x="529066" y="295915"/>
                    <a:pt x="532791" y="294650"/>
                  </a:cubicBezTo>
                  <a:cubicBezTo>
                    <a:pt x="536515" y="293385"/>
                    <a:pt x="540719" y="292752"/>
                    <a:pt x="545402" y="292752"/>
                  </a:cubicBezTo>
                  <a:cubicBezTo>
                    <a:pt x="549395" y="292752"/>
                    <a:pt x="552927" y="293385"/>
                    <a:pt x="555998" y="294650"/>
                  </a:cubicBezTo>
                  <a:cubicBezTo>
                    <a:pt x="559069" y="295915"/>
                    <a:pt x="561622" y="297626"/>
                    <a:pt x="563657" y="299784"/>
                  </a:cubicBezTo>
                  <a:cubicBezTo>
                    <a:pt x="565692" y="301942"/>
                    <a:pt x="567247" y="304454"/>
                    <a:pt x="568322" y="307319"/>
                  </a:cubicBezTo>
                  <a:cubicBezTo>
                    <a:pt x="569397" y="310184"/>
                    <a:pt x="569934" y="313216"/>
                    <a:pt x="569934" y="316416"/>
                  </a:cubicBezTo>
                  <a:cubicBezTo>
                    <a:pt x="569934" y="319616"/>
                    <a:pt x="569589" y="323039"/>
                    <a:pt x="568899" y="326685"/>
                  </a:cubicBezTo>
                  <a:cubicBezTo>
                    <a:pt x="568209" y="330331"/>
                    <a:pt x="566771" y="334387"/>
                    <a:pt x="564586" y="338852"/>
                  </a:cubicBezTo>
                  <a:cubicBezTo>
                    <a:pt x="562401" y="343316"/>
                    <a:pt x="559295" y="348265"/>
                    <a:pt x="555269" y="353697"/>
                  </a:cubicBezTo>
                  <a:cubicBezTo>
                    <a:pt x="551243" y="359129"/>
                    <a:pt x="545894" y="365269"/>
                    <a:pt x="539223" y="372115"/>
                  </a:cubicBezTo>
                  <a:lnTo>
                    <a:pt x="510353" y="401806"/>
                  </a:lnTo>
                  <a:cubicBezTo>
                    <a:pt x="509433" y="402773"/>
                    <a:pt x="508686" y="403685"/>
                    <a:pt x="508110" y="404541"/>
                  </a:cubicBezTo>
                  <a:cubicBezTo>
                    <a:pt x="507534" y="405396"/>
                    <a:pt x="507055" y="406252"/>
                    <a:pt x="506672" y="407108"/>
                  </a:cubicBezTo>
                  <a:cubicBezTo>
                    <a:pt x="506289" y="407964"/>
                    <a:pt x="506040" y="408950"/>
                    <a:pt x="505925" y="410066"/>
                  </a:cubicBezTo>
                  <a:cubicBezTo>
                    <a:pt x="505810" y="411182"/>
                    <a:pt x="505752" y="412484"/>
                    <a:pt x="505752" y="413973"/>
                  </a:cubicBezTo>
                  <a:cubicBezTo>
                    <a:pt x="505752" y="415610"/>
                    <a:pt x="505882" y="416986"/>
                    <a:pt x="506143" y="418103"/>
                  </a:cubicBezTo>
                  <a:cubicBezTo>
                    <a:pt x="506403" y="419219"/>
                    <a:pt x="506812" y="420075"/>
                    <a:pt x="507371" y="420670"/>
                  </a:cubicBezTo>
                  <a:cubicBezTo>
                    <a:pt x="507929" y="421265"/>
                    <a:pt x="508598" y="421693"/>
                    <a:pt x="509380" y="421953"/>
                  </a:cubicBezTo>
                  <a:cubicBezTo>
                    <a:pt x="510161" y="422214"/>
                    <a:pt x="511073" y="422344"/>
                    <a:pt x="512114" y="422344"/>
                  </a:cubicBezTo>
                  <a:lnTo>
                    <a:pt x="591924" y="422344"/>
                  </a:lnTo>
                  <a:cubicBezTo>
                    <a:pt x="592593" y="422344"/>
                    <a:pt x="593207" y="422177"/>
                    <a:pt x="593765" y="421842"/>
                  </a:cubicBezTo>
                  <a:cubicBezTo>
                    <a:pt x="594323" y="421507"/>
                    <a:pt x="594770" y="420986"/>
                    <a:pt x="595105" y="420279"/>
                  </a:cubicBezTo>
                  <a:cubicBezTo>
                    <a:pt x="595440" y="419572"/>
                    <a:pt x="595700" y="418698"/>
                    <a:pt x="595886" y="417656"/>
                  </a:cubicBezTo>
                  <a:cubicBezTo>
                    <a:pt x="596072" y="416614"/>
                    <a:pt x="596165" y="415424"/>
                    <a:pt x="596165" y="414084"/>
                  </a:cubicBezTo>
                  <a:cubicBezTo>
                    <a:pt x="596165" y="412745"/>
                    <a:pt x="596072" y="411573"/>
                    <a:pt x="595886" y="410568"/>
                  </a:cubicBezTo>
                  <a:cubicBezTo>
                    <a:pt x="595700" y="409564"/>
                    <a:pt x="595402" y="408726"/>
                    <a:pt x="594993" y="408057"/>
                  </a:cubicBezTo>
                  <a:cubicBezTo>
                    <a:pt x="594584" y="407387"/>
                    <a:pt x="594100" y="406885"/>
                    <a:pt x="593542" y="406550"/>
                  </a:cubicBezTo>
                  <a:cubicBezTo>
                    <a:pt x="592984" y="406215"/>
                    <a:pt x="592407" y="406047"/>
                    <a:pt x="591812" y="406047"/>
                  </a:cubicBezTo>
                  <a:lnTo>
                    <a:pt x="528969" y="406047"/>
                  </a:lnTo>
                  <a:lnTo>
                    <a:pt x="551852" y="382161"/>
                  </a:lnTo>
                  <a:cubicBezTo>
                    <a:pt x="560112" y="373677"/>
                    <a:pt x="566734" y="366180"/>
                    <a:pt x="571720" y="359669"/>
                  </a:cubicBezTo>
                  <a:cubicBezTo>
                    <a:pt x="576706" y="353158"/>
                    <a:pt x="580520" y="347242"/>
                    <a:pt x="583161" y="341921"/>
                  </a:cubicBezTo>
                  <a:cubicBezTo>
                    <a:pt x="585803" y="336601"/>
                    <a:pt x="587533" y="331652"/>
                    <a:pt x="588352" y="327076"/>
                  </a:cubicBezTo>
                  <a:cubicBezTo>
                    <a:pt x="589170" y="322499"/>
                    <a:pt x="589579" y="317904"/>
                    <a:pt x="589579" y="313290"/>
                  </a:cubicBezTo>
                  <a:cubicBezTo>
                    <a:pt x="589579" y="308156"/>
                    <a:pt x="588724" y="303319"/>
                    <a:pt x="587012" y="298780"/>
                  </a:cubicBezTo>
                  <a:cubicBezTo>
                    <a:pt x="585301" y="294240"/>
                    <a:pt x="582715" y="290259"/>
                    <a:pt x="579255" y="286836"/>
                  </a:cubicBezTo>
                  <a:cubicBezTo>
                    <a:pt x="575794" y="283413"/>
                    <a:pt x="571441" y="280716"/>
                    <a:pt x="566195" y="278744"/>
                  </a:cubicBezTo>
                  <a:cubicBezTo>
                    <a:pt x="560949" y="276772"/>
                    <a:pt x="554828" y="275786"/>
                    <a:pt x="547833" y="275786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14" name="Textfeld 113" hidden="1">
              <a:extLst>
                <a:ext uri="{FF2B5EF4-FFF2-40B4-BE49-F238E27FC236}">
                  <a16:creationId xmlns:a16="http://schemas.microsoft.com/office/drawing/2014/main" id="{882F5F7D-9A8F-47ED-8087-35F0CCAABDE8}"/>
                </a:ext>
              </a:extLst>
            </p:cNvPr>
            <p:cNvSpPr txBox="1"/>
            <p:nvPr/>
          </p:nvSpPr>
          <p:spPr>
            <a:xfrm>
              <a:off x="4041211" y="3415885"/>
              <a:ext cx="43473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dirty="0">
                  <a:solidFill>
                    <a:srgbClr val="FF0000"/>
                  </a:solidFill>
                </a:rPr>
                <a:t>A2</a:t>
              </a:r>
            </a:p>
          </p:txBody>
        </p:sp>
      </p:grp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67528BF4-D502-43D6-87FD-06E4EE2760AB}"/>
              </a:ext>
            </a:extLst>
          </p:cNvPr>
          <p:cNvGrpSpPr/>
          <p:nvPr/>
        </p:nvGrpSpPr>
        <p:grpSpPr>
          <a:xfrm>
            <a:off x="5718098" y="3014605"/>
            <a:ext cx="979988" cy="981950"/>
            <a:chOff x="5718098" y="3014605"/>
            <a:chExt cx="979988" cy="981950"/>
          </a:xfrm>
        </p:grpSpPr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04046694-663A-4BC5-8FA1-02AFC1F7A238}"/>
                </a:ext>
              </a:extLst>
            </p:cNvPr>
            <p:cNvSpPr/>
            <p:nvPr/>
          </p:nvSpPr>
          <p:spPr>
            <a:xfrm>
              <a:off x="5718098" y="3519607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91257593-2D9F-4201-9A9A-E4EB37738FFC}"/>
                </a:ext>
              </a:extLst>
            </p:cNvPr>
            <p:cNvSpPr/>
            <p:nvPr/>
          </p:nvSpPr>
          <p:spPr>
            <a:xfrm>
              <a:off x="5718316" y="3014605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23858" y="291186"/>
                  </a:moveTo>
                  <a:lnTo>
                    <a:pt x="423970" y="291186"/>
                  </a:lnTo>
                  <a:lnTo>
                    <a:pt x="449196" y="363182"/>
                  </a:lnTo>
                  <a:lnTo>
                    <a:pt x="398967" y="363182"/>
                  </a:lnTo>
                  <a:close/>
                  <a:moveTo>
                    <a:pt x="424528" y="271318"/>
                  </a:moveTo>
                  <a:cubicBezTo>
                    <a:pt x="422296" y="271318"/>
                    <a:pt x="420454" y="271374"/>
                    <a:pt x="419003" y="271485"/>
                  </a:cubicBezTo>
                  <a:cubicBezTo>
                    <a:pt x="417552" y="271597"/>
                    <a:pt x="416361" y="271801"/>
                    <a:pt x="415431" y="272099"/>
                  </a:cubicBezTo>
                  <a:cubicBezTo>
                    <a:pt x="414501" y="272397"/>
                    <a:pt x="413794" y="272806"/>
                    <a:pt x="413310" y="273327"/>
                  </a:cubicBezTo>
                  <a:cubicBezTo>
                    <a:pt x="412826" y="273848"/>
                    <a:pt x="412436" y="274518"/>
                    <a:pt x="412138" y="275336"/>
                  </a:cubicBezTo>
                  <a:lnTo>
                    <a:pt x="363695" y="409505"/>
                  </a:lnTo>
                  <a:cubicBezTo>
                    <a:pt x="363099" y="411142"/>
                    <a:pt x="362783" y="412463"/>
                    <a:pt x="362746" y="413467"/>
                  </a:cubicBezTo>
                  <a:cubicBezTo>
                    <a:pt x="362709" y="414472"/>
                    <a:pt x="362969" y="415235"/>
                    <a:pt x="363527" y="415755"/>
                  </a:cubicBezTo>
                  <a:cubicBezTo>
                    <a:pt x="364085" y="416276"/>
                    <a:pt x="365053" y="416630"/>
                    <a:pt x="366429" y="416816"/>
                  </a:cubicBezTo>
                  <a:cubicBezTo>
                    <a:pt x="367806" y="417002"/>
                    <a:pt x="369573" y="417095"/>
                    <a:pt x="371731" y="417095"/>
                  </a:cubicBezTo>
                  <a:cubicBezTo>
                    <a:pt x="373815" y="417095"/>
                    <a:pt x="375508" y="417020"/>
                    <a:pt x="376810" y="416872"/>
                  </a:cubicBezTo>
                  <a:cubicBezTo>
                    <a:pt x="378112" y="416723"/>
                    <a:pt x="379117" y="416481"/>
                    <a:pt x="379824" y="416146"/>
                  </a:cubicBezTo>
                  <a:cubicBezTo>
                    <a:pt x="380531" y="415811"/>
                    <a:pt x="381070" y="415402"/>
                    <a:pt x="381442" y="414918"/>
                  </a:cubicBezTo>
                  <a:cubicBezTo>
                    <a:pt x="381814" y="414435"/>
                    <a:pt x="382112" y="413858"/>
                    <a:pt x="382335" y="413188"/>
                  </a:cubicBezTo>
                  <a:lnTo>
                    <a:pt x="394167" y="378474"/>
                  </a:lnTo>
                  <a:lnTo>
                    <a:pt x="454219" y="378474"/>
                  </a:lnTo>
                  <a:lnTo>
                    <a:pt x="466609" y="413635"/>
                  </a:lnTo>
                  <a:cubicBezTo>
                    <a:pt x="466907" y="414304"/>
                    <a:pt x="467223" y="414862"/>
                    <a:pt x="467558" y="415309"/>
                  </a:cubicBezTo>
                  <a:cubicBezTo>
                    <a:pt x="467893" y="415755"/>
                    <a:pt x="468414" y="416109"/>
                    <a:pt x="469121" y="416369"/>
                  </a:cubicBezTo>
                  <a:cubicBezTo>
                    <a:pt x="469828" y="416630"/>
                    <a:pt x="470869" y="416816"/>
                    <a:pt x="472246" y="416927"/>
                  </a:cubicBezTo>
                  <a:cubicBezTo>
                    <a:pt x="473623" y="417039"/>
                    <a:pt x="475464" y="417095"/>
                    <a:pt x="477771" y="417095"/>
                  </a:cubicBezTo>
                  <a:cubicBezTo>
                    <a:pt x="480078" y="417095"/>
                    <a:pt x="481920" y="417020"/>
                    <a:pt x="483297" y="416872"/>
                  </a:cubicBezTo>
                  <a:cubicBezTo>
                    <a:pt x="484673" y="416723"/>
                    <a:pt x="485659" y="416388"/>
                    <a:pt x="486255" y="415867"/>
                  </a:cubicBezTo>
                  <a:cubicBezTo>
                    <a:pt x="486850" y="415346"/>
                    <a:pt x="487129" y="414583"/>
                    <a:pt x="487092" y="413579"/>
                  </a:cubicBezTo>
                  <a:cubicBezTo>
                    <a:pt x="487054" y="412574"/>
                    <a:pt x="486738" y="411253"/>
                    <a:pt x="486143" y="409616"/>
                  </a:cubicBezTo>
                  <a:lnTo>
                    <a:pt x="437699" y="275448"/>
                  </a:lnTo>
                  <a:cubicBezTo>
                    <a:pt x="437402" y="274629"/>
                    <a:pt x="436992" y="273941"/>
                    <a:pt x="436472" y="273383"/>
                  </a:cubicBezTo>
                  <a:cubicBezTo>
                    <a:pt x="435951" y="272825"/>
                    <a:pt x="435207" y="272397"/>
                    <a:pt x="434239" y="272099"/>
                  </a:cubicBezTo>
                  <a:cubicBezTo>
                    <a:pt x="433272" y="271801"/>
                    <a:pt x="432007" y="271597"/>
                    <a:pt x="430444" y="271485"/>
                  </a:cubicBezTo>
                  <a:cubicBezTo>
                    <a:pt x="428881" y="271374"/>
                    <a:pt x="426909" y="271318"/>
                    <a:pt x="424528" y="271318"/>
                  </a:cubicBezTo>
                  <a:close/>
                  <a:moveTo>
                    <a:pt x="547051" y="269867"/>
                  </a:moveTo>
                  <a:cubicBezTo>
                    <a:pt x="542288" y="269867"/>
                    <a:pt x="537842" y="270313"/>
                    <a:pt x="533712" y="271206"/>
                  </a:cubicBezTo>
                  <a:cubicBezTo>
                    <a:pt x="529582" y="272099"/>
                    <a:pt x="525936" y="273197"/>
                    <a:pt x="522773" y="274499"/>
                  </a:cubicBezTo>
                  <a:cubicBezTo>
                    <a:pt x="519611" y="275801"/>
                    <a:pt x="516950" y="277122"/>
                    <a:pt x="514792" y="278461"/>
                  </a:cubicBezTo>
                  <a:cubicBezTo>
                    <a:pt x="512634" y="279801"/>
                    <a:pt x="511202" y="280824"/>
                    <a:pt x="510495" y="281531"/>
                  </a:cubicBezTo>
                  <a:cubicBezTo>
                    <a:pt x="509788" y="282238"/>
                    <a:pt x="509286" y="282852"/>
                    <a:pt x="508988" y="283373"/>
                  </a:cubicBezTo>
                  <a:cubicBezTo>
                    <a:pt x="508690" y="283894"/>
                    <a:pt x="508430" y="284470"/>
                    <a:pt x="508207" y="285103"/>
                  </a:cubicBezTo>
                  <a:cubicBezTo>
                    <a:pt x="507983" y="285735"/>
                    <a:pt x="507835" y="286480"/>
                    <a:pt x="507760" y="287335"/>
                  </a:cubicBezTo>
                  <a:cubicBezTo>
                    <a:pt x="507686" y="288191"/>
                    <a:pt x="507649" y="289177"/>
                    <a:pt x="507649" y="290293"/>
                  </a:cubicBezTo>
                  <a:cubicBezTo>
                    <a:pt x="507649" y="291930"/>
                    <a:pt x="507704" y="293251"/>
                    <a:pt x="507816" y="294256"/>
                  </a:cubicBezTo>
                  <a:cubicBezTo>
                    <a:pt x="507928" y="295260"/>
                    <a:pt x="508114" y="296042"/>
                    <a:pt x="508374" y="296600"/>
                  </a:cubicBezTo>
                  <a:cubicBezTo>
                    <a:pt x="508635" y="297158"/>
                    <a:pt x="508969" y="297530"/>
                    <a:pt x="509379" y="297716"/>
                  </a:cubicBezTo>
                  <a:cubicBezTo>
                    <a:pt x="509788" y="297902"/>
                    <a:pt x="510253" y="297995"/>
                    <a:pt x="510774" y="297995"/>
                  </a:cubicBezTo>
                  <a:cubicBezTo>
                    <a:pt x="511518" y="297995"/>
                    <a:pt x="512820" y="297344"/>
                    <a:pt x="514681" y="296042"/>
                  </a:cubicBezTo>
                  <a:cubicBezTo>
                    <a:pt x="516541" y="294740"/>
                    <a:pt x="518885" y="293344"/>
                    <a:pt x="521713" y="291856"/>
                  </a:cubicBezTo>
                  <a:cubicBezTo>
                    <a:pt x="524541" y="290368"/>
                    <a:pt x="527759" y="288972"/>
                    <a:pt x="531368" y="287670"/>
                  </a:cubicBezTo>
                  <a:cubicBezTo>
                    <a:pt x="534977" y="286368"/>
                    <a:pt x="538940" y="285717"/>
                    <a:pt x="543256" y="285717"/>
                  </a:cubicBezTo>
                  <a:cubicBezTo>
                    <a:pt x="547200" y="285717"/>
                    <a:pt x="550678" y="286294"/>
                    <a:pt x="553692" y="287447"/>
                  </a:cubicBezTo>
                  <a:cubicBezTo>
                    <a:pt x="556706" y="288600"/>
                    <a:pt x="559180" y="290182"/>
                    <a:pt x="561115" y="292191"/>
                  </a:cubicBezTo>
                  <a:cubicBezTo>
                    <a:pt x="563050" y="294200"/>
                    <a:pt x="564501" y="296563"/>
                    <a:pt x="565468" y="299279"/>
                  </a:cubicBezTo>
                  <a:cubicBezTo>
                    <a:pt x="566436" y="301995"/>
                    <a:pt x="566919" y="304841"/>
                    <a:pt x="566919" y="307818"/>
                  </a:cubicBezTo>
                  <a:cubicBezTo>
                    <a:pt x="566919" y="311911"/>
                    <a:pt x="566194" y="315613"/>
                    <a:pt x="564743" y="318924"/>
                  </a:cubicBezTo>
                  <a:cubicBezTo>
                    <a:pt x="563292" y="322236"/>
                    <a:pt x="561208" y="325082"/>
                    <a:pt x="558492" y="327463"/>
                  </a:cubicBezTo>
                  <a:cubicBezTo>
                    <a:pt x="555776" y="329844"/>
                    <a:pt x="552464" y="331668"/>
                    <a:pt x="548558" y="332933"/>
                  </a:cubicBezTo>
                  <a:cubicBezTo>
                    <a:pt x="544651" y="334198"/>
                    <a:pt x="540242" y="334830"/>
                    <a:pt x="535331" y="334830"/>
                  </a:cubicBezTo>
                  <a:lnTo>
                    <a:pt x="522717" y="334830"/>
                  </a:lnTo>
                  <a:cubicBezTo>
                    <a:pt x="522048" y="334830"/>
                    <a:pt x="521452" y="334960"/>
                    <a:pt x="520931" y="335221"/>
                  </a:cubicBezTo>
                  <a:cubicBezTo>
                    <a:pt x="520411" y="335481"/>
                    <a:pt x="519945" y="335891"/>
                    <a:pt x="519536" y="336449"/>
                  </a:cubicBezTo>
                  <a:cubicBezTo>
                    <a:pt x="519127" y="337007"/>
                    <a:pt x="518811" y="337751"/>
                    <a:pt x="518587" y="338681"/>
                  </a:cubicBezTo>
                  <a:cubicBezTo>
                    <a:pt x="518364" y="339611"/>
                    <a:pt x="518253" y="340783"/>
                    <a:pt x="518253" y="342197"/>
                  </a:cubicBezTo>
                  <a:cubicBezTo>
                    <a:pt x="518253" y="343760"/>
                    <a:pt x="518387" y="345025"/>
                    <a:pt x="518656" y="345992"/>
                  </a:cubicBezTo>
                  <a:cubicBezTo>
                    <a:pt x="518926" y="346960"/>
                    <a:pt x="519271" y="347741"/>
                    <a:pt x="519694" y="348336"/>
                  </a:cubicBezTo>
                  <a:cubicBezTo>
                    <a:pt x="520117" y="348932"/>
                    <a:pt x="520616" y="349359"/>
                    <a:pt x="521192" y="349620"/>
                  </a:cubicBezTo>
                  <a:cubicBezTo>
                    <a:pt x="521768" y="349880"/>
                    <a:pt x="522364" y="350011"/>
                    <a:pt x="522979" y="350011"/>
                  </a:cubicBezTo>
                  <a:lnTo>
                    <a:pt x="537158" y="350011"/>
                  </a:lnTo>
                  <a:cubicBezTo>
                    <a:pt x="543077" y="350011"/>
                    <a:pt x="548361" y="350643"/>
                    <a:pt x="553010" y="351908"/>
                  </a:cubicBezTo>
                  <a:cubicBezTo>
                    <a:pt x="557660" y="353173"/>
                    <a:pt x="561580" y="354996"/>
                    <a:pt x="564769" y="357378"/>
                  </a:cubicBezTo>
                  <a:cubicBezTo>
                    <a:pt x="567958" y="359759"/>
                    <a:pt x="570379" y="362587"/>
                    <a:pt x="572031" y="365861"/>
                  </a:cubicBezTo>
                  <a:cubicBezTo>
                    <a:pt x="573684" y="369135"/>
                    <a:pt x="574510" y="372818"/>
                    <a:pt x="574510" y="376911"/>
                  </a:cubicBezTo>
                  <a:cubicBezTo>
                    <a:pt x="574510" y="380632"/>
                    <a:pt x="573861" y="384074"/>
                    <a:pt x="572563" y="387236"/>
                  </a:cubicBezTo>
                  <a:cubicBezTo>
                    <a:pt x="571266" y="390399"/>
                    <a:pt x="569319" y="393134"/>
                    <a:pt x="566723" y="395440"/>
                  </a:cubicBezTo>
                  <a:cubicBezTo>
                    <a:pt x="564127" y="397747"/>
                    <a:pt x="560921" y="399533"/>
                    <a:pt x="557105" y="400798"/>
                  </a:cubicBezTo>
                  <a:cubicBezTo>
                    <a:pt x="553288" y="402063"/>
                    <a:pt x="548861" y="402696"/>
                    <a:pt x="543823" y="402696"/>
                  </a:cubicBezTo>
                  <a:cubicBezTo>
                    <a:pt x="538631" y="402696"/>
                    <a:pt x="533917" y="402100"/>
                    <a:pt x="529681" y="400910"/>
                  </a:cubicBezTo>
                  <a:cubicBezTo>
                    <a:pt x="525444" y="399719"/>
                    <a:pt x="521742" y="398436"/>
                    <a:pt x="518573" y="397059"/>
                  </a:cubicBezTo>
                  <a:cubicBezTo>
                    <a:pt x="515405" y="395682"/>
                    <a:pt x="512810" y="394399"/>
                    <a:pt x="510787" y="393208"/>
                  </a:cubicBezTo>
                  <a:cubicBezTo>
                    <a:pt x="508764" y="392017"/>
                    <a:pt x="507410" y="391422"/>
                    <a:pt x="506722" y="391422"/>
                  </a:cubicBezTo>
                  <a:cubicBezTo>
                    <a:pt x="505730" y="391422"/>
                    <a:pt x="504966" y="391943"/>
                    <a:pt x="504432" y="392985"/>
                  </a:cubicBezTo>
                  <a:cubicBezTo>
                    <a:pt x="503897" y="394027"/>
                    <a:pt x="503630" y="395887"/>
                    <a:pt x="503630" y="398566"/>
                  </a:cubicBezTo>
                  <a:cubicBezTo>
                    <a:pt x="503630" y="400128"/>
                    <a:pt x="503686" y="401449"/>
                    <a:pt x="503798" y="402528"/>
                  </a:cubicBezTo>
                  <a:cubicBezTo>
                    <a:pt x="503909" y="403607"/>
                    <a:pt x="504077" y="404519"/>
                    <a:pt x="504300" y="405263"/>
                  </a:cubicBezTo>
                  <a:cubicBezTo>
                    <a:pt x="504523" y="406007"/>
                    <a:pt x="504784" y="406640"/>
                    <a:pt x="505081" y="407161"/>
                  </a:cubicBezTo>
                  <a:cubicBezTo>
                    <a:pt x="505379" y="407681"/>
                    <a:pt x="505807" y="408202"/>
                    <a:pt x="506365" y="408723"/>
                  </a:cubicBezTo>
                  <a:cubicBezTo>
                    <a:pt x="506923" y="409244"/>
                    <a:pt x="508281" y="410081"/>
                    <a:pt x="510439" y="411235"/>
                  </a:cubicBezTo>
                  <a:cubicBezTo>
                    <a:pt x="512597" y="412388"/>
                    <a:pt x="515313" y="413504"/>
                    <a:pt x="518587" y="414583"/>
                  </a:cubicBezTo>
                  <a:cubicBezTo>
                    <a:pt x="521862" y="415662"/>
                    <a:pt x="525601" y="416593"/>
                    <a:pt x="529805" y="417374"/>
                  </a:cubicBezTo>
                  <a:cubicBezTo>
                    <a:pt x="534010" y="418155"/>
                    <a:pt x="538530" y="418546"/>
                    <a:pt x="543367" y="418546"/>
                  </a:cubicBezTo>
                  <a:cubicBezTo>
                    <a:pt x="551330" y="418546"/>
                    <a:pt x="558473" y="417523"/>
                    <a:pt x="564799" y="415476"/>
                  </a:cubicBezTo>
                  <a:cubicBezTo>
                    <a:pt x="571124" y="413430"/>
                    <a:pt x="576444" y="410509"/>
                    <a:pt x="580760" y="406714"/>
                  </a:cubicBezTo>
                  <a:cubicBezTo>
                    <a:pt x="585076" y="402919"/>
                    <a:pt x="588388" y="398361"/>
                    <a:pt x="590695" y="393041"/>
                  </a:cubicBezTo>
                  <a:cubicBezTo>
                    <a:pt x="593002" y="387720"/>
                    <a:pt x="594155" y="381748"/>
                    <a:pt x="594155" y="375125"/>
                  </a:cubicBezTo>
                  <a:cubicBezTo>
                    <a:pt x="594155" y="370586"/>
                    <a:pt x="593318" y="366326"/>
                    <a:pt x="591643" y="362345"/>
                  </a:cubicBezTo>
                  <a:cubicBezTo>
                    <a:pt x="589969" y="358364"/>
                    <a:pt x="587644" y="354885"/>
                    <a:pt x="584667" y="351908"/>
                  </a:cubicBezTo>
                  <a:cubicBezTo>
                    <a:pt x="581691" y="348932"/>
                    <a:pt x="578137" y="346457"/>
                    <a:pt x="574007" y="344485"/>
                  </a:cubicBezTo>
                  <a:cubicBezTo>
                    <a:pt x="569877" y="342513"/>
                    <a:pt x="565319" y="341267"/>
                    <a:pt x="560334" y="340746"/>
                  </a:cubicBezTo>
                  <a:lnTo>
                    <a:pt x="560334" y="340523"/>
                  </a:lnTo>
                  <a:cubicBezTo>
                    <a:pt x="564724" y="339704"/>
                    <a:pt x="568594" y="338235"/>
                    <a:pt x="571942" y="336114"/>
                  </a:cubicBezTo>
                  <a:cubicBezTo>
                    <a:pt x="575291" y="333993"/>
                    <a:pt x="578119" y="331426"/>
                    <a:pt x="580426" y="328412"/>
                  </a:cubicBezTo>
                  <a:cubicBezTo>
                    <a:pt x="582732" y="325398"/>
                    <a:pt x="584481" y="321938"/>
                    <a:pt x="585672" y="318031"/>
                  </a:cubicBezTo>
                  <a:cubicBezTo>
                    <a:pt x="586862" y="314124"/>
                    <a:pt x="587458" y="309901"/>
                    <a:pt x="587458" y="305362"/>
                  </a:cubicBezTo>
                  <a:cubicBezTo>
                    <a:pt x="587458" y="300079"/>
                    <a:pt x="586621" y="295260"/>
                    <a:pt x="584946" y="290907"/>
                  </a:cubicBezTo>
                  <a:cubicBezTo>
                    <a:pt x="583272" y="286554"/>
                    <a:pt x="580742" y="282815"/>
                    <a:pt x="577356" y="279689"/>
                  </a:cubicBezTo>
                  <a:cubicBezTo>
                    <a:pt x="573970" y="276564"/>
                    <a:pt x="569747" y="274145"/>
                    <a:pt x="564687" y="272434"/>
                  </a:cubicBezTo>
                  <a:cubicBezTo>
                    <a:pt x="559627" y="270722"/>
                    <a:pt x="553748" y="269867"/>
                    <a:pt x="547051" y="269867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89458F7A-1A2C-4A3E-A070-43C75A65307E}"/>
              </a:ext>
            </a:extLst>
          </p:cNvPr>
          <p:cNvGrpSpPr/>
          <p:nvPr/>
        </p:nvGrpSpPr>
        <p:grpSpPr>
          <a:xfrm>
            <a:off x="7741311" y="2849943"/>
            <a:ext cx="979988" cy="981950"/>
            <a:chOff x="7741311" y="2849943"/>
            <a:chExt cx="979988" cy="981950"/>
          </a:xfrm>
        </p:grpSpPr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3FC609FE-CDF5-496C-A810-EE46956CF845}"/>
                </a:ext>
              </a:extLst>
            </p:cNvPr>
            <p:cNvSpPr/>
            <p:nvPr/>
          </p:nvSpPr>
          <p:spPr>
            <a:xfrm>
              <a:off x="7741311" y="3354945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FD434C9A-28E7-4139-B7B1-070F3DC13D56}"/>
                </a:ext>
              </a:extLst>
            </p:cNvPr>
            <p:cNvSpPr/>
            <p:nvPr/>
          </p:nvSpPr>
          <p:spPr>
            <a:xfrm>
              <a:off x="7741529" y="2849943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548614" y="350122"/>
                  </a:moveTo>
                  <a:cubicBezTo>
                    <a:pt x="553674" y="352578"/>
                    <a:pt x="558120" y="354941"/>
                    <a:pt x="561952" y="357210"/>
                  </a:cubicBezTo>
                  <a:cubicBezTo>
                    <a:pt x="565785" y="359480"/>
                    <a:pt x="568984" y="361824"/>
                    <a:pt x="571552" y="364242"/>
                  </a:cubicBezTo>
                  <a:cubicBezTo>
                    <a:pt x="574119" y="366661"/>
                    <a:pt x="576035" y="369265"/>
                    <a:pt x="577300" y="372056"/>
                  </a:cubicBezTo>
                  <a:cubicBezTo>
                    <a:pt x="578565" y="374846"/>
                    <a:pt x="579198" y="377953"/>
                    <a:pt x="579198" y="381376"/>
                  </a:cubicBezTo>
                  <a:cubicBezTo>
                    <a:pt x="579198" y="388222"/>
                    <a:pt x="576761" y="393636"/>
                    <a:pt x="571887" y="397617"/>
                  </a:cubicBezTo>
                  <a:cubicBezTo>
                    <a:pt x="567012" y="401598"/>
                    <a:pt x="559813" y="403589"/>
                    <a:pt x="550288" y="403589"/>
                  </a:cubicBezTo>
                  <a:cubicBezTo>
                    <a:pt x="540465" y="403589"/>
                    <a:pt x="533080" y="401617"/>
                    <a:pt x="528131" y="397673"/>
                  </a:cubicBezTo>
                  <a:cubicBezTo>
                    <a:pt x="523183" y="393729"/>
                    <a:pt x="520708" y="388148"/>
                    <a:pt x="520708" y="380930"/>
                  </a:cubicBezTo>
                  <a:cubicBezTo>
                    <a:pt x="520708" y="377655"/>
                    <a:pt x="521285" y="374660"/>
                    <a:pt x="522438" y="371944"/>
                  </a:cubicBezTo>
                  <a:cubicBezTo>
                    <a:pt x="523592" y="369228"/>
                    <a:pt x="525303" y="366642"/>
                    <a:pt x="527573" y="364186"/>
                  </a:cubicBezTo>
                  <a:cubicBezTo>
                    <a:pt x="529843" y="361731"/>
                    <a:pt x="532745" y="359350"/>
                    <a:pt x="536279" y="357043"/>
                  </a:cubicBezTo>
                  <a:cubicBezTo>
                    <a:pt x="539814" y="354736"/>
                    <a:pt x="543925" y="352429"/>
                    <a:pt x="548614" y="350122"/>
                  </a:cubicBezTo>
                  <a:close/>
                  <a:moveTo>
                    <a:pt x="423858" y="291186"/>
                  </a:moveTo>
                  <a:lnTo>
                    <a:pt x="423970" y="291186"/>
                  </a:lnTo>
                  <a:lnTo>
                    <a:pt x="449196" y="363182"/>
                  </a:lnTo>
                  <a:lnTo>
                    <a:pt x="398967" y="363182"/>
                  </a:lnTo>
                  <a:close/>
                  <a:moveTo>
                    <a:pt x="549841" y="284824"/>
                  </a:moveTo>
                  <a:cubicBezTo>
                    <a:pt x="553785" y="284824"/>
                    <a:pt x="557301" y="285289"/>
                    <a:pt x="560390" y="286219"/>
                  </a:cubicBezTo>
                  <a:cubicBezTo>
                    <a:pt x="563478" y="287149"/>
                    <a:pt x="566064" y="288507"/>
                    <a:pt x="568147" y="290293"/>
                  </a:cubicBezTo>
                  <a:cubicBezTo>
                    <a:pt x="570231" y="292079"/>
                    <a:pt x="571812" y="294237"/>
                    <a:pt x="572891" y="296767"/>
                  </a:cubicBezTo>
                  <a:cubicBezTo>
                    <a:pt x="573970" y="299297"/>
                    <a:pt x="574510" y="302125"/>
                    <a:pt x="574510" y="305251"/>
                  </a:cubicBezTo>
                  <a:cubicBezTo>
                    <a:pt x="574510" y="310906"/>
                    <a:pt x="572500" y="316078"/>
                    <a:pt x="568482" y="320766"/>
                  </a:cubicBezTo>
                  <a:cubicBezTo>
                    <a:pt x="564464" y="325454"/>
                    <a:pt x="558697" y="329733"/>
                    <a:pt x="551181" y="333602"/>
                  </a:cubicBezTo>
                  <a:cubicBezTo>
                    <a:pt x="546716" y="331295"/>
                    <a:pt x="542865" y="329082"/>
                    <a:pt x="539628" y="326961"/>
                  </a:cubicBezTo>
                  <a:cubicBezTo>
                    <a:pt x="536391" y="324840"/>
                    <a:pt x="533712" y="322663"/>
                    <a:pt x="531591" y="320431"/>
                  </a:cubicBezTo>
                  <a:cubicBezTo>
                    <a:pt x="529470" y="318199"/>
                    <a:pt x="527908" y="315836"/>
                    <a:pt x="526903" y="313343"/>
                  </a:cubicBezTo>
                  <a:cubicBezTo>
                    <a:pt x="525899" y="310850"/>
                    <a:pt x="525396" y="308153"/>
                    <a:pt x="525396" y="305251"/>
                  </a:cubicBezTo>
                  <a:cubicBezTo>
                    <a:pt x="525396" y="298925"/>
                    <a:pt x="527461" y="293940"/>
                    <a:pt x="531591" y="290293"/>
                  </a:cubicBezTo>
                  <a:cubicBezTo>
                    <a:pt x="535721" y="286647"/>
                    <a:pt x="541805" y="284824"/>
                    <a:pt x="549841" y="284824"/>
                  </a:cubicBezTo>
                  <a:close/>
                  <a:moveTo>
                    <a:pt x="424528" y="271318"/>
                  </a:moveTo>
                  <a:cubicBezTo>
                    <a:pt x="422296" y="271318"/>
                    <a:pt x="420454" y="271374"/>
                    <a:pt x="419003" y="271485"/>
                  </a:cubicBezTo>
                  <a:cubicBezTo>
                    <a:pt x="417552" y="271597"/>
                    <a:pt x="416361" y="271801"/>
                    <a:pt x="415431" y="272099"/>
                  </a:cubicBezTo>
                  <a:cubicBezTo>
                    <a:pt x="414501" y="272397"/>
                    <a:pt x="413794" y="272806"/>
                    <a:pt x="413310" y="273327"/>
                  </a:cubicBezTo>
                  <a:cubicBezTo>
                    <a:pt x="412826" y="273848"/>
                    <a:pt x="412436" y="274518"/>
                    <a:pt x="412138" y="275336"/>
                  </a:cubicBezTo>
                  <a:lnTo>
                    <a:pt x="363695" y="409505"/>
                  </a:lnTo>
                  <a:cubicBezTo>
                    <a:pt x="363099" y="411142"/>
                    <a:pt x="362783" y="412463"/>
                    <a:pt x="362746" y="413467"/>
                  </a:cubicBezTo>
                  <a:cubicBezTo>
                    <a:pt x="362709" y="414472"/>
                    <a:pt x="362969" y="415235"/>
                    <a:pt x="363527" y="415755"/>
                  </a:cubicBezTo>
                  <a:cubicBezTo>
                    <a:pt x="364085" y="416276"/>
                    <a:pt x="365053" y="416630"/>
                    <a:pt x="366429" y="416816"/>
                  </a:cubicBezTo>
                  <a:cubicBezTo>
                    <a:pt x="367806" y="417002"/>
                    <a:pt x="369573" y="417095"/>
                    <a:pt x="371731" y="417095"/>
                  </a:cubicBezTo>
                  <a:cubicBezTo>
                    <a:pt x="373815" y="417095"/>
                    <a:pt x="375508" y="417020"/>
                    <a:pt x="376810" y="416872"/>
                  </a:cubicBezTo>
                  <a:cubicBezTo>
                    <a:pt x="378112" y="416723"/>
                    <a:pt x="379117" y="416481"/>
                    <a:pt x="379824" y="416146"/>
                  </a:cubicBezTo>
                  <a:cubicBezTo>
                    <a:pt x="380531" y="415811"/>
                    <a:pt x="381070" y="415402"/>
                    <a:pt x="381442" y="414918"/>
                  </a:cubicBezTo>
                  <a:cubicBezTo>
                    <a:pt x="381814" y="414435"/>
                    <a:pt x="382112" y="413858"/>
                    <a:pt x="382335" y="413188"/>
                  </a:cubicBezTo>
                  <a:lnTo>
                    <a:pt x="394167" y="378474"/>
                  </a:lnTo>
                  <a:lnTo>
                    <a:pt x="454219" y="378474"/>
                  </a:lnTo>
                  <a:lnTo>
                    <a:pt x="466609" y="413635"/>
                  </a:lnTo>
                  <a:cubicBezTo>
                    <a:pt x="466907" y="414304"/>
                    <a:pt x="467223" y="414862"/>
                    <a:pt x="467558" y="415309"/>
                  </a:cubicBezTo>
                  <a:cubicBezTo>
                    <a:pt x="467893" y="415755"/>
                    <a:pt x="468414" y="416109"/>
                    <a:pt x="469121" y="416369"/>
                  </a:cubicBezTo>
                  <a:cubicBezTo>
                    <a:pt x="469828" y="416630"/>
                    <a:pt x="470869" y="416816"/>
                    <a:pt x="472246" y="416927"/>
                  </a:cubicBezTo>
                  <a:cubicBezTo>
                    <a:pt x="473623" y="417039"/>
                    <a:pt x="475464" y="417095"/>
                    <a:pt x="477771" y="417095"/>
                  </a:cubicBezTo>
                  <a:cubicBezTo>
                    <a:pt x="480078" y="417095"/>
                    <a:pt x="481920" y="417020"/>
                    <a:pt x="483297" y="416872"/>
                  </a:cubicBezTo>
                  <a:cubicBezTo>
                    <a:pt x="484673" y="416723"/>
                    <a:pt x="485659" y="416388"/>
                    <a:pt x="486255" y="415867"/>
                  </a:cubicBezTo>
                  <a:cubicBezTo>
                    <a:pt x="486850" y="415346"/>
                    <a:pt x="487129" y="414583"/>
                    <a:pt x="487092" y="413579"/>
                  </a:cubicBezTo>
                  <a:cubicBezTo>
                    <a:pt x="487054" y="412574"/>
                    <a:pt x="486738" y="411253"/>
                    <a:pt x="486143" y="409616"/>
                  </a:cubicBezTo>
                  <a:lnTo>
                    <a:pt x="437699" y="275448"/>
                  </a:lnTo>
                  <a:cubicBezTo>
                    <a:pt x="437402" y="274629"/>
                    <a:pt x="436992" y="273941"/>
                    <a:pt x="436472" y="273383"/>
                  </a:cubicBezTo>
                  <a:cubicBezTo>
                    <a:pt x="435951" y="272825"/>
                    <a:pt x="435207" y="272397"/>
                    <a:pt x="434239" y="272099"/>
                  </a:cubicBezTo>
                  <a:cubicBezTo>
                    <a:pt x="433272" y="271801"/>
                    <a:pt x="432007" y="271597"/>
                    <a:pt x="430444" y="271485"/>
                  </a:cubicBezTo>
                  <a:cubicBezTo>
                    <a:pt x="428881" y="271374"/>
                    <a:pt x="426909" y="271318"/>
                    <a:pt x="424528" y="271318"/>
                  </a:cubicBezTo>
                  <a:close/>
                  <a:moveTo>
                    <a:pt x="551292" y="269867"/>
                  </a:moveTo>
                  <a:cubicBezTo>
                    <a:pt x="543702" y="269867"/>
                    <a:pt x="537061" y="270815"/>
                    <a:pt x="531368" y="272713"/>
                  </a:cubicBezTo>
                  <a:cubicBezTo>
                    <a:pt x="525675" y="274611"/>
                    <a:pt x="520987" y="277196"/>
                    <a:pt x="517304" y="280471"/>
                  </a:cubicBezTo>
                  <a:cubicBezTo>
                    <a:pt x="513620" y="283745"/>
                    <a:pt x="510867" y="287596"/>
                    <a:pt x="509044" y="292023"/>
                  </a:cubicBezTo>
                  <a:cubicBezTo>
                    <a:pt x="507221" y="296451"/>
                    <a:pt x="506309" y="301195"/>
                    <a:pt x="506309" y="306255"/>
                  </a:cubicBezTo>
                  <a:cubicBezTo>
                    <a:pt x="506309" y="310273"/>
                    <a:pt x="506923" y="313994"/>
                    <a:pt x="508151" y="317417"/>
                  </a:cubicBezTo>
                  <a:cubicBezTo>
                    <a:pt x="509379" y="320840"/>
                    <a:pt x="511183" y="324059"/>
                    <a:pt x="513564" y="327072"/>
                  </a:cubicBezTo>
                  <a:cubicBezTo>
                    <a:pt x="515946" y="330086"/>
                    <a:pt x="518848" y="332877"/>
                    <a:pt x="522271" y="335444"/>
                  </a:cubicBezTo>
                  <a:cubicBezTo>
                    <a:pt x="525694" y="338011"/>
                    <a:pt x="529638" y="340448"/>
                    <a:pt x="534103" y="342755"/>
                  </a:cubicBezTo>
                  <a:cubicBezTo>
                    <a:pt x="528968" y="345285"/>
                    <a:pt x="524355" y="347946"/>
                    <a:pt x="520262" y="350736"/>
                  </a:cubicBezTo>
                  <a:cubicBezTo>
                    <a:pt x="516169" y="353527"/>
                    <a:pt x="512727" y="356522"/>
                    <a:pt x="509937" y="359722"/>
                  </a:cubicBezTo>
                  <a:cubicBezTo>
                    <a:pt x="507146" y="362921"/>
                    <a:pt x="505007" y="366419"/>
                    <a:pt x="503519" y="370214"/>
                  </a:cubicBezTo>
                  <a:cubicBezTo>
                    <a:pt x="502030" y="374009"/>
                    <a:pt x="501286" y="378176"/>
                    <a:pt x="501286" y="382716"/>
                  </a:cubicBezTo>
                  <a:cubicBezTo>
                    <a:pt x="501286" y="388445"/>
                    <a:pt x="502365" y="393543"/>
                    <a:pt x="504523" y="398008"/>
                  </a:cubicBezTo>
                  <a:cubicBezTo>
                    <a:pt x="506681" y="402472"/>
                    <a:pt x="509807" y="406230"/>
                    <a:pt x="513899" y="409281"/>
                  </a:cubicBezTo>
                  <a:cubicBezTo>
                    <a:pt x="517992" y="412332"/>
                    <a:pt x="522978" y="414639"/>
                    <a:pt x="528857" y="416202"/>
                  </a:cubicBezTo>
                  <a:cubicBezTo>
                    <a:pt x="534735" y="417765"/>
                    <a:pt x="541395" y="418546"/>
                    <a:pt x="548837" y="418546"/>
                  </a:cubicBezTo>
                  <a:cubicBezTo>
                    <a:pt x="556799" y="418546"/>
                    <a:pt x="563868" y="417690"/>
                    <a:pt x="570045" y="415979"/>
                  </a:cubicBezTo>
                  <a:cubicBezTo>
                    <a:pt x="576221" y="414267"/>
                    <a:pt x="581412" y="411737"/>
                    <a:pt x="585616" y="408388"/>
                  </a:cubicBezTo>
                  <a:cubicBezTo>
                    <a:pt x="589820" y="405040"/>
                    <a:pt x="593039" y="400928"/>
                    <a:pt x="595271" y="396054"/>
                  </a:cubicBezTo>
                  <a:cubicBezTo>
                    <a:pt x="597504" y="391180"/>
                    <a:pt x="598620" y="385618"/>
                    <a:pt x="598620" y="379367"/>
                  </a:cubicBezTo>
                  <a:cubicBezTo>
                    <a:pt x="598620" y="375125"/>
                    <a:pt x="597894" y="371237"/>
                    <a:pt x="596443" y="367703"/>
                  </a:cubicBezTo>
                  <a:cubicBezTo>
                    <a:pt x="594992" y="364168"/>
                    <a:pt x="592871" y="360819"/>
                    <a:pt x="590081" y="357657"/>
                  </a:cubicBezTo>
                  <a:cubicBezTo>
                    <a:pt x="587290" y="354494"/>
                    <a:pt x="583830" y="351536"/>
                    <a:pt x="579700" y="348783"/>
                  </a:cubicBezTo>
                  <a:cubicBezTo>
                    <a:pt x="575570" y="346029"/>
                    <a:pt x="570863" y="343351"/>
                    <a:pt x="565580" y="340746"/>
                  </a:cubicBezTo>
                  <a:cubicBezTo>
                    <a:pt x="570045" y="338365"/>
                    <a:pt x="574007" y="335816"/>
                    <a:pt x="577468" y="333100"/>
                  </a:cubicBezTo>
                  <a:cubicBezTo>
                    <a:pt x="580928" y="330384"/>
                    <a:pt x="583849" y="327463"/>
                    <a:pt x="586230" y="324338"/>
                  </a:cubicBezTo>
                  <a:cubicBezTo>
                    <a:pt x="588611" y="321212"/>
                    <a:pt x="590416" y="317901"/>
                    <a:pt x="591643" y="314403"/>
                  </a:cubicBezTo>
                  <a:cubicBezTo>
                    <a:pt x="592871" y="310906"/>
                    <a:pt x="593485" y="307260"/>
                    <a:pt x="593485" y="303465"/>
                  </a:cubicBezTo>
                  <a:cubicBezTo>
                    <a:pt x="593485" y="298777"/>
                    <a:pt x="592667" y="294386"/>
                    <a:pt x="591030" y="290293"/>
                  </a:cubicBezTo>
                  <a:cubicBezTo>
                    <a:pt x="589392" y="286201"/>
                    <a:pt x="586844" y="282647"/>
                    <a:pt x="583383" y="279633"/>
                  </a:cubicBezTo>
                  <a:cubicBezTo>
                    <a:pt x="579923" y="276620"/>
                    <a:pt x="575533" y="274238"/>
                    <a:pt x="570212" y="272490"/>
                  </a:cubicBezTo>
                  <a:cubicBezTo>
                    <a:pt x="564892" y="270741"/>
                    <a:pt x="558585" y="269867"/>
                    <a:pt x="551292" y="269867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759141B2-7D2C-4AFF-ABDD-02D487BC5958}"/>
              </a:ext>
            </a:extLst>
          </p:cNvPr>
          <p:cNvGrpSpPr/>
          <p:nvPr/>
        </p:nvGrpSpPr>
        <p:grpSpPr>
          <a:xfrm>
            <a:off x="9417697" y="2996886"/>
            <a:ext cx="979988" cy="981950"/>
            <a:chOff x="9444512" y="2836378"/>
            <a:chExt cx="979988" cy="981950"/>
          </a:xfrm>
        </p:grpSpPr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9A77212D-5A79-4381-8D3F-4C58398086DC}"/>
                </a:ext>
              </a:extLst>
            </p:cNvPr>
            <p:cNvSpPr/>
            <p:nvPr/>
          </p:nvSpPr>
          <p:spPr>
            <a:xfrm>
              <a:off x="9444512" y="3341380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324A97C1-1255-42AF-9EF7-AB5A4260E871}"/>
                </a:ext>
              </a:extLst>
            </p:cNvPr>
            <p:cNvSpPr/>
            <p:nvPr/>
          </p:nvSpPr>
          <p:spPr>
            <a:xfrm>
              <a:off x="9444730" y="2836378"/>
              <a:ext cx="979770" cy="484822"/>
            </a:xfrm>
            <a:custGeom>
              <a:avLst/>
              <a:gdLst>
                <a:gd name="connsiteX0" fmla="*/ 453536 w 979770"/>
                <a:gd name="connsiteY0" fmla="*/ 282723 h 484822"/>
                <a:gd name="connsiteX1" fmla="*/ 401737 w 979770"/>
                <a:gd name="connsiteY1" fmla="*/ 315023 h 484822"/>
                <a:gd name="connsiteX2" fmla="*/ 387948 w 979770"/>
                <a:gd name="connsiteY2" fmla="*/ 374490 h 484822"/>
                <a:gd name="connsiteX3" fmla="*/ 466582 w 979770"/>
                <a:gd name="connsiteY3" fmla="*/ 441166 h 484822"/>
                <a:gd name="connsiteX4" fmla="*/ 479715 w 979770"/>
                <a:gd name="connsiteY4" fmla="*/ 440077 h 484822"/>
                <a:gd name="connsiteX5" fmla="*/ 536764 w 979770"/>
                <a:gd name="connsiteY5" fmla="*/ 399380 h 484822"/>
                <a:gd name="connsiteX6" fmla="*/ 532280 w 979770"/>
                <a:gd name="connsiteY6" fmla="*/ 384273 h 484822"/>
                <a:gd name="connsiteX7" fmla="*/ 517174 w 979770"/>
                <a:gd name="connsiteY7" fmla="*/ 388756 h 484822"/>
                <a:gd name="connsiteX8" fmla="*/ 476057 w 979770"/>
                <a:gd name="connsiteY8" fmla="*/ 418094 h 484822"/>
                <a:gd name="connsiteX9" fmla="*/ 409931 w 979770"/>
                <a:gd name="connsiteY9" fmla="*/ 370832 h 484822"/>
                <a:gd name="connsiteX10" fmla="*/ 419867 w 979770"/>
                <a:gd name="connsiteY10" fmla="*/ 327981 h 484822"/>
                <a:gd name="connsiteX11" fmla="*/ 457193 w 979770"/>
                <a:gd name="connsiteY11" fmla="*/ 304706 h 484822"/>
                <a:gd name="connsiteX12" fmla="*/ 466356 w 979770"/>
                <a:gd name="connsiteY12" fmla="*/ 291886 h 484822"/>
                <a:gd name="connsiteX13" fmla="*/ 453536 w 979770"/>
                <a:gd name="connsiteY13" fmla="*/ 282723 h 484822"/>
                <a:gd name="connsiteX14" fmla="*/ 500603 w 979770"/>
                <a:gd name="connsiteY14" fmla="*/ 210695 h 484822"/>
                <a:gd name="connsiteX15" fmla="*/ 469969 w 979770"/>
                <a:gd name="connsiteY15" fmla="*/ 241328 h 484822"/>
                <a:gd name="connsiteX16" fmla="*/ 487876 w 979770"/>
                <a:gd name="connsiteY16" fmla="*/ 269182 h 484822"/>
                <a:gd name="connsiteX17" fmla="*/ 479277 w 979770"/>
                <a:gd name="connsiteY17" fmla="*/ 278999 h 484822"/>
                <a:gd name="connsiteX18" fmla="*/ 479277 w 979770"/>
                <a:gd name="connsiteY18" fmla="*/ 356289 h 484822"/>
                <a:gd name="connsiteX19" fmla="*/ 489201 w 979770"/>
                <a:gd name="connsiteY19" fmla="*/ 366179 h 484822"/>
                <a:gd name="connsiteX20" fmla="*/ 537196 w 979770"/>
                <a:gd name="connsiteY20" fmla="*/ 366014 h 484822"/>
                <a:gd name="connsiteX21" fmla="*/ 545676 w 979770"/>
                <a:gd name="connsiteY21" fmla="*/ 370788 h 484822"/>
                <a:gd name="connsiteX22" fmla="*/ 564412 w 979770"/>
                <a:gd name="connsiteY22" fmla="*/ 401777 h 484822"/>
                <a:gd name="connsiteX23" fmla="*/ 577634 w 979770"/>
                <a:gd name="connsiteY23" fmla="*/ 409233 h 484822"/>
                <a:gd name="connsiteX24" fmla="*/ 584402 w 979770"/>
                <a:gd name="connsiteY24" fmla="*/ 409233 h 484822"/>
                <a:gd name="connsiteX25" fmla="*/ 591006 w 979770"/>
                <a:gd name="connsiteY25" fmla="*/ 406086 h 484822"/>
                <a:gd name="connsiteX26" fmla="*/ 591770 w 979770"/>
                <a:gd name="connsiteY26" fmla="*/ 398811 h 484822"/>
                <a:gd name="connsiteX27" fmla="*/ 569591 w 979770"/>
                <a:gd name="connsiteY27" fmla="*/ 336166 h 484822"/>
                <a:gd name="connsiteX28" fmla="*/ 557445 w 979770"/>
                <a:gd name="connsiteY28" fmla="*/ 327581 h 484822"/>
                <a:gd name="connsiteX29" fmla="*/ 529186 w 979770"/>
                <a:gd name="connsiteY29" fmla="*/ 327581 h 484822"/>
                <a:gd name="connsiteX30" fmla="*/ 524779 w 979770"/>
                <a:gd name="connsiteY30" fmla="*/ 323174 h 484822"/>
                <a:gd name="connsiteX31" fmla="*/ 524779 w 979770"/>
                <a:gd name="connsiteY31" fmla="*/ 278999 h 484822"/>
                <a:gd name="connsiteX32" fmla="*/ 514864 w 979770"/>
                <a:gd name="connsiteY32" fmla="*/ 269084 h 484822"/>
                <a:gd name="connsiteX33" fmla="*/ 513544 w 979770"/>
                <a:gd name="connsiteY33" fmla="*/ 269084 h 484822"/>
                <a:gd name="connsiteX34" fmla="*/ 531234 w 979770"/>
                <a:gd name="connsiteY34" fmla="*/ 241328 h 484822"/>
                <a:gd name="connsiteX35" fmla="*/ 500603 w 979770"/>
                <a:gd name="connsiteY35" fmla="*/ 210695 h 484822"/>
                <a:gd name="connsiteX36" fmla="*/ 163298 w 979770"/>
                <a:gd name="connsiteY36" fmla="*/ 0 h 484822"/>
                <a:gd name="connsiteX37" fmla="*/ 816472 w 979770"/>
                <a:gd name="connsiteY37" fmla="*/ 0 h 484822"/>
                <a:gd name="connsiteX38" fmla="*/ 816477 w 979770"/>
                <a:gd name="connsiteY38" fmla="*/ 1 h 484822"/>
                <a:gd name="connsiteX39" fmla="*/ 816490 w 979770"/>
                <a:gd name="connsiteY39" fmla="*/ 1 h 484822"/>
                <a:gd name="connsiteX40" fmla="*/ 966738 w 979770"/>
                <a:gd name="connsiteY40" fmla="*/ 99592 h 484822"/>
                <a:gd name="connsiteX41" fmla="*/ 974981 w 979770"/>
                <a:gd name="connsiteY41" fmla="*/ 140423 h 484822"/>
                <a:gd name="connsiteX42" fmla="*/ 975131 w 979770"/>
                <a:gd name="connsiteY42" fmla="*/ 140322 h 484822"/>
                <a:gd name="connsiteX43" fmla="*/ 979770 w 979770"/>
                <a:gd name="connsiteY43" fmla="*/ 163298 h 484822"/>
                <a:gd name="connsiteX44" fmla="*/ 979770 w 979770"/>
                <a:gd name="connsiteY44" fmla="*/ 484822 h 484822"/>
                <a:gd name="connsiteX45" fmla="*/ 0 w 979770"/>
                <a:gd name="connsiteY45" fmla="*/ 484822 h 484822"/>
                <a:gd name="connsiteX46" fmla="*/ 0 w 979770"/>
                <a:gd name="connsiteY46" fmla="*/ 163298 h 484822"/>
                <a:gd name="connsiteX47" fmla="*/ 163298 w 979770"/>
                <a:gd name="connsiteY47" fmla="*/ 0 h 48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79770" h="484822">
                  <a:moveTo>
                    <a:pt x="453536" y="282723"/>
                  </a:moveTo>
                  <a:cubicBezTo>
                    <a:pt x="432520" y="286220"/>
                    <a:pt x="414125" y="297691"/>
                    <a:pt x="401737" y="315023"/>
                  </a:cubicBezTo>
                  <a:cubicBezTo>
                    <a:pt x="389350" y="332356"/>
                    <a:pt x="384452" y="353475"/>
                    <a:pt x="387948" y="374490"/>
                  </a:cubicBezTo>
                  <a:cubicBezTo>
                    <a:pt x="394432" y="413461"/>
                    <a:pt x="428310" y="441166"/>
                    <a:pt x="466582" y="441166"/>
                  </a:cubicBezTo>
                  <a:cubicBezTo>
                    <a:pt x="470914" y="441166"/>
                    <a:pt x="475304" y="440811"/>
                    <a:pt x="479715" y="440077"/>
                  </a:cubicBezTo>
                  <a:cubicBezTo>
                    <a:pt x="504149" y="436012"/>
                    <a:pt x="524943" y="421178"/>
                    <a:pt x="536764" y="399380"/>
                  </a:cubicBezTo>
                  <a:cubicBezTo>
                    <a:pt x="539697" y="393970"/>
                    <a:pt x="537690" y="387207"/>
                    <a:pt x="532280" y="384273"/>
                  </a:cubicBezTo>
                  <a:cubicBezTo>
                    <a:pt x="526870" y="381339"/>
                    <a:pt x="520107" y="383347"/>
                    <a:pt x="517174" y="388756"/>
                  </a:cubicBezTo>
                  <a:cubicBezTo>
                    <a:pt x="508652" y="404472"/>
                    <a:pt x="493666" y="415164"/>
                    <a:pt x="476057" y="418094"/>
                  </a:cubicBezTo>
                  <a:cubicBezTo>
                    <a:pt x="444795" y="423295"/>
                    <a:pt x="415132" y="402094"/>
                    <a:pt x="409931" y="370832"/>
                  </a:cubicBezTo>
                  <a:cubicBezTo>
                    <a:pt x="407412" y="355689"/>
                    <a:pt x="410940" y="340471"/>
                    <a:pt x="419867" y="327981"/>
                  </a:cubicBezTo>
                  <a:cubicBezTo>
                    <a:pt x="428793" y="315491"/>
                    <a:pt x="442049" y="307225"/>
                    <a:pt x="457193" y="304706"/>
                  </a:cubicBezTo>
                  <a:cubicBezTo>
                    <a:pt x="463263" y="303696"/>
                    <a:pt x="467365" y="297957"/>
                    <a:pt x="466356" y="291886"/>
                  </a:cubicBezTo>
                  <a:cubicBezTo>
                    <a:pt x="465346" y="285816"/>
                    <a:pt x="459606" y="281715"/>
                    <a:pt x="453536" y="282723"/>
                  </a:cubicBezTo>
                  <a:close/>
                  <a:moveTo>
                    <a:pt x="500603" y="210695"/>
                  </a:moveTo>
                  <a:cubicBezTo>
                    <a:pt x="483711" y="210695"/>
                    <a:pt x="469969" y="224437"/>
                    <a:pt x="469969" y="241328"/>
                  </a:cubicBezTo>
                  <a:cubicBezTo>
                    <a:pt x="469969" y="253680"/>
                    <a:pt x="477321" y="264340"/>
                    <a:pt x="487876" y="269182"/>
                  </a:cubicBezTo>
                  <a:cubicBezTo>
                    <a:pt x="483030" y="269829"/>
                    <a:pt x="479277" y="273979"/>
                    <a:pt x="479277" y="278999"/>
                  </a:cubicBezTo>
                  <a:lnTo>
                    <a:pt x="479277" y="356289"/>
                  </a:lnTo>
                  <a:cubicBezTo>
                    <a:pt x="479277" y="361743"/>
                    <a:pt x="483714" y="366179"/>
                    <a:pt x="489201" y="366179"/>
                  </a:cubicBezTo>
                  <a:lnTo>
                    <a:pt x="537196" y="366014"/>
                  </a:lnTo>
                  <a:cubicBezTo>
                    <a:pt x="540176" y="366014"/>
                    <a:pt x="544138" y="368245"/>
                    <a:pt x="545676" y="370788"/>
                  </a:cubicBezTo>
                  <a:lnTo>
                    <a:pt x="564412" y="401777"/>
                  </a:lnTo>
                  <a:cubicBezTo>
                    <a:pt x="566941" y="405958"/>
                    <a:pt x="572749" y="409233"/>
                    <a:pt x="577634" y="409233"/>
                  </a:cubicBezTo>
                  <a:lnTo>
                    <a:pt x="584402" y="409233"/>
                  </a:lnTo>
                  <a:cubicBezTo>
                    <a:pt x="587186" y="409233"/>
                    <a:pt x="589593" y="408086"/>
                    <a:pt x="591006" y="406086"/>
                  </a:cubicBezTo>
                  <a:cubicBezTo>
                    <a:pt x="592420" y="404087"/>
                    <a:pt x="592698" y="401435"/>
                    <a:pt x="591770" y="398811"/>
                  </a:cubicBezTo>
                  <a:lnTo>
                    <a:pt x="569591" y="336166"/>
                  </a:lnTo>
                  <a:cubicBezTo>
                    <a:pt x="567887" y="331352"/>
                    <a:pt x="562551" y="327581"/>
                    <a:pt x="557445" y="327581"/>
                  </a:cubicBezTo>
                  <a:lnTo>
                    <a:pt x="529186" y="327581"/>
                  </a:lnTo>
                  <a:cubicBezTo>
                    <a:pt x="526756" y="327581"/>
                    <a:pt x="524779" y="325604"/>
                    <a:pt x="524779" y="323174"/>
                  </a:cubicBezTo>
                  <a:lnTo>
                    <a:pt x="524779" y="278999"/>
                  </a:lnTo>
                  <a:cubicBezTo>
                    <a:pt x="524779" y="273532"/>
                    <a:pt x="520332" y="269084"/>
                    <a:pt x="514864" y="269084"/>
                  </a:cubicBezTo>
                  <a:lnTo>
                    <a:pt x="513544" y="269084"/>
                  </a:lnTo>
                  <a:cubicBezTo>
                    <a:pt x="523983" y="264196"/>
                    <a:pt x="531234" y="253595"/>
                    <a:pt x="531234" y="241328"/>
                  </a:cubicBezTo>
                  <a:cubicBezTo>
                    <a:pt x="531236" y="224437"/>
                    <a:pt x="517493" y="210695"/>
                    <a:pt x="500603" y="210695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pic>
        <p:nvPicPr>
          <p:cNvPr id="124" name="Grafik 123">
            <a:extLst>
              <a:ext uri="{FF2B5EF4-FFF2-40B4-BE49-F238E27FC236}">
                <a16:creationId xmlns:a16="http://schemas.microsoft.com/office/drawing/2014/main" id="{011B92D0-56E0-43C2-A025-DB72B0F55C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3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Mann, haltend, Licht, Wasser enthält.&#10;&#10;Automatisch generierte Beschreibung">
            <a:extLst>
              <a:ext uri="{FF2B5EF4-FFF2-40B4-BE49-F238E27FC236}">
                <a16:creationId xmlns:a16="http://schemas.microsoft.com/office/drawing/2014/main" id="{84ED3C02-1101-4F1C-9F0B-8499CF9C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9" y="-8840"/>
            <a:ext cx="9129668" cy="6858000"/>
          </a:xfrm>
          <a:prstGeom prst="rect">
            <a:avLst/>
          </a:prstGeom>
        </p:spPr>
      </p:pic>
      <p:grpSp>
        <p:nvGrpSpPr>
          <p:cNvPr id="389" name="Gruppieren 388">
            <a:extLst>
              <a:ext uri="{FF2B5EF4-FFF2-40B4-BE49-F238E27FC236}">
                <a16:creationId xmlns:a16="http://schemas.microsoft.com/office/drawing/2014/main" id="{81819571-BD34-40D4-A57E-C5C8F41541A0}"/>
              </a:ext>
            </a:extLst>
          </p:cNvPr>
          <p:cNvGrpSpPr/>
          <p:nvPr/>
        </p:nvGrpSpPr>
        <p:grpSpPr>
          <a:xfrm>
            <a:off x="1362426" y="3110541"/>
            <a:ext cx="1096857" cy="328944"/>
            <a:chOff x="1327256" y="3110541"/>
            <a:chExt cx="1096857" cy="328944"/>
          </a:xfrm>
        </p:grpSpPr>
        <p:sp>
          <p:nvSpPr>
            <p:cNvPr id="390" name="Freihandform: Form 389">
              <a:extLst>
                <a:ext uri="{FF2B5EF4-FFF2-40B4-BE49-F238E27FC236}">
                  <a16:creationId xmlns:a16="http://schemas.microsoft.com/office/drawing/2014/main" id="{9C17032F-9817-4A87-B1AD-CC74955AA8DD}"/>
                </a:ext>
              </a:extLst>
            </p:cNvPr>
            <p:cNvSpPr/>
            <p:nvPr/>
          </p:nvSpPr>
          <p:spPr>
            <a:xfrm rot="10800000">
              <a:off x="1327256" y="3110541"/>
              <a:ext cx="1096857" cy="328944"/>
            </a:xfrm>
            <a:custGeom>
              <a:avLst/>
              <a:gdLst>
                <a:gd name="connsiteX0" fmla="*/ 991720 w 1096857"/>
                <a:gd name="connsiteY0" fmla="*/ 328944 h 328944"/>
                <a:gd name="connsiteX1" fmla="*/ 106269 w 1096857"/>
                <a:gd name="connsiteY1" fmla="*/ 328944 h 328944"/>
                <a:gd name="connsiteX2" fmla="*/ 1132 w 1096857"/>
                <a:gd name="connsiteY2" fmla="*/ 223807 h 328944"/>
                <a:gd name="connsiteX3" fmla="*/ 1132 w 1096857"/>
                <a:gd name="connsiteY3" fmla="*/ 220996 h 328944"/>
                <a:gd name="connsiteX4" fmla="*/ 0 w 1096857"/>
                <a:gd name="connsiteY4" fmla="*/ 220996 h 328944"/>
                <a:gd name="connsiteX5" fmla="*/ 0 w 1096857"/>
                <a:gd name="connsiteY5" fmla="*/ 106697 h 328944"/>
                <a:gd name="connsiteX6" fmla="*/ 198 w 1096857"/>
                <a:gd name="connsiteY6" fmla="*/ 106697 h 328944"/>
                <a:gd name="connsiteX7" fmla="*/ 198 w 1096857"/>
                <a:gd name="connsiteY7" fmla="*/ 105137 h 328944"/>
                <a:gd name="connsiteX8" fmla="*/ 105335 w 1096857"/>
                <a:gd name="connsiteY8" fmla="*/ 0 h 328944"/>
                <a:gd name="connsiteX9" fmla="*/ 990786 w 1096857"/>
                <a:gd name="connsiteY9" fmla="*/ 0 h 328944"/>
                <a:gd name="connsiteX10" fmla="*/ 1095923 w 1096857"/>
                <a:gd name="connsiteY10" fmla="*/ 105137 h 328944"/>
                <a:gd name="connsiteX11" fmla="*/ 1095923 w 1096857"/>
                <a:gd name="connsiteY11" fmla="*/ 121953 h 328944"/>
                <a:gd name="connsiteX12" fmla="*/ 971550 w 1096857"/>
                <a:gd name="connsiteY12" fmla="*/ 121953 h 328944"/>
                <a:gd name="connsiteX13" fmla="*/ 971550 w 1096857"/>
                <a:gd name="connsiteY13" fmla="*/ 206991 h 328944"/>
                <a:gd name="connsiteX14" fmla="*/ 1096857 w 1096857"/>
                <a:gd name="connsiteY14" fmla="*/ 206991 h 328944"/>
                <a:gd name="connsiteX15" fmla="*/ 1096857 w 1096857"/>
                <a:gd name="connsiteY15" fmla="*/ 223807 h 328944"/>
                <a:gd name="connsiteX16" fmla="*/ 991720 w 1096857"/>
                <a:gd name="connsiteY16" fmla="*/ 328944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6857" h="328944">
                  <a:moveTo>
                    <a:pt x="991720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990786" y="0"/>
                  </a:lnTo>
                  <a:cubicBezTo>
                    <a:pt x="1048852" y="0"/>
                    <a:pt x="1095923" y="47071"/>
                    <a:pt x="1095923" y="105137"/>
                  </a:cubicBezTo>
                  <a:lnTo>
                    <a:pt x="1095923" y="121953"/>
                  </a:lnTo>
                  <a:lnTo>
                    <a:pt x="971550" y="121953"/>
                  </a:lnTo>
                  <a:lnTo>
                    <a:pt x="971550" y="206991"/>
                  </a:lnTo>
                  <a:lnTo>
                    <a:pt x="1096857" y="206991"/>
                  </a:lnTo>
                  <a:lnTo>
                    <a:pt x="1096857" y="223807"/>
                  </a:lnTo>
                  <a:cubicBezTo>
                    <a:pt x="1096857" y="281873"/>
                    <a:pt x="1049786" y="328944"/>
                    <a:pt x="991720" y="3289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391" name="Grafik 390">
              <a:extLst>
                <a:ext uri="{FF2B5EF4-FFF2-40B4-BE49-F238E27FC236}">
                  <a16:creationId xmlns:a16="http://schemas.microsoft.com/office/drawing/2014/main" id="{685819BF-2250-4681-83B5-0FE199EA1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07418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387" name="Freihandform: Form 386">
            <a:extLst>
              <a:ext uri="{FF2B5EF4-FFF2-40B4-BE49-F238E27FC236}">
                <a16:creationId xmlns:a16="http://schemas.microsoft.com/office/drawing/2014/main" id="{0A04DA6C-DFB1-4158-A2A9-09EE03BAA3BD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388" name="Grafik 387">
            <a:extLst>
              <a:ext uri="{FF2B5EF4-FFF2-40B4-BE49-F238E27FC236}">
                <a16:creationId xmlns:a16="http://schemas.microsoft.com/office/drawing/2014/main" id="{145F6B2E-4FF3-4808-B612-C6A2DF372F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183" name="Gruppieren 182">
            <a:extLst>
              <a:ext uri="{FF2B5EF4-FFF2-40B4-BE49-F238E27FC236}">
                <a16:creationId xmlns:a16="http://schemas.microsoft.com/office/drawing/2014/main" id="{319FCBFA-02EE-4FBA-B2A9-7AA031FBD4F9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grpSp>
          <p:nvGrpSpPr>
            <p:cNvPr id="185" name="Gruppieren 184">
              <a:extLst>
                <a:ext uri="{FF2B5EF4-FFF2-40B4-BE49-F238E27FC236}">
                  <a16:creationId xmlns:a16="http://schemas.microsoft.com/office/drawing/2014/main" id="{77F44C07-ED04-40D2-BBBC-53B6B1FD47F4}"/>
                </a:ext>
              </a:extLst>
            </p:cNvPr>
            <p:cNvGrpSpPr/>
            <p:nvPr/>
          </p:nvGrpSpPr>
          <p:grpSpPr>
            <a:xfrm>
              <a:off x="-2186285" y="0"/>
              <a:ext cx="2510134" cy="6695658"/>
              <a:chOff x="-2186285" y="0"/>
              <a:chExt cx="2510134" cy="6695658"/>
            </a:xfrm>
          </p:grpSpPr>
          <p:sp>
            <p:nvSpPr>
              <p:cNvPr id="190" name="Freihandform: Form 189">
                <a:extLst>
                  <a:ext uri="{FF2B5EF4-FFF2-40B4-BE49-F238E27FC236}">
                    <a16:creationId xmlns:a16="http://schemas.microsoft.com/office/drawing/2014/main" id="{D796CF47-9517-45D9-BFAD-D80088F81BE1}"/>
                  </a:ext>
                </a:extLst>
              </p:cNvPr>
              <p:cNvSpPr/>
              <p:nvPr/>
            </p:nvSpPr>
            <p:spPr>
              <a:xfrm>
                <a:off x="-2186285" y="0"/>
                <a:ext cx="2510134" cy="6695658"/>
              </a:xfrm>
              <a:custGeom>
                <a:avLst/>
                <a:gdLst>
                  <a:gd name="connsiteX0" fmla="*/ 0 w 2510134"/>
                  <a:gd name="connsiteY0" fmla="*/ 0 h 6695658"/>
                  <a:gd name="connsiteX1" fmla="*/ 2169551 w 2510134"/>
                  <a:gd name="connsiteY1" fmla="*/ 0 h 6695658"/>
                  <a:gd name="connsiteX2" fmla="*/ 2169551 w 2510134"/>
                  <a:gd name="connsiteY2" fmla="*/ 5488702 h 6695658"/>
                  <a:gd name="connsiteX3" fmla="*/ 2167258 w 2510134"/>
                  <a:gd name="connsiteY3" fmla="*/ 5500060 h 6695658"/>
                  <a:gd name="connsiteX4" fmla="*/ 2167258 w 2510134"/>
                  <a:gd name="connsiteY4" fmla="*/ 5920607 h 6695658"/>
                  <a:gd name="connsiteX5" fmla="*/ 2272395 w 2510134"/>
                  <a:gd name="connsiteY5" fmla="*/ 6025744 h 6695658"/>
                  <a:gd name="connsiteX6" fmla="*/ 2299052 w 2510134"/>
                  <a:gd name="connsiteY6" fmla="*/ 6025744 h 6695658"/>
                  <a:gd name="connsiteX7" fmla="*/ 2324125 w 2510134"/>
                  <a:gd name="connsiteY7" fmla="*/ 6025744 h 6695658"/>
                  <a:gd name="connsiteX8" fmla="*/ 2330064 w 2510134"/>
                  <a:gd name="connsiteY8" fmla="*/ 6026943 h 6695658"/>
                  <a:gd name="connsiteX9" fmla="*/ 2395835 w 2510134"/>
                  <a:gd name="connsiteY9" fmla="*/ 6026943 h 6695658"/>
                  <a:gd name="connsiteX10" fmla="*/ 2395835 w 2510134"/>
                  <a:gd name="connsiteY10" fmla="*/ 6028124 h 6695658"/>
                  <a:gd name="connsiteX11" fmla="*/ 2404997 w 2510134"/>
                  <a:gd name="connsiteY11" fmla="*/ 6028124 h 6695658"/>
                  <a:gd name="connsiteX12" fmla="*/ 2510134 w 2510134"/>
                  <a:gd name="connsiteY12" fmla="*/ 6133261 h 6695658"/>
                  <a:gd name="connsiteX13" fmla="*/ 2510134 w 2510134"/>
                  <a:gd name="connsiteY13" fmla="*/ 6320068 h 6695658"/>
                  <a:gd name="connsiteX14" fmla="*/ 2510122 w 2510134"/>
                  <a:gd name="connsiteY14" fmla="*/ 6320068 h 6695658"/>
                  <a:gd name="connsiteX15" fmla="*/ 2510122 w 2510134"/>
                  <a:gd name="connsiteY15" fmla="*/ 6590078 h 6695658"/>
                  <a:gd name="connsiteX16" fmla="*/ 2404985 w 2510134"/>
                  <a:gd name="connsiteY16" fmla="*/ 6695215 h 6695658"/>
                  <a:gd name="connsiteX17" fmla="*/ 2388505 w 2510134"/>
                  <a:gd name="connsiteY17" fmla="*/ 6695215 h 6695658"/>
                  <a:gd name="connsiteX18" fmla="*/ 2386310 w 2510134"/>
                  <a:gd name="connsiteY18" fmla="*/ 6695658 h 6695658"/>
                  <a:gd name="connsiteX19" fmla="*/ 2386310 w 2510134"/>
                  <a:gd name="connsiteY19" fmla="*/ 6693692 h 6695658"/>
                  <a:gd name="connsiteX20" fmla="*/ 2303388 w 2510134"/>
                  <a:gd name="connsiteY20" fmla="*/ 6693692 h 6695658"/>
                  <a:gd name="connsiteX21" fmla="*/ 2301124 w 2510134"/>
                  <a:gd name="connsiteY21" fmla="*/ 6694149 h 6695658"/>
                  <a:gd name="connsiteX22" fmla="*/ 2223640 w 2510134"/>
                  <a:gd name="connsiteY22" fmla="*/ 6694149 h 6695658"/>
                  <a:gd name="connsiteX23" fmla="*/ 1751564 w 2510134"/>
                  <a:gd name="connsiteY23" fmla="*/ 6694149 h 6695658"/>
                  <a:gd name="connsiteX24" fmla="*/ 1746771 w 2510134"/>
                  <a:gd name="connsiteY24" fmla="*/ 6695613 h 6695658"/>
                  <a:gd name="connsiteX25" fmla="*/ 1436568 w 2510134"/>
                  <a:gd name="connsiteY25" fmla="*/ 6695613 h 6695658"/>
                  <a:gd name="connsiteX26" fmla="*/ 1329378 w 2510134"/>
                  <a:gd name="connsiteY26" fmla="*/ 6695613 h 6695658"/>
                  <a:gd name="connsiteX27" fmla="*/ 104036 w 2510134"/>
                  <a:gd name="connsiteY27" fmla="*/ 6695613 h 6695658"/>
                  <a:gd name="connsiteX28" fmla="*/ 96240 w 2510134"/>
                  <a:gd name="connsiteY28" fmla="*/ 6694039 h 6695658"/>
                  <a:gd name="connsiteX29" fmla="*/ 2760 w 2510134"/>
                  <a:gd name="connsiteY29" fmla="*/ 6694039 h 6695658"/>
                  <a:gd name="connsiteX30" fmla="*/ 2760 w 2510134"/>
                  <a:gd name="connsiteY30" fmla="*/ 6597749 h 6695658"/>
                  <a:gd name="connsiteX31" fmla="*/ 1897 w 2510134"/>
                  <a:gd name="connsiteY31" fmla="*/ 6593474 h 6695658"/>
                  <a:gd name="connsiteX32" fmla="*/ 1897 w 2510134"/>
                  <a:gd name="connsiteY32" fmla="*/ 6224153 h 6695658"/>
                  <a:gd name="connsiteX33" fmla="*/ 0 w 2510134"/>
                  <a:gd name="connsiteY33" fmla="*/ 6224153 h 669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10134" h="6695658">
                    <a:moveTo>
                      <a:pt x="0" y="0"/>
                    </a:moveTo>
                    <a:lnTo>
                      <a:pt x="2169551" y="0"/>
                    </a:lnTo>
                    <a:lnTo>
                      <a:pt x="2169551" y="5488702"/>
                    </a:lnTo>
                    <a:lnTo>
                      <a:pt x="2167258" y="5500060"/>
                    </a:lnTo>
                    <a:lnTo>
                      <a:pt x="2167258" y="5920607"/>
                    </a:lnTo>
                    <a:cubicBezTo>
                      <a:pt x="2167258" y="5978673"/>
                      <a:pt x="2214329" y="6025744"/>
                      <a:pt x="2272395" y="6025744"/>
                    </a:cubicBezTo>
                    <a:lnTo>
                      <a:pt x="2299052" y="6025744"/>
                    </a:lnTo>
                    <a:lnTo>
                      <a:pt x="2324125" y="6025744"/>
                    </a:lnTo>
                    <a:lnTo>
                      <a:pt x="2330064" y="6026943"/>
                    </a:lnTo>
                    <a:lnTo>
                      <a:pt x="2395835" y="6026943"/>
                    </a:lnTo>
                    <a:lnTo>
                      <a:pt x="2395835" y="6028124"/>
                    </a:lnTo>
                    <a:lnTo>
                      <a:pt x="2404997" y="6028124"/>
                    </a:lnTo>
                    <a:cubicBezTo>
                      <a:pt x="2463063" y="6028124"/>
                      <a:pt x="2510134" y="6075195"/>
                      <a:pt x="2510134" y="6133261"/>
                    </a:cubicBezTo>
                    <a:lnTo>
                      <a:pt x="2510134" y="6320068"/>
                    </a:lnTo>
                    <a:lnTo>
                      <a:pt x="2510122" y="6320068"/>
                    </a:lnTo>
                    <a:lnTo>
                      <a:pt x="2510122" y="6590078"/>
                    </a:lnTo>
                    <a:cubicBezTo>
                      <a:pt x="2510122" y="6648144"/>
                      <a:pt x="2463051" y="6695215"/>
                      <a:pt x="2404985" y="6695215"/>
                    </a:cubicBezTo>
                    <a:lnTo>
                      <a:pt x="2388505" y="6695215"/>
                    </a:lnTo>
                    <a:lnTo>
                      <a:pt x="2386310" y="6695658"/>
                    </a:lnTo>
                    <a:lnTo>
                      <a:pt x="2386310" y="6693692"/>
                    </a:lnTo>
                    <a:lnTo>
                      <a:pt x="2303388" y="6693692"/>
                    </a:lnTo>
                    <a:lnTo>
                      <a:pt x="2301124" y="6694149"/>
                    </a:lnTo>
                    <a:lnTo>
                      <a:pt x="2223640" y="6694149"/>
                    </a:lnTo>
                    <a:lnTo>
                      <a:pt x="1751564" y="6694149"/>
                    </a:lnTo>
                    <a:lnTo>
                      <a:pt x="1746771" y="6695613"/>
                    </a:lnTo>
                    <a:lnTo>
                      <a:pt x="1436568" y="6695613"/>
                    </a:lnTo>
                    <a:lnTo>
                      <a:pt x="1329378" y="6695613"/>
                    </a:lnTo>
                    <a:lnTo>
                      <a:pt x="104036" y="6695613"/>
                    </a:lnTo>
                    <a:lnTo>
                      <a:pt x="96240" y="6694039"/>
                    </a:lnTo>
                    <a:lnTo>
                      <a:pt x="2760" y="6694039"/>
                    </a:lnTo>
                    <a:lnTo>
                      <a:pt x="2760" y="6597749"/>
                    </a:lnTo>
                    <a:lnTo>
                      <a:pt x="1897" y="6593474"/>
                    </a:lnTo>
                    <a:lnTo>
                      <a:pt x="1897" y="6224153"/>
                    </a:lnTo>
                    <a:lnTo>
                      <a:pt x="0" y="6224153"/>
                    </a:ln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91" name="Gruppieren 190">
                <a:extLst>
                  <a:ext uri="{FF2B5EF4-FFF2-40B4-BE49-F238E27FC236}">
                    <a16:creationId xmlns:a16="http://schemas.microsoft.com/office/drawing/2014/main" id="{A437C3EA-C0CA-4CE4-B7E8-6ADE2489134B}"/>
                  </a:ext>
                </a:extLst>
              </p:cNvPr>
              <p:cNvGrpSpPr/>
              <p:nvPr/>
            </p:nvGrpSpPr>
            <p:grpSpPr>
              <a:xfrm>
                <a:off x="34655" y="6074482"/>
                <a:ext cx="218030" cy="225916"/>
                <a:chOff x="1548441" y="6548649"/>
                <a:chExt cx="249627" cy="258657"/>
              </a:xfrm>
            </p:grpSpPr>
            <p:pic>
              <p:nvPicPr>
                <p:cNvPr id="192" name="Grafik 191">
                  <a:extLst>
                    <a:ext uri="{FF2B5EF4-FFF2-40B4-BE49-F238E27FC236}">
                      <a16:creationId xmlns:a16="http://schemas.microsoft.com/office/drawing/2014/main" id="{839BF4C2-8FA4-4B83-92F1-49DA28ABC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441" y="6610839"/>
                  <a:ext cx="196467" cy="196467"/>
                </a:xfrm>
                <a:prstGeom prst="rect">
                  <a:avLst/>
                </a:prstGeom>
              </p:spPr>
            </p:pic>
            <p:sp>
              <p:nvSpPr>
                <p:cNvPr id="193" name="Kreuz 192">
                  <a:extLst>
                    <a:ext uri="{FF2B5EF4-FFF2-40B4-BE49-F238E27FC236}">
                      <a16:creationId xmlns:a16="http://schemas.microsoft.com/office/drawing/2014/main" id="{7434E471-0ACC-4F03-93C8-5F9E54EC8036}"/>
                    </a:ext>
                  </a:extLst>
                </p:cNvPr>
                <p:cNvSpPr/>
                <p:nvPr/>
              </p:nvSpPr>
              <p:spPr>
                <a:xfrm>
                  <a:off x="1710815" y="6548649"/>
                  <a:ext cx="87253" cy="87253"/>
                </a:xfrm>
                <a:prstGeom prst="plus">
                  <a:avLst>
                    <a:gd name="adj" fmla="val 3543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187" name="Gruppieren 186">
              <a:extLst>
                <a:ext uri="{FF2B5EF4-FFF2-40B4-BE49-F238E27FC236}">
                  <a16:creationId xmlns:a16="http://schemas.microsoft.com/office/drawing/2014/main" id="{F8B15512-30EC-4948-8435-4BE1CF70E144}"/>
                </a:ext>
              </a:extLst>
            </p:cNvPr>
            <p:cNvGrpSpPr/>
            <p:nvPr/>
          </p:nvGrpSpPr>
          <p:grpSpPr>
            <a:xfrm>
              <a:off x="-2185551" y="0"/>
              <a:ext cx="2490316" cy="6674644"/>
              <a:chOff x="-2185551" y="0"/>
              <a:chExt cx="2490316" cy="6674644"/>
            </a:xfrm>
          </p:grpSpPr>
          <p:sp>
            <p:nvSpPr>
              <p:cNvPr id="188" name="Freihandform: Form 187">
                <a:extLst>
                  <a:ext uri="{FF2B5EF4-FFF2-40B4-BE49-F238E27FC236}">
                    <a16:creationId xmlns:a16="http://schemas.microsoft.com/office/drawing/2014/main" id="{E7EA7CA0-3D26-43C3-A747-F69303990002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rgbClr val="06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89" name="Grafik 188">
                <a:extLst>
                  <a:ext uri="{FF2B5EF4-FFF2-40B4-BE49-F238E27FC236}">
                    <a16:creationId xmlns:a16="http://schemas.microsoft.com/office/drawing/2014/main" id="{53E053AF-1443-429E-B5FA-3399541AD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B43AE595-DEFB-40FF-80D9-F58DDCE68749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443" name="Textfeld 442">
            <a:extLst>
              <a:ext uri="{FF2B5EF4-FFF2-40B4-BE49-F238E27FC236}">
                <a16:creationId xmlns:a16="http://schemas.microsoft.com/office/drawing/2014/main" id="{ACE15117-3AD7-4EC0-BA4B-D707EAD76E83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sp>
        <p:nvSpPr>
          <p:cNvPr id="444" name="Flussdiagramm: Alternativer Prozess 443">
            <a:extLst>
              <a:ext uri="{FF2B5EF4-FFF2-40B4-BE49-F238E27FC236}">
                <a16:creationId xmlns:a16="http://schemas.microsoft.com/office/drawing/2014/main" id="{1F805FBD-8BFC-486D-A7AD-A5EA77FAC344}"/>
              </a:ext>
            </a:extLst>
          </p:cNvPr>
          <p:cNvSpPr/>
          <p:nvPr/>
        </p:nvSpPr>
        <p:spPr>
          <a:xfrm>
            <a:off x="224092" y="6248171"/>
            <a:ext cx="1655036" cy="8845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122B4C"/>
                </a:solidFill>
              </a:rPr>
              <a:t>FRONT</a:t>
            </a:r>
          </a:p>
        </p:txBody>
      </p:sp>
      <p:grpSp>
        <p:nvGrpSpPr>
          <p:cNvPr id="276" name="Gruppieren 275">
            <a:extLst>
              <a:ext uri="{FF2B5EF4-FFF2-40B4-BE49-F238E27FC236}">
                <a16:creationId xmlns:a16="http://schemas.microsoft.com/office/drawing/2014/main" id="{41539404-C418-4BEA-8E57-A2BAAD0D4853}"/>
              </a:ext>
            </a:extLst>
          </p:cNvPr>
          <p:cNvGrpSpPr/>
          <p:nvPr/>
        </p:nvGrpSpPr>
        <p:grpSpPr>
          <a:xfrm>
            <a:off x="99883" y="5112261"/>
            <a:ext cx="1815256" cy="1057966"/>
            <a:chOff x="99883" y="5112261"/>
            <a:chExt cx="1815256" cy="1057966"/>
          </a:xfrm>
        </p:grpSpPr>
        <p:sp>
          <p:nvSpPr>
            <p:cNvPr id="277" name="Rechteck: abgerundete Ecken 276">
              <a:hlinkClick r:id="rId14" action="ppaction://hlinksldjump"/>
              <a:extLst>
                <a:ext uri="{FF2B5EF4-FFF2-40B4-BE49-F238E27FC236}">
                  <a16:creationId xmlns:a16="http://schemas.microsoft.com/office/drawing/2014/main" id="{7EC5E649-72FE-46B5-8F64-E6F6CFFBF0E8}"/>
                </a:ext>
              </a:extLst>
            </p:cNvPr>
            <p:cNvSpPr/>
            <p:nvPr/>
          </p:nvSpPr>
          <p:spPr>
            <a:xfrm>
              <a:off x="1449591" y="6032007"/>
              <a:ext cx="136698" cy="124328"/>
            </a:xfrm>
            <a:prstGeom prst="roundRect">
              <a:avLst/>
            </a:prstGeom>
            <a:solidFill>
              <a:srgbClr val="92D0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roid"/>
              </a:endParaRPr>
            </a:p>
          </p:txBody>
        </p:sp>
        <p:pic>
          <p:nvPicPr>
            <p:cNvPr id="278" name="Grafik 277">
              <a:hlinkClick r:id="rId14" action="ppaction://hlinksldjump"/>
              <a:extLst>
                <a:ext uri="{FF2B5EF4-FFF2-40B4-BE49-F238E27FC236}">
                  <a16:creationId xmlns:a16="http://schemas.microsoft.com/office/drawing/2014/main" id="{CAEBD177-485D-4BFA-B318-05CB32F10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471952" y="6047213"/>
              <a:ext cx="91222" cy="91222"/>
            </a:xfrm>
            <a:prstGeom prst="rect">
              <a:avLst/>
            </a:prstGeom>
          </p:spPr>
        </p:pic>
        <p:grpSp>
          <p:nvGrpSpPr>
            <p:cNvPr id="279" name="Gruppieren 278">
              <a:extLst>
                <a:ext uri="{FF2B5EF4-FFF2-40B4-BE49-F238E27FC236}">
                  <a16:creationId xmlns:a16="http://schemas.microsoft.com/office/drawing/2014/main" id="{3B95F7BF-B7EF-4A2F-BF1C-C14586C01C2C}"/>
                </a:ext>
              </a:extLst>
            </p:cNvPr>
            <p:cNvGrpSpPr/>
            <p:nvPr/>
          </p:nvGrpSpPr>
          <p:grpSpPr>
            <a:xfrm>
              <a:off x="99883" y="5112261"/>
              <a:ext cx="1815256" cy="1057966"/>
              <a:chOff x="99883" y="5112261"/>
              <a:chExt cx="1815256" cy="1057966"/>
            </a:xfrm>
          </p:grpSpPr>
          <p:sp>
            <p:nvSpPr>
              <p:cNvPr id="280" name="Textfeld 279">
                <a:extLst>
                  <a:ext uri="{FF2B5EF4-FFF2-40B4-BE49-F238E27FC236}">
                    <a16:creationId xmlns:a16="http://schemas.microsoft.com/office/drawing/2014/main" id="{885F5C4E-4938-46C4-85F4-20F78D7090E4}"/>
                  </a:ext>
                </a:extLst>
              </p:cNvPr>
              <p:cNvSpPr txBox="1"/>
              <p:nvPr/>
            </p:nvSpPr>
            <p:spPr>
              <a:xfrm>
                <a:off x="109190" y="5311160"/>
                <a:ext cx="210314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E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281" name="Textfeld 280">
                <a:extLst>
                  <a:ext uri="{FF2B5EF4-FFF2-40B4-BE49-F238E27FC236}">
                    <a16:creationId xmlns:a16="http://schemas.microsoft.com/office/drawing/2014/main" id="{91B8B919-E8F5-4815-AD7F-EE889AA1FAA7}"/>
                  </a:ext>
                </a:extLst>
              </p:cNvPr>
              <p:cNvSpPr txBox="1"/>
              <p:nvPr/>
            </p:nvSpPr>
            <p:spPr>
              <a:xfrm>
                <a:off x="107561" y="5486565"/>
                <a:ext cx="216726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D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282" name="Textfeld 281">
                <a:extLst>
                  <a:ext uri="{FF2B5EF4-FFF2-40B4-BE49-F238E27FC236}">
                    <a16:creationId xmlns:a16="http://schemas.microsoft.com/office/drawing/2014/main" id="{816DA2F6-B0C0-4A49-A61F-EA005578480F}"/>
                  </a:ext>
                </a:extLst>
              </p:cNvPr>
              <p:cNvSpPr txBox="1"/>
              <p:nvPr/>
            </p:nvSpPr>
            <p:spPr>
              <a:xfrm>
                <a:off x="180041" y="5667155"/>
                <a:ext cx="57441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C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283" name="Textfeld 282">
                <a:extLst>
                  <a:ext uri="{FF2B5EF4-FFF2-40B4-BE49-F238E27FC236}">
                    <a16:creationId xmlns:a16="http://schemas.microsoft.com/office/drawing/2014/main" id="{1FC9C22A-F584-48AC-9AC2-BC2531842645}"/>
                  </a:ext>
                </a:extLst>
              </p:cNvPr>
              <p:cNvSpPr txBox="1"/>
              <p:nvPr/>
            </p:nvSpPr>
            <p:spPr>
              <a:xfrm>
                <a:off x="99883" y="6016339"/>
                <a:ext cx="215122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A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284" name="Textfeld 283">
                <a:extLst>
                  <a:ext uri="{FF2B5EF4-FFF2-40B4-BE49-F238E27FC236}">
                    <a16:creationId xmlns:a16="http://schemas.microsoft.com/office/drawing/2014/main" id="{CA81E4F7-93F9-44AE-BAF0-DF78E0FC964F}"/>
                  </a:ext>
                </a:extLst>
              </p:cNvPr>
              <p:cNvSpPr txBox="1"/>
              <p:nvPr/>
            </p:nvSpPr>
            <p:spPr>
              <a:xfrm>
                <a:off x="185613" y="5841643"/>
                <a:ext cx="44767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B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285" name="Textfeld 284">
                <a:extLst>
                  <a:ext uri="{FF2B5EF4-FFF2-40B4-BE49-F238E27FC236}">
                    <a16:creationId xmlns:a16="http://schemas.microsoft.com/office/drawing/2014/main" id="{4AE425D3-9DBE-4729-98F9-F85BF2FDB488}"/>
                  </a:ext>
                </a:extLst>
              </p:cNvPr>
              <p:cNvSpPr txBox="1"/>
              <p:nvPr/>
            </p:nvSpPr>
            <p:spPr>
              <a:xfrm>
                <a:off x="109042" y="5140206"/>
                <a:ext cx="208710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F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grpSp>
            <p:nvGrpSpPr>
              <p:cNvPr id="286" name="Gruppieren 285">
                <a:extLst>
                  <a:ext uri="{FF2B5EF4-FFF2-40B4-BE49-F238E27FC236}">
                    <a16:creationId xmlns:a16="http://schemas.microsoft.com/office/drawing/2014/main" id="{4B17B91E-A6F8-4AFC-B660-47F74D7FC6D6}"/>
                  </a:ext>
                </a:extLst>
              </p:cNvPr>
              <p:cNvGrpSpPr/>
              <p:nvPr/>
            </p:nvGrpSpPr>
            <p:grpSpPr>
              <a:xfrm>
                <a:off x="247411" y="5149805"/>
                <a:ext cx="1489527" cy="1007011"/>
                <a:chOff x="247411" y="5149805"/>
                <a:chExt cx="1489527" cy="1007011"/>
              </a:xfrm>
            </p:grpSpPr>
            <p:grpSp>
              <p:nvGrpSpPr>
                <p:cNvPr id="291" name="Gruppieren 290">
                  <a:extLst>
                    <a:ext uri="{FF2B5EF4-FFF2-40B4-BE49-F238E27FC236}">
                      <a16:creationId xmlns:a16="http://schemas.microsoft.com/office/drawing/2014/main" id="{9F08429A-C636-404A-BE6E-79083A4DBA8D}"/>
                    </a:ext>
                  </a:extLst>
                </p:cNvPr>
                <p:cNvGrpSpPr/>
                <p:nvPr/>
              </p:nvGrpSpPr>
              <p:grpSpPr>
                <a:xfrm>
                  <a:off x="549412" y="5320759"/>
                  <a:ext cx="1186244" cy="124809"/>
                  <a:chOff x="3306600" y="3315319"/>
                  <a:chExt cx="6462055" cy="679894"/>
                </a:xfrm>
                <a:solidFill>
                  <a:srgbClr val="6780A2"/>
                </a:solidFill>
              </p:grpSpPr>
              <p:grpSp>
                <p:nvGrpSpPr>
                  <p:cNvPr id="347" name="Gruppieren 346">
                    <a:extLst>
                      <a:ext uri="{FF2B5EF4-FFF2-40B4-BE49-F238E27FC236}">
                        <a16:creationId xmlns:a16="http://schemas.microsoft.com/office/drawing/2014/main" id="{6D250DDE-3256-40D3-9099-B2C7465058FD}"/>
                      </a:ext>
                    </a:extLst>
                  </p:cNvPr>
                  <p:cNvGrpSpPr/>
                  <p:nvPr/>
                </p:nvGrpSpPr>
                <p:grpSpPr>
                  <a:xfrm>
                    <a:off x="3306600" y="3315319"/>
                    <a:ext cx="5645861" cy="679894"/>
                    <a:chOff x="3282727" y="4148261"/>
                    <a:chExt cx="5645861" cy="679894"/>
                  </a:xfrm>
                  <a:grpFill/>
                </p:grpSpPr>
                <p:sp>
                  <p:nvSpPr>
                    <p:cNvPr id="349" name="Rechteck: abgerundete Ecken 348">
                      <a:extLst>
                        <a:ext uri="{FF2B5EF4-FFF2-40B4-BE49-F238E27FC236}">
                          <a16:creationId xmlns:a16="http://schemas.microsoft.com/office/drawing/2014/main" id="{EF188D32-CFBE-4306-ADDA-832EC5D9E4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50" name="Rechteck: abgerundete Ecken 349">
                      <a:extLst>
                        <a:ext uri="{FF2B5EF4-FFF2-40B4-BE49-F238E27FC236}">
                          <a16:creationId xmlns:a16="http://schemas.microsoft.com/office/drawing/2014/main" id="{9E4CFB91-6F55-4741-94C9-CB0F49D194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51" name="Rechteck: abgerundete Ecken 350">
                      <a:extLst>
                        <a:ext uri="{FF2B5EF4-FFF2-40B4-BE49-F238E27FC236}">
                          <a16:creationId xmlns:a16="http://schemas.microsoft.com/office/drawing/2014/main" id="{52E4605B-2BD4-4607-BCB2-B81AEED50B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52" name="Rechteck: abgerundete Ecken 351">
                      <a:extLst>
                        <a:ext uri="{FF2B5EF4-FFF2-40B4-BE49-F238E27FC236}">
                          <a16:creationId xmlns:a16="http://schemas.microsoft.com/office/drawing/2014/main" id="{0C6A922D-0EC7-45FA-9352-12BEE1C8E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53" name="Rechteck: abgerundete Ecken 352">
                      <a:extLst>
                        <a:ext uri="{FF2B5EF4-FFF2-40B4-BE49-F238E27FC236}">
                          <a16:creationId xmlns:a16="http://schemas.microsoft.com/office/drawing/2014/main" id="{873358E7-7796-4EB7-8118-313BF4903C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54" name="Rechteck: abgerundete Ecken 353">
                      <a:extLst>
                        <a:ext uri="{FF2B5EF4-FFF2-40B4-BE49-F238E27FC236}">
                          <a16:creationId xmlns:a16="http://schemas.microsoft.com/office/drawing/2014/main" id="{0BCC8D0E-F11E-403A-AEEE-F12C6CE0B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55" name="Rechteck: abgerundete Ecken 354">
                      <a:extLst>
                        <a:ext uri="{FF2B5EF4-FFF2-40B4-BE49-F238E27FC236}">
                          <a16:creationId xmlns:a16="http://schemas.microsoft.com/office/drawing/2014/main" id="{1854D597-9D72-40FA-B60D-5A894245A9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348" name="Rechteck: abgerundete Ecken 347">
                    <a:extLst>
                      <a:ext uri="{FF2B5EF4-FFF2-40B4-BE49-F238E27FC236}">
                        <a16:creationId xmlns:a16="http://schemas.microsoft.com/office/drawing/2014/main" id="{B86EC593-CBF7-4F13-920A-337BD37290D6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292" name="Gruppieren 291">
                  <a:extLst>
                    <a:ext uri="{FF2B5EF4-FFF2-40B4-BE49-F238E27FC236}">
                      <a16:creationId xmlns:a16="http://schemas.microsoft.com/office/drawing/2014/main" id="{A440650D-FFED-4594-9A24-4BBB4BA4B55E}"/>
                    </a:ext>
                  </a:extLst>
                </p:cNvPr>
                <p:cNvGrpSpPr/>
                <p:nvPr/>
              </p:nvGrpSpPr>
              <p:grpSpPr>
                <a:xfrm>
                  <a:off x="248939" y="5499078"/>
                  <a:ext cx="1487999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336" name="Gruppieren 335">
                    <a:extLst>
                      <a:ext uri="{FF2B5EF4-FFF2-40B4-BE49-F238E27FC236}">
                        <a16:creationId xmlns:a16="http://schemas.microsoft.com/office/drawing/2014/main" id="{E67FA9B7-9320-45B2-82A4-9A21317C707F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338" name="Rechteck: abgerundete Ecken 337">
                      <a:extLst>
                        <a:ext uri="{FF2B5EF4-FFF2-40B4-BE49-F238E27FC236}">
                          <a16:creationId xmlns:a16="http://schemas.microsoft.com/office/drawing/2014/main" id="{78EC2C28-BBC3-4F5F-B8A2-0C9720B87B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39" name="Rechteck: abgerundete Ecken 338">
                      <a:extLst>
                        <a:ext uri="{FF2B5EF4-FFF2-40B4-BE49-F238E27FC236}">
                          <a16:creationId xmlns:a16="http://schemas.microsoft.com/office/drawing/2014/main" id="{A32370E5-E6E4-4CC1-BA3D-29A73E415B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40" name="Rechteck: abgerundete Ecken 339">
                      <a:extLst>
                        <a:ext uri="{FF2B5EF4-FFF2-40B4-BE49-F238E27FC236}">
                          <a16:creationId xmlns:a16="http://schemas.microsoft.com/office/drawing/2014/main" id="{FA918F0A-3519-49B4-B351-428758081C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41" name="Rechteck: abgerundete Ecken 340">
                      <a:extLst>
                        <a:ext uri="{FF2B5EF4-FFF2-40B4-BE49-F238E27FC236}">
                          <a16:creationId xmlns:a16="http://schemas.microsoft.com/office/drawing/2014/main" id="{01827518-3C4E-473F-BCAA-B5986ADA86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42" name="Rechteck: abgerundete Ecken 341">
                      <a:extLst>
                        <a:ext uri="{FF2B5EF4-FFF2-40B4-BE49-F238E27FC236}">
                          <a16:creationId xmlns:a16="http://schemas.microsoft.com/office/drawing/2014/main" id="{BAE7CA45-A419-4ACA-B684-F68E93EDF2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43" name="Rechteck: abgerundete Ecken 342">
                      <a:extLst>
                        <a:ext uri="{FF2B5EF4-FFF2-40B4-BE49-F238E27FC236}">
                          <a16:creationId xmlns:a16="http://schemas.microsoft.com/office/drawing/2014/main" id="{8FCD9E40-F977-440A-A840-3B906B0D1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44" name="Rechteck: abgerundete Ecken 343">
                      <a:extLst>
                        <a:ext uri="{FF2B5EF4-FFF2-40B4-BE49-F238E27FC236}">
                          <a16:creationId xmlns:a16="http://schemas.microsoft.com/office/drawing/2014/main" id="{8B54D42A-1F05-429E-A405-84A0CC349C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45" name="Rechteck: abgerundete Ecken 344">
                      <a:extLst>
                        <a:ext uri="{FF2B5EF4-FFF2-40B4-BE49-F238E27FC236}">
                          <a16:creationId xmlns:a16="http://schemas.microsoft.com/office/drawing/2014/main" id="{BF4F8F09-66BE-41E4-8B2E-B3A6556DE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46" name="Rechteck: abgerundete Ecken 345">
                      <a:extLst>
                        <a:ext uri="{FF2B5EF4-FFF2-40B4-BE49-F238E27FC236}">
                          <a16:creationId xmlns:a16="http://schemas.microsoft.com/office/drawing/2014/main" id="{C1C7417C-E4C0-47F5-8A8D-4B2A2A69A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337" name="Rechteck: abgerundete Ecken 336">
                    <a:extLst>
                      <a:ext uri="{FF2B5EF4-FFF2-40B4-BE49-F238E27FC236}">
                        <a16:creationId xmlns:a16="http://schemas.microsoft.com/office/drawing/2014/main" id="{BDDF47AD-43B0-4579-B42F-3C16CB2FD3B5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293" name="Gruppieren 292">
                  <a:extLst>
                    <a:ext uri="{FF2B5EF4-FFF2-40B4-BE49-F238E27FC236}">
                      <a16:creationId xmlns:a16="http://schemas.microsoft.com/office/drawing/2014/main" id="{C4BE9448-9FB1-4236-86C5-38A08D29C737}"/>
                    </a:ext>
                  </a:extLst>
                </p:cNvPr>
                <p:cNvGrpSpPr/>
                <p:nvPr/>
              </p:nvGrpSpPr>
              <p:grpSpPr>
                <a:xfrm>
                  <a:off x="248759" y="5679133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325" name="Gruppieren 324">
                    <a:extLst>
                      <a:ext uri="{FF2B5EF4-FFF2-40B4-BE49-F238E27FC236}">
                        <a16:creationId xmlns:a16="http://schemas.microsoft.com/office/drawing/2014/main" id="{F7E7CF43-D394-46C6-9020-11E0F22D0889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327" name="Rechteck: abgerundete Ecken 326">
                      <a:extLst>
                        <a:ext uri="{FF2B5EF4-FFF2-40B4-BE49-F238E27FC236}">
                          <a16:creationId xmlns:a16="http://schemas.microsoft.com/office/drawing/2014/main" id="{C9D6FF5A-298F-4884-A183-612281DE9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28" name="Rechteck: abgerundete Ecken 327">
                      <a:extLst>
                        <a:ext uri="{FF2B5EF4-FFF2-40B4-BE49-F238E27FC236}">
                          <a16:creationId xmlns:a16="http://schemas.microsoft.com/office/drawing/2014/main" id="{A6C6BB25-FBAB-4332-9797-CC5DB63BD8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29" name="Rechteck: abgerundete Ecken 328">
                      <a:extLst>
                        <a:ext uri="{FF2B5EF4-FFF2-40B4-BE49-F238E27FC236}">
                          <a16:creationId xmlns:a16="http://schemas.microsoft.com/office/drawing/2014/main" id="{91579A44-1BB2-4F0C-B222-120102290F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30" name="Rechteck: abgerundete Ecken 329">
                      <a:extLst>
                        <a:ext uri="{FF2B5EF4-FFF2-40B4-BE49-F238E27FC236}">
                          <a16:creationId xmlns:a16="http://schemas.microsoft.com/office/drawing/2014/main" id="{9502ED71-FB04-4D1E-BC39-F9C3A980F9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31" name="Rechteck: abgerundete Ecken 330">
                      <a:extLst>
                        <a:ext uri="{FF2B5EF4-FFF2-40B4-BE49-F238E27FC236}">
                          <a16:creationId xmlns:a16="http://schemas.microsoft.com/office/drawing/2014/main" id="{27C37B45-029B-4883-AF13-3299DE2B4F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32" name="Rechteck: abgerundete Ecken 331">
                      <a:extLst>
                        <a:ext uri="{FF2B5EF4-FFF2-40B4-BE49-F238E27FC236}">
                          <a16:creationId xmlns:a16="http://schemas.microsoft.com/office/drawing/2014/main" id="{9A921570-C339-4476-AD2B-84138524E4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33" name="Rechteck: abgerundete Ecken 332">
                      <a:extLst>
                        <a:ext uri="{FF2B5EF4-FFF2-40B4-BE49-F238E27FC236}">
                          <a16:creationId xmlns:a16="http://schemas.microsoft.com/office/drawing/2014/main" id="{C4005DE9-28DF-4915-8B6B-8DFF797556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34" name="Rechteck: abgerundete Ecken 333">
                      <a:extLst>
                        <a:ext uri="{FF2B5EF4-FFF2-40B4-BE49-F238E27FC236}">
                          <a16:creationId xmlns:a16="http://schemas.microsoft.com/office/drawing/2014/main" id="{B2B25233-A0D3-4384-B82B-A62206A447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35" name="Rechteck: abgerundete Ecken 334">
                      <a:extLst>
                        <a:ext uri="{FF2B5EF4-FFF2-40B4-BE49-F238E27FC236}">
                          <a16:creationId xmlns:a16="http://schemas.microsoft.com/office/drawing/2014/main" id="{44C45C3C-E12A-46D4-AC4C-2D85518AE7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326" name="Rechteck: abgerundete Ecken 325">
                    <a:extLst>
                      <a:ext uri="{FF2B5EF4-FFF2-40B4-BE49-F238E27FC236}">
                        <a16:creationId xmlns:a16="http://schemas.microsoft.com/office/drawing/2014/main" id="{C9042EB7-B9C1-415F-810F-1ADD09921A7C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294" name="Rechteck: abgerundete Ecken 293">
                  <a:extLst>
                    <a:ext uri="{FF2B5EF4-FFF2-40B4-BE49-F238E27FC236}">
                      <a16:creationId xmlns:a16="http://schemas.microsoft.com/office/drawing/2014/main" id="{77BF4BF5-37EE-4A27-8511-B15C66113F71}"/>
                    </a:ext>
                  </a:extLst>
                </p:cNvPr>
                <p:cNvSpPr/>
                <p:nvPr/>
              </p:nvSpPr>
              <p:spPr>
                <a:xfrm>
                  <a:off x="248121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1</a:t>
                  </a:r>
                </a:p>
              </p:txBody>
            </p:sp>
            <p:sp>
              <p:nvSpPr>
                <p:cNvPr id="295" name="Rechteck: abgerundete Ecken 294">
                  <a:extLst>
                    <a:ext uri="{FF2B5EF4-FFF2-40B4-BE49-F238E27FC236}">
                      <a16:creationId xmlns:a16="http://schemas.microsoft.com/office/drawing/2014/main" id="{FA07F9C4-582B-4B8B-A859-067CD4B2F7D6}"/>
                    </a:ext>
                  </a:extLst>
                </p:cNvPr>
                <p:cNvSpPr/>
                <p:nvPr/>
              </p:nvSpPr>
              <p:spPr>
                <a:xfrm>
                  <a:off x="398790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2</a:t>
                  </a:r>
                </a:p>
              </p:txBody>
            </p:sp>
            <p:sp>
              <p:nvSpPr>
                <p:cNvPr id="296" name="Rechteck: abgerundete Ecken 295">
                  <a:extLst>
                    <a:ext uri="{FF2B5EF4-FFF2-40B4-BE49-F238E27FC236}">
                      <a16:creationId xmlns:a16="http://schemas.microsoft.com/office/drawing/2014/main" id="{F646BA11-4939-4888-A749-BAA8B8159D6E}"/>
                    </a:ext>
                  </a:extLst>
                </p:cNvPr>
                <p:cNvSpPr/>
                <p:nvPr/>
              </p:nvSpPr>
              <p:spPr>
                <a:xfrm>
                  <a:off x="549875" y="6032008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3</a:t>
                  </a:r>
                </a:p>
              </p:txBody>
            </p:sp>
            <p:sp>
              <p:nvSpPr>
                <p:cNvPr id="297" name="Rechteck: abgerundete Ecken 296">
                  <a:extLst>
                    <a:ext uri="{FF2B5EF4-FFF2-40B4-BE49-F238E27FC236}">
                      <a16:creationId xmlns:a16="http://schemas.microsoft.com/office/drawing/2014/main" id="{166E79C4-08B5-4B06-84A2-B5312E1E074A}"/>
                    </a:ext>
                  </a:extLst>
                </p:cNvPr>
                <p:cNvSpPr/>
                <p:nvPr/>
              </p:nvSpPr>
              <p:spPr>
                <a:xfrm>
                  <a:off x="699615" y="603248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4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98" name="Rechteck: abgerundete Ecken 297">
                  <a:extLst>
                    <a:ext uri="{FF2B5EF4-FFF2-40B4-BE49-F238E27FC236}">
                      <a16:creationId xmlns:a16="http://schemas.microsoft.com/office/drawing/2014/main" id="{D7E14A2F-EE15-47E9-8450-957795CF1AAA}"/>
                    </a:ext>
                  </a:extLst>
                </p:cNvPr>
                <p:cNvSpPr/>
                <p:nvPr/>
              </p:nvSpPr>
              <p:spPr>
                <a:xfrm>
                  <a:off x="850804" y="6032487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5</a:t>
                  </a:r>
                </a:p>
              </p:txBody>
            </p:sp>
            <p:sp>
              <p:nvSpPr>
                <p:cNvPr id="299" name="Rechteck: abgerundete Ecken 298">
                  <a:extLst>
                    <a:ext uri="{FF2B5EF4-FFF2-40B4-BE49-F238E27FC236}">
                      <a16:creationId xmlns:a16="http://schemas.microsoft.com/office/drawing/2014/main" id="{2DB72FDB-7080-4802-BFC4-975BA64BCCAA}"/>
                    </a:ext>
                  </a:extLst>
                </p:cNvPr>
                <p:cNvSpPr/>
                <p:nvPr/>
              </p:nvSpPr>
              <p:spPr>
                <a:xfrm>
                  <a:off x="1000504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6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300" name="Rechteck: abgerundete Ecken 299">
                  <a:extLst>
                    <a:ext uri="{FF2B5EF4-FFF2-40B4-BE49-F238E27FC236}">
                      <a16:creationId xmlns:a16="http://schemas.microsoft.com/office/drawing/2014/main" id="{57567DE8-2DE9-4662-9BC8-69ACCD6304B3}"/>
                    </a:ext>
                  </a:extLst>
                </p:cNvPr>
                <p:cNvSpPr/>
                <p:nvPr/>
              </p:nvSpPr>
              <p:spPr>
                <a:xfrm>
                  <a:off x="1150648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7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301" name="Rechteck: abgerundete Ecken 300">
                  <a:extLst>
                    <a:ext uri="{FF2B5EF4-FFF2-40B4-BE49-F238E27FC236}">
                      <a16:creationId xmlns:a16="http://schemas.microsoft.com/office/drawing/2014/main" id="{B037E5C8-5C42-4539-B4B8-720224B0060F}"/>
                    </a:ext>
                  </a:extLst>
                </p:cNvPr>
                <p:cNvSpPr/>
                <p:nvPr/>
              </p:nvSpPr>
              <p:spPr>
                <a:xfrm>
                  <a:off x="1300120" y="6032007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8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302" name="Gruppieren 301">
                  <a:extLst>
                    <a:ext uri="{FF2B5EF4-FFF2-40B4-BE49-F238E27FC236}">
                      <a16:creationId xmlns:a16="http://schemas.microsoft.com/office/drawing/2014/main" id="{7063D36F-7C68-4DF3-8A1F-14DFD61BFCA0}"/>
                    </a:ext>
                  </a:extLst>
                </p:cNvPr>
                <p:cNvGrpSpPr/>
                <p:nvPr/>
              </p:nvGrpSpPr>
              <p:grpSpPr>
                <a:xfrm>
                  <a:off x="247477" y="5855464"/>
                  <a:ext cx="1338169" cy="124809"/>
                  <a:chOff x="1638923" y="4148261"/>
                  <a:chExt cx="7289665" cy="679894"/>
                </a:xfrm>
                <a:solidFill>
                  <a:srgbClr val="6780A2"/>
                </a:solidFill>
              </p:grpSpPr>
              <p:sp>
                <p:nvSpPr>
                  <p:cNvPr id="316" name="Rechteck: abgerundete Ecken 315">
                    <a:extLst>
                      <a:ext uri="{FF2B5EF4-FFF2-40B4-BE49-F238E27FC236}">
                        <a16:creationId xmlns:a16="http://schemas.microsoft.com/office/drawing/2014/main" id="{2A82D55F-FEDB-40D2-8D4C-A067AEF4235A}"/>
                      </a:ext>
                    </a:extLst>
                  </p:cNvPr>
                  <p:cNvSpPr/>
                  <p:nvPr/>
                </p:nvSpPr>
                <p:spPr>
                  <a:xfrm>
                    <a:off x="1638923" y="4148286"/>
                    <a:ext cx="744665" cy="677275"/>
                  </a:xfrm>
                  <a:prstGeom prst="roundRect">
                    <a:avLst/>
                  </a:prstGeom>
                  <a:solidFill>
                    <a:srgbClr val="92D050"/>
                  </a:solidFill>
                  <a:ln w="285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1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317" name="Rechteck: abgerundete Ecken 316">
                    <a:extLst>
                      <a:ext uri="{FF2B5EF4-FFF2-40B4-BE49-F238E27FC236}">
                        <a16:creationId xmlns:a16="http://schemas.microsoft.com/office/drawing/2014/main" id="{4AB99AF2-392D-42C6-B570-87B008756B4C}"/>
                      </a:ext>
                    </a:extLst>
                  </p:cNvPr>
                  <p:cNvSpPr/>
                  <p:nvPr/>
                </p:nvSpPr>
                <p:spPr>
                  <a:xfrm>
                    <a:off x="2459693" y="414828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2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318" name="Rechteck: abgerundete Ecken 317">
                    <a:extLst>
                      <a:ext uri="{FF2B5EF4-FFF2-40B4-BE49-F238E27FC236}">
                        <a16:creationId xmlns:a16="http://schemas.microsoft.com/office/drawing/2014/main" id="{A14BF113-A124-4366-8466-E65A5ED57C6D}"/>
                      </a:ext>
                    </a:extLst>
                  </p:cNvPr>
                  <p:cNvSpPr/>
                  <p:nvPr/>
                </p:nvSpPr>
                <p:spPr>
                  <a:xfrm>
                    <a:off x="3282727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3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319" name="Rechteck: abgerundete Ecken 318">
                    <a:extLst>
                      <a:ext uri="{FF2B5EF4-FFF2-40B4-BE49-F238E27FC236}">
                        <a16:creationId xmlns:a16="http://schemas.microsoft.com/office/drawing/2014/main" id="{034E5C1B-6D0D-4B76-9B74-3C732DDC0C35}"/>
                      </a:ext>
                    </a:extLst>
                  </p:cNvPr>
                  <p:cNvSpPr/>
                  <p:nvPr/>
                </p:nvSpPr>
                <p:spPr>
                  <a:xfrm>
                    <a:off x="4098436" y="4150880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4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320" name="Rechteck: abgerundete Ecken 319">
                    <a:extLst>
                      <a:ext uri="{FF2B5EF4-FFF2-40B4-BE49-F238E27FC236}">
                        <a16:creationId xmlns:a16="http://schemas.microsoft.com/office/drawing/2014/main" id="{D60716EC-EA7C-4806-A32F-3824B6DD1CB3}"/>
                      </a:ext>
                    </a:extLst>
                  </p:cNvPr>
                  <p:cNvSpPr/>
                  <p:nvPr/>
                </p:nvSpPr>
                <p:spPr>
                  <a:xfrm>
                    <a:off x="4922031" y="4150875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5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321" name="Rechteck: abgerundete Ecken 320">
                    <a:extLst>
                      <a:ext uri="{FF2B5EF4-FFF2-40B4-BE49-F238E27FC236}">
                        <a16:creationId xmlns:a16="http://schemas.microsoft.com/office/drawing/2014/main" id="{62C5D8B5-8D39-4257-AA54-6DCA635554CD}"/>
                      </a:ext>
                    </a:extLst>
                  </p:cNvPr>
                  <p:cNvSpPr/>
                  <p:nvPr/>
                </p:nvSpPr>
                <p:spPr>
                  <a:xfrm>
                    <a:off x="5737521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6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322" name="Rechteck: abgerundete Ecken 321">
                    <a:extLst>
                      <a:ext uri="{FF2B5EF4-FFF2-40B4-BE49-F238E27FC236}">
                        <a16:creationId xmlns:a16="http://schemas.microsoft.com/office/drawing/2014/main" id="{12C77FEC-9A56-4BFC-84AE-85737D845652}"/>
                      </a:ext>
                    </a:extLst>
                  </p:cNvPr>
                  <p:cNvSpPr/>
                  <p:nvPr/>
                </p:nvSpPr>
                <p:spPr>
                  <a:xfrm>
                    <a:off x="6555433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7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323" name="Rechteck: abgerundete Ecken 322">
                    <a:extLst>
                      <a:ext uri="{FF2B5EF4-FFF2-40B4-BE49-F238E27FC236}">
                        <a16:creationId xmlns:a16="http://schemas.microsoft.com/office/drawing/2014/main" id="{2A5441DF-790A-4F73-BACD-17F12D9DC987}"/>
                      </a:ext>
                    </a:extLst>
                  </p:cNvPr>
                  <p:cNvSpPr/>
                  <p:nvPr/>
                </p:nvSpPr>
                <p:spPr>
                  <a:xfrm>
                    <a:off x="7369678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324" name="Rechteck: abgerundete Ecken 323">
                    <a:extLst>
                      <a:ext uri="{FF2B5EF4-FFF2-40B4-BE49-F238E27FC236}">
                        <a16:creationId xmlns:a16="http://schemas.microsoft.com/office/drawing/2014/main" id="{36F46817-8CF0-4284-8B73-4F4537EFE1B0}"/>
                      </a:ext>
                    </a:extLst>
                  </p:cNvPr>
                  <p:cNvSpPr/>
                  <p:nvPr/>
                </p:nvSpPr>
                <p:spPr>
                  <a:xfrm>
                    <a:off x="8183923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9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303" name="Rechteck: abgerundete Ecken 302">
                  <a:extLst>
                    <a:ext uri="{FF2B5EF4-FFF2-40B4-BE49-F238E27FC236}">
                      <a16:creationId xmlns:a16="http://schemas.microsoft.com/office/drawing/2014/main" id="{82CF9260-E4FC-40B1-88A4-E0F637C9BB44}"/>
                    </a:ext>
                  </a:extLst>
                </p:cNvPr>
                <p:cNvSpPr/>
                <p:nvPr/>
              </p:nvSpPr>
              <p:spPr>
                <a:xfrm>
                  <a:off x="1598777" y="5855483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304" name="Gruppieren 303">
                  <a:extLst>
                    <a:ext uri="{FF2B5EF4-FFF2-40B4-BE49-F238E27FC236}">
                      <a16:creationId xmlns:a16="http://schemas.microsoft.com/office/drawing/2014/main" id="{C91A9226-C8D1-4E88-A87F-57A7CB98E13C}"/>
                    </a:ext>
                  </a:extLst>
                </p:cNvPr>
                <p:cNvGrpSpPr/>
                <p:nvPr/>
              </p:nvGrpSpPr>
              <p:grpSpPr>
                <a:xfrm>
                  <a:off x="247411" y="5149805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305" name="Gruppieren 304">
                    <a:extLst>
                      <a:ext uri="{FF2B5EF4-FFF2-40B4-BE49-F238E27FC236}">
                        <a16:creationId xmlns:a16="http://schemas.microsoft.com/office/drawing/2014/main" id="{81E73256-578C-4F9B-8895-3BA3D01FF80E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307" name="Rechteck: abgerundete Ecken 306">
                      <a:extLst>
                        <a:ext uri="{FF2B5EF4-FFF2-40B4-BE49-F238E27FC236}">
                          <a16:creationId xmlns:a16="http://schemas.microsoft.com/office/drawing/2014/main" id="{2097D200-6F9B-4FA3-963E-4B31B854DA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08" name="Rechteck: abgerundete Ecken 307">
                      <a:extLst>
                        <a:ext uri="{FF2B5EF4-FFF2-40B4-BE49-F238E27FC236}">
                          <a16:creationId xmlns:a16="http://schemas.microsoft.com/office/drawing/2014/main" id="{7CF0F319-CA9E-4A39-94C5-4BA793A24E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09" name="Rechteck: abgerundete Ecken 308">
                      <a:extLst>
                        <a:ext uri="{FF2B5EF4-FFF2-40B4-BE49-F238E27FC236}">
                          <a16:creationId xmlns:a16="http://schemas.microsoft.com/office/drawing/2014/main" id="{635C7AD5-D6F7-4590-B5E3-B10D1E93C6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10" name="Rechteck: abgerundete Ecken 309">
                      <a:extLst>
                        <a:ext uri="{FF2B5EF4-FFF2-40B4-BE49-F238E27FC236}">
                          <a16:creationId xmlns:a16="http://schemas.microsoft.com/office/drawing/2014/main" id="{D2E834F1-AC92-4CA5-82E4-FF5A9433E6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11" name="Rechteck: abgerundete Ecken 310">
                      <a:extLst>
                        <a:ext uri="{FF2B5EF4-FFF2-40B4-BE49-F238E27FC236}">
                          <a16:creationId xmlns:a16="http://schemas.microsoft.com/office/drawing/2014/main" id="{85D12F59-3D11-4F93-B85B-26733D9063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12" name="Rechteck: abgerundete Ecken 311">
                      <a:extLst>
                        <a:ext uri="{FF2B5EF4-FFF2-40B4-BE49-F238E27FC236}">
                          <a16:creationId xmlns:a16="http://schemas.microsoft.com/office/drawing/2014/main" id="{B7A80455-EE8E-4926-8227-253F707D5B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13" name="Rechteck: abgerundete Ecken 312">
                      <a:extLst>
                        <a:ext uri="{FF2B5EF4-FFF2-40B4-BE49-F238E27FC236}">
                          <a16:creationId xmlns:a16="http://schemas.microsoft.com/office/drawing/2014/main" id="{68B2C0A9-3EEE-44E1-88C6-F2C30A9BB5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14" name="Rechteck: abgerundete Ecken 313">
                      <a:extLst>
                        <a:ext uri="{FF2B5EF4-FFF2-40B4-BE49-F238E27FC236}">
                          <a16:creationId xmlns:a16="http://schemas.microsoft.com/office/drawing/2014/main" id="{890597A1-E16E-4C4C-8856-D5465DC314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315" name="Rechteck: abgerundete Ecken 314">
                      <a:extLst>
                        <a:ext uri="{FF2B5EF4-FFF2-40B4-BE49-F238E27FC236}">
                          <a16:creationId xmlns:a16="http://schemas.microsoft.com/office/drawing/2014/main" id="{3AC4F479-D984-49B0-B717-DF64C3FA5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306" name="Rechteck: abgerundete Ecken 305">
                    <a:extLst>
                      <a:ext uri="{FF2B5EF4-FFF2-40B4-BE49-F238E27FC236}">
                        <a16:creationId xmlns:a16="http://schemas.microsoft.com/office/drawing/2014/main" id="{6FABC31C-5A0D-4D2A-BB40-4ADDDF6C809D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</p:grpSp>
          <p:sp>
            <p:nvSpPr>
              <p:cNvPr id="287" name="Textfeld 286">
                <a:extLst>
                  <a:ext uri="{FF2B5EF4-FFF2-40B4-BE49-F238E27FC236}">
                    <a16:creationId xmlns:a16="http://schemas.microsoft.com/office/drawing/2014/main" id="{BB43EA4A-1CAE-4FA5-9655-068A0C0B47D2}"/>
                  </a:ext>
                </a:extLst>
              </p:cNvPr>
              <p:cNvSpPr txBox="1"/>
              <p:nvPr/>
            </p:nvSpPr>
            <p:spPr>
              <a:xfrm>
                <a:off x="1522648" y="511226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288" name="Textfeld 287">
                <a:extLst>
                  <a:ext uri="{FF2B5EF4-FFF2-40B4-BE49-F238E27FC236}">
                    <a16:creationId xmlns:a16="http://schemas.microsoft.com/office/drawing/2014/main" id="{014A7F29-3A63-4BC7-BB7F-E3B054DC9B97}"/>
                  </a:ext>
                </a:extLst>
              </p:cNvPr>
              <p:cNvSpPr txBox="1"/>
              <p:nvPr/>
            </p:nvSpPr>
            <p:spPr>
              <a:xfrm>
                <a:off x="1524431" y="545903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289" name="Textfeld 288">
                <a:extLst>
                  <a:ext uri="{FF2B5EF4-FFF2-40B4-BE49-F238E27FC236}">
                    <a16:creationId xmlns:a16="http://schemas.microsoft.com/office/drawing/2014/main" id="{510444AA-2C90-494A-A780-663160090565}"/>
                  </a:ext>
                </a:extLst>
              </p:cNvPr>
              <p:cNvSpPr txBox="1"/>
              <p:nvPr/>
            </p:nvSpPr>
            <p:spPr>
              <a:xfrm>
                <a:off x="1524572" y="564070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290" name="Textfeld 289">
                <a:extLst>
                  <a:ext uri="{FF2B5EF4-FFF2-40B4-BE49-F238E27FC236}">
                    <a16:creationId xmlns:a16="http://schemas.microsoft.com/office/drawing/2014/main" id="{CB184CC8-BEFB-4EF4-B9DB-0BE10DD23C80}"/>
                  </a:ext>
                </a:extLst>
              </p:cNvPr>
              <p:cNvSpPr txBox="1"/>
              <p:nvPr/>
            </p:nvSpPr>
            <p:spPr>
              <a:xfrm>
                <a:off x="1525090" y="581587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</p:grpSp>
      </p:grpSp>
      <p:grpSp>
        <p:nvGrpSpPr>
          <p:cNvPr id="181" name="Gruppieren 180">
            <a:extLst>
              <a:ext uri="{FF2B5EF4-FFF2-40B4-BE49-F238E27FC236}">
                <a16:creationId xmlns:a16="http://schemas.microsoft.com/office/drawing/2014/main" id="{F81FF002-DA73-4E3C-A02A-11B3C5803DEC}"/>
              </a:ext>
            </a:extLst>
          </p:cNvPr>
          <p:cNvGrpSpPr/>
          <p:nvPr/>
        </p:nvGrpSpPr>
        <p:grpSpPr>
          <a:xfrm>
            <a:off x="1861210" y="2518370"/>
            <a:ext cx="388617" cy="528703"/>
            <a:chOff x="1850194" y="2518370"/>
            <a:chExt cx="388617" cy="528703"/>
          </a:xfrm>
        </p:grpSpPr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B0A1B691-D4E6-4FCD-BFB6-9D7C509E9504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196" name="Freihandform 173">
                <a:extLst>
                  <a:ext uri="{FF2B5EF4-FFF2-40B4-BE49-F238E27FC236}">
                    <a16:creationId xmlns:a16="http://schemas.microsoft.com/office/drawing/2014/main" id="{B926B318-FCEE-48CE-A61E-DDA6A1EAF7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7" name="Freihandform 174">
                <a:extLst>
                  <a:ext uri="{FF2B5EF4-FFF2-40B4-BE49-F238E27FC236}">
                    <a16:creationId xmlns:a16="http://schemas.microsoft.com/office/drawing/2014/main" id="{128B190D-5E75-460F-A638-72AF6D592F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94" name="Textfeld 193">
              <a:extLst>
                <a:ext uri="{FF2B5EF4-FFF2-40B4-BE49-F238E27FC236}">
                  <a16:creationId xmlns:a16="http://schemas.microsoft.com/office/drawing/2014/main" id="{BC950527-7527-419B-88D8-8DEE5509805A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95" name="Textfeld 194">
              <a:extLst>
                <a:ext uri="{FF2B5EF4-FFF2-40B4-BE49-F238E27FC236}">
                  <a16:creationId xmlns:a16="http://schemas.microsoft.com/office/drawing/2014/main" id="{89A0B672-942B-413E-A729-0A1283FE514E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grpSp>
        <p:nvGrpSpPr>
          <p:cNvPr id="198" name="Gruppieren 197">
            <a:extLst>
              <a:ext uri="{FF2B5EF4-FFF2-40B4-BE49-F238E27FC236}">
                <a16:creationId xmlns:a16="http://schemas.microsoft.com/office/drawing/2014/main" id="{B606F305-679B-4496-B921-459C160F93BB}"/>
              </a:ext>
            </a:extLst>
          </p:cNvPr>
          <p:cNvGrpSpPr/>
          <p:nvPr/>
        </p:nvGrpSpPr>
        <p:grpSpPr>
          <a:xfrm>
            <a:off x="2492100" y="357377"/>
            <a:ext cx="1056576" cy="1301167"/>
            <a:chOff x="4518845" y="708676"/>
            <a:chExt cx="1056576" cy="1301167"/>
          </a:xfrm>
        </p:grpSpPr>
        <p:grpSp>
          <p:nvGrpSpPr>
            <p:cNvPr id="199" name="Gruppieren 198">
              <a:extLst>
                <a:ext uri="{FF2B5EF4-FFF2-40B4-BE49-F238E27FC236}">
                  <a16:creationId xmlns:a16="http://schemas.microsoft.com/office/drawing/2014/main" id="{0B201BC9-E538-46B5-B40F-3BD93DFC2184}"/>
                </a:ext>
              </a:extLst>
            </p:cNvPr>
            <p:cNvGrpSpPr/>
            <p:nvPr/>
          </p:nvGrpSpPr>
          <p:grpSpPr>
            <a:xfrm>
              <a:off x="4753258" y="1729347"/>
              <a:ext cx="563993" cy="280496"/>
              <a:chOff x="4679615" y="2340032"/>
              <a:chExt cx="563993" cy="280496"/>
            </a:xfrm>
          </p:grpSpPr>
          <p:sp>
            <p:nvSpPr>
              <p:cNvPr id="218" name="Freihandform: Form 217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E255DD68-BA77-46DA-9EED-8866FF6FC7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219" name="Grafik 218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96D15742-1617-44CF-B3C4-B305274C1E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grpSp>
          <p:nvGrpSpPr>
            <p:cNvPr id="200" name="Gruppieren 199">
              <a:extLst>
                <a:ext uri="{FF2B5EF4-FFF2-40B4-BE49-F238E27FC236}">
                  <a16:creationId xmlns:a16="http://schemas.microsoft.com/office/drawing/2014/main" id="{35F0BE63-BDA8-4A7C-8570-162249CD955D}"/>
                </a:ext>
              </a:extLst>
            </p:cNvPr>
            <p:cNvGrpSpPr/>
            <p:nvPr/>
          </p:nvGrpSpPr>
          <p:grpSpPr>
            <a:xfrm>
              <a:off x="4521858" y="708676"/>
              <a:ext cx="228284" cy="228284"/>
              <a:chOff x="3980708" y="305278"/>
              <a:chExt cx="339939" cy="339939"/>
            </a:xfrm>
          </p:grpSpPr>
          <p:sp>
            <p:nvSpPr>
              <p:cNvPr id="216" name="Flussdiagramm: Verbinder 215">
                <a:extLst>
                  <a:ext uri="{FF2B5EF4-FFF2-40B4-BE49-F238E27FC236}">
                    <a16:creationId xmlns:a16="http://schemas.microsoft.com/office/drawing/2014/main" id="{D7470695-4187-4A34-91DE-C8FB43D828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6588" y="323416"/>
                <a:ext cx="307500" cy="307494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17" name="Grafik 216">
                <a:extLst>
                  <a:ext uri="{FF2B5EF4-FFF2-40B4-BE49-F238E27FC236}">
                    <a16:creationId xmlns:a16="http://schemas.microsoft.com/office/drawing/2014/main" id="{A0C7480B-2BBE-465C-87A7-A59C109B7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3980708" y="305278"/>
                <a:ext cx="339939" cy="339939"/>
              </a:xfrm>
              <a:prstGeom prst="rect">
                <a:avLst/>
              </a:prstGeom>
            </p:spPr>
          </p:pic>
        </p:grpSp>
        <p:grpSp>
          <p:nvGrpSpPr>
            <p:cNvPr id="201" name="Gruppieren 200">
              <a:extLst>
                <a:ext uri="{FF2B5EF4-FFF2-40B4-BE49-F238E27FC236}">
                  <a16:creationId xmlns:a16="http://schemas.microsoft.com/office/drawing/2014/main" id="{8DD9574B-546E-41FD-8DA3-5B1BE5EC6B4D}"/>
                </a:ext>
              </a:extLst>
            </p:cNvPr>
            <p:cNvGrpSpPr/>
            <p:nvPr/>
          </p:nvGrpSpPr>
          <p:grpSpPr>
            <a:xfrm>
              <a:off x="4543625" y="755182"/>
              <a:ext cx="981360" cy="982944"/>
              <a:chOff x="4516028" y="755182"/>
              <a:chExt cx="981360" cy="982944"/>
            </a:xfrm>
          </p:grpSpPr>
          <p:sp>
            <p:nvSpPr>
              <p:cNvPr id="213" name="Freihandform: Form 212">
                <a:extLst>
                  <a:ext uri="{FF2B5EF4-FFF2-40B4-BE49-F238E27FC236}">
                    <a16:creationId xmlns:a16="http://schemas.microsoft.com/office/drawing/2014/main" id="{F3264008-51DC-4AE9-AE83-0BA7E2567D25}"/>
                  </a:ext>
                </a:extLst>
              </p:cNvPr>
              <p:cNvSpPr/>
              <p:nvPr/>
            </p:nvSpPr>
            <p:spPr>
              <a:xfrm>
                <a:off x="4516246" y="756176"/>
                <a:ext cx="979770" cy="484822"/>
              </a:xfrm>
              <a:custGeom>
                <a:avLst/>
                <a:gdLst/>
                <a:ahLst/>
                <a:cxnLst/>
                <a:rect l="l" t="t" r="r" b="b"/>
                <a:pathLst>
                  <a:path w="979770" h="484822">
                    <a:moveTo>
                      <a:pt x="405085" y="355307"/>
                    </a:moveTo>
                    <a:lnTo>
                      <a:pt x="428033" y="355307"/>
                    </a:lnTo>
                    <a:cubicBezTo>
                      <a:pt x="434048" y="355307"/>
                      <a:pt x="439042" y="355883"/>
                      <a:pt x="443016" y="357037"/>
                    </a:cubicBezTo>
                    <a:cubicBezTo>
                      <a:pt x="446989" y="358190"/>
                      <a:pt x="450295" y="359883"/>
                      <a:pt x="452931" y="362116"/>
                    </a:cubicBezTo>
                    <a:cubicBezTo>
                      <a:pt x="455567" y="364348"/>
                      <a:pt x="457573" y="367101"/>
                      <a:pt x="458946" y="370375"/>
                    </a:cubicBezTo>
                    <a:cubicBezTo>
                      <a:pt x="460320" y="373650"/>
                      <a:pt x="461007" y="377445"/>
                      <a:pt x="461007" y="381761"/>
                    </a:cubicBezTo>
                    <a:cubicBezTo>
                      <a:pt x="461007" y="385779"/>
                      <a:pt x="460301" y="389314"/>
                      <a:pt x="458890" y="392365"/>
                    </a:cubicBezTo>
                    <a:cubicBezTo>
                      <a:pt x="457480" y="395416"/>
                      <a:pt x="455530" y="397964"/>
                      <a:pt x="453042" y="400011"/>
                    </a:cubicBezTo>
                    <a:cubicBezTo>
                      <a:pt x="450554" y="402057"/>
                      <a:pt x="447676" y="403601"/>
                      <a:pt x="444409" y="404643"/>
                    </a:cubicBezTo>
                    <a:cubicBezTo>
                      <a:pt x="441141" y="405685"/>
                      <a:pt x="437317" y="406206"/>
                      <a:pt x="432934" y="406206"/>
                    </a:cubicBezTo>
                    <a:lnTo>
                      <a:pt x="405085" y="406206"/>
                    </a:lnTo>
                    <a:close/>
                    <a:moveTo>
                      <a:pt x="405085" y="293245"/>
                    </a:moveTo>
                    <a:lnTo>
                      <a:pt x="424906" y="293245"/>
                    </a:lnTo>
                    <a:cubicBezTo>
                      <a:pt x="430400" y="293245"/>
                      <a:pt x="434817" y="293766"/>
                      <a:pt x="438158" y="294808"/>
                    </a:cubicBezTo>
                    <a:cubicBezTo>
                      <a:pt x="441498" y="295850"/>
                      <a:pt x="444208" y="297357"/>
                      <a:pt x="446287" y="299329"/>
                    </a:cubicBezTo>
                    <a:cubicBezTo>
                      <a:pt x="448366" y="301301"/>
                      <a:pt x="449888" y="303700"/>
                      <a:pt x="450853" y="306528"/>
                    </a:cubicBezTo>
                    <a:cubicBezTo>
                      <a:pt x="451818" y="309356"/>
                      <a:pt x="452300" y="312519"/>
                      <a:pt x="452300" y="316016"/>
                    </a:cubicBezTo>
                    <a:cubicBezTo>
                      <a:pt x="452300" y="319141"/>
                      <a:pt x="451837" y="322174"/>
                      <a:pt x="450909" y="325113"/>
                    </a:cubicBezTo>
                    <a:cubicBezTo>
                      <a:pt x="449981" y="328052"/>
                      <a:pt x="448515" y="330620"/>
                      <a:pt x="446510" y="332815"/>
                    </a:cubicBezTo>
                    <a:cubicBezTo>
                      <a:pt x="444506" y="335010"/>
                      <a:pt x="441981" y="336759"/>
                      <a:pt x="438937" y="338061"/>
                    </a:cubicBezTo>
                    <a:cubicBezTo>
                      <a:pt x="435893" y="339363"/>
                      <a:pt x="431884" y="340015"/>
                      <a:pt x="426910" y="340015"/>
                    </a:cubicBezTo>
                    <a:lnTo>
                      <a:pt x="405085" y="340015"/>
                    </a:lnTo>
                    <a:close/>
                    <a:moveTo>
                      <a:pt x="393141" y="277618"/>
                    </a:moveTo>
                    <a:cubicBezTo>
                      <a:pt x="391430" y="277618"/>
                      <a:pt x="389811" y="278195"/>
                      <a:pt x="388286" y="279348"/>
                    </a:cubicBezTo>
                    <a:cubicBezTo>
                      <a:pt x="386760" y="280502"/>
                      <a:pt x="385998" y="282530"/>
                      <a:pt x="385998" y="285432"/>
                    </a:cubicBezTo>
                    <a:lnTo>
                      <a:pt x="385998" y="414243"/>
                    </a:lnTo>
                    <a:cubicBezTo>
                      <a:pt x="385998" y="417145"/>
                      <a:pt x="386760" y="419172"/>
                      <a:pt x="388286" y="420326"/>
                    </a:cubicBezTo>
                    <a:cubicBezTo>
                      <a:pt x="389811" y="421479"/>
                      <a:pt x="391430" y="422056"/>
                      <a:pt x="393141" y="422056"/>
                    </a:cubicBezTo>
                    <a:lnTo>
                      <a:pt x="430869" y="422056"/>
                    </a:lnTo>
                    <a:cubicBezTo>
                      <a:pt x="436301" y="422056"/>
                      <a:pt x="441120" y="421665"/>
                      <a:pt x="445324" y="420884"/>
                    </a:cubicBezTo>
                    <a:cubicBezTo>
                      <a:pt x="449529" y="420103"/>
                      <a:pt x="453473" y="418931"/>
                      <a:pt x="457156" y="417368"/>
                    </a:cubicBezTo>
                    <a:cubicBezTo>
                      <a:pt x="460840" y="415805"/>
                      <a:pt x="464151" y="413870"/>
                      <a:pt x="467090" y="411564"/>
                    </a:cubicBezTo>
                    <a:cubicBezTo>
                      <a:pt x="470030" y="409257"/>
                      <a:pt x="472541" y="406578"/>
                      <a:pt x="474625" y="403527"/>
                    </a:cubicBezTo>
                    <a:cubicBezTo>
                      <a:pt x="476708" y="400476"/>
                      <a:pt x="478327" y="397034"/>
                      <a:pt x="479480" y="393202"/>
                    </a:cubicBezTo>
                    <a:cubicBezTo>
                      <a:pt x="480634" y="389370"/>
                      <a:pt x="481210" y="385184"/>
                      <a:pt x="481210" y="380645"/>
                    </a:cubicBezTo>
                    <a:cubicBezTo>
                      <a:pt x="481210" y="375733"/>
                      <a:pt x="480466" y="371231"/>
                      <a:pt x="478978" y="367138"/>
                    </a:cubicBezTo>
                    <a:cubicBezTo>
                      <a:pt x="477490" y="363046"/>
                      <a:pt x="475462" y="359474"/>
                      <a:pt x="472895" y="356423"/>
                    </a:cubicBezTo>
                    <a:cubicBezTo>
                      <a:pt x="470327" y="353372"/>
                      <a:pt x="467332" y="350860"/>
                      <a:pt x="463909" y="348888"/>
                    </a:cubicBezTo>
                    <a:cubicBezTo>
                      <a:pt x="460486" y="346916"/>
                      <a:pt x="456803" y="345558"/>
                      <a:pt x="452859" y="344814"/>
                    </a:cubicBezTo>
                    <a:cubicBezTo>
                      <a:pt x="455984" y="343475"/>
                      <a:pt x="458756" y="341763"/>
                      <a:pt x="461174" y="339680"/>
                    </a:cubicBezTo>
                    <a:cubicBezTo>
                      <a:pt x="463593" y="337596"/>
                      <a:pt x="465602" y="335233"/>
                      <a:pt x="467202" y="332592"/>
                    </a:cubicBezTo>
                    <a:cubicBezTo>
                      <a:pt x="468802" y="329950"/>
                      <a:pt x="470011" y="327066"/>
                      <a:pt x="470830" y="323941"/>
                    </a:cubicBezTo>
                    <a:cubicBezTo>
                      <a:pt x="471648" y="320816"/>
                      <a:pt x="472057" y="317541"/>
                      <a:pt x="472057" y="314118"/>
                    </a:cubicBezTo>
                    <a:cubicBezTo>
                      <a:pt x="472057" y="308389"/>
                      <a:pt x="471127" y="303254"/>
                      <a:pt x="469267" y="298715"/>
                    </a:cubicBezTo>
                    <a:cubicBezTo>
                      <a:pt x="467407" y="294175"/>
                      <a:pt x="464635" y="290343"/>
                      <a:pt x="460951" y="287218"/>
                    </a:cubicBezTo>
                    <a:cubicBezTo>
                      <a:pt x="457268" y="284092"/>
                      <a:pt x="452673" y="281711"/>
                      <a:pt x="447166" y="280074"/>
                    </a:cubicBezTo>
                    <a:cubicBezTo>
                      <a:pt x="441659" y="278437"/>
                      <a:pt x="434590" y="277618"/>
                      <a:pt x="425958" y="277618"/>
                    </a:cubicBezTo>
                    <a:close/>
                    <a:moveTo>
                      <a:pt x="555029" y="276614"/>
                    </a:moveTo>
                    <a:cubicBezTo>
                      <a:pt x="553690" y="276614"/>
                      <a:pt x="552573" y="276632"/>
                      <a:pt x="551680" y="276670"/>
                    </a:cubicBezTo>
                    <a:cubicBezTo>
                      <a:pt x="550787" y="276707"/>
                      <a:pt x="550006" y="276800"/>
                      <a:pt x="549336" y="276949"/>
                    </a:cubicBezTo>
                    <a:cubicBezTo>
                      <a:pt x="548667" y="277097"/>
                      <a:pt x="548109" y="277246"/>
                      <a:pt x="547662" y="277395"/>
                    </a:cubicBezTo>
                    <a:cubicBezTo>
                      <a:pt x="547216" y="277544"/>
                      <a:pt x="546844" y="277730"/>
                      <a:pt x="546546" y="277953"/>
                    </a:cubicBezTo>
                    <a:lnTo>
                      <a:pt x="513283" y="299273"/>
                    </a:lnTo>
                    <a:cubicBezTo>
                      <a:pt x="512613" y="299719"/>
                      <a:pt x="512074" y="300166"/>
                      <a:pt x="511664" y="300612"/>
                    </a:cubicBezTo>
                    <a:cubicBezTo>
                      <a:pt x="511255" y="301059"/>
                      <a:pt x="510939" y="301580"/>
                      <a:pt x="510716" y="302175"/>
                    </a:cubicBezTo>
                    <a:cubicBezTo>
                      <a:pt x="510492" y="302770"/>
                      <a:pt x="510325" y="303514"/>
                      <a:pt x="510213" y="304407"/>
                    </a:cubicBezTo>
                    <a:cubicBezTo>
                      <a:pt x="510102" y="305300"/>
                      <a:pt x="510046" y="306379"/>
                      <a:pt x="510046" y="307644"/>
                    </a:cubicBezTo>
                    <a:cubicBezTo>
                      <a:pt x="510046" y="309356"/>
                      <a:pt x="510139" y="310770"/>
                      <a:pt x="510325" y="311886"/>
                    </a:cubicBezTo>
                    <a:cubicBezTo>
                      <a:pt x="510511" y="313002"/>
                      <a:pt x="510864" y="313802"/>
                      <a:pt x="511385" y="314286"/>
                    </a:cubicBezTo>
                    <a:cubicBezTo>
                      <a:pt x="511906" y="314770"/>
                      <a:pt x="512594" y="314937"/>
                      <a:pt x="513450" y="314788"/>
                    </a:cubicBezTo>
                    <a:cubicBezTo>
                      <a:pt x="514306" y="314639"/>
                      <a:pt x="515441" y="314193"/>
                      <a:pt x="516855" y="313449"/>
                    </a:cubicBezTo>
                    <a:lnTo>
                      <a:pt x="544760" y="296817"/>
                    </a:lnTo>
                    <a:lnTo>
                      <a:pt x="544760" y="406652"/>
                    </a:lnTo>
                    <a:lnTo>
                      <a:pt x="514622" y="406652"/>
                    </a:lnTo>
                    <a:cubicBezTo>
                      <a:pt x="514027" y="406652"/>
                      <a:pt x="513487" y="406820"/>
                      <a:pt x="513004" y="407155"/>
                    </a:cubicBezTo>
                    <a:cubicBezTo>
                      <a:pt x="512520" y="407489"/>
                      <a:pt x="512111" y="407973"/>
                      <a:pt x="511776" y="408606"/>
                    </a:cubicBezTo>
                    <a:cubicBezTo>
                      <a:pt x="511441" y="409238"/>
                      <a:pt x="511162" y="410038"/>
                      <a:pt x="510939" y="411006"/>
                    </a:cubicBezTo>
                    <a:cubicBezTo>
                      <a:pt x="510716" y="411973"/>
                      <a:pt x="510604" y="413126"/>
                      <a:pt x="510604" y="414466"/>
                    </a:cubicBezTo>
                    <a:cubicBezTo>
                      <a:pt x="510604" y="415880"/>
                      <a:pt x="510716" y="417070"/>
                      <a:pt x="510939" y="418038"/>
                    </a:cubicBezTo>
                    <a:cubicBezTo>
                      <a:pt x="511162" y="419005"/>
                      <a:pt x="511478" y="419786"/>
                      <a:pt x="511888" y="420382"/>
                    </a:cubicBezTo>
                    <a:cubicBezTo>
                      <a:pt x="512297" y="420977"/>
                      <a:pt x="512725" y="421405"/>
                      <a:pt x="513171" y="421665"/>
                    </a:cubicBezTo>
                    <a:cubicBezTo>
                      <a:pt x="513618" y="421926"/>
                      <a:pt x="514101" y="422056"/>
                      <a:pt x="514622" y="422056"/>
                    </a:cubicBezTo>
                    <a:lnTo>
                      <a:pt x="590078" y="422056"/>
                    </a:lnTo>
                    <a:cubicBezTo>
                      <a:pt x="590599" y="422056"/>
                      <a:pt x="591101" y="421926"/>
                      <a:pt x="591585" y="421665"/>
                    </a:cubicBezTo>
                    <a:cubicBezTo>
                      <a:pt x="592069" y="421405"/>
                      <a:pt x="592497" y="420977"/>
                      <a:pt x="592869" y="420382"/>
                    </a:cubicBezTo>
                    <a:cubicBezTo>
                      <a:pt x="593241" y="419786"/>
                      <a:pt x="593538" y="419005"/>
                      <a:pt x="593762" y="418038"/>
                    </a:cubicBezTo>
                    <a:cubicBezTo>
                      <a:pt x="593985" y="417070"/>
                      <a:pt x="594097" y="415880"/>
                      <a:pt x="594097" y="414466"/>
                    </a:cubicBezTo>
                    <a:cubicBezTo>
                      <a:pt x="594097" y="413126"/>
                      <a:pt x="594003" y="411973"/>
                      <a:pt x="593817" y="411006"/>
                    </a:cubicBezTo>
                    <a:cubicBezTo>
                      <a:pt x="593631" y="410038"/>
                      <a:pt x="593371" y="409238"/>
                      <a:pt x="593036" y="408606"/>
                    </a:cubicBezTo>
                    <a:cubicBezTo>
                      <a:pt x="592701" y="407973"/>
                      <a:pt x="592273" y="407489"/>
                      <a:pt x="591752" y="407155"/>
                    </a:cubicBezTo>
                    <a:cubicBezTo>
                      <a:pt x="591232" y="406820"/>
                      <a:pt x="590673" y="406652"/>
                      <a:pt x="590078" y="406652"/>
                    </a:cubicBezTo>
                    <a:lnTo>
                      <a:pt x="563959" y="406652"/>
                    </a:lnTo>
                    <a:lnTo>
                      <a:pt x="563959" y="279739"/>
                    </a:lnTo>
                    <a:cubicBezTo>
                      <a:pt x="563959" y="279293"/>
                      <a:pt x="563847" y="278865"/>
                      <a:pt x="563624" y="278456"/>
                    </a:cubicBezTo>
                    <a:cubicBezTo>
                      <a:pt x="563401" y="278046"/>
                      <a:pt x="562954" y="277711"/>
                      <a:pt x="562284" y="277451"/>
                    </a:cubicBezTo>
                    <a:cubicBezTo>
                      <a:pt x="561615" y="277190"/>
                      <a:pt x="560685" y="276986"/>
                      <a:pt x="559494" y="276837"/>
                    </a:cubicBezTo>
                    <a:cubicBezTo>
                      <a:pt x="558303" y="276688"/>
                      <a:pt x="556815" y="276614"/>
                      <a:pt x="555029" y="276614"/>
                    </a:cubicBezTo>
                    <a:close/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484822"/>
                    </a:lnTo>
                    <a:lnTo>
                      <a:pt x="0" y="484822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rgbClr val="92D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214" name="Freihandform: Form 213">
                <a:extLst>
                  <a:ext uri="{FF2B5EF4-FFF2-40B4-BE49-F238E27FC236}">
                    <a16:creationId xmlns:a16="http://schemas.microsoft.com/office/drawing/2014/main" id="{CFBEB054-625E-4C7F-86B0-735EBC132A9B}"/>
                  </a:ext>
                </a:extLst>
              </p:cNvPr>
              <p:cNvSpPr/>
              <p:nvPr/>
            </p:nvSpPr>
            <p:spPr>
              <a:xfrm>
                <a:off x="4516028" y="1261178"/>
                <a:ext cx="979770" cy="476948"/>
              </a:xfrm>
              <a:custGeom>
                <a:avLst/>
                <a:gdLst>
                  <a:gd name="connsiteX0" fmla="*/ 0 w 979770"/>
                  <a:gd name="connsiteY0" fmla="*/ 0 h 476948"/>
                  <a:gd name="connsiteX1" fmla="*/ 979770 w 979770"/>
                  <a:gd name="connsiteY1" fmla="*/ 0 h 476948"/>
                  <a:gd name="connsiteX2" fmla="*/ 979770 w 979770"/>
                  <a:gd name="connsiteY2" fmla="*/ 284667 h 476948"/>
                  <a:gd name="connsiteX3" fmla="*/ 950895 w 979770"/>
                  <a:gd name="connsiteY3" fmla="*/ 265199 h 476948"/>
                  <a:gd name="connsiteX4" fmla="*/ 897564 w 979770"/>
                  <a:gd name="connsiteY4" fmla="*/ 254432 h 476948"/>
                  <a:gd name="connsiteX5" fmla="*/ 760554 w 979770"/>
                  <a:gd name="connsiteY5" fmla="*/ 391440 h 476948"/>
                  <a:gd name="connsiteX6" fmla="*/ 771321 w 979770"/>
                  <a:gd name="connsiteY6" fmla="*/ 444770 h 476948"/>
                  <a:gd name="connsiteX7" fmla="*/ 793017 w 979770"/>
                  <a:gd name="connsiteY7" fmla="*/ 476948 h 476948"/>
                  <a:gd name="connsiteX8" fmla="*/ 196925 w 979770"/>
                  <a:gd name="connsiteY8" fmla="*/ 476948 h 476948"/>
                  <a:gd name="connsiteX9" fmla="*/ 217847 w 979770"/>
                  <a:gd name="connsiteY9" fmla="*/ 445917 h 476948"/>
                  <a:gd name="connsiteX10" fmla="*/ 228614 w 979770"/>
                  <a:gd name="connsiteY10" fmla="*/ 392587 h 476948"/>
                  <a:gd name="connsiteX11" fmla="*/ 91604 w 979770"/>
                  <a:gd name="connsiteY11" fmla="*/ 255579 h 476948"/>
                  <a:gd name="connsiteX12" fmla="*/ 38274 w 979770"/>
                  <a:gd name="connsiteY12" fmla="*/ 266346 h 476948"/>
                  <a:gd name="connsiteX13" fmla="*/ 0 w 979770"/>
                  <a:gd name="connsiteY13" fmla="*/ 292150 h 4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9770" h="476948">
                    <a:moveTo>
                      <a:pt x="0" y="0"/>
                    </a:moveTo>
                    <a:lnTo>
                      <a:pt x="979770" y="0"/>
                    </a:lnTo>
                    <a:lnTo>
                      <a:pt x="979770" y="284667"/>
                    </a:lnTo>
                    <a:lnTo>
                      <a:pt x="950895" y="265199"/>
                    </a:lnTo>
                    <a:cubicBezTo>
                      <a:pt x="934503" y="258266"/>
                      <a:pt x="916481" y="254432"/>
                      <a:pt x="897564" y="254432"/>
                    </a:cubicBezTo>
                    <a:cubicBezTo>
                      <a:pt x="821895" y="254432"/>
                      <a:pt x="760554" y="315773"/>
                      <a:pt x="760554" y="391440"/>
                    </a:cubicBezTo>
                    <a:cubicBezTo>
                      <a:pt x="760554" y="410357"/>
                      <a:pt x="764388" y="428378"/>
                      <a:pt x="771321" y="444770"/>
                    </a:cubicBezTo>
                    <a:lnTo>
                      <a:pt x="793017" y="476948"/>
                    </a:lnTo>
                    <a:lnTo>
                      <a:pt x="196925" y="476948"/>
                    </a:lnTo>
                    <a:lnTo>
                      <a:pt x="217847" y="445917"/>
                    </a:lnTo>
                    <a:cubicBezTo>
                      <a:pt x="224780" y="429525"/>
                      <a:pt x="228614" y="411504"/>
                      <a:pt x="228614" y="392587"/>
                    </a:cubicBezTo>
                    <a:cubicBezTo>
                      <a:pt x="228614" y="316920"/>
                      <a:pt x="167273" y="255579"/>
                      <a:pt x="91604" y="255579"/>
                    </a:cubicBezTo>
                    <a:cubicBezTo>
                      <a:pt x="72687" y="255579"/>
                      <a:pt x="54665" y="259413"/>
                      <a:pt x="38274" y="266346"/>
                    </a:cubicBezTo>
                    <a:lnTo>
                      <a:pt x="0" y="292150"/>
                    </a:lnTo>
                    <a:close/>
                  </a:path>
                </a:pathLst>
              </a:custGeom>
              <a:solidFill>
                <a:srgbClr val="92D050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sp>
            <p:nvSpPr>
              <p:cNvPr id="215" name="Freihandform: Form 214">
                <a:extLst>
                  <a:ext uri="{FF2B5EF4-FFF2-40B4-BE49-F238E27FC236}">
                    <a16:creationId xmlns:a16="http://schemas.microsoft.com/office/drawing/2014/main" id="{28F121CA-FC5E-473E-8F0E-5B209A870E39}"/>
                  </a:ext>
                </a:extLst>
              </p:cNvPr>
              <p:cNvSpPr/>
              <p:nvPr/>
            </p:nvSpPr>
            <p:spPr>
              <a:xfrm>
                <a:off x="4516028" y="755182"/>
                <a:ext cx="981360" cy="982531"/>
              </a:xfrm>
              <a:custGeom>
                <a:avLst/>
                <a:gdLst>
                  <a:gd name="connsiteX0" fmla="*/ 209427 w 981360"/>
                  <a:gd name="connsiteY0" fmla="*/ 0 h 982531"/>
                  <a:gd name="connsiteX1" fmla="*/ 799465 w 981360"/>
                  <a:gd name="connsiteY1" fmla="*/ 0 h 982531"/>
                  <a:gd name="connsiteX2" fmla="*/ 789704 w 981360"/>
                  <a:gd name="connsiteY2" fmla="*/ 14477 h 982531"/>
                  <a:gd name="connsiteX3" fmla="*/ 778937 w 981360"/>
                  <a:gd name="connsiteY3" fmla="*/ 67806 h 982531"/>
                  <a:gd name="connsiteX4" fmla="*/ 915947 w 981360"/>
                  <a:gd name="connsiteY4" fmla="*/ 204814 h 982531"/>
                  <a:gd name="connsiteX5" fmla="*/ 969278 w 981360"/>
                  <a:gd name="connsiteY5" fmla="*/ 194047 h 982531"/>
                  <a:gd name="connsiteX6" fmla="*/ 979770 w 981360"/>
                  <a:gd name="connsiteY6" fmla="*/ 186973 h 982531"/>
                  <a:gd name="connsiteX7" fmla="*/ 979770 w 981360"/>
                  <a:gd name="connsiteY7" fmla="*/ 220990 h 982531"/>
                  <a:gd name="connsiteX8" fmla="*/ 981360 w 981360"/>
                  <a:gd name="connsiteY8" fmla="*/ 220990 h 982531"/>
                  <a:gd name="connsiteX9" fmla="*/ 981360 w 981360"/>
                  <a:gd name="connsiteY9" fmla="*/ 678235 h 982531"/>
                  <a:gd name="connsiteX10" fmla="*/ 980037 w 981360"/>
                  <a:gd name="connsiteY10" fmla="*/ 678235 h 982531"/>
                  <a:gd name="connsiteX11" fmla="*/ 980037 w 981360"/>
                  <a:gd name="connsiteY11" fmla="*/ 790250 h 982531"/>
                  <a:gd name="connsiteX12" fmla="*/ 951162 w 981360"/>
                  <a:gd name="connsiteY12" fmla="*/ 770782 h 982531"/>
                  <a:gd name="connsiteX13" fmla="*/ 897831 w 981360"/>
                  <a:gd name="connsiteY13" fmla="*/ 760015 h 982531"/>
                  <a:gd name="connsiteX14" fmla="*/ 760821 w 981360"/>
                  <a:gd name="connsiteY14" fmla="*/ 897023 h 982531"/>
                  <a:gd name="connsiteX15" fmla="*/ 771588 w 981360"/>
                  <a:gd name="connsiteY15" fmla="*/ 950353 h 982531"/>
                  <a:gd name="connsiteX16" fmla="*/ 793284 w 981360"/>
                  <a:gd name="connsiteY16" fmla="*/ 982531 h 982531"/>
                  <a:gd name="connsiteX17" fmla="*/ 197192 w 981360"/>
                  <a:gd name="connsiteY17" fmla="*/ 982531 h 982531"/>
                  <a:gd name="connsiteX18" fmla="*/ 218114 w 981360"/>
                  <a:gd name="connsiteY18" fmla="*/ 951500 h 982531"/>
                  <a:gd name="connsiteX19" fmla="*/ 228881 w 981360"/>
                  <a:gd name="connsiteY19" fmla="*/ 898170 h 982531"/>
                  <a:gd name="connsiteX20" fmla="*/ 91871 w 981360"/>
                  <a:gd name="connsiteY20" fmla="*/ 761162 h 982531"/>
                  <a:gd name="connsiteX21" fmla="*/ 38541 w 981360"/>
                  <a:gd name="connsiteY21" fmla="*/ 771929 h 982531"/>
                  <a:gd name="connsiteX22" fmla="*/ 267 w 981360"/>
                  <a:gd name="connsiteY22" fmla="*/ 797733 h 982531"/>
                  <a:gd name="connsiteX23" fmla="*/ 267 w 981360"/>
                  <a:gd name="connsiteY23" fmla="*/ 678235 h 982531"/>
                  <a:gd name="connsiteX24" fmla="*/ 0 w 981360"/>
                  <a:gd name="connsiteY24" fmla="*/ 678235 h 982531"/>
                  <a:gd name="connsiteX25" fmla="*/ 0 w 981360"/>
                  <a:gd name="connsiteY25" fmla="*/ 484822 h 982531"/>
                  <a:gd name="connsiteX26" fmla="*/ 0 w 981360"/>
                  <a:gd name="connsiteY26" fmla="*/ 220990 h 982531"/>
                  <a:gd name="connsiteX27" fmla="*/ 0 w 981360"/>
                  <a:gd name="connsiteY27" fmla="*/ 166041 h 982531"/>
                  <a:gd name="connsiteX28" fmla="*/ 38009 w 981360"/>
                  <a:gd name="connsiteY28" fmla="*/ 191666 h 982531"/>
                  <a:gd name="connsiteX29" fmla="*/ 91339 w 981360"/>
                  <a:gd name="connsiteY29" fmla="*/ 202433 h 982531"/>
                  <a:gd name="connsiteX30" fmla="*/ 228349 w 981360"/>
                  <a:gd name="connsiteY30" fmla="*/ 65425 h 982531"/>
                  <a:gd name="connsiteX31" fmla="*/ 217582 w 981360"/>
                  <a:gd name="connsiteY31" fmla="*/ 12096 h 982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81360" h="982531"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220990"/>
                    </a:lnTo>
                    <a:lnTo>
                      <a:pt x="981360" y="220990"/>
                    </a:lnTo>
                    <a:lnTo>
                      <a:pt x="981360" y="678235"/>
                    </a:lnTo>
                    <a:lnTo>
                      <a:pt x="980037" y="678235"/>
                    </a:lnTo>
                    <a:lnTo>
                      <a:pt x="980037" y="790250"/>
                    </a:lnTo>
                    <a:lnTo>
                      <a:pt x="951162" y="770782"/>
                    </a:lnTo>
                    <a:cubicBezTo>
                      <a:pt x="934770" y="763849"/>
                      <a:pt x="916748" y="760015"/>
                      <a:pt x="897831" y="760015"/>
                    </a:cubicBezTo>
                    <a:cubicBezTo>
                      <a:pt x="822162" y="760015"/>
                      <a:pt x="760821" y="821356"/>
                      <a:pt x="760821" y="897023"/>
                    </a:cubicBezTo>
                    <a:cubicBezTo>
                      <a:pt x="760821" y="915940"/>
                      <a:pt x="764655" y="933961"/>
                      <a:pt x="771588" y="950353"/>
                    </a:cubicBezTo>
                    <a:lnTo>
                      <a:pt x="793284" y="982531"/>
                    </a:lnTo>
                    <a:lnTo>
                      <a:pt x="197192" y="982531"/>
                    </a:lnTo>
                    <a:lnTo>
                      <a:pt x="218114" y="951500"/>
                    </a:lnTo>
                    <a:cubicBezTo>
                      <a:pt x="225047" y="935108"/>
                      <a:pt x="228881" y="917087"/>
                      <a:pt x="228881" y="898170"/>
                    </a:cubicBezTo>
                    <a:cubicBezTo>
                      <a:pt x="228881" y="822503"/>
                      <a:pt x="167540" y="761162"/>
                      <a:pt x="91871" y="761162"/>
                    </a:cubicBezTo>
                    <a:cubicBezTo>
                      <a:pt x="72954" y="761162"/>
                      <a:pt x="54932" y="764996"/>
                      <a:pt x="38541" y="771929"/>
                    </a:cubicBezTo>
                    <a:lnTo>
                      <a:pt x="267" y="797733"/>
                    </a:lnTo>
                    <a:lnTo>
                      <a:pt x="267" y="678235"/>
                    </a:lnTo>
                    <a:lnTo>
                      <a:pt x="0" y="678235"/>
                    </a:lnTo>
                    <a:lnTo>
                      <a:pt x="0" y="484822"/>
                    </a:lnTo>
                    <a:lnTo>
                      <a:pt x="0" y="220990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chemeClr val="accent4">
                  <a:alpha val="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02" name="Gruppieren 201">
              <a:extLst>
                <a:ext uri="{FF2B5EF4-FFF2-40B4-BE49-F238E27FC236}">
                  <a16:creationId xmlns:a16="http://schemas.microsoft.com/office/drawing/2014/main" id="{4816F4E0-F012-4E4D-8F31-CCD927B77C0C}"/>
                </a:ext>
              </a:extLst>
            </p:cNvPr>
            <p:cNvGrpSpPr/>
            <p:nvPr/>
          </p:nvGrpSpPr>
          <p:grpSpPr>
            <a:xfrm>
              <a:off x="5346379" y="709462"/>
              <a:ext cx="229042" cy="229040"/>
              <a:chOff x="5318782" y="709462"/>
              <a:chExt cx="229042" cy="229040"/>
            </a:xfrm>
          </p:grpSpPr>
          <p:sp>
            <p:nvSpPr>
              <p:cNvPr id="211" name="Flussdiagramm: Verbinder 210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F65DFB11-34D3-4A2F-82F2-2CA55177CD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12" name="Grafik 211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DC9D0C32-BAD2-4BDB-8B3E-4513F92BB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grpSp>
          <p:nvGrpSpPr>
            <p:cNvPr id="203" name="Gruppieren 202">
              <a:extLst>
                <a:ext uri="{FF2B5EF4-FFF2-40B4-BE49-F238E27FC236}">
                  <a16:creationId xmlns:a16="http://schemas.microsoft.com/office/drawing/2014/main" id="{04AE68B7-2F9B-448F-AC56-CC075EA1EB5B}"/>
                </a:ext>
              </a:extLst>
            </p:cNvPr>
            <p:cNvGrpSpPr/>
            <p:nvPr/>
          </p:nvGrpSpPr>
          <p:grpSpPr>
            <a:xfrm>
              <a:off x="5324793" y="1536935"/>
              <a:ext cx="233114" cy="233110"/>
              <a:chOff x="5324793" y="1536935"/>
              <a:chExt cx="233114" cy="233110"/>
            </a:xfrm>
          </p:grpSpPr>
          <p:sp>
            <p:nvSpPr>
              <p:cNvPr id="207" name="Flussdiagramm: Verbinder 206">
                <a:extLst>
                  <a:ext uri="{FF2B5EF4-FFF2-40B4-BE49-F238E27FC236}">
                    <a16:creationId xmlns:a16="http://schemas.microsoft.com/office/drawing/2014/main" id="{7AA094C3-5390-4A16-9C65-4CB830BAF1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08" name="Grafik 10">
                <a:extLst>
                  <a:ext uri="{FF2B5EF4-FFF2-40B4-BE49-F238E27FC236}">
                    <a16:creationId xmlns:a16="http://schemas.microsoft.com/office/drawing/2014/main" id="{1607D6CA-8E95-4694-AF17-2492C967FFA6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209" name="Freihandform: Form 208">
                  <a:extLst>
                    <a:ext uri="{FF2B5EF4-FFF2-40B4-BE49-F238E27FC236}">
                      <a16:creationId xmlns:a16="http://schemas.microsoft.com/office/drawing/2014/main" id="{8AC57F8E-0162-4009-8FA3-394B158102D4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0" name="Freihandform: Form 209">
                  <a:extLst>
                    <a:ext uri="{FF2B5EF4-FFF2-40B4-BE49-F238E27FC236}">
                      <a16:creationId xmlns:a16="http://schemas.microsoft.com/office/drawing/2014/main" id="{6F314A0A-B77D-4AC1-A860-3BE632464C73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204" name="Gruppieren 203">
              <a:extLst>
                <a:ext uri="{FF2B5EF4-FFF2-40B4-BE49-F238E27FC236}">
                  <a16:creationId xmlns:a16="http://schemas.microsoft.com/office/drawing/2014/main" id="{3CC2CA80-C435-4CAA-B5C4-8B76F40707EC}"/>
                </a:ext>
              </a:extLst>
            </p:cNvPr>
            <p:cNvGrpSpPr/>
            <p:nvPr/>
          </p:nvGrpSpPr>
          <p:grpSpPr>
            <a:xfrm>
              <a:off x="4518845" y="1536928"/>
              <a:ext cx="233678" cy="233674"/>
              <a:chOff x="4518845" y="1536928"/>
              <a:chExt cx="233678" cy="233674"/>
            </a:xfrm>
          </p:grpSpPr>
          <p:sp>
            <p:nvSpPr>
              <p:cNvPr id="205" name="Flussdiagramm: Verbinder 204">
                <a:extLst>
                  <a:ext uri="{FF2B5EF4-FFF2-40B4-BE49-F238E27FC236}">
                    <a16:creationId xmlns:a16="http://schemas.microsoft.com/office/drawing/2014/main" id="{0D2C3C0E-204A-492A-94F1-CE04C57216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06" name="Grafik 205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4EFB6839-65CD-4E6A-AC35-996110A442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</p:grp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70CC6C91-EBBE-48F5-B249-FDC538F11601}"/>
              </a:ext>
            </a:extLst>
          </p:cNvPr>
          <p:cNvGrpSpPr/>
          <p:nvPr/>
        </p:nvGrpSpPr>
        <p:grpSpPr>
          <a:xfrm>
            <a:off x="-467475" y="-860697"/>
            <a:ext cx="14298023" cy="1262001"/>
            <a:chOff x="-467475" y="-860697"/>
            <a:chExt cx="14298023" cy="1262001"/>
          </a:xfrm>
        </p:grpSpPr>
        <p:sp>
          <p:nvSpPr>
            <p:cNvPr id="222" name="Freihandform 145">
              <a:extLst>
                <a:ext uri="{FF2B5EF4-FFF2-40B4-BE49-F238E27FC236}">
                  <a16:creationId xmlns:a16="http://schemas.microsoft.com/office/drawing/2014/main" id="{8AE03264-4FF1-4C0B-B48B-23AE59BA0672}"/>
                </a:ext>
              </a:extLst>
            </p:cNvPr>
            <p:cNvSpPr/>
            <p:nvPr/>
          </p:nvSpPr>
          <p:spPr>
            <a:xfrm>
              <a:off x="-467475" y="-860697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23" name="Grafik 222">
              <a:extLst>
                <a:ext uri="{FF2B5EF4-FFF2-40B4-BE49-F238E27FC236}">
                  <a16:creationId xmlns:a16="http://schemas.microsoft.com/office/drawing/2014/main" id="{C3829C43-0194-445C-BEB4-D1AA770E1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1750662" y="73478"/>
              <a:ext cx="271860" cy="271860"/>
            </a:xfrm>
            <a:prstGeom prst="rect">
              <a:avLst/>
            </a:prstGeom>
          </p:spPr>
        </p:pic>
      </p:grpSp>
      <p:grpSp>
        <p:nvGrpSpPr>
          <p:cNvPr id="480" name="Gruppieren 479">
            <a:extLst>
              <a:ext uri="{FF2B5EF4-FFF2-40B4-BE49-F238E27FC236}">
                <a16:creationId xmlns:a16="http://schemas.microsoft.com/office/drawing/2014/main" id="{F3AF27D6-01FC-4BDF-B2CE-5AF6F3C3D62A}"/>
              </a:ext>
            </a:extLst>
          </p:cNvPr>
          <p:cNvGrpSpPr/>
          <p:nvPr/>
        </p:nvGrpSpPr>
        <p:grpSpPr>
          <a:xfrm>
            <a:off x="9663546" y="2700716"/>
            <a:ext cx="2412274" cy="4187474"/>
            <a:chOff x="9663546" y="2700716"/>
            <a:chExt cx="2412274" cy="4187474"/>
          </a:xfrm>
        </p:grpSpPr>
        <p:sp>
          <p:nvSpPr>
            <p:cNvPr id="481" name="Rechteck: abgerundete Ecken 480">
              <a:extLst>
                <a:ext uri="{FF2B5EF4-FFF2-40B4-BE49-F238E27FC236}">
                  <a16:creationId xmlns:a16="http://schemas.microsoft.com/office/drawing/2014/main" id="{877B8994-BCDD-4B1B-988F-7D56C500EE64}"/>
                </a:ext>
              </a:extLst>
            </p:cNvPr>
            <p:cNvSpPr/>
            <p:nvPr/>
          </p:nvSpPr>
          <p:spPr>
            <a:xfrm>
              <a:off x="9663546" y="2700716"/>
              <a:ext cx="2412274" cy="3985640"/>
            </a:xfrm>
            <a:prstGeom prst="roundRect">
              <a:avLst>
                <a:gd name="adj" fmla="val 5476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82" name="Grafik 481">
              <a:extLst>
                <a:ext uri="{FF2B5EF4-FFF2-40B4-BE49-F238E27FC236}">
                  <a16:creationId xmlns:a16="http://schemas.microsoft.com/office/drawing/2014/main" id="{73410118-9BF1-4874-AB20-5D6D6EE96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9104" y="2756108"/>
              <a:ext cx="258194" cy="258194"/>
            </a:xfrm>
            <a:prstGeom prst="rect">
              <a:avLst/>
            </a:prstGeom>
          </p:spPr>
        </p:pic>
        <p:pic>
          <p:nvPicPr>
            <p:cNvPr id="483" name="Grafik 482" descr="Häkchen">
              <a:extLst>
                <a:ext uri="{FF2B5EF4-FFF2-40B4-BE49-F238E27FC236}">
                  <a16:creationId xmlns:a16="http://schemas.microsoft.com/office/drawing/2014/main" id="{B50819B3-39ED-4B7E-A425-64A8CEFA3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884300" y="3240800"/>
              <a:ext cx="434542" cy="434542"/>
            </a:xfrm>
            <a:prstGeom prst="rect">
              <a:avLst/>
            </a:prstGeom>
          </p:spPr>
        </p:pic>
        <p:pic>
          <p:nvPicPr>
            <p:cNvPr id="484" name="Grafik 483" descr="Schließen">
              <a:extLst>
                <a:ext uri="{FF2B5EF4-FFF2-40B4-BE49-F238E27FC236}">
                  <a16:creationId xmlns:a16="http://schemas.microsoft.com/office/drawing/2014/main" id="{7C2EE1B4-BE7D-4110-BDE0-8C16CA7DE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894627" y="4463639"/>
              <a:ext cx="434543" cy="434543"/>
            </a:xfrm>
            <a:prstGeom prst="rect">
              <a:avLst/>
            </a:prstGeom>
          </p:spPr>
        </p:pic>
        <p:pic>
          <p:nvPicPr>
            <p:cNvPr id="485" name="Grafik 484" descr="Schließen">
              <a:extLst>
                <a:ext uri="{FF2B5EF4-FFF2-40B4-BE49-F238E27FC236}">
                  <a16:creationId xmlns:a16="http://schemas.microsoft.com/office/drawing/2014/main" id="{F75C150C-3307-4260-B6D9-D99ECD01E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0186280" y="5371400"/>
              <a:ext cx="224443" cy="224443"/>
            </a:xfrm>
            <a:prstGeom prst="rect">
              <a:avLst/>
            </a:prstGeom>
          </p:spPr>
        </p:pic>
        <p:sp>
          <p:nvSpPr>
            <p:cNvPr id="486" name="Rechteck: abgerundete Ecken 485">
              <a:extLst>
                <a:ext uri="{FF2B5EF4-FFF2-40B4-BE49-F238E27FC236}">
                  <a16:creationId xmlns:a16="http://schemas.microsoft.com/office/drawing/2014/main" id="{91C0B744-451D-4321-B92F-D6648EF35DFE}"/>
                </a:ext>
              </a:extLst>
            </p:cNvPr>
            <p:cNvSpPr/>
            <p:nvPr/>
          </p:nvSpPr>
          <p:spPr>
            <a:xfrm>
              <a:off x="9775124" y="4114701"/>
              <a:ext cx="2190750" cy="1128713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7" name="Rechteck: abgerundete Ecken 486">
              <a:extLst>
                <a:ext uri="{FF2B5EF4-FFF2-40B4-BE49-F238E27FC236}">
                  <a16:creationId xmlns:a16="http://schemas.microsoft.com/office/drawing/2014/main" id="{AE677898-15B8-4277-9A4F-FE9E7664DF1A}"/>
                </a:ext>
              </a:extLst>
            </p:cNvPr>
            <p:cNvSpPr/>
            <p:nvPr/>
          </p:nvSpPr>
          <p:spPr>
            <a:xfrm>
              <a:off x="9779884" y="5360052"/>
              <a:ext cx="1028700" cy="1209677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488" name="Gruppieren 487">
              <a:extLst>
                <a:ext uri="{FF2B5EF4-FFF2-40B4-BE49-F238E27FC236}">
                  <a16:creationId xmlns:a16="http://schemas.microsoft.com/office/drawing/2014/main" id="{BEDABBF0-F298-4D2C-98B3-05C23DCA6A95}"/>
                </a:ext>
              </a:extLst>
            </p:cNvPr>
            <p:cNvGrpSpPr/>
            <p:nvPr/>
          </p:nvGrpSpPr>
          <p:grpSpPr>
            <a:xfrm>
              <a:off x="10600591" y="4991633"/>
              <a:ext cx="373387" cy="185700"/>
              <a:chOff x="4679615" y="2340032"/>
              <a:chExt cx="563993" cy="280496"/>
            </a:xfrm>
          </p:grpSpPr>
          <p:sp>
            <p:nvSpPr>
              <p:cNvPr id="633" name="Freihandform: Form 632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E34451C0-F877-4803-A604-567EDEFAEB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634" name="Grafik 633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5BE7F03A-9D86-4BEA-B905-5DB709817F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grpSp>
          <p:nvGrpSpPr>
            <p:cNvPr id="489" name="Gruppieren 488">
              <a:extLst>
                <a:ext uri="{FF2B5EF4-FFF2-40B4-BE49-F238E27FC236}">
                  <a16:creationId xmlns:a16="http://schemas.microsoft.com/office/drawing/2014/main" id="{D1833F26-B505-4B8A-9024-D3D3657A1214}"/>
                </a:ext>
              </a:extLst>
            </p:cNvPr>
            <p:cNvGrpSpPr/>
            <p:nvPr/>
          </p:nvGrpSpPr>
          <p:grpSpPr>
            <a:xfrm>
              <a:off x="10447395" y="4315907"/>
              <a:ext cx="151133" cy="151133"/>
              <a:chOff x="3980708" y="305278"/>
              <a:chExt cx="339939" cy="339939"/>
            </a:xfrm>
          </p:grpSpPr>
          <p:sp>
            <p:nvSpPr>
              <p:cNvPr id="631" name="Flussdiagramm: Verbinder 630">
                <a:extLst>
                  <a:ext uri="{FF2B5EF4-FFF2-40B4-BE49-F238E27FC236}">
                    <a16:creationId xmlns:a16="http://schemas.microsoft.com/office/drawing/2014/main" id="{A78C985D-750B-4C5D-9226-2017C96D4C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6588" y="323416"/>
                <a:ext cx="307500" cy="307494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632" name="Grafik 631">
                <a:extLst>
                  <a:ext uri="{FF2B5EF4-FFF2-40B4-BE49-F238E27FC236}">
                    <a16:creationId xmlns:a16="http://schemas.microsoft.com/office/drawing/2014/main" id="{C22A9B63-F7B4-479B-B39E-CD54772B47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3980708" y="305278"/>
                <a:ext cx="339939" cy="339939"/>
              </a:xfrm>
              <a:prstGeom prst="rect">
                <a:avLst/>
              </a:prstGeom>
            </p:spPr>
          </p:pic>
        </p:grpSp>
        <p:grpSp>
          <p:nvGrpSpPr>
            <p:cNvPr id="490" name="Gruppieren 489">
              <a:extLst>
                <a:ext uri="{FF2B5EF4-FFF2-40B4-BE49-F238E27FC236}">
                  <a16:creationId xmlns:a16="http://schemas.microsoft.com/office/drawing/2014/main" id="{0B632E90-59D5-4358-8AAE-E09F4AB5B62A}"/>
                </a:ext>
              </a:extLst>
            </p:cNvPr>
            <p:cNvGrpSpPr/>
            <p:nvPr/>
          </p:nvGrpSpPr>
          <p:grpSpPr>
            <a:xfrm>
              <a:off x="10993262" y="4316427"/>
              <a:ext cx="151635" cy="151634"/>
              <a:chOff x="5318782" y="709462"/>
              <a:chExt cx="229042" cy="229040"/>
            </a:xfrm>
          </p:grpSpPr>
          <p:sp>
            <p:nvSpPr>
              <p:cNvPr id="629" name="Flussdiagramm: Verbinder 628">
                <a:extLst>
                  <a:ext uri="{FF2B5EF4-FFF2-40B4-BE49-F238E27FC236}">
                    <a16:creationId xmlns:a16="http://schemas.microsoft.com/office/drawing/2014/main" id="{046CF6A9-03EC-4CD2-BF4C-B128D65675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630" name="Grafik 629">
                <a:hlinkClick r:id="rId34" action="ppaction://hlinksldjump"/>
                <a:extLst>
                  <a:ext uri="{FF2B5EF4-FFF2-40B4-BE49-F238E27FC236}">
                    <a16:creationId xmlns:a16="http://schemas.microsoft.com/office/drawing/2014/main" id="{B6E01275-2566-4DE6-A1B2-CFF6724C0F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grpSp>
          <p:nvGrpSpPr>
            <p:cNvPr id="491" name="Gruppieren 490">
              <a:extLst>
                <a:ext uri="{FF2B5EF4-FFF2-40B4-BE49-F238E27FC236}">
                  <a16:creationId xmlns:a16="http://schemas.microsoft.com/office/drawing/2014/main" id="{5A4344DA-DE64-498E-83CA-604FEA549208}"/>
                </a:ext>
              </a:extLst>
            </p:cNvPr>
            <p:cNvGrpSpPr/>
            <p:nvPr/>
          </p:nvGrpSpPr>
          <p:grpSpPr>
            <a:xfrm>
              <a:off x="10978971" y="4864248"/>
              <a:ext cx="154331" cy="154328"/>
              <a:chOff x="5324793" y="1536935"/>
              <a:chExt cx="233114" cy="233110"/>
            </a:xfrm>
          </p:grpSpPr>
          <p:sp>
            <p:nvSpPr>
              <p:cNvPr id="625" name="Flussdiagramm: Verbinder 624">
                <a:extLst>
                  <a:ext uri="{FF2B5EF4-FFF2-40B4-BE49-F238E27FC236}">
                    <a16:creationId xmlns:a16="http://schemas.microsoft.com/office/drawing/2014/main" id="{9C9D98FE-A8B6-415B-A073-B58BF4939C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626" name="Grafik 10">
                <a:extLst>
                  <a:ext uri="{FF2B5EF4-FFF2-40B4-BE49-F238E27FC236}">
                    <a16:creationId xmlns:a16="http://schemas.microsoft.com/office/drawing/2014/main" id="{6EE77859-4909-48DF-B079-D4837DC36A85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627" name="Freihandform: Form 626">
                  <a:extLst>
                    <a:ext uri="{FF2B5EF4-FFF2-40B4-BE49-F238E27FC236}">
                      <a16:creationId xmlns:a16="http://schemas.microsoft.com/office/drawing/2014/main" id="{F36627E4-3242-4154-8AED-A2383E27102B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28" name="Freihandform: Form 627">
                  <a:extLst>
                    <a:ext uri="{FF2B5EF4-FFF2-40B4-BE49-F238E27FC236}">
                      <a16:creationId xmlns:a16="http://schemas.microsoft.com/office/drawing/2014/main" id="{597C3255-E220-46AB-9248-9F781737547E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492" name="Gruppieren 491">
              <a:extLst>
                <a:ext uri="{FF2B5EF4-FFF2-40B4-BE49-F238E27FC236}">
                  <a16:creationId xmlns:a16="http://schemas.microsoft.com/office/drawing/2014/main" id="{E9C578F9-A6D9-4121-B389-F7132D63C015}"/>
                </a:ext>
              </a:extLst>
            </p:cNvPr>
            <p:cNvGrpSpPr/>
            <p:nvPr/>
          </p:nvGrpSpPr>
          <p:grpSpPr>
            <a:xfrm>
              <a:off x="10445400" y="4864244"/>
              <a:ext cx="154704" cy="154702"/>
              <a:chOff x="4518845" y="1536928"/>
              <a:chExt cx="233678" cy="233674"/>
            </a:xfrm>
          </p:grpSpPr>
          <p:sp>
            <p:nvSpPr>
              <p:cNvPr id="623" name="Flussdiagramm: Verbinder 622">
                <a:extLst>
                  <a:ext uri="{FF2B5EF4-FFF2-40B4-BE49-F238E27FC236}">
                    <a16:creationId xmlns:a16="http://schemas.microsoft.com/office/drawing/2014/main" id="{675AB2C3-A090-4868-8AB7-EFAC334916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624" name="Grafik 623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6F9909DC-2D2E-40AB-BEA1-5985B50DCF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  <p:sp>
          <p:nvSpPr>
            <p:cNvPr id="493" name="Freihandform: Form 492">
              <a:extLst>
                <a:ext uri="{FF2B5EF4-FFF2-40B4-BE49-F238E27FC236}">
                  <a16:creationId xmlns:a16="http://schemas.microsoft.com/office/drawing/2014/main" id="{322FC0F0-A5EC-45C9-816E-CA7CEF22A6D6}"/>
                </a:ext>
              </a:extLst>
            </p:cNvPr>
            <p:cNvSpPr/>
            <p:nvPr/>
          </p:nvSpPr>
          <p:spPr>
            <a:xfrm>
              <a:off x="10461805" y="4681686"/>
              <a:ext cx="648648" cy="315759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84667 h 476948"/>
                <a:gd name="connsiteX3" fmla="*/ 950895 w 979770"/>
                <a:gd name="connsiteY3" fmla="*/ 265199 h 476948"/>
                <a:gd name="connsiteX4" fmla="*/ 897564 w 979770"/>
                <a:gd name="connsiteY4" fmla="*/ 254432 h 476948"/>
                <a:gd name="connsiteX5" fmla="*/ 760554 w 979770"/>
                <a:gd name="connsiteY5" fmla="*/ 391440 h 476948"/>
                <a:gd name="connsiteX6" fmla="*/ 771321 w 979770"/>
                <a:gd name="connsiteY6" fmla="*/ 444770 h 476948"/>
                <a:gd name="connsiteX7" fmla="*/ 793017 w 979770"/>
                <a:gd name="connsiteY7" fmla="*/ 476948 h 476948"/>
                <a:gd name="connsiteX8" fmla="*/ 196925 w 979770"/>
                <a:gd name="connsiteY8" fmla="*/ 476948 h 476948"/>
                <a:gd name="connsiteX9" fmla="*/ 217847 w 979770"/>
                <a:gd name="connsiteY9" fmla="*/ 445917 h 476948"/>
                <a:gd name="connsiteX10" fmla="*/ 228614 w 979770"/>
                <a:gd name="connsiteY10" fmla="*/ 392587 h 476948"/>
                <a:gd name="connsiteX11" fmla="*/ 91604 w 979770"/>
                <a:gd name="connsiteY11" fmla="*/ 255579 h 476948"/>
                <a:gd name="connsiteX12" fmla="*/ 38274 w 979770"/>
                <a:gd name="connsiteY12" fmla="*/ 266346 h 476948"/>
                <a:gd name="connsiteX13" fmla="*/ 0 w 979770"/>
                <a:gd name="connsiteY13" fmla="*/ 292150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84667"/>
                  </a:lnTo>
                  <a:lnTo>
                    <a:pt x="950895" y="265199"/>
                  </a:lnTo>
                  <a:cubicBezTo>
                    <a:pt x="934503" y="258266"/>
                    <a:pt x="916481" y="254432"/>
                    <a:pt x="897564" y="254432"/>
                  </a:cubicBezTo>
                  <a:cubicBezTo>
                    <a:pt x="821895" y="254432"/>
                    <a:pt x="760554" y="315773"/>
                    <a:pt x="760554" y="391440"/>
                  </a:cubicBezTo>
                  <a:cubicBezTo>
                    <a:pt x="760554" y="410357"/>
                    <a:pt x="764388" y="428378"/>
                    <a:pt x="771321" y="444770"/>
                  </a:cubicBezTo>
                  <a:lnTo>
                    <a:pt x="793017" y="476948"/>
                  </a:lnTo>
                  <a:lnTo>
                    <a:pt x="196925" y="476948"/>
                  </a:lnTo>
                  <a:lnTo>
                    <a:pt x="217847" y="445917"/>
                  </a:lnTo>
                  <a:cubicBezTo>
                    <a:pt x="224780" y="429525"/>
                    <a:pt x="228614" y="411504"/>
                    <a:pt x="228614" y="392587"/>
                  </a:cubicBezTo>
                  <a:cubicBezTo>
                    <a:pt x="228614" y="316920"/>
                    <a:pt x="167273" y="255579"/>
                    <a:pt x="91604" y="255579"/>
                  </a:cubicBezTo>
                  <a:cubicBezTo>
                    <a:pt x="72687" y="255579"/>
                    <a:pt x="54665" y="259413"/>
                    <a:pt x="38274" y="266346"/>
                  </a:cubicBezTo>
                  <a:lnTo>
                    <a:pt x="0" y="292150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grpSp>
          <p:nvGrpSpPr>
            <p:cNvPr id="494" name="Gruppieren 493">
              <a:extLst>
                <a:ext uri="{FF2B5EF4-FFF2-40B4-BE49-F238E27FC236}">
                  <a16:creationId xmlns:a16="http://schemas.microsoft.com/office/drawing/2014/main" id="{0A4AFB8E-8E5A-4072-9FD9-0596D5232300}"/>
                </a:ext>
              </a:extLst>
            </p:cNvPr>
            <p:cNvGrpSpPr/>
            <p:nvPr/>
          </p:nvGrpSpPr>
          <p:grpSpPr>
            <a:xfrm>
              <a:off x="10461949" y="4347354"/>
              <a:ext cx="648648" cy="350629"/>
              <a:chOff x="2453611" y="380570"/>
              <a:chExt cx="979770" cy="529618"/>
            </a:xfrm>
          </p:grpSpPr>
          <p:sp>
            <p:nvSpPr>
              <p:cNvPr id="621" name="Freihandform: Form 620">
                <a:extLst>
                  <a:ext uri="{FF2B5EF4-FFF2-40B4-BE49-F238E27FC236}">
                    <a16:creationId xmlns:a16="http://schemas.microsoft.com/office/drawing/2014/main" id="{D392A1DE-93F1-4DA6-A1BA-39C98DADEED1}"/>
                  </a:ext>
                </a:extLst>
              </p:cNvPr>
              <p:cNvSpPr/>
              <p:nvPr/>
            </p:nvSpPr>
            <p:spPr>
              <a:xfrm>
                <a:off x="2453611" y="380570"/>
                <a:ext cx="979770" cy="484822"/>
              </a:xfrm>
              <a:custGeom>
                <a:avLst/>
                <a:gdLst/>
                <a:ahLst/>
                <a:cxnLst/>
                <a:rect l="l" t="t" r="r" b="b"/>
                <a:pathLst>
                  <a:path w="979770" h="484822">
                    <a:moveTo>
                      <a:pt x="495115" y="271900"/>
                    </a:moveTo>
                    <a:cubicBezTo>
                      <a:pt x="493776" y="271900"/>
                      <a:pt x="492659" y="271918"/>
                      <a:pt x="491766" y="271956"/>
                    </a:cubicBezTo>
                    <a:cubicBezTo>
                      <a:pt x="490873" y="271993"/>
                      <a:pt x="490092" y="272086"/>
                      <a:pt x="489422" y="272235"/>
                    </a:cubicBezTo>
                    <a:cubicBezTo>
                      <a:pt x="488753" y="272383"/>
                      <a:pt x="488194" y="272532"/>
                      <a:pt x="487748" y="272681"/>
                    </a:cubicBezTo>
                    <a:cubicBezTo>
                      <a:pt x="487302" y="272830"/>
                      <a:pt x="486929" y="273016"/>
                      <a:pt x="486632" y="273239"/>
                    </a:cubicBezTo>
                    <a:lnTo>
                      <a:pt x="453369" y="294559"/>
                    </a:lnTo>
                    <a:cubicBezTo>
                      <a:pt x="452699" y="295005"/>
                      <a:pt x="452159" y="295452"/>
                      <a:pt x="451750" y="295898"/>
                    </a:cubicBezTo>
                    <a:cubicBezTo>
                      <a:pt x="451341" y="296345"/>
                      <a:pt x="451025" y="296866"/>
                      <a:pt x="450801" y="297461"/>
                    </a:cubicBezTo>
                    <a:cubicBezTo>
                      <a:pt x="450578" y="298056"/>
                      <a:pt x="450411" y="298800"/>
                      <a:pt x="450299" y="299693"/>
                    </a:cubicBezTo>
                    <a:cubicBezTo>
                      <a:pt x="450188" y="300586"/>
                      <a:pt x="450132" y="301665"/>
                      <a:pt x="450132" y="302930"/>
                    </a:cubicBezTo>
                    <a:cubicBezTo>
                      <a:pt x="450132" y="304642"/>
                      <a:pt x="450225" y="306056"/>
                      <a:pt x="450411" y="307172"/>
                    </a:cubicBezTo>
                    <a:cubicBezTo>
                      <a:pt x="450597" y="308288"/>
                      <a:pt x="450950" y="309088"/>
                      <a:pt x="451471" y="309572"/>
                    </a:cubicBezTo>
                    <a:cubicBezTo>
                      <a:pt x="451992" y="310056"/>
                      <a:pt x="452680" y="310223"/>
                      <a:pt x="453536" y="310074"/>
                    </a:cubicBezTo>
                    <a:cubicBezTo>
                      <a:pt x="454392" y="309925"/>
                      <a:pt x="455527" y="309479"/>
                      <a:pt x="456941" y="308735"/>
                    </a:cubicBezTo>
                    <a:lnTo>
                      <a:pt x="484846" y="292103"/>
                    </a:lnTo>
                    <a:lnTo>
                      <a:pt x="484846" y="401938"/>
                    </a:lnTo>
                    <a:lnTo>
                      <a:pt x="454708" y="401938"/>
                    </a:lnTo>
                    <a:cubicBezTo>
                      <a:pt x="454113" y="401938"/>
                      <a:pt x="453573" y="402106"/>
                      <a:pt x="453090" y="402441"/>
                    </a:cubicBezTo>
                    <a:cubicBezTo>
                      <a:pt x="452606" y="402775"/>
                      <a:pt x="452197" y="403259"/>
                      <a:pt x="451862" y="403892"/>
                    </a:cubicBezTo>
                    <a:cubicBezTo>
                      <a:pt x="451527" y="404524"/>
                      <a:pt x="451248" y="405324"/>
                      <a:pt x="451025" y="406292"/>
                    </a:cubicBezTo>
                    <a:cubicBezTo>
                      <a:pt x="450801" y="407259"/>
                      <a:pt x="450690" y="408412"/>
                      <a:pt x="450690" y="409752"/>
                    </a:cubicBezTo>
                    <a:cubicBezTo>
                      <a:pt x="450690" y="411166"/>
                      <a:pt x="450801" y="412356"/>
                      <a:pt x="451025" y="413324"/>
                    </a:cubicBezTo>
                    <a:cubicBezTo>
                      <a:pt x="451248" y="414291"/>
                      <a:pt x="451564" y="415072"/>
                      <a:pt x="451973" y="415668"/>
                    </a:cubicBezTo>
                    <a:cubicBezTo>
                      <a:pt x="452383" y="416263"/>
                      <a:pt x="452811" y="416691"/>
                      <a:pt x="453257" y="416951"/>
                    </a:cubicBezTo>
                    <a:cubicBezTo>
                      <a:pt x="453704" y="417212"/>
                      <a:pt x="454187" y="417342"/>
                      <a:pt x="454708" y="417342"/>
                    </a:cubicBezTo>
                    <a:lnTo>
                      <a:pt x="530164" y="417342"/>
                    </a:lnTo>
                    <a:cubicBezTo>
                      <a:pt x="530685" y="417342"/>
                      <a:pt x="531187" y="417212"/>
                      <a:pt x="531671" y="416951"/>
                    </a:cubicBezTo>
                    <a:cubicBezTo>
                      <a:pt x="532155" y="416691"/>
                      <a:pt x="532582" y="416263"/>
                      <a:pt x="532955" y="415668"/>
                    </a:cubicBezTo>
                    <a:cubicBezTo>
                      <a:pt x="533327" y="415072"/>
                      <a:pt x="533624" y="414291"/>
                      <a:pt x="533848" y="413324"/>
                    </a:cubicBezTo>
                    <a:cubicBezTo>
                      <a:pt x="534071" y="412356"/>
                      <a:pt x="534182" y="411166"/>
                      <a:pt x="534182" y="409752"/>
                    </a:cubicBezTo>
                    <a:cubicBezTo>
                      <a:pt x="534182" y="408412"/>
                      <a:pt x="534089" y="407259"/>
                      <a:pt x="533903" y="406292"/>
                    </a:cubicBezTo>
                    <a:cubicBezTo>
                      <a:pt x="533717" y="405324"/>
                      <a:pt x="533457" y="404524"/>
                      <a:pt x="533122" y="403892"/>
                    </a:cubicBezTo>
                    <a:cubicBezTo>
                      <a:pt x="532787" y="403259"/>
                      <a:pt x="532359" y="402775"/>
                      <a:pt x="531838" y="402441"/>
                    </a:cubicBezTo>
                    <a:cubicBezTo>
                      <a:pt x="531317" y="402106"/>
                      <a:pt x="530759" y="401938"/>
                      <a:pt x="530164" y="401938"/>
                    </a:cubicBezTo>
                    <a:lnTo>
                      <a:pt x="504045" y="401938"/>
                    </a:lnTo>
                    <a:lnTo>
                      <a:pt x="504045" y="275025"/>
                    </a:lnTo>
                    <a:cubicBezTo>
                      <a:pt x="504045" y="274579"/>
                      <a:pt x="503933" y="274151"/>
                      <a:pt x="503710" y="273742"/>
                    </a:cubicBezTo>
                    <a:cubicBezTo>
                      <a:pt x="503487" y="273332"/>
                      <a:pt x="503040" y="272997"/>
                      <a:pt x="502370" y="272737"/>
                    </a:cubicBezTo>
                    <a:cubicBezTo>
                      <a:pt x="501701" y="272476"/>
                      <a:pt x="500770" y="272272"/>
                      <a:pt x="499580" y="272123"/>
                    </a:cubicBezTo>
                    <a:cubicBezTo>
                      <a:pt x="498389" y="271974"/>
                      <a:pt x="496901" y="271900"/>
                      <a:pt x="495115" y="271900"/>
                    </a:cubicBezTo>
                    <a:close/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484822"/>
                    </a:lnTo>
                    <a:lnTo>
                      <a:pt x="0" y="484822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rgbClr val="92D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622" name="Textfeld 621" hidden="1">
                <a:extLst>
                  <a:ext uri="{FF2B5EF4-FFF2-40B4-BE49-F238E27FC236}">
                    <a16:creationId xmlns:a16="http://schemas.microsoft.com/office/drawing/2014/main" id="{B8CBF35E-7D0B-43F2-B2A2-4FBFAB969E61}"/>
                  </a:ext>
                </a:extLst>
              </p:cNvPr>
              <p:cNvSpPr txBox="1"/>
              <p:nvPr/>
            </p:nvSpPr>
            <p:spPr>
              <a:xfrm>
                <a:off x="2791605" y="540856"/>
                <a:ext cx="30168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</p:grpSp>
        <p:grpSp>
          <p:nvGrpSpPr>
            <p:cNvPr id="495" name="Gruppieren 494">
              <a:extLst>
                <a:ext uri="{FF2B5EF4-FFF2-40B4-BE49-F238E27FC236}">
                  <a16:creationId xmlns:a16="http://schemas.microsoft.com/office/drawing/2014/main" id="{33439C4B-2BAE-400B-8EFB-5414A4C13D35}"/>
                </a:ext>
              </a:extLst>
            </p:cNvPr>
            <p:cNvGrpSpPr/>
            <p:nvPr/>
          </p:nvGrpSpPr>
          <p:grpSpPr>
            <a:xfrm>
              <a:off x="10598778" y="3766296"/>
              <a:ext cx="370440" cy="184234"/>
              <a:chOff x="4679615" y="2340032"/>
              <a:chExt cx="563993" cy="280496"/>
            </a:xfrm>
          </p:grpSpPr>
          <p:sp>
            <p:nvSpPr>
              <p:cNvPr id="619" name="Freihandform: Form 618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C87183ED-7023-4813-9671-04AAEB2E47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620" name="Grafik 619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0B463BA8-7E77-4650-AF3A-3121AD182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grpSp>
          <p:nvGrpSpPr>
            <p:cNvPr id="496" name="Gruppieren 495">
              <a:extLst>
                <a:ext uri="{FF2B5EF4-FFF2-40B4-BE49-F238E27FC236}">
                  <a16:creationId xmlns:a16="http://schemas.microsoft.com/office/drawing/2014/main" id="{3FF44ED9-AF3E-4437-8E79-CB13B6E4B94B}"/>
                </a:ext>
              </a:extLst>
            </p:cNvPr>
            <p:cNvGrpSpPr/>
            <p:nvPr/>
          </p:nvGrpSpPr>
          <p:grpSpPr>
            <a:xfrm>
              <a:off x="10446791" y="3095902"/>
              <a:ext cx="149941" cy="149941"/>
              <a:chOff x="3980708" y="305278"/>
              <a:chExt cx="339939" cy="339939"/>
            </a:xfrm>
          </p:grpSpPr>
          <p:sp>
            <p:nvSpPr>
              <p:cNvPr id="617" name="Flussdiagramm: Verbinder 616">
                <a:extLst>
                  <a:ext uri="{FF2B5EF4-FFF2-40B4-BE49-F238E27FC236}">
                    <a16:creationId xmlns:a16="http://schemas.microsoft.com/office/drawing/2014/main" id="{0BEFBE58-B840-4B68-91EA-04733D59E5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6588" y="323416"/>
                <a:ext cx="307500" cy="307494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618" name="Grafik 617">
                <a:extLst>
                  <a:ext uri="{FF2B5EF4-FFF2-40B4-BE49-F238E27FC236}">
                    <a16:creationId xmlns:a16="http://schemas.microsoft.com/office/drawing/2014/main" id="{9D29A929-03A1-44ED-9062-377B7E13A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3980708" y="305278"/>
                <a:ext cx="339939" cy="339939"/>
              </a:xfrm>
              <a:prstGeom prst="rect">
                <a:avLst/>
              </a:prstGeom>
            </p:spPr>
          </p:pic>
        </p:grpSp>
        <p:grpSp>
          <p:nvGrpSpPr>
            <p:cNvPr id="497" name="Gruppieren 496">
              <a:extLst>
                <a:ext uri="{FF2B5EF4-FFF2-40B4-BE49-F238E27FC236}">
                  <a16:creationId xmlns:a16="http://schemas.microsoft.com/office/drawing/2014/main" id="{23F27032-E526-4E6C-8744-100101107AC2}"/>
                </a:ext>
              </a:extLst>
            </p:cNvPr>
            <p:cNvGrpSpPr/>
            <p:nvPr/>
          </p:nvGrpSpPr>
          <p:grpSpPr>
            <a:xfrm>
              <a:off x="10988350" y="3096418"/>
              <a:ext cx="150439" cy="150437"/>
              <a:chOff x="5318782" y="709462"/>
              <a:chExt cx="229042" cy="229040"/>
            </a:xfrm>
          </p:grpSpPr>
          <p:sp>
            <p:nvSpPr>
              <p:cNvPr id="615" name="Flussdiagramm: Verbinder 614">
                <a:extLst>
                  <a:ext uri="{FF2B5EF4-FFF2-40B4-BE49-F238E27FC236}">
                    <a16:creationId xmlns:a16="http://schemas.microsoft.com/office/drawing/2014/main" id="{D37F2FB2-A325-4278-B6E0-4F1F690905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616" name="Grafik 615">
                <a:hlinkClick r:id="rId34" action="ppaction://hlinksldjump"/>
                <a:extLst>
                  <a:ext uri="{FF2B5EF4-FFF2-40B4-BE49-F238E27FC236}">
                    <a16:creationId xmlns:a16="http://schemas.microsoft.com/office/drawing/2014/main" id="{B691C2C8-C594-47FA-A358-F218C2F815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grpSp>
          <p:nvGrpSpPr>
            <p:cNvPr id="498" name="Gruppieren 497">
              <a:extLst>
                <a:ext uri="{FF2B5EF4-FFF2-40B4-BE49-F238E27FC236}">
                  <a16:creationId xmlns:a16="http://schemas.microsoft.com/office/drawing/2014/main" id="{B268CE22-ACC8-4C6D-BE28-8C02114BBD1C}"/>
                </a:ext>
              </a:extLst>
            </p:cNvPr>
            <p:cNvGrpSpPr/>
            <p:nvPr/>
          </p:nvGrpSpPr>
          <p:grpSpPr>
            <a:xfrm>
              <a:off x="10974172" y="3639916"/>
              <a:ext cx="153113" cy="153111"/>
              <a:chOff x="5324793" y="1536935"/>
              <a:chExt cx="233114" cy="233110"/>
            </a:xfrm>
          </p:grpSpPr>
          <p:sp>
            <p:nvSpPr>
              <p:cNvPr id="611" name="Flussdiagramm: Verbinder 610">
                <a:hlinkClick r:id="rId37" action="ppaction://hlinksldjump"/>
                <a:extLst>
                  <a:ext uri="{FF2B5EF4-FFF2-40B4-BE49-F238E27FC236}">
                    <a16:creationId xmlns:a16="http://schemas.microsoft.com/office/drawing/2014/main" id="{BB8ED752-620C-49D6-8E1D-012E197FE1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612" name="Grafik 10">
                <a:extLst>
                  <a:ext uri="{FF2B5EF4-FFF2-40B4-BE49-F238E27FC236}">
                    <a16:creationId xmlns:a16="http://schemas.microsoft.com/office/drawing/2014/main" id="{BA70A933-3D84-4BB3-AFBA-6994D600D65E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613" name="Freihandform: Form 612">
                  <a:hlinkClick r:id="rId37" action="ppaction://hlinksldjump"/>
                  <a:extLst>
                    <a:ext uri="{FF2B5EF4-FFF2-40B4-BE49-F238E27FC236}">
                      <a16:creationId xmlns:a16="http://schemas.microsoft.com/office/drawing/2014/main" id="{4AE6F034-4D07-4BF3-8796-8B13060DAD85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14" name="Freihandform: Form 613">
                  <a:extLst>
                    <a:ext uri="{FF2B5EF4-FFF2-40B4-BE49-F238E27FC236}">
                      <a16:creationId xmlns:a16="http://schemas.microsoft.com/office/drawing/2014/main" id="{4C987227-5029-441A-A7B0-11F312AC1F09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499" name="Gruppieren 498">
              <a:extLst>
                <a:ext uri="{FF2B5EF4-FFF2-40B4-BE49-F238E27FC236}">
                  <a16:creationId xmlns:a16="http://schemas.microsoft.com/office/drawing/2014/main" id="{5655810A-F5AD-4FA2-A1F5-C65E7D38CC32}"/>
                </a:ext>
              </a:extLst>
            </p:cNvPr>
            <p:cNvGrpSpPr/>
            <p:nvPr/>
          </p:nvGrpSpPr>
          <p:grpSpPr>
            <a:xfrm>
              <a:off x="10444812" y="3639912"/>
              <a:ext cx="153484" cy="153481"/>
              <a:chOff x="4518845" y="1536928"/>
              <a:chExt cx="233678" cy="233674"/>
            </a:xfrm>
          </p:grpSpPr>
          <p:sp>
            <p:nvSpPr>
              <p:cNvPr id="609" name="Flussdiagramm: Verbinder 608">
                <a:extLst>
                  <a:ext uri="{FF2B5EF4-FFF2-40B4-BE49-F238E27FC236}">
                    <a16:creationId xmlns:a16="http://schemas.microsoft.com/office/drawing/2014/main" id="{69E4A8F0-BA1C-4422-96EE-59B9D16D2B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610" name="Grafik 609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81B472A0-06E7-489C-9339-032A153C9F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  <p:sp>
          <p:nvSpPr>
            <p:cNvPr id="500" name="Freihandform: Form 499">
              <a:extLst>
                <a:ext uri="{FF2B5EF4-FFF2-40B4-BE49-F238E27FC236}">
                  <a16:creationId xmlns:a16="http://schemas.microsoft.com/office/drawing/2014/main" id="{03E960E3-588E-406C-A276-12E558FD19BA}"/>
                </a:ext>
              </a:extLst>
            </p:cNvPr>
            <p:cNvSpPr/>
            <p:nvPr/>
          </p:nvSpPr>
          <p:spPr>
            <a:xfrm>
              <a:off x="10461088" y="3458795"/>
              <a:ext cx="643530" cy="313267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84667 h 476948"/>
                <a:gd name="connsiteX3" fmla="*/ 950895 w 979770"/>
                <a:gd name="connsiteY3" fmla="*/ 265199 h 476948"/>
                <a:gd name="connsiteX4" fmla="*/ 897564 w 979770"/>
                <a:gd name="connsiteY4" fmla="*/ 254432 h 476948"/>
                <a:gd name="connsiteX5" fmla="*/ 760554 w 979770"/>
                <a:gd name="connsiteY5" fmla="*/ 391440 h 476948"/>
                <a:gd name="connsiteX6" fmla="*/ 771321 w 979770"/>
                <a:gd name="connsiteY6" fmla="*/ 444770 h 476948"/>
                <a:gd name="connsiteX7" fmla="*/ 793017 w 979770"/>
                <a:gd name="connsiteY7" fmla="*/ 476948 h 476948"/>
                <a:gd name="connsiteX8" fmla="*/ 196925 w 979770"/>
                <a:gd name="connsiteY8" fmla="*/ 476948 h 476948"/>
                <a:gd name="connsiteX9" fmla="*/ 217847 w 979770"/>
                <a:gd name="connsiteY9" fmla="*/ 445917 h 476948"/>
                <a:gd name="connsiteX10" fmla="*/ 228614 w 979770"/>
                <a:gd name="connsiteY10" fmla="*/ 392587 h 476948"/>
                <a:gd name="connsiteX11" fmla="*/ 91604 w 979770"/>
                <a:gd name="connsiteY11" fmla="*/ 255579 h 476948"/>
                <a:gd name="connsiteX12" fmla="*/ 38274 w 979770"/>
                <a:gd name="connsiteY12" fmla="*/ 266346 h 476948"/>
                <a:gd name="connsiteX13" fmla="*/ 0 w 979770"/>
                <a:gd name="connsiteY13" fmla="*/ 292150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84667"/>
                  </a:lnTo>
                  <a:lnTo>
                    <a:pt x="950895" y="265199"/>
                  </a:lnTo>
                  <a:cubicBezTo>
                    <a:pt x="934503" y="258266"/>
                    <a:pt x="916481" y="254432"/>
                    <a:pt x="897564" y="254432"/>
                  </a:cubicBezTo>
                  <a:cubicBezTo>
                    <a:pt x="821895" y="254432"/>
                    <a:pt x="760554" y="315773"/>
                    <a:pt x="760554" y="391440"/>
                  </a:cubicBezTo>
                  <a:cubicBezTo>
                    <a:pt x="760554" y="410357"/>
                    <a:pt x="764388" y="428378"/>
                    <a:pt x="771321" y="444770"/>
                  </a:cubicBezTo>
                  <a:lnTo>
                    <a:pt x="793017" y="476948"/>
                  </a:lnTo>
                  <a:lnTo>
                    <a:pt x="196925" y="476948"/>
                  </a:lnTo>
                  <a:lnTo>
                    <a:pt x="217847" y="445917"/>
                  </a:lnTo>
                  <a:cubicBezTo>
                    <a:pt x="224780" y="429525"/>
                    <a:pt x="228614" y="411504"/>
                    <a:pt x="228614" y="392587"/>
                  </a:cubicBezTo>
                  <a:cubicBezTo>
                    <a:pt x="228614" y="316920"/>
                    <a:pt x="167273" y="255579"/>
                    <a:pt x="91604" y="255579"/>
                  </a:cubicBezTo>
                  <a:cubicBezTo>
                    <a:pt x="72687" y="255579"/>
                    <a:pt x="54665" y="259413"/>
                    <a:pt x="38274" y="266346"/>
                  </a:cubicBezTo>
                  <a:lnTo>
                    <a:pt x="0" y="292150"/>
                  </a:ln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grpSp>
          <p:nvGrpSpPr>
            <p:cNvPr id="501" name="Gruppieren 500">
              <a:extLst>
                <a:ext uri="{FF2B5EF4-FFF2-40B4-BE49-F238E27FC236}">
                  <a16:creationId xmlns:a16="http://schemas.microsoft.com/office/drawing/2014/main" id="{EBBED6EE-2418-4909-9BB0-53AB41531A0B}"/>
                </a:ext>
              </a:extLst>
            </p:cNvPr>
            <p:cNvGrpSpPr/>
            <p:nvPr/>
          </p:nvGrpSpPr>
          <p:grpSpPr>
            <a:xfrm>
              <a:off x="10461231" y="3127101"/>
              <a:ext cx="643530" cy="347862"/>
              <a:chOff x="2453611" y="380570"/>
              <a:chExt cx="979770" cy="529618"/>
            </a:xfrm>
          </p:grpSpPr>
          <p:sp>
            <p:nvSpPr>
              <p:cNvPr id="607" name="Freihandform: Form 606">
                <a:extLst>
                  <a:ext uri="{FF2B5EF4-FFF2-40B4-BE49-F238E27FC236}">
                    <a16:creationId xmlns:a16="http://schemas.microsoft.com/office/drawing/2014/main" id="{FE4E4A58-F402-4B62-9C41-3AE72945574C}"/>
                  </a:ext>
                </a:extLst>
              </p:cNvPr>
              <p:cNvSpPr/>
              <p:nvPr/>
            </p:nvSpPr>
            <p:spPr>
              <a:xfrm>
                <a:off x="2453611" y="380570"/>
                <a:ext cx="979770" cy="484822"/>
              </a:xfrm>
              <a:custGeom>
                <a:avLst/>
                <a:gdLst/>
                <a:ahLst/>
                <a:cxnLst/>
                <a:rect l="l" t="t" r="r" b="b"/>
                <a:pathLst>
                  <a:path w="979770" h="484822">
                    <a:moveTo>
                      <a:pt x="495115" y="271900"/>
                    </a:moveTo>
                    <a:cubicBezTo>
                      <a:pt x="493776" y="271900"/>
                      <a:pt x="492659" y="271918"/>
                      <a:pt x="491766" y="271956"/>
                    </a:cubicBezTo>
                    <a:cubicBezTo>
                      <a:pt x="490873" y="271993"/>
                      <a:pt x="490092" y="272086"/>
                      <a:pt x="489422" y="272235"/>
                    </a:cubicBezTo>
                    <a:cubicBezTo>
                      <a:pt x="488753" y="272383"/>
                      <a:pt x="488194" y="272532"/>
                      <a:pt x="487748" y="272681"/>
                    </a:cubicBezTo>
                    <a:cubicBezTo>
                      <a:pt x="487302" y="272830"/>
                      <a:pt x="486929" y="273016"/>
                      <a:pt x="486632" y="273239"/>
                    </a:cubicBezTo>
                    <a:lnTo>
                      <a:pt x="453369" y="294559"/>
                    </a:lnTo>
                    <a:cubicBezTo>
                      <a:pt x="452699" y="295005"/>
                      <a:pt x="452159" y="295452"/>
                      <a:pt x="451750" y="295898"/>
                    </a:cubicBezTo>
                    <a:cubicBezTo>
                      <a:pt x="451341" y="296345"/>
                      <a:pt x="451025" y="296866"/>
                      <a:pt x="450801" y="297461"/>
                    </a:cubicBezTo>
                    <a:cubicBezTo>
                      <a:pt x="450578" y="298056"/>
                      <a:pt x="450411" y="298800"/>
                      <a:pt x="450299" y="299693"/>
                    </a:cubicBezTo>
                    <a:cubicBezTo>
                      <a:pt x="450188" y="300586"/>
                      <a:pt x="450132" y="301665"/>
                      <a:pt x="450132" y="302930"/>
                    </a:cubicBezTo>
                    <a:cubicBezTo>
                      <a:pt x="450132" y="304642"/>
                      <a:pt x="450225" y="306056"/>
                      <a:pt x="450411" y="307172"/>
                    </a:cubicBezTo>
                    <a:cubicBezTo>
                      <a:pt x="450597" y="308288"/>
                      <a:pt x="450950" y="309088"/>
                      <a:pt x="451471" y="309572"/>
                    </a:cubicBezTo>
                    <a:cubicBezTo>
                      <a:pt x="451992" y="310056"/>
                      <a:pt x="452680" y="310223"/>
                      <a:pt x="453536" y="310074"/>
                    </a:cubicBezTo>
                    <a:cubicBezTo>
                      <a:pt x="454392" y="309925"/>
                      <a:pt x="455527" y="309479"/>
                      <a:pt x="456941" y="308735"/>
                    </a:cubicBezTo>
                    <a:lnTo>
                      <a:pt x="484846" y="292103"/>
                    </a:lnTo>
                    <a:lnTo>
                      <a:pt x="484846" y="401938"/>
                    </a:lnTo>
                    <a:lnTo>
                      <a:pt x="454708" y="401938"/>
                    </a:lnTo>
                    <a:cubicBezTo>
                      <a:pt x="454113" y="401938"/>
                      <a:pt x="453573" y="402106"/>
                      <a:pt x="453090" y="402441"/>
                    </a:cubicBezTo>
                    <a:cubicBezTo>
                      <a:pt x="452606" y="402775"/>
                      <a:pt x="452197" y="403259"/>
                      <a:pt x="451862" y="403892"/>
                    </a:cubicBezTo>
                    <a:cubicBezTo>
                      <a:pt x="451527" y="404524"/>
                      <a:pt x="451248" y="405324"/>
                      <a:pt x="451025" y="406292"/>
                    </a:cubicBezTo>
                    <a:cubicBezTo>
                      <a:pt x="450801" y="407259"/>
                      <a:pt x="450690" y="408412"/>
                      <a:pt x="450690" y="409752"/>
                    </a:cubicBezTo>
                    <a:cubicBezTo>
                      <a:pt x="450690" y="411166"/>
                      <a:pt x="450801" y="412356"/>
                      <a:pt x="451025" y="413324"/>
                    </a:cubicBezTo>
                    <a:cubicBezTo>
                      <a:pt x="451248" y="414291"/>
                      <a:pt x="451564" y="415072"/>
                      <a:pt x="451973" y="415668"/>
                    </a:cubicBezTo>
                    <a:cubicBezTo>
                      <a:pt x="452383" y="416263"/>
                      <a:pt x="452811" y="416691"/>
                      <a:pt x="453257" y="416951"/>
                    </a:cubicBezTo>
                    <a:cubicBezTo>
                      <a:pt x="453704" y="417212"/>
                      <a:pt x="454187" y="417342"/>
                      <a:pt x="454708" y="417342"/>
                    </a:cubicBezTo>
                    <a:lnTo>
                      <a:pt x="530164" y="417342"/>
                    </a:lnTo>
                    <a:cubicBezTo>
                      <a:pt x="530685" y="417342"/>
                      <a:pt x="531187" y="417212"/>
                      <a:pt x="531671" y="416951"/>
                    </a:cubicBezTo>
                    <a:cubicBezTo>
                      <a:pt x="532155" y="416691"/>
                      <a:pt x="532582" y="416263"/>
                      <a:pt x="532955" y="415668"/>
                    </a:cubicBezTo>
                    <a:cubicBezTo>
                      <a:pt x="533327" y="415072"/>
                      <a:pt x="533624" y="414291"/>
                      <a:pt x="533848" y="413324"/>
                    </a:cubicBezTo>
                    <a:cubicBezTo>
                      <a:pt x="534071" y="412356"/>
                      <a:pt x="534182" y="411166"/>
                      <a:pt x="534182" y="409752"/>
                    </a:cubicBezTo>
                    <a:cubicBezTo>
                      <a:pt x="534182" y="408412"/>
                      <a:pt x="534089" y="407259"/>
                      <a:pt x="533903" y="406292"/>
                    </a:cubicBezTo>
                    <a:cubicBezTo>
                      <a:pt x="533717" y="405324"/>
                      <a:pt x="533457" y="404524"/>
                      <a:pt x="533122" y="403892"/>
                    </a:cubicBezTo>
                    <a:cubicBezTo>
                      <a:pt x="532787" y="403259"/>
                      <a:pt x="532359" y="402775"/>
                      <a:pt x="531838" y="402441"/>
                    </a:cubicBezTo>
                    <a:cubicBezTo>
                      <a:pt x="531317" y="402106"/>
                      <a:pt x="530759" y="401938"/>
                      <a:pt x="530164" y="401938"/>
                    </a:cubicBezTo>
                    <a:lnTo>
                      <a:pt x="504045" y="401938"/>
                    </a:lnTo>
                    <a:lnTo>
                      <a:pt x="504045" y="275025"/>
                    </a:lnTo>
                    <a:cubicBezTo>
                      <a:pt x="504045" y="274579"/>
                      <a:pt x="503933" y="274151"/>
                      <a:pt x="503710" y="273742"/>
                    </a:cubicBezTo>
                    <a:cubicBezTo>
                      <a:pt x="503487" y="273332"/>
                      <a:pt x="503040" y="272997"/>
                      <a:pt x="502370" y="272737"/>
                    </a:cubicBezTo>
                    <a:cubicBezTo>
                      <a:pt x="501701" y="272476"/>
                      <a:pt x="500770" y="272272"/>
                      <a:pt x="499580" y="272123"/>
                    </a:cubicBezTo>
                    <a:cubicBezTo>
                      <a:pt x="498389" y="271974"/>
                      <a:pt x="496901" y="271900"/>
                      <a:pt x="495115" y="271900"/>
                    </a:cubicBezTo>
                    <a:close/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484822"/>
                    </a:lnTo>
                    <a:lnTo>
                      <a:pt x="0" y="484822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rgbClr val="C0000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608" name="Textfeld 607" hidden="1">
                <a:extLst>
                  <a:ext uri="{FF2B5EF4-FFF2-40B4-BE49-F238E27FC236}">
                    <a16:creationId xmlns:a16="http://schemas.microsoft.com/office/drawing/2014/main" id="{B2870981-22E0-47F1-8C02-DBD8B0B9B619}"/>
                  </a:ext>
                </a:extLst>
              </p:cNvPr>
              <p:cNvSpPr txBox="1"/>
              <p:nvPr/>
            </p:nvSpPr>
            <p:spPr>
              <a:xfrm>
                <a:off x="2791605" y="540856"/>
                <a:ext cx="30168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</p:grpSp>
        <p:grpSp>
          <p:nvGrpSpPr>
            <p:cNvPr id="502" name="Gruppieren 501">
              <a:extLst>
                <a:ext uri="{FF2B5EF4-FFF2-40B4-BE49-F238E27FC236}">
                  <a16:creationId xmlns:a16="http://schemas.microsoft.com/office/drawing/2014/main" id="{C4355E5F-58E8-4BBF-B046-7F4EF4402504}"/>
                </a:ext>
              </a:extLst>
            </p:cNvPr>
            <p:cNvGrpSpPr/>
            <p:nvPr/>
          </p:nvGrpSpPr>
          <p:grpSpPr>
            <a:xfrm>
              <a:off x="10600180" y="3232551"/>
              <a:ext cx="375305" cy="491528"/>
              <a:chOff x="10553838" y="856073"/>
              <a:chExt cx="375305" cy="491528"/>
            </a:xfrm>
          </p:grpSpPr>
          <p:pic>
            <p:nvPicPr>
              <p:cNvPr id="605" name="Grafik 604" descr="Ein Bild, das Zeichnung enthält.&#10;&#10;Automatisch generierte Beschreibung">
                <a:extLst>
                  <a:ext uri="{FF2B5EF4-FFF2-40B4-BE49-F238E27FC236}">
                    <a16:creationId xmlns:a16="http://schemas.microsoft.com/office/drawing/2014/main" id="{E4846A69-4B39-4B86-9D04-2E531D4033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3838" y="863856"/>
                <a:ext cx="375305" cy="483745"/>
              </a:xfrm>
              <a:prstGeom prst="rect">
                <a:avLst/>
              </a:prstGeom>
            </p:spPr>
          </p:pic>
          <p:sp>
            <p:nvSpPr>
              <p:cNvPr id="606" name="Smiley 605">
                <a:extLst>
                  <a:ext uri="{FF2B5EF4-FFF2-40B4-BE49-F238E27FC236}">
                    <a16:creationId xmlns:a16="http://schemas.microsoft.com/office/drawing/2014/main" id="{1F75F75A-8732-48CC-8E50-CCA1A68F6952}"/>
                  </a:ext>
                </a:extLst>
              </p:cNvPr>
              <p:cNvSpPr/>
              <p:nvPr/>
            </p:nvSpPr>
            <p:spPr>
              <a:xfrm>
                <a:off x="10633209" y="856073"/>
                <a:ext cx="216364" cy="216364"/>
              </a:xfrm>
              <a:prstGeom prst="smileyFace">
                <a:avLst>
                  <a:gd name="adj" fmla="val 4653"/>
                </a:avLst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03" name="Gruppieren 502">
              <a:extLst>
                <a:ext uri="{FF2B5EF4-FFF2-40B4-BE49-F238E27FC236}">
                  <a16:creationId xmlns:a16="http://schemas.microsoft.com/office/drawing/2014/main" id="{28B2D768-DF71-4001-8BD9-48B61FE0DBB3}"/>
                </a:ext>
              </a:extLst>
            </p:cNvPr>
            <p:cNvGrpSpPr/>
            <p:nvPr/>
          </p:nvGrpSpPr>
          <p:grpSpPr>
            <a:xfrm>
              <a:off x="11227329" y="3103902"/>
              <a:ext cx="149941" cy="149941"/>
              <a:chOff x="3980708" y="305278"/>
              <a:chExt cx="339939" cy="339939"/>
            </a:xfrm>
          </p:grpSpPr>
          <p:sp>
            <p:nvSpPr>
              <p:cNvPr id="603" name="Flussdiagramm: Verbinder 602">
                <a:extLst>
                  <a:ext uri="{FF2B5EF4-FFF2-40B4-BE49-F238E27FC236}">
                    <a16:creationId xmlns:a16="http://schemas.microsoft.com/office/drawing/2014/main" id="{940D2677-780F-48EC-9281-CC00DB7143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6588" y="323416"/>
                <a:ext cx="307500" cy="307494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604" name="Grafik 603">
                <a:extLst>
                  <a:ext uri="{FF2B5EF4-FFF2-40B4-BE49-F238E27FC236}">
                    <a16:creationId xmlns:a16="http://schemas.microsoft.com/office/drawing/2014/main" id="{F94562B2-C8F0-428E-9106-17D87D94AC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3980708" y="305278"/>
                <a:ext cx="339939" cy="339939"/>
              </a:xfrm>
              <a:prstGeom prst="rect">
                <a:avLst/>
              </a:prstGeom>
            </p:spPr>
          </p:pic>
        </p:grpSp>
        <p:grpSp>
          <p:nvGrpSpPr>
            <p:cNvPr id="504" name="Gruppieren 503">
              <a:extLst>
                <a:ext uri="{FF2B5EF4-FFF2-40B4-BE49-F238E27FC236}">
                  <a16:creationId xmlns:a16="http://schemas.microsoft.com/office/drawing/2014/main" id="{92CBFF17-CCBF-4368-839D-DA56226D660E}"/>
                </a:ext>
              </a:extLst>
            </p:cNvPr>
            <p:cNvGrpSpPr/>
            <p:nvPr/>
          </p:nvGrpSpPr>
          <p:grpSpPr>
            <a:xfrm>
              <a:off x="11768888" y="3104418"/>
              <a:ext cx="150439" cy="150437"/>
              <a:chOff x="5318782" y="709462"/>
              <a:chExt cx="229042" cy="229040"/>
            </a:xfrm>
          </p:grpSpPr>
          <p:sp>
            <p:nvSpPr>
              <p:cNvPr id="601" name="Flussdiagramm: Verbinder 600">
                <a:extLst>
                  <a:ext uri="{FF2B5EF4-FFF2-40B4-BE49-F238E27FC236}">
                    <a16:creationId xmlns:a16="http://schemas.microsoft.com/office/drawing/2014/main" id="{DBD904CE-99A6-4474-B382-54521114FC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602" name="Grafik 601">
                <a:hlinkClick r:id="rId34" action="ppaction://hlinksldjump"/>
                <a:extLst>
                  <a:ext uri="{FF2B5EF4-FFF2-40B4-BE49-F238E27FC236}">
                    <a16:creationId xmlns:a16="http://schemas.microsoft.com/office/drawing/2014/main" id="{B727BA88-EED6-4706-B794-704F320C2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grpSp>
          <p:nvGrpSpPr>
            <p:cNvPr id="505" name="Gruppieren 504">
              <a:extLst>
                <a:ext uri="{FF2B5EF4-FFF2-40B4-BE49-F238E27FC236}">
                  <a16:creationId xmlns:a16="http://schemas.microsoft.com/office/drawing/2014/main" id="{6C0A2BB3-CC0A-40FD-B4C1-9D1EB8E4FEE7}"/>
                </a:ext>
              </a:extLst>
            </p:cNvPr>
            <p:cNvGrpSpPr/>
            <p:nvPr/>
          </p:nvGrpSpPr>
          <p:grpSpPr>
            <a:xfrm>
              <a:off x="11754710" y="3647916"/>
              <a:ext cx="153113" cy="153111"/>
              <a:chOff x="5324793" y="1536935"/>
              <a:chExt cx="233114" cy="233110"/>
            </a:xfrm>
          </p:grpSpPr>
          <p:sp>
            <p:nvSpPr>
              <p:cNvPr id="597" name="Flussdiagramm: Verbinder 596">
                <a:hlinkClick r:id="rId37" action="ppaction://hlinksldjump"/>
                <a:extLst>
                  <a:ext uri="{FF2B5EF4-FFF2-40B4-BE49-F238E27FC236}">
                    <a16:creationId xmlns:a16="http://schemas.microsoft.com/office/drawing/2014/main" id="{059F02BC-D541-486F-8CEE-491B75176E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598" name="Grafik 10">
                <a:extLst>
                  <a:ext uri="{FF2B5EF4-FFF2-40B4-BE49-F238E27FC236}">
                    <a16:creationId xmlns:a16="http://schemas.microsoft.com/office/drawing/2014/main" id="{757DEB29-8D90-4840-9524-0DD1C850595B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599" name="Freihandform: Form 598">
                  <a:hlinkClick r:id="rId37" action="ppaction://hlinksldjump"/>
                  <a:extLst>
                    <a:ext uri="{FF2B5EF4-FFF2-40B4-BE49-F238E27FC236}">
                      <a16:creationId xmlns:a16="http://schemas.microsoft.com/office/drawing/2014/main" id="{81AB829C-B33F-41B7-B4CB-D7BB92F56096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00" name="Freihandform: Form 599">
                  <a:extLst>
                    <a:ext uri="{FF2B5EF4-FFF2-40B4-BE49-F238E27FC236}">
                      <a16:creationId xmlns:a16="http://schemas.microsoft.com/office/drawing/2014/main" id="{6C432ABB-6A5E-4DBF-BE13-433929A41CFA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506" name="Gruppieren 505">
              <a:extLst>
                <a:ext uri="{FF2B5EF4-FFF2-40B4-BE49-F238E27FC236}">
                  <a16:creationId xmlns:a16="http://schemas.microsoft.com/office/drawing/2014/main" id="{1D397262-8305-4AB2-BA9A-32EC46907914}"/>
                </a:ext>
              </a:extLst>
            </p:cNvPr>
            <p:cNvGrpSpPr/>
            <p:nvPr/>
          </p:nvGrpSpPr>
          <p:grpSpPr>
            <a:xfrm>
              <a:off x="11225350" y="3647912"/>
              <a:ext cx="153484" cy="153481"/>
              <a:chOff x="4518845" y="1536928"/>
              <a:chExt cx="233678" cy="233674"/>
            </a:xfrm>
          </p:grpSpPr>
          <p:sp>
            <p:nvSpPr>
              <p:cNvPr id="595" name="Flussdiagramm: Verbinder 594">
                <a:extLst>
                  <a:ext uri="{FF2B5EF4-FFF2-40B4-BE49-F238E27FC236}">
                    <a16:creationId xmlns:a16="http://schemas.microsoft.com/office/drawing/2014/main" id="{DFAB7E93-EF2C-40D6-8745-8DCDF1F5E3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596" name="Grafik 595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C7A89C4E-B355-4FFA-97BA-06D5146F2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  <p:sp>
          <p:nvSpPr>
            <p:cNvPr id="507" name="Freihandform: Form 506">
              <a:extLst>
                <a:ext uri="{FF2B5EF4-FFF2-40B4-BE49-F238E27FC236}">
                  <a16:creationId xmlns:a16="http://schemas.microsoft.com/office/drawing/2014/main" id="{C638FE74-0024-42B9-BDE1-282E6659BAFD}"/>
                </a:ext>
              </a:extLst>
            </p:cNvPr>
            <p:cNvSpPr/>
            <p:nvPr/>
          </p:nvSpPr>
          <p:spPr>
            <a:xfrm>
              <a:off x="11241626" y="3466795"/>
              <a:ext cx="643530" cy="313267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84667 h 476948"/>
                <a:gd name="connsiteX3" fmla="*/ 950895 w 979770"/>
                <a:gd name="connsiteY3" fmla="*/ 265199 h 476948"/>
                <a:gd name="connsiteX4" fmla="*/ 897564 w 979770"/>
                <a:gd name="connsiteY4" fmla="*/ 254432 h 476948"/>
                <a:gd name="connsiteX5" fmla="*/ 760554 w 979770"/>
                <a:gd name="connsiteY5" fmla="*/ 391440 h 476948"/>
                <a:gd name="connsiteX6" fmla="*/ 771321 w 979770"/>
                <a:gd name="connsiteY6" fmla="*/ 444770 h 476948"/>
                <a:gd name="connsiteX7" fmla="*/ 793017 w 979770"/>
                <a:gd name="connsiteY7" fmla="*/ 476948 h 476948"/>
                <a:gd name="connsiteX8" fmla="*/ 196925 w 979770"/>
                <a:gd name="connsiteY8" fmla="*/ 476948 h 476948"/>
                <a:gd name="connsiteX9" fmla="*/ 217847 w 979770"/>
                <a:gd name="connsiteY9" fmla="*/ 445917 h 476948"/>
                <a:gd name="connsiteX10" fmla="*/ 228614 w 979770"/>
                <a:gd name="connsiteY10" fmla="*/ 392587 h 476948"/>
                <a:gd name="connsiteX11" fmla="*/ 91604 w 979770"/>
                <a:gd name="connsiteY11" fmla="*/ 255579 h 476948"/>
                <a:gd name="connsiteX12" fmla="*/ 38274 w 979770"/>
                <a:gd name="connsiteY12" fmla="*/ 266346 h 476948"/>
                <a:gd name="connsiteX13" fmla="*/ 0 w 979770"/>
                <a:gd name="connsiteY13" fmla="*/ 292150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84667"/>
                  </a:lnTo>
                  <a:lnTo>
                    <a:pt x="950895" y="265199"/>
                  </a:lnTo>
                  <a:cubicBezTo>
                    <a:pt x="934503" y="258266"/>
                    <a:pt x="916481" y="254432"/>
                    <a:pt x="897564" y="254432"/>
                  </a:cubicBezTo>
                  <a:cubicBezTo>
                    <a:pt x="821895" y="254432"/>
                    <a:pt x="760554" y="315773"/>
                    <a:pt x="760554" y="391440"/>
                  </a:cubicBezTo>
                  <a:cubicBezTo>
                    <a:pt x="760554" y="410357"/>
                    <a:pt x="764388" y="428378"/>
                    <a:pt x="771321" y="444770"/>
                  </a:cubicBezTo>
                  <a:lnTo>
                    <a:pt x="793017" y="476948"/>
                  </a:lnTo>
                  <a:lnTo>
                    <a:pt x="196925" y="476948"/>
                  </a:lnTo>
                  <a:lnTo>
                    <a:pt x="217847" y="445917"/>
                  </a:lnTo>
                  <a:cubicBezTo>
                    <a:pt x="224780" y="429525"/>
                    <a:pt x="228614" y="411504"/>
                    <a:pt x="228614" y="392587"/>
                  </a:cubicBezTo>
                  <a:cubicBezTo>
                    <a:pt x="228614" y="316920"/>
                    <a:pt x="167273" y="255579"/>
                    <a:pt x="91604" y="255579"/>
                  </a:cubicBezTo>
                  <a:cubicBezTo>
                    <a:pt x="72687" y="255579"/>
                    <a:pt x="54665" y="259413"/>
                    <a:pt x="38274" y="266346"/>
                  </a:cubicBezTo>
                  <a:lnTo>
                    <a:pt x="0" y="292150"/>
                  </a:ln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508" name="Freihandform: Form 507">
              <a:extLst>
                <a:ext uri="{FF2B5EF4-FFF2-40B4-BE49-F238E27FC236}">
                  <a16:creationId xmlns:a16="http://schemas.microsoft.com/office/drawing/2014/main" id="{8B6FD574-D3A4-4135-BE15-23DA776EECC1}"/>
                </a:ext>
              </a:extLst>
            </p:cNvPr>
            <p:cNvSpPr/>
            <p:nvPr/>
          </p:nvSpPr>
          <p:spPr>
            <a:xfrm>
              <a:off x="11241769" y="3135101"/>
              <a:ext cx="643530" cy="318439"/>
            </a:xfrm>
            <a:custGeom>
              <a:avLst/>
              <a:gdLst>
                <a:gd name="connsiteX0" fmla="*/ 137555 w 643530"/>
                <a:gd name="connsiteY0" fmla="*/ 0 h 318439"/>
                <a:gd name="connsiteX1" fmla="*/ 525103 w 643530"/>
                <a:gd name="connsiteY1" fmla="*/ 0 h 318439"/>
                <a:gd name="connsiteX2" fmla="*/ 518691 w 643530"/>
                <a:gd name="connsiteY2" fmla="*/ 9509 h 318439"/>
                <a:gd name="connsiteX3" fmla="*/ 511619 w 643530"/>
                <a:gd name="connsiteY3" fmla="*/ 44536 h 318439"/>
                <a:gd name="connsiteX4" fmla="*/ 601610 w 643530"/>
                <a:gd name="connsiteY4" fmla="*/ 134525 h 318439"/>
                <a:gd name="connsiteX5" fmla="*/ 636639 w 643530"/>
                <a:gd name="connsiteY5" fmla="*/ 127453 h 318439"/>
                <a:gd name="connsiteX6" fmla="*/ 643530 w 643530"/>
                <a:gd name="connsiteY6" fmla="*/ 122807 h 318439"/>
                <a:gd name="connsiteX7" fmla="*/ 643530 w 643530"/>
                <a:gd name="connsiteY7" fmla="*/ 318439 h 318439"/>
                <a:gd name="connsiteX8" fmla="*/ 0 w 643530"/>
                <a:gd name="connsiteY8" fmla="*/ 318439 h 318439"/>
                <a:gd name="connsiteX9" fmla="*/ 0 w 643530"/>
                <a:gd name="connsiteY9" fmla="*/ 109059 h 318439"/>
                <a:gd name="connsiteX10" fmla="*/ 24965 w 643530"/>
                <a:gd name="connsiteY10" fmla="*/ 125889 h 318439"/>
                <a:gd name="connsiteX11" fmla="*/ 59993 w 643530"/>
                <a:gd name="connsiteY11" fmla="*/ 132961 h 318439"/>
                <a:gd name="connsiteX12" fmla="*/ 149984 w 643530"/>
                <a:gd name="connsiteY12" fmla="*/ 42972 h 318439"/>
                <a:gd name="connsiteX13" fmla="*/ 142912 w 643530"/>
                <a:gd name="connsiteY13" fmla="*/ 7945 h 31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530" h="318439">
                  <a:moveTo>
                    <a:pt x="137555" y="0"/>
                  </a:moveTo>
                  <a:lnTo>
                    <a:pt x="525103" y="0"/>
                  </a:lnTo>
                  <a:lnTo>
                    <a:pt x="518691" y="9509"/>
                  </a:lnTo>
                  <a:cubicBezTo>
                    <a:pt x="514138" y="20275"/>
                    <a:pt x="511619" y="32111"/>
                    <a:pt x="511619" y="44536"/>
                  </a:cubicBezTo>
                  <a:cubicBezTo>
                    <a:pt x="511619" y="94236"/>
                    <a:pt x="551909" y="134525"/>
                    <a:pt x="601610" y="134525"/>
                  </a:cubicBezTo>
                  <a:cubicBezTo>
                    <a:pt x="614036" y="134525"/>
                    <a:pt x="625872" y="132007"/>
                    <a:pt x="636639" y="127453"/>
                  </a:cubicBezTo>
                  <a:lnTo>
                    <a:pt x="643530" y="122807"/>
                  </a:lnTo>
                  <a:lnTo>
                    <a:pt x="643530" y="318439"/>
                  </a:lnTo>
                  <a:lnTo>
                    <a:pt x="0" y="318439"/>
                  </a:lnTo>
                  <a:lnTo>
                    <a:pt x="0" y="109059"/>
                  </a:lnTo>
                  <a:lnTo>
                    <a:pt x="24965" y="125889"/>
                  </a:lnTo>
                  <a:cubicBezTo>
                    <a:pt x="35731" y="130443"/>
                    <a:pt x="47568" y="132961"/>
                    <a:pt x="59993" y="132961"/>
                  </a:cubicBezTo>
                  <a:cubicBezTo>
                    <a:pt x="109694" y="132961"/>
                    <a:pt x="149984" y="92672"/>
                    <a:pt x="149984" y="42972"/>
                  </a:cubicBezTo>
                  <a:cubicBezTo>
                    <a:pt x="149984" y="30547"/>
                    <a:pt x="147465" y="18711"/>
                    <a:pt x="142912" y="7945"/>
                  </a:cubicBez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509" name="Gruppieren 508">
              <a:extLst>
                <a:ext uri="{FF2B5EF4-FFF2-40B4-BE49-F238E27FC236}">
                  <a16:creationId xmlns:a16="http://schemas.microsoft.com/office/drawing/2014/main" id="{969382F4-ECF9-434A-8EED-16CBDE08D3D9}"/>
                </a:ext>
              </a:extLst>
            </p:cNvPr>
            <p:cNvGrpSpPr/>
            <p:nvPr/>
          </p:nvGrpSpPr>
          <p:grpSpPr>
            <a:xfrm>
              <a:off x="11387227" y="3478264"/>
              <a:ext cx="375305" cy="491528"/>
              <a:chOff x="10553838" y="856073"/>
              <a:chExt cx="375305" cy="491528"/>
            </a:xfrm>
          </p:grpSpPr>
          <p:pic>
            <p:nvPicPr>
              <p:cNvPr id="593" name="Grafik 592" descr="Ein Bild, das Zeichnung enthält.&#10;&#10;Automatisch generierte Beschreibung">
                <a:extLst>
                  <a:ext uri="{FF2B5EF4-FFF2-40B4-BE49-F238E27FC236}">
                    <a16:creationId xmlns:a16="http://schemas.microsoft.com/office/drawing/2014/main" id="{3F80510B-F083-4DF4-98D8-D10E8EE4C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3838" y="863856"/>
                <a:ext cx="375305" cy="483745"/>
              </a:xfrm>
              <a:prstGeom prst="rect">
                <a:avLst/>
              </a:prstGeom>
            </p:spPr>
          </p:pic>
          <p:sp>
            <p:nvSpPr>
              <p:cNvPr id="594" name="Smiley 593">
                <a:extLst>
                  <a:ext uri="{FF2B5EF4-FFF2-40B4-BE49-F238E27FC236}">
                    <a16:creationId xmlns:a16="http://schemas.microsoft.com/office/drawing/2014/main" id="{D1774890-1BEB-486A-9577-01434C6CE926}"/>
                  </a:ext>
                </a:extLst>
              </p:cNvPr>
              <p:cNvSpPr/>
              <p:nvPr/>
            </p:nvSpPr>
            <p:spPr>
              <a:xfrm>
                <a:off x="10633209" y="856073"/>
                <a:ext cx="216364" cy="216364"/>
              </a:xfrm>
              <a:prstGeom prst="smileyFace">
                <a:avLst>
                  <a:gd name="adj" fmla="val 4653"/>
                </a:avLst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10" name="Freihandform: Form 509">
              <a:extLst>
                <a:ext uri="{FF2B5EF4-FFF2-40B4-BE49-F238E27FC236}">
                  <a16:creationId xmlns:a16="http://schemas.microsoft.com/office/drawing/2014/main" id="{84755156-0FF9-49E6-B5AE-A685B1170E50}"/>
                </a:ext>
              </a:extLst>
            </p:cNvPr>
            <p:cNvSpPr/>
            <p:nvPr/>
          </p:nvSpPr>
          <p:spPr>
            <a:xfrm>
              <a:off x="10461088" y="3126448"/>
              <a:ext cx="644574" cy="645343"/>
            </a:xfrm>
            <a:custGeom>
              <a:avLst/>
              <a:gdLst>
                <a:gd name="connsiteX0" fmla="*/ 209427 w 981360"/>
                <a:gd name="connsiteY0" fmla="*/ 0 h 982531"/>
                <a:gd name="connsiteX1" fmla="*/ 799465 w 981360"/>
                <a:gd name="connsiteY1" fmla="*/ 0 h 982531"/>
                <a:gd name="connsiteX2" fmla="*/ 789704 w 981360"/>
                <a:gd name="connsiteY2" fmla="*/ 14477 h 982531"/>
                <a:gd name="connsiteX3" fmla="*/ 778937 w 981360"/>
                <a:gd name="connsiteY3" fmla="*/ 67806 h 982531"/>
                <a:gd name="connsiteX4" fmla="*/ 915947 w 981360"/>
                <a:gd name="connsiteY4" fmla="*/ 204814 h 982531"/>
                <a:gd name="connsiteX5" fmla="*/ 969278 w 981360"/>
                <a:gd name="connsiteY5" fmla="*/ 194047 h 982531"/>
                <a:gd name="connsiteX6" fmla="*/ 979770 w 981360"/>
                <a:gd name="connsiteY6" fmla="*/ 186973 h 982531"/>
                <a:gd name="connsiteX7" fmla="*/ 979770 w 981360"/>
                <a:gd name="connsiteY7" fmla="*/ 220990 h 982531"/>
                <a:gd name="connsiteX8" fmla="*/ 981360 w 981360"/>
                <a:gd name="connsiteY8" fmla="*/ 220990 h 982531"/>
                <a:gd name="connsiteX9" fmla="*/ 981360 w 981360"/>
                <a:gd name="connsiteY9" fmla="*/ 678235 h 982531"/>
                <a:gd name="connsiteX10" fmla="*/ 980037 w 981360"/>
                <a:gd name="connsiteY10" fmla="*/ 678235 h 982531"/>
                <a:gd name="connsiteX11" fmla="*/ 980037 w 981360"/>
                <a:gd name="connsiteY11" fmla="*/ 790250 h 982531"/>
                <a:gd name="connsiteX12" fmla="*/ 951162 w 981360"/>
                <a:gd name="connsiteY12" fmla="*/ 770782 h 982531"/>
                <a:gd name="connsiteX13" fmla="*/ 897831 w 981360"/>
                <a:gd name="connsiteY13" fmla="*/ 760015 h 982531"/>
                <a:gd name="connsiteX14" fmla="*/ 760821 w 981360"/>
                <a:gd name="connsiteY14" fmla="*/ 897023 h 982531"/>
                <a:gd name="connsiteX15" fmla="*/ 771588 w 981360"/>
                <a:gd name="connsiteY15" fmla="*/ 950353 h 982531"/>
                <a:gd name="connsiteX16" fmla="*/ 793284 w 981360"/>
                <a:gd name="connsiteY16" fmla="*/ 982531 h 982531"/>
                <a:gd name="connsiteX17" fmla="*/ 197192 w 981360"/>
                <a:gd name="connsiteY17" fmla="*/ 982531 h 982531"/>
                <a:gd name="connsiteX18" fmla="*/ 218114 w 981360"/>
                <a:gd name="connsiteY18" fmla="*/ 951500 h 982531"/>
                <a:gd name="connsiteX19" fmla="*/ 228881 w 981360"/>
                <a:gd name="connsiteY19" fmla="*/ 898170 h 982531"/>
                <a:gd name="connsiteX20" fmla="*/ 91871 w 981360"/>
                <a:gd name="connsiteY20" fmla="*/ 761162 h 982531"/>
                <a:gd name="connsiteX21" fmla="*/ 38541 w 981360"/>
                <a:gd name="connsiteY21" fmla="*/ 771929 h 982531"/>
                <a:gd name="connsiteX22" fmla="*/ 267 w 981360"/>
                <a:gd name="connsiteY22" fmla="*/ 797733 h 982531"/>
                <a:gd name="connsiteX23" fmla="*/ 267 w 981360"/>
                <a:gd name="connsiteY23" fmla="*/ 678235 h 982531"/>
                <a:gd name="connsiteX24" fmla="*/ 0 w 981360"/>
                <a:gd name="connsiteY24" fmla="*/ 678235 h 982531"/>
                <a:gd name="connsiteX25" fmla="*/ 0 w 981360"/>
                <a:gd name="connsiteY25" fmla="*/ 484822 h 982531"/>
                <a:gd name="connsiteX26" fmla="*/ 0 w 981360"/>
                <a:gd name="connsiteY26" fmla="*/ 220990 h 982531"/>
                <a:gd name="connsiteX27" fmla="*/ 0 w 981360"/>
                <a:gd name="connsiteY27" fmla="*/ 166041 h 982531"/>
                <a:gd name="connsiteX28" fmla="*/ 38009 w 981360"/>
                <a:gd name="connsiteY28" fmla="*/ 191666 h 982531"/>
                <a:gd name="connsiteX29" fmla="*/ 91339 w 981360"/>
                <a:gd name="connsiteY29" fmla="*/ 202433 h 982531"/>
                <a:gd name="connsiteX30" fmla="*/ 228349 w 981360"/>
                <a:gd name="connsiteY30" fmla="*/ 65425 h 982531"/>
                <a:gd name="connsiteX31" fmla="*/ 217582 w 981360"/>
                <a:gd name="connsiteY31" fmla="*/ 12096 h 98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81360" h="982531">
                  <a:moveTo>
                    <a:pt x="209427" y="0"/>
                  </a:moveTo>
                  <a:lnTo>
                    <a:pt x="799465" y="0"/>
                  </a:lnTo>
                  <a:lnTo>
                    <a:pt x="789704" y="14477"/>
                  </a:lnTo>
                  <a:cubicBezTo>
                    <a:pt x="782771" y="30868"/>
                    <a:pt x="778937" y="48889"/>
                    <a:pt x="778937" y="67806"/>
                  </a:cubicBezTo>
                  <a:cubicBezTo>
                    <a:pt x="778937" y="143473"/>
                    <a:pt x="840278" y="204814"/>
                    <a:pt x="915947" y="204814"/>
                  </a:cubicBezTo>
                  <a:cubicBezTo>
                    <a:pt x="934865" y="204814"/>
                    <a:pt x="952886" y="200980"/>
                    <a:pt x="969278" y="194047"/>
                  </a:cubicBezTo>
                  <a:lnTo>
                    <a:pt x="979770" y="186973"/>
                  </a:lnTo>
                  <a:lnTo>
                    <a:pt x="979770" y="220990"/>
                  </a:lnTo>
                  <a:lnTo>
                    <a:pt x="981360" y="220990"/>
                  </a:lnTo>
                  <a:lnTo>
                    <a:pt x="981360" y="678235"/>
                  </a:lnTo>
                  <a:lnTo>
                    <a:pt x="980037" y="678235"/>
                  </a:lnTo>
                  <a:lnTo>
                    <a:pt x="980037" y="790250"/>
                  </a:lnTo>
                  <a:lnTo>
                    <a:pt x="951162" y="770782"/>
                  </a:lnTo>
                  <a:cubicBezTo>
                    <a:pt x="934770" y="763849"/>
                    <a:pt x="916748" y="760015"/>
                    <a:pt x="897831" y="760015"/>
                  </a:cubicBezTo>
                  <a:cubicBezTo>
                    <a:pt x="822162" y="760015"/>
                    <a:pt x="760821" y="821356"/>
                    <a:pt x="760821" y="897023"/>
                  </a:cubicBezTo>
                  <a:cubicBezTo>
                    <a:pt x="760821" y="915940"/>
                    <a:pt x="764655" y="933961"/>
                    <a:pt x="771588" y="950353"/>
                  </a:cubicBezTo>
                  <a:lnTo>
                    <a:pt x="793284" y="982531"/>
                  </a:lnTo>
                  <a:lnTo>
                    <a:pt x="197192" y="982531"/>
                  </a:lnTo>
                  <a:lnTo>
                    <a:pt x="218114" y="951500"/>
                  </a:lnTo>
                  <a:cubicBezTo>
                    <a:pt x="225047" y="935108"/>
                    <a:pt x="228881" y="917087"/>
                    <a:pt x="228881" y="898170"/>
                  </a:cubicBezTo>
                  <a:cubicBezTo>
                    <a:pt x="228881" y="822503"/>
                    <a:pt x="167540" y="761162"/>
                    <a:pt x="91871" y="761162"/>
                  </a:cubicBezTo>
                  <a:cubicBezTo>
                    <a:pt x="72954" y="761162"/>
                    <a:pt x="54932" y="764996"/>
                    <a:pt x="38541" y="771929"/>
                  </a:cubicBezTo>
                  <a:lnTo>
                    <a:pt x="267" y="797733"/>
                  </a:lnTo>
                  <a:lnTo>
                    <a:pt x="267" y="678235"/>
                  </a:lnTo>
                  <a:lnTo>
                    <a:pt x="0" y="678235"/>
                  </a:lnTo>
                  <a:lnTo>
                    <a:pt x="0" y="484822"/>
                  </a:lnTo>
                  <a:lnTo>
                    <a:pt x="0" y="220990"/>
                  </a:lnTo>
                  <a:lnTo>
                    <a:pt x="0" y="166041"/>
                  </a:lnTo>
                  <a:lnTo>
                    <a:pt x="38009" y="191666"/>
                  </a:lnTo>
                  <a:cubicBezTo>
                    <a:pt x="54400" y="198599"/>
                    <a:pt x="72422" y="202433"/>
                    <a:pt x="91339" y="202433"/>
                  </a:cubicBezTo>
                  <a:cubicBezTo>
                    <a:pt x="167008" y="202433"/>
                    <a:pt x="228349" y="141092"/>
                    <a:pt x="228349" y="65425"/>
                  </a:cubicBezTo>
                  <a:cubicBezTo>
                    <a:pt x="228349" y="46508"/>
                    <a:pt x="224515" y="28487"/>
                    <a:pt x="217582" y="12096"/>
                  </a:cubicBezTo>
                  <a:close/>
                </a:path>
              </a:pathLst>
            </a:custGeom>
            <a:solidFill>
              <a:schemeClr val="accent4">
                <a:alpha val="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511" name="Gruppieren 510">
              <a:extLst>
                <a:ext uri="{FF2B5EF4-FFF2-40B4-BE49-F238E27FC236}">
                  <a16:creationId xmlns:a16="http://schemas.microsoft.com/office/drawing/2014/main" id="{1AB18B21-44BE-4974-A0AE-288B751CDCF2}"/>
                </a:ext>
              </a:extLst>
            </p:cNvPr>
            <p:cNvGrpSpPr/>
            <p:nvPr/>
          </p:nvGrpSpPr>
          <p:grpSpPr>
            <a:xfrm>
              <a:off x="11379316" y="3774296"/>
              <a:ext cx="370440" cy="184234"/>
              <a:chOff x="4679615" y="2340032"/>
              <a:chExt cx="563993" cy="280496"/>
            </a:xfrm>
          </p:grpSpPr>
          <p:sp>
            <p:nvSpPr>
              <p:cNvPr id="591" name="Freihandform: Form 590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29CD9262-5C9E-4F2C-9791-12CF1B680C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592" name="Grafik 591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5A1FED71-0FFB-42EB-9E3B-5796C4CD6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sp>
          <p:nvSpPr>
            <p:cNvPr id="512" name="Freihandform: Form 511">
              <a:extLst>
                <a:ext uri="{FF2B5EF4-FFF2-40B4-BE49-F238E27FC236}">
                  <a16:creationId xmlns:a16="http://schemas.microsoft.com/office/drawing/2014/main" id="{F7E356F6-7B34-4DD5-AF36-20E856DC0C1E}"/>
                </a:ext>
              </a:extLst>
            </p:cNvPr>
            <p:cNvSpPr/>
            <p:nvPr/>
          </p:nvSpPr>
          <p:spPr>
            <a:xfrm>
              <a:off x="11241626" y="3134448"/>
              <a:ext cx="644574" cy="645343"/>
            </a:xfrm>
            <a:custGeom>
              <a:avLst/>
              <a:gdLst>
                <a:gd name="connsiteX0" fmla="*/ 209427 w 981360"/>
                <a:gd name="connsiteY0" fmla="*/ 0 h 982531"/>
                <a:gd name="connsiteX1" fmla="*/ 799465 w 981360"/>
                <a:gd name="connsiteY1" fmla="*/ 0 h 982531"/>
                <a:gd name="connsiteX2" fmla="*/ 789704 w 981360"/>
                <a:gd name="connsiteY2" fmla="*/ 14477 h 982531"/>
                <a:gd name="connsiteX3" fmla="*/ 778937 w 981360"/>
                <a:gd name="connsiteY3" fmla="*/ 67806 h 982531"/>
                <a:gd name="connsiteX4" fmla="*/ 915947 w 981360"/>
                <a:gd name="connsiteY4" fmla="*/ 204814 h 982531"/>
                <a:gd name="connsiteX5" fmla="*/ 969278 w 981360"/>
                <a:gd name="connsiteY5" fmla="*/ 194047 h 982531"/>
                <a:gd name="connsiteX6" fmla="*/ 979770 w 981360"/>
                <a:gd name="connsiteY6" fmla="*/ 186973 h 982531"/>
                <a:gd name="connsiteX7" fmla="*/ 979770 w 981360"/>
                <a:gd name="connsiteY7" fmla="*/ 220990 h 982531"/>
                <a:gd name="connsiteX8" fmla="*/ 981360 w 981360"/>
                <a:gd name="connsiteY8" fmla="*/ 220990 h 982531"/>
                <a:gd name="connsiteX9" fmla="*/ 981360 w 981360"/>
                <a:gd name="connsiteY9" fmla="*/ 678235 h 982531"/>
                <a:gd name="connsiteX10" fmla="*/ 980037 w 981360"/>
                <a:gd name="connsiteY10" fmla="*/ 678235 h 982531"/>
                <a:gd name="connsiteX11" fmla="*/ 980037 w 981360"/>
                <a:gd name="connsiteY11" fmla="*/ 790250 h 982531"/>
                <a:gd name="connsiteX12" fmla="*/ 951162 w 981360"/>
                <a:gd name="connsiteY12" fmla="*/ 770782 h 982531"/>
                <a:gd name="connsiteX13" fmla="*/ 897831 w 981360"/>
                <a:gd name="connsiteY13" fmla="*/ 760015 h 982531"/>
                <a:gd name="connsiteX14" fmla="*/ 760821 w 981360"/>
                <a:gd name="connsiteY14" fmla="*/ 897023 h 982531"/>
                <a:gd name="connsiteX15" fmla="*/ 771588 w 981360"/>
                <a:gd name="connsiteY15" fmla="*/ 950353 h 982531"/>
                <a:gd name="connsiteX16" fmla="*/ 793284 w 981360"/>
                <a:gd name="connsiteY16" fmla="*/ 982531 h 982531"/>
                <a:gd name="connsiteX17" fmla="*/ 197192 w 981360"/>
                <a:gd name="connsiteY17" fmla="*/ 982531 h 982531"/>
                <a:gd name="connsiteX18" fmla="*/ 218114 w 981360"/>
                <a:gd name="connsiteY18" fmla="*/ 951500 h 982531"/>
                <a:gd name="connsiteX19" fmla="*/ 228881 w 981360"/>
                <a:gd name="connsiteY19" fmla="*/ 898170 h 982531"/>
                <a:gd name="connsiteX20" fmla="*/ 91871 w 981360"/>
                <a:gd name="connsiteY20" fmla="*/ 761162 h 982531"/>
                <a:gd name="connsiteX21" fmla="*/ 38541 w 981360"/>
                <a:gd name="connsiteY21" fmla="*/ 771929 h 982531"/>
                <a:gd name="connsiteX22" fmla="*/ 267 w 981360"/>
                <a:gd name="connsiteY22" fmla="*/ 797733 h 982531"/>
                <a:gd name="connsiteX23" fmla="*/ 267 w 981360"/>
                <a:gd name="connsiteY23" fmla="*/ 678235 h 982531"/>
                <a:gd name="connsiteX24" fmla="*/ 0 w 981360"/>
                <a:gd name="connsiteY24" fmla="*/ 678235 h 982531"/>
                <a:gd name="connsiteX25" fmla="*/ 0 w 981360"/>
                <a:gd name="connsiteY25" fmla="*/ 484822 h 982531"/>
                <a:gd name="connsiteX26" fmla="*/ 0 w 981360"/>
                <a:gd name="connsiteY26" fmla="*/ 220990 h 982531"/>
                <a:gd name="connsiteX27" fmla="*/ 0 w 981360"/>
                <a:gd name="connsiteY27" fmla="*/ 166041 h 982531"/>
                <a:gd name="connsiteX28" fmla="*/ 38009 w 981360"/>
                <a:gd name="connsiteY28" fmla="*/ 191666 h 982531"/>
                <a:gd name="connsiteX29" fmla="*/ 91339 w 981360"/>
                <a:gd name="connsiteY29" fmla="*/ 202433 h 982531"/>
                <a:gd name="connsiteX30" fmla="*/ 228349 w 981360"/>
                <a:gd name="connsiteY30" fmla="*/ 65425 h 982531"/>
                <a:gd name="connsiteX31" fmla="*/ 217582 w 981360"/>
                <a:gd name="connsiteY31" fmla="*/ 12096 h 98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81360" h="982531">
                  <a:moveTo>
                    <a:pt x="209427" y="0"/>
                  </a:moveTo>
                  <a:lnTo>
                    <a:pt x="799465" y="0"/>
                  </a:lnTo>
                  <a:lnTo>
                    <a:pt x="789704" y="14477"/>
                  </a:lnTo>
                  <a:cubicBezTo>
                    <a:pt x="782771" y="30868"/>
                    <a:pt x="778937" y="48889"/>
                    <a:pt x="778937" y="67806"/>
                  </a:cubicBezTo>
                  <a:cubicBezTo>
                    <a:pt x="778937" y="143473"/>
                    <a:pt x="840278" y="204814"/>
                    <a:pt x="915947" y="204814"/>
                  </a:cubicBezTo>
                  <a:cubicBezTo>
                    <a:pt x="934865" y="204814"/>
                    <a:pt x="952886" y="200980"/>
                    <a:pt x="969278" y="194047"/>
                  </a:cubicBezTo>
                  <a:lnTo>
                    <a:pt x="979770" y="186973"/>
                  </a:lnTo>
                  <a:lnTo>
                    <a:pt x="979770" y="220990"/>
                  </a:lnTo>
                  <a:lnTo>
                    <a:pt x="981360" y="220990"/>
                  </a:lnTo>
                  <a:lnTo>
                    <a:pt x="981360" y="678235"/>
                  </a:lnTo>
                  <a:lnTo>
                    <a:pt x="980037" y="678235"/>
                  </a:lnTo>
                  <a:lnTo>
                    <a:pt x="980037" y="790250"/>
                  </a:lnTo>
                  <a:lnTo>
                    <a:pt x="951162" y="770782"/>
                  </a:lnTo>
                  <a:cubicBezTo>
                    <a:pt x="934770" y="763849"/>
                    <a:pt x="916748" y="760015"/>
                    <a:pt x="897831" y="760015"/>
                  </a:cubicBezTo>
                  <a:cubicBezTo>
                    <a:pt x="822162" y="760015"/>
                    <a:pt x="760821" y="821356"/>
                    <a:pt x="760821" y="897023"/>
                  </a:cubicBezTo>
                  <a:cubicBezTo>
                    <a:pt x="760821" y="915940"/>
                    <a:pt x="764655" y="933961"/>
                    <a:pt x="771588" y="950353"/>
                  </a:cubicBezTo>
                  <a:lnTo>
                    <a:pt x="793284" y="982531"/>
                  </a:lnTo>
                  <a:lnTo>
                    <a:pt x="197192" y="982531"/>
                  </a:lnTo>
                  <a:lnTo>
                    <a:pt x="218114" y="951500"/>
                  </a:lnTo>
                  <a:cubicBezTo>
                    <a:pt x="225047" y="935108"/>
                    <a:pt x="228881" y="917087"/>
                    <a:pt x="228881" y="898170"/>
                  </a:cubicBezTo>
                  <a:cubicBezTo>
                    <a:pt x="228881" y="822503"/>
                    <a:pt x="167540" y="761162"/>
                    <a:pt x="91871" y="761162"/>
                  </a:cubicBezTo>
                  <a:cubicBezTo>
                    <a:pt x="72954" y="761162"/>
                    <a:pt x="54932" y="764996"/>
                    <a:pt x="38541" y="771929"/>
                  </a:cubicBezTo>
                  <a:lnTo>
                    <a:pt x="267" y="797733"/>
                  </a:lnTo>
                  <a:lnTo>
                    <a:pt x="267" y="678235"/>
                  </a:lnTo>
                  <a:lnTo>
                    <a:pt x="0" y="678235"/>
                  </a:lnTo>
                  <a:lnTo>
                    <a:pt x="0" y="484822"/>
                  </a:lnTo>
                  <a:lnTo>
                    <a:pt x="0" y="220990"/>
                  </a:lnTo>
                  <a:lnTo>
                    <a:pt x="0" y="166041"/>
                  </a:lnTo>
                  <a:lnTo>
                    <a:pt x="38009" y="191666"/>
                  </a:lnTo>
                  <a:cubicBezTo>
                    <a:pt x="54400" y="198599"/>
                    <a:pt x="72422" y="202433"/>
                    <a:pt x="91339" y="202433"/>
                  </a:cubicBezTo>
                  <a:cubicBezTo>
                    <a:pt x="167008" y="202433"/>
                    <a:pt x="228349" y="141092"/>
                    <a:pt x="228349" y="65425"/>
                  </a:cubicBezTo>
                  <a:cubicBezTo>
                    <a:pt x="228349" y="46508"/>
                    <a:pt x="224515" y="28487"/>
                    <a:pt x="217582" y="12096"/>
                  </a:cubicBezTo>
                  <a:close/>
                </a:path>
              </a:pathLst>
            </a:custGeom>
            <a:solidFill>
              <a:schemeClr val="accent4">
                <a:alpha val="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513" name="Gruppieren 512">
              <a:extLst>
                <a:ext uri="{FF2B5EF4-FFF2-40B4-BE49-F238E27FC236}">
                  <a16:creationId xmlns:a16="http://schemas.microsoft.com/office/drawing/2014/main" id="{FCDA6293-FF1A-4DB1-B5C9-E0A4AA546928}"/>
                </a:ext>
              </a:extLst>
            </p:cNvPr>
            <p:cNvGrpSpPr/>
            <p:nvPr/>
          </p:nvGrpSpPr>
          <p:grpSpPr>
            <a:xfrm>
              <a:off x="10594988" y="4148412"/>
              <a:ext cx="375305" cy="491528"/>
              <a:chOff x="10553838" y="856073"/>
              <a:chExt cx="375305" cy="491528"/>
            </a:xfrm>
          </p:grpSpPr>
          <p:pic>
            <p:nvPicPr>
              <p:cNvPr id="589" name="Grafik 588" descr="Ein Bild, das Zeichnung enthält.&#10;&#10;Automatisch generierte Beschreibung">
                <a:extLst>
                  <a:ext uri="{FF2B5EF4-FFF2-40B4-BE49-F238E27FC236}">
                    <a16:creationId xmlns:a16="http://schemas.microsoft.com/office/drawing/2014/main" id="{EEAE626F-EC6B-4832-A405-939327F82D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3838" y="863856"/>
                <a:ext cx="375305" cy="483745"/>
              </a:xfrm>
              <a:prstGeom prst="rect">
                <a:avLst/>
              </a:prstGeom>
            </p:spPr>
          </p:pic>
          <p:sp>
            <p:nvSpPr>
              <p:cNvPr id="590" name="Smiley 589">
                <a:extLst>
                  <a:ext uri="{FF2B5EF4-FFF2-40B4-BE49-F238E27FC236}">
                    <a16:creationId xmlns:a16="http://schemas.microsoft.com/office/drawing/2014/main" id="{D3484582-50BF-449E-940C-822930C77EF3}"/>
                  </a:ext>
                </a:extLst>
              </p:cNvPr>
              <p:cNvSpPr/>
              <p:nvPr/>
            </p:nvSpPr>
            <p:spPr>
              <a:xfrm>
                <a:off x="10633209" y="856073"/>
                <a:ext cx="216364" cy="216364"/>
              </a:xfrm>
              <a:prstGeom prst="smileyFace">
                <a:avLst>
                  <a:gd name="adj" fmla="val -4653"/>
                </a:avLst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14" name="Freihandform: Form 513">
              <a:extLst>
                <a:ext uri="{FF2B5EF4-FFF2-40B4-BE49-F238E27FC236}">
                  <a16:creationId xmlns:a16="http://schemas.microsoft.com/office/drawing/2014/main" id="{A9DA24BC-C9FB-4566-B6B8-ED6DFED15156}"/>
                </a:ext>
              </a:extLst>
            </p:cNvPr>
            <p:cNvSpPr/>
            <p:nvPr/>
          </p:nvSpPr>
          <p:spPr>
            <a:xfrm>
              <a:off x="10461805" y="4346696"/>
              <a:ext cx="649701" cy="650476"/>
            </a:xfrm>
            <a:custGeom>
              <a:avLst/>
              <a:gdLst>
                <a:gd name="connsiteX0" fmla="*/ 209427 w 981360"/>
                <a:gd name="connsiteY0" fmla="*/ 0 h 982531"/>
                <a:gd name="connsiteX1" fmla="*/ 799465 w 981360"/>
                <a:gd name="connsiteY1" fmla="*/ 0 h 982531"/>
                <a:gd name="connsiteX2" fmla="*/ 789704 w 981360"/>
                <a:gd name="connsiteY2" fmla="*/ 14477 h 982531"/>
                <a:gd name="connsiteX3" fmla="*/ 778937 w 981360"/>
                <a:gd name="connsiteY3" fmla="*/ 67806 h 982531"/>
                <a:gd name="connsiteX4" fmla="*/ 915947 w 981360"/>
                <a:gd name="connsiteY4" fmla="*/ 204814 h 982531"/>
                <a:gd name="connsiteX5" fmla="*/ 969278 w 981360"/>
                <a:gd name="connsiteY5" fmla="*/ 194047 h 982531"/>
                <a:gd name="connsiteX6" fmla="*/ 979770 w 981360"/>
                <a:gd name="connsiteY6" fmla="*/ 186973 h 982531"/>
                <a:gd name="connsiteX7" fmla="*/ 979770 w 981360"/>
                <a:gd name="connsiteY7" fmla="*/ 220990 h 982531"/>
                <a:gd name="connsiteX8" fmla="*/ 981360 w 981360"/>
                <a:gd name="connsiteY8" fmla="*/ 220990 h 982531"/>
                <a:gd name="connsiteX9" fmla="*/ 981360 w 981360"/>
                <a:gd name="connsiteY9" fmla="*/ 678235 h 982531"/>
                <a:gd name="connsiteX10" fmla="*/ 980037 w 981360"/>
                <a:gd name="connsiteY10" fmla="*/ 678235 h 982531"/>
                <a:gd name="connsiteX11" fmla="*/ 980037 w 981360"/>
                <a:gd name="connsiteY11" fmla="*/ 790250 h 982531"/>
                <a:gd name="connsiteX12" fmla="*/ 951162 w 981360"/>
                <a:gd name="connsiteY12" fmla="*/ 770782 h 982531"/>
                <a:gd name="connsiteX13" fmla="*/ 897831 w 981360"/>
                <a:gd name="connsiteY13" fmla="*/ 760015 h 982531"/>
                <a:gd name="connsiteX14" fmla="*/ 760821 w 981360"/>
                <a:gd name="connsiteY14" fmla="*/ 897023 h 982531"/>
                <a:gd name="connsiteX15" fmla="*/ 771588 w 981360"/>
                <a:gd name="connsiteY15" fmla="*/ 950353 h 982531"/>
                <a:gd name="connsiteX16" fmla="*/ 793284 w 981360"/>
                <a:gd name="connsiteY16" fmla="*/ 982531 h 982531"/>
                <a:gd name="connsiteX17" fmla="*/ 197192 w 981360"/>
                <a:gd name="connsiteY17" fmla="*/ 982531 h 982531"/>
                <a:gd name="connsiteX18" fmla="*/ 218114 w 981360"/>
                <a:gd name="connsiteY18" fmla="*/ 951500 h 982531"/>
                <a:gd name="connsiteX19" fmla="*/ 228881 w 981360"/>
                <a:gd name="connsiteY19" fmla="*/ 898170 h 982531"/>
                <a:gd name="connsiteX20" fmla="*/ 91871 w 981360"/>
                <a:gd name="connsiteY20" fmla="*/ 761162 h 982531"/>
                <a:gd name="connsiteX21" fmla="*/ 38541 w 981360"/>
                <a:gd name="connsiteY21" fmla="*/ 771929 h 982531"/>
                <a:gd name="connsiteX22" fmla="*/ 267 w 981360"/>
                <a:gd name="connsiteY22" fmla="*/ 797733 h 982531"/>
                <a:gd name="connsiteX23" fmla="*/ 267 w 981360"/>
                <a:gd name="connsiteY23" fmla="*/ 678235 h 982531"/>
                <a:gd name="connsiteX24" fmla="*/ 0 w 981360"/>
                <a:gd name="connsiteY24" fmla="*/ 678235 h 982531"/>
                <a:gd name="connsiteX25" fmla="*/ 0 w 981360"/>
                <a:gd name="connsiteY25" fmla="*/ 484822 h 982531"/>
                <a:gd name="connsiteX26" fmla="*/ 0 w 981360"/>
                <a:gd name="connsiteY26" fmla="*/ 220990 h 982531"/>
                <a:gd name="connsiteX27" fmla="*/ 0 w 981360"/>
                <a:gd name="connsiteY27" fmla="*/ 166041 h 982531"/>
                <a:gd name="connsiteX28" fmla="*/ 38009 w 981360"/>
                <a:gd name="connsiteY28" fmla="*/ 191666 h 982531"/>
                <a:gd name="connsiteX29" fmla="*/ 91339 w 981360"/>
                <a:gd name="connsiteY29" fmla="*/ 202433 h 982531"/>
                <a:gd name="connsiteX30" fmla="*/ 228349 w 981360"/>
                <a:gd name="connsiteY30" fmla="*/ 65425 h 982531"/>
                <a:gd name="connsiteX31" fmla="*/ 217582 w 981360"/>
                <a:gd name="connsiteY31" fmla="*/ 12096 h 98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81360" h="982531">
                  <a:moveTo>
                    <a:pt x="209427" y="0"/>
                  </a:moveTo>
                  <a:lnTo>
                    <a:pt x="799465" y="0"/>
                  </a:lnTo>
                  <a:lnTo>
                    <a:pt x="789704" y="14477"/>
                  </a:lnTo>
                  <a:cubicBezTo>
                    <a:pt x="782771" y="30868"/>
                    <a:pt x="778937" y="48889"/>
                    <a:pt x="778937" y="67806"/>
                  </a:cubicBezTo>
                  <a:cubicBezTo>
                    <a:pt x="778937" y="143473"/>
                    <a:pt x="840278" y="204814"/>
                    <a:pt x="915947" y="204814"/>
                  </a:cubicBezTo>
                  <a:cubicBezTo>
                    <a:pt x="934865" y="204814"/>
                    <a:pt x="952886" y="200980"/>
                    <a:pt x="969278" y="194047"/>
                  </a:cubicBezTo>
                  <a:lnTo>
                    <a:pt x="979770" y="186973"/>
                  </a:lnTo>
                  <a:lnTo>
                    <a:pt x="979770" y="220990"/>
                  </a:lnTo>
                  <a:lnTo>
                    <a:pt x="981360" y="220990"/>
                  </a:lnTo>
                  <a:lnTo>
                    <a:pt x="981360" y="678235"/>
                  </a:lnTo>
                  <a:lnTo>
                    <a:pt x="980037" y="678235"/>
                  </a:lnTo>
                  <a:lnTo>
                    <a:pt x="980037" y="790250"/>
                  </a:lnTo>
                  <a:lnTo>
                    <a:pt x="951162" y="770782"/>
                  </a:lnTo>
                  <a:cubicBezTo>
                    <a:pt x="934770" y="763849"/>
                    <a:pt x="916748" y="760015"/>
                    <a:pt x="897831" y="760015"/>
                  </a:cubicBezTo>
                  <a:cubicBezTo>
                    <a:pt x="822162" y="760015"/>
                    <a:pt x="760821" y="821356"/>
                    <a:pt x="760821" y="897023"/>
                  </a:cubicBezTo>
                  <a:cubicBezTo>
                    <a:pt x="760821" y="915940"/>
                    <a:pt x="764655" y="933961"/>
                    <a:pt x="771588" y="950353"/>
                  </a:cubicBezTo>
                  <a:lnTo>
                    <a:pt x="793284" y="982531"/>
                  </a:lnTo>
                  <a:lnTo>
                    <a:pt x="197192" y="982531"/>
                  </a:lnTo>
                  <a:lnTo>
                    <a:pt x="218114" y="951500"/>
                  </a:lnTo>
                  <a:cubicBezTo>
                    <a:pt x="225047" y="935108"/>
                    <a:pt x="228881" y="917087"/>
                    <a:pt x="228881" y="898170"/>
                  </a:cubicBezTo>
                  <a:cubicBezTo>
                    <a:pt x="228881" y="822503"/>
                    <a:pt x="167540" y="761162"/>
                    <a:pt x="91871" y="761162"/>
                  </a:cubicBezTo>
                  <a:cubicBezTo>
                    <a:pt x="72954" y="761162"/>
                    <a:pt x="54932" y="764996"/>
                    <a:pt x="38541" y="771929"/>
                  </a:cubicBezTo>
                  <a:lnTo>
                    <a:pt x="267" y="797733"/>
                  </a:lnTo>
                  <a:lnTo>
                    <a:pt x="267" y="678235"/>
                  </a:lnTo>
                  <a:lnTo>
                    <a:pt x="0" y="678235"/>
                  </a:lnTo>
                  <a:lnTo>
                    <a:pt x="0" y="484822"/>
                  </a:lnTo>
                  <a:lnTo>
                    <a:pt x="0" y="220990"/>
                  </a:lnTo>
                  <a:lnTo>
                    <a:pt x="0" y="166041"/>
                  </a:lnTo>
                  <a:lnTo>
                    <a:pt x="38009" y="191666"/>
                  </a:lnTo>
                  <a:cubicBezTo>
                    <a:pt x="54400" y="198599"/>
                    <a:pt x="72422" y="202433"/>
                    <a:pt x="91339" y="202433"/>
                  </a:cubicBezTo>
                  <a:cubicBezTo>
                    <a:pt x="167008" y="202433"/>
                    <a:pt x="228349" y="141092"/>
                    <a:pt x="228349" y="65425"/>
                  </a:cubicBezTo>
                  <a:cubicBezTo>
                    <a:pt x="228349" y="46508"/>
                    <a:pt x="224515" y="28487"/>
                    <a:pt x="217582" y="12096"/>
                  </a:cubicBezTo>
                  <a:close/>
                </a:path>
              </a:pathLst>
            </a:custGeom>
            <a:solidFill>
              <a:schemeClr val="accent4">
                <a:alpha val="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515" name="Gruppieren 514">
              <a:extLst>
                <a:ext uri="{FF2B5EF4-FFF2-40B4-BE49-F238E27FC236}">
                  <a16:creationId xmlns:a16="http://schemas.microsoft.com/office/drawing/2014/main" id="{C60F74A2-872D-49DF-91FD-91742565F0F7}"/>
                </a:ext>
              </a:extLst>
            </p:cNvPr>
            <p:cNvGrpSpPr/>
            <p:nvPr/>
          </p:nvGrpSpPr>
          <p:grpSpPr>
            <a:xfrm>
              <a:off x="11235957" y="4313838"/>
              <a:ext cx="151133" cy="151133"/>
              <a:chOff x="3980708" y="305278"/>
              <a:chExt cx="339939" cy="339939"/>
            </a:xfrm>
          </p:grpSpPr>
          <p:sp>
            <p:nvSpPr>
              <p:cNvPr id="587" name="Flussdiagramm: Verbinder 586">
                <a:extLst>
                  <a:ext uri="{FF2B5EF4-FFF2-40B4-BE49-F238E27FC236}">
                    <a16:creationId xmlns:a16="http://schemas.microsoft.com/office/drawing/2014/main" id="{15263BA8-19B5-406C-9C65-FED2CA7C56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6588" y="323416"/>
                <a:ext cx="307500" cy="307494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588" name="Grafik 587">
                <a:extLst>
                  <a:ext uri="{FF2B5EF4-FFF2-40B4-BE49-F238E27FC236}">
                    <a16:creationId xmlns:a16="http://schemas.microsoft.com/office/drawing/2014/main" id="{28B076FB-EBC4-4666-9CB8-9BD9E4A7C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3980708" y="305278"/>
                <a:ext cx="339939" cy="339939"/>
              </a:xfrm>
              <a:prstGeom prst="rect">
                <a:avLst/>
              </a:prstGeom>
            </p:spPr>
          </p:pic>
        </p:grpSp>
        <p:grpSp>
          <p:nvGrpSpPr>
            <p:cNvPr id="516" name="Gruppieren 515">
              <a:extLst>
                <a:ext uri="{FF2B5EF4-FFF2-40B4-BE49-F238E27FC236}">
                  <a16:creationId xmlns:a16="http://schemas.microsoft.com/office/drawing/2014/main" id="{E582374B-B49D-4797-8BCF-A676113BE5CD}"/>
                </a:ext>
              </a:extLst>
            </p:cNvPr>
            <p:cNvGrpSpPr/>
            <p:nvPr/>
          </p:nvGrpSpPr>
          <p:grpSpPr>
            <a:xfrm>
              <a:off x="11781824" y="4314358"/>
              <a:ext cx="151635" cy="151634"/>
              <a:chOff x="5318782" y="709462"/>
              <a:chExt cx="229042" cy="229040"/>
            </a:xfrm>
          </p:grpSpPr>
          <p:sp>
            <p:nvSpPr>
              <p:cNvPr id="585" name="Flussdiagramm: Verbinder 584">
                <a:extLst>
                  <a:ext uri="{FF2B5EF4-FFF2-40B4-BE49-F238E27FC236}">
                    <a16:creationId xmlns:a16="http://schemas.microsoft.com/office/drawing/2014/main" id="{EE0683C1-3D52-499D-A9A1-4BE0943C3A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586" name="Grafik 585">
                <a:hlinkClick r:id="rId34" action="ppaction://hlinksldjump"/>
                <a:extLst>
                  <a:ext uri="{FF2B5EF4-FFF2-40B4-BE49-F238E27FC236}">
                    <a16:creationId xmlns:a16="http://schemas.microsoft.com/office/drawing/2014/main" id="{95A4462D-8893-4048-95DC-F3B0D6D3E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grpSp>
          <p:nvGrpSpPr>
            <p:cNvPr id="517" name="Gruppieren 516">
              <a:extLst>
                <a:ext uri="{FF2B5EF4-FFF2-40B4-BE49-F238E27FC236}">
                  <a16:creationId xmlns:a16="http://schemas.microsoft.com/office/drawing/2014/main" id="{26E8D1E7-A0A7-4642-B2E5-9E1CCA682C4C}"/>
                </a:ext>
              </a:extLst>
            </p:cNvPr>
            <p:cNvGrpSpPr/>
            <p:nvPr/>
          </p:nvGrpSpPr>
          <p:grpSpPr>
            <a:xfrm>
              <a:off x="11767533" y="4862179"/>
              <a:ext cx="154331" cy="154328"/>
              <a:chOff x="5324793" y="1536935"/>
              <a:chExt cx="233114" cy="233110"/>
            </a:xfrm>
          </p:grpSpPr>
          <p:sp>
            <p:nvSpPr>
              <p:cNvPr id="581" name="Flussdiagramm: Verbinder 580">
                <a:extLst>
                  <a:ext uri="{FF2B5EF4-FFF2-40B4-BE49-F238E27FC236}">
                    <a16:creationId xmlns:a16="http://schemas.microsoft.com/office/drawing/2014/main" id="{3DE11E35-F3CD-4C39-90C1-B51490143B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582" name="Grafik 10">
                <a:extLst>
                  <a:ext uri="{FF2B5EF4-FFF2-40B4-BE49-F238E27FC236}">
                    <a16:creationId xmlns:a16="http://schemas.microsoft.com/office/drawing/2014/main" id="{77C862F5-1964-4AD6-8543-DDC8F10D4F9F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583" name="Freihandform: Form 582">
                  <a:extLst>
                    <a:ext uri="{FF2B5EF4-FFF2-40B4-BE49-F238E27FC236}">
                      <a16:creationId xmlns:a16="http://schemas.microsoft.com/office/drawing/2014/main" id="{88419D9A-930F-4B31-8CE9-20978EFB2A60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84" name="Freihandform: Form 583">
                  <a:extLst>
                    <a:ext uri="{FF2B5EF4-FFF2-40B4-BE49-F238E27FC236}">
                      <a16:creationId xmlns:a16="http://schemas.microsoft.com/office/drawing/2014/main" id="{00091530-C26E-4314-BD13-63DF964B6002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518" name="Gruppieren 517">
              <a:extLst>
                <a:ext uri="{FF2B5EF4-FFF2-40B4-BE49-F238E27FC236}">
                  <a16:creationId xmlns:a16="http://schemas.microsoft.com/office/drawing/2014/main" id="{B7C967D2-362E-4AEF-BB1F-F9739DE21182}"/>
                </a:ext>
              </a:extLst>
            </p:cNvPr>
            <p:cNvGrpSpPr/>
            <p:nvPr/>
          </p:nvGrpSpPr>
          <p:grpSpPr>
            <a:xfrm>
              <a:off x="11233962" y="4862175"/>
              <a:ext cx="154704" cy="154702"/>
              <a:chOff x="4518845" y="1536928"/>
              <a:chExt cx="233678" cy="233674"/>
            </a:xfrm>
          </p:grpSpPr>
          <p:sp>
            <p:nvSpPr>
              <p:cNvPr id="579" name="Flussdiagramm: Verbinder 578">
                <a:extLst>
                  <a:ext uri="{FF2B5EF4-FFF2-40B4-BE49-F238E27FC236}">
                    <a16:creationId xmlns:a16="http://schemas.microsoft.com/office/drawing/2014/main" id="{AA608997-EF71-4518-873F-B8ABE648CB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580" name="Grafik 579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EA938EAB-1467-4C0C-BFA0-A1381D699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  <p:sp>
          <p:nvSpPr>
            <p:cNvPr id="519" name="Freihandform: Form 518">
              <a:extLst>
                <a:ext uri="{FF2B5EF4-FFF2-40B4-BE49-F238E27FC236}">
                  <a16:creationId xmlns:a16="http://schemas.microsoft.com/office/drawing/2014/main" id="{8191B446-D113-4D31-8EB5-AA6BEF6CBC08}"/>
                </a:ext>
              </a:extLst>
            </p:cNvPr>
            <p:cNvSpPr/>
            <p:nvPr/>
          </p:nvSpPr>
          <p:spPr>
            <a:xfrm>
              <a:off x="11250367" y="4679617"/>
              <a:ext cx="648648" cy="315759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84667 h 476948"/>
                <a:gd name="connsiteX3" fmla="*/ 950895 w 979770"/>
                <a:gd name="connsiteY3" fmla="*/ 265199 h 476948"/>
                <a:gd name="connsiteX4" fmla="*/ 897564 w 979770"/>
                <a:gd name="connsiteY4" fmla="*/ 254432 h 476948"/>
                <a:gd name="connsiteX5" fmla="*/ 760554 w 979770"/>
                <a:gd name="connsiteY5" fmla="*/ 391440 h 476948"/>
                <a:gd name="connsiteX6" fmla="*/ 771321 w 979770"/>
                <a:gd name="connsiteY6" fmla="*/ 444770 h 476948"/>
                <a:gd name="connsiteX7" fmla="*/ 793017 w 979770"/>
                <a:gd name="connsiteY7" fmla="*/ 476948 h 476948"/>
                <a:gd name="connsiteX8" fmla="*/ 196925 w 979770"/>
                <a:gd name="connsiteY8" fmla="*/ 476948 h 476948"/>
                <a:gd name="connsiteX9" fmla="*/ 217847 w 979770"/>
                <a:gd name="connsiteY9" fmla="*/ 445917 h 476948"/>
                <a:gd name="connsiteX10" fmla="*/ 228614 w 979770"/>
                <a:gd name="connsiteY10" fmla="*/ 392587 h 476948"/>
                <a:gd name="connsiteX11" fmla="*/ 91604 w 979770"/>
                <a:gd name="connsiteY11" fmla="*/ 255579 h 476948"/>
                <a:gd name="connsiteX12" fmla="*/ 38274 w 979770"/>
                <a:gd name="connsiteY12" fmla="*/ 266346 h 476948"/>
                <a:gd name="connsiteX13" fmla="*/ 0 w 979770"/>
                <a:gd name="connsiteY13" fmla="*/ 292150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84667"/>
                  </a:lnTo>
                  <a:lnTo>
                    <a:pt x="950895" y="265199"/>
                  </a:lnTo>
                  <a:cubicBezTo>
                    <a:pt x="934503" y="258266"/>
                    <a:pt x="916481" y="254432"/>
                    <a:pt x="897564" y="254432"/>
                  </a:cubicBezTo>
                  <a:cubicBezTo>
                    <a:pt x="821895" y="254432"/>
                    <a:pt x="760554" y="315773"/>
                    <a:pt x="760554" y="391440"/>
                  </a:cubicBezTo>
                  <a:cubicBezTo>
                    <a:pt x="760554" y="410357"/>
                    <a:pt x="764388" y="428378"/>
                    <a:pt x="771321" y="444770"/>
                  </a:cubicBezTo>
                  <a:lnTo>
                    <a:pt x="793017" y="476948"/>
                  </a:lnTo>
                  <a:lnTo>
                    <a:pt x="196925" y="476948"/>
                  </a:lnTo>
                  <a:lnTo>
                    <a:pt x="217847" y="445917"/>
                  </a:lnTo>
                  <a:cubicBezTo>
                    <a:pt x="224780" y="429525"/>
                    <a:pt x="228614" y="411504"/>
                    <a:pt x="228614" y="392587"/>
                  </a:cubicBezTo>
                  <a:cubicBezTo>
                    <a:pt x="228614" y="316920"/>
                    <a:pt x="167273" y="255579"/>
                    <a:pt x="91604" y="255579"/>
                  </a:cubicBezTo>
                  <a:cubicBezTo>
                    <a:pt x="72687" y="255579"/>
                    <a:pt x="54665" y="259413"/>
                    <a:pt x="38274" y="266346"/>
                  </a:cubicBezTo>
                  <a:lnTo>
                    <a:pt x="0" y="292150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grpSp>
          <p:nvGrpSpPr>
            <p:cNvPr id="520" name="Gruppieren 519">
              <a:extLst>
                <a:ext uri="{FF2B5EF4-FFF2-40B4-BE49-F238E27FC236}">
                  <a16:creationId xmlns:a16="http://schemas.microsoft.com/office/drawing/2014/main" id="{2A1F412A-151E-4C7A-9F3D-AC922764AE3C}"/>
                </a:ext>
              </a:extLst>
            </p:cNvPr>
            <p:cNvGrpSpPr/>
            <p:nvPr/>
          </p:nvGrpSpPr>
          <p:grpSpPr>
            <a:xfrm>
              <a:off x="11250511" y="4345285"/>
              <a:ext cx="648648" cy="350629"/>
              <a:chOff x="2453611" y="380570"/>
              <a:chExt cx="979770" cy="529618"/>
            </a:xfrm>
          </p:grpSpPr>
          <p:sp>
            <p:nvSpPr>
              <p:cNvPr id="577" name="Freihandform: Form 576">
                <a:extLst>
                  <a:ext uri="{FF2B5EF4-FFF2-40B4-BE49-F238E27FC236}">
                    <a16:creationId xmlns:a16="http://schemas.microsoft.com/office/drawing/2014/main" id="{DF5DD819-42EB-4A23-B50F-4CF335230795}"/>
                  </a:ext>
                </a:extLst>
              </p:cNvPr>
              <p:cNvSpPr/>
              <p:nvPr/>
            </p:nvSpPr>
            <p:spPr>
              <a:xfrm>
                <a:off x="2453611" y="380570"/>
                <a:ext cx="979770" cy="484822"/>
              </a:xfrm>
              <a:custGeom>
                <a:avLst/>
                <a:gdLst/>
                <a:ahLst/>
                <a:cxnLst/>
                <a:rect l="l" t="t" r="r" b="b"/>
                <a:pathLst>
                  <a:path w="979770" h="484822">
                    <a:moveTo>
                      <a:pt x="495115" y="271900"/>
                    </a:moveTo>
                    <a:cubicBezTo>
                      <a:pt x="493776" y="271900"/>
                      <a:pt x="492659" y="271918"/>
                      <a:pt x="491766" y="271956"/>
                    </a:cubicBezTo>
                    <a:cubicBezTo>
                      <a:pt x="490873" y="271993"/>
                      <a:pt x="490092" y="272086"/>
                      <a:pt x="489422" y="272235"/>
                    </a:cubicBezTo>
                    <a:cubicBezTo>
                      <a:pt x="488753" y="272383"/>
                      <a:pt x="488194" y="272532"/>
                      <a:pt x="487748" y="272681"/>
                    </a:cubicBezTo>
                    <a:cubicBezTo>
                      <a:pt x="487302" y="272830"/>
                      <a:pt x="486929" y="273016"/>
                      <a:pt x="486632" y="273239"/>
                    </a:cubicBezTo>
                    <a:lnTo>
                      <a:pt x="453369" y="294559"/>
                    </a:lnTo>
                    <a:cubicBezTo>
                      <a:pt x="452699" y="295005"/>
                      <a:pt x="452159" y="295452"/>
                      <a:pt x="451750" y="295898"/>
                    </a:cubicBezTo>
                    <a:cubicBezTo>
                      <a:pt x="451341" y="296345"/>
                      <a:pt x="451025" y="296866"/>
                      <a:pt x="450801" y="297461"/>
                    </a:cubicBezTo>
                    <a:cubicBezTo>
                      <a:pt x="450578" y="298056"/>
                      <a:pt x="450411" y="298800"/>
                      <a:pt x="450299" y="299693"/>
                    </a:cubicBezTo>
                    <a:cubicBezTo>
                      <a:pt x="450188" y="300586"/>
                      <a:pt x="450132" y="301665"/>
                      <a:pt x="450132" y="302930"/>
                    </a:cubicBezTo>
                    <a:cubicBezTo>
                      <a:pt x="450132" y="304642"/>
                      <a:pt x="450225" y="306056"/>
                      <a:pt x="450411" y="307172"/>
                    </a:cubicBezTo>
                    <a:cubicBezTo>
                      <a:pt x="450597" y="308288"/>
                      <a:pt x="450950" y="309088"/>
                      <a:pt x="451471" y="309572"/>
                    </a:cubicBezTo>
                    <a:cubicBezTo>
                      <a:pt x="451992" y="310056"/>
                      <a:pt x="452680" y="310223"/>
                      <a:pt x="453536" y="310074"/>
                    </a:cubicBezTo>
                    <a:cubicBezTo>
                      <a:pt x="454392" y="309925"/>
                      <a:pt x="455527" y="309479"/>
                      <a:pt x="456941" y="308735"/>
                    </a:cubicBezTo>
                    <a:lnTo>
                      <a:pt x="484846" y="292103"/>
                    </a:lnTo>
                    <a:lnTo>
                      <a:pt x="484846" y="401938"/>
                    </a:lnTo>
                    <a:lnTo>
                      <a:pt x="454708" y="401938"/>
                    </a:lnTo>
                    <a:cubicBezTo>
                      <a:pt x="454113" y="401938"/>
                      <a:pt x="453573" y="402106"/>
                      <a:pt x="453090" y="402441"/>
                    </a:cubicBezTo>
                    <a:cubicBezTo>
                      <a:pt x="452606" y="402775"/>
                      <a:pt x="452197" y="403259"/>
                      <a:pt x="451862" y="403892"/>
                    </a:cubicBezTo>
                    <a:cubicBezTo>
                      <a:pt x="451527" y="404524"/>
                      <a:pt x="451248" y="405324"/>
                      <a:pt x="451025" y="406292"/>
                    </a:cubicBezTo>
                    <a:cubicBezTo>
                      <a:pt x="450801" y="407259"/>
                      <a:pt x="450690" y="408412"/>
                      <a:pt x="450690" y="409752"/>
                    </a:cubicBezTo>
                    <a:cubicBezTo>
                      <a:pt x="450690" y="411166"/>
                      <a:pt x="450801" y="412356"/>
                      <a:pt x="451025" y="413324"/>
                    </a:cubicBezTo>
                    <a:cubicBezTo>
                      <a:pt x="451248" y="414291"/>
                      <a:pt x="451564" y="415072"/>
                      <a:pt x="451973" y="415668"/>
                    </a:cubicBezTo>
                    <a:cubicBezTo>
                      <a:pt x="452383" y="416263"/>
                      <a:pt x="452811" y="416691"/>
                      <a:pt x="453257" y="416951"/>
                    </a:cubicBezTo>
                    <a:cubicBezTo>
                      <a:pt x="453704" y="417212"/>
                      <a:pt x="454187" y="417342"/>
                      <a:pt x="454708" y="417342"/>
                    </a:cubicBezTo>
                    <a:lnTo>
                      <a:pt x="530164" y="417342"/>
                    </a:lnTo>
                    <a:cubicBezTo>
                      <a:pt x="530685" y="417342"/>
                      <a:pt x="531187" y="417212"/>
                      <a:pt x="531671" y="416951"/>
                    </a:cubicBezTo>
                    <a:cubicBezTo>
                      <a:pt x="532155" y="416691"/>
                      <a:pt x="532582" y="416263"/>
                      <a:pt x="532955" y="415668"/>
                    </a:cubicBezTo>
                    <a:cubicBezTo>
                      <a:pt x="533327" y="415072"/>
                      <a:pt x="533624" y="414291"/>
                      <a:pt x="533848" y="413324"/>
                    </a:cubicBezTo>
                    <a:cubicBezTo>
                      <a:pt x="534071" y="412356"/>
                      <a:pt x="534182" y="411166"/>
                      <a:pt x="534182" y="409752"/>
                    </a:cubicBezTo>
                    <a:cubicBezTo>
                      <a:pt x="534182" y="408412"/>
                      <a:pt x="534089" y="407259"/>
                      <a:pt x="533903" y="406292"/>
                    </a:cubicBezTo>
                    <a:cubicBezTo>
                      <a:pt x="533717" y="405324"/>
                      <a:pt x="533457" y="404524"/>
                      <a:pt x="533122" y="403892"/>
                    </a:cubicBezTo>
                    <a:cubicBezTo>
                      <a:pt x="532787" y="403259"/>
                      <a:pt x="532359" y="402775"/>
                      <a:pt x="531838" y="402441"/>
                    </a:cubicBezTo>
                    <a:cubicBezTo>
                      <a:pt x="531317" y="402106"/>
                      <a:pt x="530759" y="401938"/>
                      <a:pt x="530164" y="401938"/>
                    </a:cubicBezTo>
                    <a:lnTo>
                      <a:pt x="504045" y="401938"/>
                    </a:lnTo>
                    <a:lnTo>
                      <a:pt x="504045" y="275025"/>
                    </a:lnTo>
                    <a:cubicBezTo>
                      <a:pt x="504045" y="274579"/>
                      <a:pt x="503933" y="274151"/>
                      <a:pt x="503710" y="273742"/>
                    </a:cubicBezTo>
                    <a:cubicBezTo>
                      <a:pt x="503487" y="273332"/>
                      <a:pt x="503040" y="272997"/>
                      <a:pt x="502370" y="272737"/>
                    </a:cubicBezTo>
                    <a:cubicBezTo>
                      <a:pt x="501701" y="272476"/>
                      <a:pt x="500770" y="272272"/>
                      <a:pt x="499580" y="272123"/>
                    </a:cubicBezTo>
                    <a:cubicBezTo>
                      <a:pt x="498389" y="271974"/>
                      <a:pt x="496901" y="271900"/>
                      <a:pt x="495115" y="271900"/>
                    </a:cubicBezTo>
                    <a:close/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484822"/>
                    </a:lnTo>
                    <a:lnTo>
                      <a:pt x="0" y="484822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rgbClr val="92D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578" name="Textfeld 577" hidden="1">
                <a:extLst>
                  <a:ext uri="{FF2B5EF4-FFF2-40B4-BE49-F238E27FC236}">
                    <a16:creationId xmlns:a16="http://schemas.microsoft.com/office/drawing/2014/main" id="{BDDE14D5-8F9D-470A-9D5F-A96405CE88AD}"/>
                  </a:ext>
                </a:extLst>
              </p:cNvPr>
              <p:cNvSpPr txBox="1"/>
              <p:nvPr/>
            </p:nvSpPr>
            <p:spPr>
              <a:xfrm>
                <a:off x="2791605" y="540856"/>
                <a:ext cx="30168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</p:grpSp>
        <p:sp>
          <p:nvSpPr>
            <p:cNvPr id="521" name="Smiley 520">
              <a:extLst>
                <a:ext uri="{FF2B5EF4-FFF2-40B4-BE49-F238E27FC236}">
                  <a16:creationId xmlns:a16="http://schemas.microsoft.com/office/drawing/2014/main" id="{8A6CD457-2965-46E3-BF50-A969AC99CC53}"/>
                </a:ext>
              </a:extLst>
            </p:cNvPr>
            <p:cNvSpPr/>
            <p:nvPr/>
          </p:nvSpPr>
          <p:spPr>
            <a:xfrm>
              <a:off x="11466280" y="4404484"/>
              <a:ext cx="216364" cy="216364"/>
            </a:xfrm>
            <a:prstGeom prst="smileyFace">
              <a:avLst>
                <a:gd name="adj" fmla="val -4653"/>
              </a:avLst>
            </a:prstGeom>
            <a:solidFill>
              <a:schemeClr val="tx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22" name="Grafik 521" descr="Couch">
              <a:extLst>
                <a:ext uri="{FF2B5EF4-FFF2-40B4-BE49-F238E27FC236}">
                  <a16:creationId xmlns:a16="http://schemas.microsoft.com/office/drawing/2014/main" id="{E749A377-53EB-41E7-9EFF-9A30047E9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332462" y="4316938"/>
              <a:ext cx="490536" cy="1071546"/>
            </a:xfrm>
            <a:prstGeom prst="rect">
              <a:avLst/>
            </a:prstGeom>
          </p:spPr>
        </p:pic>
        <p:grpSp>
          <p:nvGrpSpPr>
            <p:cNvPr id="523" name="Gruppieren 522">
              <a:extLst>
                <a:ext uri="{FF2B5EF4-FFF2-40B4-BE49-F238E27FC236}">
                  <a16:creationId xmlns:a16="http://schemas.microsoft.com/office/drawing/2014/main" id="{847E632F-D529-464A-84F0-CD039DCD2B3A}"/>
                </a:ext>
              </a:extLst>
            </p:cNvPr>
            <p:cNvGrpSpPr/>
            <p:nvPr/>
          </p:nvGrpSpPr>
          <p:grpSpPr>
            <a:xfrm>
              <a:off x="11389153" y="4989564"/>
              <a:ext cx="373387" cy="185700"/>
              <a:chOff x="4679615" y="2340032"/>
              <a:chExt cx="563993" cy="280496"/>
            </a:xfrm>
          </p:grpSpPr>
          <p:sp>
            <p:nvSpPr>
              <p:cNvPr id="575" name="Freihandform: Form 574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E873C99B-0853-4D48-882C-8E1EB16427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576" name="Grafik 575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C358C94B-D284-421C-BEA6-3D78DC231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sp>
          <p:nvSpPr>
            <p:cNvPr id="524" name="Freihandform: Form 523">
              <a:extLst>
                <a:ext uri="{FF2B5EF4-FFF2-40B4-BE49-F238E27FC236}">
                  <a16:creationId xmlns:a16="http://schemas.microsoft.com/office/drawing/2014/main" id="{454B7567-3FA2-4197-BC1F-4F76876B4A91}"/>
                </a:ext>
              </a:extLst>
            </p:cNvPr>
            <p:cNvSpPr/>
            <p:nvPr/>
          </p:nvSpPr>
          <p:spPr>
            <a:xfrm>
              <a:off x="11250367" y="4344627"/>
              <a:ext cx="649701" cy="650476"/>
            </a:xfrm>
            <a:custGeom>
              <a:avLst/>
              <a:gdLst>
                <a:gd name="connsiteX0" fmla="*/ 209427 w 981360"/>
                <a:gd name="connsiteY0" fmla="*/ 0 h 982531"/>
                <a:gd name="connsiteX1" fmla="*/ 799465 w 981360"/>
                <a:gd name="connsiteY1" fmla="*/ 0 h 982531"/>
                <a:gd name="connsiteX2" fmla="*/ 789704 w 981360"/>
                <a:gd name="connsiteY2" fmla="*/ 14477 h 982531"/>
                <a:gd name="connsiteX3" fmla="*/ 778937 w 981360"/>
                <a:gd name="connsiteY3" fmla="*/ 67806 h 982531"/>
                <a:gd name="connsiteX4" fmla="*/ 915947 w 981360"/>
                <a:gd name="connsiteY4" fmla="*/ 204814 h 982531"/>
                <a:gd name="connsiteX5" fmla="*/ 969278 w 981360"/>
                <a:gd name="connsiteY5" fmla="*/ 194047 h 982531"/>
                <a:gd name="connsiteX6" fmla="*/ 979770 w 981360"/>
                <a:gd name="connsiteY6" fmla="*/ 186973 h 982531"/>
                <a:gd name="connsiteX7" fmla="*/ 979770 w 981360"/>
                <a:gd name="connsiteY7" fmla="*/ 220990 h 982531"/>
                <a:gd name="connsiteX8" fmla="*/ 981360 w 981360"/>
                <a:gd name="connsiteY8" fmla="*/ 220990 h 982531"/>
                <a:gd name="connsiteX9" fmla="*/ 981360 w 981360"/>
                <a:gd name="connsiteY9" fmla="*/ 678235 h 982531"/>
                <a:gd name="connsiteX10" fmla="*/ 980037 w 981360"/>
                <a:gd name="connsiteY10" fmla="*/ 678235 h 982531"/>
                <a:gd name="connsiteX11" fmla="*/ 980037 w 981360"/>
                <a:gd name="connsiteY11" fmla="*/ 790250 h 982531"/>
                <a:gd name="connsiteX12" fmla="*/ 951162 w 981360"/>
                <a:gd name="connsiteY12" fmla="*/ 770782 h 982531"/>
                <a:gd name="connsiteX13" fmla="*/ 897831 w 981360"/>
                <a:gd name="connsiteY13" fmla="*/ 760015 h 982531"/>
                <a:gd name="connsiteX14" fmla="*/ 760821 w 981360"/>
                <a:gd name="connsiteY14" fmla="*/ 897023 h 982531"/>
                <a:gd name="connsiteX15" fmla="*/ 771588 w 981360"/>
                <a:gd name="connsiteY15" fmla="*/ 950353 h 982531"/>
                <a:gd name="connsiteX16" fmla="*/ 793284 w 981360"/>
                <a:gd name="connsiteY16" fmla="*/ 982531 h 982531"/>
                <a:gd name="connsiteX17" fmla="*/ 197192 w 981360"/>
                <a:gd name="connsiteY17" fmla="*/ 982531 h 982531"/>
                <a:gd name="connsiteX18" fmla="*/ 218114 w 981360"/>
                <a:gd name="connsiteY18" fmla="*/ 951500 h 982531"/>
                <a:gd name="connsiteX19" fmla="*/ 228881 w 981360"/>
                <a:gd name="connsiteY19" fmla="*/ 898170 h 982531"/>
                <a:gd name="connsiteX20" fmla="*/ 91871 w 981360"/>
                <a:gd name="connsiteY20" fmla="*/ 761162 h 982531"/>
                <a:gd name="connsiteX21" fmla="*/ 38541 w 981360"/>
                <a:gd name="connsiteY21" fmla="*/ 771929 h 982531"/>
                <a:gd name="connsiteX22" fmla="*/ 267 w 981360"/>
                <a:gd name="connsiteY22" fmla="*/ 797733 h 982531"/>
                <a:gd name="connsiteX23" fmla="*/ 267 w 981360"/>
                <a:gd name="connsiteY23" fmla="*/ 678235 h 982531"/>
                <a:gd name="connsiteX24" fmla="*/ 0 w 981360"/>
                <a:gd name="connsiteY24" fmla="*/ 678235 h 982531"/>
                <a:gd name="connsiteX25" fmla="*/ 0 w 981360"/>
                <a:gd name="connsiteY25" fmla="*/ 484822 h 982531"/>
                <a:gd name="connsiteX26" fmla="*/ 0 w 981360"/>
                <a:gd name="connsiteY26" fmla="*/ 220990 h 982531"/>
                <a:gd name="connsiteX27" fmla="*/ 0 w 981360"/>
                <a:gd name="connsiteY27" fmla="*/ 166041 h 982531"/>
                <a:gd name="connsiteX28" fmla="*/ 38009 w 981360"/>
                <a:gd name="connsiteY28" fmla="*/ 191666 h 982531"/>
                <a:gd name="connsiteX29" fmla="*/ 91339 w 981360"/>
                <a:gd name="connsiteY29" fmla="*/ 202433 h 982531"/>
                <a:gd name="connsiteX30" fmla="*/ 228349 w 981360"/>
                <a:gd name="connsiteY30" fmla="*/ 65425 h 982531"/>
                <a:gd name="connsiteX31" fmla="*/ 217582 w 981360"/>
                <a:gd name="connsiteY31" fmla="*/ 12096 h 98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81360" h="982531">
                  <a:moveTo>
                    <a:pt x="209427" y="0"/>
                  </a:moveTo>
                  <a:lnTo>
                    <a:pt x="799465" y="0"/>
                  </a:lnTo>
                  <a:lnTo>
                    <a:pt x="789704" y="14477"/>
                  </a:lnTo>
                  <a:cubicBezTo>
                    <a:pt x="782771" y="30868"/>
                    <a:pt x="778937" y="48889"/>
                    <a:pt x="778937" y="67806"/>
                  </a:cubicBezTo>
                  <a:cubicBezTo>
                    <a:pt x="778937" y="143473"/>
                    <a:pt x="840278" y="204814"/>
                    <a:pt x="915947" y="204814"/>
                  </a:cubicBezTo>
                  <a:cubicBezTo>
                    <a:pt x="934865" y="204814"/>
                    <a:pt x="952886" y="200980"/>
                    <a:pt x="969278" y="194047"/>
                  </a:cubicBezTo>
                  <a:lnTo>
                    <a:pt x="979770" y="186973"/>
                  </a:lnTo>
                  <a:lnTo>
                    <a:pt x="979770" y="220990"/>
                  </a:lnTo>
                  <a:lnTo>
                    <a:pt x="981360" y="220990"/>
                  </a:lnTo>
                  <a:lnTo>
                    <a:pt x="981360" y="678235"/>
                  </a:lnTo>
                  <a:lnTo>
                    <a:pt x="980037" y="678235"/>
                  </a:lnTo>
                  <a:lnTo>
                    <a:pt x="980037" y="790250"/>
                  </a:lnTo>
                  <a:lnTo>
                    <a:pt x="951162" y="770782"/>
                  </a:lnTo>
                  <a:cubicBezTo>
                    <a:pt x="934770" y="763849"/>
                    <a:pt x="916748" y="760015"/>
                    <a:pt x="897831" y="760015"/>
                  </a:cubicBezTo>
                  <a:cubicBezTo>
                    <a:pt x="822162" y="760015"/>
                    <a:pt x="760821" y="821356"/>
                    <a:pt x="760821" y="897023"/>
                  </a:cubicBezTo>
                  <a:cubicBezTo>
                    <a:pt x="760821" y="915940"/>
                    <a:pt x="764655" y="933961"/>
                    <a:pt x="771588" y="950353"/>
                  </a:cubicBezTo>
                  <a:lnTo>
                    <a:pt x="793284" y="982531"/>
                  </a:lnTo>
                  <a:lnTo>
                    <a:pt x="197192" y="982531"/>
                  </a:lnTo>
                  <a:lnTo>
                    <a:pt x="218114" y="951500"/>
                  </a:lnTo>
                  <a:cubicBezTo>
                    <a:pt x="225047" y="935108"/>
                    <a:pt x="228881" y="917087"/>
                    <a:pt x="228881" y="898170"/>
                  </a:cubicBezTo>
                  <a:cubicBezTo>
                    <a:pt x="228881" y="822503"/>
                    <a:pt x="167540" y="761162"/>
                    <a:pt x="91871" y="761162"/>
                  </a:cubicBezTo>
                  <a:cubicBezTo>
                    <a:pt x="72954" y="761162"/>
                    <a:pt x="54932" y="764996"/>
                    <a:pt x="38541" y="771929"/>
                  </a:cubicBezTo>
                  <a:lnTo>
                    <a:pt x="267" y="797733"/>
                  </a:lnTo>
                  <a:lnTo>
                    <a:pt x="267" y="678235"/>
                  </a:lnTo>
                  <a:lnTo>
                    <a:pt x="0" y="678235"/>
                  </a:lnTo>
                  <a:lnTo>
                    <a:pt x="0" y="484822"/>
                  </a:lnTo>
                  <a:lnTo>
                    <a:pt x="0" y="220990"/>
                  </a:lnTo>
                  <a:lnTo>
                    <a:pt x="0" y="166041"/>
                  </a:lnTo>
                  <a:lnTo>
                    <a:pt x="38009" y="191666"/>
                  </a:lnTo>
                  <a:cubicBezTo>
                    <a:pt x="54400" y="198599"/>
                    <a:pt x="72422" y="202433"/>
                    <a:pt x="91339" y="202433"/>
                  </a:cubicBezTo>
                  <a:cubicBezTo>
                    <a:pt x="167008" y="202433"/>
                    <a:pt x="228349" y="141092"/>
                    <a:pt x="228349" y="65425"/>
                  </a:cubicBezTo>
                  <a:cubicBezTo>
                    <a:pt x="228349" y="46508"/>
                    <a:pt x="224515" y="28487"/>
                    <a:pt x="217582" y="12096"/>
                  </a:cubicBezTo>
                  <a:close/>
                </a:path>
              </a:pathLst>
            </a:custGeom>
            <a:solidFill>
              <a:schemeClr val="accent4">
                <a:alpha val="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525" name="Gruppieren 524">
              <a:extLst>
                <a:ext uri="{FF2B5EF4-FFF2-40B4-BE49-F238E27FC236}">
                  <a16:creationId xmlns:a16="http://schemas.microsoft.com/office/drawing/2014/main" id="{01AF0B2C-4B73-42BE-A755-F4EC28B556E3}"/>
                </a:ext>
              </a:extLst>
            </p:cNvPr>
            <p:cNvGrpSpPr/>
            <p:nvPr/>
          </p:nvGrpSpPr>
          <p:grpSpPr>
            <a:xfrm>
              <a:off x="9959346" y="5642789"/>
              <a:ext cx="149941" cy="149941"/>
              <a:chOff x="3980708" y="305278"/>
              <a:chExt cx="339939" cy="339939"/>
            </a:xfrm>
          </p:grpSpPr>
          <p:sp>
            <p:nvSpPr>
              <p:cNvPr id="573" name="Flussdiagramm: Verbinder 572">
                <a:extLst>
                  <a:ext uri="{FF2B5EF4-FFF2-40B4-BE49-F238E27FC236}">
                    <a16:creationId xmlns:a16="http://schemas.microsoft.com/office/drawing/2014/main" id="{035AF06D-B18E-404B-9B17-A47DFDCA3B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6588" y="323416"/>
                <a:ext cx="307500" cy="307494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574" name="Grafik 573">
                <a:extLst>
                  <a:ext uri="{FF2B5EF4-FFF2-40B4-BE49-F238E27FC236}">
                    <a16:creationId xmlns:a16="http://schemas.microsoft.com/office/drawing/2014/main" id="{A7AF7AA5-6E7E-4FDF-B00B-7F9FABA99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3980708" y="305278"/>
                <a:ext cx="339939" cy="339939"/>
              </a:xfrm>
              <a:prstGeom prst="rect">
                <a:avLst/>
              </a:prstGeom>
            </p:spPr>
          </p:pic>
        </p:grpSp>
        <p:grpSp>
          <p:nvGrpSpPr>
            <p:cNvPr id="526" name="Gruppieren 525">
              <a:extLst>
                <a:ext uri="{FF2B5EF4-FFF2-40B4-BE49-F238E27FC236}">
                  <a16:creationId xmlns:a16="http://schemas.microsoft.com/office/drawing/2014/main" id="{7F926277-144C-4950-9D77-46B3D364078E}"/>
                </a:ext>
              </a:extLst>
            </p:cNvPr>
            <p:cNvGrpSpPr/>
            <p:nvPr/>
          </p:nvGrpSpPr>
          <p:grpSpPr>
            <a:xfrm>
              <a:off x="10500905" y="5643305"/>
              <a:ext cx="150439" cy="150437"/>
              <a:chOff x="5318782" y="709462"/>
              <a:chExt cx="229042" cy="229040"/>
            </a:xfrm>
          </p:grpSpPr>
          <p:sp>
            <p:nvSpPr>
              <p:cNvPr id="571" name="Flussdiagramm: Verbinder 570">
                <a:extLst>
                  <a:ext uri="{FF2B5EF4-FFF2-40B4-BE49-F238E27FC236}">
                    <a16:creationId xmlns:a16="http://schemas.microsoft.com/office/drawing/2014/main" id="{10BF90F4-9FFC-4614-838E-5CD83BEFA1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572" name="Grafik 571">
                <a:hlinkClick r:id="rId34" action="ppaction://hlinksldjump"/>
                <a:extLst>
                  <a:ext uri="{FF2B5EF4-FFF2-40B4-BE49-F238E27FC236}">
                    <a16:creationId xmlns:a16="http://schemas.microsoft.com/office/drawing/2014/main" id="{6038587A-D9F1-4EA6-BBF9-A4ECD99CD2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sp>
          <p:nvSpPr>
            <p:cNvPr id="527" name="Freihandform: Form 526">
              <a:extLst>
                <a:ext uri="{FF2B5EF4-FFF2-40B4-BE49-F238E27FC236}">
                  <a16:creationId xmlns:a16="http://schemas.microsoft.com/office/drawing/2014/main" id="{AF3A9373-9898-4669-818B-49202532640B}"/>
                </a:ext>
              </a:extLst>
            </p:cNvPr>
            <p:cNvSpPr/>
            <p:nvPr/>
          </p:nvSpPr>
          <p:spPr>
            <a:xfrm>
              <a:off x="9973643" y="6005682"/>
              <a:ext cx="643530" cy="313267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84667 h 476948"/>
                <a:gd name="connsiteX3" fmla="*/ 950895 w 979770"/>
                <a:gd name="connsiteY3" fmla="*/ 265199 h 476948"/>
                <a:gd name="connsiteX4" fmla="*/ 897564 w 979770"/>
                <a:gd name="connsiteY4" fmla="*/ 254432 h 476948"/>
                <a:gd name="connsiteX5" fmla="*/ 760554 w 979770"/>
                <a:gd name="connsiteY5" fmla="*/ 391440 h 476948"/>
                <a:gd name="connsiteX6" fmla="*/ 771321 w 979770"/>
                <a:gd name="connsiteY6" fmla="*/ 444770 h 476948"/>
                <a:gd name="connsiteX7" fmla="*/ 793017 w 979770"/>
                <a:gd name="connsiteY7" fmla="*/ 476948 h 476948"/>
                <a:gd name="connsiteX8" fmla="*/ 196925 w 979770"/>
                <a:gd name="connsiteY8" fmla="*/ 476948 h 476948"/>
                <a:gd name="connsiteX9" fmla="*/ 217847 w 979770"/>
                <a:gd name="connsiteY9" fmla="*/ 445917 h 476948"/>
                <a:gd name="connsiteX10" fmla="*/ 228614 w 979770"/>
                <a:gd name="connsiteY10" fmla="*/ 392587 h 476948"/>
                <a:gd name="connsiteX11" fmla="*/ 91604 w 979770"/>
                <a:gd name="connsiteY11" fmla="*/ 255579 h 476948"/>
                <a:gd name="connsiteX12" fmla="*/ 38274 w 979770"/>
                <a:gd name="connsiteY12" fmla="*/ 266346 h 476948"/>
                <a:gd name="connsiteX13" fmla="*/ 0 w 979770"/>
                <a:gd name="connsiteY13" fmla="*/ 292150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84667"/>
                  </a:lnTo>
                  <a:lnTo>
                    <a:pt x="950895" y="265199"/>
                  </a:lnTo>
                  <a:cubicBezTo>
                    <a:pt x="934503" y="258266"/>
                    <a:pt x="916481" y="254432"/>
                    <a:pt x="897564" y="254432"/>
                  </a:cubicBezTo>
                  <a:cubicBezTo>
                    <a:pt x="821895" y="254432"/>
                    <a:pt x="760554" y="315773"/>
                    <a:pt x="760554" y="391440"/>
                  </a:cubicBezTo>
                  <a:cubicBezTo>
                    <a:pt x="760554" y="410357"/>
                    <a:pt x="764388" y="428378"/>
                    <a:pt x="771321" y="444770"/>
                  </a:cubicBezTo>
                  <a:lnTo>
                    <a:pt x="793017" y="476948"/>
                  </a:lnTo>
                  <a:lnTo>
                    <a:pt x="196925" y="476948"/>
                  </a:lnTo>
                  <a:lnTo>
                    <a:pt x="217847" y="445917"/>
                  </a:lnTo>
                  <a:cubicBezTo>
                    <a:pt x="224780" y="429525"/>
                    <a:pt x="228614" y="411504"/>
                    <a:pt x="228614" y="392587"/>
                  </a:cubicBezTo>
                  <a:cubicBezTo>
                    <a:pt x="228614" y="316920"/>
                    <a:pt x="167273" y="255579"/>
                    <a:pt x="91604" y="255579"/>
                  </a:cubicBezTo>
                  <a:cubicBezTo>
                    <a:pt x="72687" y="255579"/>
                    <a:pt x="54665" y="259413"/>
                    <a:pt x="38274" y="266346"/>
                  </a:cubicBezTo>
                  <a:lnTo>
                    <a:pt x="0" y="292150"/>
                  </a:ln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grpSp>
          <p:nvGrpSpPr>
            <p:cNvPr id="528" name="Gruppieren 527">
              <a:extLst>
                <a:ext uri="{FF2B5EF4-FFF2-40B4-BE49-F238E27FC236}">
                  <a16:creationId xmlns:a16="http://schemas.microsoft.com/office/drawing/2014/main" id="{DCC2B9FF-1CDB-4A3D-AA2F-D18C2864ECC2}"/>
                </a:ext>
              </a:extLst>
            </p:cNvPr>
            <p:cNvGrpSpPr/>
            <p:nvPr/>
          </p:nvGrpSpPr>
          <p:grpSpPr>
            <a:xfrm>
              <a:off x="9880843" y="5650575"/>
              <a:ext cx="832364" cy="1237615"/>
              <a:chOff x="9961487" y="2687332"/>
              <a:chExt cx="720681" cy="1071546"/>
            </a:xfrm>
          </p:grpSpPr>
          <p:pic>
            <p:nvPicPr>
              <p:cNvPr id="568" name="Grafik 567" descr="Couch">
                <a:extLst>
                  <a:ext uri="{FF2B5EF4-FFF2-40B4-BE49-F238E27FC236}">
                    <a16:creationId xmlns:a16="http://schemas.microsoft.com/office/drawing/2014/main" id="{EE392D64-A373-4C45-B5BD-62CCDBB7A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10074912" y="2687332"/>
                <a:ext cx="490536" cy="1071546"/>
              </a:xfrm>
              <a:prstGeom prst="rect">
                <a:avLst/>
              </a:prstGeom>
            </p:spPr>
          </p:pic>
          <p:pic>
            <p:nvPicPr>
              <p:cNvPr id="569" name="Grafik 568" descr="Kaffee">
                <a:extLst>
                  <a:ext uri="{FF2B5EF4-FFF2-40B4-BE49-F238E27FC236}">
                    <a16:creationId xmlns:a16="http://schemas.microsoft.com/office/drawing/2014/main" id="{D956CCAA-2CB5-4DC5-B59E-5171C2C2C6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tretch>
                <a:fillRect/>
              </a:stretch>
            </p:blipFill>
            <p:spPr>
              <a:xfrm>
                <a:off x="10439207" y="2979760"/>
                <a:ext cx="242961" cy="242956"/>
              </a:xfrm>
              <a:prstGeom prst="rect">
                <a:avLst/>
              </a:prstGeom>
            </p:spPr>
          </p:pic>
          <p:pic>
            <p:nvPicPr>
              <p:cNvPr id="570" name="Grafik 569" descr="Kaffee">
                <a:extLst>
                  <a:ext uri="{FF2B5EF4-FFF2-40B4-BE49-F238E27FC236}">
                    <a16:creationId xmlns:a16="http://schemas.microsoft.com/office/drawing/2014/main" id="{93A2CD68-717D-4504-B8FB-BFD3C1EFC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tretch>
                <a:fillRect/>
              </a:stretch>
            </p:blipFill>
            <p:spPr>
              <a:xfrm flipH="1">
                <a:off x="9961487" y="2983570"/>
                <a:ext cx="242961" cy="242956"/>
              </a:xfrm>
              <a:prstGeom prst="rect">
                <a:avLst/>
              </a:prstGeom>
            </p:spPr>
          </p:pic>
        </p:grpSp>
        <p:grpSp>
          <p:nvGrpSpPr>
            <p:cNvPr id="529" name="Gruppieren 528">
              <a:extLst>
                <a:ext uri="{FF2B5EF4-FFF2-40B4-BE49-F238E27FC236}">
                  <a16:creationId xmlns:a16="http://schemas.microsoft.com/office/drawing/2014/main" id="{77F32F47-B0CA-49D8-B5C2-15131EE62CD3}"/>
                </a:ext>
              </a:extLst>
            </p:cNvPr>
            <p:cNvGrpSpPr/>
            <p:nvPr/>
          </p:nvGrpSpPr>
          <p:grpSpPr>
            <a:xfrm>
              <a:off x="10486727" y="6186803"/>
              <a:ext cx="153113" cy="153111"/>
              <a:chOff x="5324793" y="1536935"/>
              <a:chExt cx="233114" cy="233110"/>
            </a:xfrm>
          </p:grpSpPr>
          <p:sp>
            <p:nvSpPr>
              <p:cNvPr id="564" name="Flussdiagramm: Verbinder 563">
                <a:hlinkClick r:id="rId37" action="ppaction://hlinksldjump"/>
                <a:extLst>
                  <a:ext uri="{FF2B5EF4-FFF2-40B4-BE49-F238E27FC236}">
                    <a16:creationId xmlns:a16="http://schemas.microsoft.com/office/drawing/2014/main" id="{301F9D53-4F2C-483E-8063-4890E83CD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565" name="Grafik 10">
                <a:extLst>
                  <a:ext uri="{FF2B5EF4-FFF2-40B4-BE49-F238E27FC236}">
                    <a16:creationId xmlns:a16="http://schemas.microsoft.com/office/drawing/2014/main" id="{DCE612F2-2BEF-4956-B632-55E9D7279A20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566" name="Freihandform: Form 565">
                  <a:hlinkClick r:id="rId37" action="ppaction://hlinksldjump"/>
                  <a:extLst>
                    <a:ext uri="{FF2B5EF4-FFF2-40B4-BE49-F238E27FC236}">
                      <a16:creationId xmlns:a16="http://schemas.microsoft.com/office/drawing/2014/main" id="{C7FA1F33-4FB8-4C06-8251-24308B97AEBF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67" name="Freihandform: Form 566">
                  <a:extLst>
                    <a:ext uri="{FF2B5EF4-FFF2-40B4-BE49-F238E27FC236}">
                      <a16:creationId xmlns:a16="http://schemas.microsoft.com/office/drawing/2014/main" id="{562A2C7C-086F-45EC-84E1-B6A7C5513B88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530" name="Gruppieren 529">
              <a:extLst>
                <a:ext uri="{FF2B5EF4-FFF2-40B4-BE49-F238E27FC236}">
                  <a16:creationId xmlns:a16="http://schemas.microsoft.com/office/drawing/2014/main" id="{E0BD111F-6A38-482C-94CD-9099BADE6799}"/>
                </a:ext>
              </a:extLst>
            </p:cNvPr>
            <p:cNvGrpSpPr/>
            <p:nvPr/>
          </p:nvGrpSpPr>
          <p:grpSpPr>
            <a:xfrm>
              <a:off x="9957367" y="6186799"/>
              <a:ext cx="153484" cy="153481"/>
              <a:chOff x="4518845" y="1536928"/>
              <a:chExt cx="233678" cy="233674"/>
            </a:xfrm>
          </p:grpSpPr>
          <p:sp>
            <p:nvSpPr>
              <p:cNvPr id="562" name="Flussdiagramm: Verbinder 561">
                <a:extLst>
                  <a:ext uri="{FF2B5EF4-FFF2-40B4-BE49-F238E27FC236}">
                    <a16:creationId xmlns:a16="http://schemas.microsoft.com/office/drawing/2014/main" id="{00FEB8D7-06EA-467F-B453-5552702026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563" name="Grafik 562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1A0A6C66-A057-4FC8-9EBF-074F7D57D9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  <p:sp>
          <p:nvSpPr>
            <p:cNvPr id="531" name="Freihandform: Form 530">
              <a:extLst>
                <a:ext uri="{FF2B5EF4-FFF2-40B4-BE49-F238E27FC236}">
                  <a16:creationId xmlns:a16="http://schemas.microsoft.com/office/drawing/2014/main" id="{3AE59689-4050-4ACF-A42D-5C51EA481278}"/>
                </a:ext>
              </a:extLst>
            </p:cNvPr>
            <p:cNvSpPr/>
            <p:nvPr/>
          </p:nvSpPr>
          <p:spPr>
            <a:xfrm>
              <a:off x="9973786" y="5673988"/>
              <a:ext cx="643530" cy="318439"/>
            </a:xfrm>
            <a:custGeom>
              <a:avLst/>
              <a:gdLst>
                <a:gd name="connsiteX0" fmla="*/ 137555 w 643530"/>
                <a:gd name="connsiteY0" fmla="*/ 0 h 318439"/>
                <a:gd name="connsiteX1" fmla="*/ 525103 w 643530"/>
                <a:gd name="connsiteY1" fmla="*/ 0 h 318439"/>
                <a:gd name="connsiteX2" fmla="*/ 518691 w 643530"/>
                <a:gd name="connsiteY2" fmla="*/ 9509 h 318439"/>
                <a:gd name="connsiteX3" fmla="*/ 511619 w 643530"/>
                <a:gd name="connsiteY3" fmla="*/ 44536 h 318439"/>
                <a:gd name="connsiteX4" fmla="*/ 601610 w 643530"/>
                <a:gd name="connsiteY4" fmla="*/ 134525 h 318439"/>
                <a:gd name="connsiteX5" fmla="*/ 636639 w 643530"/>
                <a:gd name="connsiteY5" fmla="*/ 127453 h 318439"/>
                <a:gd name="connsiteX6" fmla="*/ 643530 w 643530"/>
                <a:gd name="connsiteY6" fmla="*/ 122807 h 318439"/>
                <a:gd name="connsiteX7" fmla="*/ 643530 w 643530"/>
                <a:gd name="connsiteY7" fmla="*/ 318439 h 318439"/>
                <a:gd name="connsiteX8" fmla="*/ 0 w 643530"/>
                <a:gd name="connsiteY8" fmla="*/ 318439 h 318439"/>
                <a:gd name="connsiteX9" fmla="*/ 0 w 643530"/>
                <a:gd name="connsiteY9" fmla="*/ 109059 h 318439"/>
                <a:gd name="connsiteX10" fmla="*/ 24965 w 643530"/>
                <a:gd name="connsiteY10" fmla="*/ 125889 h 318439"/>
                <a:gd name="connsiteX11" fmla="*/ 59993 w 643530"/>
                <a:gd name="connsiteY11" fmla="*/ 132961 h 318439"/>
                <a:gd name="connsiteX12" fmla="*/ 149984 w 643530"/>
                <a:gd name="connsiteY12" fmla="*/ 42972 h 318439"/>
                <a:gd name="connsiteX13" fmla="*/ 142912 w 643530"/>
                <a:gd name="connsiteY13" fmla="*/ 7945 h 31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530" h="318439">
                  <a:moveTo>
                    <a:pt x="137555" y="0"/>
                  </a:moveTo>
                  <a:lnTo>
                    <a:pt x="525103" y="0"/>
                  </a:lnTo>
                  <a:lnTo>
                    <a:pt x="518691" y="9509"/>
                  </a:lnTo>
                  <a:cubicBezTo>
                    <a:pt x="514138" y="20275"/>
                    <a:pt x="511619" y="32111"/>
                    <a:pt x="511619" y="44536"/>
                  </a:cubicBezTo>
                  <a:cubicBezTo>
                    <a:pt x="511619" y="94236"/>
                    <a:pt x="551909" y="134525"/>
                    <a:pt x="601610" y="134525"/>
                  </a:cubicBezTo>
                  <a:cubicBezTo>
                    <a:pt x="614036" y="134525"/>
                    <a:pt x="625872" y="132007"/>
                    <a:pt x="636639" y="127453"/>
                  </a:cubicBezTo>
                  <a:lnTo>
                    <a:pt x="643530" y="122807"/>
                  </a:lnTo>
                  <a:lnTo>
                    <a:pt x="643530" y="318439"/>
                  </a:lnTo>
                  <a:lnTo>
                    <a:pt x="0" y="318439"/>
                  </a:lnTo>
                  <a:lnTo>
                    <a:pt x="0" y="109059"/>
                  </a:lnTo>
                  <a:lnTo>
                    <a:pt x="24965" y="125889"/>
                  </a:lnTo>
                  <a:cubicBezTo>
                    <a:pt x="35731" y="130443"/>
                    <a:pt x="47568" y="132961"/>
                    <a:pt x="59993" y="132961"/>
                  </a:cubicBezTo>
                  <a:cubicBezTo>
                    <a:pt x="109694" y="132961"/>
                    <a:pt x="149984" y="92672"/>
                    <a:pt x="149984" y="42972"/>
                  </a:cubicBezTo>
                  <a:cubicBezTo>
                    <a:pt x="149984" y="30547"/>
                    <a:pt x="147465" y="18711"/>
                    <a:pt x="142912" y="7945"/>
                  </a:cubicBez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532" name="Gruppieren 531">
              <a:extLst>
                <a:ext uri="{FF2B5EF4-FFF2-40B4-BE49-F238E27FC236}">
                  <a16:creationId xmlns:a16="http://schemas.microsoft.com/office/drawing/2014/main" id="{974455CE-B84F-4BF9-A174-37BC72DC226A}"/>
                </a:ext>
              </a:extLst>
            </p:cNvPr>
            <p:cNvGrpSpPr/>
            <p:nvPr/>
          </p:nvGrpSpPr>
          <p:grpSpPr>
            <a:xfrm>
              <a:off x="11038139" y="5408172"/>
              <a:ext cx="832364" cy="1475248"/>
              <a:chOff x="11038139" y="5408172"/>
              <a:chExt cx="832364" cy="1475248"/>
            </a:xfrm>
          </p:grpSpPr>
          <p:grpSp>
            <p:nvGrpSpPr>
              <p:cNvPr id="537" name="Gruppieren 536">
                <a:extLst>
                  <a:ext uri="{FF2B5EF4-FFF2-40B4-BE49-F238E27FC236}">
                    <a16:creationId xmlns:a16="http://schemas.microsoft.com/office/drawing/2014/main" id="{B744A3CC-9202-4942-A5DF-53F4668BD6F8}"/>
                  </a:ext>
                </a:extLst>
              </p:cNvPr>
              <p:cNvGrpSpPr/>
              <p:nvPr/>
            </p:nvGrpSpPr>
            <p:grpSpPr>
              <a:xfrm>
                <a:off x="11038139" y="5645807"/>
                <a:ext cx="832364" cy="1237613"/>
                <a:chOff x="9961487" y="2687332"/>
                <a:chExt cx="720681" cy="1071546"/>
              </a:xfrm>
            </p:grpSpPr>
            <p:pic>
              <p:nvPicPr>
                <p:cNvPr id="559" name="Grafik 558" descr="Couch">
                  <a:extLst>
                    <a:ext uri="{FF2B5EF4-FFF2-40B4-BE49-F238E27FC236}">
                      <a16:creationId xmlns:a16="http://schemas.microsoft.com/office/drawing/2014/main" id="{35F286BA-1CC1-45FE-A496-4D8038E938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74912" y="2687332"/>
                  <a:ext cx="490536" cy="1071546"/>
                </a:xfrm>
                <a:prstGeom prst="rect">
                  <a:avLst/>
                </a:prstGeom>
              </p:spPr>
            </p:pic>
            <p:pic>
              <p:nvPicPr>
                <p:cNvPr id="560" name="Grafik 559" descr="Kaffee">
                  <a:extLst>
                    <a:ext uri="{FF2B5EF4-FFF2-40B4-BE49-F238E27FC236}">
                      <a16:creationId xmlns:a16="http://schemas.microsoft.com/office/drawing/2014/main" id="{AA2747A4-231B-4D58-A792-FCDAC03912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39207" y="2979760"/>
                  <a:ext cx="242961" cy="242956"/>
                </a:xfrm>
                <a:prstGeom prst="rect">
                  <a:avLst/>
                </a:prstGeom>
              </p:spPr>
            </p:pic>
            <p:pic>
              <p:nvPicPr>
                <p:cNvPr id="561" name="Grafik 560" descr="Kaffee">
                  <a:extLst>
                    <a:ext uri="{FF2B5EF4-FFF2-40B4-BE49-F238E27FC236}">
                      <a16:creationId xmlns:a16="http://schemas.microsoft.com/office/drawing/2014/main" id="{184A3E56-1AAC-4095-A279-AC19630733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2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9961487" y="2983570"/>
                  <a:ext cx="242961" cy="242956"/>
                </a:xfrm>
                <a:prstGeom prst="rect">
                  <a:avLst/>
                </a:prstGeom>
              </p:spPr>
            </p:pic>
          </p:grpSp>
          <p:pic>
            <p:nvPicPr>
              <p:cNvPr id="538" name="Grafik 537" descr="Häkchen">
                <a:extLst>
                  <a:ext uri="{FF2B5EF4-FFF2-40B4-BE49-F238E27FC236}">
                    <a16:creationId xmlns:a16="http://schemas.microsoft.com/office/drawing/2014/main" id="{B99F4C2C-8F0A-469D-B884-A72923A24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11346385" y="5408172"/>
                <a:ext cx="224442" cy="224442"/>
              </a:xfrm>
              <a:prstGeom prst="rect">
                <a:avLst/>
              </a:prstGeom>
            </p:spPr>
          </p:pic>
          <p:grpSp>
            <p:nvGrpSpPr>
              <p:cNvPr id="539" name="Gruppieren 538">
                <a:extLst>
                  <a:ext uri="{FF2B5EF4-FFF2-40B4-BE49-F238E27FC236}">
                    <a16:creationId xmlns:a16="http://schemas.microsoft.com/office/drawing/2014/main" id="{7BAC3EB2-DB61-482B-8ECC-875D07106643}"/>
                  </a:ext>
                </a:extLst>
              </p:cNvPr>
              <p:cNvGrpSpPr/>
              <p:nvPr/>
            </p:nvGrpSpPr>
            <p:grpSpPr>
              <a:xfrm>
                <a:off x="11265815" y="5765454"/>
                <a:ext cx="84776" cy="84776"/>
                <a:chOff x="3980708" y="305278"/>
                <a:chExt cx="339939" cy="339939"/>
              </a:xfrm>
            </p:grpSpPr>
            <p:sp>
              <p:nvSpPr>
                <p:cNvPr id="557" name="Flussdiagramm: Verbinder 556">
                  <a:extLst>
                    <a:ext uri="{FF2B5EF4-FFF2-40B4-BE49-F238E27FC236}">
                      <a16:creationId xmlns:a16="http://schemas.microsoft.com/office/drawing/2014/main" id="{2FC4A148-27F4-4EC5-95CC-1B9EF7BD06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96588" y="323416"/>
                  <a:ext cx="307500" cy="307494"/>
                </a:xfrm>
                <a:prstGeom prst="flowChartConnector">
                  <a:avLst/>
                </a:prstGeom>
                <a:solidFill>
                  <a:schemeClr val="bg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558" name="Grafik 557">
                  <a:extLst>
                    <a:ext uri="{FF2B5EF4-FFF2-40B4-BE49-F238E27FC236}">
                      <a16:creationId xmlns:a16="http://schemas.microsoft.com/office/drawing/2014/main" id="{D8D0087B-2B95-4FD9-A93A-47F1141C2F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80708" y="305278"/>
                  <a:ext cx="339939" cy="339939"/>
                </a:xfrm>
                <a:prstGeom prst="rect">
                  <a:avLst/>
                </a:prstGeom>
              </p:spPr>
            </p:pic>
          </p:grpSp>
          <p:grpSp>
            <p:nvGrpSpPr>
              <p:cNvPr id="540" name="Gruppieren 539">
                <a:extLst>
                  <a:ext uri="{FF2B5EF4-FFF2-40B4-BE49-F238E27FC236}">
                    <a16:creationId xmlns:a16="http://schemas.microsoft.com/office/drawing/2014/main" id="{78FD1F37-7C24-45E5-BE11-B25998399D55}"/>
                  </a:ext>
                </a:extLst>
              </p:cNvPr>
              <p:cNvGrpSpPr/>
              <p:nvPr/>
            </p:nvGrpSpPr>
            <p:grpSpPr>
              <a:xfrm>
                <a:off x="11572010" y="5765746"/>
                <a:ext cx="85057" cy="85057"/>
                <a:chOff x="5318782" y="709462"/>
                <a:chExt cx="229042" cy="229040"/>
              </a:xfrm>
            </p:grpSpPr>
            <p:sp>
              <p:nvSpPr>
                <p:cNvPr id="555" name="Flussdiagramm: Verbinder 554">
                  <a:extLst>
                    <a:ext uri="{FF2B5EF4-FFF2-40B4-BE49-F238E27FC236}">
                      <a16:creationId xmlns:a16="http://schemas.microsoft.com/office/drawing/2014/main" id="{1653E567-8D93-4B07-9999-D847064F4C7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18782" y="709462"/>
                  <a:ext cx="229042" cy="229040"/>
                </a:xfrm>
                <a:prstGeom prst="flowChartConnector">
                  <a:avLst/>
                </a:prstGeom>
                <a:solidFill>
                  <a:srgbClr val="C0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556" name="Grafik 555">
                  <a:hlinkClick r:id="rId34" action="ppaction://hlinksldjump"/>
                  <a:extLst>
                    <a:ext uri="{FF2B5EF4-FFF2-40B4-BE49-F238E27FC236}">
                      <a16:creationId xmlns:a16="http://schemas.microsoft.com/office/drawing/2014/main" id="{9128067E-7CCE-4FB3-BAA3-23E6E61D62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58945" y="750285"/>
                  <a:ext cx="145066" cy="145066"/>
                </a:xfrm>
                <a:prstGeom prst="rect">
                  <a:avLst/>
                </a:prstGeom>
              </p:spPr>
            </p:pic>
          </p:grpSp>
          <p:grpSp>
            <p:nvGrpSpPr>
              <p:cNvPr id="541" name="Gruppieren 540">
                <a:extLst>
                  <a:ext uri="{FF2B5EF4-FFF2-40B4-BE49-F238E27FC236}">
                    <a16:creationId xmlns:a16="http://schemas.microsoft.com/office/drawing/2014/main" id="{3800EEFC-DC7D-455B-B0C4-681EF5E8205E}"/>
                  </a:ext>
                </a:extLst>
              </p:cNvPr>
              <p:cNvGrpSpPr/>
              <p:nvPr/>
            </p:nvGrpSpPr>
            <p:grpSpPr>
              <a:xfrm>
                <a:off x="11563988" y="6073037"/>
                <a:ext cx="86570" cy="86568"/>
                <a:chOff x="5324793" y="1536935"/>
                <a:chExt cx="233114" cy="233110"/>
              </a:xfrm>
            </p:grpSpPr>
            <p:sp>
              <p:nvSpPr>
                <p:cNvPr id="551" name="Flussdiagramm: Verbinder 550">
                  <a:extLst>
                    <a:ext uri="{FF2B5EF4-FFF2-40B4-BE49-F238E27FC236}">
                      <a16:creationId xmlns:a16="http://schemas.microsoft.com/office/drawing/2014/main" id="{D34146FF-B8C0-473C-AF12-0979353072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24793" y="1536935"/>
                  <a:ext cx="233114" cy="233110"/>
                </a:xfrm>
                <a:prstGeom prst="flowChartConnector">
                  <a:avLst/>
                </a:prstGeom>
                <a:solidFill>
                  <a:srgbClr val="6780A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grpSp>
              <p:nvGrpSpPr>
                <p:cNvPr id="552" name="Grafik 10">
                  <a:extLst>
                    <a:ext uri="{FF2B5EF4-FFF2-40B4-BE49-F238E27FC236}">
                      <a16:creationId xmlns:a16="http://schemas.microsoft.com/office/drawing/2014/main" id="{C5F9B8B0-E55F-4025-843D-10387889B0F7}"/>
                    </a:ext>
                  </a:extLst>
                </p:cNvPr>
                <p:cNvGrpSpPr/>
                <p:nvPr/>
              </p:nvGrpSpPr>
              <p:grpSpPr>
                <a:xfrm flipV="1">
                  <a:off x="5386453" y="1602406"/>
                  <a:ext cx="102328" cy="102328"/>
                  <a:chOff x="5391521" y="2724521"/>
                  <a:chExt cx="1405271" cy="1405271"/>
                </a:xfrm>
                <a:solidFill>
                  <a:schemeClr val="bg1"/>
                </a:solidFill>
              </p:grpSpPr>
              <p:sp>
                <p:nvSpPr>
                  <p:cNvPr id="553" name="Freihandform: Form 552">
                    <a:extLst>
                      <a:ext uri="{FF2B5EF4-FFF2-40B4-BE49-F238E27FC236}">
                        <a16:creationId xmlns:a16="http://schemas.microsoft.com/office/drawing/2014/main" id="{3D4805E1-B038-4EF8-BB8D-1D538B379E80}"/>
                      </a:ext>
                    </a:extLst>
                  </p:cNvPr>
                  <p:cNvSpPr/>
                  <p:nvPr/>
                </p:nvSpPr>
                <p:spPr>
                  <a:xfrm>
                    <a:off x="6008427" y="2724521"/>
                    <a:ext cx="788365" cy="788365"/>
                  </a:xfrm>
                  <a:custGeom>
                    <a:avLst/>
                    <a:gdLst>
                      <a:gd name="connsiteX0" fmla="*/ 702640 w 788365"/>
                      <a:gd name="connsiteY0" fmla="*/ 0 h 788365"/>
                      <a:gd name="connsiteX1" fmla="*/ 85725 w 788365"/>
                      <a:gd name="connsiteY1" fmla="*/ 0 h 788365"/>
                      <a:gd name="connsiteX2" fmla="*/ 0 w 788365"/>
                      <a:gd name="connsiteY2" fmla="*/ 85725 h 788365"/>
                      <a:gd name="connsiteX3" fmla="*/ 85725 w 788365"/>
                      <a:gd name="connsiteY3" fmla="*/ 171450 h 788365"/>
                      <a:gd name="connsiteX4" fmla="*/ 616915 w 788365"/>
                      <a:gd name="connsiteY4" fmla="*/ 171450 h 788365"/>
                      <a:gd name="connsiteX5" fmla="*/ 616915 w 788365"/>
                      <a:gd name="connsiteY5" fmla="*/ 702640 h 788365"/>
                      <a:gd name="connsiteX6" fmla="*/ 702640 w 788365"/>
                      <a:gd name="connsiteY6" fmla="*/ 788365 h 788365"/>
                      <a:gd name="connsiteX7" fmla="*/ 788365 w 788365"/>
                      <a:gd name="connsiteY7" fmla="*/ 702640 h 788365"/>
                      <a:gd name="connsiteX8" fmla="*/ 788365 w 788365"/>
                      <a:gd name="connsiteY8" fmla="*/ 85725 h 788365"/>
                      <a:gd name="connsiteX9" fmla="*/ 702640 w 788365"/>
                      <a:gd name="connsiteY9" fmla="*/ 0 h 788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88365" h="788365">
                        <a:moveTo>
                          <a:pt x="702640" y="0"/>
                        </a:moveTo>
                        <a:lnTo>
                          <a:pt x="85725" y="0"/>
                        </a:lnTo>
                        <a:cubicBezTo>
                          <a:pt x="38376" y="0"/>
                          <a:pt x="0" y="38376"/>
                          <a:pt x="0" y="85725"/>
                        </a:cubicBezTo>
                        <a:cubicBezTo>
                          <a:pt x="0" y="133074"/>
                          <a:pt x="38376" y="171450"/>
                          <a:pt x="85725" y="171450"/>
                        </a:cubicBezTo>
                        <a:lnTo>
                          <a:pt x="616915" y="171450"/>
                        </a:lnTo>
                        <a:lnTo>
                          <a:pt x="616915" y="702640"/>
                        </a:lnTo>
                        <a:cubicBezTo>
                          <a:pt x="616915" y="749989"/>
                          <a:pt x="655291" y="788365"/>
                          <a:pt x="702640" y="788365"/>
                        </a:cubicBezTo>
                        <a:cubicBezTo>
                          <a:pt x="749989" y="788365"/>
                          <a:pt x="788365" y="749989"/>
                          <a:pt x="788365" y="702640"/>
                        </a:cubicBezTo>
                        <a:lnTo>
                          <a:pt x="788365" y="85725"/>
                        </a:lnTo>
                        <a:cubicBezTo>
                          <a:pt x="788365" y="38376"/>
                          <a:pt x="749989" y="0"/>
                          <a:pt x="702640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554" name="Freihandform: Form 553">
                    <a:extLst>
                      <a:ext uri="{FF2B5EF4-FFF2-40B4-BE49-F238E27FC236}">
                        <a16:creationId xmlns:a16="http://schemas.microsoft.com/office/drawing/2014/main" id="{782524B8-51B9-4CE6-88F4-0E0A4B12D848}"/>
                      </a:ext>
                    </a:extLst>
                  </p:cNvPr>
                  <p:cNvSpPr/>
                  <p:nvPr/>
                </p:nvSpPr>
                <p:spPr>
                  <a:xfrm>
                    <a:off x="5391521" y="3341427"/>
                    <a:ext cx="788365" cy="788365"/>
                  </a:xfrm>
                  <a:custGeom>
                    <a:avLst/>
                    <a:gdLst>
                      <a:gd name="connsiteX0" fmla="*/ 702640 w 788365"/>
                      <a:gd name="connsiteY0" fmla="*/ 616915 h 788365"/>
                      <a:gd name="connsiteX1" fmla="*/ 171450 w 788365"/>
                      <a:gd name="connsiteY1" fmla="*/ 616915 h 788365"/>
                      <a:gd name="connsiteX2" fmla="*/ 171450 w 788365"/>
                      <a:gd name="connsiteY2" fmla="*/ 85725 h 788365"/>
                      <a:gd name="connsiteX3" fmla="*/ 85725 w 788365"/>
                      <a:gd name="connsiteY3" fmla="*/ 0 h 788365"/>
                      <a:gd name="connsiteX4" fmla="*/ 0 w 788365"/>
                      <a:gd name="connsiteY4" fmla="*/ 85725 h 788365"/>
                      <a:gd name="connsiteX5" fmla="*/ 0 w 788365"/>
                      <a:gd name="connsiteY5" fmla="*/ 702640 h 788365"/>
                      <a:gd name="connsiteX6" fmla="*/ 85725 w 788365"/>
                      <a:gd name="connsiteY6" fmla="*/ 788365 h 788365"/>
                      <a:gd name="connsiteX7" fmla="*/ 702640 w 788365"/>
                      <a:gd name="connsiteY7" fmla="*/ 788365 h 788365"/>
                      <a:gd name="connsiteX8" fmla="*/ 788365 w 788365"/>
                      <a:gd name="connsiteY8" fmla="*/ 702640 h 788365"/>
                      <a:gd name="connsiteX9" fmla="*/ 702640 w 788365"/>
                      <a:gd name="connsiteY9" fmla="*/ 616915 h 788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88365" h="788365">
                        <a:moveTo>
                          <a:pt x="702640" y="616915"/>
                        </a:moveTo>
                        <a:lnTo>
                          <a:pt x="171450" y="616915"/>
                        </a:lnTo>
                        <a:lnTo>
                          <a:pt x="171450" y="85725"/>
                        </a:lnTo>
                        <a:cubicBezTo>
                          <a:pt x="171450" y="38376"/>
                          <a:pt x="133074" y="0"/>
                          <a:pt x="85725" y="0"/>
                        </a:cubicBezTo>
                        <a:cubicBezTo>
                          <a:pt x="38376" y="0"/>
                          <a:pt x="0" y="38376"/>
                          <a:pt x="0" y="85725"/>
                        </a:cubicBezTo>
                        <a:lnTo>
                          <a:pt x="0" y="702640"/>
                        </a:lnTo>
                        <a:cubicBezTo>
                          <a:pt x="0" y="749989"/>
                          <a:pt x="38376" y="788365"/>
                          <a:pt x="85725" y="788365"/>
                        </a:cubicBezTo>
                        <a:lnTo>
                          <a:pt x="702640" y="788365"/>
                        </a:lnTo>
                        <a:cubicBezTo>
                          <a:pt x="749989" y="788365"/>
                          <a:pt x="788365" y="749989"/>
                          <a:pt x="788365" y="702640"/>
                        </a:cubicBezTo>
                        <a:cubicBezTo>
                          <a:pt x="788365" y="655291"/>
                          <a:pt x="749979" y="616915"/>
                          <a:pt x="702640" y="616915"/>
                        </a:cubicBezTo>
                        <a:close/>
                      </a:path>
                    </a:pathLst>
                  </a:custGeom>
                  <a:grpFill/>
                  <a:ln w="9525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</p:grpSp>
          </p:grpSp>
          <p:grpSp>
            <p:nvGrpSpPr>
              <p:cNvPr id="542" name="Gruppieren 541">
                <a:extLst>
                  <a:ext uri="{FF2B5EF4-FFF2-40B4-BE49-F238E27FC236}">
                    <a16:creationId xmlns:a16="http://schemas.microsoft.com/office/drawing/2014/main" id="{F3775B1D-E78E-4A7F-86CF-3C3D541FDF0B}"/>
                  </a:ext>
                </a:extLst>
              </p:cNvPr>
              <p:cNvGrpSpPr/>
              <p:nvPr/>
            </p:nvGrpSpPr>
            <p:grpSpPr>
              <a:xfrm>
                <a:off x="11264689" y="6073035"/>
                <a:ext cx="86779" cy="86778"/>
                <a:chOff x="4518845" y="1536928"/>
                <a:chExt cx="233678" cy="233674"/>
              </a:xfrm>
            </p:grpSpPr>
            <p:sp>
              <p:nvSpPr>
                <p:cNvPr id="549" name="Flussdiagramm: Verbinder 548">
                  <a:extLst>
                    <a:ext uri="{FF2B5EF4-FFF2-40B4-BE49-F238E27FC236}">
                      <a16:creationId xmlns:a16="http://schemas.microsoft.com/office/drawing/2014/main" id="{DF2A6DD5-AE0E-42F7-8A93-A641375966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18845" y="1536928"/>
                  <a:ext cx="233678" cy="233674"/>
                </a:xfrm>
                <a:prstGeom prst="flowChartConnector">
                  <a:avLst/>
                </a:prstGeom>
                <a:solidFill>
                  <a:schemeClr val="bg1">
                    <a:lumMod val="75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550" name="Grafik 549" descr="Ein Bild, das Rad, Uhr enthält.&#10;&#10;Automatisch generierte Beschreibung">
                  <a:extLst>
                    <a:ext uri="{FF2B5EF4-FFF2-40B4-BE49-F238E27FC236}">
                      <a16:creationId xmlns:a16="http://schemas.microsoft.com/office/drawing/2014/main" id="{4917838A-A83C-4269-87C4-1FAEEE33D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742" y="1590408"/>
                  <a:ext cx="126827" cy="126827"/>
                </a:xfrm>
                <a:prstGeom prst="rect">
                  <a:avLst/>
                </a:prstGeom>
              </p:spPr>
            </p:pic>
          </p:grpSp>
          <p:sp>
            <p:nvSpPr>
              <p:cNvPr id="543" name="Freihandform: Form 542">
                <a:extLst>
                  <a:ext uri="{FF2B5EF4-FFF2-40B4-BE49-F238E27FC236}">
                    <a16:creationId xmlns:a16="http://schemas.microsoft.com/office/drawing/2014/main" id="{12087430-6D3D-4A96-8C0F-6F82C5E77762}"/>
                  </a:ext>
                </a:extLst>
              </p:cNvPr>
              <p:cNvSpPr/>
              <p:nvPr/>
            </p:nvSpPr>
            <p:spPr>
              <a:xfrm>
                <a:off x="11273891" y="5970632"/>
                <a:ext cx="363848" cy="177120"/>
              </a:xfrm>
              <a:custGeom>
                <a:avLst/>
                <a:gdLst>
                  <a:gd name="connsiteX0" fmla="*/ 0 w 979770"/>
                  <a:gd name="connsiteY0" fmla="*/ 0 h 476948"/>
                  <a:gd name="connsiteX1" fmla="*/ 979770 w 979770"/>
                  <a:gd name="connsiteY1" fmla="*/ 0 h 476948"/>
                  <a:gd name="connsiteX2" fmla="*/ 979770 w 979770"/>
                  <a:gd name="connsiteY2" fmla="*/ 284667 h 476948"/>
                  <a:gd name="connsiteX3" fmla="*/ 950895 w 979770"/>
                  <a:gd name="connsiteY3" fmla="*/ 265199 h 476948"/>
                  <a:gd name="connsiteX4" fmla="*/ 897564 w 979770"/>
                  <a:gd name="connsiteY4" fmla="*/ 254432 h 476948"/>
                  <a:gd name="connsiteX5" fmla="*/ 760554 w 979770"/>
                  <a:gd name="connsiteY5" fmla="*/ 391440 h 476948"/>
                  <a:gd name="connsiteX6" fmla="*/ 771321 w 979770"/>
                  <a:gd name="connsiteY6" fmla="*/ 444770 h 476948"/>
                  <a:gd name="connsiteX7" fmla="*/ 793017 w 979770"/>
                  <a:gd name="connsiteY7" fmla="*/ 476948 h 476948"/>
                  <a:gd name="connsiteX8" fmla="*/ 196925 w 979770"/>
                  <a:gd name="connsiteY8" fmla="*/ 476948 h 476948"/>
                  <a:gd name="connsiteX9" fmla="*/ 217847 w 979770"/>
                  <a:gd name="connsiteY9" fmla="*/ 445917 h 476948"/>
                  <a:gd name="connsiteX10" fmla="*/ 228614 w 979770"/>
                  <a:gd name="connsiteY10" fmla="*/ 392587 h 476948"/>
                  <a:gd name="connsiteX11" fmla="*/ 91604 w 979770"/>
                  <a:gd name="connsiteY11" fmla="*/ 255579 h 476948"/>
                  <a:gd name="connsiteX12" fmla="*/ 38274 w 979770"/>
                  <a:gd name="connsiteY12" fmla="*/ 266346 h 476948"/>
                  <a:gd name="connsiteX13" fmla="*/ 0 w 979770"/>
                  <a:gd name="connsiteY13" fmla="*/ 292150 h 4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9770" h="476948">
                    <a:moveTo>
                      <a:pt x="0" y="0"/>
                    </a:moveTo>
                    <a:lnTo>
                      <a:pt x="979770" y="0"/>
                    </a:lnTo>
                    <a:lnTo>
                      <a:pt x="979770" y="284667"/>
                    </a:lnTo>
                    <a:lnTo>
                      <a:pt x="950895" y="265199"/>
                    </a:lnTo>
                    <a:cubicBezTo>
                      <a:pt x="934503" y="258266"/>
                      <a:pt x="916481" y="254432"/>
                      <a:pt x="897564" y="254432"/>
                    </a:cubicBezTo>
                    <a:cubicBezTo>
                      <a:pt x="821895" y="254432"/>
                      <a:pt x="760554" y="315773"/>
                      <a:pt x="760554" y="391440"/>
                    </a:cubicBezTo>
                    <a:cubicBezTo>
                      <a:pt x="760554" y="410357"/>
                      <a:pt x="764388" y="428378"/>
                      <a:pt x="771321" y="444770"/>
                    </a:cubicBezTo>
                    <a:lnTo>
                      <a:pt x="793017" y="476948"/>
                    </a:lnTo>
                    <a:lnTo>
                      <a:pt x="196925" y="476948"/>
                    </a:lnTo>
                    <a:lnTo>
                      <a:pt x="217847" y="445917"/>
                    </a:lnTo>
                    <a:cubicBezTo>
                      <a:pt x="224780" y="429525"/>
                      <a:pt x="228614" y="411504"/>
                      <a:pt x="228614" y="392587"/>
                    </a:cubicBezTo>
                    <a:cubicBezTo>
                      <a:pt x="228614" y="316920"/>
                      <a:pt x="167273" y="255579"/>
                      <a:pt x="91604" y="255579"/>
                    </a:cubicBezTo>
                    <a:cubicBezTo>
                      <a:pt x="72687" y="255579"/>
                      <a:pt x="54665" y="259413"/>
                      <a:pt x="38274" y="266346"/>
                    </a:cubicBezTo>
                    <a:lnTo>
                      <a:pt x="0" y="292150"/>
                    </a:lnTo>
                    <a:close/>
                  </a:path>
                </a:pathLst>
              </a:custGeom>
              <a:solidFill>
                <a:srgbClr val="92D050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sp>
            <p:nvSpPr>
              <p:cNvPr id="544" name="Freihandform: Form 543">
                <a:extLst>
                  <a:ext uri="{FF2B5EF4-FFF2-40B4-BE49-F238E27FC236}">
                    <a16:creationId xmlns:a16="http://schemas.microsoft.com/office/drawing/2014/main" id="{AE21E5A4-2E6A-450A-95AC-715996D664C8}"/>
                  </a:ext>
                </a:extLst>
              </p:cNvPr>
              <p:cNvSpPr/>
              <p:nvPr/>
            </p:nvSpPr>
            <p:spPr>
              <a:xfrm>
                <a:off x="11273972" y="5783094"/>
                <a:ext cx="363848" cy="180044"/>
              </a:xfrm>
              <a:custGeom>
                <a:avLst/>
                <a:gdLst>
                  <a:gd name="connsiteX0" fmla="*/ 77773 w 363848"/>
                  <a:gd name="connsiteY0" fmla="*/ 0 h 180044"/>
                  <a:gd name="connsiteX1" fmla="*/ 296890 w 363848"/>
                  <a:gd name="connsiteY1" fmla="*/ 0 h 180044"/>
                  <a:gd name="connsiteX2" fmla="*/ 293265 w 363848"/>
                  <a:gd name="connsiteY2" fmla="*/ 5376 h 180044"/>
                  <a:gd name="connsiteX3" fmla="*/ 289267 w 363848"/>
                  <a:gd name="connsiteY3" fmla="*/ 25181 h 180044"/>
                  <a:gd name="connsiteX4" fmla="*/ 340147 w 363848"/>
                  <a:gd name="connsiteY4" fmla="*/ 76060 h 180044"/>
                  <a:gd name="connsiteX5" fmla="*/ 359952 w 363848"/>
                  <a:gd name="connsiteY5" fmla="*/ 72062 h 180044"/>
                  <a:gd name="connsiteX6" fmla="*/ 363848 w 363848"/>
                  <a:gd name="connsiteY6" fmla="*/ 69435 h 180044"/>
                  <a:gd name="connsiteX7" fmla="*/ 363848 w 363848"/>
                  <a:gd name="connsiteY7" fmla="*/ 180044 h 180044"/>
                  <a:gd name="connsiteX8" fmla="*/ 0 w 363848"/>
                  <a:gd name="connsiteY8" fmla="*/ 180044 h 180044"/>
                  <a:gd name="connsiteX9" fmla="*/ 0 w 363848"/>
                  <a:gd name="connsiteY9" fmla="*/ 61661 h 180044"/>
                  <a:gd name="connsiteX10" fmla="*/ 14115 w 363848"/>
                  <a:gd name="connsiteY10" fmla="*/ 71178 h 180044"/>
                  <a:gd name="connsiteX11" fmla="*/ 33920 w 363848"/>
                  <a:gd name="connsiteY11" fmla="*/ 75176 h 180044"/>
                  <a:gd name="connsiteX12" fmla="*/ 84800 w 363848"/>
                  <a:gd name="connsiteY12" fmla="*/ 24297 h 180044"/>
                  <a:gd name="connsiteX13" fmla="*/ 80801 w 363848"/>
                  <a:gd name="connsiteY13" fmla="*/ 4492 h 18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3848" h="180044">
                    <a:moveTo>
                      <a:pt x="77773" y="0"/>
                    </a:moveTo>
                    <a:lnTo>
                      <a:pt x="296890" y="0"/>
                    </a:lnTo>
                    <a:lnTo>
                      <a:pt x="293265" y="5376"/>
                    </a:lnTo>
                    <a:cubicBezTo>
                      <a:pt x="290690" y="11463"/>
                      <a:pt x="289267" y="18156"/>
                      <a:pt x="289267" y="25181"/>
                    </a:cubicBezTo>
                    <a:cubicBezTo>
                      <a:pt x="289267" y="53281"/>
                      <a:pt x="312046" y="76060"/>
                      <a:pt x="340147" y="76060"/>
                    </a:cubicBezTo>
                    <a:cubicBezTo>
                      <a:pt x="347172" y="76060"/>
                      <a:pt x="353864" y="74636"/>
                      <a:pt x="359952" y="72062"/>
                    </a:cubicBezTo>
                    <a:lnTo>
                      <a:pt x="363848" y="69435"/>
                    </a:lnTo>
                    <a:lnTo>
                      <a:pt x="363848" y="180044"/>
                    </a:lnTo>
                    <a:lnTo>
                      <a:pt x="0" y="180044"/>
                    </a:lnTo>
                    <a:lnTo>
                      <a:pt x="0" y="61661"/>
                    </a:lnTo>
                    <a:lnTo>
                      <a:pt x="14115" y="71178"/>
                    </a:lnTo>
                    <a:cubicBezTo>
                      <a:pt x="20202" y="73752"/>
                      <a:pt x="26895" y="75176"/>
                      <a:pt x="33920" y="75176"/>
                    </a:cubicBezTo>
                    <a:cubicBezTo>
                      <a:pt x="62020" y="75176"/>
                      <a:pt x="84800" y="52396"/>
                      <a:pt x="84800" y="24297"/>
                    </a:cubicBezTo>
                    <a:cubicBezTo>
                      <a:pt x="84800" y="17272"/>
                      <a:pt x="83376" y="10579"/>
                      <a:pt x="80801" y="4492"/>
                    </a:cubicBezTo>
                    <a:close/>
                  </a:path>
                </a:pathLst>
              </a:custGeom>
              <a:solidFill>
                <a:srgbClr val="92D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grpSp>
            <p:nvGrpSpPr>
              <p:cNvPr id="545" name="Gruppieren 544">
                <a:extLst>
                  <a:ext uri="{FF2B5EF4-FFF2-40B4-BE49-F238E27FC236}">
                    <a16:creationId xmlns:a16="http://schemas.microsoft.com/office/drawing/2014/main" id="{D0DF97C4-0258-4A84-93A9-CCC32DF1EFEF}"/>
                  </a:ext>
                </a:extLst>
              </p:cNvPr>
              <p:cNvGrpSpPr/>
              <p:nvPr/>
            </p:nvGrpSpPr>
            <p:grpSpPr>
              <a:xfrm>
                <a:off x="11351741" y="6144493"/>
                <a:ext cx="209446" cy="104165"/>
                <a:chOff x="4679615" y="2340032"/>
                <a:chExt cx="563993" cy="280496"/>
              </a:xfrm>
            </p:grpSpPr>
            <p:sp>
              <p:nvSpPr>
                <p:cNvPr id="547" name="Freihandform: Form 546">
                  <a:hlinkClick r:id="rId33" action="ppaction://hlinksldjump"/>
                  <a:extLst>
                    <a:ext uri="{FF2B5EF4-FFF2-40B4-BE49-F238E27FC236}">
                      <a16:creationId xmlns:a16="http://schemas.microsoft.com/office/drawing/2014/main" id="{244F7DDF-32DC-46E6-9A95-7845E6A63E3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79615" y="2340032"/>
                  <a:ext cx="563993" cy="280496"/>
                </a:xfrm>
                <a:custGeom>
                  <a:avLst/>
                  <a:gdLst>
                    <a:gd name="connsiteX0" fmla="*/ 0 w 563993"/>
                    <a:gd name="connsiteY0" fmla="*/ 0 h 280496"/>
                    <a:gd name="connsiteX1" fmla="*/ 563993 w 563993"/>
                    <a:gd name="connsiteY1" fmla="*/ 0 h 280496"/>
                    <a:gd name="connsiteX2" fmla="*/ 558428 w 563993"/>
                    <a:gd name="connsiteY2" fmla="*/ 55201 h 280496"/>
                    <a:gd name="connsiteX3" fmla="*/ 281996 w 563993"/>
                    <a:gd name="connsiteY3" fmla="*/ 280496 h 280496"/>
                    <a:gd name="connsiteX4" fmla="*/ 5565 w 563993"/>
                    <a:gd name="connsiteY4" fmla="*/ 55201 h 280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3993" h="280496">
                      <a:moveTo>
                        <a:pt x="0" y="0"/>
                      </a:moveTo>
                      <a:lnTo>
                        <a:pt x="563993" y="0"/>
                      </a:lnTo>
                      <a:lnTo>
                        <a:pt x="558428" y="55201"/>
                      </a:lnTo>
                      <a:cubicBezTo>
                        <a:pt x="532117" y="183777"/>
                        <a:pt x="418352" y="280496"/>
                        <a:pt x="281996" y="280496"/>
                      </a:cubicBezTo>
                      <a:cubicBezTo>
                        <a:pt x="145641" y="280496"/>
                        <a:pt x="31876" y="183777"/>
                        <a:pt x="5565" y="55201"/>
                      </a:cubicBezTo>
                      <a:close/>
                    </a:path>
                  </a:pathLst>
                </a:custGeom>
                <a:solidFill>
                  <a:srgbClr val="062C5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548" name="Grafik 547">
                  <a:hlinkClick r:id="rId33" action="ppaction://hlinksldjump"/>
                  <a:extLst>
                    <a:ext uri="{FF2B5EF4-FFF2-40B4-BE49-F238E27FC236}">
                      <a16:creationId xmlns:a16="http://schemas.microsoft.com/office/drawing/2014/main" id="{F60F5F26-E78F-4C5E-973D-8EF0BE2B66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83901" y="2400683"/>
                  <a:ext cx="166998" cy="166998"/>
                </a:xfrm>
                <a:prstGeom prst="rect">
                  <a:avLst/>
                </a:prstGeom>
              </p:spPr>
            </p:pic>
          </p:grpSp>
          <p:sp>
            <p:nvSpPr>
              <p:cNvPr id="546" name="Freihandform: Form 545">
                <a:extLst>
                  <a:ext uri="{FF2B5EF4-FFF2-40B4-BE49-F238E27FC236}">
                    <a16:creationId xmlns:a16="http://schemas.microsoft.com/office/drawing/2014/main" id="{CE64A8BD-1B69-4893-B533-16D1E8F3FE1F}"/>
                  </a:ext>
                </a:extLst>
              </p:cNvPr>
              <p:cNvSpPr/>
              <p:nvPr/>
            </p:nvSpPr>
            <p:spPr>
              <a:xfrm>
                <a:off x="11273886" y="5782726"/>
                <a:ext cx="364440" cy="364874"/>
              </a:xfrm>
              <a:custGeom>
                <a:avLst/>
                <a:gdLst>
                  <a:gd name="connsiteX0" fmla="*/ 209427 w 981360"/>
                  <a:gd name="connsiteY0" fmla="*/ 0 h 982531"/>
                  <a:gd name="connsiteX1" fmla="*/ 799465 w 981360"/>
                  <a:gd name="connsiteY1" fmla="*/ 0 h 982531"/>
                  <a:gd name="connsiteX2" fmla="*/ 789704 w 981360"/>
                  <a:gd name="connsiteY2" fmla="*/ 14477 h 982531"/>
                  <a:gd name="connsiteX3" fmla="*/ 778937 w 981360"/>
                  <a:gd name="connsiteY3" fmla="*/ 67806 h 982531"/>
                  <a:gd name="connsiteX4" fmla="*/ 915947 w 981360"/>
                  <a:gd name="connsiteY4" fmla="*/ 204814 h 982531"/>
                  <a:gd name="connsiteX5" fmla="*/ 969278 w 981360"/>
                  <a:gd name="connsiteY5" fmla="*/ 194047 h 982531"/>
                  <a:gd name="connsiteX6" fmla="*/ 979770 w 981360"/>
                  <a:gd name="connsiteY6" fmla="*/ 186973 h 982531"/>
                  <a:gd name="connsiteX7" fmla="*/ 979770 w 981360"/>
                  <a:gd name="connsiteY7" fmla="*/ 220990 h 982531"/>
                  <a:gd name="connsiteX8" fmla="*/ 981360 w 981360"/>
                  <a:gd name="connsiteY8" fmla="*/ 220990 h 982531"/>
                  <a:gd name="connsiteX9" fmla="*/ 981360 w 981360"/>
                  <a:gd name="connsiteY9" fmla="*/ 678235 h 982531"/>
                  <a:gd name="connsiteX10" fmla="*/ 980037 w 981360"/>
                  <a:gd name="connsiteY10" fmla="*/ 678235 h 982531"/>
                  <a:gd name="connsiteX11" fmla="*/ 980037 w 981360"/>
                  <a:gd name="connsiteY11" fmla="*/ 790250 h 982531"/>
                  <a:gd name="connsiteX12" fmla="*/ 951162 w 981360"/>
                  <a:gd name="connsiteY12" fmla="*/ 770782 h 982531"/>
                  <a:gd name="connsiteX13" fmla="*/ 897831 w 981360"/>
                  <a:gd name="connsiteY13" fmla="*/ 760015 h 982531"/>
                  <a:gd name="connsiteX14" fmla="*/ 760821 w 981360"/>
                  <a:gd name="connsiteY14" fmla="*/ 897023 h 982531"/>
                  <a:gd name="connsiteX15" fmla="*/ 771588 w 981360"/>
                  <a:gd name="connsiteY15" fmla="*/ 950353 h 982531"/>
                  <a:gd name="connsiteX16" fmla="*/ 793284 w 981360"/>
                  <a:gd name="connsiteY16" fmla="*/ 982531 h 982531"/>
                  <a:gd name="connsiteX17" fmla="*/ 197192 w 981360"/>
                  <a:gd name="connsiteY17" fmla="*/ 982531 h 982531"/>
                  <a:gd name="connsiteX18" fmla="*/ 218114 w 981360"/>
                  <a:gd name="connsiteY18" fmla="*/ 951500 h 982531"/>
                  <a:gd name="connsiteX19" fmla="*/ 228881 w 981360"/>
                  <a:gd name="connsiteY19" fmla="*/ 898170 h 982531"/>
                  <a:gd name="connsiteX20" fmla="*/ 91871 w 981360"/>
                  <a:gd name="connsiteY20" fmla="*/ 761162 h 982531"/>
                  <a:gd name="connsiteX21" fmla="*/ 38541 w 981360"/>
                  <a:gd name="connsiteY21" fmla="*/ 771929 h 982531"/>
                  <a:gd name="connsiteX22" fmla="*/ 267 w 981360"/>
                  <a:gd name="connsiteY22" fmla="*/ 797733 h 982531"/>
                  <a:gd name="connsiteX23" fmla="*/ 267 w 981360"/>
                  <a:gd name="connsiteY23" fmla="*/ 678235 h 982531"/>
                  <a:gd name="connsiteX24" fmla="*/ 0 w 981360"/>
                  <a:gd name="connsiteY24" fmla="*/ 678235 h 982531"/>
                  <a:gd name="connsiteX25" fmla="*/ 0 w 981360"/>
                  <a:gd name="connsiteY25" fmla="*/ 484822 h 982531"/>
                  <a:gd name="connsiteX26" fmla="*/ 0 w 981360"/>
                  <a:gd name="connsiteY26" fmla="*/ 220990 h 982531"/>
                  <a:gd name="connsiteX27" fmla="*/ 0 w 981360"/>
                  <a:gd name="connsiteY27" fmla="*/ 166041 h 982531"/>
                  <a:gd name="connsiteX28" fmla="*/ 38009 w 981360"/>
                  <a:gd name="connsiteY28" fmla="*/ 191666 h 982531"/>
                  <a:gd name="connsiteX29" fmla="*/ 91339 w 981360"/>
                  <a:gd name="connsiteY29" fmla="*/ 202433 h 982531"/>
                  <a:gd name="connsiteX30" fmla="*/ 228349 w 981360"/>
                  <a:gd name="connsiteY30" fmla="*/ 65425 h 982531"/>
                  <a:gd name="connsiteX31" fmla="*/ 217582 w 981360"/>
                  <a:gd name="connsiteY31" fmla="*/ 12096 h 982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81360" h="982531"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220990"/>
                    </a:lnTo>
                    <a:lnTo>
                      <a:pt x="981360" y="220990"/>
                    </a:lnTo>
                    <a:lnTo>
                      <a:pt x="981360" y="678235"/>
                    </a:lnTo>
                    <a:lnTo>
                      <a:pt x="980037" y="678235"/>
                    </a:lnTo>
                    <a:lnTo>
                      <a:pt x="980037" y="790250"/>
                    </a:lnTo>
                    <a:lnTo>
                      <a:pt x="951162" y="770782"/>
                    </a:lnTo>
                    <a:cubicBezTo>
                      <a:pt x="934770" y="763849"/>
                      <a:pt x="916748" y="760015"/>
                      <a:pt x="897831" y="760015"/>
                    </a:cubicBezTo>
                    <a:cubicBezTo>
                      <a:pt x="822162" y="760015"/>
                      <a:pt x="760821" y="821356"/>
                      <a:pt x="760821" y="897023"/>
                    </a:cubicBezTo>
                    <a:cubicBezTo>
                      <a:pt x="760821" y="915940"/>
                      <a:pt x="764655" y="933961"/>
                      <a:pt x="771588" y="950353"/>
                    </a:cubicBezTo>
                    <a:lnTo>
                      <a:pt x="793284" y="982531"/>
                    </a:lnTo>
                    <a:lnTo>
                      <a:pt x="197192" y="982531"/>
                    </a:lnTo>
                    <a:lnTo>
                      <a:pt x="218114" y="951500"/>
                    </a:lnTo>
                    <a:cubicBezTo>
                      <a:pt x="225047" y="935108"/>
                      <a:pt x="228881" y="917087"/>
                      <a:pt x="228881" y="898170"/>
                    </a:cubicBezTo>
                    <a:cubicBezTo>
                      <a:pt x="228881" y="822503"/>
                      <a:pt x="167540" y="761162"/>
                      <a:pt x="91871" y="761162"/>
                    </a:cubicBezTo>
                    <a:cubicBezTo>
                      <a:pt x="72954" y="761162"/>
                      <a:pt x="54932" y="764996"/>
                      <a:pt x="38541" y="771929"/>
                    </a:cubicBezTo>
                    <a:lnTo>
                      <a:pt x="267" y="797733"/>
                    </a:lnTo>
                    <a:lnTo>
                      <a:pt x="267" y="678235"/>
                    </a:lnTo>
                    <a:lnTo>
                      <a:pt x="0" y="678235"/>
                    </a:lnTo>
                    <a:lnTo>
                      <a:pt x="0" y="484822"/>
                    </a:lnTo>
                    <a:lnTo>
                      <a:pt x="0" y="220990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chemeClr val="accent4">
                  <a:alpha val="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33" name="Gruppieren 532">
              <a:extLst>
                <a:ext uri="{FF2B5EF4-FFF2-40B4-BE49-F238E27FC236}">
                  <a16:creationId xmlns:a16="http://schemas.microsoft.com/office/drawing/2014/main" id="{27CEC894-9BFA-4713-88AB-5FF9B9D58372}"/>
                </a:ext>
              </a:extLst>
            </p:cNvPr>
            <p:cNvGrpSpPr/>
            <p:nvPr/>
          </p:nvGrpSpPr>
          <p:grpSpPr>
            <a:xfrm>
              <a:off x="10115143" y="6308999"/>
              <a:ext cx="370440" cy="184234"/>
              <a:chOff x="4679615" y="2340032"/>
              <a:chExt cx="563993" cy="280496"/>
            </a:xfrm>
          </p:grpSpPr>
          <p:sp>
            <p:nvSpPr>
              <p:cNvPr id="535" name="Freihandform: Form 534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69BC0B5C-09BB-4250-855E-626D2DED30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536" name="Grafik 535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AC1F637E-DC99-469A-A07B-E3E3F84AF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sp>
          <p:nvSpPr>
            <p:cNvPr id="534" name="Freihandform: Form 533">
              <a:extLst>
                <a:ext uri="{FF2B5EF4-FFF2-40B4-BE49-F238E27FC236}">
                  <a16:creationId xmlns:a16="http://schemas.microsoft.com/office/drawing/2014/main" id="{7D6AEBDC-EA8E-4C2A-937D-BB0BC4B7EDAB}"/>
                </a:ext>
              </a:extLst>
            </p:cNvPr>
            <p:cNvSpPr/>
            <p:nvPr/>
          </p:nvSpPr>
          <p:spPr>
            <a:xfrm>
              <a:off x="9973643" y="5673335"/>
              <a:ext cx="644574" cy="645343"/>
            </a:xfrm>
            <a:custGeom>
              <a:avLst/>
              <a:gdLst>
                <a:gd name="connsiteX0" fmla="*/ 209427 w 981360"/>
                <a:gd name="connsiteY0" fmla="*/ 0 h 982531"/>
                <a:gd name="connsiteX1" fmla="*/ 799465 w 981360"/>
                <a:gd name="connsiteY1" fmla="*/ 0 h 982531"/>
                <a:gd name="connsiteX2" fmla="*/ 789704 w 981360"/>
                <a:gd name="connsiteY2" fmla="*/ 14477 h 982531"/>
                <a:gd name="connsiteX3" fmla="*/ 778937 w 981360"/>
                <a:gd name="connsiteY3" fmla="*/ 67806 h 982531"/>
                <a:gd name="connsiteX4" fmla="*/ 915947 w 981360"/>
                <a:gd name="connsiteY4" fmla="*/ 204814 h 982531"/>
                <a:gd name="connsiteX5" fmla="*/ 969278 w 981360"/>
                <a:gd name="connsiteY5" fmla="*/ 194047 h 982531"/>
                <a:gd name="connsiteX6" fmla="*/ 979770 w 981360"/>
                <a:gd name="connsiteY6" fmla="*/ 186973 h 982531"/>
                <a:gd name="connsiteX7" fmla="*/ 979770 w 981360"/>
                <a:gd name="connsiteY7" fmla="*/ 220990 h 982531"/>
                <a:gd name="connsiteX8" fmla="*/ 981360 w 981360"/>
                <a:gd name="connsiteY8" fmla="*/ 220990 h 982531"/>
                <a:gd name="connsiteX9" fmla="*/ 981360 w 981360"/>
                <a:gd name="connsiteY9" fmla="*/ 678235 h 982531"/>
                <a:gd name="connsiteX10" fmla="*/ 980037 w 981360"/>
                <a:gd name="connsiteY10" fmla="*/ 678235 h 982531"/>
                <a:gd name="connsiteX11" fmla="*/ 980037 w 981360"/>
                <a:gd name="connsiteY11" fmla="*/ 790250 h 982531"/>
                <a:gd name="connsiteX12" fmla="*/ 951162 w 981360"/>
                <a:gd name="connsiteY12" fmla="*/ 770782 h 982531"/>
                <a:gd name="connsiteX13" fmla="*/ 897831 w 981360"/>
                <a:gd name="connsiteY13" fmla="*/ 760015 h 982531"/>
                <a:gd name="connsiteX14" fmla="*/ 760821 w 981360"/>
                <a:gd name="connsiteY14" fmla="*/ 897023 h 982531"/>
                <a:gd name="connsiteX15" fmla="*/ 771588 w 981360"/>
                <a:gd name="connsiteY15" fmla="*/ 950353 h 982531"/>
                <a:gd name="connsiteX16" fmla="*/ 793284 w 981360"/>
                <a:gd name="connsiteY16" fmla="*/ 982531 h 982531"/>
                <a:gd name="connsiteX17" fmla="*/ 197192 w 981360"/>
                <a:gd name="connsiteY17" fmla="*/ 982531 h 982531"/>
                <a:gd name="connsiteX18" fmla="*/ 218114 w 981360"/>
                <a:gd name="connsiteY18" fmla="*/ 951500 h 982531"/>
                <a:gd name="connsiteX19" fmla="*/ 228881 w 981360"/>
                <a:gd name="connsiteY19" fmla="*/ 898170 h 982531"/>
                <a:gd name="connsiteX20" fmla="*/ 91871 w 981360"/>
                <a:gd name="connsiteY20" fmla="*/ 761162 h 982531"/>
                <a:gd name="connsiteX21" fmla="*/ 38541 w 981360"/>
                <a:gd name="connsiteY21" fmla="*/ 771929 h 982531"/>
                <a:gd name="connsiteX22" fmla="*/ 267 w 981360"/>
                <a:gd name="connsiteY22" fmla="*/ 797733 h 982531"/>
                <a:gd name="connsiteX23" fmla="*/ 267 w 981360"/>
                <a:gd name="connsiteY23" fmla="*/ 678235 h 982531"/>
                <a:gd name="connsiteX24" fmla="*/ 0 w 981360"/>
                <a:gd name="connsiteY24" fmla="*/ 678235 h 982531"/>
                <a:gd name="connsiteX25" fmla="*/ 0 w 981360"/>
                <a:gd name="connsiteY25" fmla="*/ 484822 h 982531"/>
                <a:gd name="connsiteX26" fmla="*/ 0 w 981360"/>
                <a:gd name="connsiteY26" fmla="*/ 220990 h 982531"/>
                <a:gd name="connsiteX27" fmla="*/ 0 w 981360"/>
                <a:gd name="connsiteY27" fmla="*/ 166041 h 982531"/>
                <a:gd name="connsiteX28" fmla="*/ 38009 w 981360"/>
                <a:gd name="connsiteY28" fmla="*/ 191666 h 982531"/>
                <a:gd name="connsiteX29" fmla="*/ 91339 w 981360"/>
                <a:gd name="connsiteY29" fmla="*/ 202433 h 982531"/>
                <a:gd name="connsiteX30" fmla="*/ 228349 w 981360"/>
                <a:gd name="connsiteY30" fmla="*/ 65425 h 982531"/>
                <a:gd name="connsiteX31" fmla="*/ 217582 w 981360"/>
                <a:gd name="connsiteY31" fmla="*/ 12096 h 98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81360" h="982531">
                  <a:moveTo>
                    <a:pt x="209427" y="0"/>
                  </a:moveTo>
                  <a:lnTo>
                    <a:pt x="799465" y="0"/>
                  </a:lnTo>
                  <a:lnTo>
                    <a:pt x="789704" y="14477"/>
                  </a:lnTo>
                  <a:cubicBezTo>
                    <a:pt x="782771" y="30868"/>
                    <a:pt x="778937" y="48889"/>
                    <a:pt x="778937" y="67806"/>
                  </a:cubicBezTo>
                  <a:cubicBezTo>
                    <a:pt x="778937" y="143473"/>
                    <a:pt x="840278" y="204814"/>
                    <a:pt x="915947" y="204814"/>
                  </a:cubicBezTo>
                  <a:cubicBezTo>
                    <a:pt x="934865" y="204814"/>
                    <a:pt x="952886" y="200980"/>
                    <a:pt x="969278" y="194047"/>
                  </a:cubicBezTo>
                  <a:lnTo>
                    <a:pt x="979770" y="186973"/>
                  </a:lnTo>
                  <a:lnTo>
                    <a:pt x="979770" y="220990"/>
                  </a:lnTo>
                  <a:lnTo>
                    <a:pt x="981360" y="220990"/>
                  </a:lnTo>
                  <a:lnTo>
                    <a:pt x="981360" y="678235"/>
                  </a:lnTo>
                  <a:lnTo>
                    <a:pt x="980037" y="678235"/>
                  </a:lnTo>
                  <a:lnTo>
                    <a:pt x="980037" y="790250"/>
                  </a:lnTo>
                  <a:lnTo>
                    <a:pt x="951162" y="770782"/>
                  </a:lnTo>
                  <a:cubicBezTo>
                    <a:pt x="934770" y="763849"/>
                    <a:pt x="916748" y="760015"/>
                    <a:pt x="897831" y="760015"/>
                  </a:cubicBezTo>
                  <a:cubicBezTo>
                    <a:pt x="822162" y="760015"/>
                    <a:pt x="760821" y="821356"/>
                    <a:pt x="760821" y="897023"/>
                  </a:cubicBezTo>
                  <a:cubicBezTo>
                    <a:pt x="760821" y="915940"/>
                    <a:pt x="764655" y="933961"/>
                    <a:pt x="771588" y="950353"/>
                  </a:cubicBezTo>
                  <a:lnTo>
                    <a:pt x="793284" y="982531"/>
                  </a:lnTo>
                  <a:lnTo>
                    <a:pt x="197192" y="982531"/>
                  </a:lnTo>
                  <a:lnTo>
                    <a:pt x="218114" y="951500"/>
                  </a:lnTo>
                  <a:cubicBezTo>
                    <a:pt x="225047" y="935108"/>
                    <a:pt x="228881" y="917087"/>
                    <a:pt x="228881" y="898170"/>
                  </a:cubicBezTo>
                  <a:cubicBezTo>
                    <a:pt x="228881" y="822503"/>
                    <a:pt x="167540" y="761162"/>
                    <a:pt x="91871" y="761162"/>
                  </a:cubicBezTo>
                  <a:cubicBezTo>
                    <a:pt x="72954" y="761162"/>
                    <a:pt x="54932" y="764996"/>
                    <a:pt x="38541" y="771929"/>
                  </a:cubicBezTo>
                  <a:lnTo>
                    <a:pt x="267" y="797733"/>
                  </a:lnTo>
                  <a:lnTo>
                    <a:pt x="267" y="678235"/>
                  </a:lnTo>
                  <a:lnTo>
                    <a:pt x="0" y="678235"/>
                  </a:lnTo>
                  <a:lnTo>
                    <a:pt x="0" y="484822"/>
                  </a:lnTo>
                  <a:lnTo>
                    <a:pt x="0" y="220990"/>
                  </a:lnTo>
                  <a:lnTo>
                    <a:pt x="0" y="166041"/>
                  </a:lnTo>
                  <a:lnTo>
                    <a:pt x="38009" y="191666"/>
                  </a:lnTo>
                  <a:cubicBezTo>
                    <a:pt x="54400" y="198599"/>
                    <a:pt x="72422" y="202433"/>
                    <a:pt x="91339" y="202433"/>
                  </a:cubicBezTo>
                  <a:cubicBezTo>
                    <a:pt x="167008" y="202433"/>
                    <a:pt x="228349" y="141092"/>
                    <a:pt x="228349" y="65425"/>
                  </a:cubicBezTo>
                  <a:cubicBezTo>
                    <a:pt x="228349" y="46508"/>
                    <a:pt x="224515" y="28487"/>
                    <a:pt x="217582" y="12096"/>
                  </a:cubicBezTo>
                  <a:close/>
                </a:path>
              </a:pathLst>
            </a:custGeom>
            <a:solidFill>
              <a:schemeClr val="accent4">
                <a:alpha val="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sp>
        <p:nvSpPr>
          <p:cNvPr id="356" name="Textfeld 355">
            <a:extLst>
              <a:ext uri="{FF2B5EF4-FFF2-40B4-BE49-F238E27FC236}">
                <a16:creationId xmlns:a16="http://schemas.microsoft.com/office/drawing/2014/main" id="{AAD7DBD0-0797-42C3-997A-7C39107B98E8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sp>
        <p:nvSpPr>
          <p:cNvPr id="360" name="Textfeld 359">
            <a:extLst>
              <a:ext uri="{FF2B5EF4-FFF2-40B4-BE49-F238E27FC236}">
                <a16:creationId xmlns:a16="http://schemas.microsoft.com/office/drawing/2014/main" id="{03585AE8-47E4-4C32-B192-9368172F645E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sp>
        <p:nvSpPr>
          <p:cNvPr id="361" name="Textfeld 360">
            <a:extLst>
              <a:ext uri="{FF2B5EF4-FFF2-40B4-BE49-F238E27FC236}">
                <a16:creationId xmlns:a16="http://schemas.microsoft.com/office/drawing/2014/main" id="{52512741-9291-49A2-8F51-661866695903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362" name="Gruppieren 361">
            <a:extLst>
              <a:ext uri="{FF2B5EF4-FFF2-40B4-BE49-F238E27FC236}">
                <a16:creationId xmlns:a16="http://schemas.microsoft.com/office/drawing/2014/main" id="{B049FCB0-2F63-4EE7-AA0A-AA6F64B37748}"/>
              </a:ext>
            </a:extLst>
          </p:cNvPr>
          <p:cNvGrpSpPr/>
          <p:nvPr/>
        </p:nvGrpSpPr>
        <p:grpSpPr>
          <a:xfrm>
            <a:off x="254446" y="4199150"/>
            <a:ext cx="1627909" cy="246711"/>
            <a:chOff x="254446" y="4492757"/>
            <a:chExt cx="1627909" cy="246711"/>
          </a:xfrm>
        </p:grpSpPr>
        <p:grpSp>
          <p:nvGrpSpPr>
            <p:cNvPr id="363" name="Gruppieren 362">
              <a:extLst>
                <a:ext uri="{FF2B5EF4-FFF2-40B4-BE49-F238E27FC236}">
                  <a16:creationId xmlns:a16="http://schemas.microsoft.com/office/drawing/2014/main" id="{237525B7-6C74-4E1B-9C71-A9AD415166E0}"/>
                </a:ext>
              </a:extLst>
            </p:cNvPr>
            <p:cNvGrpSpPr/>
            <p:nvPr/>
          </p:nvGrpSpPr>
          <p:grpSpPr>
            <a:xfrm>
              <a:off x="254446" y="4508145"/>
              <a:ext cx="1627909" cy="231323"/>
              <a:chOff x="254446" y="4508145"/>
              <a:chExt cx="1627909" cy="231323"/>
            </a:xfrm>
          </p:grpSpPr>
          <p:pic>
            <p:nvPicPr>
              <p:cNvPr id="365" name="Grafik 364">
                <a:extLst>
                  <a:ext uri="{FF2B5EF4-FFF2-40B4-BE49-F238E27FC236}">
                    <a16:creationId xmlns:a16="http://schemas.microsoft.com/office/drawing/2014/main" id="{E0C94356-B061-4A61-87D0-341B0BCFA1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BEBA8EAE-BF5A-486C-A8C5-ECC9F3942E4B}">
                    <a14:imgProps xmlns:a14="http://schemas.microsoft.com/office/drawing/2010/main">
                      <a14:imgLayer r:embed="rId4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274" y="4508145"/>
                <a:ext cx="230081" cy="230081"/>
              </a:xfrm>
              <a:prstGeom prst="rect">
                <a:avLst/>
              </a:prstGeom>
            </p:spPr>
          </p:pic>
          <p:pic>
            <p:nvPicPr>
              <p:cNvPr id="366" name="Grafik 365">
                <a:extLst>
                  <a:ext uri="{FF2B5EF4-FFF2-40B4-BE49-F238E27FC236}">
                    <a16:creationId xmlns:a16="http://schemas.microsoft.com/office/drawing/2014/main" id="{997D93DA-8CDD-4A01-9BDE-D8F875EE8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>
                <a:extLst>
                  <a:ext uri="{BEBA8EAE-BF5A-486C-A8C5-ECC9F3942E4B}">
                    <a14:imgProps xmlns:a14="http://schemas.microsoft.com/office/drawing/2010/main">
                      <a14:imgLayer r:embed="rId4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46" y="4509387"/>
                <a:ext cx="230081" cy="230081"/>
              </a:xfrm>
              <a:prstGeom prst="rect">
                <a:avLst/>
              </a:prstGeom>
            </p:spPr>
          </p:pic>
          <p:cxnSp>
            <p:nvCxnSpPr>
              <p:cNvPr id="367" name="Gerader Verbinder 366">
                <a:extLst>
                  <a:ext uri="{FF2B5EF4-FFF2-40B4-BE49-F238E27FC236}">
                    <a16:creationId xmlns:a16="http://schemas.microsoft.com/office/drawing/2014/main" id="{BC1CFBC2-F557-496F-9B40-17620C6778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90" y="4606429"/>
                <a:ext cx="13154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4" name="Flussdiagramm: Verbinder 363">
              <a:extLst>
                <a:ext uri="{FF2B5EF4-FFF2-40B4-BE49-F238E27FC236}">
                  <a16:creationId xmlns:a16="http://schemas.microsoft.com/office/drawing/2014/main" id="{CB466C3F-4F20-4CCD-9C1B-303666DDE440}"/>
                </a:ext>
              </a:extLst>
            </p:cNvPr>
            <p:cNvSpPr/>
            <p:nvPr/>
          </p:nvSpPr>
          <p:spPr>
            <a:xfrm>
              <a:off x="520847" y="4492757"/>
              <a:ext cx="232667" cy="230911"/>
            </a:xfrm>
            <a:prstGeom prst="flowChartConnector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68" name="Textfeld 367">
            <a:extLst>
              <a:ext uri="{FF2B5EF4-FFF2-40B4-BE49-F238E27FC236}">
                <a16:creationId xmlns:a16="http://schemas.microsoft.com/office/drawing/2014/main" id="{8F358135-A7B2-4402-8FFB-E64461D9F161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369" name="Rechteck: abgerundete Ecken 368">
            <a:extLst>
              <a:ext uri="{FF2B5EF4-FFF2-40B4-BE49-F238E27FC236}">
                <a16:creationId xmlns:a16="http://schemas.microsoft.com/office/drawing/2014/main" id="{BF8EFA69-EE6D-4DE6-B90D-1DF2F2D8FEEF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370" name="Rechteck: abgerundete Ecken 369">
            <a:extLst>
              <a:ext uri="{FF2B5EF4-FFF2-40B4-BE49-F238E27FC236}">
                <a16:creationId xmlns:a16="http://schemas.microsoft.com/office/drawing/2014/main" id="{028865A1-5DC0-43EA-83EA-E2CB2EC8B486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371" name="Gruppieren 370">
            <a:extLst>
              <a:ext uri="{FF2B5EF4-FFF2-40B4-BE49-F238E27FC236}">
                <a16:creationId xmlns:a16="http://schemas.microsoft.com/office/drawing/2014/main" id="{83C15D4E-AC86-4EA2-AC1F-5FE5A74F5FA7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372" name="Rechteck: abgerundete Ecken 371">
              <a:extLst>
                <a:ext uri="{FF2B5EF4-FFF2-40B4-BE49-F238E27FC236}">
                  <a16:creationId xmlns:a16="http://schemas.microsoft.com/office/drawing/2014/main" id="{62EC057E-6D7B-4518-9B6D-E44C75DDC9E8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rgbClr val="6780A2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373" name="Kreuz 372">
              <a:extLst>
                <a:ext uri="{FF2B5EF4-FFF2-40B4-BE49-F238E27FC236}">
                  <a16:creationId xmlns:a16="http://schemas.microsoft.com/office/drawing/2014/main" id="{C743DCF2-85AB-4545-BC26-A48AAA9CD4DA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4" name="Gruppieren 373">
            <a:extLst>
              <a:ext uri="{FF2B5EF4-FFF2-40B4-BE49-F238E27FC236}">
                <a16:creationId xmlns:a16="http://schemas.microsoft.com/office/drawing/2014/main" id="{9BD71504-30FF-494C-BAAE-1EC777D8428E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375" name="Rechteck: abgerundete Ecken 374">
              <a:extLst>
                <a:ext uri="{FF2B5EF4-FFF2-40B4-BE49-F238E27FC236}">
                  <a16:creationId xmlns:a16="http://schemas.microsoft.com/office/drawing/2014/main" id="{D19D909C-24AE-4EA6-8895-50163992FDAA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376" name="Grafik 375">
              <a:extLst>
                <a:ext uri="{FF2B5EF4-FFF2-40B4-BE49-F238E27FC236}">
                  <a16:creationId xmlns:a16="http://schemas.microsoft.com/office/drawing/2014/main" id="{92EB619F-3D64-434A-8224-1C91E5D62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377" name="Gruppieren 376">
            <a:extLst>
              <a:ext uri="{FF2B5EF4-FFF2-40B4-BE49-F238E27FC236}">
                <a16:creationId xmlns:a16="http://schemas.microsoft.com/office/drawing/2014/main" id="{50027B1E-883F-4A97-B148-E596AA62DE35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378" name="Rechteck: abgerundete Ecken 377">
              <a:extLst>
                <a:ext uri="{FF2B5EF4-FFF2-40B4-BE49-F238E27FC236}">
                  <a16:creationId xmlns:a16="http://schemas.microsoft.com/office/drawing/2014/main" id="{D3F0D0F7-9F62-430C-AF8C-4E91AF2FBC37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379" name="Grafik 378">
              <a:extLst>
                <a:ext uri="{FF2B5EF4-FFF2-40B4-BE49-F238E27FC236}">
                  <a16:creationId xmlns:a16="http://schemas.microsoft.com/office/drawing/2014/main" id="{72E84663-98F8-410A-BFEC-85F9AFAC2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380" name="FREEZE FAME inaktiv">
            <a:extLst>
              <a:ext uri="{FF2B5EF4-FFF2-40B4-BE49-F238E27FC236}">
                <a16:creationId xmlns:a16="http://schemas.microsoft.com/office/drawing/2014/main" id="{4B5284D9-961D-4743-965C-27D7BB68AFBD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sp>
        <p:nvSpPr>
          <p:cNvPr id="381" name="FREEZE FRAME aktiv">
            <a:extLst>
              <a:ext uri="{FF2B5EF4-FFF2-40B4-BE49-F238E27FC236}">
                <a16:creationId xmlns:a16="http://schemas.microsoft.com/office/drawing/2014/main" id="{5FF79753-AACB-4BDC-82E6-981437894D49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  <p:sp>
        <p:nvSpPr>
          <p:cNvPr id="385" name="Textfeld 384">
            <a:extLst>
              <a:ext uri="{FF2B5EF4-FFF2-40B4-BE49-F238E27FC236}">
                <a16:creationId xmlns:a16="http://schemas.microsoft.com/office/drawing/2014/main" id="{AB7C62AD-1035-481C-972C-EDABF729CE84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B2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51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pic>
        <p:nvPicPr>
          <p:cNvPr id="386" name="Grafik 385">
            <a:extLst>
              <a:ext uri="{FF2B5EF4-FFF2-40B4-BE49-F238E27FC236}">
                <a16:creationId xmlns:a16="http://schemas.microsoft.com/office/drawing/2014/main" id="{12B1141E-E545-4419-B15F-6AD7B434EFD0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392" name="DELETE">
            <a:extLst>
              <a:ext uri="{FF2B5EF4-FFF2-40B4-BE49-F238E27FC236}">
                <a16:creationId xmlns:a16="http://schemas.microsoft.com/office/drawing/2014/main" id="{E956AEEB-27C0-4E3F-A584-5DE00635EA9B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393" name="Rechteck: abgerundete Ecken 392">
              <a:extLst>
                <a:ext uri="{FF2B5EF4-FFF2-40B4-BE49-F238E27FC236}">
                  <a16:creationId xmlns:a16="http://schemas.microsoft.com/office/drawing/2014/main" id="{D6C87FAB-C42E-4C14-B35C-71C76822E3F6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394" name="Grafik 393">
              <a:extLst>
                <a:ext uri="{FF2B5EF4-FFF2-40B4-BE49-F238E27FC236}">
                  <a16:creationId xmlns:a16="http://schemas.microsoft.com/office/drawing/2014/main" id="{4B2BC0BB-D8A7-45E7-8E1E-51336A0D3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395" name="Gruppieren 394">
            <a:extLst>
              <a:ext uri="{FF2B5EF4-FFF2-40B4-BE49-F238E27FC236}">
                <a16:creationId xmlns:a16="http://schemas.microsoft.com/office/drawing/2014/main" id="{27ADFF68-BAAD-4BEB-9059-1A9B6721391E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396" name="Gruppieren 395">
              <a:extLst>
                <a:ext uri="{FF2B5EF4-FFF2-40B4-BE49-F238E27FC236}">
                  <a16:creationId xmlns:a16="http://schemas.microsoft.com/office/drawing/2014/main" id="{B6B049AB-0AE4-44E7-A396-7E574750FABD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399" name="Rechteck: abgerundete Ecken 398">
                <a:extLst>
                  <a:ext uri="{FF2B5EF4-FFF2-40B4-BE49-F238E27FC236}">
                    <a16:creationId xmlns:a16="http://schemas.microsoft.com/office/drawing/2014/main" id="{6EF572FB-2070-495A-A1A6-79C465E788A2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0" name="Textfeld 399">
                <a:extLst>
                  <a:ext uri="{FF2B5EF4-FFF2-40B4-BE49-F238E27FC236}">
                    <a16:creationId xmlns:a16="http://schemas.microsoft.com/office/drawing/2014/main" id="{733F53FE-6A3C-4C59-A24F-09D0F68F8577}"/>
                  </a:ext>
                </a:extLst>
              </p:cNvPr>
              <p:cNvSpPr txBox="1"/>
              <p:nvPr/>
            </p:nvSpPr>
            <p:spPr>
              <a:xfrm>
                <a:off x="4708140" y="2574784"/>
                <a:ext cx="2830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?</a:t>
                </a:r>
              </a:p>
            </p:txBody>
          </p:sp>
          <p:pic>
            <p:nvPicPr>
              <p:cNvPr id="401" name="Grafik 400">
                <a:extLst>
                  <a:ext uri="{FF2B5EF4-FFF2-40B4-BE49-F238E27FC236}">
                    <a16:creationId xmlns:a16="http://schemas.microsoft.com/office/drawing/2014/main" id="{D65F1F3D-10B1-47DF-A47F-0F151AC8E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6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397" name="Flussdiagramm: Alternativer Prozess 396">
              <a:hlinkClick r:id="rId57" action="ppaction://hlinksldjump"/>
              <a:extLst>
                <a:ext uri="{FF2B5EF4-FFF2-40B4-BE49-F238E27FC236}">
                  <a16:creationId xmlns:a16="http://schemas.microsoft.com/office/drawing/2014/main" id="{A2F73034-26A9-42DC-8A5E-6A60CB752E4D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398" name="Flussdiagramm: Alternativer Prozess 397">
              <a:hlinkClick r:id="rId58" action="ppaction://hlinksldjump"/>
              <a:extLst>
                <a:ext uri="{FF2B5EF4-FFF2-40B4-BE49-F238E27FC236}">
                  <a16:creationId xmlns:a16="http://schemas.microsoft.com/office/drawing/2014/main" id="{4260E9C4-702B-46F5-BDEC-4BB43C096AA3}"/>
                </a:ext>
              </a:extLst>
            </p:cNvPr>
            <p:cNvSpPr/>
            <p:nvPr/>
          </p:nvSpPr>
          <p:spPr>
            <a:xfrm>
              <a:off x="4754757" y="3584697"/>
              <a:ext cx="2741196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Seating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Map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Konfig</a:t>
              </a:r>
              <a:r>
                <a:rPr lang="de-DE" sz="12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402" name="CANCEL">
            <a:extLst>
              <a:ext uri="{FF2B5EF4-FFF2-40B4-BE49-F238E27FC236}">
                <a16:creationId xmlns:a16="http://schemas.microsoft.com/office/drawing/2014/main" id="{13B088C0-D0D9-4F18-8C1E-8179839E834F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403" name="DELETE2">
            <a:extLst>
              <a:ext uri="{FF2B5EF4-FFF2-40B4-BE49-F238E27FC236}">
                <a16:creationId xmlns:a16="http://schemas.microsoft.com/office/drawing/2014/main" id="{7A8E2BBE-6186-4EE0-AD3A-3E580822D793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404" name="Rechteck: abgerundete Ecken 403">
              <a:extLst>
                <a:ext uri="{FF2B5EF4-FFF2-40B4-BE49-F238E27FC236}">
                  <a16:creationId xmlns:a16="http://schemas.microsoft.com/office/drawing/2014/main" id="{6B932E35-B59C-4F16-8EAD-D46BADC6AB14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405" name="Grafik 404">
              <a:extLst>
                <a:ext uri="{FF2B5EF4-FFF2-40B4-BE49-F238E27FC236}">
                  <a16:creationId xmlns:a16="http://schemas.microsoft.com/office/drawing/2014/main" id="{8DF72335-CD65-4C82-9A1E-2123975CE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430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2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2"/>
                  </p:tgtEl>
                </p:cond>
              </p:nextCondLst>
            </p:seq>
          </p:childTnLst>
        </p:cTn>
      </p:par>
    </p:tnLst>
    <p:bldLst>
      <p:bldP spid="381" grpId="0" animBg="1"/>
      <p:bldP spid="381" grpId="1" animBg="1"/>
      <p:bldP spid="402" grpId="0" animBg="1"/>
      <p:bldP spid="402" grpId="1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Mann, haltend, Licht, Wasser enthält.&#10;&#10;Automatisch generierte Beschreibung">
            <a:extLst>
              <a:ext uri="{FF2B5EF4-FFF2-40B4-BE49-F238E27FC236}">
                <a16:creationId xmlns:a16="http://schemas.microsoft.com/office/drawing/2014/main" id="{84ED3C02-1101-4F1C-9F0B-8499CF9C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9" y="-8840"/>
            <a:ext cx="9129668" cy="6858000"/>
          </a:xfrm>
          <a:prstGeom prst="rect">
            <a:avLst/>
          </a:prstGeom>
        </p:spPr>
      </p:pic>
      <p:grpSp>
        <p:nvGrpSpPr>
          <p:cNvPr id="337" name="Gruppieren 336">
            <a:extLst>
              <a:ext uri="{FF2B5EF4-FFF2-40B4-BE49-F238E27FC236}">
                <a16:creationId xmlns:a16="http://schemas.microsoft.com/office/drawing/2014/main" id="{0C86ABF8-D074-4904-94B9-69CB380C84B6}"/>
              </a:ext>
            </a:extLst>
          </p:cNvPr>
          <p:cNvGrpSpPr/>
          <p:nvPr/>
        </p:nvGrpSpPr>
        <p:grpSpPr>
          <a:xfrm>
            <a:off x="1362426" y="3110541"/>
            <a:ext cx="1096857" cy="328944"/>
            <a:chOff x="1327256" y="3110541"/>
            <a:chExt cx="1096857" cy="328944"/>
          </a:xfrm>
        </p:grpSpPr>
        <p:sp>
          <p:nvSpPr>
            <p:cNvPr id="338" name="Freihandform: Form 337">
              <a:extLst>
                <a:ext uri="{FF2B5EF4-FFF2-40B4-BE49-F238E27FC236}">
                  <a16:creationId xmlns:a16="http://schemas.microsoft.com/office/drawing/2014/main" id="{1F4342AF-2815-472C-90D9-F9B3E0F5406D}"/>
                </a:ext>
              </a:extLst>
            </p:cNvPr>
            <p:cNvSpPr/>
            <p:nvPr/>
          </p:nvSpPr>
          <p:spPr>
            <a:xfrm rot="10800000">
              <a:off x="1327256" y="3110541"/>
              <a:ext cx="1096857" cy="328944"/>
            </a:xfrm>
            <a:custGeom>
              <a:avLst/>
              <a:gdLst>
                <a:gd name="connsiteX0" fmla="*/ 991720 w 1096857"/>
                <a:gd name="connsiteY0" fmla="*/ 328944 h 328944"/>
                <a:gd name="connsiteX1" fmla="*/ 106269 w 1096857"/>
                <a:gd name="connsiteY1" fmla="*/ 328944 h 328944"/>
                <a:gd name="connsiteX2" fmla="*/ 1132 w 1096857"/>
                <a:gd name="connsiteY2" fmla="*/ 223807 h 328944"/>
                <a:gd name="connsiteX3" fmla="*/ 1132 w 1096857"/>
                <a:gd name="connsiteY3" fmla="*/ 220996 h 328944"/>
                <a:gd name="connsiteX4" fmla="*/ 0 w 1096857"/>
                <a:gd name="connsiteY4" fmla="*/ 220996 h 328944"/>
                <a:gd name="connsiteX5" fmla="*/ 0 w 1096857"/>
                <a:gd name="connsiteY5" fmla="*/ 106697 h 328944"/>
                <a:gd name="connsiteX6" fmla="*/ 198 w 1096857"/>
                <a:gd name="connsiteY6" fmla="*/ 106697 h 328944"/>
                <a:gd name="connsiteX7" fmla="*/ 198 w 1096857"/>
                <a:gd name="connsiteY7" fmla="*/ 105137 h 328944"/>
                <a:gd name="connsiteX8" fmla="*/ 105335 w 1096857"/>
                <a:gd name="connsiteY8" fmla="*/ 0 h 328944"/>
                <a:gd name="connsiteX9" fmla="*/ 990786 w 1096857"/>
                <a:gd name="connsiteY9" fmla="*/ 0 h 328944"/>
                <a:gd name="connsiteX10" fmla="*/ 1095923 w 1096857"/>
                <a:gd name="connsiteY10" fmla="*/ 105137 h 328944"/>
                <a:gd name="connsiteX11" fmla="*/ 1095923 w 1096857"/>
                <a:gd name="connsiteY11" fmla="*/ 121953 h 328944"/>
                <a:gd name="connsiteX12" fmla="*/ 971550 w 1096857"/>
                <a:gd name="connsiteY12" fmla="*/ 121953 h 328944"/>
                <a:gd name="connsiteX13" fmla="*/ 971550 w 1096857"/>
                <a:gd name="connsiteY13" fmla="*/ 206991 h 328944"/>
                <a:gd name="connsiteX14" fmla="*/ 1096857 w 1096857"/>
                <a:gd name="connsiteY14" fmla="*/ 206991 h 328944"/>
                <a:gd name="connsiteX15" fmla="*/ 1096857 w 1096857"/>
                <a:gd name="connsiteY15" fmla="*/ 223807 h 328944"/>
                <a:gd name="connsiteX16" fmla="*/ 991720 w 1096857"/>
                <a:gd name="connsiteY16" fmla="*/ 328944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6857" h="328944">
                  <a:moveTo>
                    <a:pt x="991720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990786" y="0"/>
                  </a:lnTo>
                  <a:cubicBezTo>
                    <a:pt x="1048852" y="0"/>
                    <a:pt x="1095923" y="47071"/>
                    <a:pt x="1095923" y="105137"/>
                  </a:cubicBezTo>
                  <a:lnTo>
                    <a:pt x="1095923" y="121953"/>
                  </a:lnTo>
                  <a:lnTo>
                    <a:pt x="971550" y="121953"/>
                  </a:lnTo>
                  <a:lnTo>
                    <a:pt x="971550" y="206991"/>
                  </a:lnTo>
                  <a:lnTo>
                    <a:pt x="1096857" y="206991"/>
                  </a:lnTo>
                  <a:lnTo>
                    <a:pt x="1096857" y="223807"/>
                  </a:lnTo>
                  <a:cubicBezTo>
                    <a:pt x="1096857" y="281873"/>
                    <a:pt x="1049786" y="328944"/>
                    <a:pt x="991720" y="3289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339" name="Grafik 338">
              <a:extLst>
                <a:ext uri="{FF2B5EF4-FFF2-40B4-BE49-F238E27FC236}">
                  <a16:creationId xmlns:a16="http://schemas.microsoft.com/office/drawing/2014/main" id="{EE776D97-2DBB-4D6E-8A06-57BB0F892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07418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329" name="Freihandform: Form 328">
            <a:extLst>
              <a:ext uri="{FF2B5EF4-FFF2-40B4-BE49-F238E27FC236}">
                <a16:creationId xmlns:a16="http://schemas.microsoft.com/office/drawing/2014/main" id="{FD159DD5-E929-4724-B18F-C381516B408C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330" name="Grafik 329">
            <a:extLst>
              <a:ext uri="{FF2B5EF4-FFF2-40B4-BE49-F238E27FC236}">
                <a16:creationId xmlns:a16="http://schemas.microsoft.com/office/drawing/2014/main" id="{5E12D28C-3AB3-424C-98EB-F46CA9286F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183" name="Gruppieren 182">
            <a:extLst>
              <a:ext uri="{FF2B5EF4-FFF2-40B4-BE49-F238E27FC236}">
                <a16:creationId xmlns:a16="http://schemas.microsoft.com/office/drawing/2014/main" id="{319FCBFA-02EE-4FBA-B2A9-7AA031FBD4F9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grpSp>
          <p:nvGrpSpPr>
            <p:cNvPr id="185" name="Gruppieren 184">
              <a:extLst>
                <a:ext uri="{FF2B5EF4-FFF2-40B4-BE49-F238E27FC236}">
                  <a16:creationId xmlns:a16="http://schemas.microsoft.com/office/drawing/2014/main" id="{77F44C07-ED04-40D2-BBBC-53B6B1FD47F4}"/>
                </a:ext>
              </a:extLst>
            </p:cNvPr>
            <p:cNvGrpSpPr/>
            <p:nvPr/>
          </p:nvGrpSpPr>
          <p:grpSpPr>
            <a:xfrm>
              <a:off x="-2186285" y="0"/>
              <a:ext cx="2510134" cy="6695658"/>
              <a:chOff x="-2186285" y="0"/>
              <a:chExt cx="2510134" cy="6695658"/>
            </a:xfrm>
          </p:grpSpPr>
          <p:sp>
            <p:nvSpPr>
              <p:cNvPr id="190" name="Freihandform: Form 189">
                <a:extLst>
                  <a:ext uri="{FF2B5EF4-FFF2-40B4-BE49-F238E27FC236}">
                    <a16:creationId xmlns:a16="http://schemas.microsoft.com/office/drawing/2014/main" id="{D796CF47-9517-45D9-BFAD-D80088F81BE1}"/>
                  </a:ext>
                </a:extLst>
              </p:cNvPr>
              <p:cNvSpPr/>
              <p:nvPr/>
            </p:nvSpPr>
            <p:spPr>
              <a:xfrm>
                <a:off x="-2186285" y="0"/>
                <a:ext cx="2510134" cy="6695658"/>
              </a:xfrm>
              <a:custGeom>
                <a:avLst/>
                <a:gdLst>
                  <a:gd name="connsiteX0" fmla="*/ 0 w 2510134"/>
                  <a:gd name="connsiteY0" fmla="*/ 0 h 6695658"/>
                  <a:gd name="connsiteX1" fmla="*/ 2169551 w 2510134"/>
                  <a:gd name="connsiteY1" fmla="*/ 0 h 6695658"/>
                  <a:gd name="connsiteX2" fmla="*/ 2169551 w 2510134"/>
                  <a:gd name="connsiteY2" fmla="*/ 5488702 h 6695658"/>
                  <a:gd name="connsiteX3" fmla="*/ 2167258 w 2510134"/>
                  <a:gd name="connsiteY3" fmla="*/ 5500060 h 6695658"/>
                  <a:gd name="connsiteX4" fmla="*/ 2167258 w 2510134"/>
                  <a:gd name="connsiteY4" fmla="*/ 5920607 h 6695658"/>
                  <a:gd name="connsiteX5" fmla="*/ 2272395 w 2510134"/>
                  <a:gd name="connsiteY5" fmla="*/ 6025744 h 6695658"/>
                  <a:gd name="connsiteX6" fmla="*/ 2299052 w 2510134"/>
                  <a:gd name="connsiteY6" fmla="*/ 6025744 h 6695658"/>
                  <a:gd name="connsiteX7" fmla="*/ 2324125 w 2510134"/>
                  <a:gd name="connsiteY7" fmla="*/ 6025744 h 6695658"/>
                  <a:gd name="connsiteX8" fmla="*/ 2330064 w 2510134"/>
                  <a:gd name="connsiteY8" fmla="*/ 6026943 h 6695658"/>
                  <a:gd name="connsiteX9" fmla="*/ 2395835 w 2510134"/>
                  <a:gd name="connsiteY9" fmla="*/ 6026943 h 6695658"/>
                  <a:gd name="connsiteX10" fmla="*/ 2395835 w 2510134"/>
                  <a:gd name="connsiteY10" fmla="*/ 6028124 h 6695658"/>
                  <a:gd name="connsiteX11" fmla="*/ 2404997 w 2510134"/>
                  <a:gd name="connsiteY11" fmla="*/ 6028124 h 6695658"/>
                  <a:gd name="connsiteX12" fmla="*/ 2510134 w 2510134"/>
                  <a:gd name="connsiteY12" fmla="*/ 6133261 h 6695658"/>
                  <a:gd name="connsiteX13" fmla="*/ 2510134 w 2510134"/>
                  <a:gd name="connsiteY13" fmla="*/ 6320068 h 6695658"/>
                  <a:gd name="connsiteX14" fmla="*/ 2510122 w 2510134"/>
                  <a:gd name="connsiteY14" fmla="*/ 6320068 h 6695658"/>
                  <a:gd name="connsiteX15" fmla="*/ 2510122 w 2510134"/>
                  <a:gd name="connsiteY15" fmla="*/ 6590078 h 6695658"/>
                  <a:gd name="connsiteX16" fmla="*/ 2404985 w 2510134"/>
                  <a:gd name="connsiteY16" fmla="*/ 6695215 h 6695658"/>
                  <a:gd name="connsiteX17" fmla="*/ 2388505 w 2510134"/>
                  <a:gd name="connsiteY17" fmla="*/ 6695215 h 6695658"/>
                  <a:gd name="connsiteX18" fmla="*/ 2386310 w 2510134"/>
                  <a:gd name="connsiteY18" fmla="*/ 6695658 h 6695658"/>
                  <a:gd name="connsiteX19" fmla="*/ 2386310 w 2510134"/>
                  <a:gd name="connsiteY19" fmla="*/ 6693692 h 6695658"/>
                  <a:gd name="connsiteX20" fmla="*/ 2303388 w 2510134"/>
                  <a:gd name="connsiteY20" fmla="*/ 6693692 h 6695658"/>
                  <a:gd name="connsiteX21" fmla="*/ 2301124 w 2510134"/>
                  <a:gd name="connsiteY21" fmla="*/ 6694149 h 6695658"/>
                  <a:gd name="connsiteX22" fmla="*/ 2223640 w 2510134"/>
                  <a:gd name="connsiteY22" fmla="*/ 6694149 h 6695658"/>
                  <a:gd name="connsiteX23" fmla="*/ 1751564 w 2510134"/>
                  <a:gd name="connsiteY23" fmla="*/ 6694149 h 6695658"/>
                  <a:gd name="connsiteX24" fmla="*/ 1746771 w 2510134"/>
                  <a:gd name="connsiteY24" fmla="*/ 6695613 h 6695658"/>
                  <a:gd name="connsiteX25" fmla="*/ 1436568 w 2510134"/>
                  <a:gd name="connsiteY25" fmla="*/ 6695613 h 6695658"/>
                  <a:gd name="connsiteX26" fmla="*/ 1329378 w 2510134"/>
                  <a:gd name="connsiteY26" fmla="*/ 6695613 h 6695658"/>
                  <a:gd name="connsiteX27" fmla="*/ 104036 w 2510134"/>
                  <a:gd name="connsiteY27" fmla="*/ 6695613 h 6695658"/>
                  <a:gd name="connsiteX28" fmla="*/ 96240 w 2510134"/>
                  <a:gd name="connsiteY28" fmla="*/ 6694039 h 6695658"/>
                  <a:gd name="connsiteX29" fmla="*/ 2760 w 2510134"/>
                  <a:gd name="connsiteY29" fmla="*/ 6694039 h 6695658"/>
                  <a:gd name="connsiteX30" fmla="*/ 2760 w 2510134"/>
                  <a:gd name="connsiteY30" fmla="*/ 6597749 h 6695658"/>
                  <a:gd name="connsiteX31" fmla="*/ 1897 w 2510134"/>
                  <a:gd name="connsiteY31" fmla="*/ 6593474 h 6695658"/>
                  <a:gd name="connsiteX32" fmla="*/ 1897 w 2510134"/>
                  <a:gd name="connsiteY32" fmla="*/ 6224153 h 6695658"/>
                  <a:gd name="connsiteX33" fmla="*/ 0 w 2510134"/>
                  <a:gd name="connsiteY33" fmla="*/ 6224153 h 669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10134" h="6695658">
                    <a:moveTo>
                      <a:pt x="0" y="0"/>
                    </a:moveTo>
                    <a:lnTo>
                      <a:pt x="2169551" y="0"/>
                    </a:lnTo>
                    <a:lnTo>
                      <a:pt x="2169551" y="5488702"/>
                    </a:lnTo>
                    <a:lnTo>
                      <a:pt x="2167258" y="5500060"/>
                    </a:lnTo>
                    <a:lnTo>
                      <a:pt x="2167258" y="5920607"/>
                    </a:lnTo>
                    <a:cubicBezTo>
                      <a:pt x="2167258" y="5978673"/>
                      <a:pt x="2214329" y="6025744"/>
                      <a:pt x="2272395" y="6025744"/>
                    </a:cubicBezTo>
                    <a:lnTo>
                      <a:pt x="2299052" y="6025744"/>
                    </a:lnTo>
                    <a:lnTo>
                      <a:pt x="2324125" y="6025744"/>
                    </a:lnTo>
                    <a:lnTo>
                      <a:pt x="2330064" y="6026943"/>
                    </a:lnTo>
                    <a:lnTo>
                      <a:pt x="2395835" y="6026943"/>
                    </a:lnTo>
                    <a:lnTo>
                      <a:pt x="2395835" y="6028124"/>
                    </a:lnTo>
                    <a:lnTo>
                      <a:pt x="2404997" y="6028124"/>
                    </a:lnTo>
                    <a:cubicBezTo>
                      <a:pt x="2463063" y="6028124"/>
                      <a:pt x="2510134" y="6075195"/>
                      <a:pt x="2510134" y="6133261"/>
                    </a:cubicBezTo>
                    <a:lnTo>
                      <a:pt x="2510134" y="6320068"/>
                    </a:lnTo>
                    <a:lnTo>
                      <a:pt x="2510122" y="6320068"/>
                    </a:lnTo>
                    <a:lnTo>
                      <a:pt x="2510122" y="6590078"/>
                    </a:lnTo>
                    <a:cubicBezTo>
                      <a:pt x="2510122" y="6648144"/>
                      <a:pt x="2463051" y="6695215"/>
                      <a:pt x="2404985" y="6695215"/>
                    </a:cubicBezTo>
                    <a:lnTo>
                      <a:pt x="2388505" y="6695215"/>
                    </a:lnTo>
                    <a:lnTo>
                      <a:pt x="2386310" y="6695658"/>
                    </a:lnTo>
                    <a:lnTo>
                      <a:pt x="2386310" y="6693692"/>
                    </a:lnTo>
                    <a:lnTo>
                      <a:pt x="2303388" y="6693692"/>
                    </a:lnTo>
                    <a:lnTo>
                      <a:pt x="2301124" y="6694149"/>
                    </a:lnTo>
                    <a:lnTo>
                      <a:pt x="2223640" y="6694149"/>
                    </a:lnTo>
                    <a:lnTo>
                      <a:pt x="1751564" y="6694149"/>
                    </a:lnTo>
                    <a:lnTo>
                      <a:pt x="1746771" y="6695613"/>
                    </a:lnTo>
                    <a:lnTo>
                      <a:pt x="1436568" y="6695613"/>
                    </a:lnTo>
                    <a:lnTo>
                      <a:pt x="1329378" y="6695613"/>
                    </a:lnTo>
                    <a:lnTo>
                      <a:pt x="104036" y="6695613"/>
                    </a:lnTo>
                    <a:lnTo>
                      <a:pt x="96240" y="6694039"/>
                    </a:lnTo>
                    <a:lnTo>
                      <a:pt x="2760" y="6694039"/>
                    </a:lnTo>
                    <a:lnTo>
                      <a:pt x="2760" y="6597749"/>
                    </a:lnTo>
                    <a:lnTo>
                      <a:pt x="1897" y="6593474"/>
                    </a:lnTo>
                    <a:lnTo>
                      <a:pt x="1897" y="6224153"/>
                    </a:lnTo>
                    <a:lnTo>
                      <a:pt x="0" y="6224153"/>
                    </a:ln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91" name="Gruppieren 190">
                <a:extLst>
                  <a:ext uri="{FF2B5EF4-FFF2-40B4-BE49-F238E27FC236}">
                    <a16:creationId xmlns:a16="http://schemas.microsoft.com/office/drawing/2014/main" id="{A437C3EA-C0CA-4CE4-B7E8-6ADE2489134B}"/>
                  </a:ext>
                </a:extLst>
              </p:cNvPr>
              <p:cNvGrpSpPr/>
              <p:nvPr/>
            </p:nvGrpSpPr>
            <p:grpSpPr>
              <a:xfrm>
                <a:off x="34655" y="6074482"/>
                <a:ext cx="218030" cy="225916"/>
                <a:chOff x="1548441" y="6548649"/>
                <a:chExt cx="249627" cy="258657"/>
              </a:xfrm>
            </p:grpSpPr>
            <p:pic>
              <p:nvPicPr>
                <p:cNvPr id="192" name="Grafik 191">
                  <a:extLst>
                    <a:ext uri="{FF2B5EF4-FFF2-40B4-BE49-F238E27FC236}">
                      <a16:creationId xmlns:a16="http://schemas.microsoft.com/office/drawing/2014/main" id="{839BF4C2-8FA4-4B83-92F1-49DA28ABC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441" y="6610839"/>
                  <a:ext cx="196467" cy="196467"/>
                </a:xfrm>
                <a:prstGeom prst="rect">
                  <a:avLst/>
                </a:prstGeom>
              </p:spPr>
            </p:pic>
            <p:sp>
              <p:nvSpPr>
                <p:cNvPr id="193" name="Kreuz 192">
                  <a:extLst>
                    <a:ext uri="{FF2B5EF4-FFF2-40B4-BE49-F238E27FC236}">
                      <a16:creationId xmlns:a16="http://schemas.microsoft.com/office/drawing/2014/main" id="{7434E471-0ACC-4F03-93C8-5F9E54EC8036}"/>
                    </a:ext>
                  </a:extLst>
                </p:cNvPr>
                <p:cNvSpPr/>
                <p:nvPr/>
              </p:nvSpPr>
              <p:spPr>
                <a:xfrm>
                  <a:off x="1710815" y="6548649"/>
                  <a:ext cx="87253" cy="87253"/>
                </a:xfrm>
                <a:prstGeom prst="plus">
                  <a:avLst>
                    <a:gd name="adj" fmla="val 3543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187" name="Gruppieren 186">
              <a:extLst>
                <a:ext uri="{FF2B5EF4-FFF2-40B4-BE49-F238E27FC236}">
                  <a16:creationId xmlns:a16="http://schemas.microsoft.com/office/drawing/2014/main" id="{F8B15512-30EC-4948-8435-4BE1CF70E144}"/>
                </a:ext>
              </a:extLst>
            </p:cNvPr>
            <p:cNvGrpSpPr/>
            <p:nvPr/>
          </p:nvGrpSpPr>
          <p:grpSpPr>
            <a:xfrm>
              <a:off x="-2185551" y="0"/>
              <a:ext cx="2490316" cy="6674644"/>
              <a:chOff x="-2185551" y="0"/>
              <a:chExt cx="2490316" cy="6674644"/>
            </a:xfrm>
          </p:grpSpPr>
          <p:sp>
            <p:nvSpPr>
              <p:cNvPr id="188" name="Freihandform: Form 187">
                <a:extLst>
                  <a:ext uri="{FF2B5EF4-FFF2-40B4-BE49-F238E27FC236}">
                    <a16:creationId xmlns:a16="http://schemas.microsoft.com/office/drawing/2014/main" id="{E7EA7CA0-3D26-43C3-A747-F69303990002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rgbClr val="06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89" name="Grafik 188">
                <a:extLst>
                  <a:ext uri="{FF2B5EF4-FFF2-40B4-BE49-F238E27FC236}">
                    <a16:creationId xmlns:a16="http://schemas.microsoft.com/office/drawing/2014/main" id="{53E053AF-1443-429E-B5FA-3399541AD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B43AE595-DEFB-40FF-80D9-F58DDCE68749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443" name="Textfeld 442">
            <a:extLst>
              <a:ext uri="{FF2B5EF4-FFF2-40B4-BE49-F238E27FC236}">
                <a16:creationId xmlns:a16="http://schemas.microsoft.com/office/drawing/2014/main" id="{ACE15117-3AD7-4EC0-BA4B-D707EAD76E83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sp>
        <p:nvSpPr>
          <p:cNvPr id="444" name="Flussdiagramm: Alternativer Prozess 443">
            <a:extLst>
              <a:ext uri="{FF2B5EF4-FFF2-40B4-BE49-F238E27FC236}">
                <a16:creationId xmlns:a16="http://schemas.microsoft.com/office/drawing/2014/main" id="{1F805FBD-8BFC-486D-A7AD-A5EA77FAC344}"/>
              </a:ext>
            </a:extLst>
          </p:cNvPr>
          <p:cNvSpPr/>
          <p:nvPr/>
        </p:nvSpPr>
        <p:spPr>
          <a:xfrm>
            <a:off x="224092" y="6248171"/>
            <a:ext cx="1655036" cy="8845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122B4C"/>
                </a:solidFill>
              </a:rPr>
              <a:t>FRONT</a:t>
            </a:r>
          </a:p>
        </p:txBody>
      </p:sp>
      <p:sp>
        <p:nvSpPr>
          <p:cNvPr id="159" name="Freihandform 158">
            <a:extLst>
              <a:ext uri="{FF2B5EF4-FFF2-40B4-BE49-F238E27FC236}">
                <a16:creationId xmlns:a16="http://schemas.microsoft.com/office/drawing/2014/main" id="{61CF1728-9654-264B-B9E0-D1C281DF1674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E5F6B693-399E-4622-89F8-9DF445FF5483}"/>
              </a:ext>
            </a:extLst>
          </p:cNvPr>
          <p:cNvGrpSpPr/>
          <p:nvPr/>
        </p:nvGrpSpPr>
        <p:grpSpPr>
          <a:xfrm>
            <a:off x="99883" y="5112261"/>
            <a:ext cx="1815256" cy="1057966"/>
            <a:chOff x="99883" y="5112261"/>
            <a:chExt cx="1815256" cy="1057966"/>
          </a:xfrm>
        </p:grpSpPr>
        <p:sp>
          <p:nvSpPr>
            <p:cNvPr id="181" name="Rechteck: abgerundete Ecken 180">
              <a:hlinkClick r:id="rId14" action="ppaction://hlinksldjump"/>
              <a:extLst>
                <a:ext uri="{FF2B5EF4-FFF2-40B4-BE49-F238E27FC236}">
                  <a16:creationId xmlns:a16="http://schemas.microsoft.com/office/drawing/2014/main" id="{370433A1-E4D9-417E-8CAB-9B4C66E978E1}"/>
                </a:ext>
              </a:extLst>
            </p:cNvPr>
            <p:cNvSpPr/>
            <p:nvPr/>
          </p:nvSpPr>
          <p:spPr>
            <a:xfrm>
              <a:off x="1449591" y="6032007"/>
              <a:ext cx="136698" cy="124328"/>
            </a:xfrm>
            <a:prstGeom prst="roundRect">
              <a:avLst/>
            </a:prstGeom>
            <a:solidFill>
              <a:srgbClr val="92D0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roid"/>
              </a:endParaRPr>
            </a:p>
          </p:txBody>
        </p:sp>
        <p:pic>
          <p:nvPicPr>
            <p:cNvPr id="182" name="Grafik 181">
              <a:hlinkClick r:id="rId14" action="ppaction://hlinksldjump"/>
              <a:extLst>
                <a:ext uri="{FF2B5EF4-FFF2-40B4-BE49-F238E27FC236}">
                  <a16:creationId xmlns:a16="http://schemas.microsoft.com/office/drawing/2014/main" id="{73CB2333-5304-4BC9-8306-D72475B59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471952" y="6047213"/>
              <a:ext cx="91222" cy="91222"/>
            </a:xfrm>
            <a:prstGeom prst="rect">
              <a:avLst/>
            </a:prstGeom>
          </p:spPr>
        </p:pic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B963CB51-1B43-4E5E-B5E6-515C5502E833}"/>
                </a:ext>
              </a:extLst>
            </p:cNvPr>
            <p:cNvGrpSpPr/>
            <p:nvPr/>
          </p:nvGrpSpPr>
          <p:grpSpPr>
            <a:xfrm>
              <a:off x="99883" y="5112261"/>
              <a:ext cx="1815256" cy="1057966"/>
              <a:chOff x="99883" y="5112261"/>
              <a:chExt cx="1815256" cy="1057966"/>
            </a:xfrm>
          </p:grpSpPr>
          <p:sp>
            <p:nvSpPr>
              <p:cNvPr id="194" name="Textfeld 193">
                <a:extLst>
                  <a:ext uri="{FF2B5EF4-FFF2-40B4-BE49-F238E27FC236}">
                    <a16:creationId xmlns:a16="http://schemas.microsoft.com/office/drawing/2014/main" id="{FFB16C3B-0D87-4A44-80A6-96A2A6768762}"/>
                  </a:ext>
                </a:extLst>
              </p:cNvPr>
              <p:cNvSpPr txBox="1"/>
              <p:nvPr/>
            </p:nvSpPr>
            <p:spPr>
              <a:xfrm>
                <a:off x="109190" y="5311160"/>
                <a:ext cx="210314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E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A94EBED4-05EF-4A7C-A659-E6042BE514E4}"/>
                  </a:ext>
                </a:extLst>
              </p:cNvPr>
              <p:cNvSpPr txBox="1"/>
              <p:nvPr/>
            </p:nvSpPr>
            <p:spPr>
              <a:xfrm>
                <a:off x="107561" y="5486565"/>
                <a:ext cx="216726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D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6" name="Textfeld 195">
                <a:extLst>
                  <a:ext uri="{FF2B5EF4-FFF2-40B4-BE49-F238E27FC236}">
                    <a16:creationId xmlns:a16="http://schemas.microsoft.com/office/drawing/2014/main" id="{049F2DFE-392A-4317-B752-AA616F0DFBC7}"/>
                  </a:ext>
                </a:extLst>
              </p:cNvPr>
              <p:cNvSpPr txBox="1"/>
              <p:nvPr/>
            </p:nvSpPr>
            <p:spPr>
              <a:xfrm>
                <a:off x="180041" y="5667155"/>
                <a:ext cx="57441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C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7" name="Textfeld 196">
                <a:extLst>
                  <a:ext uri="{FF2B5EF4-FFF2-40B4-BE49-F238E27FC236}">
                    <a16:creationId xmlns:a16="http://schemas.microsoft.com/office/drawing/2014/main" id="{30DCB804-50C0-4BAD-A655-CEAB30517DDB}"/>
                  </a:ext>
                </a:extLst>
              </p:cNvPr>
              <p:cNvSpPr txBox="1"/>
              <p:nvPr/>
            </p:nvSpPr>
            <p:spPr>
              <a:xfrm>
                <a:off x="99883" y="6016339"/>
                <a:ext cx="215122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A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8" name="Textfeld 197">
                <a:extLst>
                  <a:ext uri="{FF2B5EF4-FFF2-40B4-BE49-F238E27FC236}">
                    <a16:creationId xmlns:a16="http://schemas.microsoft.com/office/drawing/2014/main" id="{62AFF8FB-7CE6-4731-A4B5-5A11C1F96EF0}"/>
                  </a:ext>
                </a:extLst>
              </p:cNvPr>
              <p:cNvSpPr txBox="1"/>
              <p:nvPr/>
            </p:nvSpPr>
            <p:spPr>
              <a:xfrm>
                <a:off x="185613" y="5841643"/>
                <a:ext cx="44767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B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9" name="Textfeld 198">
                <a:extLst>
                  <a:ext uri="{FF2B5EF4-FFF2-40B4-BE49-F238E27FC236}">
                    <a16:creationId xmlns:a16="http://schemas.microsoft.com/office/drawing/2014/main" id="{87645D14-87A4-4DA1-A341-DE6BAA421546}"/>
                  </a:ext>
                </a:extLst>
              </p:cNvPr>
              <p:cNvSpPr txBox="1"/>
              <p:nvPr/>
            </p:nvSpPr>
            <p:spPr>
              <a:xfrm>
                <a:off x="109042" y="5140206"/>
                <a:ext cx="208710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F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grpSp>
            <p:nvGrpSpPr>
              <p:cNvPr id="200" name="Gruppieren 199">
                <a:extLst>
                  <a:ext uri="{FF2B5EF4-FFF2-40B4-BE49-F238E27FC236}">
                    <a16:creationId xmlns:a16="http://schemas.microsoft.com/office/drawing/2014/main" id="{8EE91C31-C1A1-4916-B9E8-21B274B562D7}"/>
                  </a:ext>
                </a:extLst>
              </p:cNvPr>
              <p:cNvGrpSpPr/>
              <p:nvPr/>
            </p:nvGrpSpPr>
            <p:grpSpPr>
              <a:xfrm>
                <a:off x="247411" y="5149805"/>
                <a:ext cx="1489527" cy="1007011"/>
                <a:chOff x="247411" y="5149805"/>
                <a:chExt cx="1489527" cy="1007011"/>
              </a:xfrm>
            </p:grpSpPr>
            <p:grpSp>
              <p:nvGrpSpPr>
                <p:cNvPr id="205" name="Gruppieren 204">
                  <a:extLst>
                    <a:ext uri="{FF2B5EF4-FFF2-40B4-BE49-F238E27FC236}">
                      <a16:creationId xmlns:a16="http://schemas.microsoft.com/office/drawing/2014/main" id="{2E404FCE-3080-48D6-90E4-799C701B44C8}"/>
                    </a:ext>
                  </a:extLst>
                </p:cNvPr>
                <p:cNvGrpSpPr/>
                <p:nvPr/>
              </p:nvGrpSpPr>
              <p:grpSpPr>
                <a:xfrm>
                  <a:off x="549412" y="5320759"/>
                  <a:ext cx="1186244" cy="124809"/>
                  <a:chOff x="3306600" y="3315319"/>
                  <a:chExt cx="6462055" cy="679894"/>
                </a:xfrm>
                <a:solidFill>
                  <a:srgbClr val="6780A2"/>
                </a:solidFill>
              </p:grpSpPr>
              <p:grpSp>
                <p:nvGrpSpPr>
                  <p:cNvPr id="262" name="Gruppieren 261">
                    <a:extLst>
                      <a:ext uri="{FF2B5EF4-FFF2-40B4-BE49-F238E27FC236}">
                        <a16:creationId xmlns:a16="http://schemas.microsoft.com/office/drawing/2014/main" id="{CDD0AB45-9BA9-4E81-9F0B-D670B82253E7}"/>
                      </a:ext>
                    </a:extLst>
                  </p:cNvPr>
                  <p:cNvGrpSpPr/>
                  <p:nvPr/>
                </p:nvGrpSpPr>
                <p:grpSpPr>
                  <a:xfrm>
                    <a:off x="3306600" y="3315319"/>
                    <a:ext cx="5645861" cy="679894"/>
                    <a:chOff x="3282727" y="4148261"/>
                    <a:chExt cx="5645861" cy="679894"/>
                  </a:xfrm>
                  <a:grpFill/>
                </p:grpSpPr>
                <p:sp>
                  <p:nvSpPr>
                    <p:cNvPr id="264" name="Rechteck: abgerundete Ecken 263">
                      <a:extLst>
                        <a:ext uri="{FF2B5EF4-FFF2-40B4-BE49-F238E27FC236}">
                          <a16:creationId xmlns:a16="http://schemas.microsoft.com/office/drawing/2014/main" id="{1A7B5FB8-5A8E-4833-80DA-15E9640BBD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6" name="Rechteck: abgerundete Ecken 265">
                      <a:extLst>
                        <a:ext uri="{FF2B5EF4-FFF2-40B4-BE49-F238E27FC236}">
                          <a16:creationId xmlns:a16="http://schemas.microsoft.com/office/drawing/2014/main" id="{33A08ABD-F652-4B20-AAA4-03E3005A86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8" name="Rechteck: abgerundete Ecken 267">
                      <a:extLst>
                        <a:ext uri="{FF2B5EF4-FFF2-40B4-BE49-F238E27FC236}">
                          <a16:creationId xmlns:a16="http://schemas.microsoft.com/office/drawing/2014/main" id="{82B4B5AA-C5B8-4AE2-9EFB-159C580554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9" name="Rechteck: abgerundete Ecken 268">
                      <a:extLst>
                        <a:ext uri="{FF2B5EF4-FFF2-40B4-BE49-F238E27FC236}">
                          <a16:creationId xmlns:a16="http://schemas.microsoft.com/office/drawing/2014/main" id="{4C269E1E-7ADA-448A-AA2D-E010EDC791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0" name="Rechteck: abgerundete Ecken 269">
                      <a:extLst>
                        <a:ext uri="{FF2B5EF4-FFF2-40B4-BE49-F238E27FC236}">
                          <a16:creationId xmlns:a16="http://schemas.microsoft.com/office/drawing/2014/main" id="{191884CE-4CD8-41D9-87CB-2E95F55BC9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4" name="Rechteck: abgerundete Ecken 273">
                      <a:extLst>
                        <a:ext uri="{FF2B5EF4-FFF2-40B4-BE49-F238E27FC236}">
                          <a16:creationId xmlns:a16="http://schemas.microsoft.com/office/drawing/2014/main" id="{41BC22CC-15BC-4B8D-A5E4-6E8F549BB9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5" name="Rechteck: abgerundete Ecken 274">
                      <a:extLst>
                        <a:ext uri="{FF2B5EF4-FFF2-40B4-BE49-F238E27FC236}">
                          <a16:creationId xmlns:a16="http://schemas.microsoft.com/office/drawing/2014/main" id="{9FA9EF0F-E238-499C-A93F-2E9301B9E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63" name="Rechteck: abgerundete Ecken 262">
                    <a:extLst>
                      <a:ext uri="{FF2B5EF4-FFF2-40B4-BE49-F238E27FC236}">
                        <a16:creationId xmlns:a16="http://schemas.microsoft.com/office/drawing/2014/main" id="{6F7222BE-37F9-4C08-B636-0D5AC37AF005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206" name="Gruppieren 205">
                  <a:extLst>
                    <a:ext uri="{FF2B5EF4-FFF2-40B4-BE49-F238E27FC236}">
                      <a16:creationId xmlns:a16="http://schemas.microsoft.com/office/drawing/2014/main" id="{998CE12A-1D4D-4B9E-83ED-F036A3449841}"/>
                    </a:ext>
                  </a:extLst>
                </p:cNvPr>
                <p:cNvGrpSpPr/>
                <p:nvPr/>
              </p:nvGrpSpPr>
              <p:grpSpPr>
                <a:xfrm>
                  <a:off x="248939" y="5499078"/>
                  <a:ext cx="1487999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250" name="Gruppieren 249">
                    <a:extLst>
                      <a:ext uri="{FF2B5EF4-FFF2-40B4-BE49-F238E27FC236}">
                        <a16:creationId xmlns:a16="http://schemas.microsoft.com/office/drawing/2014/main" id="{B0B69492-C24D-47EA-AE88-B655BA83EBB6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252" name="Rechteck: abgerundete Ecken 251">
                      <a:extLst>
                        <a:ext uri="{FF2B5EF4-FFF2-40B4-BE49-F238E27FC236}">
                          <a16:creationId xmlns:a16="http://schemas.microsoft.com/office/drawing/2014/main" id="{DB84E74B-C62F-43F0-A91C-4390075BEF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3" name="Rechteck: abgerundete Ecken 252">
                      <a:extLst>
                        <a:ext uri="{FF2B5EF4-FFF2-40B4-BE49-F238E27FC236}">
                          <a16:creationId xmlns:a16="http://schemas.microsoft.com/office/drawing/2014/main" id="{69ADB784-4211-4C45-972A-629DF6A18D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4" name="Rechteck: abgerundete Ecken 253">
                      <a:extLst>
                        <a:ext uri="{FF2B5EF4-FFF2-40B4-BE49-F238E27FC236}">
                          <a16:creationId xmlns:a16="http://schemas.microsoft.com/office/drawing/2014/main" id="{3B28DBC5-940E-4EE6-9FEB-5F09F2812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5" name="Rechteck: abgerundete Ecken 254">
                      <a:extLst>
                        <a:ext uri="{FF2B5EF4-FFF2-40B4-BE49-F238E27FC236}">
                          <a16:creationId xmlns:a16="http://schemas.microsoft.com/office/drawing/2014/main" id="{7D245CBF-AA7D-4045-B9AA-5351745A5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6" name="Rechteck: abgerundete Ecken 255">
                      <a:extLst>
                        <a:ext uri="{FF2B5EF4-FFF2-40B4-BE49-F238E27FC236}">
                          <a16:creationId xmlns:a16="http://schemas.microsoft.com/office/drawing/2014/main" id="{3FDD8786-FD00-41D2-AD58-85A5D4415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7" name="Rechteck: abgerundete Ecken 256">
                      <a:extLst>
                        <a:ext uri="{FF2B5EF4-FFF2-40B4-BE49-F238E27FC236}">
                          <a16:creationId xmlns:a16="http://schemas.microsoft.com/office/drawing/2014/main" id="{E44C54A0-7ACF-4BF7-A546-6AF8B2DA6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8" name="Rechteck: abgerundete Ecken 257">
                      <a:extLst>
                        <a:ext uri="{FF2B5EF4-FFF2-40B4-BE49-F238E27FC236}">
                          <a16:creationId xmlns:a16="http://schemas.microsoft.com/office/drawing/2014/main" id="{E08FCB32-ABAE-430B-8F7D-15ACD35195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9" name="Rechteck: abgerundete Ecken 258">
                      <a:extLst>
                        <a:ext uri="{FF2B5EF4-FFF2-40B4-BE49-F238E27FC236}">
                          <a16:creationId xmlns:a16="http://schemas.microsoft.com/office/drawing/2014/main" id="{7336D65D-C5B8-462D-B6E9-0FFA6F11C1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1" name="Rechteck: abgerundete Ecken 260">
                      <a:extLst>
                        <a:ext uri="{FF2B5EF4-FFF2-40B4-BE49-F238E27FC236}">
                          <a16:creationId xmlns:a16="http://schemas.microsoft.com/office/drawing/2014/main" id="{0B6536E2-F3F4-49A0-B965-C45DE7EEA4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51" name="Rechteck: abgerundete Ecken 250">
                    <a:extLst>
                      <a:ext uri="{FF2B5EF4-FFF2-40B4-BE49-F238E27FC236}">
                        <a16:creationId xmlns:a16="http://schemas.microsoft.com/office/drawing/2014/main" id="{9ABE50FB-6252-4490-B532-FCCBE8E7A363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207" name="Gruppieren 206">
                  <a:extLst>
                    <a:ext uri="{FF2B5EF4-FFF2-40B4-BE49-F238E27FC236}">
                      <a16:creationId xmlns:a16="http://schemas.microsoft.com/office/drawing/2014/main" id="{DE663258-E027-4277-9689-5F08A1453E95}"/>
                    </a:ext>
                  </a:extLst>
                </p:cNvPr>
                <p:cNvGrpSpPr/>
                <p:nvPr/>
              </p:nvGrpSpPr>
              <p:grpSpPr>
                <a:xfrm>
                  <a:off x="248759" y="5679133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239" name="Gruppieren 238">
                    <a:extLst>
                      <a:ext uri="{FF2B5EF4-FFF2-40B4-BE49-F238E27FC236}">
                        <a16:creationId xmlns:a16="http://schemas.microsoft.com/office/drawing/2014/main" id="{BA9E2F2D-EFD2-4A2E-B269-44A133B33D16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241" name="Rechteck: abgerundete Ecken 240">
                      <a:extLst>
                        <a:ext uri="{FF2B5EF4-FFF2-40B4-BE49-F238E27FC236}">
                          <a16:creationId xmlns:a16="http://schemas.microsoft.com/office/drawing/2014/main" id="{0A692905-9FB7-417A-92C8-2B80E7B470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2" name="Rechteck: abgerundete Ecken 241">
                      <a:extLst>
                        <a:ext uri="{FF2B5EF4-FFF2-40B4-BE49-F238E27FC236}">
                          <a16:creationId xmlns:a16="http://schemas.microsoft.com/office/drawing/2014/main" id="{1368FF83-0C21-4297-9C5C-9C2021AE5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3" name="Rechteck: abgerundete Ecken 242">
                      <a:extLst>
                        <a:ext uri="{FF2B5EF4-FFF2-40B4-BE49-F238E27FC236}">
                          <a16:creationId xmlns:a16="http://schemas.microsoft.com/office/drawing/2014/main" id="{B4BB0A77-16AC-4D21-8A3C-E24E0691E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4" name="Rechteck: abgerundete Ecken 243">
                      <a:extLst>
                        <a:ext uri="{FF2B5EF4-FFF2-40B4-BE49-F238E27FC236}">
                          <a16:creationId xmlns:a16="http://schemas.microsoft.com/office/drawing/2014/main" id="{F880D5B8-6E6C-42A1-961D-305A045B48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5" name="Rechteck: abgerundete Ecken 244">
                      <a:extLst>
                        <a:ext uri="{FF2B5EF4-FFF2-40B4-BE49-F238E27FC236}">
                          <a16:creationId xmlns:a16="http://schemas.microsoft.com/office/drawing/2014/main" id="{FBE8B8B3-77FB-4067-8358-3273AF7069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6" name="Rechteck: abgerundete Ecken 245">
                      <a:extLst>
                        <a:ext uri="{FF2B5EF4-FFF2-40B4-BE49-F238E27FC236}">
                          <a16:creationId xmlns:a16="http://schemas.microsoft.com/office/drawing/2014/main" id="{10748305-BF40-4315-BDFD-99E90E18F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7" name="Rechteck: abgerundete Ecken 246">
                      <a:extLst>
                        <a:ext uri="{FF2B5EF4-FFF2-40B4-BE49-F238E27FC236}">
                          <a16:creationId xmlns:a16="http://schemas.microsoft.com/office/drawing/2014/main" id="{41FDC276-DA6D-4E54-9CFA-9BCF6C4B4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8" name="Rechteck: abgerundete Ecken 247">
                      <a:extLst>
                        <a:ext uri="{FF2B5EF4-FFF2-40B4-BE49-F238E27FC236}">
                          <a16:creationId xmlns:a16="http://schemas.microsoft.com/office/drawing/2014/main" id="{9A9940D6-302F-42A8-991F-70F9C5F48C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9" name="Rechteck: abgerundete Ecken 248">
                      <a:extLst>
                        <a:ext uri="{FF2B5EF4-FFF2-40B4-BE49-F238E27FC236}">
                          <a16:creationId xmlns:a16="http://schemas.microsoft.com/office/drawing/2014/main" id="{5FC78E37-A500-44EC-95A0-0B817174D7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40" name="Rechteck: abgerundete Ecken 239">
                    <a:extLst>
                      <a:ext uri="{FF2B5EF4-FFF2-40B4-BE49-F238E27FC236}">
                        <a16:creationId xmlns:a16="http://schemas.microsoft.com/office/drawing/2014/main" id="{0F2202FC-DAA0-44A0-8148-7972BFFC818E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208" name="Rechteck: abgerundete Ecken 207">
                  <a:extLst>
                    <a:ext uri="{FF2B5EF4-FFF2-40B4-BE49-F238E27FC236}">
                      <a16:creationId xmlns:a16="http://schemas.microsoft.com/office/drawing/2014/main" id="{FDDC3614-761D-4C10-AE29-1EB2C165930D}"/>
                    </a:ext>
                  </a:extLst>
                </p:cNvPr>
                <p:cNvSpPr/>
                <p:nvPr/>
              </p:nvSpPr>
              <p:spPr>
                <a:xfrm>
                  <a:off x="248121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1</a:t>
                  </a:r>
                </a:p>
              </p:txBody>
            </p:sp>
            <p:sp>
              <p:nvSpPr>
                <p:cNvPr id="209" name="Rechteck: abgerundete Ecken 208">
                  <a:extLst>
                    <a:ext uri="{FF2B5EF4-FFF2-40B4-BE49-F238E27FC236}">
                      <a16:creationId xmlns:a16="http://schemas.microsoft.com/office/drawing/2014/main" id="{57F5CF32-D20F-441D-86AB-EFE58DE5A5F2}"/>
                    </a:ext>
                  </a:extLst>
                </p:cNvPr>
                <p:cNvSpPr/>
                <p:nvPr/>
              </p:nvSpPr>
              <p:spPr>
                <a:xfrm>
                  <a:off x="398790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2</a:t>
                  </a:r>
                </a:p>
              </p:txBody>
            </p:sp>
            <p:sp>
              <p:nvSpPr>
                <p:cNvPr id="210" name="Rechteck: abgerundete Ecken 209">
                  <a:extLst>
                    <a:ext uri="{FF2B5EF4-FFF2-40B4-BE49-F238E27FC236}">
                      <a16:creationId xmlns:a16="http://schemas.microsoft.com/office/drawing/2014/main" id="{5B9D5529-9EC5-488D-8D2C-0CB3E1A187D2}"/>
                    </a:ext>
                  </a:extLst>
                </p:cNvPr>
                <p:cNvSpPr/>
                <p:nvPr/>
              </p:nvSpPr>
              <p:spPr>
                <a:xfrm>
                  <a:off x="549875" y="6032008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3</a:t>
                  </a:r>
                </a:p>
              </p:txBody>
            </p:sp>
            <p:sp>
              <p:nvSpPr>
                <p:cNvPr id="211" name="Rechteck: abgerundete Ecken 210">
                  <a:extLst>
                    <a:ext uri="{FF2B5EF4-FFF2-40B4-BE49-F238E27FC236}">
                      <a16:creationId xmlns:a16="http://schemas.microsoft.com/office/drawing/2014/main" id="{65A113CE-B4AC-49D3-BE02-A62C4AF4A025}"/>
                    </a:ext>
                  </a:extLst>
                </p:cNvPr>
                <p:cNvSpPr/>
                <p:nvPr/>
              </p:nvSpPr>
              <p:spPr>
                <a:xfrm>
                  <a:off x="699615" y="603248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4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12" name="Rechteck: abgerundete Ecken 211">
                  <a:extLst>
                    <a:ext uri="{FF2B5EF4-FFF2-40B4-BE49-F238E27FC236}">
                      <a16:creationId xmlns:a16="http://schemas.microsoft.com/office/drawing/2014/main" id="{9412C2EB-F3FD-44CC-A194-82DAED87EED9}"/>
                    </a:ext>
                  </a:extLst>
                </p:cNvPr>
                <p:cNvSpPr/>
                <p:nvPr/>
              </p:nvSpPr>
              <p:spPr>
                <a:xfrm>
                  <a:off x="850804" y="6032487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5</a:t>
                  </a:r>
                </a:p>
              </p:txBody>
            </p:sp>
            <p:sp>
              <p:nvSpPr>
                <p:cNvPr id="213" name="Rechteck: abgerundete Ecken 212">
                  <a:extLst>
                    <a:ext uri="{FF2B5EF4-FFF2-40B4-BE49-F238E27FC236}">
                      <a16:creationId xmlns:a16="http://schemas.microsoft.com/office/drawing/2014/main" id="{3A811E6D-5AC1-4400-90B1-8EAB7863E35A}"/>
                    </a:ext>
                  </a:extLst>
                </p:cNvPr>
                <p:cNvSpPr/>
                <p:nvPr/>
              </p:nvSpPr>
              <p:spPr>
                <a:xfrm>
                  <a:off x="1000504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6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14" name="Rechteck: abgerundete Ecken 213">
                  <a:extLst>
                    <a:ext uri="{FF2B5EF4-FFF2-40B4-BE49-F238E27FC236}">
                      <a16:creationId xmlns:a16="http://schemas.microsoft.com/office/drawing/2014/main" id="{17517BA4-F911-4FB8-8DFD-CAD4F33C398E}"/>
                    </a:ext>
                  </a:extLst>
                </p:cNvPr>
                <p:cNvSpPr/>
                <p:nvPr/>
              </p:nvSpPr>
              <p:spPr>
                <a:xfrm>
                  <a:off x="1150648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7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15" name="Rechteck: abgerundete Ecken 214">
                  <a:extLst>
                    <a:ext uri="{FF2B5EF4-FFF2-40B4-BE49-F238E27FC236}">
                      <a16:creationId xmlns:a16="http://schemas.microsoft.com/office/drawing/2014/main" id="{191165E8-D68A-45D2-B384-8C432C42A7EE}"/>
                    </a:ext>
                  </a:extLst>
                </p:cNvPr>
                <p:cNvSpPr/>
                <p:nvPr/>
              </p:nvSpPr>
              <p:spPr>
                <a:xfrm>
                  <a:off x="1300120" y="6032007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8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216" name="Gruppieren 215">
                  <a:extLst>
                    <a:ext uri="{FF2B5EF4-FFF2-40B4-BE49-F238E27FC236}">
                      <a16:creationId xmlns:a16="http://schemas.microsoft.com/office/drawing/2014/main" id="{3F192AEF-D478-4B19-9DDA-C6775C5FB729}"/>
                    </a:ext>
                  </a:extLst>
                </p:cNvPr>
                <p:cNvGrpSpPr/>
                <p:nvPr/>
              </p:nvGrpSpPr>
              <p:grpSpPr>
                <a:xfrm>
                  <a:off x="247477" y="5855464"/>
                  <a:ext cx="1338169" cy="124809"/>
                  <a:chOff x="1638923" y="4148261"/>
                  <a:chExt cx="7289665" cy="679894"/>
                </a:xfrm>
                <a:solidFill>
                  <a:srgbClr val="6780A2"/>
                </a:solidFill>
              </p:grpSpPr>
              <p:sp>
                <p:nvSpPr>
                  <p:cNvPr id="230" name="Rechteck: abgerundete Ecken 229">
                    <a:extLst>
                      <a:ext uri="{FF2B5EF4-FFF2-40B4-BE49-F238E27FC236}">
                        <a16:creationId xmlns:a16="http://schemas.microsoft.com/office/drawing/2014/main" id="{0B51BFD9-37B0-463D-819E-0FB579AEF7FA}"/>
                      </a:ext>
                    </a:extLst>
                  </p:cNvPr>
                  <p:cNvSpPr/>
                  <p:nvPr/>
                </p:nvSpPr>
                <p:spPr>
                  <a:xfrm>
                    <a:off x="1638923" y="4148286"/>
                    <a:ext cx="744665" cy="677275"/>
                  </a:xfrm>
                  <a:prstGeom prst="roundRect">
                    <a:avLst/>
                  </a:prstGeom>
                  <a:solidFill>
                    <a:srgbClr val="C00000"/>
                  </a:solidFill>
                  <a:ln w="285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1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1" name="Rechteck: abgerundete Ecken 230">
                    <a:extLst>
                      <a:ext uri="{FF2B5EF4-FFF2-40B4-BE49-F238E27FC236}">
                        <a16:creationId xmlns:a16="http://schemas.microsoft.com/office/drawing/2014/main" id="{D62123E1-BAC5-496A-8731-1257D5A7881E}"/>
                      </a:ext>
                    </a:extLst>
                  </p:cNvPr>
                  <p:cNvSpPr/>
                  <p:nvPr/>
                </p:nvSpPr>
                <p:spPr>
                  <a:xfrm>
                    <a:off x="2459693" y="414828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2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2" name="Rechteck: abgerundete Ecken 231">
                    <a:extLst>
                      <a:ext uri="{FF2B5EF4-FFF2-40B4-BE49-F238E27FC236}">
                        <a16:creationId xmlns:a16="http://schemas.microsoft.com/office/drawing/2014/main" id="{BE409C9F-8592-486F-BCE3-3212E8BF811D}"/>
                      </a:ext>
                    </a:extLst>
                  </p:cNvPr>
                  <p:cNvSpPr/>
                  <p:nvPr/>
                </p:nvSpPr>
                <p:spPr>
                  <a:xfrm>
                    <a:off x="3282727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3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3" name="Rechteck: abgerundete Ecken 232">
                    <a:extLst>
                      <a:ext uri="{FF2B5EF4-FFF2-40B4-BE49-F238E27FC236}">
                        <a16:creationId xmlns:a16="http://schemas.microsoft.com/office/drawing/2014/main" id="{87A661A0-67EE-4282-A8F1-24B27FC5603C}"/>
                      </a:ext>
                    </a:extLst>
                  </p:cNvPr>
                  <p:cNvSpPr/>
                  <p:nvPr/>
                </p:nvSpPr>
                <p:spPr>
                  <a:xfrm>
                    <a:off x="4098436" y="4150880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4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4" name="Rechteck: abgerundete Ecken 233">
                    <a:extLst>
                      <a:ext uri="{FF2B5EF4-FFF2-40B4-BE49-F238E27FC236}">
                        <a16:creationId xmlns:a16="http://schemas.microsoft.com/office/drawing/2014/main" id="{7D56FF01-3B4D-42E4-B22B-44D15A480674}"/>
                      </a:ext>
                    </a:extLst>
                  </p:cNvPr>
                  <p:cNvSpPr/>
                  <p:nvPr/>
                </p:nvSpPr>
                <p:spPr>
                  <a:xfrm>
                    <a:off x="4922031" y="4150875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5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5" name="Rechteck: abgerundete Ecken 234">
                    <a:extLst>
                      <a:ext uri="{FF2B5EF4-FFF2-40B4-BE49-F238E27FC236}">
                        <a16:creationId xmlns:a16="http://schemas.microsoft.com/office/drawing/2014/main" id="{827B1453-F863-468F-B305-0BD3487C41D7}"/>
                      </a:ext>
                    </a:extLst>
                  </p:cNvPr>
                  <p:cNvSpPr/>
                  <p:nvPr/>
                </p:nvSpPr>
                <p:spPr>
                  <a:xfrm>
                    <a:off x="5737521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6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6" name="Rechteck: abgerundete Ecken 235">
                    <a:extLst>
                      <a:ext uri="{FF2B5EF4-FFF2-40B4-BE49-F238E27FC236}">
                        <a16:creationId xmlns:a16="http://schemas.microsoft.com/office/drawing/2014/main" id="{44D078E1-966D-4A35-91CD-76FB6DF17D5D}"/>
                      </a:ext>
                    </a:extLst>
                  </p:cNvPr>
                  <p:cNvSpPr/>
                  <p:nvPr/>
                </p:nvSpPr>
                <p:spPr>
                  <a:xfrm>
                    <a:off x="6555433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7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7" name="Rechteck: abgerundete Ecken 236">
                    <a:extLst>
                      <a:ext uri="{FF2B5EF4-FFF2-40B4-BE49-F238E27FC236}">
                        <a16:creationId xmlns:a16="http://schemas.microsoft.com/office/drawing/2014/main" id="{6C236971-12C2-43EA-B6BA-A5F436CE7131}"/>
                      </a:ext>
                    </a:extLst>
                  </p:cNvPr>
                  <p:cNvSpPr/>
                  <p:nvPr/>
                </p:nvSpPr>
                <p:spPr>
                  <a:xfrm>
                    <a:off x="7369678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8" name="Rechteck: abgerundete Ecken 237">
                    <a:extLst>
                      <a:ext uri="{FF2B5EF4-FFF2-40B4-BE49-F238E27FC236}">
                        <a16:creationId xmlns:a16="http://schemas.microsoft.com/office/drawing/2014/main" id="{CF045382-D11F-4107-9D90-0DBB09C8A1B6}"/>
                      </a:ext>
                    </a:extLst>
                  </p:cNvPr>
                  <p:cNvSpPr/>
                  <p:nvPr/>
                </p:nvSpPr>
                <p:spPr>
                  <a:xfrm>
                    <a:off x="8183923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9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217" name="Rechteck: abgerundete Ecken 216">
                  <a:extLst>
                    <a:ext uri="{FF2B5EF4-FFF2-40B4-BE49-F238E27FC236}">
                      <a16:creationId xmlns:a16="http://schemas.microsoft.com/office/drawing/2014/main" id="{6097AF3E-BFA8-4823-AC3F-0704530AE58B}"/>
                    </a:ext>
                  </a:extLst>
                </p:cNvPr>
                <p:cNvSpPr/>
                <p:nvPr/>
              </p:nvSpPr>
              <p:spPr>
                <a:xfrm>
                  <a:off x="1598777" y="5855483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218" name="Gruppieren 217">
                  <a:extLst>
                    <a:ext uri="{FF2B5EF4-FFF2-40B4-BE49-F238E27FC236}">
                      <a16:creationId xmlns:a16="http://schemas.microsoft.com/office/drawing/2014/main" id="{069E6F5B-FA98-4B1F-AF25-5AADDD633DF5}"/>
                    </a:ext>
                  </a:extLst>
                </p:cNvPr>
                <p:cNvGrpSpPr/>
                <p:nvPr/>
              </p:nvGrpSpPr>
              <p:grpSpPr>
                <a:xfrm>
                  <a:off x="247411" y="5149805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219" name="Gruppieren 218">
                    <a:extLst>
                      <a:ext uri="{FF2B5EF4-FFF2-40B4-BE49-F238E27FC236}">
                        <a16:creationId xmlns:a16="http://schemas.microsoft.com/office/drawing/2014/main" id="{118B7177-14E7-436F-9DEF-2DA1B7EDFEF8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221" name="Rechteck: abgerundete Ecken 220">
                      <a:extLst>
                        <a:ext uri="{FF2B5EF4-FFF2-40B4-BE49-F238E27FC236}">
                          <a16:creationId xmlns:a16="http://schemas.microsoft.com/office/drawing/2014/main" id="{577514AC-02AB-462E-A5EB-C341D06BA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2" name="Rechteck: abgerundete Ecken 221">
                      <a:extLst>
                        <a:ext uri="{FF2B5EF4-FFF2-40B4-BE49-F238E27FC236}">
                          <a16:creationId xmlns:a16="http://schemas.microsoft.com/office/drawing/2014/main" id="{B73A6794-02B0-4341-BDB9-59B914FC57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3" name="Rechteck: abgerundete Ecken 222">
                      <a:extLst>
                        <a:ext uri="{FF2B5EF4-FFF2-40B4-BE49-F238E27FC236}">
                          <a16:creationId xmlns:a16="http://schemas.microsoft.com/office/drawing/2014/main" id="{3F58DB78-9763-4506-A456-921AB76F5A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4" name="Rechteck: abgerundete Ecken 223">
                      <a:extLst>
                        <a:ext uri="{FF2B5EF4-FFF2-40B4-BE49-F238E27FC236}">
                          <a16:creationId xmlns:a16="http://schemas.microsoft.com/office/drawing/2014/main" id="{E3CD1EBB-DAD0-4832-B20E-8100B09794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5" name="Rechteck: abgerundete Ecken 224">
                      <a:extLst>
                        <a:ext uri="{FF2B5EF4-FFF2-40B4-BE49-F238E27FC236}">
                          <a16:creationId xmlns:a16="http://schemas.microsoft.com/office/drawing/2014/main" id="{A994C0B5-695F-40EC-BCA5-6F9AD7A1FC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6" name="Rechteck: abgerundete Ecken 225">
                      <a:extLst>
                        <a:ext uri="{FF2B5EF4-FFF2-40B4-BE49-F238E27FC236}">
                          <a16:creationId xmlns:a16="http://schemas.microsoft.com/office/drawing/2014/main" id="{7CEE3289-88BF-48D2-B5D6-C68C67DBD9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7" name="Rechteck: abgerundete Ecken 226">
                      <a:extLst>
                        <a:ext uri="{FF2B5EF4-FFF2-40B4-BE49-F238E27FC236}">
                          <a16:creationId xmlns:a16="http://schemas.microsoft.com/office/drawing/2014/main" id="{CDFDB616-055A-40C2-945A-EE0587BA9A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8" name="Rechteck: abgerundete Ecken 227">
                      <a:extLst>
                        <a:ext uri="{FF2B5EF4-FFF2-40B4-BE49-F238E27FC236}">
                          <a16:creationId xmlns:a16="http://schemas.microsoft.com/office/drawing/2014/main" id="{D6094FF5-7B64-48BA-92DE-033F77078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9" name="Rechteck: abgerundete Ecken 228">
                      <a:extLst>
                        <a:ext uri="{FF2B5EF4-FFF2-40B4-BE49-F238E27FC236}">
                          <a16:creationId xmlns:a16="http://schemas.microsoft.com/office/drawing/2014/main" id="{30192568-9D73-4CED-8001-B7A3EBEDD3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20" name="Rechteck: abgerundete Ecken 219">
                    <a:extLst>
                      <a:ext uri="{FF2B5EF4-FFF2-40B4-BE49-F238E27FC236}">
                        <a16:creationId xmlns:a16="http://schemas.microsoft.com/office/drawing/2014/main" id="{7F77815D-33D7-4186-AAFF-FF54F88DAF58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</p:grpSp>
          <p:sp>
            <p:nvSpPr>
              <p:cNvPr id="201" name="Textfeld 200">
                <a:extLst>
                  <a:ext uri="{FF2B5EF4-FFF2-40B4-BE49-F238E27FC236}">
                    <a16:creationId xmlns:a16="http://schemas.microsoft.com/office/drawing/2014/main" id="{F52AB015-80D4-4998-9493-D4D8D4B25FA5}"/>
                  </a:ext>
                </a:extLst>
              </p:cNvPr>
              <p:cNvSpPr txBox="1"/>
              <p:nvPr/>
            </p:nvSpPr>
            <p:spPr>
              <a:xfrm>
                <a:off x="1522648" y="511226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202" name="Textfeld 201">
                <a:extLst>
                  <a:ext uri="{FF2B5EF4-FFF2-40B4-BE49-F238E27FC236}">
                    <a16:creationId xmlns:a16="http://schemas.microsoft.com/office/drawing/2014/main" id="{0C92D68F-1338-463F-859F-C061F563A6DD}"/>
                  </a:ext>
                </a:extLst>
              </p:cNvPr>
              <p:cNvSpPr txBox="1"/>
              <p:nvPr/>
            </p:nvSpPr>
            <p:spPr>
              <a:xfrm>
                <a:off x="1524431" y="545903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203" name="Textfeld 202">
                <a:extLst>
                  <a:ext uri="{FF2B5EF4-FFF2-40B4-BE49-F238E27FC236}">
                    <a16:creationId xmlns:a16="http://schemas.microsoft.com/office/drawing/2014/main" id="{ADB74D98-02A3-428F-875D-FA1A91DB22D3}"/>
                  </a:ext>
                </a:extLst>
              </p:cNvPr>
              <p:cNvSpPr txBox="1"/>
              <p:nvPr/>
            </p:nvSpPr>
            <p:spPr>
              <a:xfrm>
                <a:off x="1524572" y="564070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204" name="Textfeld 203">
                <a:extLst>
                  <a:ext uri="{FF2B5EF4-FFF2-40B4-BE49-F238E27FC236}">
                    <a16:creationId xmlns:a16="http://schemas.microsoft.com/office/drawing/2014/main" id="{A2D63AC1-B4BF-4863-A181-6D77BE94277C}"/>
                  </a:ext>
                </a:extLst>
              </p:cNvPr>
              <p:cNvSpPr txBox="1"/>
              <p:nvPr/>
            </p:nvSpPr>
            <p:spPr>
              <a:xfrm>
                <a:off x="1525090" y="581587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</p:grpSp>
      </p:grpSp>
      <p:sp>
        <p:nvSpPr>
          <p:cNvPr id="177" name="Rechteck: abgerundete Ecken 176">
            <a:hlinkClick r:id="rId17" action="ppaction://hlinksldjump"/>
            <a:extLst>
              <a:ext uri="{FF2B5EF4-FFF2-40B4-BE49-F238E27FC236}">
                <a16:creationId xmlns:a16="http://schemas.microsoft.com/office/drawing/2014/main" id="{87CC7A82-D34E-48DB-BAD8-62893EEDEFD3}"/>
              </a:ext>
            </a:extLst>
          </p:cNvPr>
          <p:cNvSpPr/>
          <p:nvPr/>
        </p:nvSpPr>
        <p:spPr>
          <a:xfrm>
            <a:off x="114820" y="5000244"/>
            <a:ext cx="1901584" cy="1402111"/>
          </a:xfrm>
          <a:prstGeom prst="roundRect">
            <a:avLst>
              <a:gd name="adj" fmla="val 11175"/>
            </a:avLst>
          </a:prstGeom>
          <a:solidFill>
            <a:schemeClr val="accent2">
              <a:alpha val="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298" name="Gruppieren 297">
            <a:extLst>
              <a:ext uri="{FF2B5EF4-FFF2-40B4-BE49-F238E27FC236}">
                <a16:creationId xmlns:a16="http://schemas.microsoft.com/office/drawing/2014/main" id="{96D72167-CF45-4BF8-A51F-12CE8F981817}"/>
              </a:ext>
            </a:extLst>
          </p:cNvPr>
          <p:cNvGrpSpPr/>
          <p:nvPr/>
        </p:nvGrpSpPr>
        <p:grpSpPr>
          <a:xfrm>
            <a:off x="2853572" y="1507874"/>
            <a:ext cx="1056576" cy="1301167"/>
            <a:chOff x="4518845" y="708676"/>
            <a:chExt cx="1056576" cy="1301167"/>
          </a:xfrm>
        </p:grpSpPr>
        <p:grpSp>
          <p:nvGrpSpPr>
            <p:cNvPr id="299" name="Gruppieren 298">
              <a:extLst>
                <a:ext uri="{FF2B5EF4-FFF2-40B4-BE49-F238E27FC236}">
                  <a16:creationId xmlns:a16="http://schemas.microsoft.com/office/drawing/2014/main" id="{220A9C55-1311-46B0-85E8-A4A38A99CA4A}"/>
                </a:ext>
              </a:extLst>
            </p:cNvPr>
            <p:cNvGrpSpPr/>
            <p:nvPr/>
          </p:nvGrpSpPr>
          <p:grpSpPr>
            <a:xfrm>
              <a:off x="4753258" y="1729347"/>
              <a:ext cx="563993" cy="280496"/>
              <a:chOff x="4679615" y="2340032"/>
              <a:chExt cx="563993" cy="280496"/>
            </a:xfrm>
          </p:grpSpPr>
          <p:sp>
            <p:nvSpPr>
              <p:cNvPr id="318" name="Freihandform: Form 317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AF559584-61EC-47BA-AAD9-55C0B18878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319" name="Grafik 318">
                <a:extLst>
                  <a:ext uri="{FF2B5EF4-FFF2-40B4-BE49-F238E27FC236}">
                    <a16:creationId xmlns:a16="http://schemas.microsoft.com/office/drawing/2014/main" id="{39F0412F-128E-4A47-B8AE-4BE3499DAB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grpSp>
          <p:nvGrpSpPr>
            <p:cNvPr id="300" name="Gruppieren 299">
              <a:extLst>
                <a:ext uri="{FF2B5EF4-FFF2-40B4-BE49-F238E27FC236}">
                  <a16:creationId xmlns:a16="http://schemas.microsoft.com/office/drawing/2014/main" id="{46C2EB70-990B-4498-A435-84434E7766CF}"/>
                </a:ext>
              </a:extLst>
            </p:cNvPr>
            <p:cNvGrpSpPr/>
            <p:nvPr/>
          </p:nvGrpSpPr>
          <p:grpSpPr>
            <a:xfrm>
              <a:off x="4521858" y="708676"/>
              <a:ext cx="228284" cy="228284"/>
              <a:chOff x="3980708" y="305278"/>
              <a:chExt cx="339939" cy="339939"/>
            </a:xfrm>
          </p:grpSpPr>
          <p:sp>
            <p:nvSpPr>
              <p:cNvPr id="316" name="Flussdiagramm: Verbinder 315">
                <a:extLst>
                  <a:ext uri="{FF2B5EF4-FFF2-40B4-BE49-F238E27FC236}">
                    <a16:creationId xmlns:a16="http://schemas.microsoft.com/office/drawing/2014/main" id="{911597F6-C3A3-459A-92DE-B1FF7A363D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6588" y="323416"/>
                <a:ext cx="307500" cy="307494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317" name="Grafik 316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021CFE22-F921-41C4-B9B5-360C0FBD39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3980708" y="305278"/>
                <a:ext cx="339939" cy="339939"/>
              </a:xfrm>
              <a:prstGeom prst="rect">
                <a:avLst/>
              </a:prstGeom>
            </p:spPr>
          </p:pic>
        </p:grpSp>
        <p:grpSp>
          <p:nvGrpSpPr>
            <p:cNvPr id="301" name="Gruppieren 300">
              <a:extLst>
                <a:ext uri="{FF2B5EF4-FFF2-40B4-BE49-F238E27FC236}">
                  <a16:creationId xmlns:a16="http://schemas.microsoft.com/office/drawing/2014/main" id="{361F074F-2050-4A43-AE39-139AE280013D}"/>
                </a:ext>
              </a:extLst>
            </p:cNvPr>
            <p:cNvGrpSpPr/>
            <p:nvPr/>
          </p:nvGrpSpPr>
          <p:grpSpPr>
            <a:xfrm>
              <a:off x="4543625" y="755182"/>
              <a:ext cx="981360" cy="982944"/>
              <a:chOff x="4516028" y="755182"/>
              <a:chExt cx="981360" cy="982944"/>
            </a:xfrm>
          </p:grpSpPr>
          <p:sp>
            <p:nvSpPr>
              <p:cNvPr id="313" name="Freihandform: Form 312">
                <a:extLst>
                  <a:ext uri="{FF2B5EF4-FFF2-40B4-BE49-F238E27FC236}">
                    <a16:creationId xmlns:a16="http://schemas.microsoft.com/office/drawing/2014/main" id="{6F61357E-39A1-43E6-89EE-A7E2EAF382C2}"/>
                  </a:ext>
                </a:extLst>
              </p:cNvPr>
              <p:cNvSpPr/>
              <p:nvPr/>
            </p:nvSpPr>
            <p:spPr>
              <a:xfrm>
                <a:off x="4516246" y="756176"/>
                <a:ext cx="979770" cy="484822"/>
              </a:xfrm>
              <a:custGeom>
                <a:avLst/>
                <a:gdLst/>
                <a:ahLst/>
                <a:cxnLst/>
                <a:rect l="l" t="t" r="r" b="b"/>
                <a:pathLst>
                  <a:path w="979770" h="484822">
                    <a:moveTo>
                      <a:pt x="405085" y="355307"/>
                    </a:moveTo>
                    <a:lnTo>
                      <a:pt x="428033" y="355307"/>
                    </a:lnTo>
                    <a:cubicBezTo>
                      <a:pt x="434048" y="355307"/>
                      <a:pt x="439042" y="355883"/>
                      <a:pt x="443016" y="357037"/>
                    </a:cubicBezTo>
                    <a:cubicBezTo>
                      <a:pt x="446989" y="358190"/>
                      <a:pt x="450295" y="359883"/>
                      <a:pt x="452931" y="362116"/>
                    </a:cubicBezTo>
                    <a:cubicBezTo>
                      <a:pt x="455567" y="364348"/>
                      <a:pt x="457573" y="367101"/>
                      <a:pt x="458946" y="370375"/>
                    </a:cubicBezTo>
                    <a:cubicBezTo>
                      <a:pt x="460320" y="373650"/>
                      <a:pt x="461007" y="377445"/>
                      <a:pt x="461007" y="381761"/>
                    </a:cubicBezTo>
                    <a:cubicBezTo>
                      <a:pt x="461007" y="385779"/>
                      <a:pt x="460301" y="389314"/>
                      <a:pt x="458890" y="392365"/>
                    </a:cubicBezTo>
                    <a:cubicBezTo>
                      <a:pt x="457480" y="395416"/>
                      <a:pt x="455530" y="397964"/>
                      <a:pt x="453042" y="400011"/>
                    </a:cubicBezTo>
                    <a:cubicBezTo>
                      <a:pt x="450554" y="402057"/>
                      <a:pt x="447676" y="403601"/>
                      <a:pt x="444409" y="404643"/>
                    </a:cubicBezTo>
                    <a:cubicBezTo>
                      <a:pt x="441141" y="405685"/>
                      <a:pt x="437317" y="406206"/>
                      <a:pt x="432934" y="406206"/>
                    </a:cubicBezTo>
                    <a:lnTo>
                      <a:pt x="405085" y="406206"/>
                    </a:lnTo>
                    <a:close/>
                    <a:moveTo>
                      <a:pt x="405085" y="293245"/>
                    </a:moveTo>
                    <a:lnTo>
                      <a:pt x="424906" y="293245"/>
                    </a:lnTo>
                    <a:cubicBezTo>
                      <a:pt x="430400" y="293245"/>
                      <a:pt x="434817" y="293766"/>
                      <a:pt x="438158" y="294808"/>
                    </a:cubicBezTo>
                    <a:cubicBezTo>
                      <a:pt x="441498" y="295850"/>
                      <a:pt x="444208" y="297357"/>
                      <a:pt x="446287" y="299329"/>
                    </a:cubicBezTo>
                    <a:cubicBezTo>
                      <a:pt x="448366" y="301301"/>
                      <a:pt x="449888" y="303700"/>
                      <a:pt x="450853" y="306528"/>
                    </a:cubicBezTo>
                    <a:cubicBezTo>
                      <a:pt x="451818" y="309356"/>
                      <a:pt x="452300" y="312519"/>
                      <a:pt x="452300" y="316016"/>
                    </a:cubicBezTo>
                    <a:cubicBezTo>
                      <a:pt x="452300" y="319141"/>
                      <a:pt x="451837" y="322174"/>
                      <a:pt x="450909" y="325113"/>
                    </a:cubicBezTo>
                    <a:cubicBezTo>
                      <a:pt x="449981" y="328052"/>
                      <a:pt x="448515" y="330620"/>
                      <a:pt x="446510" y="332815"/>
                    </a:cubicBezTo>
                    <a:cubicBezTo>
                      <a:pt x="444506" y="335010"/>
                      <a:pt x="441981" y="336759"/>
                      <a:pt x="438937" y="338061"/>
                    </a:cubicBezTo>
                    <a:cubicBezTo>
                      <a:pt x="435893" y="339363"/>
                      <a:pt x="431884" y="340015"/>
                      <a:pt x="426910" y="340015"/>
                    </a:cubicBezTo>
                    <a:lnTo>
                      <a:pt x="405085" y="340015"/>
                    </a:lnTo>
                    <a:close/>
                    <a:moveTo>
                      <a:pt x="393141" y="277618"/>
                    </a:moveTo>
                    <a:cubicBezTo>
                      <a:pt x="391430" y="277618"/>
                      <a:pt x="389811" y="278195"/>
                      <a:pt x="388286" y="279348"/>
                    </a:cubicBezTo>
                    <a:cubicBezTo>
                      <a:pt x="386760" y="280502"/>
                      <a:pt x="385998" y="282530"/>
                      <a:pt x="385998" y="285432"/>
                    </a:cubicBezTo>
                    <a:lnTo>
                      <a:pt x="385998" y="414243"/>
                    </a:lnTo>
                    <a:cubicBezTo>
                      <a:pt x="385998" y="417145"/>
                      <a:pt x="386760" y="419172"/>
                      <a:pt x="388286" y="420326"/>
                    </a:cubicBezTo>
                    <a:cubicBezTo>
                      <a:pt x="389811" y="421479"/>
                      <a:pt x="391430" y="422056"/>
                      <a:pt x="393141" y="422056"/>
                    </a:cubicBezTo>
                    <a:lnTo>
                      <a:pt x="430869" y="422056"/>
                    </a:lnTo>
                    <a:cubicBezTo>
                      <a:pt x="436301" y="422056"/>
                      <a:pt x="441120" y="421665"/>
                      <a:pt x="445324" y="420884"/>
                    </a:cubicBezTo>
                    <a:cubicBezTo>
                      <a:pt x="449529" y="420103"/>
                      <a:pt x="453473" y="418931"/>
                      <a:pt x="457156" y="417368"/>
                    </a:cubicBezTo>
                    <a:cubicBezTo>
                      <a:pt x="460840" y="415805"/>
                      <a:pt x="464151" y="413870"/>
                      <a:pt x="467090" y="411564"/>
                    </a:cubicBezTo>
                    <a:cubicBezTo>
                      <a:pt x="470030" y="409257"/>
                      <a:pt x="472541" y="406578"/>
                      <a:pt x="474625" y="403527"/>
                    </a:cubicBezTo>
                    <a:cubicBezTo>
                      <a:pt x="476708" y="400476"/>
                      <a:pt x="478327" y="397034"/>
                      <a:pt x="479480" y="393202"/>
                    </a:cubicBezTo>
                    <a:cubicBezTo>
                      <a:pt x="480634" y="389370"/>
                      <a:pt x="481210" y="385184"/>
                      <a:pt x="481210" y="380645"/>
                    </a:cubicBezTo>
                    <a:cubicBezTo>
                      <a:pt x="481210" y="375733"/>
                      <a:pt x="480466" y="371231"/>
                      <a:pt x="478978" y="367138"/>
                    </a:cubicBezTo>
                    <a:cubicBezTo>
                      <a:pt x="477490" y="363046"/>
                      <a:pt x="475462" y="359474"/>
                      <a:pt x="472895" y="356423"/>
                    </a:cubicBezTo>
                    <a:cubicBezTo>
                      <a:pt x="470327" y="353372"/>
                      <a:pt x="467332" y="350860"/>
                      <a:pt x="463909" y="348888"/>
                    </a:cubicBezTo>
                    <a:cubicBezTo>
                      <a:pt x="460486" y="346916"/>
                      <a:pt x="456803" y="345558"/>
                      <a:pt x="452859" y="344814"/>
                    </a:cubicBezTo>
                    <a:cubicBezTo>
                      <a:pt x="455984" y="343475"/>
                      <a:pt x="458756" y="341763"/>
                      <a:pt x="461174" y="339680"/>
                    </a:cubicBezTo>
                    <a:cubicBezTo>
                      <a:pt x="463593" y="337596"/>
                      <a:pt x="465602" y="335233"/>
                      <a:pt x="467202" y="332592"/>
                    </a:cubicBezTo>
                    <a:cubicBezTo>
                      <a:pt x="468802" y="329950"/>
                      <a:pt x="470011" y="327066"/>
                      <a:pt x="470830" y="323941"/>
                    </a:cubicBezTo>
                    <a:cubicBezTo>
                      <a:pt x="471648" y="320816"/>
                      <a:pt x="472057" y="317541"/>
                      <a:pt x="472057" y="314118"/>
                    </a:cubicBezTo>
                    <a:cubicBezTo>
                      <a:pt x="472057" y="308389"/>
                      <a:pt x="471127" y="303254"/>
                      <a:pt x="469267" y="298715"/>
                    </a:cubicBezTo>
                    <a:cubicBezTo>
                      <a:pt x="467407" y="294175"/>
                      <a:pt x="464635" y="290343"/>
                      <a:pt x="460951" y="287218"/>
                    </a:cubicBezTo>
                    <a:cubicBezTo>
                      <a:pt x="457268" y="284092"/>
                      <a:pt x="452673" y="281711"/>
                      <a:pt x="447166" y="280074"/>
                    </a:cubicBezTo>
                    <a:cubicBezTo>
                      <a:pt x="441659" y="278437"/>
                      <a:pt x="434590" y="277618"/>
                      <a:pt x="425958" y="277618"/>
                    </a:cubicBezTo>
                    <a:close/>
                    <a:moveTo>
                      <a:pt x="555029" y="276614"/>
                    </a:moveTo>
                    <a:cubicBezTo>
                      <a:pt x="553690" y="276614"/>
                      <a:pt x="552573" y="276632"/>
                      <a:pt x="551680" y="276670"/>
                    </a:cubicBezTo>
                    <a:cubicBezTo>
                      <a:pt x="550787" y="276707"/>
                      <a:pt x="550006" y="276800"/>
                      <a:pt x="549336" y="276949"/>
                    </a:cubicBezTo>
                    <a:cubicBezTo>
                      <a:pt x="548667" y="277097"/>
                      <a:pt x="548109" y="277246"/>
                      <a:pt x="547662" y="277395"/>
                    </a:cubicBezTo>
                    <a:cubicBezTo>
                      <a:pt x="547216" y="277544"/>
                      <a:pt x="546844" y="277730"/>
                      <a:pt x="546546" y="277953"/>
                    </a:cubicBezTo>
                    <a:lnTo>
                      <a:pt x="513283" y="299273"/>
                    </a:lnTo>
                    <a:cubicBezTo>
                      <a:pt x="512613" y="299719"/>
                      <a:pt x="512074" y="300166"/>
                      <a:pt x="511664" y="300612"/>
                    </a:cubicBezTo>
                    <a:cubicBezTo>
                      <a:pt x="511255" y="301059"/>
                      <a:pt x="510939" y="301580"/>
                      <a:pt x="510716" y="302175"/>
                    </a:cubicBezTo>
                    <a:cubicBezTo>
                      <a:pt x="510492" y="302770"/>
                      <a:pt x="510325" y="303514"/>
                      <a:pt x="510213" y="304407"/>
                    </a:cubicBezTo>
                    <a:cubicBezTo>
                      <a:pt x="510102" y="305300"/>
                      <a:pt x="510046" y="306379"/>
                      <a:pt x="510046" y="307644"/>
                    </a:cubicBezTo>
                    <a:cubicBezTo>
                      <a:pt x="510046" y="309356"/>
                      <a:pt x="510139" y="310770"/>
                      <a:pt x="510325" y="311886"/>
                    </a:cubicBezTo>
                    <a:cubicBezTo>
                      <a:pt x="510511" y="313002"/>
                      <a:pt x="510864" y="313802"/>
                      <a:pt x="511385" y="314286"/>
                    </a:cubicBezTo>
                    <a:cubicBezTo>
                      <a:pt x="511906" y="314770"/>
                      <a:pt x="512594" y="314937"/>
                      <a:pt x="513450" y="314788"/>
                    </a:cubicBezTo>
                    <a:cubicBezTo>
                      <a:pt x="514306" y="314639"/>
                      <a:pt x="515441" y="314193"/>
                      <a:pt x="516855" y="313449"/>
                    </a:cubicBezTo>
                    <a:lnTo>
                      <a:pt x="544760" y="296817"/>
                    </a:lnTo>
                    <a:lnTo>
                      <a:pt x="544760" y="406652"/>
                    </a:lnTo>
                    <a:lnTo>
                      <a:pt x="514622" y="406652"/>
                    </a:lnTo>
                    <a:cubicBezTo>
                      <a:pt x="514027" y="406652"/>
                      <a:pt x="513487" y="406820"/>
                      <a:pt x="513004" y="407155"/>
                    </a:cubicBezTo>
                    <a:cubicBezTo>
                      <a:pt x="512520" y="407489"/>
                      <a:pt x="512111" y="407973"/>
                      <a:pt x="511776" y="408606"/>
                    </a:cubicBezTo>
                    <a:cubicBezTo>
                      <a:pt x="511441" y="409238"/>
                      <a:pt x="511162" y="410038"/>
                      <a:pt x="510939" y="411006"/>
                    </a:cubicBezTo>
                    <a:cubicBezTo>
                      <a:pt x="510716" y="411973"/>
                      <a:pt x="510604" y="413126"/>
                      <a:pt x="510604" y="414466"/>
                    </a:cubicBezTo>
                    <a:cubicBezTo>
                      <a:pt x="510604" y="415880"/>
                      <a:pt x="510716" y="417070"/>
                      <a:pt x="510939" y="418038"/>
                    </a:cubicBezTo>
                    <a:cubicBezTo>
                      <a:pt x="511162" y="419005"/>
                      <a:pt x="511478" y="419786"/>
                      <a:pt x="511888" y="420382"/>
                    </a:cubicBezTo>
                    <a:cubicBezTo>
                      <a:pt x="512297" y="420977"/>
                      <a:pt x="512725" y="421405"/>
                      <a:pt x="513171" y="421665"/>
                    </a:cubicBezTo>
                    <a:cubicBezTo>
                      <a:pt x="513618" y="421926"/>
                      <a:pt x="514101" y="422056"/>
                      <a:pt x="514622" y="422056"/>
                    </a:cubicBezTo>
                    <a:lnTo>
                      <a:pt x="590078" y="422056"/>
                    </a:lnTo>
                    <a:cubicBezTo>
                      <a:pt x="590599" y="422056"/>
                      <a:pt x="591101" y="421926"/>
                      <a:pt x="591585" y="421665"/>
                    </a:cubicBezTo>
                    <a:cubicBezTo>
                      <a:pt x="592069" y="421405"/>
                      <a:pt x="592497" y="420977"/>
                      <a:pt x="592869" y="420382"/>
                    </a:cubicBezTo>
                    <a:cubicBezTo>
                      <a:pt x="593241" y="419786"/>
                      <a:pt x="593538" y="419005"/>
                      <a:pt x="593762" y="418038"/>
                    </a:cubicBezTo>
                    <a:cubicBezTo>
                      <a:pt x="593985" y="417070"/>
                      <a:pt x="594097" y="415880"/>
                      <a:pt x="594097" y="414466"/>
                    </a:cubicBezTo>
                    <a:cubicBezTo>
                      <a:pt x="594097" y="413126"/>
                      <a:pt x="594003" y="411973"/>
                      <a:pt x="593817" y="411006"/>
                    </a:cubicBezTo>
                    <a:cubicBezTo>
                      <a:pt x="593631" y="410038"/>
                      <a:pt x="593371" y="409238"/>
                      <a:pt x="593036" y="408606"/>
                    </a:cubicBezTo>
                    <a:cubicBezTo>
                      <a:pt x="592701" y="407973"/>
                      <a:pt x="592273" y="407489"/>
                      <a:pt x="591752" y="407155"/>
                    </a:cubicBezTo>
                    <a:cubicBezTo>
                      <a:pt x="591232" y="406820"/>
                      <a:pt x="590673" y="406652"/>
                      <a:pt x="590078" y="406652"/>
                    </a:cubicBezTo>
                    <a:lnTo>
                      <a:pt x="563959" y="406652"/>
                    </a:lnTo>
                    <a:lnTo>
                      <a:pt x="563959" y="279739"/>
                    </a:lnTo>
                    <a:cubicBezTo>
                      <a:pt x="563959" y="279293"/>
                      <a:pt x="563847" y="278865"/>
                      <a:pt x="563624" y="278456"/>
                    </a:cubicBezTo>
                    <a:cubicBezTo>
                      <a:pt x="563401" y="278046"/>
                      <a:pt x="562954" y="277711"/>
                      <a:pt x="562284" y="277451"/>
                    </a:cubicBezTo>
                    <a:cubicBezTo>
                      <a:pt x="561615" y="277190"/>
                      <a:pt x="560685" y="276986"/>
                      <a:pt x="559494" y="276837"/>
                    </a:cubicBezTo>
                    <a:cubicBezTo>
                      <a:pt x="558303" y="276688"/>
                      <a:pt x="556815" y="276614"/>
                      <a:pt x="555029" y="276614"/>
                    </a:cubicBezTo>
                    <a:close/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484822"/>
                    </a:lnTo>
                    <a:lnTo>
                      <a:pt x="0" y="484822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rgbClr val="C0000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314" name="Freihandform: Form 313">
                <a:extLst>
                  <a:ext uri="{FF2B5EF4-FFF2-40B4-BE49-F238E27FC236}">
                    <a16:creationId xmlns:a16="http://schemas.microsoft.com/office/drawing/2014/main" id="{6FFB8757-9A3E-4DA4-B2EF-909346AA32CA}"/>
                  </a:ext>
                </a:extLst>
              </p:cNvPr>
              <p:cNvSpPr/>
              <p:nvPr/>
            </p:nvSpPr>
            <p:spPr>
              <a:xfrm>
                <a:off x="4516028" y="1261178"/>
                <a:ext cx="979770" cy="476948"/>
              </a:xfrm>
              <a:custGeom>
                <a:avLst/>
                <a:gdLst>
                  <a:gd name="connsiteX0" fmla="*/ 0 w 979770"/>
                  <a:gd name="connsiteY0" fmla="*/ 0 h 476948"/>
                  <a:gd name="connsiteX1" fmla="*/ 979770 w 979770"/>
                  <a:gd name="connsiteY1" fmla="*/ 0 h 476948"/>
                  <a:gd name="connsiteX2" fmla="*/ 979770 w 979770"/>
                  <a:gd name="connsiteY2" fmla="*/ 284667 h 476948"/>
                  <a:gd name="connsiteX3" fmla="*/ 950895 w 979770"/>
                  <a:gd name="connsiteY3" fmla="*/ 265199 h 476948"/>
                  <a:gd name="connsiteX4" fmla="*/ 897564 w 979770"/>
                  <a:gd name="connsiteY4" fmla="*/ 254432 h 476948"/>
                  <a:gd name="connsiteX5" fmla="*/ 760554 w 979770"/>
                  <a:gd name="connsiteY5" fmla="*/ 391440 h 476948"/>
                  <a:gd name="connsiteX6" fmla="*/ 771321 w 979770"/>
                  <a:gd name="connsiteY6" fmla="*/ 444770 h 476948"/>
                  <a:gd name="connsiteX7" fmla="*/ 793017 w 979770"/>
                  <a:gd name="connsiteY7" fmla="*/ 476948 h 476948"/>
                  <a:gd name="connsiteX8" fmla="*/ 196925 w 979770"/>
                  <a:gd name="connsiteY8" fmla="*/ 476948 h 476948"/>
                  <a:gd name="connsiteX9" fmla="*/ 217847 w 979770"/>
                  <a:gd name="connsiteY9" fmla="*/ 445917 h 476948"/>
                  <a:gd name="connsiteX10" fmla="*/ 228614 w 979770"/>
                  <a:gd name="connsiteY10" fmla="*/ 392587 h 476948"/>
                  <a:gd name="connsiteX11" fmla="*/ 91604 w 979770"/>
                  <a:gd name="connsiteY11" fmla="*/ 255579 h 476948"/>
                  <a:gd name="connsiteX12" fmla="*/ 38274 w 979770"/>
                  <a:gd name="connsiteY12" fmla="*/ 266346 h 476948"/>
                  <a:gd name="connsiteX13" fmla="*/ 0 w 979770"/>
                  <a:gd name="connsiteY13" fmla="*/ 292150 h 4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9770" h="476948">
                    <a:moveTo>
                      <a:pt x="0" y="0"/>
                    </a:moveTo>
                    <a:lnTo>
                      <a:pt x="979770" y="0"/>
                    </a:lnTo>
                    <a:lnTo>
                      <a:pt x="979770" y="284667"/>
                    </a:lnTo>
                    <a:lnTo>
                      <a:pt x="950895" y="265199"/>
                    </a:lnTo>
                    <a:cubicBezTo>
                      <a:pt x="934503" y="258266"/>
                      <a:pt x="916481" y="254432"/>
                      <a:pt x="897564" y="254432"/>
                    </a:cubicBezTo>
                    <a:cubicBezTo>
                      <a:pt x="821895" y="254432"/>
                      <a:pt x="760554" y="315773"/>
                      <a:pt x="760554" y="391440"/>
                    </a:cubicBezTo>
                    <a:cubicBezTo>
                      <a:pt x="760554" y="410357"/>
                      <a:pt x="764388" y="428378"/>
                      <a:pt x="771321" y="444770"/>
                    </a:cubicBezTo>
                    <a:lnTo>
                      <a:pt x="793017" y="476948"/>
                    </a:lnTo>
                    <a:lnTo>
                      <a:pt x="196925" y="476948"/>
                    </a:lnTo>
                    <a:lnTo>
                      <a:pt x="217847" y="445917"/>
                    </a:lnTo>
                    <a:cubicBezTo>
                      <a:pt x="224780" y="429525"/>
                      <a:pt x="228614" y="411504"/>
                      <a:pt x="228614" y="392587"/>
                    </a:cubicBezTo>
                    <a:cubicBezTo>
                      <a:pt x="228614" y="316920"/>
                      <a:pt x="167273" y="255579"/>
                      <a:pt x="91604" y="255579"/>
                    </a:cubicBezTo>
                    <a:cubicBezTo>
                      <a:pt x="72687" y="255579"/>
                      <a:pt x="54665" y="259413"/>
                      <a:pt x="38274" y="266346"/>
                    </a:cubicBezTo>
                    <a:lnTo>
                      <a:pt x="0" y="292150"/>
                    </a:lnTo>
                    <a:close/>
                  </a:path>
                </a:pathLst>
              </a:custGeom>
              <a:solidFill>
                <a:srgbClr val="C00000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sp>
            <p:nvSpPr>
              <p:cNvPr id="315" name="Freihandform: Form 314">
                <a:extLst>
                  <a:ext uri="{FF2B5EF4-FFF2-40B4-BE49-F238E27FC236}">
                    <a16:creationId xmlns:a16="http://schemas.microsoft.com/office/drawing/2014/main" id="{9FEE70C6-36CF-45E1-8A60-6F6816D4121F}"/>
                  </a:ext>
                </a:extLst>
              </p:cNvPr>
              <p:cNvSpPr/>
              <p:nvPr/>
            </p:nvSpPr>
            <p:spPr>
              <a:xfrm>
                <a:off x="4516028" y="755182"/>
                <a:ext cx="981360" cy="982531"/>
              </a:xfrm>
              <a:custGeom>
                <a:avLst/>
                <a:gdLst>
                  <a:gd name="connsiteX0" fmla="*/ 209427 w 981360"/>
                  <a:gd name="connsiteY0" fmla="*/ 0 h 982531"/>
                  <a:gd name="connsiteX1" fmla="*/ 799465 w 981360"/>
                  <a:gd name="connsiteY1" fmla="*/ 0 h 982531"/>
                  <a:gd name="connsiteX2" fmla="*/ 789704 w 981360"/>
                  <a:gd name="connsiteY2" fmla="*/ 14477 h 982531"/>
                  <a:gd name="connsiteX3" fmla="*/ 778937 w 981360"/>
                  <a:gd name="connsiteY3" fmla="*/ 67806 h 982531"/>
                  <a:gd name="connsiteX4" fmla="*/ 915947 w 981360"/>
                  <a:gd name="connsiteY4" fmla="*/ 204814 h 982531"/>
                  <a:gd name="connsiteX5" fmla="*/ 969278 w 981360"/>
                  <a:gd name="connsiteY5" fmla="*/ 194047 h 982531"/>
                  <a:gd name="connsiteX6" fmla="*/ 979770 w 981360"/>
                  <a:gd name="connsiteY6" fmla="*/ 186973 h 982531"/>
                  <a:gd name="connsiteX7" fmla="*/ 979770 w 981360"/>
                  <a:gd name="connsiteY7" fmla="*/ 220990 h 982531"/>
                  <a:gd name="connsiteX8" fmla="*/ 981360 w 981360"/>
                  <a:gd name="connsiteY8" fmla="*/ 220990 h 982531"/>
                  <a:gd name="connsiteX9" fmla="*/ 981360 w 981360"/>
                  <a:gd name="connsiteY9" fmla="*/ 678235 h 982531"/>
                  <a:gd name="connsiteX10" fmla="*/ 980037 w 981360"/>
                  <a:gd name="connsiteY10" fmla="*/ 678235 h 982531"/>
                  <a:gd name="connsiteX11" fmla="*/ 980037 w 981360"/>
                  <a:gd name="connsiteY11" fmla="*/ 790250 h 982531"/>
                  <a:gd name="connsiteX12" fmla="*/ 951162 w 981360"/>
                  <a:gd name="connsiteY12" fmla="*/ 770782 h 982531"/>
                  <a:gd name="connsiteX13" fmla="*/ 897831 w 981360"/>
                  <a:gd name="connsiteY13" fmla="*/ 760015 h 982531"/>
                  <a:gd name="connsiteX14" fmla="*/ 760821 w 981360"/>
                  <a:gd name="connsiteY14" fmla="*/ 897023 h 982531"/>
                  <a:gd name="connsiteX15" fmla="*/ 771588 w 981360"/>
                  <a:gd name="connsiteY15" fmla="*/ 950353 h 982531"/>
                  <a:gd name="connsiteX16" fmla="*/ 793284 w 981360"/>
                  <a:gd name="connsiteY16" fmla="*/ 982531 h 982531"/>
                  <a:gd name="connsiteX17" fmla="*/ 197192 w 981360"/>
                  <a:gd name="connsiteY17" fmla="*/ 982531 h 982531"/>
                  <a:gd name="connsiteX18" fmla="*/ 218114 w 981360"/>
                  <a:gd name="connsiteY18" fmla="*/ 951500 h 982531"/>
                  <a:gd name="connsiteX19" fmla="*/ 228881 w 981360"/>
                  <a:gd name="connsiteY19" fmla="*/ 898170 h 982531"/>
                  <a:gd name="connsiteX20" fmla="*/ 91871 w 981360"/>
                  <a:gd name="connsiteY20" fmla="*/ 761162 h 982531"/>
                  <a:gd name="connsiteX21" fmla="*/ 38541 w 981360"/>
                  <a:gd name="connsiteY21" fmla="*/ 771929 h 982531"/>
                  <a:gd name="connsiteX22" fmla="*/ 267 w 981360"/>
                  <a:gd name="connsiteY22" fmla="*/ 797733 h 982531"/>
                  <a:gd name="connsiteX23" fmla="*/ 267 w 981360"/>
                  <a:gd name="connsiteY23" fmla="*/ 678235 h 982531"/>
                  <a:gd name="connsiteX24" fmla="*/ 0 w 981360"/>
                  <a:gd name="connsiteY24" fmla="*/ 678235 h 982531"/>
                  <a:gd name="connsiteX25" fmla="*/ 0 w 981360"/>
                  <a:gd name="connsiteY25" fmla="*/ 484822 h 982531"/>
                  <a:gd name="connsiteX26" fmla="*/ 0 w 981360"/>
                  <a:gd name="connsiteY26" fmla="*/ 220990 h 982531"/>
                  <a:gd name="connsiteX27" fmla="*/ 0 w 981360"/>
                  <a:gd name="connsiteY27" fmla="*/ 166041 h 982531"/>
                  <a:gd name="connsiteX28" fmla="*/ 38009 w 981360"/>
                  <a:gd name="connsiteY28" fmla="*/ 191666 h 982531"/>
                  <a:gd name="connsiteX29" fmla="*/ 91339 w 981360"/>
                  <a:gd name="connsiteY29" fmla="*/ 202433 h 982531"/>
                  <a:gd name="connsiteX30" fmla="*/ 228349 w 981360"/>
                  <a:gd name="connsiteY30" fmla="*/ 65425 h 982531"/>
                  <a:gd name="connsiteX31" fmla="*/ 217582 w 981360"/>
                  <a:gd name="connsiteY31" fmla="*/ 12096 h 982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81360" h="982531"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220990"/>
                    </a:lnTo>
                    <a:lnTo>
                      <a:pt x="981360" y="220990"/>
                    </a:lnTo>
                    <a:lnTo>
                      <a:pt x="981360" y="678235"/>
                    </a:lnTo>
                    <a:lnTo>
                      <a:pt x="980037" y="678235"/>
                    </a:lnTo>
                    <a:lnTo>
                      <a:pt x="980037" y="790250"/>
                    </a:lnTo>
                    <a:lnTo>
                      <a:pt x="951162" y="770782"/>
                    </a:lnTo>
                    <a:cubicBezTo>
                      <a:pt x="934770" y="763849"/>
                      <a:pt x="916748" y="760015"/>
                      <a:pt x="897831" y="760015"/>
                    </a:cubicBezTo>
                    <a:cubicBezTo>
                      <a:pt x="822162" y="760015"/>
                      <a:pt x="760821" y="821356"/>
                      <a:pt x="760821" y="897023"/>
                    </a:cubicBezTo>
                    <a:cubicBezTo>
                      <a:pt x="760821" y="915940"/>
                      <a:pt x="764655" y="933961"/>
                      <a:pt x="771588" y="950353"/>
                    </a:cubicBezTo>
                    <a:lnTo>
                      <a:pt x="793284" y="982531"/>
                    </a:lnTo>
                    <a:lnTo>
                      <a:pt x="197192" y="982531"/>
                    </a:lnTo>
                    <a:lnTo>
                      <a:pt x="218114" y="951500"/>
                    </a:lnTo>
                    <a:cubicBezTo>
                      <a:pt x="225047" y="935108"/>
                      <a:pt x="228881" y="917087"/>
                      <a:pt x="228881" y="898170"/>
                    </a:cubicBezTo>
                    <a:cubicBezTo>
                      <a:pt x="228881" y="822503"/>
                      <a:pt x="167540" y="761162"/>
                      <a:pt x="91871" y="761162"/>
                    </a:cubicBezTo>
                    <a:cubicBezTo>
                      <a:pt x="72954" y="761162"/>
                      <a:pt x="54932" y="764996"/>
                      <a:pt x="38541" y="771929"/>
                    </a:cubicBezTo>
                    <a:lnTo>
                      <a:pt x="267" y="797733"/>
                    </a:lnTo>
                    <a:lnTo>
                      <a:pt x="267" y="678235"/>
                    </a:lnTo>
                    <a:lnTo>
                      <a:pt x="0" y="678235"/>
                    </a:lnTo>
                    <a:lnTo>
                      <a:pt x="0" y="484822"/>
                    </a:lnTo>
                    <a:lnTo>
                      <a:pt x="0" y="220990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chemeClr val="accent4">
                  <a:alpha val="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02" name="Gruppieren 301">
              <a:extLst>
                <a:ext uri="{FF2B5EF4-FFF2-40B4-BE49-F238E27FC236}">
                  <a16:creationId xmlns:a16="http://schemas.microsoft.com/office/drawing/2014/main" id="{93D2549F-1236-424E-81D5-822694B7F081}"/>
                </a:ext>
              </a:extLst>
            </p:cNvPr>
            <p:cNvGrpSpPr/>
            <p:nvPr/>
          </p:nvGrpSpPr>
          <p:grpSpPr>
            <a:xfrm>
              <a:off x="5346379" y="709462"/>
              <a:ext cx="229042" cy="229040"/>
              <a:chOff x="5318782" y="709462"/>
              <a:chExt cx="229042" cy="229040"/>
            </a:xfrm>
          </p:grpSpPr>
          <p:sp>
            <p:nvSpPr>
              <p:cNvPr id="311" name="Flussdiagramm: Verbinder 310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E633001D-34BF-4942-9C93-FC717E1080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312" name="Grafik 311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50713E31-CDB6-4393-AF75-2F6D127477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grpSp>
          <p:nvGrpSpPr>
            <p:cNvPr id="303" name="Gruppieren 302">
              <a:extLst>
                <a:ext uri="{FF2B5EF4-FFF2-40B4-BE49-F238E27FC236}">
                  <a16:creationId xmlns:a16="http://schemas.microsoft.com/office/drawing/2014/main" id="{6CDC38FF-D94A-43C2-9064-108F788A2145}"/>
                </a:ext>
              </a:extLst>
            </p:cNvPr>
            <p:cNvGrpSpPr/>
            <p:nvPr/>
          </p:nvGrpSpPr>
          <p:grpSpPr>
            <a:xfrm>
              <a:off x="5324793" y="1536935"/>
              <a:ext cx="233114" cy="233110"/>
              <a:chOff x="5324793" y="1536935"/>
              <a:chExt cx="233114" cy="233110"/>
            </a:xfrm>
          </p:grpSpPr>
          <p:sp>
            <p:nvSpPr>
              <p:cNvPr id="307" name="Flussdiagramm: Verbinder 306">
                <a:extLst>
                  <a:ext uri="{FF2B5EF4-FFF2-40B4-BE49-F238E27FC236}">
                    <a16:creationId xmlns:a16="http://schemas.microsoft.com/office/drawing/2014/main" id="{029864EE-9DCC-457C-8F22-9EF5AD3AB0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308" name="Grafik 10">
                <a:extLst>
                  <a:ext uri="{FF2B5EF4-FFF2-40B4-BE49-F238E27FC236}">
                    <a16:creationId xmlns:a16="http://schemas.microsoft.com/office/drawing/2014/main" id="{FAFB185F-8B30-4FA9-9755-48FF35DE5416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309" name="Freihandform: Form 308">
                  <a:extLst>
                    <a:ext uri="{FF2B5EF4-FFF2-40B4-BE49-F238E27FC236}">
                      <a16:creationId xmlns:a16="http://schemas.microsoft.com/office/drawing/2014/main" id="{36654408-9BA2-42A5-BBE6-E4E961BB50B2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10" name="Freihandform: Form 309">
                  <a:extLst>
                    <a:ext uri="{FF2B5EF4-FFF2-40B4-BE49-F238E27FC236}">
                      <a16:creationId xmlns:a16="http://schemas.microsoft.com/office/drawing/2014/main" id="{862FFCA1-AC45-4619-B554-17EDF0DC587E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304" name="Gruppieren 303">
              <a:extLst>
                <a:ext uri="{FF2B5EF4-FFF2-40B4-BE49-F238E27FC236}">
                  <a16:creationId xmlns:a16="http://schemas.microsoft.com/office/drawing/2014/main" id="{19CD6501-D889-4BD1-A3C9-29D8F61CF41C}"/>
                </a:ext>
              </a:extLst>
            </p:cNvPr>
            <p:cNvGrpSpPr/>
            <p:nvPr/>
          </p:nvGrpSpPr>
          <p:grpSpPr>
            <a:xfrm>
              <a:off x="4518845" y="1536928"/>
              <a:ext cx="233678" cy="233674"/>
              <a:chOff x="4518845" y="1536928"/>
              <a:chExt cx="233678" cy="233674"/>
            </a:xfrm>
          </p:grpSpPr>
          <p:sp>
            <p:nvSpPr>
              <p:cNvPr id="305" name="Flussdiagramm: Verbinder 304">
                <a:hlinkClick r:id="rId28" action="ppaction://hlinksldjump"/>
                <a:extLst>
                  <a:ext uri="{FF2B5EF4-FFF2-40B4-BE49-F238E27FC236}">
                    <a16:creationId xmlns:a16="http://schemas.microsoft.com/office/drawing/2014/main" id="{B8612458-F70D-4EAA-B532-4873FE6F63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306" name="Grafik 305" descr="Ein Bild, das Rad, Uhr enthält.&#10;&#10;Automatisch generierte Beschreibung">
                <a:hlinkClick r:id="rId28" action="ppaction://hlinksldjump"/>
                <a:extLst>
                  <a:ext uri="{FF2B5EF4-FFF2-40B4-BE49-F238E27FC236}">
                    <a16:creationId xmlns:a16="http://schemas.microsoft.com/office/drawing/2014/main" id="{27CD7015-3728-48FD-ADEE-C71E79AA0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</p:grpSp>
      <p:pic>
        <p:nvPicPr>
          <p:cNvPr id="322" name="Grafik 321">
            <a:extLst>
              <a:ext uri="{FF2B5EF4-FFF2-40B4-BE49-F238E27FC236}">
                <a16:creationId xmlns:a16="http://schemas.microsoft.com/office/drawing/2014/main" id="{CEBCC6D9-36C7-4F1F-8F2D-65A44EB9C2F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sp>
        <p:nvSpPr>
          <p:cNvPr id="277" name="Textfeld 276">
            <a:extLst>
              <a:ext uri="{FF2B5EF4-FFF2-40B4-BE49-F238E27FC236}">
                <a16:creationId xmlns:a16="http://schemas.microsoft.com/office/drawing/2014/main" id="{5A42BABC-91B8-492B-ACB3-54A7080D62C7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67C49D85-76FA-4D9D-8322-5E2CD7630657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7A82EE68-25F0-49D7-881F-434E057B3E2C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280" name="Gruppieren 279">
            <a:extLst>
              <a:ext uri="{FF2B5EF4-FFF2-40B4-BE49-F238E27FC236}">
                <a16:creationId xmlns:a16="http://schemas.microsoft.com/office/drawing/2014/main" id="{D82E47D7-B400-4E70-BE8F-E6D2CDB43588}"/>
              </a:ext>
            </a:extLst>
          </p:cNvPr>
          <p:cNvGrpSpPr/>
          <p:nvPr/>
        </p:nvGrpSpPr>
        <p:grpSpPr>
          <a:xfrm>
            <a:off x="254446" y="4199150"/>
            <a:ext cx="1627909" cy="246711"/>
            <a:chOff x="254446" y="4492757"/>
            <a:chExt cx="1627909" cy="246711"/>
          </a:xfrm>
        </p:grpSpPr>
        <p:grpSp>
          <p:nvGrpSpPr>
            <p:cNvPr id="281" name="Gruppieren 280">
              <a:extLst>
                <a:ext uri="{FF2B5EF4-FFF2-40B4-BE49-F238E27FC236}">
                  <a16:creationId xmlns:a16="http://schemas.microsoft.com/office/drawing/2014/main" id="{9CDA5DDD-65B6-4C91-BAC3-60B026401891}"/>
                </a:ext>
              </a:extLst>
            </p:cNvPr>
            <p:cNvGrpSpPr/>
            <p:nvPr/>
          </p:nvGrpSpPr>
          <p:grpSpPr>
            <a:xfrm>
              <a:off x="254446" y="4508145"/>
              <a:ext cx="1627909" cy="231323"/>
              <a:chOff x="254446" y="4508145"/>
              <a:chExt cx="1627909" cy="231323"/>
            </a:xfrm>
          </p:grpSpPr>
          <p:pic>
            <p:nvPicPr>
              <p:cNvPr id="283" name="Grafik 282">
                <a:extLst>
                  <a:ext uri="{FF2B5EF4-FFF2-40B4-BE49-F238E27FC236}">
                    <a16:creationId xmlns:a16="http://schemas.microsoft.com/office/drawing/2014/main" id="{E1DECD91-F26A-4241-9BD9-CEE896C23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BEBA8EAE-BF5A-486C-A8C5-ECC9F3942E4B}">
                    <a14:imgProps xmlns:a14="http://schemas.microsoft.com/office/drawing/2010/main">
                      <a14:imgLayer r:embed="rId3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274" y="4508145"/>
                <a:ext cx="230081" cy="230081"/>
              </a:xfrm>
              <a:prstGeom prst="rect">
                <a:avLst/>
              </a:prstGeom>
            </p:spPr>
          </p:pic>
          <p:pic>
            <p:nvPicPr>
              <p:cNvPr id="284" name="Grafik 283">
                <a:extLst>
                  <a:ext uri="{FF2B5EF4-FFF2-40B4-BE49-F238E27FC236}">
                    <a16:creationId xmlns:a16="http://schemas.microsoft.com/office/drawing/2014/main" id="{0C4DCCB3-255B-4E03-8E42-DAEE18FB94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46" y="4509387"/>
                <a:ext cx="230081" cy="230081"/>
              </a:xfrm>
              <a:prstGeom prst="rect">
                <a:avLst/>
              </a:prstGeom>
            </p:spPr>
          </p:pic>
          <p:cxnSp>
            <p:nvCxnSpPr>
              <p:cNvPr id="285" name="Gerader Verbinder 284">
                <a:extLst>
                  <a:ext uri="{FF2B5EF4-FFF2-40B4-BE49-F238E27FC236}">
                    <a16:creationId xmlns:a16="http://schemas.microsoft.com/office/drawing/2014/main" id="{1EA71689-BBCE-4D58-9850-DB1E839EF5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90" y="4606429"/>
                <a:ext cx="13154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2" name="Flussdiagramm: Verbinder 281">
              <a:extLst>
                <a:ext uri="{FF2B5EF4-FFF2-40B4-BE49-F238E27FC236}">
                  <a16:creationId xmlns:a16="http://schemas.microsoft.com/office/drawing/2014/main" id="{8D6FA910-C8DF-486A-A765-F5BC7EA890F8}"/>
                </a:ext>
              </a:extLst>
            </p:cNvPr>
            <p:cNvSpPr/>
            <p:nvPr/>
          </p:nvSpPr>
          <p:spPr>
            <a:xfrm>
              <a:off x="520847" y="4492757"/>
              <a:ext cx="232667" cy="230911"/>
            </a:xfrm>
            <a:prstGeom prst="flowChartConnector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286" name="Textfeld 285">
            <a:extLst>
              <a:ext uri="{FF2B5EF4-FFF2-40B4-BE49-F238E27FC236}">
                <a16:creationId xmlns:a16="http://schemas.microsoft.com/office/drawing/2014/main" id="{92F2F6A8-4B14-4B81-B1EF-58C4D1FA981C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287" name="Rechteck: abgerundete Ecken 286">
            <a:extLst>
              <a:ext uri="{FF2B5EF4-FFF2-40B4-BE49-F238E27FC236}">
                <a16:creationId xmlns:a16="http://schemas.microsoft.com/office/drawing/2014/main" id="{0B5C73B2-AA75-4DDA-BB14-11458DBCEC04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288" name="Rechteck: abgerundete Ecken 287">
            <a:extLst>
              <a:ext uri="{FF2B5EF4-FFF2-40B4-BE49-F238E27FC236}">
                <a16:creationId xmlns:a16="http://schemas.microsoft.com/office/drawing/2014/main" id="{4942AB22-0139-4965-9636-C051DAAC7C77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289" name="Gruppieren 288">
            <a:extLst>
              <a:ext uri="{FF2B5EF4-FFF2-40B4-BE49-F238E27FC236}">
                <a16:creationId xmlns:a16="http://schemas.microsoft.com/office/drawing/2014/main" id="{4A9E8F92-E5BD-4318-82FF-A030009E3C5F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290" name="Rechteck: abgerundete Ecken 289">
              <a:extLst>
                <a:ext uri="{FF2B5EF4-FFF2-40B4-BE49-F238E27FC236}">
                  <a16:creationId xmlns:a16="http://schemas.microsoft.com/office/drawing/2014/main" id="{7A84A7C7-AE9C-4E54-95E2-83589BBBA47C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91" name="Kreuz 290">
              <a:extLst>
                <a:ext uri="{FF2B5EF4-FFF2-40B4-BE49-F238E27FC236}">
                  <a16:creationId xmlns:a16="http://schemas.microsoft.com/office/drawing/2014/main" id="{661E6776-DD76-4FDD-B40B-D4922929596F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2" name="Gruppieren 291">
            <a:extLst>
              <a:ext uri="{FF2B5EF4-FFF2-40B4-BE49-F238E27FC236}">
                <a16:creationId xmlns:a16="http://schemas.microsoft.com/office/drawing/2014/main" id="{BC36B969-3583-47F9-80A7-2E7DFEB76C48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293" name="Rechteck: abgerundete Ecken 292">
              <a:extLst>
                <a:ext uri="{FF2B5EF4-FFF2-40B4-BE49-F238E27FC236}">
                  <a16:creationId xmlns:a16="http://schemas.microsoft.com/office/drawing/2014/main" id="{691C1698-8008-483F-B4D5-5AFEB2B00660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294" name="Grafik 293">
              <a:extLst>
                <a:ext uri="{FF2B5EF4-FFF2-40B4-BE49-F238E27FC236}">
                  <a16:creationId xmlns:a16="http://schemas.microsoft.com/office/drawing/2014/main" id="{861B5FCD-8C27-4A4B-99CB-2330B5545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sp>
        <p:nvSpPr>
          <p:cNvPr id="320" name="FREEZE FAME inaktiv">
            <a:extLst>
              <a:ext uri="{FF2B5EF4-FFF2-40B4-BE49-F238E27FC236}">
                <a16:creationId xmlns:a16="http://schemas.microsoft.com/office/drawing/2014/main" id="{08923698-C796-43DF-8367-050154DBC262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sp>
        <p:nvSpPr>
          <p:cNvPr id="323" name="FREEZE FRAME aktiv">
            <a:extLst>
              <a:ext uri="{FF2B5EF4-FFF2-40B4-BE49-F238E27FC236}">
                <a16:creationId xmlns:a16="http://schemas.microsoft.com/office/drawing/2014/main" id="{2B6A87DB-6A10-4B52-ACCA-60DE41156CF5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  <p:sp>
        <p:nvSpPr>
          <p:cNvPr id="327" name="Textfeld 326">
            <a:extLst>
              <a:ext uri="{FF2B5EF4-FFF2-40B4-BE49-F238E27FC236}">
                <a16:creationId xmlns:a16="http://schemas.microsoft.com/office/drawing/2014/main" id="{E3EC294C-5599-4714-9016-298DBE1E38F8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B2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51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pic>
        <p:nvPicPr>
          <p:cNvPr id="328" name="Grafik 327">
            <a:extLst>
              <a:ext uri="{FF2B5EF4-FFF2-40B4-BE49-F238E27FC236}">
                <a16:creationId xmlns:a16="http://schemas.microsoft.com/office/drawing/2014/main" id="{7FAF8D23-17BA-4E61-8FD9-C836068FDB5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331" name="Gruppieren 330">
            <a:extLst>
              <a:ext uri="{FF2B5EF4-FFF2-40B4-BE49-F238E27FC236}">
                <a16:creationId xmlns:a16="http://schemas.microsoft.com/office/drawing/2014/main" id="{CB3D9699-EFAA-4E76-80C4-B44ED175328C}"/>
              </a:ext>
            </a:extLst>
          </p:cNvPr>
          <p:cNvGrpSpPr/>
          <p:nvPr/>
        </p:nvGrpSpPr>
        <p:grpSpPr>
          <a:xfrm>
            <a:off x="1861210" y="2518370"/>
            <a:ext cx="388617" cy="528703"/>
            <a:chOff x="1850194" y="2518370"/>
            <a:chExt cx="388617" cy="528703"/>
          </a:xfrm>
        </p:grpSpPr>
        <p:grpSp>
          <p:nvGrpSpPr>
            <p:cNvPr id="332" name="Gruppieren 331">
              <a:extLst>
                <a:ext uri="{FF2B5EF4-FFF2-40B4-BE49-F238E27FC236}">
                  <a16:creationId xmlns:a16="http://schemas.microsoft.com/office/drawing/2014/main" id="{463EC9BB-4716-42E0-8150-60A4FD32BC03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335" name="Freihandform 173">
                <a:extLst>
                  <a:ext uri="{FF2B5EF4-FFF2-40B4-BE49-F238E27FC236}">
                    <a16:creationId xmlns:a16="http://schemas.microsoft.com/office/drawing/2014/main" id="{7DE5CE06-F72B-47BE-9834-684D1A3F45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6" name="Freihandform 174">
                <a:extLst>
                  <a:ext uri="{FF2B5EF4-FFF2-40B4-BE49-F238E27FC236}">
                    <a16:creationId xmlns:a16="http://schemas.microsoft.com/office/drawing/2014/main" id="{0B51E866-8B15-43CA-B4D0-6BA2558206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33" name="Textfeld 332">
              <a:extLst>
                <a:ext uri="{FF2B5EF4-FFF2-40B4-BE49-F238E27FC236}">
                  <a16:creationId xmlns:a16="http://schemas.microsoft.com/office/drawing/2014/main" id="{118C23BB-492E-4238-95A8-A858AFDA5E49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34" name="Textfeld 333">
              <a:extLst>
                <a:ext uri="{FF2B5EF4-FFF2-40B4-BE49-F238E27FC236}">
                  <a16:creationId xmlns:a16="http://schemas.microsoft.com/office/drawing/2014/main" id="{93B18C5C-7337-466F-AFDB-ACFD1F82B8A3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grpSp>
        <p:nvGrpSpPr>
          <p:cNvPr id="379" name="DELETE">
            <a:extLst>
              <a:ext uri="{FF2B5EF4-FFF2-40B4-BE49-F238E27FC236}">
                <a16:creationId xmlns:a16="http://schemas.microsoft.com/office/drawing/2014/main" id="{5D7DCA5B-7726-49EB-8AD8-EDA2D8DC1FDD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380" name="Rechteck: abgerundete Ecken 379">
              <a:extLst>
                <a:ext uri="{FF2B5EF4-FFF2-40B4-BE49-F238E27FC236}">
                  <a16:creationId xmlns:a16="http://schemas.microsoft.com/office/drawing/2014/main" id="{4BFBC349-D4AE-4300-9E27-3D67B458193D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381" name="Grafik 380">
              <a:extLst>
                <a:ext uri="{FF2B5EF4-FFF2-40B4-BE49-F238E27FC236}">
                  <a16:creationId xmlns:a16="http://schemas.microsoft.com/office/drawing/2014/main" id="{72E2D4F7-43C9-4E48-8ECC-BDEA7B37D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382" name="Gruppieren 381">
            <a:extLst>
              <a:ext uri="{FF2B5EF4-FFF2-40B4-BE49-F238E27FC236}">
                <a16:creationId xmlns:a16="http://schemas.microsoft.com/office/drawing/2014/main" id="{2A7832B8-FFB6-4552-A24B-6A973496C617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383" name="Gruppieren 382">
              <a:extLst>
                <a:ext uri="{FF2B5EF4-FFF2-40B4-BE49-F238E27FC236}">
                  <a16:creationId xmlns:a16="http://schemas.microsoft.com/office/drawing/2014/main" id="{6C467B4C-072A-45C1-917E-1E3C7430DB89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386" name="Rechteck: abgerundete Ecken 385">
                <a:extLst>
                  <a:ext uri="{FF2B5EF4-FFF2-40B4-BE49-F238E27FC236}">
                    <a16:creationId xmlns:a16="http://schemas.microsoft.com/office/drawing/2014/main" id="{32C63A1B-550E-4137-BC4C-6EAAE88B2072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7" name="Textfeld 386">
                <a:extLst>
                  <a:ext uri="{FF2B5EF4-FFF2-40B4-BE49-F238E27FC236}">
                    <a16:creationId xmlns:a16="http://schemas.microsoft.com/office/drawing/2014/main" id="{6DEEE6B2-11AF-4AAF-80A9-65DAF3E608BB}"/>
                  </a:ext>
                </a:extLst>
              </p:cNvPr>
              <p:cNvSpPr txBox="1"/>
              <p:nvPr/>
            </p:nvSpPr>
            <p:spPr>
              <a:xfrm>
                <a:off x="4708140" y="2574784"/>
                <a:ext cx="2830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?</a:t>
                </a:r>
              </a:p>
            </p:txBody>
          </p:sp>
          <p:pic>
            <p:nvPicPr>
              <p:cNvPr id="388" name="Grafik 387">
                <a:extLst>
                  <a:ext uri="{FF2B5EF4-FFF2-40B4-BE49-F238E27FC236}">
                    <a16:creationId xmlns:a16="http://schemas.microsoft.com/office/drawing/2014/main" id="{CCC56B62-2D70-4C38-86D5-70ED8592E6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384" name="Flussdiagramm: Alternativer Prozess 383">
              <a:hlinkClick r:id="rId44" action="ppaction://hlinksldjump"/>
              <a:extLst>
                <a:ext uri="{FF2B5EF4-FFF2-40B4-BE49-F238E27FC236}">
                  <a16:creationId xmlns:a16="http://schemas.microsoft.com/office/drawing/2014/main" id="{69A56CB8-69BC-4E1E-8327-8B88A615FD3C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385" name="Flussdiagramm: Alternativer Prozess 384">
              <a:hlinkClick r:id="rId45" action="ppaction://hlinksldjump"/>
              <a:extLst>
                <a:ext uri="{FF2B5EF4-FFF2-40B4-BE49-F238E27FC236}">
                  <a16:creationId xmlns:a16="http://schemas.microsoft.com/office/drawing/2014/main" id="{5DEAA2F7-BF46-406F-A404-D90C21C5306E}"/>
                </a:ext>
              </a:extLst>
            </p:cNvPr>
            <p:cNvSpPr/>
            <p:nvPr/>
          </p:nvSpPr>
          <p:spPr>
            <a:xfrm>
              <a:off x="4754757" y="3584697"/>
              <a:ext cx="2741196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Seating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Map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Konfig</a:t>
              </a:r>
              <a:r>
                <a:rPr lang="de-DE" sz="12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389" name="CANCEL">
            <a:extLst>
              <a:ext uri="{FF2B5EF4-FFF2-40B4-BE49-F238E27FC236}">
                <a16:creationId xmlns:a16="http://schemas.microsoft.com/office/drawing/2014/main" id="{1A82B098-8383-4E8B-9E03-DD65F5CFBDB7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390" name="Gruppieren 389">
            <a:extLst>
              <a:ext uri="{FF2B5EF4-FFF2-40B4-BE49-F238E27FC236}">
                <a16:creationId xmlns:a16="http://schemas.microsoft.com/office/drawing/2014/main" id="{D4DD9BA6-88F1-4794-9524-1596510037C0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391" name="Gruppieren 390">
              <a:extLst>
                <a:ext uri="{FF2B5EF4-FFF2-40B4-BE49-F238E27FC236}">
                  <a16:creationId xmlns:a16="http://schemas.microsoft.com/office/drawing/2014/main" id="{5B481EFB-17DB-455F-8219-96A131C04280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393" name="Rechteck: abgerundete Ecken 392">
                <a:extLst>
                  <a:ext uri="{FF2B5EF4-FFF2-40B4-BE49-F238E27FC236}">
                    <a16:creationId xmlns:a16="http://schemas.microsoft.com/office/drawing/2014/main" id="{F6BFBBBF-F83E-49F6-8C51-41C26136E781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4" name="Textfeld 393">
                <a:extLst>
                  <a:ext uri="{FF2B5EF4-FFF2-40B4-BE49-F238E27FC236}">
                    <a16:creationId xmlns:a16="http://schemas.microsoft.com/office/drawing/2014/main" id="{4431F82F-AAC1-47E1-AC64-7D9C01C90D4D}"/>
                  </a:ext>
                </a:extLst>
              </p:cNvPr>
              <p:cNvSpPr txBox="1"/>
              <p:nvPr/>
            </p:nvSpPr>
            <p:spPr>
              <a:xfrm>
                <a:off x="4708140" y="2637336"/>
                <a:ext cx="28303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There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are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u="sng" dirty="0" err="1">
                    <a:solidFill>
                      <a:srgbClr val="062C50"/>
                    </a:solidFill>
                  </a:rPr>
                  <a:t>without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!</a:t>
                </a:r>
              </a:p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If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confirm,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unassigned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Seats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en-US" sz="1200" b="1" dirty="0">
                    <a:solidFill>
                      <a:srgbClr val="062C50"/>
                    </a:solidFill>
                  </a:rPr>
                  <a:t>will be displayed as occupied.</a:t>
                </a:r>
                <a:endParaRPr lang="de-DE" sz="1200" b="1" dirty="0">
                  <a:solidFill>
                    <a:srgbClr val="062C50"/>
                  </a:solidFill>
                </a:endParaRPr>
              </a:p>
            </p:txBody>
          </p:sp>
          <p:pic>
            <p:nvPicPr>
              <p:cNvPr id="395" name="Grafik 394">
                <a:extLst>
                  <a:ext uri="{FF2B5EF4-FFF2-40B4-BE49-F238E27FC236}">
                    <a16:creationId xmlns:a16="http://schemas.microsoft.com/office/drawing/2014/main" id="{A0B47D79-85FD-4791-B7A1-1EEA2775AF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392" name="Flussdiagramm: Alternativer Prozess 391">
              <a:hlinkClick r:id="rId46" action="ppaction://hlinksldjump"/>
              <a:extLst>
                <a:ext uri="{FF2B5EF4-FFF2-40B4-BE49-F238E27FC236}">
                  <a16:creationId xmlns:a16="http://schemas.microsoft.com/office/drawing/2014/main" id="{85FCFFC6-58FD-4182-9CE6-F26C6747A707}"/>
                </a:ext>
              </a:extLst>
            </p:cNvPr>
            <p:cNvSpPr/>
            <p:nvPr/>
          </p:nvSpPr>
          <p:spPr>
            <a:xfrm>
              <a:off x="5034557" y="3403149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CONFIRM</a:t>
              </a:r>
            </a:p>
          </p:txBody>
        </p:sp>
      </p:grpSp>
      <p:sp>
        <p:nvSpPr>
          <p:cNvPr id="396" name="2CANCEL">
            <a:extLst>
              <a:ext uri="{FF2B5EF4-FFF2-40B4-BE49-F238E27FC236}">
                <a16:creationId xmlns:a16="http://schemas.microsoft.com/office/drawing/2014/main" id="{7A815555-3CE9-411A-AA20-84DA195A340C}"/>
              </a:ext>
            </a:extLst>
          </p:cNvPr>
          <p:cNvSpPr/>
          <p:nvPr/>
        </p:nvSpPr>
        <p:spPr>
          <a:xfrm>
            <a:off x="6247361" y="3397795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CANCEL</a:t>
            </a:r>
          </a:p>
        </p:txBody>
      </p:sp>
      <p:grpSp>
        <p:nvGrpSpPr>
          <p:cNvPr id="397" name="CONFIRM">
            <a:extLst>
              <a:ext uri="{FF2B5EF4-FFF2-40B4-BE49-F238E27FC236}">
                <a16:creationId xmlns:a16="http://schemas.microsoft.com/office/drawing/2014/main" id="{657D07A3-3EE2-4EEC-BEB5-3C8832340762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398" name="Rechteck: abgerundete Ecken 397">
              <a:extLst>
                <a:ext uri="{FF2B5EF4-FFF2-40B4-BE49-F238E27FC236}">
                  <a16:creationId xmlns:a16="http://schemas.microsoft.com/office/drawing/2014/main" id="{EA6ABD8B-C387-45A0-8C2A-56E082F1FB0A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399" name="Grafik 398">
              <a:extLst>
                <a:ext uri="{FF2B5EF4-FFF2-40B4-BE49-F238E27FC236}">
                  <a16:creationId xmlns:a16="http://schemas.microsoft.com/office/drawing/2014/main" id="{3CA7752C-7FFD-469D-9D40-1F80BB827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419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9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7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3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6"/>
                  </p:tgtEl>
                </p:cond>
              </p:nextCondLst>
            </p:seq>
          </p:childTnLst>
        </p:cTn>
      </p:par>
    </p:tnLst>
    <p:bldLst>
      <p:bldP spid="323" grpId="0" animBg="1"/>
      <p:bldP spid="323" grpId="1" animBg="1"/>
      <p:bldP spid="389" grpId="0" animBg="1"/>
      <p:bldP spid="389" grpId="1" animBg="1"/>
      <p:bldP spid="396" grpId="0" animBg="1"/>
      <p:bldP spid="396" grpId="1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Mann, haltend, Licht, Wasser enthält.&#10;&#10;Automatisch generierte Beschreibung">
            <a:extLst>
              <a:ext uri="{FF2B5EF4-FFF2-40B4-BE49-F238E27FC236}">
                <a16:creationId xmlns:a16="http://schemas.microsoft.com/office/drawing/2014/main" id="{84ED3C02-1101-4F1C-9F0B-8499CF9CA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9" y="-8840"/>
            <a:ext cx="9129668" cy="6858000"/>
          </a:xfrm>
          <a:prstGeom prst="rect">
            <a:avLst/>
          </a:prstGeom>
        </p:spPr>
      </p:pic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45901E8C-F4AF-4C5B-A09C-5CD7D94B5111}"/>
              </a:ext>
            </a:extLst>
          </p:cNvPr>
          <p:cNvGrpSpPr/>
          <p:nvPr/>
        </p:nvGrpSpPr>
        <p:grpSpPr>
          <a:xfrm>
            <a:off x="1362426" y="3110541"/>
            <a:ext cx="1096857" cy="328944"/>
            <a:chOff x="1327256" y="3110541"/>
            <a:chExt cx="1096857" cy="328944"/>
          </a:xfrm>
        </p:grpSpPr>
        <p:sp>
          <p:nvSpPr>
            <p:cNvPr id="314" name="Freihandform: Form 313">
              <a:extLst>
                <a:ext uri="{FF2B5EF4-FFF2-40B4-BE49-F238E27FC236}">
                  <a16:creationId xmlns:a16="http://schemas.microsoft.com/office/drawing/2014/main" id="{A11DACEE-558B-4DDB-90E5-E76C2CF91B37}"/>
                </a:ext>
              </a:extLst>
            </p:cNvPr>
            <p:cNvSpPr/>
            <p:nvPr/>
          </p:nvSpPr>
          <p:spPr>
            <a:xfrm rot="10800000">
              <a:off x="1327256" y="3110541"/>
              <a:ext cx="1096857" cy="328944"/>
            </a:xfrm>
            <a:custGeom>
              <a:avLst/>
              <a:gdLst>
                <a:gd name="connsiteX0" fmla="*/ 991720 w 1096857"/>
                <a:gd name="connsiteY0" fmla="*/ 328944 h 328944"/>
                <a:gd name="connsiteX1" fmla="*/ 106269 w 1096857"/>
                <a:gd name="connsiteY1" fmla="*/ 328944 h 328944"/>
                <a:gd name="connsiteX2" fmla="*/ 1132 w 1096857"/>
                <a:gd name="connsiteY2" fmla="*/ 223807 h 328944"/>
                <a:gd name="connsiteX3" fmla="*/ 1132 w 1096857"/>
                <a:gd name="connsiteY3" fmla="*/ 220996 h 328944"/>
                <a:gd name="connsiteX4" fmla="*/ 0 w 1096857"/>
                <a:gd name="connsiteY4" fmla="*/ 220996 h 328944"/>
                <a:gd name="connsiteX5" fmla="*/ 0 w 1096857"/>
                <a:gd name="connsiteY5" fmla="*/ 106697 h 328944"/>
                <a:gd name="connsiteX6" fmla="*/ 198 w 1096857"/>
                <a:gd name="connsiteY6" fmla="*/ 106697 h 328944"/>
                <a:gd name="connsiteX7" fmla="*/ 198 w 1096857"/>
                <a:gd name="connsiteY7" fmla="*/ 105137 h 328944"/>
                <a:gd name="connsiteX8" fmla="*/ 105335 w 1096857"/>
                <a:gd name="connsiteY8" fmla="*/ 0 h 328944"/>
                <a:gd name="connsiteX9" fmla="*/ 990786 w 1096857"/>
                <a:gd name="connsiteY9" fmla="*/ 0 h 328944"/>
                <a:gd name="connsiteX10" fmla="*/ 1095923 w 1096857"/>
                <a:gd name="connsiteY10" fmla="*/ 105137 h 328944"/>
                <a:gd name="connsiteX11" fmla="*/ 1095923 w 1096857"/>
                <a:gd name="connsiteY11" fmla="*/ 121953 h 328944"/>
                <a:gd name="connsiteX12" fmla="*/ 971550 w 1096857"/>
                <a:gd name="connsiteY12" fmla="*/ 121953 h 328944"/>
                <a:gd name="connsiteX13" fmla="*/ 971550 w 1096857"/>
                <a:gd name="connsiteY13" fmla="*/ 206991 h 328944"/>
                <a:gd name="connsiteX14" fmla="*/ 1096857 w 1096857"/>
                <a:gd name="connsiteY14" fmla="*/ 206991 h 328944"/>
                <a:gd name="connsiteX15" fmla="*/ 1096857 w 1096857"/>
                <a:gd name="connsiteY15" fmla="*/ 223807 h 328944"/>
                <a:gd name="connsiteX16" fmla="*/ 991720 w 1096857"/>
                <a:gd name="connsiteY16" fmla="*/ 328944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6857" h="328944">
                  <a:moveTo>
                    <a:pt x="991720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990786" y="0"/>
                  </a:lnTo>
                  <a:cubicBezTo>
                    <a:pt x="1048852" y="0"/>
                    <a:pt x="1095923" y="47071"/>
                    <a:pt x="1095923" y="105137"/>
                  </a:cubicBezTo>
                  <a:lnTo>
                    <a:pt x="1095923" y="121953"/>
                  </a:lnTo>
                  <a:lnTo>
                    <a:pt x="971550" y="121953"/>
                  </a:lnTo>
                  <a:lnTo>
                    <a:pt x="971550" y="206991"/>
                  </a:lnTo>
                  <a:lnTo>
                    <a:pt x="1096857" y="206991"/>
                  </a:lnTo>
                  <a:lnTo>
                    <a:pt x="1096857" y="223807"/>
                  </a:lnTo>
                  <a:cubicBezTo>
                    <a:pt x="1096857" y="281873"/>
                    <a:pt x="1049786" y="328944"/>
                    <a:pt x="991720" y="3289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315" name="Grafik 314">
              <a:extLst>
                <a:ext uri="{FF2B5EF4-FFF2-40B4-BE49-F238E27FC236}">
                  <a16:creationId xmlns:a16="http://schemas.microsoft.com/office/drawing/2014/main" id="{7BF7CAB3-7447-4DE9-8D59-F7BD7A2E5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07418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316" name="Freihandform: Form 315">
            <a:extLst>
              <a:ext uri="{FF2B5EF4-FFF2-40B4-BE49-F238E27FC236}">
                <a16:creationId xmlns:a16="http://schemas.microsoft.com/office/drawing/2014/main" id="{C2C59178-F1C4-4951-AB6B-50BB6D1A3C57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317" name="Grafik 316">
            <a:extLst>
              <a:ext uri="{FF2B5EF4-FFF2-40B4-BE49-F238E27FC236}">
                <a16:creationId xmlns:a16="http://schemas.microsoft.com/office/drawing/2014/main" id="{CF417AB7-FC19-4B94-9084-1A22F0589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183" name="Gruppieren 182">
            <a:extLst>
              <a:ext uri="{FF2B5EF4-FFF2-40B4-BE49-F238E27FC236}">
                <a16:creationId xmlns:a16="http://schemas.microsoft.com/office/drawing/2014/main" id="{319FCBFA-02EE-4FBA-B2A9-7AA031FBD4F9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grpSp>
          <p:nvGrpSpPr>
            <p:cNvPr id="185" name="Gruppieren 184">
              <a:extLst>
                <a:ext uri="{FF2B5EF4-FFF2-40B4-BE49-F238E27FC236}">
                  <a16:creationId xmlns:a16="http://schemas.microsoft.com/office/drawing/2014/main" id="{77F44C07-ED04-40D2-BBBC-53B6B1FD47F4}"/>
                </a:ext>
              </a:extLst>
            </p:cNvPr>
            <p:cNvGrpSpPr/>
            <p:nvPr/>
          </p:nvGrpSpPr>
          <p:grpSpPr>
            <a:xfrm>
              <a:off x="-2186285" y="0"/>
              <a:ext cx="2510134" cy="6695658"/>
              <a:chOff x="-2186285" y="0"/>
              <a:chExt cx="2510134" cy="6695658"/>
            </a:xfrm>
          </p:grpSpPr>
          <p:sp>
            <p:nvSpPr>
              <p:cNvPr id="190" name="Freihandform: Form 189">
                <a:extLst>
                  <a:ext uri="{FF2B5EF4-FFF2-40B4-BE49-F238E27FC236}">
                    <a16:creationId xmlns:a16="http://schemas.microsoft.com/office/drawing/2014/main" id="{D796CF47-9517-45D9-BFAD-D80088F81BE1}"/>
                  </a:ext>
                </a:extLst>
              </p:cNvPr>
              <p:cNvSpPr/>
              <p:nvPr/>
            </p:nvSpPr>
            <p:spPr>
              <a:xfrm>
                <a:off x="-2186285" y="0"/>
                <a:ext cx="2510134" cy="6695658"/>
              </a:xfrm>
              <a:custGeom>
                <a:avLst/>
                <a:gdLst>
                  <a:gd name="connsiteX0" fmla="*/ 0 w 2510134"/>
                  <a:gd name="connsiteY0" fmla="*/ 0 h 6695658"/>
                  <a:gd name="connsiteX1" fmla="*/ 2169551 w 2510134"/>
                  <a:gd name="connsiteY1" fmla="*/ 0 h 6695658"/>
                  <a:gd name="connsiteX2" fmla="*/ 2169551 w 2510134"/>
                  <a:gd name="connsiteY2" fmla="*/ 5488702 h 6695658"/>
                  <a:gd name="connsiteX3" fmla="*/ 2167258 w 2510134"/>
                  <a:gd name="connsiteY3" fmla="*/ 5500060 h 6695658"/>
                  <a:gd name="connsiteX4" fmla="*/ 2167258 w 2510134"/>
                  <a:gd name="connsiteY4" fmla="*/ 5920607 h 6695658"/>
                  <a:gd name="connsiteX5" fmla="*/ 2272395 w 2510134"/>
                  <a:gd name="connsiteY5" fmla="*/ 6025744 h 6695658"/>
                  <a:gd name="connsiteX6" fmla="*/ 2299052 w 2510134"/>
                  <a:gd name="connsiteY6" fmla="*/ 6025744 h 6695658"/>
                  <a:gd name="connsiteX7" fmla="*/ 2324125 w 2510134"/>
                  <a:gd name="connsiteY7" fmla="*/ 6025744 h 6695658"/>
                  <a:gd name="connsiteX8" fmla="*/ 2330064 w 2510134"/>
                  <a:gd name="connsiteY8" fmla="*/ 6026943 h 6695658"/>
                  <a:gd name="connsiteX9" fmla="*/ 2395835 w 2510134"/>
                  <a:gd name="connsiteY9" fmla="*/ 6026943 h 6695658"/>
                  <a:gd name="connsiteX10" fmla="*/ 2395835 w 2510134"/>
                  <a:gd name="connsiteY10" fmla="*/ 6028124 h 6695658"/>
                  <a:gd name="connsiteX11" fmla="*/ 2404997 w 2510134"/>
                  <a:gd name="connsiteY11" fmla="*/ 6028124 h 6695658"/>
                  <a:gd name="connsiteX12" fmla="*/ 2510134 w 2510134"/>
                  <a:gd name="connsiteY12" fmla="*/ 6133261 h 6695658"/>
                  <a:gd name="connsiteX13" fmla="*/ 2510134 w 2510134"/>
                  <a:gd name="connsiteY13" fmla="*/ 6320068 h 6695658"/>
                  <a:gd name="connsiteX14" fmla="*/ 2510122 w 2510134"/>
                  <a:gd name="connsiteY14" fmla="*/ 6320068 h 6695658"/>
                  <a:gd name="connsiteX15" fmla="*/ 2510122 w 2510134"/>
                  <a:gd name="connsiteY15" fmla="*/ 6590078 h 6695658"/>
                  <a:gd name="connsiteX16" fmla="*/ 2404985 w 2510134"/>
                  <a:gd name="connsiteY16" fmla="*/ 6695215 h 6695658"/>
                  <a:gd name="connsiteX17" fmla="*/ 2388505 w 2510134"/>
                  <a:gd name="connsiteY17" fmla="*/ 6695215 h 6695658"/>
                  <a:gd name="connsiteX18" fmla="*/ 2386310 w 2510134"/>
                  <a:gd name="connsiteY18" fmla="*/ 6695658 h 6695658"/>
                  <a:gd name="connsiteX19" fmla="*/ 2386310 w 2510134"/>
                  <a:gd name="connsiteY19" fmla="*/ 6693692 h 6695658"/>
                  <a:gd name="connsiteX20" fmla="*/ 2303388 w 2510134"/>
                  <a:gd name="connsiteY20" fmla="*/ 6693692 h 6695658"/>
                  <a:gd name="connsiteX21" fmla="*/ 2301124 w 2510134"/>
                  <a:gd name="connsiteY21" fmla="*/ 6694149 h 6695658"/>
                  <a:gd name="connsiteX22" fmla="*/ 2223640 w 2510134"/>
                  <a:gd name="connsiteY22" fmla="*/ 6694149 h 6695658"/>
                  <a:gd name="connsiteX23" fmla="*/ 1751564 w 2510134"/>
                  <a:gd name="connsiteY23" fmla="*/ 6694149 h 6695658"/>
                  <a:gd name="connsiteX24" fmla="*/ 1746771 w 2510134"/>
                  <a:gd name="connsiteY24" fmla="*/ 6695613 h 6695658"/>
                  <a:gd name="connsiteX25" fmla="*/ 1436568 w 2510134"/>
                  <a:gd name="connsiteY25" fmla="*/ 6695613 h 6695658"/>
                  <a:gd name="connsiteX26" fmla="*/ 1329378 w 2510134"/>
                  <a:gd name="connsiteY26" fmla="*/ 6695613 h 6695658"/>
                  <a:gd name="connsiteX27" fmla="*/ 104036 w 2510134"/>
                  <a:gd name="connsiteY27" fmla="*/ 6695613 h 6695658"/>
                  <a:gd name="connsiteX28" fmla="*/ 96240 w 2510134"/>
                  <a:gd name="connsiteY28" fmla="*/ 6694039 h 6695658"/>
                  <a:gd name="connsiteX29" fmla="*/ 2760 w 2510134"/>
                  <a:gd name="connsiteY29" fmla="*/ 6694039 h 6695658"/>
                  <a:gd name="connsiteX30" fmla="*/ 2760 w 2510134"/>
                  <a:gd name="connsiteY30" fmla="*/ 6597749 h 6695658"/>
                  <a:gd name="connsiteX31" fmla="*/ 1897 w 2510134"/>
                  <a:gd name="connsiteY31" fmla="*/ 6593474 h 6695658"/>
                  <a:gd name="connsiteX32" fmla="*/ 1897 w 2510134"/>
                  <a:gd name="connsiteY32" fmla="*/ 6224153 h 6695658"/>
                  <a:gd name="connsiteX33" fmla="*/ 0 w 2510134"/>
                  <a:gd name="connsiteY33" fmla="*/ 6224153 h 669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10134" h="6695658">
                    <a:moveTo>
                      <a:pt x="0" y="0"/>
                    </a:moveTo>
                    <a:lnTo>
                      <a:pt x="2169551" y="0"/>
                    </a:lnTo>
                    <a:lnTo>
                      <a:pt x="2169551" y="5488702"/>
                    </a:lnTo>
                    <a:lnTo>
                      <a:pt x="2167258" y="5500060"/>
                    </a:lnTo>
                    <a:lnTo>
                      <a:pt x="2167258" y="5920607"/>
                    </a:lnTo>
                    <a:cubicBezTo>
                      <a:pt x="2167258" y="5978673"/>
                      <a:pt x="2214329" y="6025744"/>
                      <a:pt x="2272395" y="6025744"/>
                    </a:cubicBezTo>
                    <a:lnTo>
                      <a:pt x="2299052" y="6025744"/>
                    </a:lnTo>
                    <a:lnTo>
                      <a:pt x="2324125" y="6025744"/>
                    </a:lnTo>
                    <a:lnTo>
                      <a:pt x="2330064" y="6026943"/>
                    </a:lnTo>
                    <a:lnTo>
                      <a:pt x="2395835" y="6026943"/>
                    </a:lnTo>
                    <a:lnTo>
                      <a:pt x="2395835" y="6028124"/>
                    </a:lnTo>
                    <a:lnTo>
                      <a:pt x="2404997" y="6028124"/>
                    </a:lnTo>
                    <a:cubicBezTo>
                      <a:pt x="2463063" y="6028124"/>
                      <a:pt x="2510134" y="6075195"/>
                      <a:pt x="2510134" y="6133261"/>
                    </a:cubicBezTo>
                    <a:lnTo>
                      <a:pt x="2510134" y="6320068"/>
                    </a:lnTo>
                    <a:lnTo>
                      <a:pt x="2510122" y="6320068"/>
                    </a:lnTo>
                    <a:lnTo>
                      <a:pt x="2510122" y="6590078"/>
                    </a:lnTo>
                    <a:cubicBezTo>
                      <a:pt x="2510122" y="6648144"/>
                      <a:pt x="2463051" y="6695215"/>
                      <a:pt x="2404985" y="6695215"/>
                    </a:cubicBezTo>
                    <a:lnTo>
                      <a:pt x="2388505" y="6695215"/>
                    </a:lnTo>
                    <a:lnTo>
                      <a:pt x="2386310" y="6695658"/>
                    </a:lnTo>
                    <a:lnTo>
                      <a:pt x="2386310" y="6693692"/>
                    </a:lnTo>
                    <a:lnTo>
                      <a:pt x="2303388" y="6693692"/>
                    </a:lnTo>
                    <a:lnTo>
                      <a:pt x="2301124" y="6694149"/>
                    </a:lnTo>
                    <a:lnTo>
                      <a:pt x="2223640" y="6694149"/>
                    </a:lnTo>
                    <a:lnTo>
                      <a:pt x="1751564" y="6694149"/>
                    </a:lnTo>
                    <a:lnTo>
                      <a:pt x="1746771" y="6695613"/>
                    </a:lnTo>
                    <a:lnTo>
                      <a:pt x="1436568" y="6695613"/>
                    </a:lnTo>
                    <a:lnTo>
                      <a:pt x="1329378" y="6695613"/>
                    </a:lnTo>
                    <a:lnTo>
                      <a:pt x="104036" y="6695613"/>
                    </a:lnTo>
                    <a:lnTo>
                      <a:pt x="96240" y="6694039"/>
                    </a:lnTo>
                    <a:lnTo>
                      <a:pt x="2760" y="6694039"/>
                    </a:lnTo>
                    <a:lnTo>
                      <a:pt x="2760" y="6597749"/>
                    </a:lnTo>
                    <a:lnTo>
                      <a:pt x="1897" y="6593474"/>
                    </a:lnTo>
                    <a:lnTo>
                      <a:pt x="1897" y="6224153"/>
                    </a:lnTo>
                    <a:lnTo>
                      <a:pt x="0" y="6224153"/>
                    </a:ln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91" name="Gruppieren 190">
                <a:extLst>
                  <a:ext uri="{FF2B5EF4-FFF2-40B4-BE49-F238E27FC236}">
                    <a16:creationId xmlns:a16="http://schemas.microsoft.com/office/drawing/2014/main" id="{A437C3EA-C0CA-4CE4-B7E8-6ADE2489134B}"/>
                  </a:ext>
                </a:extLst>
              </p:cNvPr>
              <p:cNvGrpSpPr/>
              <p:nvPr/>
            </p:nvGrpSpPr>
            <p:grpSpPr>
              <a:xfrm>
                <a:off x="34655" y="6074482"/>
                <a:ext cx="218030" cy="225916"/>
                <a:chOff x="1548441" y="6548649"/>
                <a:chExt cx="249627" cy="258657"/>
              </a:xfrm>
            </p:grpSpPr>
            <p:pic>
              <p:nvPicPr>
                <p:cNvPr id="192" name="Grafik 191">
                  <a:extLst>
                    <a:ext uri="{FF2B5EF4-FFF2-40B4-BE49-F238E27FC236}">
                      <a16:creationId xmlns:a16="http://schemas.microsoft.com/office/drawing/2014/main" id="{839BF4C2-8FA4-4B83-92F1-49DA28ABC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441" y="6610839"/>
                  <a:ext cx="196467" cy="196467"/>
                </a:xfrm>
                <a:prstGeom prst="rect">
                  <a:avLst/>
                </a:prstGeom>
              </p:spPr>
            </p:pic>
            <p:sp>
              <p:nvSpPr>
                <p:cNvPr id="193" name="Kreuz 192">
                  <a:extLst>
                    <a:ext uri="{FF2B5EF4-FFF2-40B4-BE49-F238E27FC236}">
                      <a16:creationId xmlns:a16="http://schemas.microsoft.com/office/drawing/2014/main" id="{7434E471-0ACC-4F03-93C8-5F9E54EC8036}"/>
                    </a:ext>
                  </a:extLst>
                </p:cNvPr>
                <p:cNvSpPr/>
                <p:nvPr/>
              </p:nvSpPr>
              <p:spPr>
                <a:xfrm>
                  <a:off x="1710815" y="6548649"/>
                  <a:ext cx="87253" cy="87253"/>
                </a:xfrm>
                <a:prstGeom prst="plus">
                  <a:avLst>
                    <a:gd name="adj" fmla="val 3543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187" name="Gruppieren 186">
              <a:extLst>
                <a:ext uri="{FF2B5EF4-FFF2-40B4-BE49-F238E27FC236}">
                  <a16:creationId xmlns:a16="http://schemas.microsoft.com/office/drawing/2014/main" id="{F8B15512-30EC-4948-8435-4BE1CF70E144}"/>
                </a:ext>
              </a:extLst>
            </p:cNvPr>
            <p:cNvGrpSpPr/>
            <p:nvPr/>
          </p:nvGrpSpPr>
          <p:grpSpPr>
            <a:xfrm>
              <a:off x="-2185551" y="0"/>
              <a:ext cx="2490316" cy="6674644"/>
              <a:chOff x="-2185551" y="0"/>
              <a:chExt cx="2490316" cy="6674644"/>
            </a:xfrm>
          </p:grpSpPr>
          <p:sp>
            <p:nvSpPr>
              <p:cNvPr id="188" name="Freihandform: Form 187">
                <a:extLst>
                  <a:ext uri="{FF2B5EF4-FFF2-40B4-BE49-F238E27FC236}">
                    <a16:creationId xmlns:a16="http://schemas.microsoft.com/office/drawing/2014/main" id="{E7EA7CA0-3D26-43C3-A747-F69303990002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rgbClr val="06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89" name="Grafik 188">
                <a:extLst>
                  <a:ext uri="{FF2B5EF4-FFF2-40B4-BE49-F238E27FC236}">
                    <a16:creationId xmlns:a16="http://schemas.microsoft.com/office/drawing/2014/main" id="{53E053AF-1443-429E-B5FA-3399541AD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B43AE595-DEFB-40FF-80D9-F58DDCE6874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443" name="Textfeld 442">
            <a:extLst>
              <a:ext uri="{FF2B5EF4-FFF2-40B4-BE49-F238E27FC236}">
                <a16:creationId xmlns:a16="http://schemas.microsoft.com/office/drawing/2014/main" id="{ACE15117-3AD7-4EC0-BA4B-D707EAD76E83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sp>
        <p:nvSpPr>
          <p:cNvPr id="444" name="Flussdiagramm: Alternativer Prozess 443">
            <a:extLst>
              <a:ext uri="{FF2B5EF4-FFF2-40B4-BE49-F238E27FC236}">
                <a16:creationId xmlns:a16="http://schemas.microsoft.com/office/drawing/2014/main" id="{1F805FBD-8BFC-486D-A7AD-A5EA77FAC344}"/>
              </a:ext>
            </a:extLst>
          </p:cNvPr>
          <p:cNvSpPr/>
          <p:nvPr/>
        </p:nvSpPr>
        <p:spPr>
          <a:xfrm>
            <a:off x="224092" y="6248171"/>
            <a:ext cx="1655036" cy="8845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122B4C"/>
                </a:solidFill>
              </a:rPr>
              <a:t>FRONT</a:t>
            </a:r>
          </a:p>
        </p:txBody>
      </p:sp>
      <p:sp>
        <p:nvSpPr>
          <p:cNvPr id="159" name="Freihandform 158">
            <a:extLst>
              <a:ext uri="{FF2B5EF4-FFF2-40B4-BE49-F238E27FC236}">
                <a16:creationId xmlns:a16="http://schemas.microsoft.com/office/drawing/2014/main" id="{61CF1728-9654-264B-B9E0-D1C281DF1674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E5F6B693-399E-4622-89F8-9DF445FF5483}"/>
              </a:ext>
            </a:extLst>
          </p:cNvPr>
          <p:cNvGrpSpPr/>
          <p:nvPr/>
        </p:nvGrpSpPr>
        <p:grpSpPr>
          <a:xfrm>
            <a:off x="99883" y="5112261"/>
            <a:ext cx="1815256" cy="1057966"/>
            <a:chOff x="99883" y="5112261"/>
            <a:chExt cx="1815256" cy="1057966"/>
          </a:xfrm>
        </p:grpSpPr>
        <p:sp>
          <p:nvSpPr>
            <p:cNvPr id="181" name="Rechteck: abgerundete Ecken 180">
              <a:hlinkClick r:id="rId13" action="ppaction://hlinksldjump"/>
              <a:extLst>
                <a:ext uri="{FF2B5EF4-FFF2-40B4-BE49-F238E27FC236}">
                  <a16:creationId xmlns:a16="http://schemas.microsoft.com/office/drawing/2014/main" id="{370433A1-E4D9-417E-8CAB-9B4C66E978E1}"/>
                </a:ext>
              </a:extLst>
            </p:cNvPr>
            <p:cNvSpPr/>
            <p:nvPr/>
          </p:nvSpPr>
          <p:spPr>
            <a:xfrm>
              <a:off x="1449591" y="6032007"/>
              <a:ext cx="136698" cy="124328"/>
            </a:xfrm>
            <a:prstGeom prst="roundRect">
              <a:avLst/>
            </a:prstGeom>
            <a:solidFill>
              <a:srgbClr val="92D0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roid"/>
              </a:endParaRPr>
            </a:p>
          </p:txBody>
        </p:sp>
        <p:pic>
          <p:nvPicPr>
            <p:cNvPr id="182" name="Grafik 181">
              <a:hlinkClick r:id="rId13" action="ppaction://hlinksldjump"/>
              <a:extLst>
                <a:ext uri="{FF2B5EF4-FFF2-40B4-BE49-F238E27FC236}">
                  <a16:creationId xmlns:a16="http://schemas.microsoft.com/office/drawing/2014/main" id="{73CB2333-5304-4BC9-8306-D72475B59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71952" y="6047213"/>
              <a:ext cx="91222" cy="91222"/>
            </a:xfrm>
            <a:prstGeom prst="rect">
              <a:avLst/>
            </a:prstGeom>
          </p:spPr>
        </p:pic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B963CB51-1B43-4E5E-B5E6-515C5502E833}"/>
                </a:ext>
              </a:extLst>
            </p:cNvPr>
            <p:cNvGrpSpPr/>
            <p:nvPr/>
          </p:nvGrpSpPr>
          <p:grpSpPr>
            <a:xfrm>
              <a:off x="99883" y="5112261"/>
              <a:ext cx="1815256" cy="1057966"/>
              <a:chOff x="99883" y="5112261"/>
              <a:chExt cx="1815256" cy="1057966"/>
            </a:xfrm>
          </p:grpSpPr>
          <p:sp>
            <p:nvSpPr>
              <p:cNvPr id="194" name="Textfeld 193">
                <a:extLst>
                  <a:ext uri="{FF2B5EF4-FFF2-40B4-BE49-F238E27FC236}">
                    <a16:creationId xmlns:a16="http://schemas.microsoft.com/office/drawing/2014/main" id="{FFB16C3B-0D87-4A44-80A6-96A2A6768762}"/>
                  </a:ext>
                </a:extLst>
              </p:cNvPr>
              <p:cNvSpPr txBox="1"/>
              <p:nvPr/>
            </p:nvSpPr>
            <p:spPr>
              <a:xfrm>
                <a:off x="109190" y="5311160"/>
                <a:ext cx="210314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E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A94EBED4-05EF-4A7C-A659-E6042BE514E4}"/>
                  </a:ext>
                </a:extLst>
              </p:cNvPr>
              <p:cNvSpPr txBox="1"/>
              <p:nvPr/>
            </p:nvSpPr>
            <p:spPr>
              <a:xfrm>
                <a:off x="107561" y="5486565"/>
                <a:ext cx="216726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D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6" name="Textfeld 195">
                <a:extLst>
                  <a:ext uri="{FF2B5EF4-FFF2-40B4-BE49-F238E27FC236}">
                    <a16:creationId xmlns:a16="http://schemas.microsoft.com/office/drawing/2014/main" id="{049F2DFE-392A-4317-B752-AA616F0DFBC7}"/>
                  </a:ext>
                </a:extLst>
              </p:cNvPr>
              <p:cNvSpPr txBox="1"/>
              <p:nvPr/>
            </p:nvSpPr>
            <p:spPr>
              <a:xfrm>
                <a:off x="180041" y="5667155"/>
                <a:ext cx="57441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C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7" name="Textfeld 196">
                <a:extLst>
                  <a:ext uri="{FF2B5EF4-FFF2-40B4-BE49-F238E27FC236}">
                    <a16:creationId xmlns:a16="http://schemas.microsoft.com/office/drawing/2014/main" id="{30DCB804-50C0-4BAD-A655-CEAB30517DDB}"/>
                  </a:ext>
                </a:extLst>
              </p:cNvPr>
              <p:cNvSpPr txBox="1"/>
              <p:nvPr/>
            </p:nvSpPr>
            <p:spPr>
              <a:xfrm>
                <a:off x="99883" y="6016339"/>
                <a:ext cx="215122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A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8" name="Textfeld 197">
                <a:extLst>
                  <a:ext uri="{FF2B5EF4-FFF2-40B4-BE49-F238E27FC236}">
                    <a16:creationId xmlns:a16="http://schemas.microsoft.com/office/drawing/2014/main" id="{62AFF8FB-7CE6-4731-A4B5-5A11C1F96EF0}"/>
                  </a:ext>
                </a:extLst>
              </p:cNvPr>
              <p:cNvSpPr txBox="1"/>
              <p:nvPr/>
            </p:nvSpPr>
            <p:spPr>
              <a:xfrm>
                <a:off x="185613" y="5841643"/>
                <a:ext cx="44767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B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9" name="Textfeld 198">
                <a:extLst>
                  <a:ext uri="{FF2B5EF4-FFF2-40B4-BE49-F238E27FC236}">
                    <a16:creationId xmlns:a16="http://schemas.microsoft.com/office/drawing/2014/main" id="{87645D14-87A4-4DA1-A341-DE6BAA421546}"/>
                  </a:ext>
                </a:extLst>
              </p:cNvPr>
              <p:cNvSpPr txBox="1"/>
              <p:nvPr/>
            </p:nvSpPr>
            <p:spPr>
              <a:xfrm>
                <a:off x="109042" y="5140206"/>
                <a:ext cx="208710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F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grpSp>
            <p:nvGrpSpPr>
              <p:cNvPr id="200" name="Gruppieren 199">
                <a:extLst>
                  <a:ext uri="{FF2B5EF4-FFF2-40B4-BE49-F238E27FC236}">
                    <a16:creationId xmlns:a16="http://schemas.microsoft.com/office/drawing/2014/main" id="{8EE91C31-C1A1-4916-B9E8-21B274B562D7}"/>
                  </a:ext>
                </a:extLst>
              </p:cNvPr>
              <p:cNvGrpSpPr/>
              <p:nvPr/>
            </p:nvGrpSpPr>
            <p:grpSpPr>
              <a:xfrm>
                <a:off x="247411" y="5149805"/>
                <a:ext cx="1489527" cy="1007011"/>
                <a:chOff x="247411" y="5149805"/>
                <a:chExt cx="1489527" cy="1007011"/>
              </a:xfrm>
            </p:grpSpPr>
            <p:grpSp>
              <p:nvGrpSpPr>
                <p:cNvPr id="205" name="Gruppieren 204">
                  <a:extLst>
                    <a:ext uri="{FF2B5EF4-FFF2-40B4-BE49-F238E27FC236}">
                      <a16:creationId xmlns:a16="http://schemas.microsoft.com/office/drawing/2014/main" id="{2E404FCE-3080-48D6-90E4-799C701B44C8}"/>
                    </a:ext>
                  </a:extLst>
                </p:cNvPr>
                <p:cNvGrpSpPr/>
                <p:nvPr/>
              </p:nvGrpSpPr>
              <p:grpSpPr>
                <a:xfrm>
                  <a:off x="549412" y="5320759"/>
                  <a:ext cx="1186244" cy="124809"/>
                  <a:chOff x="3306600" y="3315319"/>
                  <a:chExt cx="6462055" cy="679894"/>
                </a:xfrm>
                <a:solidFill>
                  <a:srgbClr val="6780A2"/>
                </a:solidFill>
              </p:grpSpPr>
              <p:grpSp>
                <p:nvGrpSpPr>
                  <p:cNvPr id="262" name="Gruppieren 261">
                    <a:extLst>
                      <a:ext uri="{FF2B5EF4-FFF2-40B4-BE49-F238E27FC236}">
                        <a16:creationId xmlns:a16="http://schemas.microsoft.com/office/drawing/2014/main" id="{CDD0AB45-9BA9-4E81-9F0B-D670B82253E7}"/>
                      </a:ext>
                    </a:extLst>
                  </p:cNvPr>
                  <p:cNvGrpSpPr/>
                  <p:nvPr/>
                </p:nvGrpSpPr>
                <p:grpSpPr>
                  <a:xfrm>
                    <a:off x="3306600" y="3315319"/>
                    <a:ext cx="5645861" cy="679894"/>
                    <a:chOff x="3282727" y="4148261"/>
                    <a:chExt cx="5645861" cy="679894"/>
                  </a:xfrm>
                  <a:grpFill/>
                </p:grpSpPr>
                <p:sp>
                  <p:nvSpPr>
                    <p:cNvPr id="264" name="Rechteck: abgerundete Ecken 263">
                      <a:extLst>
                        <a:ext uri="{FF2B5EF4-FFF2-40B4-BE49-F238E27FC236}">
                          <a16:creationId xmlns:a16="http://schemas.microsoft.com/office/drawing/2014/main" id="{1A7B5FB8-5A8E-4833-80DA-15E9640BBD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6" name="Rechteck: abgerundete Ecken 265">
                      <a:extLst>
                        <a:ext uri="{FF2B5EF4-FFF2-40B4-BE49-F238E27FC236}">
                          <a16:creationId xmlns:a16="http://schemas.microsoft.com/office/drawing/2014/main" id="{33A08ABD-F652-4B20-AAA4-03E3005A86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8" name="Rechteck: abgerundete Ecken 267">
                      <a:extLst>
                        <a:ext uri="{FF2B5EF4-FFF2-40B4-BE49-F238E27FC236}">
                          <a16:creationId xmlns:a16="http://schemas.microsoft.com/office/drawing/2014/main" id="{82B4B5AA-C5B8-4AE2-9EFB-159C580554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9" name="Rechteck: abgerundete Ecken 268">
                      <a:extLst>
                        <a:ext uri="{FF2B5EF4-FFF2-40B4-BE49-F238E27FC236}">
                          <a16:creationId xmlns:a16="http://schemas.microsoft.com/office/drawing/2014/main" id="{4C269E1E-7ADA-448A-AA2D-E010EDC791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0" name="Rechteck: abgerundete Ecken 269">
                      <a:extLst>
                        <a:ext uri="{FF2B5EF4-FFF2-40B4-BE49-F238E27FC236}">
                          <a16:creationId xmlns:a16="http://schemas.microsoft.com/office/drawing/2014/main" id="{191884CE-4CD8-41D9-87CB-2E95F55BC9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4" name="Rechteck: abgerundete Ecken 273">
                      <a:extLst>
                        <a:ext uri="{FF2B5EF4-FFF2-40B4-BE49-F238E27FC236}">
                          <a16:creationId xmlns:a16="http://schemas.microsoft.com/office/drawing/2014/main" id="{41BC22CC-15BC-4B8D-A5E4-6E8F549BB9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5" name="Rechteck: abgerundete Ecken 274">
                      <a:extLst>
                        <a:ext uri="{FF2B5EF4-FFF2-40B4-BE49-F238E27FC236}">
                          <a16:creationId xmlns:a16="http://schemas.microsoft.com/office/drawing/2014/main" id="{9FA9EF0F-E238-499C-A93F-2E9301B9E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63" name="Rechteck: abgerundete Ecken 262">
                    <a:extLst>
                      <a:ext uri="{FF2B5EF4-FFF2-40B4-BE49-F238E27FC236}">
                        <a16:creationId xmlns:a16="http://schemas.microsoft.com/office/drawing/2014/main" id="{6F7222BE-37F9-4C08-B636-0D5AC37AF005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206" name="Gruppieren 205">
                  <a:extLst>
                    <a:ext uri="{FF2B5EF4-FFF2-40B4-BE49-F238E27FC236}">
                      <a16:creationId xmlns:a16="http://schemas.microsoft.com/office/drawing/2014/main" id="{998CE12A-1D4D-4B9E-83ED-F036A3449841}"/>
                    </a:ext>
                  </a:extLst>
                </p:cNvPr>
                <p:cNvGrpSpPr/>
                <p:nvPr/>
              </p:nvGrpSpPr>
              <p:grpSpPr>
                <a:xfrm>
                  <a:off x="248939" y="5499078"/>
                  <a:ext cx="1487999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250" name="Gruppieren 249">
                    <a:extLst>
                      <a:ext uri="{FF2B5EF4-FFF2-40B4-BE49-F238E27FC236}">
                        <a16:creationId xmlns:a16="http://schemas.microsoft.com/office/drawing/2014/main" id="{B0B69492-C24D-47EA-AE88-B655BA83EBB6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252" name="Rechteck: abgerundete Ecken 251">
                      <a:extLst>
                        <a:ext uri="{FF2B5EF4-FFF2-40B4-BE49-F238E27FC236}">
                          <a16:creationId xmlns:a16="http://schemas.microsoft.com/office/drawing/2014/main" id="{DB84E74B-C62F-43F0-A91C-4390075BEF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3" name="Rechteck: abgerundete Ecken 252">
                      <a:extLst>
                        <a:ext uri="{FF2B5EF4-FFF2-40B4-BE49-F238E27FC236}">
                          <a16:creationId xmlns:a16="http://schemas.microsoft.com/office/drawing/2014/main" id="{69ADB784-4211-4C45-972A-629DF6A18D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4" name="Rechteck: abgerundete Ecken 253">
                      <a:extLst>
                        <a:ext uri="{FF2B5EF4-FFF2-40B4-BE49-F238E27FC236}">
                          <a16:creationId xmlns:a16="http://schemas.microsoft.com/office/drawing/2014/main" id="{3B28DBC5-940E-4EE6-9FEB-5F09F2812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5" name="Rechteck: abgerundete Ecken 254">
                      <a:extLst>
                        <a:ext uri="{FF2B5EF4-FFF2-40B4-BE49-F238E27FC236}">
                          <a16:creationId xmlns:a16="http://schemas.microsoft.com/office/drawing/2014/main" id="{7D245CBF-AA7D-4045-B9AA-5351745A5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6" name="Rechteck: abgerundete Ecken 255">
                      <a:extLst>
                        <a:ext uri="{FF2B5EF4-FFF2-40B4-BE49-F238E27FC236}">
                          <a16:creationId xmlns:a16="http://schemas.microsoft.com/office/drawing/2014/main" id="{3FDD8786-FD00-41D2-AD58-85A5D4415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7" name="Rechteck: abgerundete Ecken 256">
                      <a:extLst>
                        <a:ext uri="{FF2B5EF4-FFF2-40B4-BE49-F238E27FC236}">
                          <a16:creationId xmlns:a16="http://schemas.microsoft.com/office/drawing/2014/main" id="{E44C54A0-7ACF-4BF7-A546-6AF8B2DA6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8" name="Rechteck: abgerundete Ecken 257">
                      <a:extLst>
                        <a:ext uri="{FF2B5EF4-FFF2-40B4-BE49-F238E27FC236}">
                          <a16:creationId xmlns:a16="http://schemas.microsoft.com/office/drawing/2014/main" id="{E08FCB32-ABAE-430B-8F7D-15ACD35195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9" name="Rechteck: abgerundete Ecken 258">
                      <a:extLst>
                        <a:ext uri="{FF2B5EF4-FFF2-40B4-BE49-F238E27FC236}">
                          <a16:creationId xmlns:a16="http://schemas.microsoft.com/office/drawing/2014/main" id="{7336D65D-C5B8-462D-B6E9-0FFA6F11C1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1" name="Rechteck: abgerundete Ecken 260">
                      <a:extLst>
                        <a:ext uri="{FF2B5EF4-FFF2-40B4-BE49-F238E27FC236}">
                          <a16:creationId xmlns:a16="http://schemas.microsoft.com/office/drawing/2014/main" id="{0B6536E2-F3F4-49A0-B965-C45DE7EEA4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51" name="Rechteck: abgerundete Ecken 250">
                    <a:extLst>
                      <a:ext uri="{FF2B5EF4-FFF2-40B4-BE49-F238E27FC236}">
                        <a16:creationId xmlns:a16="http://schemas.microsoft.com/office/drawing/2014/main" id="{9ABE50FB-6252-4490-B532-FCCBE8E7A363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207" name="Gruppieren 206">
                  <a:extLst>
                    <a:ext uri="{FF2B5EF4-FFF2-40B4-BE49-F238E27FC236}">
                      <a16:creationId xmlns:a16="http://schemas.microsoft.com/office/drawing/2014/main" id="{DE663258-E027-4277-9689-5F08A1453E95}"/>
                    </a:ext>
                  </a:extLst>
                </p:cNvPr>
                <p:cNvGrpSpPr/>
                <p:nvPr/>
              </p:nvGrpSpPr>
              <p:grpSpPr>
                <a:xfrm>
                  <a:off x="248759" y="5679133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239" name="Gruppieren 238">
                    <a:extLst>
                      <a:ext uri="{FF2B5EF4-FFF2-40B4-BE49-F238E27FC236}">
                        <a16:creationId xmlns:a16="http://schemas.microsoft.com/office/drawing/2014/main" id="{BA9E2F2D-EFD2-4A2E-B269-44A133B33D16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241" name="Rechteck: abgerundete Ecken 240">
                      <a:extLst>
                        <a:ext uri="{FF2B5EF4-FFF2-40B4-BE49-F238E27FC236}">
                          <a16:creationId xmlns:a16="http://schemas.microsoft.com/office/drawing/2014/main" id="{0A692905-9FB7-417A-92C8-2B80E7B470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2" name="Rechteck: abgerundete Ecken 241">
                      <a:extLst>
                        <a:ext uri="{FF2B5EF4-FFF2-40B4-BE49-F238E27FC236}">
                          <a16:creationId xmlns:a16="http://schemas.microsoft.com/office/drawing/2014/main" id="{1368FF83-0C21-4297-9C5C-9C2021AE5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3" name="Rechteck: abgerundete Ecken 242">
                      <a:extLst>
                        <a:ext uri="{FF2B5EF4-FFF2-40B4-BE49-F238E27FC236}">
                          <a16:creationId xmlns:a16="http://schemas.microsoft.com/office/drawing/2014/main" id="{B4BB0A77-16AC-4D21-8A3C-E24E0691E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4" name="Rechteck: abgerundete Ecken 243">
                      <a:extLst>
                        <a:ext uri="{FF2B5EF4-FFF2-40B4-BE49-F238E27FC236}">
                          <a16:creationId xmlns:a16="http://schemas.microsoft.com/office/drawing/2014/main" id="{F880D5B8-6E6C-42A1-961D-305A045B48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5" name="Rechteck: abgerundete Ecken 244">
                      <a:extLst>
                        <a:ext uri="{FF2B5EF4-FFF2-40B4-BE49-F238E27FC236}">
                          <a16:creationId xmlns:a16="http://schemas.microsoft.com/office/drawing/2014/main" id="{FBE8B8B3-77FB-4067-8358-3273AF7069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6" name="Rechteck: abgerundete Ecken 245">
                      <a:extLst>
                        <a:ext uri="{FF2B5EF4-FFF2-40B4-BE49-F238E27FC236}">
                          <a16:creationId xmlns:a16="http://schemas.microsoft.com/office/drawing/2014/main" id="{10748305-BF40-4315-BDFD-99E90E18F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7" name="Rechteck: abgerundete Ecken 246">
                      <a:extLst>
                        <a:ext uri="{FF2B5EF4-FFF2-40B4-BE49-F238E27FC236}">
                          <a16:creationId xmlns:a16="http://schemas.microsoft.com/office/drawing/2014/main" id="{41FDC276-DA6D-4E54-9CFA-9BCF6C4B4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8" name="Rechteck: abgerundete Ecken 247">
                      <a:extLst>
                        <a:ext uri="{FF2B5EF4-FFF2-40B4-BE49-F238E27FC236}">
                          <a16:creationId xmlns:a16="http://schemas.microsoft.com/office/drawing/2014/main" id="{9A9940D6-302F-42A8-991F-70F9C5F48C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9" name="Rechteck: abgerundete Ecken 248">
                      <a:extLst>
                        <a:ext uri="{FF2B5EF4-FFF2-40B4-BE49-F238E27FC236}">
                          <a16:creationId xmlns:a16="http://schemas.microsoft.com/office/drawing/2014/main" id="{5FC78E37-A500-44EC-95A0-0B817174D7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40" name="Rechteck: abgerundete Ecken 239">
                    <a:extLst>
                      <a:ext uri="{FF2B5EF4-FFF2-40B4-BE49-F238E27FC236}">
                        <a16:creationId xmlns:a16="http://schemas.microsoft.com/office/drawing/2014/main" id="{0F2202FC-DAA0-44A0-8148-7972BFFC818E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208" name="Rechteck: abgerundete Ecken 207">
                  <a:extLst>
                    <a:ext uri="{FF2B5EF4-FFF2-40B4-BE49-F238E27FC236}">
                      <a16:creationId xmlns:a16="http://schemas.microsoft.com/office/drawing/2014/main" id="{FDDC3614-761D-4C10-AE29-1EB2C165930D}"/>
                    </a:ext>
                  </a:extLst>
                </p:cNvPr>
                <p:cNvSpPr/>
                <p:nvPr/>
              </p:nvSpPr>
              <p:spPr>
                <a:xfrm>
                  <a:off x="248121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1</a:t>
                  </a:r>
                </a:p>
              </p:txBody>
            </p:sp>
            <p:sp>
              <p:nvSpPr>
                <p:cNvPr id="209" name="Rechteck: abgerundete Ecken 208">
                  <a:extLst>
                    <a:ext uri="{FF2B5EF4-FFF2-40B4-BE49-F238E27FC236}">
                      <a16:creationId xmlns:a16="http://schemas.microsoft.com/office/drawing/2014/main" id="{57F5CF32-D20F-441D-86AB-EFE58DE5A5F2}"/>
                    </a:ext>
                  </a:extLst>
                </p:cNvPr>
                <p:cNvSpPr/>
                <p:nvPr/>
              </p:nvSpPr>
              <p:spPr>
                <a:xfrm>
                  <a:off x="398790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2</a:t>
                  </a:r>
                </a:p>
              </p:txBody>
            </p:sp>
            <p:sp>
              <p:nvSpPr>
                <p:cNvPr id="210" name="Rechteck: abgerundete Ecken 209">
                  <a:extLst>
                    <a:ext uri="{FF2B5EF4-FFF2-40B4-BE49-F238E27FC236}">
                      <a16:creationId xmlns:a16="http://schemas.microsoft.com/office/drawing/2014/main" id="{5B9D5529-9EC5-488D-8D2C-0CB3E1A187D2}"/>
                    </a:ext>
                  </a:extLst>
                </p:cNvPr>
                <p:cNvSpPr/>
                <p:nvPr/>
              </p:nvSpPr>
              <p:spPr>
                <a:xfrm>
                  <a:off x="549875" y="6032008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3</a:t>
                  </a:r>
                </a:p>
              </p:txBody>
            </p:sp>
            <p:sp>
              <p:nvSpPr>
                <p:cNvPr id="211" name="Rechteck: abgerundete Ecken 210">
                  <a:extLst>
                    <a:ext uri="{FF2B5EF4-FFF2-40B4-BE49-F238E27FC236}">
                      <a16:creationId xmlns:a16="http://schemas.microsoft.com/office/drawing/2014/main" id="{65A113CE-B4AC-49D3-BE02-A62C4AF4A025}"/>
                    </a:ext>
                  </a:extLst>
                </p:cNvPr>
                <p:cNvSpPr/>
                <p:nvPr/>
              </p:nvSpPr>
              <p:spPr>
                <a:xfrm>
                  <a:off x="699615" y="603248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4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12" name="Rechteck: abgerundete Ecken 211">
                  <a:extLst>
                    <a:ext uri="{FF2B5EF4-FFF2-40B4-BE49-F238E27FC236}">
                      <a16:creationId xmlns:a16="http://schemas.microsoft.com/office/drawing/2014/main" id="{9412C2EB-F3FD-44CC-A194-82DAED87EED9}"/>
                    </a:ext>
                  </a:extLst>
                </p:cNvPr>
                <p:cNvSpPr/>
                <p:nvPr/>
              </p:nvSpPr>
              <p:spPr>
                <a:xfrm>
                  <a:off x="850804" y="6032487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5</a:t>
                  </a:r>
                </a:p>
              </p:txBody>
            </p:sp>
            <p:sp>
              <p:nvSpPr>
                <p:cNvPr id="213" name="Rechteck: abgerundete Ecken 212">
                  <a:extLst>
                    <a:ext uri="{FF2B5EF4-FFF2-40B4-BE49-F238E27FC236}">
                      <a16:creationId xmlns:a16="http://schemas.microsoft.com/office/drawing/2014/main" id="{3A811E6D-5AC1-4400-90B1-8EAB7863E35A}"/>
                    </a:ext>
                  </a:extLst>
                </p:cNvPr>
                <p:cNvSpPr/>
                <p:nvPr/>
              </p:nvSpPr>
              <p:spPr>
                <a:xfrm>
                  <a:off x="1000504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6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14" name="Rechteck: abgerundete Ecken 213">
                  <a:extLst>
                    <a:ext uri="{FF2B5EF4-FFF2-40B4-BE49-F238E27FC236}">
                      <a16:creationId xmlns:a16="http://schemas.microsoft.com/office/drawing/2014/main" id="{17517BA4-F911-4FB8-8DFD-CAD4F33C398E}"/>
                    </a:ext>
                  </a:extLst>
                </p:cNvPr>
                <p:cNvSpPr/>
                <p:nvPr/>
              </p:nvSpPr>
              <p:spPr>
                <a:xfrm>
                  <a:off x="1150648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7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15" name="Rechteck: abgerundete Ecken 214">
                  <a:extLst>
                    <a:ext uri="{FF2B5EF4-FFF2-40B4-BE49-F238E27FC236}">
                      <a16:creationId xmlns:a16="http://schemas.microsoft.com/office/drawing/2014/main" id="{191165E8-D68A-45D2-B384-8C432C42A7EE}"/>
                    </a:ext>
                  </a:extLst>
                </p:cNvPr>
                <p:cNvSpPr/>
                <p:nvPr/>
              </p:nvSpPr>
              <p:spPr>
                <a:xfrm>
                  <a:off x="1300120" y="6032007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8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216" name="Gruppieren 215">
                  <a:extLst>
                    <a:ext uri="{FF2B5EF4-FFF2-40B4-BE49-F238E27FC236}">
                      <a16:creationId xmlns:a16="http://schemas.microsoft.com/office/drawing/2014/main" id="{3F192AEF-D478-4B19-9DDA-C6775C5FB729}"/>
                    </a:ext>
                  </a:extLst>
                </p:cNvPr>
                <p:cNvGrpSpPr/>
                <p:nvPr/>
              </p:nvGrpSpPr>
              <p:grpSpPr>
                <a:xfrm>
                  <a:off x="247477" y="5855464"/>
                  <a:ext cx="1338169" cy="124809"/>
                  <a:chOff x="1638923" y="4148261"/>
                  <a:chExt cx="7289665" cy="679894"/>
                </a:xfrm>
                <a:solidFill>
                  <a:srgbClr val="6780A2"/>
                </a:solidFill>
              </p:grpSpPr>
              <p:sp>
                <p:nvSpPr>
                  <p:cNvPr id="230" name="Rechteck: abgerundete Ecken 229">
                    <a:extLst>
                      <a:ext uri="{FF2B5EF4-FFF2-40B4-BE49-F238E27FC236}">
                        <a16:creationId xmlns:a16="http://schemas.microsoft.com/office/drawing/2014/main" id="{0B51BFD9-37B0-463D-819E-0FB579AEF7FA}"/>
                      </a:ext>
                    </a:extLst>
                  </p:cNvPr>
                  <p:cNvSpPr/>
                  <p:nvPr/>
                </p:nvSpPr>
                <p:spPr>
                  <a:xfrm>
                    <a:off x="1638923" y="4148286"/>
                    <a:ext cx="744665" cy="677275"/>
                  </a:xfrm>
                  <a:prstGeom prst="roundRect">
                    <a:avLst/>
                  </a:prstGeom>
                  <a:solidFill>
                    <a:schemeClr val="tx1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1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1" name="Rechteck: abgerundete Ecken 230">
                    <a:extLst>
                      <a:ext uri="{FF2B5EF4-FFF2-40B4-BE49-F238E27FC236}">
                        <a16:creationId xmlns:a16="http://schemas.microsoft.com/office/drawing/2014/main" id="{D62123E1-BAC5-496A-8731-1257D5A7881E}"/>
                      </a:ext>
                    </a:extLst>
                  </p:cNvPr>
                  <p:cNvSpPr/>
                  <p:nvPr/>
                </p:nvSpPr>
                <p:spPr>
                  <a:xfrm>
                    <a:off x="2459693" y="414828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2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2" name="Rechteck: abgerundete Ecken 231">
                    <a:extLst>
                      <a:ext uri="{FF2B5EF4-FFF2-40B4-BE49-F238E27FC236}">
                        <a16:creationId xmlns:a16="http://schemas.microsoft.com/office/drawing/2014/main" id="{BE409C9F-8592-486F-BCE3-3212E8BF811D}"/>
                      </a:ext>
                    </a:extLst>
                  </p:cNvPr>
                  <p:cNvSpPr/>
                  <p:nvPr/>
                </p:nvSpPr>
                <p:spPr>
                  <a:xfrm>
                    <a:off x="3282727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3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3" name="Rechteck: abgerundete Ecken 232">
                    <a:extLst>
                      <a:ext uri="{FF2B5EF4-FFF2-40B4-BE49-F238E27FC236}">
                        <a16:creationId xmlns:a16="http://schemas.microsoft.com/office/drawing/2014/main" id="{87A661A0-67EE-4282-A8F1-24B27FC5603C}"/>
                      </a:ext>
                    </a:extLst>
                  </p:cNvPr>
                  <p:cNvSpPr/>
                  <p:nvPr/>
                </p:nvSpPr>
                <p:spPr>
                  <a:xfrm>
                    <a:off x="4098436" y="4150880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4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4" name="Rechteck: abgerundete Ecken 233">
                    <a:extLst>
                      <a:ext uri="{FF2B5EF4-FFF2-40B4-BE49-F238E27FC236}">
                        <a16:creationId xmlns:a16="http://schemas.microsoft.com/office/drawing/2014/main" id="{7D56FF01-3B4D-42E4-B22B-44D15A480674}"/>
                      </a:ext>
                    </a:extLst>
                  </p:cNvPr>
                  <p:cNvSpPr/>
                  <p:nvPr/>
                </p:nvSpPr>
                <p:spPr>
                  <a:xfrm>
                    <a:off x="4922031" y="4150875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5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5" name="Rechteck: abgerundete Ecken 234">
                    <a:extLst>
                      <a:ext uri="{FF2B5EF4-FFF2-40B4-BE49-F238E27FC236}">
                        <a16:creationId xmlns:a16="http://schemas.microsoft.com/office/drawing/2014/main" id="{827B1453-F863-468F-B305-0BD3487C41D7}"/>
                      </a:ext>
                    </a:extLst>
                  </p:cNvPr>
                  <p:cNvSpPr/>
                  <p:nvPr/>
                </p:nvSpPr>
                <p:spPr>
                  <a:xfrm>
                    <a:off x="5737521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6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6" name="Rechteck: abgerundete Ecken 235">
                    <a:extLst>
                      <a:ext uri="{FF2B5EF4-FFF2-40B4-BE49-F238E27FC236}">
                        <a16:creationId xmlns:a16="http://schemas.microsoft.com/office/drawing/2014/main" id="{44D078E1-966D-4A35-91CD-76FB6DF17D5D}"/>
                      </a:ext>
                    </a:extLst>
                  </p:cNvPr>
                  <p:cNvSpPr/>
                  <p:nvPr/>
                </p:nvSpPr>
                <p:spPr>
                  <a:xfrm>
                    <a:off x="6555433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7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7" name="Rechteck: abgerundete Ecken 236">
                    <a:extLst>
                      <a:ext uri="{FF2B5EF4-FFF2-40B4-BE49-F238E27FC236}">
                        <a16:creationId xmlns:a16="http://schemas.microsoft.com/office/drawing/2014/main" id="{6C236971-12C2-43EA-B6BA-A5F436CE7131}"/>
                      </a:ext>
                    </a:extLst>
                  </p:cNvPr>
                  <p:cNvSpPr/>
                  <p:nvPr/>
                </p:nvSpPr>
                <p:spPr>
                  <a:xfrm>
                    <a:off x="7369678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8" name="Rechteck: abgerundete Ecken 237">
                    <a:extLst>
                      <a:ext uri="{FF2B5EF4-FFF2-40B4-BE49-F238E27FC236}">
                        <a16:creationId xmlns:a16="http://schemas.microsoft.com/office/drawing/2014/main" id="{CF045382-D11F-4107-9D90-0DBB09C8A1B6}"/>
                      </a:ext>
                    </a:extLst>
                  </p:cNvPr>
                  <p:cNvSpPr/>
                  <p:nvPr/>
                </p:nvSpPr>
                <p:spPr>
                  <a:xfrm>
                    <a:off x="8183923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9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217" name="Rechteck: abgerundete Ecken 216">
                  <a:extLst>
                    <a:ext uri="{FF2B5EF4-FFF2-40B4-BE49-F238E27FC236}">
                      <a16:creationId xmlns:a16="http://schemas.microsoft.com/office/drawing/2014/main" id="{6097AF3E-BFA8-4823-AC3F-0704530AE58B}"/>
                    </a:ext>
                  </a:extLst>
                </p:cNvPr>
                <p:cNvSpPr/>
                <p:nvPr/>
              </p:nvSpPr>
              <p:spPr>
                <a:xfrm>
                  <a:off x="1598777" y="5855483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218" name="Gruppieren 217">
                  <a:extLst>
                    <a:ext uri="{FF2B5EF4-FFF2-40B4-BE49-F238E27FC236}">
                      <a16:creationId xmlns:a16="http://schemas.microsoft.com/office/drawing/2014/main" id="{069E6F5B-FA98-4B1F-AF25-5AADDD633DF5}"/>
                    </a:ext>
                  </a:extLst>
                </p:cNvPr>
                <p:cNvGrpSpPr/>
                <p:nvPr/>
              </p:nvGrpSpPr>
              <p:grpSpPr>
                <a:xfrm>
                  <a:off x="247411" y="5149805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219" name="Gruppieren 218">
                    <a:extLst>
                      <a:ext uri="{FF2B5EF4-FFF2-40B4-BE49-F238E27FC236}">
                        <a16:creationId xmlns:a16="http://schemas.microsoft.com/office/drawing/2014/main" id="{118B7177-14E7-436F-9DEF-2DA1B7EDFEF8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221" name="Rechteck: abgerundete Ecken 220">
                      <a:extLst>
                        <a:ext uri="{FF2B5EF4-FFF2-40B4-BE49-F238E27FC236}">
                          <a16:creationId xmlns:a16="http://schemas.microsoft.com/office/drawing/2014/main" id="{577514AC-02AB-462E-A5EB-C341D06BA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2" name="Rechteck: abgerundete Ecken 221">
                      <a:extLst>
                        <a:ext uri="{FF2B5EF4-FFF2-40B4-BE49-F238E27FC236}">
                          <a16:creationId xmlns:a16="http://schemas.microsoft.com/office/drawing/2014/main" id="{B73A6794-02B0-4341-BDB9-59B914FC57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3" name="Rechteck: abgerundete Ecken 222">
                      <a:extLst>
                        <a:ext uri="{FF2B5EF4-FFF2-40B4-BE49-F238E27FC236}">
                          <a16:creationId xmlns:a16="http://schemas.microsoft.com/office/drawing/2014/main" id="{3F58DB78-9763-4506-A456-921AB76F5A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4" name="Rechteck: abgerundete Ecken 223">
                      <a:extLst>
                        <a:ext uri="{FF2B5EF4-FFF2-40B4-BE49-F238E27FC236}">
                          <a16:creationId xmlns:a16="http://schemas.microsoft.com/office/drawing/2014/main" id="{E3CD1EBB-DAD0-4832-B20E-8100B09794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5" name="Rechteck: abgerundete Ecken 224">
                      <a:extLst>
                        <a:ext uri="{FF2B5EF4-FFF2-40B4-BE49-F238E27FC236}">
                          <a16:creationId xmlns:a16="http://schemas.microsoft.com/office/drawing/2014/main" id="{A994C0B5-695F-40EC-BCA5-6F9AD7A1FC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6" name="Rechteck: abgerundete Ecken 225">
                      <a:extLst>
                        <a:ext uri="{FF2B5EF4-FFF2-40B4-BE49-F238E27FC236}">
                          <a16:creationId xmlns:a16="http://schemas.microsoft.com/office/drawing/2014/main" id="{7CEE3289-88BF-48D2-B5D6-C68C67DBD9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7" name="Rechteck: abgerundete Ecken 226">
                      <a:extLst>
                        <a:ext uri="{FF2B5EF4-FFF2-40B4-BE49-F238E27FC236}">
                          <a16:creationId xmlns:a16="http://schemas.microsoft.com/office/drawing/2014/main" id="{CDFDB616-055A-40C2-945A-EE0587BA9A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8" name="Rechteck: abgerundete Ecken 227">
                      <a:extLst>
                        <a:ext uri="{FF2B5EF4-FFF2-40B4-BE49-F238E27FC236}">
                          <a16:creationId xmlns:a16="http://schemas.microsoft.com/office/drawing/2014/main" id="{D6094FF5-7B64-48BA-92DE-033F77078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9" name="Rechteck: abgerundete Ecken 228">
                      <a:extLst>
                        <a:ext uri="{FF2B5EF4-FFF2-40B4-BE49-F238E27FC236}">
                          <a16:creationId xmlns:a16="http://schemas.microsoft.com/office/drawing/2014/main" id="{30192568-9D73-4CED-8001-B7A3EBEDD3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20" name="Rechteck: abgerundete Ecken 219">
                    <a:extLst>
                      <a:ext uri="{FF2B5EF4-FFF2-40B4-BE49-F238E27FC236}">
                        <a16:creationId xmlns:a16="http://schemas.microsoft.com/office/drawing/2014/main" id="{7F77815D-33D7-4186-AAFF-FF54F88DAF58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</p:grpSp>
          <p:sp>
            <p:nvSpPr>
              <p:cNvPr id="201" name="Textfeld 200">
                <a:extLst>
                  <a:ext uri="{FF2B5EF4-FFF2-40B4-BE49-F238E27FC236}">
                    <a16:creationId xmlns:a16="http://schemas.microsoft.com/office/drawing/2014/main" id="{F52AB015-80D4-4998-9493-D4D8D4B25FA5}"/>
                  </a:ext>
                </a:extLst>
              </p:cNvPr>
              <p:cNvSpPr txBox="1"/>
              <p:nvPr/>
            </p:nvSpPr>
            <p:spPr>
              <a:xfrm>
                <a:off x="1522648" y="511226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202" name="Textfeld 201">
                <a:extLst>
                  <a:ext uri="{FF2B5EF4-FFF2-40B4-BE49-F238E27FC236}">
                    <a16:creationId xmlns:a16="http://schemas.microsoft.com/office/drawing/2014/main" id="{0C92D68F-1338-463F-859F-C061F563A6DD}"/>
                  </a:ext>
                </a:extLst>
              </p:cNvPr>
              <p:cNvSpPr txBox="1"/>
              <p:nvPr/>
            </p:nvSpPr>
            <p:spPr>
              <a:xfrm>
                <a:off x="1524431" y="545903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203" name="Textfeld 202">
                <a:extLst>
                  <a:ext uri="{FF2B5EF4-FFF2-40B4-BE49-F238E27FC236}">
                    <a16:creationId xmlns:a16="http://schemas.microsoft.com/office/drawing/2014/main" id="{ADB74D98-02A3-428F-875D-FA1A91DB22D3}"/>
                  </a:ext>
                </a:extLst>
              </p:cNvPr>
              <p:cNvSpPr txBox="1"/>
              <p:nvPr/>
            </p:nvSpPr>
            <p:spPr>
              <a:xfrm>
                <a:off x="1524572" y="564070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204" name="Textfeld 203">
                <a:extLst>
                  <a:ext uri="{FF2B5EF4-FFF2-40B4-BE49-F238E27FC236}">
                    <a16:creationId xmlns:a16="http://schemas.microsoft.com/office/drawing/2014/main" id="{A2D63AC1-B4BF-4863-A181-6D77BE94277C}"/>
                  </a:ext>
                </a:extLst>
              </p:cNvPr>
              <p:cNvSpPr txBox="1"/>
              <p:nvPr/>
            </p:nvSpPr>
            <p:spPr>
              <a:xfrm>
                <a:off x="1525090" y="581587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</p:grpSp>
      </p:grpSp>
      <p:sp>
        <p:nvSpPr>
          <p:cNvPr id="177" name="Klickfläche">
            <a:extLst>
              <a:ext uri="{FF2B5EF4-FFF2-40B4-BE49-F238E27FC236}">
                <a16:creationId xmlns:a16="http://schemas.microsoft.com/office/drawing/2014/main" id="{87CC7A82-D34E-48DB-BAD8-62893EEDEFD3}"/>
              </a:ext>
            </a:extLst>
          </p:cNvPr>
          <p:cNvSpPr/>
          <p:nvPr/>
        </p:nvSpPr>
        <p:spPr>
          <a:xfrm>
            <a:off x="107561" y="5046134"/>
            <a:ext cx="1901584" cy="1402111"/>
          </a:xfrm>
          <a:prstGeom prst="roundRect">
            <a:avLst>
              <a:gd name="adj" fmla="val 11175"/>
            </a:avLst>
          </a:prstGeom>
          <a:solidFill>
            <a:schemeClr val="accent2">
              <a:alpha val="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276" name="Gruppieren 275">
            <a:extLst>
              <a:ext uri="{FF2B5EF4-FFF2-40B4-BE49-F238E27FC236}">
                <a16:creationId xmlns:a16="http://schemas.microsoft.com/office/drawing/2014/main" id="{08AC3B68-DC4B-495A-873E-F59415E49A85}"/>
              </a:ext>
            </a:extLst>
          </p:cNvPr>
          <p:cNvGrpSpPr/>
          <p:nvPr/>
        </p:nvGrpSpPr>
        <p:grpSpPr>
          <a:xfrm>
            <a:off x="2879724" y="1551989"/>
            <a:ext cx="979988" cy="981950"/>
            <a:chOff x="4058303" y="1574328"/>
            <a:chExt cx="979988" cy="981950"/>
          </a:xfrm>
          <a:solidFill>
            <a:srgbClr val="C00000">
              <a:alpha val="70000"/>
            </a:srgbClr>
          </a:solidFill>
        </p:grpSpPr>
        <p:sp>
          <p:nvSpPr>
            <p:cNvPr id="277" name="Freihandform: Form 276">
              <a:extLst>
                <a:ext uri="{FF2B5EF4-FFF2-40B4-BE49-F238E27FC236}">
                  <a16:creationId xmlns:a16="http://schemas.microsoft.com/office/drawing/2014/main" id="{321840D8-4ABA-40A7-9F59-7C06F0A65EB3}"/>
                </a:ext>
              </a:extLst>
            </p:cNvPr>
            <p:cNvSpPr/>
            <p:nvPr/>
          </p:nvSpPr>
          <p:spPr>
            <a:xfrm>
              <a:off x="4058303" y="2079330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78" name="Freihandform: Form 277">
              <a:extLst>
                <a:ext uri="{FF2B5EF4-FFF2-40B4-BE49-F238E27FC236}">
                  <a16:creationId xmlns:a16="http://schemas.microsoft.com/office/drawing/2014/main" id="{84571687-3C19-4C6E-A093-82BB8D2E7F4B}"/>
                </a:ext>
              </a:extLst>
            </p:cNvPr>
            <p:cNvSpPr/>
            <p:nvPr/>
          </p:nvSpPr>
          <p:spPr>
            <a:xfrm>
              <a:off x="4058521" y="1574328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02114" y="354005"/>
                  </a:moveTo>
                  <a:lnTo>
                    <a:pt x="425062" y="354005"/>
                  </a:lnTo>
                  <a:cubicBezTo>
                    <a:pt x="431077" y="354005"/>
                    <a:pt x="436071" y="354581"/>
                    <a:pt x="440045" y="355735"/>
                  </a:cubicBezTo>
                  <a:cubicBezTo>
                    <a:pt x="444018" y="356888"/>
                    <a:pt x="447324" y="358581"/>
                    <a:pt x="449960" y="360814"/>
                  </a:cubicBezTo>
                  <a:cubicBezTo>
                    <a:pt x="452596" y="363046"/>
                    <a:pt x="454602" y="365799"/>
                    <a:pt x="455975" y="369074"/>
                  </a:cubicBezTo>
                  <a:cubicBezTo>
                    <a:pt x="457349" y="372348"/>
                    <a:pt x="458036" y="376143"/>
                    <a:pt x="458036" y="380459"/>
                  </a:cubicBezTo>
                  <a:cubicBezTo>
                    <a:pt x="458036" y="384477"/>
                    <a:pt x="457330" y="388012"/>
                    <a:pt x="455919" y="391063"/>
                  </a:cubicBezTo>
                  <a:cubicBezTo>
                    <a:pt x="454509" y="394114"/>
                    <a:pt x="452559" y="396663"/>
                    <a:pt x="450071" y="398709"/>
                  </a:cubicBezTo>
                  <a:cubicBezTo>
                    <a:pt x="447583" y="400755"/>
                    <a:pt x="444705" y="402299"/>
                    <a:pt x="441438" y="403341"/>
                  </a:cubicBezTo>
                  <a:cubicBezTo>
                    <a:pt x="438170" y="404383"/>
                    <a:pt x="434346" y="404904"/>
                    <a:pt x="429963" y="404904"/>
                  </a:cubicBezTo>
                  <a:lnTo>
                    <a:pt x="402114" y="404904"/>
                  </a:lnTo>
                  <a:close/>
                  <a:moveTo>
                    <a:pt x="402114" y="291943"/>
                  </a:moveTo>
                  <a:lnTo>
                    <a:pt x="421935" y="291943"/>
                  </a:lnTo>
                  <a:cubicBezTo>
                    <a:pt x="427429" y="291943"/>
                    <a:pt x="431846" y="292464"/>
                    <a:pt x="435187" y="293506"/>
                  </a:cubicBezTo>
                  <a:cubicBezTo>
                    <a:pt x="438527" y="294548"/>
                    <a:pt x="441237" y="296055"/>
                    <a:pt x="443316" y="298027"/>
                  </a:cubicBezTo>
                  <a:cubicBezTo>
                    <a:pt x="445395" y="299999"/>
                    <a:pt x="446917" y="302399"/>
                    <a:pt x="447882" y="305226"/>
                  </a:cubicBezTo>
                  <a:cubicBezTo>
                    <a:pt x="448847" y="308054"/>
                    <a:pt x="449329" y="311217"/>
                    <a:pt x="449329" y="314714"/>
                  </a:cubicBezTo>
                  <a:cubicBezTo>
                    <a:pt x="449329" y="317839"/>
                    <a:pt x="448866" y="320872"/>
                    <a:pt x="447938" y="323811"/>
                  </a:cubicBezTo>
                  <a:cubicBezTo>
                    <a:pt x="447010" y="326751"/>
                    <a:pt x="445544" y="329318"/>
                    <a:pt x="443539" y="331513"/>
                  </a:cubicBezTo>
                  <a:cubicBezTo>
                    <a:pt x="441535" y="333708"/>
                    <a:pt x="439010" y="335457"/>
                    <a:pt x="435966" y="336759"/>
                  </a:cubicBezTo>
                  <a:cubicBezTo>
                    <a:pt x="432922" y="338061"/>
                    <a:pt x="428913" y="338713"/>
                    <a:pt x="423939" y="338713"/>
                  </a:cubicBezTo>
                  <a:lnTo>
                    <a:pt x="402114" y="338713"/>
                  </a:lnTo>
                  <a:close/>
                  <a:moveTo>
                    <a:pt x="390170" y="276316"/>
                  </a:moveTo>
                  <a:cubicBezTo>
                    <a:pt x="388459" y="276316"/>
                    <a:pt x="386840" y="276893"/>
                    <a:pt x="385315" y="278047"/>
                  </a:cubicBezTo>
                  <a:cubicBezTo>
                    <a:pt x="383789" y="279200"/>
                    <a:pt x="383027" y="281228"/>
                    <a:pt x="383027" y="284130"/>
                  </a:cubicBezTo>
                  <a:lnTo>
                    <a:pt x="383027" y="412941"/>
                  </a:lnTo>
                  <a:cubicBezTo>
                    <a:pt x="383027" y="415843"/>
                    <a:pt x="383789" y="417871"/>
                    <a:pt x="385315" y="419024"/>
                  </a:cubicBezTo>
                  <a:cubicBezTo>
                    <a:pt x="386840" y="420177"/>
                    <a:pt x="388459" y="420754"/>
                    <a:pt x="390170" y="420754"/>
                  </a:cubicBezTo>
                  <a:lnTo>
                    <a:pt x="427898" y="420754"/>
                  </a:lnTo>
                  <a:cubicBezTo>
                    <a:pt x="433330" y="420754"/>
                    <a:pt x="438149" y="420363"/>
                    <a:pt x="442353" y="419582"/>
                  </a:cubicBezTo>
                  <a:cubicBezTo>
                    <a:pt x="446558" y="418801"/>
                    <a:pt x="450502" y="417629"/>
                    <a:pt x="454185" y="416066"/>
                  </a:cubicBezTo>
                  <a:cubicBezTo>
                    <a:pt x="457869" y="414503"/>
                    <a:pt x="461180" y="412569"/>
                    <a:pt x="464119" y="410262"/>
                  </a:cubicBezTo>
                  <a:cubicBezTo>
                    <a:pt x="467059" y="407955"/>
                    <a:pt x="469570" y="405276"/>
                    <a:pt x="471654" y="402225"/>
                  </a:cubicBezTo>
                  <a:cubicBezTo>
                    <a:pt x="473737" y="399174"/>
                    <a:pt x="475356" y="395732"/>
                    <a:pt x="476509" y="391900"/>
                  </a:cubicBezTo>
                  <a:cubicBezTo>
                    <a:pt x="477663" y="388068"/>
                    <a:pt x="478239" y="383882"/>
                    <a:pt x="478239" y="379343"/>
                  </a:cubicBezTo>
                  <a:cubicBezTo>
                    <a:pt x="478239" y="374431"/>
                    <a:pt x="477495" y="369929"/>
                    <a:pt x="476007" y="365836"/>
                  </a:cubicBezTo>
                  <a:cubicBezTo>
                    <a:pt x="474519" y="361744"/>
                    <a:pt x="472491" y="358172"/>
                    <a:pt x="469924" y="355121"/>
                  </a:cubicBezTo>
                  <a:cubicBezTo>
                    <a:pt x="467356" y="352070"/>
                    <a:pt x="464361" y="349558"/>
                    <a:pt x="460938" y="347586"/>
                  </a:cubicBezTo>
                  <a:cubicBezTo>
                    <a:pt x="457515" y="345614"/>
                    <a:pt x="453832" y="344256"/>
                    <a:pt x="449888" y="343512"/>
                  </a:cubicBezTo>
                  <a:cubicBezTo>
                    <a:pt x="453013" y="342173"/>
                    <a:pt x="455785" y="340461"/>
                    <a:pt x="458203" y="338378"/>
                  </a:cubicBezTo>
                  <a:cubicBezTo>
                    <a:pt x="460622" y="336294"/>
                    <a:pt x="462631" y="333931"/>
                    <a:pt x="464231" y="331290"/>
                  </a:cubicBezTo>
                  <a:cubicBezTo>
                    <a:pt x="465831" y="328648"/>
                    <a:pt x="467040" y="325765"/>
                    <a:pt x="467859" y="322639"/>
                  </a:cubicBezTo>
                  <a:cubicBezTo>
                    <a:pt x="468677" y="319514"/>
                    <a:pt x="469086" y="316240"/>
                    <a:pt x="469086" y="312816"/>
                  </a:cubicBezTo>
                  <a:cubicBezTo>
                    <a:pt x="469086" y="307087"/>
                    <a:pt x="468156" y="301952"/>
                    <a:pt x="466296" y="297413"/>
                  </a:cubicBezTo>
                  <a:cubicBezTo>
                    <a:pt x="464436" y="292874"/>
                    <a:pt x="461664" y="289041"/>
                    <a:pt x="457980" y="285916"/>
                  </a:cubicBezTo>
                  <a:cubicBezTo>
                    <a:pt x="454297" y="282790"/>
                    <a:pt x="449702" y="280409"/>
                    <a:pt x="444195" y="278772"/>
                  </a:cubicBezTo>
                  <a:cubicBezTo>
                    <a:pt x="438688" y="277135"/>
                    <a:pt x="431619" y="276316"/>
                    <a:pt x="422987" y="276316"/>
                  </a:cubicBezTo>
                  <a:close/>
                  <a:moveTo>
                    <a:pt x="552058" y="275312"/>
                  </a:moveTo>
                  <a:cubicBezTo>
                    <a:pt x="550719" y="275312"/>
                    <a:pt x="549602" y="275330"/>
                    <a:pt x="548709" y="275368"/>
                  </a:cubicBezTo>
                  <a:cubicBezTo>
                    <a:pt x="547816" y="275405"/>
                    <a:pt x="547035" y="275498"/>
                    <a:pt x="546365" y="275647"/>
                  </a:cubicBezTo>
                  <a:cubicBezTo>
                    <a:pt x="545696" y="275795"/>
                    <a:pt x="545138" y="275944"/>
                    <a:pt x="544691" y="276093"/>
                  </a:cubicBezTo>
                  <a:cubicBezTo>
                    <a:pt x="544245" y="276242"/>
                    <a:pt x="543873" y="276428"/>
                    <a:pt x="543575" y="276651"/>
                  </a:cubicBezTo>
                  <a:lnTo>
                    <a:pt x="510312" y="297971"/>
                  </a:lnTo>
                  <a:cubicBezTo>
                    <a:pt x="509642" y="298417"/>
                    <a:pt x="509103" y="298864"/>
                    <a:pt x="508693" y="299310"/>
                  </a:cubicBezTo>
                  <a:cubicBezTo>
                    <a:pt x="508284" y="299757"/>
                    <a:pt x="507968" y="300278"/>
                    <a:pt x="507745" y="300873"/>
                  </a:cubicBezTo>
                  <a:cubicBezTo>
                    <a:pt x="507521" y="301468"/>
                    <a:pt x="507354" y="302212"/>
                    <a:pt x="507242" y="303105"/>
                  </a:cubicBezTo>
                  <a:cubicBezTo>
                    <a:pt x="507131" y="303998"/>
                    <a:pt x="507075" y="305077"/>
                    <a:pt x="507075" y="306342"/>
                  </a:cubicBezTo>
                  <a:cubicBezTo>
                    <a:pt x="507075" y="308054"/>
                    <a:pt x="507168" y="309468"/>
                    <a:pt x="507354" y="310584"/>
                  </a:cubicBezTo>
                  <a:cubicBezTo>
                    <a:pt x="507540" y="311700"/>
                    <a:pt x="507893" y="312500"/>
                    <a:pt x="508414" y="312984"/>
                  </a:cubicBezTo>
                  <a:cubicBezTo>
                    <a:pt x="508935" y="313468"/>
                    <a:pt x="509623" y="313635"/>
                    <a:pt x="510479" y="313486"/>
                  </a:cubicBezTo>
                  <a:cubicBezTo>
                    <a:pt x="511335" y="313337"/>
                    <a:pt x="512470" y="312891"/>
                    <a:pt x="513884" y="312147"/>
                  </a:cubicBezTo>
                  <a:lnTo>
                    <a:pt x="541789" y="295515"/>
                  </a:lnTo>
                  <a:lnTo>
                    <a:pt x="541789" y="405350"/>
                  </a:lnTo>
                  <a:lnTo>
                    <a:pt x="511651" y="405350"/>
                  </a:lnTo>
                  <a:cubicBezTo>
                    <a:pt x="511056" y="405350"/>
                    <a:pt x="510516" y="405518"/>
                    <a:pt x="510033" y="405853"/>
                  </a:cubicBezTo>
                  <a:cubicBezTo>
                    <a:pt x="509549" y="406188"/>
                    <a:pt x="509140" y="406671"/>
                    <a:pt x="508805" y="407304"/>
                  </a:cubicBezTo>
                  <a:cubicBezTo>
                    <a:pt x="508470" y="407936"/>
                    <a:pt x="508191" y="408736"/>
                    <a:pt x="507968" y="409704"/>
                  </a:cubicBezTo>
                  <a:cubicBezTo>
                    <a:pt x="507745" y="410671"/>
                    <a:pt x="507633" y="411824"/>
                    <a:pt x="507633" y="413164"/>
                  </a:cubicBezTo>
                  <a:cubicBezTo>
                    <a:pt x="507633" y="414578"/>
                    <a:pt x="507745" y="415768"/>
                    <a:pt x="507968" y="416736"/>
                  </a:cubicBezTo>
                  <a:cubicBezTo>
                    <a:pt x="508191" y="417703"/>
                    <a:pt x="508507" y="418484"/>
                    <a:pt x="508917" y="419080"/>
                  </a:cubicBezTo>
                  <a:cubicBezTo>
                    <a:pt x="509326" y="419675"/>
                    <a:pt x="509754" y="420103"/>
                    <a:pt x="510200" y="420363"/>
                  </a:cubicBezTo>
                  <a:cubicBezTo>
                    <a:pt x="510647" y="420624"/>
                    <a:pt x="511130" y="420754"/>
                    <a:pt x="511651" y="420754"/>
                  </a:cubicBezTo>
                  <a:lnTo>
                    <a:pt x="587107" y="420754"/>
                  </a:lnTo>
                  <a:cubicBezTo>
                    <a:pt x="587628" y="420754"/>
                    <a:pt x="588130" y="420624"/>
                    <a:pt x="588614" y="420363"/>
                  </a:cubicBezTo>
                  <a:cubicBezTo>
                    <a:pt x="589098" y="420103"/>
                    <a:pt x="589526" y="419675"/>
                    <a:pt x="589898" y="419080"/>
                  </a:cubicBezTo>
                  <a:cubicBezTo>
                    <a:pt x="590270" y="418484"/>
                    <a:pt x="590567" y="417703"/>
                    <a:pt x="590791" y="416736"/>
                  </a:cubicBezTo>
                  <a:cubicBezTo>
                    <a:pt x="591014" y="415768"/>
                    <a:pt x="591126" y="414578"/>
                    <a:pt x="591126" y="413164"/>
                  </a:cubicBezTo>
                  <a:cubicBezTo>
                    <a:pt x="591126" y="411824"/>
                    <a:pt x="591032" y="410671"/>
                    <a:pt x="590846" y="409704"/>
                  </a:cubicBezTo>
                  <a:cubicBezTo>
                    <a:pt x="590660" y="408736"/>
                    <a:pt x="590400" y="407936"/>
                    <a:pt x="590065" y="407304"/>
                  </a:cubicBezTo>
                  <a:cubicBezTo>
                    <a:pt x="589730" y="406671"/>
                    <a:pt x="589302" y="406188"/>
                    <a:pt x="588781" y="405853"/>
                  </a:cubicBezTo>
                  <a:cubicBezTo>
                    <a:pt x="588261" y="405518"/>
                    <a:pt x="587702" y="405350"/>
                    <a:pt x="587107" y="405350"/>
                  </a:cubicBezTo>
                  <a:lnTo>
                    <a:pt x="560988" y="405350"/>
                  </a:lnTo>
                  <a:lnTo>
                    <a:pt x="560988" y="278437"/>
                  </a:lnTo>
                  <a:cubicBezTo>
                    <a:pt x="560988" y="277991"/>
                    <a:pt x="560876" y="277563"/>
                    <a:pt x="560653" y="277154"/>
                  </a:cubicBezTo>
                  <a:cubicBezTo>
                    <a:pt x="560430" y="276744"/>
                    <a:pt x="559983" y="276409"/>
                    <a:pt x="559313" y="276149"/>
                  </a:cubicBezTo>
                  <a:cubicBezTo>
                    <a:pt x="558644" y="275888"/>
                    <a:pt x="557714" y="275684"/>
                    <a:pt x="556523" y="275535"/>
                  </a:cubicBezTo>
                  <a:cubicBezTo>
                    <a:pt x="555332" y="275386"/>
                    <a:pt x="553844" y="275312"/>
                    <a:pt x="552058" y="275312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79" name="Textfeld 278" hidden="1">
              <a:extLst>
                <a:ext uri="{FF2B5EF4-FFF2-40B4-BE49-F238E27FC236}">
                  <a16:creationId xmlns:a16="http://schemas.microsoft.com/office/drawing/2014/main" id="{A5B87A5F-84C0-4016-97AE-79CF1E933053}"/>
                </a:ext>
              </a:extLst>
            </p:cNvPr>
            <p:cNvSpPr txBox="1"/>
            <p:nvPr/>
          </p:nvSpPr>
          <p:spPr>
            <a:xfrm>
              <a:off x="4328577" y="1735645"/>
              <a:ext cx="431528" cy="369332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dirty="0">
                  <a:solidFill>
                    <a:srgbClr val="FF0000"/>
                  </a:solidFill>
                </a:rPr>
                <a:t>B1</a:t>
              </a:r>
            </a:p>
          </p:txBody>
        </p:sp>
      </p:grpSp>
      <p:pic>
        <p:nvPicPr>
          <p:cNvPr id="280" name="Grafik 279">
            <a:extLst>
              <a:ext uri="{FF2B5EF4-FFF2-40B4-BE49-F238E27FC236}">
                <a16:creationId xmlns:a16="http://schemas.microsoft.com/office/drawing/2014/main" id="{B4BC8B8B-6FA7-475F-A21E-15A1DAE34C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grpSp>
        <p:nvGrpSpPr>
          <p:cNvPr id="318" name="Gruppieren 317">
            <a:extLst>
              <a:ext uri="{FF2B5EF4-FFF2-40B4-BE49-F238E27FC236}">
                <a16:creationId xmlns:a16="http://schemas.microsoft.com/office/drawing/2014/main" id="{E4A59A49-DE25-47AE-877D-88F3B1F8239D}"/>
              </a:ext>
            </a:extLst>
          </p:cNvPr>
          <p:cNvGrpSpPr/>
          <p:nvPr/>
        </p:nvGrpSpPr>
        <p:grpSpPr>
          <a:xfrm>
            <a:off x="1861210" y="2518370"/>
            <a:ext cx="388617" cy="528703"/>
            <a:chOff x="1850194" y="2518370"/>
            <a:chExt cx="388617" cy="528703"/>
          </a:xfrm>
        </p:grpSpPr>
        <p:grpSp>
          <p:nvGrpSpPr>
            <p:cNvPr id="319" name="Gruppieren 318">
              <a:extLst>
                <a:ext uri="{FF2B5EF4-FFF2-40B4-BE49-F238E27FC236}">
                  <a16:creationId xmlns:a16="http://schemas.microsoft.com/office/drawing/2014/main" id="{24D79352-9E9A-439F-84D9-E32E05650EB8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322" name="Freihandform 173">
                <a:extLst>
                  <a:ext uri="{FF2B5EF4-FFF2-40B4-BE49-F238E27FC236}">
                    <a16:creationId xmlns:a16="http://schemas.microsoft.com/office/drawing/2014/main" id="{5F81CC4A-BE53-4C3F-B64E-E482AB8145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3" name="Freihandform 174">
                <a:extLst>
                  <a:ext uri="{FF2B5EF4-FFF2-40B4-BE49-F238E27FC236}">
                    <a16:creationId xmlns:a16="http://schemas.microsoft.com/office/drawing/2014/main" id="{6E55EDB6-0D8A-4993-A882-FCEC004FD5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20" name="Textfeld 319">
              <a:extLst>
                <a:ext uri="{FF2B5EF4-FFF2-40B4-BE49-F238E27FC236}">
                  <a16:creationId xmlns:a16="http://schemas.microsoft.com/office/drawing/2014/main" id="{DB02397A-AC64-4C43-BB6D-D869E4994D69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21" name="Textfeld 320">
              <a:extLst>
                <a:ext uri="{FF2B5EF4-FFF2-40B4-BE49-F238E27FC236}">
                  <a16:creationId xmlns:a16="http://schemas.microsoft.com/office/drawing/2014/main" id="{E2C54E08-B05C-485B-8E86-AD6E4EFB9709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sp>
        <p:nvSpPr>
          <p:cNvPr id="324" name="Textfeld 323">
            <a:extLst>
              <a:ext uri="{FF2B5EF4-FFF2-40B4-BE49-F238E27FC236}">
                <a16:creationId xmlns:a16="http://schemas.microsoft.com/office/drawing/2014/main" id="{4D21C48D-694C-4D25-BC68-C71C821BCD83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sp>
        <p:nvSpPr>
          <p:cNvPr id="325" name="Textfeld 324">
            <a:extLst>
              <a:ext uri="{FF2B5EF4-FFF2-40B4-BE49-F238E27FC236}">
                <a16:creationId xmlns:a16="http://schemas.microsoft.com/office/drawing/2014/main" id="{3E27D84B-F2C3-40CD-B73F-1059925E050D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sp>
        <p:nvSpPr>
          <p:cNvPr id="326" name="Textfeld 325">
            <a:extLst>
              <a:ext uri="{FF2B5EF4-FFF2-40B4-BE49-F238E27FC236}">
                <a16:creationId xmlns:a16="http://schemas.microsoft.com/office/drawing/2014/main" id="{DE9ECE4C-31A3-4000-981B-E23B8E253838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327" name="Gruppieren 326">
            <a:extLst>
              <a:ext uri="{FF2B5EF4-FFF2-40B4-BE49-F238E27FC236}">
                <a16:creationId xmlns:a16="http://schemas.microsoft.com/office/drawing/2014/main" id="{5238C003-5785-44D7-A1CD-14284187BFAB}"/>
              </a:ext>
            </a:extLst>
          </p:cNvPr>
          <p:cNvGrpSpPr/>
          <p:nvPr/>
        </p:nvGrpSpPr>
        <p:grpSpPr>
          <a:xfrm>
            <a:off x="254446" y="4199150"/>
            <a:ext cx="1627909" cy="246711"/>
            <a:chOff x="254446" y="4492757"/>
            <a:chExt cx="1627909" cy="246711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9B02C16C-FB23-48AB-9284-74A37416BFDE}"/>
                </a:ext>
              </a:extLst>
            </p:cNvPr>
            <p:cNvGrpSpPr/>
            <p:nvPr/>
          </p:nvGrpSpPr>
          <p:grpSpPr>
            <a:xfrm>
              <a:off x="254446" y="4508145"/>
              <a:ext cx="1627909" cy="231323"/>
              <a:chOff x="254446" y="4508145"/>
              <a:chExt cx="1627909" cy="231323"/>
            </a:xfrm>
          </p:grpSpPr>
          <p:pic>
            <p:nvPicPr>
              <p:cNvPr id="330" name="Grafik 329">
                <a:extLst>
                  <a:ext uri="{FF2B5EF4-FFF2-40B4-BE49-F238E27FC236}">
                    <a16:creationId xmlns:a16="http://schemas.microsoft.com/office/drawing/2014/main" id="{56480D91-0063-41FA-830E-F0EA6BC3AD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274" y="4508145"/>
                <a:ext cx="230081" cy="230081"/>
              </a:xfrm>
              <a:prstGeom prst="rect">
                <a:avLst/>
              </a:prstGeom>
            </p:spPr>
          </p:pic>
          <p:pic>
            <p:nvPicPr>
              <p:cNvPr id="331" name="Grafik 330">
                <a:extLst>
                  <a:ext uri="{FF2B5EF4-FFF2-40B4-BE49-F238E27FC236}">
                    <a16:creationId xmlns:a16="http://schemas.microsoft.com/office/drawing/2014/main" id="{23C7F1A3-6CAD-428E-97EF-F1CFCDF2E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46" y="4509387"/>
                <a:ext cx="230081" cy="230081"/>
              </a:xfrm>
              <a:prstGeom prst="rect">
                <a:avLst/>
              </a:prstGeom>
            </p:spPr>
          </p:pic>
          <p:cxnSp>
            <p:nvCxnSpPr>
              <p:cNvPr id="332" name="Gerader Verbinder 331">
                <a:extLst>
                  <a:ext uri="{FF2B5EF4-FFF2-40B4-BE49-F238E27FC236}">
                    <a16:creationId xmlns:a16="http://schemas.microsoft.com/office/drawing/2014/main" id="{7EA7C904-8C4D-4C1B-8BF9-11487B435B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90" y="4606429"/>
                <a:ext cx="13154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9" name="Flussdiagramm: Verbinder 328">
              <a:extLst>
                <a:ext uri="{FF2B5EF4-FFF2-40B4-BE49-F238E27FC236}">
                  <a16:creationId xmlns:a16="http://schemas.microsoft.com/office/drawing/2014/main" id="{B7838783-E0F5-41CC-AEA2-06973E0F56DC}"/>
                </a:ext>
              </a:extLst>
            </p:cNvPr>
            <p:cNvSpPr/>
            <p:nvPr/>
          </p:nvSpPr>
          <p:spPr>
            <a:xfrm>
              <a:off x="520847" y="4492757"/>
              <a:ext cx="232667" cy="230911"/>
            </a:xfrm>
            <a:prstGeom prst="flowChartConnector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33" name="Textfeld 332">
            <a:extLst>
              <a:ext uri="{FF2B5EF4-FFF2-40B4-BE49-F238E27FC236}">
                <a16:creationId xmlns:a16="http://schemas.microsoft.com/office/drawing/2014/main" id="{BE88BAA6-3918-434E-AEFB-2307A86937B6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334" name="Rechteck: abgerundete Ecken 333">
            <a:extLst>
              <a:ext uri="{FF2B5EF4-FFF2-40B4-BE49-F238E27FC236}">
                <a16:creationId xmlns:a16="http://schemas.microsoft.com/office/drawing/2014/main" id="{ED9B1473-4B29-41C2-9DEA-60A0A14853A3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335" name="Rechteck: abgerundete Ecken 334">
            <a:extLst>
              <a:ext uri="{FF2B5EF4-FFF2-40B4-BE49-F238E27FC236}">
                <a16:creationId xmlns:a16="http://schemas.microsoft.com/office/drawing/2014/main" id="{18140A21-130D-4357-BB59-9DB46F908D9D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336" name="Gruppieren 335">
            <a:extLst>
              <a:ext uri="{FF2B5EF4-FFF2-40B4-BE49-F238E27FC236}">
                <a16:creationId xmlns:a16="http://schemas.microsoft.com/office/drawing/2014/main" id="{34599040-5368-4DD3-8F8C-AA73C8D7655A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337" name="Rechteck: abgerundete Ecken 336">
              <a:extLst>
                <a:ext uri="{FF2B5EF4-FFF2-40B4-BE49-F238E27FC236}">
                  <a16:creationId xmlns:a16="http://schemas.microsoft.com/office/drawing/2014/main" id="{44271ED2-95F4-4DFF-8420-16C234FD56C9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338" name="Kreuz 337">
              <a:extLst>
                <a:ext uri="{FF2B5EF4-FFF2-40B4-BE49-F238E27FC236}">
                  <a16:creationId xmlns:a16="http://schemas.microsoft.com/office/drawing/2014/main" id="{C0E19867-5297-4772-A22E-E809FA32750C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39" name="Gruppieren 338">
            <a:extLst>
              <a:ext uri="{FF2B5EF4-FFF2-40B4-BE49-F238E27FC236}">
                <a16:creationId xmlns:a16="http://schemas.microsoft.com/office/drawing/2014/main" id="{839F33FC-905F-4751-91F3-E1C51B145D52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340" name="Rechteck: abgerundete Ecken 339">
              <a:extLst>
                <a:ext uri="{FF2B5EF4-FFF2-40B4-BE49-F238E27FC236}">
                  <a16:creationId xmlns:a16="http://schemas.microsoft.com/office/drawing/2014/main" id="{D11707FC-7E07-4F27-834E-315A5E31581E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341" name="Grafik 340">
              <a:extLst>
                <a:ext uri="{FF2B5EF4-FFF2-40B4-BE49-F238E27FC236}">
                  <a16:creationId xmlns:a16="http://schemas.microsoft.com/office/drawing/2014/main" id="{55669A43-36C1-4ABD-8524-D5BFB2A97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342" name="Gruppieren 341">
            <a:extLst>
              <a:ext uri="{FF2B5EF4-FFF2-40B4-BE49-F238E27FC236}">
                <a16:creationId xmlns:a16="http://schemas.microsoft.com/office/drawing/2014/main" id="{FED06006-14E9-4119-B5D2-DDA451EAED08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343" name="Rechteck: abgerundete Ecken 342">
              <a:extLst>
                <a:ext uri="{FF2B5EF4-FFF2-40B4-BE49-F238E27FC236}">
                  <a16:creationId xmlns:a16="http://schemas.microsoft.com/office/drawing/2014/main" id="{311298F6-A3B6-4CE4-9780-EEE7597A0C16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344" name="Grafik 343">
              <a:extLst>
                <a:ext uri="{FF2B5EF4-FFF2-40B4-BE49-F238E27FC236}">
                  <a16:creationId xmlns:a16="http://schemas.microsoft.com/office/drawing/2014/main" id="{F6D6C561-9253-46F0-9EAD-29138A59F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345" name="FREEZE FAME inaktiv">
            <a:extLst>
              <a:ext uri="{FF2B5EF4-FFF2-40B4-BE49-F238E27FC236}">
                <a16:creationId xmlns:a16="http://schemas.microsoft.com/office/drawing/2014/main" id="{051CD096-6756-4C98-82F7-B335ED5CEA2A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sp>
        <p:nvSpPr>
          <p:cNvPr id="346" name="FREEZE FRAME aktiv">
            <a:extLst>
              <a:ext uri="{FF2B5EF4-FFF2-40B4-BE49-F238E27FC236}">
                <a16:creationId xmlns:a16="http://schemas.microsoft.com/office/drawing/2014/main" id="{3A613DE0-8F9A-4008-A8C6-7DB36F34C961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  <p:sp>
        <p:nvSpPr>
          <p:cNvPr id="350" name="Textfeld 349">
            <a:extLst>
              <a:ext uri="{FF2B5EF4-FFF2-40B4-BE49-F238E27FC236}">
                <a16:creationId xmlns:a16="http://schemas.microsoft.com/office/drawing/2014/main" id="{046CE136-1A56-46CE-858D-A1F19312F9AB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B2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51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pic>
        <p:nvPicPr>
          <p:cNvPr id="351" name="Grafik 350">
            <a:extLst>
              <a:ext uri="{FF2B5EF4-FFF2-40B4-BE49-F238E27FC236}">
                <a16:creationId xmlns:a16="http://schemas.microsoft.com/office/drawing/2014/main" id="{196B7063-C8FC-499D-9EC9-366ECE1546A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459" name="DELETE">
            <a:extLst>
              <a:ext uri="{FF2B5EF4-FFF2-40B4-BE49-F238E27FC236}">
                <a16:creationId xmlns:a16="http://schemas.microsoft.com/office/drawing/2014/main" id="{B95C939A-B0B3-4EC5-86B4-37EC06DE8406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460" name="Rechteck: abgerundete Ecken 459">
              <a:extLst>
                <a:ext uri="{FF2B5EF4-FFF2-40B4-BE49-F238E27FC236}">
                  <a16:creationId xmlns:a16="http://schemas.microsoft.com/office/drawing/2014/main" id="{91C6D3A7-FAE6-49D5-84AB-BA5131CBEF3D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461" name="Grafik 460">
              <a:extLst>
                <a:ext uri="{FF2B5EF4-FFF2-40B4-BE49-F238E27FC236}">
                  <a16:creationId xmlns:a16="http://schemas.microsoft.com/office/drawing/2014/main" id="{A608D2E7-1D3D-4A44-8A07-DC597C9E9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462" name="Gruppieren 461">
            <a:extLst>
              <a:ext uri="{FF2B5EF4-FFF2-40B4-BE49-F238E27FC236}">
                <a16:creationId xmlns:a16="http://schemas.microsoft.com/office/drawing/2014/main" id="{124DA96D-90A7-45F7-8D91-97A8055C5353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463" name="Gruppieren 462">
              <a:extLst>
                <a:ext uri="{FF2B5EF4-FFF2-40B4-BE49-F238E27FC236}">
                  <a16:creationId xmlns:a16="http://schemas.microsoft.com/office/drawing/2014/main" id="{FFF0B3A3-84E2-4BA3-B033-42EDAE9B3AF0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466" name="Rechteck: abgerundete Ecken 465">
                <a:extLst>
                  <a:ext uri="{FF2B5EF4-FFF2-40B4-BE49-F238E27FC236}">
                    <a16:creationId xmlns:a16="http://schemas.microsoft.com/office/drawing/2014/main" id="{7D6C5521-495E-4C96-8658-DA18A28DE9E5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7" name="Textfeld 466">
                <a:extLst>
                  <a:ext uri="{FF2B5EF4-FFF2-40B4-BE49-F238E27FC236}">
                    <a16:creationId xmlns:a16="http://schemas.microsoft.com/office/drawing/2014/main" id="{0BB6DF4B-42CA-4011-BCC0-5D4644F159EE}"/>
                  </a:ext>
                </a:extLst>
              </p:cNvPr>
              <p:cNvSpPr txBox="1"/>
              <p:nvPr/>
            </p:nvSpPr>
            <p:spPr>
              <a:xfrm>
                <a:off x="4708140" y="2574784"/>
                <a:ext cx="2830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?</a:t>
                </a:r>
              </a:p>
            </p:txBody>
          </p:sp>
          <p:pic>
            <p:nvPicPr>
              <p:cNvPr id="468" name="Grafik 467">
                <a:extLst>
                  <a:ext uri="{FF2B5EF4-FFF2-40B4-BE49-F238E27FC236}">
                    <a16:creationId xmlns:a16="http://schemas.microsoft.com/office/drawing/2014/main" id="{84E2F6AA-FEB5-4612-BE3D-BC42BA8CAD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464" name="Flussdiagramm: Alternativer Prozess 463">
              <a:hlinkClick r:id="rId32" action="ppaction://hlinksldjump"/>
              <a:extLst>
                <a:ext uri="{FF2B5EF4-FFF2-40B4-BE49-F238E27FC236}">
                  <a16:creationId xmlns:a16="http://schemas.microsoft.com/office/drawing/2014/main" id="{9EE91C18-95C5-4C94-8E2B-7A6609F2CA23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465" name="Flussdiagramm: Alternativer Prozess 464">
              <a:hlinkClick r:id="rId33" action="ppaction://hlinksldjump"/>
              <a:extLst>
                <a:ext uri="{FF2B5EF4-FFF2-40B4-BE49-F238E27FC236}">
                  <a16:creationId xmlns:a16="http://schemas.microsoft.com/office/drawing/2014/main" id="{70AC7710-E5C5-4307-99DA-F6AC3BD395D3}"/>
                </a:ext>
              </a:extLst>
            </p:cNvPr>
            <p:cNvSpPr/>
            <p:nvPr/>
          </p:nvSpPr>
          <p:spPr>
            <a:xfrm>
              <a:off x="4754757" y="3584697"/>
              <a:ext cx="2741196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Seating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Map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Konfig</a:t>
              </a:r>
              <a:r>
                <a:rPr lang="de-DE" sz="12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469" name="CANCEL">
            <a:extLst>
              <a:ext uri="{FF2B5EF4-FFF2-40B4-BE49-F238E27FC236}">
                <a16:creationId xmlns:a16="http://schemas.microsoft.com/office/drawing/2014/main" id="{B2BFE1D5-2505-4E18-9CFA-665B99BA7589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4E47895-4ACD-49F0-994D-F637C0AB0D9D}"/>
              </a:ext>
            </a:extLst>
          </p:cNvPr>
          <p:cNvSpPr/>
          <p:nvPr/>
        </p:nvSpPr>
        <p:spPr>
          <a:xfrm>
            <a:off x="107561" y="5112261"/>
            <a:ext cx="1865550" cy="1387679"/>
          </a:xfrm>
          <a:prstGeom prst="rect">
            <a:avLst/>
          </a:prstGeom>
          <a:solidFill>
            <a:srgbClr val="062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2" name="Freihandform: Form 351">
            <a:extLst>
              <a:ext uri="{FF2B5EF4-FFF2-40B4-BE49-F238E27FC236}">
                <a16:creationId xmlns:a16="http://schemas.microsoft.com/office/drawing/2014/main" id="{4C795B38-CD90-4DDA-9317-376FB4D2C962}"/>
              </a:ext>
            </a:extLst>
          </p:cNvPr>
          <p:cNvSpPr/>
          <p:nvPr/>
        </p:nvSpPr>
        <p:spPr>
          <a:xfrm>
            <a:off x="103572" y="669828"/>
            <a:ext cx="2823458" cy="5843933"/>
          </a:xfrm>
          <a:custGeom>
            <a:avLst/>
            <a:gdLst>
              <a:gd name="connsiteX0" fmla="*/ 1932657 w 2823458"/>
              <a:gd name="connsiteY0" fmla="*/ 0 h 5843933"/>
              <a:gd name="connsiteX1" fmla="*/ 2823458 w 2823458"/>
              <a:gd name="connsiteY1" fmla="*/ 4491622 h 5843933"/>
              <a:gd name="connsiteX2" fmla="*/ 1900205 w 2823458"/>
              <a:gd name="connsiteY2" fmla="*/ 4491622 h 5843933"/>
              <a:gd name="connsiteX3" fmla="*/ 1903223 w 2823458"/>
              <a:gd name="connsiteY3" fmla="*/ 4506573 h 5843933"/>
              <a:gd name="connsiteX4" fmla="*/ 1903223 w 2823458"/>
              <a:gd name="connsiteY4" fmla="*/ 5258674 h 5843933"/>
              <a:gd name="connsiteX5" fmla="*/ 2760954 w 2823458"/>
              <a:gd name="connsiteY5" fmla="*/ 5843933 h 5843933"/>
              <a:gd name="connsiteX6" fmla="*/ 590148 w 2823458"/>
              <a:gd name="connsiteY6" fmla="*/ 5751998 h 5843933"/>
              <a:gd name="connsiteX7" fmla="*/ 158325 w 2823458"/>
              <a:gd name="connsiteY7" fmla="*/ 5751998 h 5843933"/>
              <a:gd name="connsiteX8" fmla="*/ 97336 w 2823458"/>
              <a:gd name="connsiteY8" fmla="*/ 5739685 h 5843933"/>
              <a:gd name="connsiteX9" fmla="*/ 83793 w 2823458"/>
              <a:gd name="connsiteY9" fmla="*/ 5730554 h 5843933"/>
              <a:gd name="connsiteX10" fmla="*/ 77555 w 2823458"/>
              <a:gd name="connsiteY10" fmla="*/ 5730290 h 5843933"/>
              <a:gd name="connsiteX11" fmla="*/ 78591 w 2823458"/>
              <a:gd name="connsiteY11" fmla="*/ 5727046 h 5843933"/>
              <a:gd name="connsiteX12" fmla="*/ 47531 w 2823458"/>
              <a:gd name="connsiteY12" fmla="*/ 5706106 h 5843933"/>
              <a:gd name="connsiteX13" fmla="*/ 1639 w 2823458"/>
              <a:gd name="connsiteY13" fmla="*/ 5595312 h 5843933"/>
              <a:gd name="connsiteX14" fmla="*/ 1639 w 2823458"/>
              <a:gd name="connsiteY14" fmla="*/ 4506573 h 5843933"/>
              <a:gd name="connsiteX15" fmla="*/ 4658 w 2823458"/>
              <a:gd name="connsiteY15" fmla="*/ 4491622 h 5843933"/>
              <a:gd name="connsiteX16" fmla="*/ 0 w 2823458"/>
              <a:gd name="connsiteY16" fmla="*/ 4491622 h 5843933"/>
              <a:gd name="connsiteX17" fmla="*/ 8775 w 2823458"/>
              <a:gd name="connsiteY17" fmla="*/ 4471229 h 5843933"/>
              <a:gd name="connsiteX18" fmla="*/ 13952 w 2823458"/>
              <a:gd name="connsiteY18" fmla="*/ 4445584 h 5843933"/>
              <a:gd name="connsiteX19" fmla="*/ 30141 w 2823458"/>
              <a:gd name="connsiteY19" fmla="*/ 4421574 h 5843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23458" h="5843933">
                <a:moveTo>
                  <a:pt x="1932657" y="0"/>
                </a:moveTo>
                <a:lnTo>
                  <a:pt x="2823458" y="4491622"/>
                </a:lnTo>
                <a:lnTo>
                  <a:pt x="1900205" y="4491622"/>
                </a:lnTo>
                <a:lnTo>
                  <a:pt x="1903223" y="4506573"/>
                </a:lnTo>
                <a:lnTo>
                  <a:pt x="1903223" y="5258674"/>
                </a:lnTo>
                <a:lnTo>
                  <a:pt x="2760954" y="5843933"/>
                </a:lnTo>
                <a:lnTo>
                  <a:pt x="590148" y="5751998"/>
                </a:lnTo>
                <a:lnTo>
                  <a:pt x="158325" y="5751998"/>
                </a:lnTo>
                <a:cubicBezTo>
                  <a:pt x="136691" y="5751998"/>
                  <a:pt x="116082" y="5747614"/>
                  <a:pt x="97336" y="5739685"/>
                </a:cubicBezTo>
                <a:lnTo>
                  <a:pt x="83793" y="5730554"/>
                </a:lnTo>
                <a:lnTo>
                  <a:pt x="77555" y="5730290"/>
                </a:lnTo>
                <a:lnTo>
                  <a:pt x="78591" y="5727046"/>
                </a:lnTo>
                <a:lnTo>
                  <a:pt x="47531" y="5706106"/>
                </a:lnTo>
                <a:cubicBezTo>
                  <a:pt x="19177" y="5677751"/>
                  <a:pt x="1639" y="5638580"/>
                  <a:pt x="1639" y="5595312"/>
                </a:cubicBezTo>
                <a:lnTo>
                  <a:pt x="1639" y="4506573"/>
                </a:lnTo>
                <a:lnTo>
                  <a:pt x="4658" y="4491622"/>
                </a:lnTo>
                <a:lnTo>
                  <a:pt x="0" y="4491622"/>
                </a:lnTo>
                <a:lnTo>
                  <a:pt x="8775" y="4471229"/>
                </a:lnTo>
                <a:lnTo>
                  <a:pt x="13952" y="4445584"/>
                </a:lnTo>
                <a:lnTo>
                  <a:pt x="30141" y="4421574"/>
                </a:lnTo>
                <a:close/>
              </a:path>
            </a:pathLst>
          </a:custGeom>
          <a:solidFill>
            <a:srgbClr val="6780A2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98E554C-F7E4-43C7-AC6C-5B42D19DEC9D}"/>
              </a:ext>
            </a:extLst>
          </p:cNvPr>
          <p:cNvGrpSpPr/>
          <p:nvPr/>
        </p:nvGrpSpPr>
        <p:grpSpPr>
          <a:xfrm>
            <a:off x="1946682" y="376510"/>
            <a:ext cx="8304776" cy="6123430"/>
            <a:chOff x="1946682" y="376510"/>
            <a:chExt cx="8304776" cy="6123430"/>
          </a:xfrm>
        </p:grpSpPr>
        <p:sp>
          <p:nvSpPr>
            <p:cNvPr id="353" name="Rechteck: abgerundete Ecken 352">
              <a:extLst>
                <a:ext uri="{FF2B5EF4-FFF2-40B4-BE49-F238E27FC236}">
                  <a16:creationId xmlns:a16="http://schemas.microsoft.com/office/drawing/2014/main" id="{58BEE45F-9466-4B2C-A7AD-1341319FA924}"/>
                </a:ext>
              </a:extLst>
            </p:cNvPr>
            <p:cNvSpPr/>
            <p:nvPr/>
          </p:nvSpPr>
          <p:spPr>
            <a:xfrm>
              <a:off x="1946682" y="376510"/>
              <a:ext cx="8304776" cy="6123430"/>
            </a:xfrm>
            <a:prstGeom prst="roundRect">
              <a:avLst>
                <a:gd name="adj" fmla="val 11175"/>
              </a:avLst>
            </a:prstGeom>
            <a:solidFill>
              <a:srgbClr val="062C50"/>
            </a:solidFill>
            <a:ln w="38100">
              <a:solidFill>
                <a:srgbClr val="6780A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grpSp>
          <p:nvGrpSpPr>
            <p:cNvPr id="354" name="Gruppieren 353">
              <a:extLst>
                <a:ext uri="{FF2B5EF4-FFF2-40B4-BE49-F238E27FC236}">
                  <a16:creationId xmlns:a16="http://schemas.microsoft.com/office/drawing/2014/main" id="{59D0FF5C-1D69-4404-BFC7-9811268A514D}"/>
                </a:ext>
              </a:extLst>
            </p:cNvPr>
            <p:cNvGrpSpPr/>
            <p:nvPr/>
          </p:nvGrpSpPr>
          <p:grpSpPr>
            <a:xfrm>
              <a:off x="2261891" y="989337"/>
              <a:ext cx="7455586" cy="5183182"/>
              <a:chOff x="324387" y="5302205"/>
              <a:chExt cx="1707141" cy="1186818"/>
            </a:xfrm>
          </p:grpSpPr>
          <p:sp>
            <p:nvSpPr>
              <p:cNvPr id="355" name="Flussdiagramm: Alternativer Prozess 354">
                <a:extLst>
                  <a:ext uri="{FF2B5EF4-FFF2-40B4-BE49-F238E27FC236}">
                    <a16:creationId xmlns:a16="http://schemas.microsoft.com/office/drawing/2014/main" id="{A94A1E3F-A1D8-48B9-9D88-4D97DF72FCC8}"/>
                  </a:ext>
                </a:extLst>
              </p:cNvPr>
              <p:cNvSpPr/>
              <p:nvPr/>
            </p:nvSpPr>
            <p:spPr>
              <a:xfrm>
                <a:off x="376492" y="6400571"/>
                <a:ext cx="1655036" cy="88452"/>
              </a:xfrm>
              <a:prstGeom prst="flowChartAlternateProces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>
                    <a:solidFill>
                      <a:srgbClr val="122B4C"/>
                    </a:solidFill>
                    <a:latin typeface="Droid"/>
                  </a:rPr>
                  <a:t>FRONT</a:t>
                </a:r>
              </a:p>
            </p:txBody>
          </p:sp>
          <p:grpSp>
            <p:nvGrpSpPr>
              <p:cNvPr id="356" name="Gruppieren 355">
                <a:extLst>
                  <a:ext uri="{FF2B5EF4-FFF2-40B4-BE49-F238E27FC236}">
                    <a16:creationId xmlns:a16="http://schemas.microsoft.com/office/drawing/2014/main" id="{81A49E26-6A5D-4386-8C19-8A9C76E9AFE0}"/>
                  </a:ext>
                </a:extLst>
              </p:cNvPr>
              <p:cNvGrpSpPr/>
              <p:nvPr/>
            </p:nvGrpSpPr>
            <p:grpSpPr>
              <a:xfrm>
                <a:off x="324387" y="5302205"/>
                <a:ext cx="1564951" cy="1007011"/>
                <a:chOff x="171987" y="5149805"/>
                <a:chExt cx="1564951" cy="1007011"/>
              </a:xfrm>
            </p:grpSpPr>
            <p:sp>
              <p:nvSpPr>
                <p:cNvPr id="357" name="Rechteck: abgerundete Ecken 356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C8A36B76-21AC-4C48-8BD9-4755F8AA45C6}"/>
                    </a:ext>
                  </a:extLst>
                </p:cNvPr>
                <p:cNvSpPr/>
                <p:nvPr/>
              </p:nvSpPr>
              <p:spPr>
                <a:xfrm>
                  <a:off x="1449591" y="6032007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pic>
              <p:nvPicPr>
                <p:cNvPr id="358" name="Grafik 357">
                  <a:extLst>
                    <a:ext uri="{FF2B5EF4-FFF2-40B4-BE49-F238E27FC236}">
                      <a16:creationId xmlns:a16="http://schemas.microsoft.com/office/drawing/2014/main" id="{A8958054-AAB9-4682-AA59-A345E9BE63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1952" y="6047213"/>
                  <a:ext cx="91222" cy="91222"/>
                </a:xfrm>
                <a:prstGeom prst="rect">
                  <a:avLst/>
                </a:prstGeom>
              </p:spPr>
            </p:pic>
            <p:grpSp>
              <p:nvGrpSpPr>
                <p:cNvPr id="359" name="Gruppieren 358">
                  <a:extLst>
                    <a:ext uri="{FF2B5EF4-FFF2-40B4-BE49-F238E27FC236}">
                      <a16:creationId xmlns:a16="http://schemas.microsoft.com/office/drawing/2014/main" id="{39E3EBDD-1869-4AB4-94FD-938AB0F0EA96}"/>
                    </a:ext>
                  </a:extLst>
                </p:cNvPr>
                <p:cNvGrpSpPr/>
                <p:nvPr/>
              </p:nvGrpSpPr>
              <p:grpSpPr>
                <a:xfrm>
                  <a:off x="171987" y="5149805"/>
                  <a:ext cx="1564951" cy="1007011"/>
                  <a:chOff x="171987" y="5149805"/>
                  <a:chExt cx="1564951" cy="1007011"/>
                </a:xfrm>
              </p:grpSpPr>
              <p:sp>
                <p:nvSpPr>
                  <p:cNvPr id="360" name="Textfeld 359">
                    <a:extLst>
                      <a:ext uri="{FF2B5EF4-FFF2-40B4-BE49-F238E27FC236}">
                        <a16:creationId xmlns:a16="http://schemas.microsoft.com/office/drawing/2014/main" id="{B5B3911D-F18A-41EB-8087-1D5E43B8AFD8}"/>
                      </a:ext>
                    </a:extLst>
                  </p:cNvPr>
                  <p:cNvSpPr txBox="1"/>
                  <p:nvPr/>
                </p:nvSpPr>
                <p:spPr>
                  <a:xfrm>
                    <a:off x="181826" y="5349344"/>
                    <a:ext cx="65041" cy="7752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E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361" name="Textfeld 360">
                    <a:extLst>
                      <a:ext uri="{FF2B5EF4-FFF2-40B4-BE49-F238E27FC236}">
                        <a16:creationId xmlns:a16="http://schemas.microsoft.com/office/drawing/2014/main" id="{2003798C-247C-4AF7-B94C-66199B416DBC}"/>
                      </a:ext>
                    </a:extLst>
                  </p:cNvPr>
                  <p:cNvSpPr txBox="1"/>
                  <p:nvPr/>
                </p:nvSpPr>
                <p:spPr>
                  <a:xfrm>
                    <a:off x="179917" y="5524749"/>
                    <a:ext cx="72015" cy="7752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D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362" name="Textfeld 361">
                    <a:extLst>
                      <a:ext uri="{FF2B5EF4-FFF2-40B4-BE49-F238E27FC236}">
                        <a16:creationId xmlns:a16="http://schemas.microsoft.com/office/drawing/2014/main" id="{D9DE703A-85D4-45FC-A928-C347C9FD8F39}"/>
                      </a:ext>
                    </a:extLst>
                  </p:cNvPr>
                  <p:cNvSpPr txBox="1"/>
                  <p:nvPr/>
                </p:nvSpPr>
                <p:spPr>
                  <a:xfrm>
                    <a:off x="180041" y="5705339"/>
                    <a:ext cx="57441" cy="7752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C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363" name="Textfeld 362">
                    <a:extLst>
                      <a:ext uri="{FF2B5EF4-FFF2-40B4-BE49-F238E27FC236}">
                        <a16:creationId xmlns:a16="http://schemas.microsoft.com/office/drawing/2014/main" id="{A2AB6B6B-8ACB-4EEF-82B5-DD49C0E3B732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87" y="6054523"/>
                    <a:ext cx="70913" cy="7752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A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364" name="Textfeld 363">
                    <a:extLst>
                      <a:ext uri="{FF2B5EF4-FFF2-40B4-BE49-F238E27FC236}">
                        <a16:creationId xmlns:a16="http://schemas.microsoft.com/office/drawing/2014/main" id="{64A335B7-E540-4950-A5E2-C2609A149B41}"/>
                      </a:ext>
                    </a:extLst>
                  </p:cNvPr>
                  <p:cNvSpPr txBox="1"/>
                  <p:nvPr/>
                </p:nvSpPr>
                <p:spPr>
                  <a:xfrm>
                    <a:off x="185613" y="5879827"/>
                    <a:ext cx="44767" cy="7752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B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365" name="Textfeld 364">
                    <a:extLst>
                      <a:ext uri="{FF2B5EF4-FFF2-40B4-BE49-F238E27FC236}">
                        <a16:creationId xmlns:a16="http://schemas.microsoft.com/office/drawing/2014/main" id="{7B437D3E-EAD1-4E56-ACDC-1BBEC43D16E7}"/>
                      </a:ext>
                    </a:extLst>
                  </p:cNvPr>
                  <p:cNvSpPr txBox="1"/>
                  <p:nvPr/>
                </p:nvSpPr>
                <p:spPr>
                  <a:xfrm>
                    <a:off x="181427" y="5178390"/>
                    <a:ext cx="63940" cy="7752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F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grpSp>
                <p:nvGrpSpPr>
                  <p:cNvPr id="366" name="Gruppieren 365">
                    <a:extLst>
                      <a:ext uri="{FF2B5EF4-FFF2-40B4-BE49-F238E27FC236}">
                        <a16:creationId xmlns:a16="http://schemas.microsoft.com/office/drawing/2014/main" id="{DF95EC73-6EB7-4E10-8F17-B86890C54CED}"/>
                      </a:ext>
                    </a:extLst>
                  </p:cNvPr>
                  <p:cNvGrpSpPr/>
                  <p:nvPr/>
                </p:nvGrpSpPr>
                <p:grpSpPr>
                  <a:xfrm>
                    <a:off x="247411" y="5149805"/>
                    <a:ext cx="1489527" cy="1007011"/>
                    <a:chOff x="247411" y="5149805"/>
                    <a:chExt cx="1489527" cy="1007011"/>
                  </a:xfrm>
                </p:grpSpPr>
                <p:grpSp>
                  <p:nvGrpSpPr>
                    <p:cNvPr id="367" name="Gruppieren 366">
                      <a:extLst>
                        <a:ext uri="{FF2B5EF4-FFF2-40B4-BE49-F238E27FC236}">
                          <a16:creationId xmlns:a16="http://schemas.microsoft.com/office/drawing/2014/main" id="{699A7819-50DE-4A8E-9CFF-2DCD171A4B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9412" y="5320759"/>
                      <a:ext cx="1186244" cy="124809"/>
                      <a:chOff x="3306600" y="3315319"/>
                      <a:chExt cx="6462055" cy="679894"/>
                    </a:xfrm>
                    <a:solidFill>
                      <a:srgbClr val="6780A2"/>
                    </a:solidFill>
                  </p:grpSpPr>
                  <p:grpSp>
                    <p:nvGrpSpPr>
                      <p:cNvPr id="423" name="Gruppieren 422">
                        <a:extLst>
                          <a:ext uri="{FF2B5EF4-FFF2-40B4-BE49-F238E27FC236}">
                            <a16:creationId xmlns:a16="http://schemas.microsoft.com/office/drawing/2014/main" id="{456D5881-0C9E-458E-BFBC-7380744C5D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306600" y="3315319"/>
                        <a:ext cx="5645861" cy="679894"/>
                        <a:chOff x="3282727" y="4148261"/>
                        <a:chExt cx="5645861" cy="679894"/>
                      </a:xfrm>
                      <a:grpFill/>
                    </p:grpSpPr>
                    <p:sp>
                      <p:nvSpPr>
                        <p:cNvPr id="426" name="Rechteck: abgerundete Ecken 425">
                          <a:extLst>
                            <a:ext uri="{FF2B5EF4-FFF2-40B4-BE49-F238E27FC236}">
                              <a16:creationId xmlns:a16="http://schemas.microsoft.com/office/drawing/2014/main" id="{0C0C3E4F-05A2-4357-8BA3-984390D1FF7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82727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1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32" name="Rechteck: abgerundete Ecken 431">
                          <a:extLst>
                            <a:ext uri="{FF2B5EF4-FFF2-40B4-BE49-F238E27FC236}">
                              <a16:creationId xmlns:a16="http://schemas.microsoft.com/office/drawing/2014/main" id="{A4DB2102-4A57-494A-94B6-E4C791D454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8436" y="4150880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2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33" name="Rechteck: abgerundete Ecken 432">
                          <a:extLst>
                            <a:ext uri="{FF2B5EF4-FFF2-40B4-BE49-F238E27FC236}">
                              <a16:creationId xmlns:a16="http://schemas.microsoft.com/office/drawing/2014/main" id="{4D037EA1-8DB9-4C3F-B495-777FF0FAE9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22031" y="4150875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3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34" name="Rechteck: abgerundete Ecken 433">
                          <a:extLst>
                            <a:ext uri="{FF2B5EF4-FFF2-40B4-BE49-F238E27FC236}">
                              <a16:creationId xmlns:a16="http://schemas.microsoft.com/office/drawing/2014/main" id="{FEC289A0-17D3-4D15-A602-BD0BC6ED0EA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7521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4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35" name="Rechteck: abgerundete Ecken 434">
                          <a:extLst>
                            <a:ext uri="{FF2B5EF4-FFF2-40B4-BE49-F238E27FC236}">
                              <a16:creationId xmlns:a16="http://schemas.microsoft.com/office/drawing/2014/main" id="{6BD7012B-08DC-489E-B512-668EC28D519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5433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5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45" name="Rechteck: abgerundete Ecken 444">
                          <a:extLst>
                            <a:ext uri="{FF2B5EF4-FFF2-40B4-BE49-F238E27FC236}">
                              <a16:creationId xmlns:a16="http://schemas.microsoft.com/office/drawing/2014/main" id="{1C52074F-59B0-4229-9EF2-3560DD6FC7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9678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6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46" name="Rechteck: abgerundete Ecken 445">
                          <a:extLst>
                            <a:ext uri="{FF2B5EF4-FFF2-40B4-BE49-F238E27FC236}">
                              <a16:creationId xmlns:a16="http://schemas.microsoft.com/office/drawing/2014/main" id="{F4728871-E0DF-462B-882A-BD1A1364A8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3923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7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</p:grpSp>
                  <p:sp>
                    <p:nvSpPr>
                      <p:cNvPr id="424" name="Rechteck: abgerundete Ecken 423">
                        <a:extLst>
                          <a:ext uri="{FF2B5EF4-FFF2-40B4-BE49-F238E27FC236}">
                            <a16:creationId xmlns:a16="http://schemas.microsoft.com/office/drawing/2014/main" id="{1C1B2249-FF7A-45AE-A9CA-AD604A8D8C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23992" y="3315423"/>
                        <a:ext cx="744663" cy="677273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8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</p:grpSp>
                <p:grpSp>
                  <p:nvGrpSpPr>
                    <p:cNvPr id="368" name="Gruppieren 367">
                      <a:extLst>
                        <a:ext uri="{FF2B5EF4-FFF2-40B4-BE49-F238E27FC236}">
                          <a16:creationId xmlns:a16="http://schemas.microsoft.com/office/drawing/2014/main" id="{E27F362E-A532-4FCD-ACEB-390DEA5CB44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8939" y="5499078"/>
                      <a:ext cx="1487999" cy="124809"/>
                      <a:chOff x="1662796" y="3315319"/>
                      <a:chExt cx="8105859" cy="679894"/>
                    </a:xfrm>
                    <a:solidFill>
                      <a:srgbClr val="6780A2"/>
                    </a:solidFill>
                  </p:grpSpPr>
                  <p:grpSp>
                    <p:nvGrpSpPr>
                      <p:cNvPr id="412" name="Gruppieren 411">
                        <a:extLst>
                          <a:ext uri="{FF2B5EF4-FFF2-40B4-BE49-F238E27FC236}">
                            <a16:creationId xmlns:a16="http://schemas.microsoft.com/office/drawing/2014/main" id="{63341DCE-EA51-4612-B003-A18528A59F1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62796" y="3315319"/>
                        <a:ext cx="7289665" cy="679894"/>
                        <a:chOff x="1638923" y="4148261"/>
                        <a:chExt cx="7289665" cy="679894"/>
                      </a:xfrm>
                      <a:grpFill/>
                    </p:grpSpPr>
                    <p:sp>
                      <p:nvSpPr>
                        <p:cNvPr id="414" name="Rechteck: abgerundete Ecken 413">
                          <a:extLst>
                            <a:ext uri="{FF2B5EF4-FFF2-40B4-BE49-F238E27FC236}">
                              <a16:creationId xmlns:a16="http://schemas.microsoft.com/office/drawing/2014/main" id="{3DC94D4D-C327-4B7C-96B5-F3CE8342668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892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1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5" name="Rechteck: abgerundete Ecken 414">
                          <a:extLst>
                            <a:ext uri="{FF2B5EF4-FFF2-40B4-BE49-F238E27FC236}">
                              <a16:creationId xmlns:a16="http://schemas.microsoft.com/office/drawing/2014/main" id="{128BA210-C051-4AD7-AE1D-2921039515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969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2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6" name="Rechteck: abgerundete Ecken 415">
                          <a:extLst>
                            <a:ext uri="{FF2B5EF4-FFF2-40B4-BE49-F238E27FC236}">
                              <a16:creationId xmlns:a16="http://schemas.microsoft.com/office/drawing/2014/main" id="{E4BE281C-9CD8-4D38-97A0-09C39B0481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82727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3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7" name="Rechteck: abgerundete Ecken 416">
                          <a:extLst>
                            <a:ext uri="{FF2B5EF4-FFF2-40B4-BE49-F238E27FC236}">
                              <a16:creationId xmlns:a16="http://schemas.microsoft.com/office/drawing/2014/main" id="{90E2DCA8-CF23-45E1-9917-D3E48D678A1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8436" y="4150880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4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8" name="Rechteck: abgerundete Ecken 417">
                          <a:extLst>
                            <a:ext uri="{FF2B5EF4-FFF2-40B4-BE49-F238E27FC236}">
                              <a16:creationId xmlns:a16="http://schemas.microsoft.com/office/drawing/2014/main" id="{98D67927-937C-48E4-96DF-2B3F147965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22031" y="4150875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5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9" name="Rechteck: abgerundete Ecken 418">
                          <a:extLst>
                            <a:ext uri="{FF2B5EF4-FFF2-40B4-BE49-F238E27FC236}">
                              <a16:creationId xmlns:a16="http://schemas.microsoft.com/office/drawing/2014/main" id="{F074B30A-7DDF-4FEA-8EA7-6CC99A494DF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7521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6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0" name="Rechteck: abgerundete Ecken 419">
                          <a:extLst>
                            <a:ext uri="{FF2B5EF4-FFF2-40B4-BE49-F238E27FC236}">
                              <a16:creationId xmlns:a16="http://schemas.microsoft.com/office/drawing/2014/main" id="{6F9155BF-DAF0-48EC-8559-0C168B785A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5433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7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1" name="Rechteck: abgerundete Ecken 420">
                          <a:extLst>
                            <a:ext uri="{FF2B5EF4-FFF2-40B4-BE49-F238E27FC236}">
                              <a16:creationId xmlns:a16="http://schemas.microsoft.com/office/drawing/2014/main" id="{0BAD91DF-1C29-4F95-A8E9-117B506DA3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9678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8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2" name="Rechteck: abgerundete Ecken 421">
                          <a:extLst>
                            <a:ext uri="{FF2B5EF4-FFF2-40B4-BE49-F238E27FC236}">
                              <a16:creationId xmlns:a16="http://schemas.microsoft.com/office/drawing/2014/main" id="{28AEF3E5-A333-42B9-AECE-6E09F3F9EE9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3923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9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</p:grpSp>
                  <p:sp>
                    <p:nvSpPr>
                      <p:cNvPr id="413" name="Rechteck: abgerundete Ecken 412">
                        <a:extLst>
                          <a:ext uri="{FF2B5EF4-FFF2-40B4-BE49-F238E27FC236}">
                            <a16:creationId xmlns:a16="http://schemas.microsoft.com/office/drawing/2014/main" id="{A136E518-21A2-46F1-98A6-D25BE36103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23992" y="3315423"/>
                        <a:ext cx="744663" cy="677273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rPr>
                          <a:t>10</a:t>
                        </a:r>
                      </a:p>
                    </p:txBody>
                  </p:sp>
                </p:grpSp>
                <p:grpSp>
                  <p:nvGrpSpPr>
                    <p:cNvPr id="369" name="Gruppieren 368">
                      <a:extLst>
                        <a:ext uri="{FF2B5EF4-FFF2-40B4-BE49-F238E27FC236}">
                          <a16:creationId xmlns:a16="http://schemas.microsoft.com/office/drawing/2014/main" id="{6A670866-AF99-467E-AAF7-E9F97088CD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8759" y="5679133"/>
                      <a:ext cx="1487998" cy="124809"/>
                      <a:chOff x="1662796" y="3315319"/>
                      <a:chExt cx="8105859" cy="679894"/>
                    </a:xfrm>
                    <a:solidFill>
                      <a:srgbClr val="6780A2"/>
                    </a:solidFill>
                  </p:grpSpPr>
                  <p:grpSp>
                    <p:nvGrpSpPr>
                      <p:cNvPr id="401" name="Gruppieren 400">
                        <a:extLst>
                          <a:ext uri="{FF2B5EF4-FFF2-40B4-BE49-F238E27FC236}">
                            <a16:creationId xmlns:a16="http://schemas.microsoft.com/office/drawing/2014/main" id="{CD938670-65CA-444F-BB72-F2374025665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62796" y="3315319"/>
                        <a:ext cx="7289665" cy="679894"/>
                        <a:chOff x="1638923" y="4148261"/>
                        <a:chExt cx="7289665" cy="679894"/>
                      </a:xfrm>
                      <a:grpFill/>
                    </p:grpSpPr>
                    <p:sp>
                      <p:nvSpPr>
                        <p:cNvPr id="403" name="Rechteck: abgerundete Ecken 402">
                          <a:extLst>
                            <a:ext uri="{FF2B5EF4-FFF2-40B4-BE49-F238E27FC236}">
                              <a16:creationId xmlns:a16="http://schemas.microsoft.com/office/drawing/2014/main" id="{95D10881-A6AC-4E50-8F9F-CE75CC47986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892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1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04" name="Rechteck: abgerundete Ecken 403">
                          <a:extLst>
                            <a:ext uri="{FF2B5EF4-FFF2-40B4-BE49-F238E27FC236}">
                              <a16:creationId xmlns:a16="http://schemas.microsoft.com/office/drawing/2014/main" id="{BA545EE9-5F10-4C74-9781-0CCE2F8404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969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2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05" name="Rechteck: abgerundete Ecken 404">
                          <a:extLst>
                            <a:ext uri="{FF2B5EF4-FFF2-40B4-BE49-F238E27FC236}">
                              <a16:creationId xmlns:a16="http://schemas.microsoft.com/office/drawing/2014/main" id="{E44E1690-DD92-45F6-90FA-29C34FE1347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82727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3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06" name="Rechteck: abgerundete Ecken 405">
                          <a:extLst>
                            <a:ext uri="{FF2B5EF4-FFF2-40B4-BE49-F238E27FC236}">
                              <a16:creationId xmlns:a16="http://schemas.microsoft.com/office/drawing/2014/main" id="{3A363500-FBB3-4891-B497-D7129FBB11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8436" y="4150880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4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07" name="Rechteck: abgerundete Ecken 406">
                          <a:extLst>
                            <a:ext uri="{FF2B5EF4-FFF2-40B4-BE49-F238E27FC236}">
                              <a16:creationId xmlns:a16="http://schemas.microsoft.com/office/drawing/2014/main" id="{636E2E80-6449-402A-BDE1-80637AD9D58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22031" y="4150875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5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08" name="Rechteck: abgerundete Ecken 407">
                          <a:extLst>
                            <a:ext uri="{FF2B5EF4-FFF2-40B4-BE49-F238E27FC236}">
                              <a16:creationId xmlns:a16="http://schemas.microsoft.com/office/drawing/2014/main" id="{60426693-7E38-4B03-86EB-DD494FDE4B4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7521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6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09" name="Rechteck: abgerundete Ecken 408">
                          <a:extLst>
                            <a:ext uri="{FF2B5EF4-FFF2-40B4-BE49-F238E27FC236}">
                              <a16:creationId xmlns:a16="http://schemas.microsoft.com/office/drawing/2014/main" id="{A6057224-F861-4B85-8CE9-CFE988BA426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5433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7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0" name="Rechteck: abgerundete Ecken 409">
                          <a:extLst>
                            <a:ext uri="{FF2B5EF4-FFF2-40B4-BE49-F238E27FC236}">
                              <a16:creationId xmlns:a16="http://schemas.microsoft.com/office/drawing/2014/main" id="{F3D1FE34-9870-4E13-B86B-BF002D217B1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9678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8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1" name="Rechteck: abgerundete Ecken 410">
                          <a:extLst>
                            <a:ext uri="{FF2B5EF4-FFF2-40B4-BE49-F238E27FC236}">
                              <a16:creationId xmlns:a16="http://schemas.microsoft.com/office/drawing/2014/main" id="{42A903EE-B72D-4C87-812E-FD7629EADB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3923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9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</p:grpSp>
                  <p:sp>
                    <p:nvSpPr>
                      <p:cNvPr id="402" name="Rechteck: abgerundete Ecken 401">
                        <a:extLst>
                          <a:ext uri="{FF2B5EF4-FFF2-40B4-BE49-F238E27FC236}">
                            <a16:creationId xmlns:a16="http://schemas.microsoft.com/office/drawing/2014/main" id="{ED75260A-76CE-49D6-BAA9-F14399C70F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23992" y="3315423"/>
                        <a:ext cx="744663" cy="677273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rPr>
                          <a:t>10</a:t>
                        </a:r>
                      </a:p>
                    </p:txBody>
                  </p:sp>
                </p:grpSp>
                <p:sp>
                  <p:nvSpPr>
                    <p:cNvPr id="370" name="Rechteck: abgerundete Ecken 369">
                      <a:extLst>
                        <a:ext uri="{FF2B5EF4-FFF2-40B4-BE49-F238E27FC236}">
                          <a16:creationId xmlns:a16="http://schemas.microsoft.com/office/drawing/2014/main" id="{1FCD1889-C397-45B2-8B0E-7C6845943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121" y="6032012"/>
                      <a:ext cx="136698" cy="124328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285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</a:p>
                  </p:txBody>
                </p:sp>
                <p:sp>
                  <p:nvSpPr>
                    <p:cNvPr id="371" name="Rechteck: abgerundete Ecken 370">
                      <a:extLst>
                        <a:ext uri="{FF2B5EF4-FFF2-40B4-BE49-F238E27FC236}">
                          <a16:creationId xmlns:a16="http://schemas.microsoft.com/office/drawing/2014/main" id="{6CBEE6D5-0960-4342-90FB-ECB830244E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790" y="6032012"/>
                      <a:ext cx="136698" cy="124328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</a:p>
                  </p:txBody>
                </p:sp>
                <p:sp>
                  <p:nvSpPr>
                    <p:cNvPr id="372" name="Rechteck: abgerundete Ecken 371">
                      <a:extLst>
                        <a:ext uri="{FF2B5EF4-FFF2-40B4-BE49-F238E27FC236}">
                          <a16:creationId xmlns:a16="http://schemas.microsoft.com/office/drawing/2014/main" id="{E1BBB55C-DEF6-4115-8043-BC3D70F413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9875" y="6032008"/>
                      <a:ext cx="136698" cy="124328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</a:p>
                  </p:txBody>
                </p:sp>
                <p:sp>
                  <p:nvSpPr>
                    <p:cNvPr id="373" name="Rechteck: abgerundete Ecken 372">
                      <a:extLst>
                        <a:ext uri="{FF2B5EF4-FFF2-40B4-BE49-F238E27FC236}">
                          <a16:creationId xmlns:a16="http://schemas.microsoft.com/office/drawing/2014/main" id="{9BBB4A87-C4DB-4A3B-914D-EB06737853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615" y="6032488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cs typeface="Aldhabi" panose="01000000000000000000" pitchFamily="2" charset="-78"/>
                      </a:endParaRPr>
                    </a:p>
                  </p:txBody>
                </p:sp>
                <p:sp>
                  <p:nvSpPr>
                    <p:cNvPr id="374" name="Rechteck: abgerundete Ecken 373">
                      <a:extLst>
                        <a:ext uri="{FF2B5EF4-FFF2-40B4-BE49-F238E27FC236}">
                          <a16:creationId xmlns:a16="http://schemas.microsoft.com/office/drawing/2014/main" id="{DEF4B631-5A21-4BB5-9646-2F6FFA9240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804" y="6032487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</a:p>
                  </p:txBody>
                </p:sp>
                <p:sp>
                  <p:nvSpPr>
                    <p:cNvPr id="375" name="Rechteck: abgerundete Ecken 374">
                      <a:extLst>
                        <a:ext uri="{FF2B5EF4-FFF2-40B4-BE49-F238E27FC236}">
                          <a16:creationId xmlns:a16="http://schemas.microsoft.com/office/drawing/2014/main" id="{FC9B635D-2122-494F-B6D5-AA2A73EAE9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0504" y="6032008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cs typeface="Aldhabi" panose="01000000000000000000" pitchFamily="2" charset="-78"/>
                      </a:endParaRPr>
                    </a:p>
                  </p:txBody>
                </p:sp>
                <p:sp>
                  <p:nvSpPr>
                    <p:cNvPr id="376" name="Rechteck: abgerundete Ecken 375">
                      <a:extLst>
                        <a:ext uri="{FF2B5EF4-FFF2-40B4-BE49-F238E27FC236}">
                          <a16:creationId xmlns:a16="http://schemas.microsoft.com/office/drawing/2014/main" id="{B2DDF43A-3F71-45F7-AAC6-456961805E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648" y="6032008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cs typeface="Aldhabi" panose="01000000000000000000" pitchFamily="2" charset="-78"/>
                      </a:endParaRPr>
                    </a:p>
                  </p:txBody>
                </p:sp>
                <p:sp>
                  <p:nvSpPr>
                    <p:cNvPr id="377" name="Rechteck: abgerundete Ecken 376">
                      <a:extLst>
                        <a:ext uri="{FF2B5EF4-FFF2-40B4-BE49-F238E27FC236}">
                          <a16:creationId xmlns:a16="http://schemas.microsoft.com/office/drawing/2014/main" id="{436058B4-1C13-4906-A80A-72616D20F5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0120" y="6032007"/>
                      <a:ext cx="136698" cy="124328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grpSp>
                  <p:nvGrpSpPr>
                    <p:cNvPr id="378" name="Gruppieren 377">
                      <a:extLst>
                        <a:ext uri="{FF2B5EF4-FFF2-40B4-BE49-F238E27FC236}">
                          <a16:creationId xmlns:a16="http://schemas.microsoft.com/office/drawing/2014/main" id="{E31BE6F5-0FDB-45EA-B67C-88704A7E0C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7477" y="5855464"/>
                      <a:ext cx="1338169" cy="124809"/>
                      <a:chOff x="1638923" y="4148261"/>
                      <a:chExt cx="7289665" cy="679894"/>
                    </a:xfrm>
                    <a:solidFill>
                      <a:srgbClr val="6780A2"/>
                    </a:solidFill>
                  </p:grpSpPr>
                  <p:sp>
                    <p:nvSpPr>
                      <p:cNvPr id="392" name="Rechteck: abgerundete Ecken 391">
                        <a:hlinkClick r:id="rId34" action="ppaction://hlinksldjump"/>
                        <a:extLst>
                          <a:ext uri="{FF2B5EF4-FFF2-40B4-BE49-F238E27FC236}">
                            <a16:creationId xmlns:a16="http://schemas.microsoft.com/office/drawing/2014/main" id="{CD116A13-BA95-418F-B56A-10564A8AD9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8923" y="4148286"/>
                        <a:ext cx="744665" cy="677275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1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93" name="Rechteck: abgerundete Ecken 392">
                        <a:extLst>
                          <a:ext uri="{FF2B5EF4-FFF2-40B4-BE49-F238E27FC236}">
                            <a16:creationId xmlns:a16="http://schemas.microsoft.com/office/drawing/2014/main" id="{F936084E-5CAE-4264-ABBD-8E0EA99E49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59693" y="4148286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2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94" name="Rechteck: abgerundete Ecken 393">
                        <a:extLst>
                          <a:ext uri="{FF2B5EF4-FFF2-40B4-BE49-F238E27FC236}">
                            <a16:creationId xmlns:a16="http://schemas.microsoft.com/office/drawing/2014/main" id="{A781AF63-CAFE-4055-A050-57A2095A0B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282727" y="4148266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3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95" name="Rechteck: abgerundete Ecken 394">
                        <a:extLst>
                          <a:ext uri="{FF2B5EF4-FFF2-40B4-BE49-F238E27FC236}">
                            <a16:creationId xmlns:a16="http://schemas.microsoft.com/office/drawing/2014/main" id="{1159420A-F884-4C96-B845-6EEB9B3566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436" y="4150880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4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96" name="Rechteck: abgerundete Ecken 395">
                        <a:extLst>
                          <a:ext uri="{FF2B5EF4-FFF2-40B4-BE49-F238E27FC236}">
                            <a16:creationId xmlns:a16="http://schemas.microsoft.com/office/drawing/2014/main" id="{DAA48FE2-0B3E-4720-B936-9402FAEDBD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22031" y="4150875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5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97" name="Rechteck: abgerundete Ecken 396">
                        <a:extLst>
                          <a:ext uri="{FF2B5EF4-FFF2-40B4-BE49-F238E27FC236}">
                            <a16:creationId xmlns:a16="http://schemas.microsoft.com/office/drawing/2014/main" id="{7E02C412-A75D-457D-AAA8-0D1E32691E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7521" y="4148266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6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98" name="Rechteck: abgerundete Ecken 397">
                        <a:extLst>
                          <a:ext uri="{FF2B5EF4-FFF2-40B4-BE49-F238E27FC236}">
                            <a16:creationId xmlns:a16="http://schemas.microsoft.com/office/drawing/2014/main" id="{6E38F207-7F2B-4F76-B973-37F6E0A122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5433" y="4148266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7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99" name="Rechteck: abgerundete Ecken 398">
                        <a:extLst>
                          <a:ext uri="{FF2B5EF4-FFF2-40B4-BE49-F238E27FC236}">
                            <a16:creationId xmlns:a16="http://schemas.microsoft.com/office/drawing/2014/main" id="{45617E85-C2A4-43DC-BA27-DA10D34B8C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69678" y="4148261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8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400" name="Rechteck: abgerundete Ecken 399">
                        <a:extLst>
                          <a:ext uri="{FF2B5EF4-FFF2-40B4-BE49-F238E27FC236}">
                            <a16:creationId xmlns:a16="http://schemas.microsoft.com/office/drawing/2014/main" id="{AF2BF13A-9C80-457A-A6B8-727A11405B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83923" y="4148261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9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</p:grpSp>
                <p:sp>
                  <p:nvSpPr>
                    <p:cNvPr id="379" name="Rechteck: abgerundete Ecken 378">
                      <a:extLst>
                        <a:ext uri="{FF2B5EF4-FFF2-40B4-BE49-F238E27FC236}">
                          <a16:creationId xmlns:a16="http://schemas.microsoft.com/office/drawing/2014/main" id="{DDC91390-A81D-4522-8B9E-AC1B435F94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8777" y="5855483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rPr>
                        <a:t>10</a:t>
                      </a:r>
                    </a:p>
                  </p:txBody>
                </p:sp>
                <p:grpSp>
                  <p:nvGrpSpPr>
                    <p:cNvPr id="380" name="Gruppieren 379">
                      <a:extLst>
                        <a:ext uri="{FF2B5EF4-FFF2-40B4-BE49-F238E27FC236}">
                          <a16:creationId xmlns:a16="http://schemas.microsoft.com/office/drawing/2014/main" id="{C5956935-6902-42C5-92D4-A4C27DFF26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7411" y="5149805"/>
                      <a:ext cx="1487998" cy="124809"/>
                      <a:chOff x="1662796" y="3315319"/>
                      <a:chExt cx="8105859" cy="679894"/>
                    </a:xfrm>
                    <a:solidFill>
                      <a:srgbClr val="6780A2"/>
                    </a:solidFill>
                  </p:grpSpPr>
                  <p:grpSp>
                    <p:nvGrpSpPr>
                      <p:cNvPr id="381" name="Gruppieren 380">
                        <a:extLst>
                          <a:ext uri="{FF2B5EF4-FFF2-40B4-BE49-F238E27FC236}">
                            <a16:creationId xmlns:a16="http://schemas.microsoft.com/office/drawing/2014/main" id="{0062F858-D10E-4C74-BE79-73334BBE83D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62796" y="3315319"/>
                        <a:ext cx="7289665" cy="679894"/>
                        <a:chOff x="1638923" y="4148261"/>
                        <a:chExt cx="7289665" cy="679894"/>
                      </a:xfrm>
                      <a:grpFill/>
                    </p:grpSpPr>
                    <p:sp>
                      <p:nvSpPr>
                        <p:cNvPr id="383" name="Rechteck: abgerundete Ecken 382">
                          <a:extLst>
                            <a:ext uri="{FF2B5EF4-FFF2-40B4-BE49-F238E27FC236}">
                              <a16:creationId xmlns:a16="http://schemas.microsoft.com/office/drawing/2014/main" id="{271494DE-C05E-47C2-96E4-C210600B43A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892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1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84" name="Rechteck: abgerundete Ecken 383">
                          <a:extLst>
                            <a:ext uri="{FF2B5EF4-FFF2-40B4-BE49-F238E27FC236}">
                              <a16:creationId xmlns:a16="http://schemas.microsoft.com/office/drawing/2014/main" id="{114CA7C5-37F8-4069-8365-6A598D5EBD7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969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2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85" name="Rechteck: abgerundete Ecken 384">
                          <a:extLst>
                            <a:ext uri="{FF2B5EF4-FFF2-40B4-BE49-F238E27FC236}">
                              <a16:creationId xmlns:a16="http://schemas.microsoft.com/office/drawing/2014/main" id="{A85875A6-DF9C-4649-AA85-39FD6642E9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82727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3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86" name="Rechteck: abgerundete Ecken 385">
                          <a:extLst>
                            <a:ext uri="{FF2B5EF4-FFF2-40B4-BE49-F238E27FC236}">
                              <a16:creationId xmlns:a16="http://schemas.microsoft.com/office/drawing/2014/main" id="{FDA7370A-6E10-43C3-BA0F-5DCFA6E1C0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8436" y="4150880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4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87" name="Rechteck: abgerundete Ecken 386">
                          <a:extLst>
                            <a:ext uri="{FF2B5EF4-FFF2-40B4-BE49-F238E27FC236}">
                              <a16:creationId xmlns:a16="http://schemas.microsoft.com/office/drawing/2014/main" id="{41990A2B-569F-46D2-B167-B71F8A2E16A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22031" y="4150875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5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88" name="Rechteck: abgerundete Ecken 387">
                          <a:extLst>
                            <a:ext uri="{FF2B5EF4-FFF2-40B4-BE49-F238E27FC236}">
                              <a16:creationId xmlns:a16="http://schemas.microsoft.com/office/drawing/2014/main" id="{D8CEED72-C269-472B-AF42-3DCDDCA426D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7521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6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89" name="Rechteck: abgerundete Ecken 388">
                          <a:extLst>
                            <a:ext uri="{FF2B5EF4-FFF2-40B4-BE49-F238E27FC236}">
                              <a16:creationId xmlns:a16="http://schemas.microsoft.com/office/drawing/2014/main" id="{D572CC81-16A2-44F1-8BFB-A8C61A75D2E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5433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7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90" name="Rechteck: abgerundete Ecken 389">
                          <a:extLst>
                            <a:ext uri="{FF2B5EF4-FFF2-40B4-BE49-F238E27FC236}">
                              <a16:creationId xmlns:a16="http://schemas.microsoft.com/office/drawing/2014/main" id="{76D2CB77-6AA0-449C-AF20-6622592C11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9678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8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91" name="Rechteck: abgerundete Ecken 390">
                          <a:extLst>
                            <a:ext uri="{FF2B5EF4-FFF2-40B4-BE49-F238E27FC236}">
                              <a16:creationId xmlns:a16="http://schemas.microsoft.com/office/drawing/2014/main" id="{C85E90C8-A1CA-4CA1-8B35-DE995AE9675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3923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9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</p:grpSp>
                  <p:sp>
                    <p:nvSpPr>
                      <p:cNvPr id="382" name="Rechteck: abgerundete Ecken 381">
                        <a:extLst>
                          <a:ext uri="{FF2B5EF4-FFF2-40B4-BE49-F238E27FC236}">
                            <a16:creationId xmlns:a16="http://schemas.microsoft.com/office/drawing/2014/main" id="{ABD7A433-43CC-4116-958D-0582FF2DC5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23992" y="3315423"/>
                        <a:ext cx="744663" cy="677273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rPr>
                          <a:t>10</a:t>
                        </a:r>
                      </a:p>
                    </p:txBody>
                  </p:sp>
                </p:grpSp>
              </p:grpSp>
            </p:grpSp>
          </p:grpSp>
        </p:grpSp>
        <p:sp>
          <p:nvSpPr>
            <p:cNvPr id="447" name="Textfeld 446">
              <a:extLst>
                <a:ext uri="{FF2B5EF4-FFF2-40B4-BE49-F238E27FC236}">
                  <a16:creationId xmlns:a16="http://schemas.microsoft.com/office/drawing/2014/main" id="{26A38FA6-F5FE-4750-8F7C-4988D3069013}"/>
                </a:ext>
              </a:extLst>
            </p:cNvPr>
            <p:cNvSpPr txBox="1"/>
            <p:nvPr/>
          </p:nvSpPr>
          <p:spPr>
            <a:xfrm>
              <a:off x="4831999" y="435064"/>
              <a:ext cx="252800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CINEMA</a:t>
              </a:r>
              <a:r>
                <a:rPr kumimoji="0" lang="de-DE" sz="2800" b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 </a:t>
              </a:r>
              <a:r>
                <a:rPr lang="de-DE" sz="2800" b="1" dirty="0">
                  <a:solidFill>
                    <a:schemeClr val="bg1"/>
                  </a:solidFill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2</a:t>
              </a:r>
              <a:endParaRPr kumimoji="0" lang="de-DE" sz="28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219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6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9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7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3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2"/>
                  </p:tgtEl>
                </p:cond>
              </p:nextCondLst>
            </p:seq>
          </p:childTnLst>
        </p:cTn>
      </p:par>
    </p:tnLst>
    <p:bldLst>
      <p:bldP spid="346" grpId="0" animBg="1"/>
      <p:bldP spid="346" grpId="1" animBg="1"/>
      <p:bldP spid="469" grpId="0" animBg="1"/>
      <p:bldP spid="469" grpId="1" animBg="1"/>
      <p:bldP spid="5" grpId="0" animBg="1"/>
      <p:bldP spid="5" grpId="1" animBg="1"/>
      <p:bldP spid="352" grpId="0" animBg="1"/>
      <p:bldP spid="352" grpId="1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Mann, haltend, Licht, Wasser enthält.&#10;&#10;Automatisch generierte Beschreibung">
            <a:extLst>
              <a:ext uri="{FF2B5EF4-FFF2-40B4-BE49-F238E27FC236}">
                <a16:creationId xmlns:a16="http://schemas.microsoft.com/office/drawing/2014/main" id="{84ED3C02-1101-4F1C-9F0B-8499CF9C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9" y="-8840"/>
            <a:ext cx="9129668" cy="6858000"/>
          </a:xfrm>
          <a:prstGeom prst="rect">
            <a:avLst/>
          </a:prstGeom>
        </p:spPr>
      </p:pic>
      <p:grpSp>
        <p:nvGrpSpPr>
          <p:cNvPr id="358" name="Gruppieren 357">
            <a:extLst>
              <a:ext uri="{FF2B5EF4-FFF2-40B4-BE49-F238E27FC236}">
                <a16:creationId xmlns:a16="http://schemas.microsoft.com/office/drawing/2014/main" id="{29586A64-C2A5-4913-8E2E-C7CA039EDE4C}"/>
              </a:ext>
            </a:extLst>
          </p:cNvPr>
          <p:cNvGrpSpPr/>
          <p:nvPr/>
        </p:nvGrpSpPr>
        <p:grpSpPr>
          <a:xfrm>
            <a:off x="1362426" y="3110541"/>
            <a:ext cx="1096857" cy="328944"/>
            <a:chOff x="1327256" y="3110541"/>
            <a:chExt cx="1096857" cy="328944"/>
          </a:xfrm>
        </p:grpSpPr>
        <p:sp>
          <p:nvSpPr>
            <p:cNvPr id="359" name="Freihandform: Form 358">
              <a:extLst>
                <a:ext uri="{FF2B5EF4-FFF2-40B4-BE49-F238E27FC236}">
                  <a16:creationId xmlns:a16="http://schemas.microsoft.com/office/drawing/2014/main" id="{CFFC0F92-3601-4FD5-B338-385DCBED9039}"/>
                </a:ext>
              </a:extLst>
            </p:cNvPr>
            <p:cNvSpPr/>
            <p:nvPr/>
          </p:nvSpPr>
          <p:spPr>
            <a:xfrm rot="10800000">
              <a:off x="1327256" y="3110541"/>
              <a:ext cx="1096857" cy="328944"/>
            </a:xfrm>
            <a:custGeom>
              <a:avLst/>
              <a:gdLst>
                <a:gd name="connsiteX0" fmla="*/ 991720 w 1096857"/>
                <a:gd name="connsiteY0" fmla="*/ 328944 h 328944"/>
                <a:gd name="connsiteX1" fmla="*/ 106269 w 1096857"/>
                <a:gd name="connsiteY1" fmla="*/ 328944 h 328944"/>
                <a:gd name="connsiteX2" fmla="*/ 1132 w 1096857"/>
                <a:gd name="connsiteY2" fmla="*/ 223807 h 328944"/>
                <a:gd name="connsiteX3" fmla="*/ 1132 w 1096857"/>
                <a:gd name="connsiteY3" fmla="*/ 220996 h 328944"/>
                <a:gd name="connsiteX4" fmla="*/ 0 w 1096857"/>
                <a:gd name="connsiteY4" fmla="*/ 220996 h 328944"/>
                <a:gd name="connsiteX5" fmla="*/ 0 w 1096857"/>
                <a:gd name="connsiteY5" fmla="*/ 106697 h 328944"/>
                <a:gd name="connsiteX6" fmla="*/ 198 w 1096857"/>
                <a:gd name="connsiteY6" fmla="*/ 106697 h 328944"/>
                <a:gd name="connsiteX7" fmla="*/ 198 w 1096857"/>
                <a:gd name="connsiteY7" fmla="*/ 105137 h 328944"/>
                <a:gd name="connsiteX8" fmla="*/ 105335 w 1096857"/>
                <a:gd name="connsiteY8" fmla="*/ 0 h 328944"/>
                <a:gd name="connsiteX9" fmla="*/ 990786 w 1096857"/>
                <a:gd name="connsiteY9" fmla="*/ 0 h 328944"/>
                <a:gd name="connsiteX10" fmla="*/ 1095923 w 1096857"/>
                <a:gd name="connsiteY10" fmla="*/ 105137 h 328944"/>
                <a:gd name="connsiteX11" fmla="*/ 1095923 w 1096857"/>
                <a:gd name="connsiteY11" fmla="*/ 121953 h 328944"/>
                <a:gd name="connsiteX12" fmla="*/ 971550 w 1096857"/>
                <a:gd name="connsiteY12" fmla="*/ 121953 h 328944"/>
                <a:gd name="connsiteX13" fmla="*/ 971550 w 1096857"/>
                <a:gd name="connsiteY13" fmla="*/ 206991 h 328944"/>
                <a:gd name="connsiteX14" fmla="*/ 1096857 w 1096857"/>
                <a:gd name="connsiteY14" fmla="*/ 206991 h 328944"/>
                <a:gd name="connsiteX15" fmla="*/ 1096857 w 1096857"/>
                <a:gd name="connsiteY15" fmla="*/ 223807 h 328944"/>
                <a:gd name="connsiteX16" fmla="*/ 991720 w 1096857"/>
                <a:gd name="connsiteY16" fmla="*/ 328944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6857" h="328944">
                  <a:moveTo>
                    <a:pt x="991720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990786" y="0"/>
                  </a:lnTo>
                  <a:cubicBezTo>
                    <a:pt x="1048852" y="0"/>
                    <a:pt x="1095923" y="47071"/>
                    <a:pt x="1095923" y="105137"/>
                  </a:cubicBezTo>
                  <a:lnTo>
                    <a:pt x="1095923" y="121953"/>
                  </a:lnTo>
                  <a:lnTo>
                    <a:pt x="971550" y="121953"/>
                  </a:lnTo>
                  <a:lnTo>
                    <a:pt x="971550" y="206991"/>
                  </a:lnTo>
                  <a:lnTo>
                    <a:pt x="1096857" y="206991"/>
                  </a:lnTo>
                  <a:lnTo>
                    <a:pt x="1096857" y="223807"/>
                  </a:lnTo>
                  <a:cubicBezTo>
                    <a:pt x="1096857" y="281873"/>
                    <a:pt x="1049786" y="328944"/>
                    <a:pt x="991720" y="3289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360" name="Grafik 359">
              <a:hlinkClick r:id="rId4" action="ppaction://hlinksldjump"/>
              <a:extLst>
                <a:ext uri="{FF2B5EF4-FFF2-40B4-BE49-F238E27FC236}">
                  <a16:creationId xmlns:a16="http://schemas.microsoft.com/office/drawing/2014/main" id="{3322F6CF-17CF-4EF9-A7CF-A1623E7B5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07418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361" name="Freihandform: Form 360">
            <a:extLst>
              <a:ext uri="{FF2B5EF4-FFF2-40B4-BE49-F238E27FC236}">
                <a16:creationId xmlns:a16="http://schemas.microsoft.com/office/drawing/2014/main" id="{3BE7F433-A892-4A71-9FDF-69DAD9EE031C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362" name="Grafik 361">
            <a:extLst>
              <a:ext uri="{FF2B5EF4-FFF2-40B4-BE49-F238E27FC236}">
                <a16:creationId xmlns:a16="http://schemas.microsoft.com/office/drawing/2014/main" id="{9EB41196-A658-45D3-81C7-96F7F5AB2C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183" name="Gruppieren 182">
            <a:extLst>
              <a:ext uri="{FF2B5EF4-FFF2-40B4-BE49-F238E27FC236}">
                <a16:creationId xmlns:a16="http://schemas.microsoft.com/office/drawing/2014/main" id="{319FCBFA-02EE-4FBA-B2A9-7AA031FBD4F9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grpSp>
          <p:nvGrpSpPr>
            <p:cNvPr id="185" name="Gruppieren 184">
              <a:extLst>
                <a:ext uri="{FF2B5EF4-FFF2-40B4-BE49-F238E27FC236}">
                  <a16:creationId xmlns:a16="http://schemas.microsoft.com/office/drawing/2014/main" id="{77F44C07-ED04-40D2-BBBC-53B6B1FD47F4}"/>
                </a:ext>
              </a:extLst>
            </p:cNvPr>
            <p:cNvGrpSpPr/>
            <p:nvPr/>
          </p:nvGrpSpPr>
          <p:grpSpPr>
            <a:xfrm>
              <a:off x="-2186285" y="0"/>
              <a:ext cx="2510134" cy="6695658"/>
              <a:chOff x="-2186285" y="0"/>
              <a:chExt cx="2510134" cy="6695658"/>
            </a:xfrm>
          </p:grpSpPr>
          <p:sp>
            <p:nvSpPr>
              <p:cNvPr id="190" name="Freihandform: Form 189">
                <a:extLst>
                  <a:ext uri="{FF2B5EF4-FFF2-40B4-BE49-F238E27FC236}">
                    <a16:creationId xmlns:a16="http://schemas.microsoft.com/office/drawing/2014/main" id="{D796CF47-9517-45D9-BFAD-D80088F81BE1}"/>
                  </a:ext>
                </a:extLst>
              </p:cNvPr>
              <p:cNvSpPr/>
              <p:nvPr/>
            </p:nvSpPr>
            <p:spPr>
              <a:xfrm>
                <a:off x="-2186285" y="0"/>
                <a:ext cx="2510134" cy="6695658"/>
              </a:xfrm>
              <a:custGeom>
                <a:avLst/>
                <a:gdLst>
                  <a:gd name="connsiteX0" fmla="*/ 0 w 2510134"/>
                  <a:gd name="connsiteY0" fmla="*/ 0 h 6695658"/>
                  <a:gd name="connsiteX1" fmla="*/ 2169551 w 2510134"/>
                  <a:gd name="connsiteY1" fmla="*/ 0 h 6695658"/>
                  <a:gd name="connsiteX2" fmla="*/ 2169551 w 2510134"/>
                  <a:gd name="connsiteY2" fmla="*/ 5488702 h 6695658"/>
                  <a:gd name="connsiteX3" fmla="*/ 2167258 w 2510134"/>
                  <a:gd name="connsiteY3" fmla="*/ 5500060 h 6695658"/>
                  <a:gd name="connsiteX4" fmla="*/ 2167258 w 2510134"/>
                  <a:gd name="connsiteY4" fmla="*/ 5920607 h 6695658"/>
                  <a:gd name="connsiteX5" fmla="*/ 2272395 w 2510134"/>
                  <a:gd name="connsiteY5" fmla="*/ 6025744 h 6695658"/>
                  <a:gd name="connsiteX6" fmla="*/ 2299052 w 2510134"/>
                  <a:gd name="connsiteY6" fmla="*/ 6025744 h 6695658"/>
                  <a:gd name="connsiteX7" fmla="*/ 2324125 w 2510134"/>
                  <a:gd name="connsiteY7" fmla="*/ 6025744 h 6695658"/>
                  <a:gd name="connsiteX8" fmla="*/ 2330064 w 2510134"/>
                  <a:gd name="connsiteY8" fmla="*/ 6026943 h 6695658"/>
                  <a:gd name="connsiteX9" fmla="*/ 2395835 w 2510134"/>
                  <a:gd name="connsiteY9" fmla="*/ 6026943 h 6695658"/>
                  <a:gd name="connsiteX10" fmla="*/ 2395835 w 2510134"/>
                  <a:gd name="connsiteY10" fmla="*/ 6028124 h 6695658"/>
                  <a:gd name="connsiteX11" fmla="*/ 2404997 w 2510134"/>
                  <a:gd name="connsiteY11" fmla="*/ 6028124 h 6695658"/>
                  <a:gd name="connsiteX12" fmla="*/ 2510134 w 2510134"/>
                  <a:gd name="connsiteY12" fmla="*/ 6133261 h 6695658"/>
                  <a:gd name="connsiteX13" fmla="*/ 2510134 w 2510134"/>
                  <a:gd name="connsiteY13" fmla="*/ 6320068 h 6695658"/>
                  <a:gd name="connsiteX14" fmla="*/ 2510122 w 2510134"/>
                  <a:gd name="connsiteY14" fmla="*/ 6320068 h 6695658"/>
                  <a:gd name="connsiteX15" fmla="*/ 2510122 w 2510134"/>
                  <a:gd name="connsiteY15" fmla="*/ 6590078 h 6695658"/>
                  <a:gd name="connsiteX16" fmla="*/ 2404985 w 2510134"/>
                  <a:gd name="connsiteY16" fmla="*/ 6695215 h 6695658"/>
                  <a:gd name="connsiteX17" fmla="*/ 2388505 w 2510134"/>
                  <a:gd name="connsiteY17" fmla="*/ 6695215 h 6695658"/>
                  <a:gd name="connsiteX18" fmla="*/ 2386310 w 2510134"/>
                  <a:gd name="connsiteY18" fmla="*/ 6695658 h 6695658"/>
                  <a:gd name="connsiteX19" fmla="*/ 2386310 w 2510134"/>
                  <a:gd name="connsiteY19" fmla="*/ 6693692 h 6695658"/>
                  <a:gd name="connsiteX20" fmla="*/ 2303388 w 2510134"/>
                  <a:gd name="connsiteY20" fmla="*/ 6693692 h 6695658"/>
                  <a:gd name="connsiteX21" fmla="*/ 2301124 w 2510134"/>
                  <a:gd name="connsiteY21" fmla="*/ 6694149 h 6695658"/>
                  <a:gd name="connsiteX22" fmla="*/ 2223640 w 2510134"/>
                  <a:gd name="connsiteY22" fmla="*/ 6694149 h 6695658"/>
                  <a:gd name="connsiteX23" fmla="*/ 1751564 w 2510134"/>
                  <a:gd name="connsiteY23" fmla="*/ 6694149 h 6695658"/>
                  <a:gd name="connsiteX24" fmla="*/ 1746771 w 2510134"/>
                  <a:gd name="connsiteY24" fmla="*/ 6695613 h 6695658"/>
                  <a:gd name="connsiteX25" fmla="*/ 1436568 w 2510134"/>
                  <a:gd name="connsiteY25" fmla="*/ 6695613 h 6695658"/>
                  <a:gd name="connsiteX26" fmla="*/ 1329378 w 2510134"/>
                  <a:gd name="connsiteY26" fmla="*/ 6695613 h 6695658"/>
                  <a:gd name="connsiteX27" fmla="*/ 104036 w 2510134"/>
                  <a:gd name="connsiteY27" fmla="*/ 6695613 h 6695658"/>
                  <a:gd name="connsiteX28" fmla="*/ 96240 w 2510134"/>
                  <a:gd name="connsiteY28" fmla="*/ 6694039 h 6695658"/>
                  <a:gd name="connsiteX29" fmla="*/ 2760 w 2510134"/>
                  <a:gd name="connsiteY29" fmla="*/ 6694039 h 6695658"/>
                  <a:gd name="connsiteX30" fmla="*/ 2760 w 2510134"/>
                  <a:gd name="connsiteY30" fmla="*/ 6597749 h 6695658"/>
                  <a:gd name="connsiteX31" fmla="*/ 1897 w 2510134"/>
                  <a:gd name="connsiteY31" fmla="*/ 6593474 h 6695658"/>
                  <a:gd name="connsiteX32" fmla="*/ 1897 w 2510134"/>
                  <a:gd name="connsiteY32" fmla="*/ 6224153 h 6695658"/>
                  <a:gd name="connsiteX33" fmla="*/ 0 w 2510134"/>
                  <a:gd name="connsiteY33" fmla="*/ 6224153 h 669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10134" h="6695658">
                    <a:moveTo>
                      <a:pt x="0" y="0"/>
                    </a:moveTo>
                    <a:lnTo>
                      <a:pt x="2169551" y="0"/>
                    </a:lnTo>
                    <a:lnTo>
                      <a:pt x="2169551" y="5488702"/>
                    </a:lnTo>
                    <a:lnTo>
                      <a:pt x="2167258" y="5500060"/>
                    </a:lnTo>
                    <a:lnTo>
                      <a:pt x="2167258" y="5920607"/>
                    </a:lnTo>
                    <a:cubicBezTo>
                      <a:pt x="2167258" y="5978673"/>
                      <a:pt x="2214329" y="6025744"/>
                      <a:pt x="2272395" y="6025744"/>
                    </a:cubicBezTo>
                    <a:lnTo>
                      <a:pt x="2299052" y="6025744"/>
                    </a:lnTo>
                    <a:lnTo>
                      <a:pt x="2324125" y="6025744"/>
                    </a:lnTo>
                    <a:lnTo>
                      <a:pt x="2330064" y="6026943"/>
                    </a:lnTo>
                    <a:lnTo>
                      <a:pt x="2395835" y="6026943"/>
                    </a:lnTo>
                    <a:lnTo>
                      <a:pt x="2395835" y="6028124"/>
                    </a:lnTo>
                    <a:lnTo>
                      <a:pt x="2404997" y="6028124"/>
                    </a:lnTo>
                    <a:cubicBezTo>
                      <a:pt x="2463063" y="6028124"/>
                      <a:pt x="2510134" y="6075195"/>
                      <a:pt x="2510134" y="6133261"/>
                    </a:cubicBezTo>
                    <a:lnTo>
                      <a:pt x="2510134" y="6320068"/>
                    </a:lnTo>
                    <a:lnTo>
                      <a:pt x="2510122" y="6320068"/>
                    </a:lnTo>
                    <a:lnTo>
                      <a:pt x="2510122" y="6590078"/>
                    </a:lnTo>
                    <a:cubicBezTo>
                      <a:pt x="2510122" y="6648144"/>
                      <a:pt x="2463051" y="6695215"/>
                      <a:pt x="2404985" y="6695215"/>
                    </a:cubicBezTo>
                    <a:lnTo>
                      <a:pt x="2388505" y="6695215"/>
                    </a:lnTo>
                    <a:lnTo>
                      <a:pt x="2386310" y="6695658"/>
                    </a:lnTo>
                    <a:lnTo>
                      <a:pt x="2386310" y="6693692"/>
                    </a:lnTo>
                    <a:lnTo>
                      <a:pt x="2303388" y="6693692"/>
                    </a:lnTo>
                    <a:lnTo>
                      <a:pt x="2301124" y="6694149"/>
                    </a:lnTo>
                    <a:lnTo>
                      <a:pt x="2223640" y="6694149"/>
                    </a:lnTo>
                    <a:lnTo>
                      <a:pt x="1751564" y="6694149"/>
                    </a:lnTo>
                    <a:lnTo>
                      <a:pt x="1746771" y="6695613"/>
                    </a:lnTo>
                    <a:lnTo>
                      <a:pt x="1436568" y="6695613"/>
                    </a:lnTo>
                    <a:lnTo>
                      <a:pt x="1329378" y="6695613"/>
                    </a:lnTo>
                    <a:lnTo>
                      <a:pt x="104036" y="6695613"/>
                    </a:lnTo>
                    <a:lnTo>
                      <a:pt x="96240" y="6694039"/>
                    </a:lnTo>
                    <a:lnTo>
                      <a:pt x="2760" y="6694039"/>
                    </a:lnTo>
                    <a:lnTo>
                      <a:pt x="2760" y="6597749"/>
                    </a:lnTo>
                    <a:lnTo>
                      <a:pt x="1897" y="6593474"/>
                    </a:lnTo>
                    <a:lnTo>
                      <a:pt x="1897" y="6224153"/>
                    </a:lnTo>
                    <a:lnTo>
                      <a:pt x="0" y="6224153"/>
                    </a:ln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91" name="Gruppieren 190">
                <a:extLst>
                  <a:ext uri="{FF2B5EF4-FFF2-40B4-BE49-F238E27FC236}">
                    <a16:creationId xmlns:a16="http://schemas.microsoft.com/office/drawing/2014/main" id="{A437C3EA-C0CA-4CE4-B7E8-6ADE2489134B}"/>
                  </a:ext>
                </a:extLst>
              </p:cNvPr>
              <p:cNvGrpSpPr/>
              <p:nvPr/>
            </p:nvGrpSpPr>
            <p:grpSpPr>
              <a:xfrm>
                <a:off x="34655" y="6074482"/>
                <a:ext cx="218030" cy="225916"/>
                <a:chOff x="1548441" y="6548649"/>
                <a:chExt cx="249627" cy="258657"/>
              </a:xfrm>
            </p:grpSpPr>
            <p:pic>
              <p:nvPicPr>
                <p:cNvPr id="192" name="Grafik 191">
                  <a:extLst>
                    <a:ext uri="{FF2B5EF4-FFF2-40B4-BE49-F238E27FC236}">
                      <a16:creationId xmlns:a16="http://schemas.microsoft.com/office/drawing/2014/main" id="{839BF4C2-8FA4-4B83-92F1-49DA28ABC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441" y="6610839"/>
                  <a:ext cx="196467" cy="196467"/>
                </a:xfrm>
                <a:prstGeom prst="rect">
                  <a:avLst/>
                </a:prstGeom>
              </p:spPr>
            </p:pic>
            <p:sp>
              <p:nvSpPr>
                <p:cNvPr id="193" name="Kreuz 192">
                  <a:extLst>
                    <a:ext uri="{FF2B5EF4-FFF2-40B4-BE49-F238E27FC236}">
                      <a16:creationId xmlns:a16="http://schemas.microsoft.com/office/drawing/2014/main" id="{7434E471-0ACC-4F03-93C8-5F9E54EC8036}"/>
                    </a:ext>
                  </a:extLst>
                </p:cNvPr>
                <p:cNvSpPr/>
                <p:nvPr/>
              </p:nvSpPr>
              <p:spPr>
                <a:xfrm>
                  <a:off x="1710815" y="6548649"/>
                  <a:ext cx="87253" cy="87253"/>
                </a:xfrm>
                <a:prstGeom prst="plus">
                  <a:avLst>
                    <a:gd name="adj" fmla="val 3543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187" name="Gruppieren 186">
              <a:extLst>
                <a:ext uri="{FF2B5EF4-FFF2-40B4-BE49-F238E27FC236}">
                  <a16:creationId xmlns:a16="http://schemas.microsoft.com/office/drawing/2014/main" id="{F8B15512-30EC-4948-8435-4BE1CF70E144}"/>
                </a:ext>
              </a:extLst>
            </p:cNvPr>
            <p:cNvGrpSpPr/>
            <p:nvPr/>
          </p:nvGrpSpPr>
          <p:grpSpPr>
            <a:xfrm>
              <a:off x="-2185551" y="0"/>
              <a:ext cx="2490316" cy="6674644"/>
              <a:chOff x="-2185551" y="0"/>
              <a:chExt cx="2490316" cy="6674644"/>
            </a:xfrm>
          </p:grpSpPr>
          <p:sp>
            <p:nvSpPr>
              <p:cNvPr id="188" name="Freihandform: Form 187">
                <a:extLst>
                  <a:ext uri="{FF2B5EF4-FFF2-40B4-BE49-F238E27FC236}">
                    <a16:creationId xmlns:a16="http://schemas.microsoft.com/office/drawing/2014/main" id="{E7EA7CA0-3D26-43C3-A747-F69303990002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rgbClr val="06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89" name="Grafik 188">
                <a:extLst>
                  <a:ext uri="{FF2B5EF4-FFF2-40B4-BE49-F238E27FC236}">
                    <a16:creationId xmlns:a16="http://schemas.microsoft.com/office/drawing/2014/main" id="{53E053AF-1443-429E-B5FA-3399541AD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B43AE595-DEFB-40FF-80D9-F58DDCE68749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443" name="Textfeld 442">
            <a:extLst>
              <a:ext uri="{FF2B5EF4-FFF2-40B4-BE49-F238E27FC236}">
                <a16:creationId xmlns:a16="http://schemas.microsoft.com/office/drawing/2014/main" id="{ACE15117-3AD7-4EC0-BA4B-D707EAD76E83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sp>
        <p:nvSpPr>
          <p:cNvPr id="444" name="Flussdiagramm: Alternativer Prozess 443">
            <a:extLst>
              <a:ext uri="{FF2B5EF4-FFF2-40B4-BE49-F238E27FC236}">
                <a16:creationId xmlns:a16="http://schemas.microsoft.com/office/drawing/2014/main" id="{1F805FBD-8BFC-486D-A7AD-A5EA77FAC344}"/>
              </a:ext>
            </a:extLst>
          </p:cNvPr>
          <p:cNvSpPr/>
          <p:nvPr/>
        </p:nvSpPr>
        <p:spPr>
          <a:xfrm>
            <a:off x="224092" y="6248171"/>
            <a:ext cx="1655036" cy="8845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122B4C"/>
                </a:solidFill>
              </a:rPr>
              <a:t>FRONT</a:t>
            </a:r>
          </a:p>
        </p:txBody>
      </p:sp>
      <p:sp>
        <p:nvSpPr>
          <p:cNvPr id="159" name="Freihandform 158">
            <a:hlinkClick r:id="rId15" action="ppaction://hlinksldjump"/>
            <a:extLst>
              <a:ext uri="{FF2B5EF4-FFF2-40B4-BE49-F238E27FC236}">
                <a16:creationId xmlns:a16="http://schemas.microsoft.com/office/drawing/2014/main" id="{61CF1728-9654-264B-B9E0-D1C281DF1674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E5F6B693-399E-4622-89F8-9DF445FF5483}"/>
              </a:ext>
            </a:extLst>
          </p:cNvPr>
          <p:cNvGrpSpPr/>
          <p:nvPr/>
        </p:nvGrpSpPr>
        <p:grpSpPr>
          <a:xfrm>
            <a:off x="99883" y="5112261"/>
            <a:ext cx="1815256" cy="1057966"/>
            <a:chOff x="99883" y="5112261"/>
            <a:chExt cx="1815256" cy="1057966"/>
          </a:xfrm>
        </p:grpSpPr>
        <p:sp>
          <p:nvSpPr>
            <p:cNvPr id="181" name="Rechteck: abgerundete Ecken 180">
              <a:hlinkClick r:id="rId16" action="ppaction://hlinksldjump"/>
              <a:extLst>
                <a:ext uri="{FF2B5EF4-FFF2-40B4-BE49-F238E27FC236}">
                  <a16:creationId xmlns:a16="http://schemas.microsoft.com/office/drawing/2014/main" id="{370433A1-E4D9-417E-8CAB-9B4C66E978E1}"/>
                </a:ext>
              </a:extLst>
            </p:cNvPr>
            <p:cNvSpPr/>
            <p:nvPr/>
          </p:nvSpPr>
          <p:spPr>
            <a:xfrm>
              <a:off x="1449591" y="6032007"/>
              <a:ext cx="136698" cy="124328"/>
            </a:xfrm>
            <a:prstGeom prst="roundRect">
              <a:avLst/>
            </a:prstGeom>
            <a:solidFill>
              <a:srgbClr val="92D0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roid"/>
              </a:endParaRPr>
            </a:p>
          </p:txBody>
        </p:sp>
        <p:pic>
          <p:nvPicPr>
            <p:cNvPr id="182" name="Grafik 181">
              <a:hlinkClick r:id="rId16" action="ppaction://hlinksldjump"/>
              <a:extLst>
                <a:ext uri="{FF2B5EF4-FFF2-40B4-BE49-F238E27FC236}">
                  <a16:creationId xmlns:a16="http://schemas.microsoft.com/office/drawing/2014/main" id="{73CB2333-5304-4BC9-8306-D72475B59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471952" y="6047213"/>
              <a:ext cx="91222" cy="91222"/>
            </a:xfrm>
            <a:prstGeom prst="rect">
              <a:avLst/>
            </a:prstGeom>
          </p:spPr>
        </p:pic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B963CB51-1B43-4E5E-B5E6-515C5502E833}"/>
                </a:ext>
              </a:extLst>
            </p:cNvPr>
            <p:cNvGrpSpPr/>
            <p:nvPr/>
          </p:nvGrpSpPr>
          <p:grpSpPr>
            <a:xfrm>
              <a:off x="99883" y="5112261"/>
              <a:ext cx="1815256" cy="1057966"/>
              <a:chOff x="99883" y="5112261"/>
              <a:chExt cx="1815256" cy="1057966"/>
            </a:xfrm>
          </p:grpSpPr>
          <p:sp>
            <p:nvSpPr>
              <p:cNvPr id="194" name="Textfeld 193">
                <a:extLst>
                  <a:ext uri="{FF2B5EF4-FFF2-40B4-BE49-F238E27FC236}">
                    <a16:creationId xmlns:a16="http://schemas.microsoft.com/office/drawing/2014/main" id="{FFB16C3B-0D87-4A44-80A6-96A2A6768762}"/>
                  </a:ext>
                </a:extLst>
              </p:cNvPr>
              <p:cNvSpPr txBox="1"/>
              <p:nvPr/>
            </p:nvSpPr>
            <p:spPr>
              <a:xfrm>
                <a:off x="109190" y="5311160"/>
                <a:ext cx="210314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E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A94EBED4-05EF-4A7C-A659-E6042BE514E4}"/>
                  </a:ext>
                </a:extLst>
              </p:cNvPr>
              <p:cNvSpPr txBox="1"/>
              <p:nvPr/>
            </p:nvSpPr>
            <p:spPr>
              <a:xfrm>
                <a:off x="107561" y="5486565"/>
                <a:ext cx="216726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D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6" name="Textfeld 195">
                <a:extLst>
                  <a:ext uri="{FF2B5EF4-FFF2-40B4-BE49-F238E27FC236}">
                    <a16:creationId xmlns:a16="http://schemas.microsoft.com/office/drawing/2014/main" id="{049F2DFE-392A-4317-B752-AA616F0DFBC7}"/>
                  </a:ext>
                </a:extLst>
              </p:cNvPr>
              <p:cNvSpPr txBox="1"/>
              <p:nvPr/>
            </p:nvSpPr>
            <p:spPr>
              <a:xfrm>
                <a:off x="180041" y="5667155"/>
                <a:ext cx="57441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C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7" name="Textfeld 196">
                <a:extLst>
                  <a:ext uri="{FF2B5EF4-FFF2-40B4-BE49-F238E27FC236}">
                    <a16:creationId xmlns:a16="http://schemas.microsoft.com/office/drawing/2014/main" id="{30DCB804-50C0-4BAD-A655-CEAB30517DDB}"/>
                  </a:ext>
                </a:extLst>
              </p:cNvPr>
              <p:cNvSpPr txBox="1"/>
              <p:nvPr/>
            </p:nvSpPr>
            <p:spPr>
              <a:xfrm>
                <a:off x="99883" y="6016339"/>
                <a:ext cx="215122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A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8" name="Textfeld 197">
                <a:extLst>
                  <a:ext uri="{FF2B5EF4-FFF2-40B4-BE49-F238E27FC236}">
                    <a16:creationId xmlns:a16="http://schemas.microsoft.com/office/drawing/2014/main" id="{62AFF8FB-7CE6-4731-A4B5-5A11C1F96EF0}"/>
                  </a:ext>
                </a:extLst>
              </p:cNvPr>
              <p:cNvSpPr txBox="1"/>
              <p:nvPr/>
            </p:nvSpPr>
            <p:spPr>
              <a:xfrm>
                <a:off x="185613" y="5841643"/>
                <a:ext cx="44767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B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9" name="Textfeld 198">
                <a:extLst>
                  <a:ext uri="{FF2B5EF4-FFF2-40B4-BE49-F238E27FC236}">
                    <a16:creationId xmlns:a16="http://schemas.microsoft.com/office/drawing/2014/main" id="{87645D14-87A4-4DA1-A341-DE6BAA421546}"/>
                  </a:ext>
                </a:extLst>
              </p:cNvPr>
              <p:cNvSpPr txBox="1"/>
              <p:nvPr/>
            </p:nvSpPr>
            <p:spPr>
              <a:xfrm>
                <a:off x="109042" y="5140206"/>
                <a:ext cx="208710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F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grpSp>
            <p:nvGrpSpPr>
              <p:cNvPr id="200" name="Gruppieren 199">
                <a:extLst>
                  <a:ext uri="{FF2B5EF4-FFF2-40B4-BE49-F238E27FC236}">
                    <a16:creationId xmlns:a16="http://schemas.microsoft.com/office/drawing/2014/main" id="{8EE91C31-C1A1-4916-B9E8-21B274B562D7}"/>
                  </a:ext>
                </a:extLst>
              </p:cNvPr>
              <p:cNvGrpSpPr/>
              <p:nvPr/>
            </p:nvGrpSpPr>
            <p:grpSpPr>
              <a:xfrm>
                <a:off x="247411" y="5149805"/>
                <a:ext cx="1489527" cy="1007011"/>
                <a:chOff x="247411" y="5149805"/>
                <a:chExt cx="1489527" cy="1007011"/>
              </a:xfrm>
            </p:grpSpPr>
            <p:grpSp>
              <p:nvGrpSpPr>
                <p:cNvPr id="205" name="Gruppieren 204">
                  <a:extLst>
                    <a:ext uri="{FF2B5EF4-FFF2-40B4-BE49-F238E27FC236}">
                      <a16:creationId xmlns:a16="http://schemas.microsoft.com/office/drawing/2014/main" id="{2E404FCE-3080-48D6-90E4-799C701B44C8}"/>
                    </a:ext>
                  </a:extLst>
                </p:cNvPr>
                <p:cNvGrpSpPr/>
                <p:nvPr/>
              </p:nvGrpSpPr>
              <p:grpSpPr>
                <a:xfrm>
                  <a:off x="549412" y="5320759"/>
                  <a:ext cx="1186244" cy="124809"/>
                  <a:chOff x="3306600" y="3315319"/>
                  <a:chExt cx="6462055" cy="679894"/>
                </a:xfrm>
                <a:solidFill>
                  <a:srgbClr val="6780A2"/>
                </a:solidFill>
              </p:grpSpPr>
              <p:grpSp>
                <p:nvGrpSpPr>
                  <p:cNvPr id="262" name="Gruppieren 261">
                    <a:extLst>
                      <a:ext uri="{FF2B5EF4-FFF2-40B4-BE49-F238E27FC236}">
                        <a16:creationId xmlns:a16="http://schemas.microsoft.com/office/drawing/2014/main" id="{CDD0AB45-9BA9-4E81-9F0B-D670B82253E7}"/>
                      </a:ext>
                    </a:extLst>
                  </p:cNvPr>
                  <p:cNvGrpSpPr/>
                  <p:nvPr/>
                </p:nvGrpSpPr>
                <p:grpSpPr>
                  <a:xfrm>
                    <a:off x="3306600" y="3315319"/>
                    <a:ext cx="5645861" cy="679894"/>
                    <a:chOff x="3282727" y="4148261"/>
                    <a:chExt cx="5645861" cy="679894"/>
                  </a:xfrm>
                  <a:grpFill/>
                </p:grpSpPr>
                <p:sp>
                  <p:nvSpPr>
                    <p:cNvPr id="264" name="Rechteck: abgerundete Ecken 263">
                      <a:extLst>
                        <a:ext uri="{FF2B5EF4-FFF2-40B4-BE49-F238E27FC236}">
                          <a16:creationId xmlns:a16="http://schemas.microsoft.com/office/drawing/2014/main" id="{1A7B5FB8-5A8E-4833-80DA-15E9640BBD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6" name="Rechteck: abgerundete Ecken 265">
                      <a:extLst>
                        <a:ext uri="{FF2B5EF4-FFF2-40B4-BE49-F238E27FC236}">
                          <a16:creationId xmlns:a16="http://schemas.microsoft.com/office/drawing/2014/main" id="{33A08ABD-F652-4B20-AAA4-03E3005A86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8" name="Rechteck: abgerundete Ecken 267">
                      <a:extLst>
                        <a:ext uri="{FF2B5EF4-FFF2-40B4-BE49-F238E27FC236}">
                          <a16:creationId xmlns:a16="http://schemas.microsoft.com/office/drawing/2014/main" id="{82B4B5AA-C5B8-4AE2-9EFB-159C580554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9" name="Rechteck: abgerundete Ecken 268">
                      <a:extLst>
                        <a:ext uri="{FF2B5EF4-FFF2-40B4-BE49-F238E27FC236}">
                          <a16:creationId xmlns:a16="http://schemas.microsoft.com/office/drawing/2014/main" id="{4C269E1E-7ADA-448A-AA2D-E010EDC791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0" name="Rechteck: abgerundete Ecken 269">
                      <a:extLst>
                        <a:ext uri="{FF2B5EF4-FFF2-40B4-BE49-F238E27FC236}">
                          <a16:creationId xmlns:a16="http://schemas.microsoft.com/office/drawing/2014/main" id="{191884CE-4CD8-41D9-87CB-2E95F55BC9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4" name="Rechteck: abgerundete Ecken 273">
                      <a:extLst>
                        <a:ext uri="{FF2B5EF4-FFF2-40B4-BE49-F238E27FC236}">
                          <a16:creationId xmlns:a16="http://schemas.microsoft.com/office/drawing/2014/main" id="{41BC22CC-15BC-4B8D-A5E4-6E8F549BB9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5" name="Rechteck: abgerundete Ecken 274">
                      <a:extLst>
                        <a:ext uri="{FF2B5EF4-FFF2-40B4-BE49-F238E27FC236}">
                          <a16:creationId xmlns:a16="http://schemas.microsoft.com/office/drawing/2014/main" id="{9FA9EF0F-E238-499C-A93F-2E9301B9E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63" name="Rechteck: abgerundete Ecken 262">
                    <a:extLst>
                      <a:ext uri="{FF2B5EF4-FFF2-40B4-BE49-F238E27FC236}">
                        <a16:creationId xmlns:a16="http://schemas.microsoft.com/office/drawing/2014/main" id="{6F7222BE-37F9-4C08-B636-0D5AC37AF005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206" name="Gruppieren 205">
                  <a:extLst>
                    <a:ext uri="{FF2B5EF4-FFF2-40B4-BE49-F238E27FC236}">
                      <a16:creationId xmlns:a16="http://schemas.microsoft.com/office/drawing/2014/main" id="{998CE12A-1D4D-4B9E-83ED-F036A3449841}"/>
                    </a:ext>
                  </a:extLst>
                </p:cNvPr>
                <p:cNvGrpSpPr/>
                <p:nvPr/>
              </p:nvGrpSpPr>
              <p:grpSpPr>
                <a:xfrm>
                  <a:off x="248939" y="5499078"/>
                  <a:ext cx="1487999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250" name="Gruppieren 249">
                    <a:extLst>
                      <a:ext uri="{FF2B5EF4-FFF2-40B4-BE49-F238E27FC236}">
                        <a16:creationId xmlns:a16="http://schemas.microsoft.com/office/drawing/2014/main" id="{B0B69492-C24D-47EA-AE88-B655BA83EBB6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252" name="Rechteck: abgerundete Ecken 251">
                      <a:extLst>
                        <a:ext uri="{FF2B5EF4-FFF2-40B4-BE49-F238E27FC236}">
                          <a16:creationId xmlns:a16="http://schemas.microsoft.com/office/drawing/2014/main" id="{DB84E74B-C62F-43F0-A91C-4390075BEF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3" name="Rechteck: abgerundete Ecken 252">
                      <a:extLst>
                        <a:ext uri="{FF2B5EF4-FFF2-40B4-BE49-F238E27FC236}">
                          <a16:creationId xmlns:a16="http://schemas.microsoft.com/office/drawing/2014/main" id="{69ADB784-4211-4C45-972A-629DF6A18D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4" name="Rechteck: abgerundete Ecken 253">
                      <a:extLst>
                        <a:ext uri="{FF2B5EF4-FFF2-40B4-BE49-F238E27FC236}">
                          <a16:creationId xmlns:a16="http://schemas.microsoft.com/office/drawing/2014/main" id="{3B28DBC5-940E-4EE6-9FEB-5F09F2812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5" name="Rechteck: abgerundete Ecken 254">
                      <a:extLst>
                        <a:ext uri="{FF2B5EF4-FFF2-40B4-BE49-F238E27FC236}">
                          <a16:creationId xmlns:a16="http://schemas.microsoft.com/office/drawing/2014/main" id="{7D245CBF-AA7D-4045-B9AA-5351745A5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6" name="Rechteck: abgerundete Ecken 255">
                      <a:extLst>
                        <a:ext uri="{FF2B5EF4-FFF2-40B4-BE49-F238E27FC236}">
                          <a16:creationId xmlns:a16="http://schemas.microsoft.com/office/drawing/2014/main" id="{3FDD8786-FD00-41D2-AD58-85A5D4415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7" name="Rechteck: abgerundete Ecken 256">
                      <a:extLst>
                        <a:ext uri="{FF2B5EF4-FFF2-40B4-BE49-F238E27FC236}">
                          <a16:creationId xmlns:a16="http://schemas.microsoft.com/office/drawing/2014/main" id="{E44C54A0-7ACF-4BF7-A546-6AF8B2DA6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8" name="Rechteck: abgerundete Ecken 257">
                      <a:extLst>
                        <a:ext uri="{FF2B5EF4-FFF2-40B4-BE49-F238E27FC236}">
                          <a16:creationId xmlns:a16="http://schemas.microsoft.com/office/drawing/2014/main" id="{E08FCB32-ABAE-430B-8F7D-15ACD35195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9" name="Rechteck: abgerundete Ecken 258">
                      <a:extLst>
                        <a:ext uri="{FF2B5EF4-FFF2-40B4-BE49-F238E27FC236}">
                          <a16:creationId xmlns:a16="http://schemas.microsoft.com/office/drawing/2014/main" id="{7336D65D-C5B8-462D-B6E9-0FFA6F11C1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1" name="Rechteck: abgerundete Ecken 260">
                      <a:extLst>
                        <a:ext uri="{FF2B5EF4-FFF2-40B4-BE49-F238E27FC236}">
                          <a16:creationId xmlns:a16="http://schemas.microsoft.com/office/drawing/2014/main" id="{0B6536E2-F3F4-49A0-B965-C45DE7EEA4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51" name="Rechteck: abgerundete Ecken 250">
                    <a:extLst>
                      <a:ext uri="{FF2B5EF4-FFF2-40B4-BE49-F238E27FC236}">
                        <a16:creationId xmlns:a16="http://schemas.microsoft.com/office/drawing/2014/main" id="{9ABE50FB-6252-4490-B532-FCCBE8E7A363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207" name="Gruppieren 206">
                  <a:extLst>
                    <a:ext uri="{FF2B5EF4-FFF2-40B4-BE49-F238E27FC236}">
                      <a16:creationId xmlns:a16="http://schemas.microsoft.com/office/drawing/2014/main" id="{DE663258-E027-4277-9689-5F08A1453E95}"/>
                    </a:ext>
                  </a:extLst>
                </p:cNvPr>
                <p:cNvGrpSpPr/>
                <p:nvPr/>
              </p:nvGrpSpPr>
              <p:grpSpPr>
                <a:xfrm>
                  <a:off x="248759" y="5679133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239" name="Gruppieren 238">
                    <a:extLst>
                      <a:ext uri="{FF2B5EF4-FFF2-40B4-BE49-F238E27FC236}">
                        <a16:creationId xmlns:a16="http://schemas.microsoft.com/office/drawing/2014/main" id="{BA9E2F2D-EFD2-4A2E-B269-44A133B33D16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241" name="Rechteck: abgerundete Ecken 240">
                      <a:extLst>
                        <a:ext uri="{FF2B5EF4-FFF2-40B4-BE49-F238E27FC236}">
                          <a16:creationId xmlns:a16="http://schemas.microsoft.com/office/drawing/2014/main" id="{0A692905-9FB7-417A-92C8-2B80E7B470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2" name="Rechteck: abgerundete Ecken 241">
                      <a:extLst>
                        <a:ext uri="{FF2B5EF4-FFF2-40B4-BE49-F238E27FC236}">
                          <a16:creationId xmlns:a16="http://schemas.microsoft.com/office/drawing/2014/main" id="{1368FF83-0C21-4297-9C5C-9C2021AE5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3" name="Rechteck: abgerundete Ecken 242">
                      <a:extLst>
                        <a:ext uri="{FF2B5EF4-FFF2-40B4-BE49-F238E27FC236}">
                          <a16:creationId xmlns:a16="http://schemas.microsoft.com/office/drawing/2014/main" id="{B4BB0A77-16AC-4D21-8A3C-E24E0691E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4" name="Rechteck: abgerundete Ecken 243">
                      <a:extLst>
                        <a:ext uri="{FF2B5EF4-FFF2-40B4-BE49-F238E27FC236}">
                          <a16:creationId xmlns:a16="http://schemas.microsoft.com/office/drawing/2014/main" id="{F880D5B8-6E6C-42A1-961D-305A045B48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5" name="Rechteck: abgerundete Ecken 244">
                      <a:extLst>
                        <a:ext uri="{FF2B5EF4-FFF2-40B4-BE49-F238E27FC236}">
                          <a16:creationId xmlns:a16="http://schemas.microsoft.com/office/drawing/2014/main" id="{FBE8B8B3-77FB-4067-8358-3273AF7069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6" name="Rechteck: abgerundete Ecken 245">
                      <a:extLst>
                        <a:ext uri="{FF2B5EF4-FFF2-40B4-BE49-F238E27FC236}">
                          <a16:creationId xmlns:a16="http://schemas.microsoft.com/office/drawing/2014/main" id="{10748305-BF40-4315-BDFD-99E90E18F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7" name="Rechteck: abgerundete Ecken 246">
                      <a:extLst>
                        <a:ext uri="{FF2B5EF4-FFF2-40B4-BE49-F238E27FC236}">
                          <a16:creationId xmlns:a16="http://schemas.microsoft.com/office/drawing/2014/main" id="{41FDC276-DA6D-4E54-9CFA-9BCF6C4B4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8" name="Rechteck: abgerundete Ecken 247">
                      <a:extLst>
                        <a:ext uri="{FF2B5EF4-FFF2-40B4-BE49-F238E27FC236}">
                          <a16:creationId xmlns:a16="http://schemas.microsoft.com/office/drawing/2014/main" id="{9A9940D6-302F-42A8-991F-70F9C5F48C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9" name="Rechteck: abgerundete Ecken 248">
                      <a:extLst>
                        <a:ext uri="{FF2B5EF4-FFF2-40B4-BE49-F238E27FC236}">
                          <a16:creationId xmlns:a16="http://schemas.microsoft.com/office/drawing/2014/main" id="{5FC78E37-A500-44EC-95A0-0B817174D7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40" name="Rechteck: abgerundete Ecken 239">
                    <a:extLst>
                      <a:ext uri="{FF2B5EF4-FFF2-40B4-BE49-F238E27FC236}">
                        <a16:creationId xmlns:a16="http://schemas.microsoft.com/office/drawing/2014/main" id="{0F2202FC-DAA0-44A0-8148-7972BFFC818E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208" name="Rechteck: abgerundete Ecken 207">
                  <a:extLst>
                    <a:ext uri="{FF2B5EF4-FFF2-40B4-BE49-F238E27FC236}">
                      <a16:creationId xmlns:a16="http://schemas.microsoft.com/office/drawing/2014/main" id="{FDDC3614-761D-4C10-AE29-1EB2C165930D}"/>
                    </a:ext>
                  </a:extLst>
                </p:cNvPr>
                <p:cNvSpPr/>
                <p:nvPr/>
              </p:nvSpPr>
              <p:spPr>
                <a:xfrm>
                  <a:off x="248121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1</a:t>
                  </a:r>
                </a:p>
              </p:txBody>
            </p:sp>
            <p:sp>
              <p:nvSpPr>
                <p:cNvPr id="209" name="Rechteck: abgerundete Ecken 208">
                  <a:extLst>
                    <a:ext uri="{FF2B5EF4-FFF2-40B4-BE49-F238E27FC236}">
                      <a16:creationId xmlns:a16="http://schemas.microsoft.com/office/drawing/2014/main" id="{57F5CF32-D20F-441D-86AB-EFE58DE5A5F2}"/>
                    </a:ext>
                  </a:extLst>
                </p:cNvPr>
                <p:cNvSpPr/>
                <p:nvPr/>
              </p:nvSpPr>
              <p:spPr>
                <a:xfrm>
                  <a:off x="398790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2</a:t>
                  </a:r>
                </a:p>
              </p:txBody>
            </p:sp>
            <p:sp>
              <p:nvSpPr>
                <p:cNvPr id="210" name="Rechteck: abgerundete Ecken 209">
                  <a:extLst>
                    <a:ext uri="{FF2B5EF4-FFF2-40B4-BE49-F238E27FC236}">
                      <a16:creationId xmlns:a16="http://schemas.microsoft.com/office/drawing/2014/main" id="{5B9D5529-9EC5-488D-8D2C-0CB3E1A187D2}"/>
                    </a:ext>
                  </a:extLst>
                </p:cNvPr>
                <p:cNvSpPr/>
                <p:nvPr/>
              </p:nvSpPr>
              <p:spPr>
                <a:xfrm>
                  <a:off x="549875" y="6032008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3</a:t>
                  </a:r>
                </a:p>
              </p:txBody>
            </p:sp>
            <p:sp>
              <p:nvSpPr>
                <p:cNvPr id="211" name="Rechteck: abgerundete Ecken 210">
                  <a:extLst>
                    <a:ext uri="{FF2B5EF4-FFF2-40B4-BE49-F238E27FC236}">
                      <a16:creationId xmlns:a16="http://schemas.microsoft.com/office/drawing/2014/main" id="{65A113CE-B4AC-49D3-BE02-A62C4AF4A025}"/>
                    </a:ext>
                  </a:extLst>
                </p:cNvPr>
                <p:cNvSpPr/>
                <p:nvPr/>
              </p:nvSpPr>
              <p:spPr>
                <a:xfrm>
                  <a:off x="699615" y="603248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4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12" name="Rechteck: abgerundete Ecken 211">
                  <a:extLst>
                    <a:ext uri="{FF2B5EF4-FFF2-40B4-BE49-F238E27FC236}">
                      <a16:creationId xmlns:a16="http://schemas.microsoft.com/office/drawing/2014/main" id="{9412C2EB-F3FD-44CC-A194-82DAED87EED9}"/>
                    </a:ext>
                  </a:extLst>
                </p:cNvPr>
                <p:cNvSpPr/>
                <p:nvPr/>
              </p:nvSpPr>
              <p:spPr>
                <a:xfrm>
                  <a:off x="850804" y="6032487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5</a:t>
                  </a:r>
                </a:p>
              </p:txBody>
            </p:sp>
            <p:sp>
              <p:nvSpPr>
                <p:cNvPr id="213" name="Rechteck: abgerundete Ecken 212">
                  <a:extLst>
                    <a:ext uri="{FF2B5EF4-FFF2-40B4-BE49-F238E27FC236}">
                      <a16:creationId xmlns:a16="http://schemas.microsoft.com/office/drawing/2014/main" id="{3A811E6D-5AC1-4400-90B1-8EAB7863E35A}"/>
                    </a:ext>
                  </a:extLst>
                </p:cNvPr>
                <p:cNvSpPr/>
                <p:nvPr/>
              </p:nvSpPr>
              <p:spPr>
                <a:xfrm>
                  <a:off x="1000504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6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14" name="Rechteck: abgerundete Ecken 213">
                  <a:extLst>
                    <a:ext uri="{FF2B5EF4-FFF2-40B4-BE49-F238E27FC236}">
                      <a16:creationId xmlns:a16="http://schemas.microsoft.com/office/drawing/2014/main" id="{17517BA4-F911-4FB8-8DFD-CAD4F33C398E}"/>
                    </a:ext>
                  </a:extLst>
                </p:cNvPr>
                <p:cNvSpPr/>
                <p:nvPr/>
              </p:nvSpPr>
              <p:spPr>
                <a:xfrm>
                  <a:off x="1150648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7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15" name="Rechteck: abgerundete Ecken 214">
                  <a:extLst>
                    <a:ext uri="{FF2B5EF4-FFF2-40B4-BE49-F238E27FC236}">
                      <a16:creationId xmlns:a16="http://schemas.microsoft.com/office/drawing/2014/main" id="{191165E8-D68A-45D2-B384-8C432C42A7EE}"/>
                    </a:ext>
                  </a:extLst>
                </p:cNvPr>
                <p:cNvSpPr/>
                <p:nvPr/>
              </p:nvSpPr>
              <p:spPr>
                <a:xfrm>
                  <a:off x="1300120" y="6032007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8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216" name="Gruppieren 215">
                  <a:extLst>
                    <a:ext uri="{FF2B5EF4-FFF2-40B4-BE49-F238E27FC236}">
                      <a16:creationId xmlns:a16="http://schemas.microsoft.com/office/drawing/2014/main" id="{3F192AEF-D478-4B19-9DDA-C6775C5FB729}"/>
                    </a:ext>
                  </a:extLst>
                </p:cNvPr>
                <p:cNvGrpSpPr/>
                <p:nvPr/>
              </p:nvGrpSpPr>
              <p:grpSpPr>
                <a:xfrm>
                  <a:off x="247477" y="5855464"/>
                  <a:ext cx="1338169" cy="124809"/>
                  <a:chOff x="1638923" y="4148261"/>
                  <a:chExt cx="7289665" cy="679894"/>
                </a:xfrm>
                <a:solidFill>
                  <a:srgbClr val="6780A2"/>
                </a:solidFill>
              </p:grpSpPr>
              <p:sp>
                <p:nvSpPr>
                  <p:cNvPr id="230" name="Rechteck: abgerundete Ecken 229">
                    <a:extLst>
                      <a:ext uri="{FF2B5EF4-FFF2-40B4-BE49-F238E27FC236}">
                        <a16:creationId xmlns:a16="http://schemas.microsoft.com/office/drawing/2014/main" id="{0B51BFD9-37B0-463D-819E-0FB579AEF7FA}"/>
                      </a:ext>
                    </a:extLst>
                  </p:cNvPr>
                  <p:cNvSpPr/>
                  <p:nvPr/>
                </p:nvSpPr>
                <p:spPr>
                  <a:xfrm>
                    <a:off x="1638923" y="4148286"/>
                    <a:ext cx="744665" cy="677275"/>
                  </a:xfrm>
                  <a:prstGeom prst="roundRect">
                    <a:avLst/>
                  </a:prstGeom>
                  <a:solidFill>
                    <a:srgbClr val="C00000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1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1" name="Rechteck: abgerundete Ecken 230">
                    <a:extLst>
                      <a:ext uri="{FF2B5EF4-FFF2-40B4-BE49-F238E27FC236}">
                        <a16:creationId xmlns:a16="http://schemas.microsoft.com/office/drawing/2014/main" id="{D62123E1-BAC5-496A-8731-1257D5A7881E}"/>
                      </a:ext>
                    </a:extLst>
                  </p:cNvPr>
                  <p:cNvSpPr/>
                  <p:nvPr/>
                </p:nvSpPr>
                <p:spPr>
                  <a:xfrm>
                    <a:off x="2459693" y="414828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2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2" name="Rechteck: abgerundete Ecken 231">
                    <a:extLst>
                      <a:ext uri="{FF2B5EF4-FFF2-40B4-BE49-F238E27FC236}">
                        <a16:creationId xmlns:a16="http://schemas.microsoft.com/office/drawing/2014/main" id="{BE409C9F-8592-486F-BCE3-3212E8BF811D}"/>
                      </a:ext>
                    </a:extLst>
                  </p:cNvPr>
                  <p:cNvSpPr/>
                  <p:nvPr/>
                </p:nvSpPr>
                <p:spPr>
                  <a:xfrm>
                    <a:off x="3282727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3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3" name="Rechteck: abgerundete Ecken 232">
                    <a:extLst>
                      <a:ext uri="{FF2B5EF4-FFF2-40B4-BE49-F238E27FC236}">
                        <a16:creationId xmlns:a16="http://schemas.microsoft.com/office/drawing/2014/main" id="{87A661A0-67EE-4282-A8F1-24B27FC5603C}"/>
                      </a:ext>
                    </a:extLst>
                  </p:cNvPr>
                  <p:cNvSpPr/>
                  <p:nvPr/>
                </p:nvSpPr>
                <p:spPr>
                  <a:xfrm>
                    <a:off x="4098436" y="4150880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4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4" name="Rechteck: abgerundete Ecken 233">
                    <a:extLst>
                      <a:ext uri="{FF2B5EF4-FFF2-40B4-BE49-F238E27FC236}">
                        <a16:creationId xmlns:a16="http://schemas.microsoft.com/office/drawing/2014/main" id="{7D56FF01-3B4D-42E4-B22B-44D15A480674}"/>
                      </a:ext>
                    </a:extLst>
                  </p:cNvPr>
                  <p:cNvSpPr/>
                  <p:nvPr/>
                </p:nvSpPr>
                <p:spPr>
                  <a:xfrm>
                    <a:off x="4922031" y="4150875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5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5" name="Rechteck: abgerundete Ecken 234">
                    <a:extLst>
                      <a:ext uri="{FF2B5EF4-FFF2-40B4-BE49-F238E27FC236}">
                        <a16:creationId xmlns:a16="http://schemas.microsoft.com/office/drawing/2014/main" id="{827B1453-F863-468F-B305-0BD3487C41D7}"/>
                      </a:ext>
                    </a:extLst>
                  </p:cNvPr>
                  <p:cNvSpPr/>
                  <p:nvPr/>
                </p:nvSpPr>
                <p:spPr>
                  <a:xfrm>
                    <a:off x="5737521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6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6" name="Rechteck: abgerundete Ecken 235">
                    <a:extLst>
                      <a:ext uri="{FF2B5EF4-FFF2-40B4-BE49-F238E27FC236}">
                        <a16:creationId xmlns:a16="http://schemas.microsoft.com/office/drawing/2014/main" id="{44D078E1-966D-4A35-91CD-76FB6DF17D5D}"/>
                      </a:ext>
                    </a:extLst>
                  </p:cNvPr>
                  <p:cNvSpPr/>
                  <p:nvPr/>
                </p:nvSpPr>
                <p:spPr>
                  <a:xfrm>
                    <a:off x="6555433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7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7" name="Rechteck: abgerundete Ecken 236">
                    <a:extLst>
                      <a:ext uri="{FF2B5EF4-FFF2-40B4-BE49-F238E27FC236}">
                        <a16:creationId xmlns:a16="http://schemas.microsoft.com/office/drawing/2014/main" id="{6C236971-12C2-43EA-B6BA-A5F436CE7131}"/>
                      </a:ext>
                    </a:extLst>
                  </p:cNvPr>
                  <p:cNvSpPr/>
                  <p:nvPr/>
                </p:nvSpPr>
                <p:spPr>
                  <a:xfrm>
                    <a:off x="7369678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8" name="Rechteck: abgerundete Ecken 237">
                    <a:extLst>
                      <a:ext uri="{FF2B5EF4-FFF2-40B4-BE49-F238E27FC236}">
                        <a16:creationId xmlns:a16="http://schemas.microsoft.com/office/drawing/2014/main" id="{CF045382-D11F-4107-9D90-0DBB09C8A1B6}"/>
                      </a:ext>
                    </a:extLst>
                  </p:cNvPr>
                  <p:cNvSpPr/>
                  <p:nvPr/>
                </p:nvSpPr>
                <p:spPr>
                  <a:xfrm>
                    <a:off x="8183923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9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217" name="Rechteck: abgerundete Ecken 216">
                  <a:extLst>
                    <a:ext uri="{FF2B5EF4-FFF2-40B4-BE49-F238E27FC236}">
                      <a16:creationId xmlns:a16="http://schemas.microsoft.com/office/drawing/2014/main" id="{6097AF3E-BFA8-4823-AC3F-0704530AE58B}"/>
                    </a:ext>
                  </a:extLst>
                </p:cNvPr>
                <p:cNvSpPr/>
                <p:nvPr/>
              </p:nvSpPr>
              <p:spPr>
                <a:xfrm>
                  <a:off x="1598777" y="5855483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218" name="Gruppieren 217">
                  <a:extLst>
                    <a:ext uri="{FF2B5EF4-FFF2-40B4-BE49-F238E27FC236}">
                      <a16:creationId xmlns:a16="http://schemas.microsoft.com/office/drawing/2014/main" id="{069E6F5B-FA98-4B1F-AF25-5AADDD633DF5}"/>
                    </a:ext>
                  </a:extLst>
                </p:cNvPr>
                <p:cNvGrpSpPr/>
                <p:nvPr/>
              </p:nvGrpSpPr>
              <p:grpSpPr>
                <a:xfrm>
                  <a:off x="247411" y="5149805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219" name="Gruppieren 218">
                    <a:extLst>
                      <a:ext uri="{FF2B5EF4-FFF2-40B4-BE49-F238E27FC236}">
                        <a16:creationId xmlns:a16="http://schemas.microsoft.com/office/drawing/2014/main" id="{118B7177-14E7-436F-9DEF-2DA1B7EDFEF8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221" name="Rechteck: abgerundete Ecken 220">
                      <a:extLst>
                        <a:ext uri="{FF2B5EF4-FFF2-40B4-BE49-F238E27FC236}">
                          <a16:creationId xmlns:a16="http://schemas.microsoft.com/office/drawing/2014/main" id="{577514AC-02AB-462E-A5EB-C341D06BA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2" name="Rechteck: abgerundete Ecken 221">
                      <a:extLst>
                        <a:ext uri="{FF2B5EF4-FFF2-40B4-BE49-F238E27FC236}">
                          <a16:creationId xmlns:a16="http://schemas.microsoft.com/office/drawing/2014/main" id="{B73A6794-02B0-4341-BDB9-59B914FC57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3" name="Rechteck: abgerundete Ecken 222">
                      <a:extLst>
                        <a:ext uri="{FF2B5EF4-FFF2-40B4-BE49-F238E27FC236}">
                          <a16:creationId xmlns:a16="http://schemas.microsoft.com/office/drawing/2014/main" id="{3F58DB78-9763-4506-A456-921AB76F5A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4" name="Rechteck: abgerundete Ecken 223">
                      <a:extLst>
                        <a:ext uri="{FF2B5EF4-FFF2-40B4-BE49-F238E27FC236}">
                          <a16:creationId xmlns:a16="http://schemas.microsoft.com/office/drawing/2014/main" id="{E3CD1EBB-DAD0-4832-B20E-8100B09794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5" name="Rechteck: abgerundete Ecken 224">
                      <a:extLst>
                        <a:ext uri="{FF2B5EF4-FFF2-40B4-BE49-F238E27FC236}">
                          <a16:creationId xmlns:a16="http://schemas.microsoft.com/office/drawing/2014/main" id="{A994C0B5-695F-40EC-BCA5-6F9AD7A1FC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6" name="Rechteck: abgerundete Ecken 225">
                      <a:extLst>
                        <a:ext uri="{FF2B5EF4-FFF2-40B4-BE49-F238E27FC236}">
                          <a16:creationId xmlns:a16="http://schemas.microsoft.com/office/drawing/2014/main" id="{7CEE3289-88BF-48D2-B5D6-C68C67DBD9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7" name="Rechteck: abgerundete Ecken 226">
                      <a:extLst>
                        <a:ext uri="{FF2B5EF4-FFF2-40B4-BE49-F238E27FC236}">
                          <a16:creationId xmlns:a16="http://schemas.microsoft.com/office/drawing/2014/main" id="{CDFDB616-055A-40C2-945A-EE0587BA9A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8" name="Rechteck: abgerundete Ecken 227">
                      <a:extLst>
                        <a:ext uri="{FF2B5EF4-FFF2-40B4-BE49-F238E27FC236}">
                          <a16:creationId xmlns:a16="http://schemas.microsoft.com/office/drawing/2014/main" id="{D6094FF5-7B64-48BA-92DE-033F77078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9" name="Rechteck: abgerundete Ecken 228">
                      <a:extLst>
                        <a:ext uri="{FF2B5EF4-FFF2-40B4-BE49-F238E27FC236}">
                          <a16:creationId xmlns:a16="http://schemas.microsoft.com/office/drawing/2014/main" id="{30192568-9D73-4CED-8001-B7A3EBEDD3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20" name="Rechteck: abgerundete Ecken 219">
                    <a:extLst>
                      <a:ext uri="{FF2B5EF4-FFF2-40B4-BE49-F238E27FC236}">
                        <a16:creationId xmlns:a16="http://schemas.microsoft.com/office/drawing/2014/main" id="{7F77815D-33D7-4186-AAFF-FF54F88DAF58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</p:grpSp>
          <p:sp>
            <p:nvSpPr>
              <p:cNvPr id="201" name="Textfeld 200">
                <a:extLst>
                  <a:ext uri="{FF2B5EF4-FFF2-40B4-BE49-F238E27FC236}">
                    <a16:creationId xmlns:a16="http://schemas.microsoft.com/office/drawing/2014/main" id="{F52AB015-80D4-4998-9493-D4D8D4B25FA5}"/>
                  </a:ext>
                </a:extLst>
              </p:cNvPr>
              <p:cNvSpPr txBox="1"/>
              <p:nvPr/>
            </p:nvSpPr>
            <p:spPr>
              <a:xfrm>
                <a:off x="1522648" y="511226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202" name="Textfeld 201">
                <a:extLst>
                  <a:ext uri="{FF2B5EF4-FFF2-40B4-BE49-F238E27FC236}">
                    <a16:creationId xmlns:a16="http://schemas.microsoft.com/office/drawing/2014/main" id="{0C92D68F-1338-463F-859F-C061F563A6DD}"/>
                  </a:ext>
                </a:extLst>
              </p:cNvPr>
              <p:cNvSpPr txBox="1"/>
              <p:nvPr/>
            </p:nvSpPr>
            <p:spPr>
              <a:xfrm>
                <a:off x="1524431" y="545903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203" name="Textfeld 202">
                <a:extLst>
                  <a:ext uri="{FF2B5EF4-FFF2-40B4-BE49-F238E27FC236}">
                    <a16:creationId xmlns:a16="http://schemas.microsoft.com/office/drawing/2014/main" id="{ADB74D98-02A3-428F-875D-FA1A91DB22D3}"/>
                  </a:ext>
                </a:extLst>
              </p:cNvPr>
              <p:cNvSpPr txBox="1"/>
              <p:nvPr/>
            </p:nvSpPr>
            <p:spPr>
              <a:xfrm>
                <a:off x="1524572" y="564070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204" name="Textfeld 203">
                <a:extLst>
                  <a:ext uri="{FF2B5EF4-FFF2-40B4-BE49-F238E27FC236}">
                    <a16:creationId xmlns:a16="http://schemas.microsoft.com/office/drawing/2014/main" id="{A2D63AC1-B4BF-4863-A181-6D77BE94277C}"/>
                  </a:ext>
                </a:extLst>
              </p:cNvPr>
              <p:cNvSpPr txBox="1"/>
              <p:nvPr/>
            </p:nvSpPr>
            <p:spPr>
              <a:xfrm>
                <a:off x="1525090" y="581587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</p:grpSp>
      </p:grpSp>
      <p:sp>
        <p:nvSpPr>
          <p:cNvPr id="177" name="Rechteck: abgerundete Ecken 176">
            <a:extLst>
              <a:ext uri="{FF2B5EF4-FFF2-40B4-BE49-F238E27FC236}">
                <a16:creationId xmlns:a16="http://schemas.microsoft.com/office/drawing/2014/main" id="{87CC7A82-D34E-48DB-BAD8-62893EEDEFD3}"/>
              </a:ext>
            </a:extLst>
          </p:cNvPr>
          <p:cNvSpPr/>
          <p:nvPr/>
        </p:nvSpPr>
        <p:spPr>
          <a:xfrm>
            <a:off x="114820" y="5000244"/>
            <a:ext cx="1901584" cy="1402111"/>
          </a:xfrm>
          <a:prstGeom prst="roundRect">
            <a:avLst>
              <a:gd name="adj" fmla="val 11175"/>
            </a:avLst>
          </a:prstGeom>
          <a:solidFill>
            <a:schemeClr val="accent2">
              <a:alpha val="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276" name="Gruppieren 275">
            <a:extLst>
              <a:ext uri="{FF2B5EF4-FFF2-40B4-BE49-F238E27FC236}">
                <a16:creationId xmlns:a16="http://schemas.microsoft.com/office/drawing/2014/main" id="{08AC3B68-DC4B-495A-873E-F59415E49A85}"/>
              </a:ext>
            </a:extLst>
          </p:cNvPr>
          <p:cNvGrpSpPr/>
          <p:nvPr/>
        </p:nvGrpSpPr>
        <p:grpSpPr>
          <a:xfrm>
            <a:off x="2879724" y="1551989"/>
            <a:ext cx="979988" cy="981950"/>
            <a:chOff x="4058303" y="1574328"/>
            <a:chExt cx="979988" cy="981950"/>
          </a:xfrm>
          <a:solidFill>
            <a:srgbClr val="C00000">
              <a:alpha val="70000"/>
            </a:srgbClr>
          </a:solidFill>
        </p:grpSpPr>
        <p:sp>
          <p:nvSpPr>
            <p:cNvPr id="277" name="Freihandform: Form 276">
              <a:extLst>
                <a:ext uri="{FF2B5EF4-FFF2-40B4-BE49-F238E27FC236}">
                  <a16:creationId xmlns:a16="http://schemas.microsoft.com/office/drawing/2014/main" id="{321840D8-4ABA-40A7-9F59-7C06F0A65EB3}"/>
                </a:ext>
              </a:extLst>
            </p:cNvPr>
            <p:cNvSpPr/>
            <p:nvPr/>
          </p:nvSpPr>
          <p:spPr>
            <a:xfrm>
              <a:off x="4058303" y="2079330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78" name="Freihandform: Form 277">
              <a:extLst>
                <a:ext uri="{FF2B5EF4-FFF2-40B4-BE49-F238E27FC236}">
                  <a16:creationId xmlns:a16="http://schemas.microsoft.com/office/drawing/2014/main" id="{84571687-3C19-4C6E-A093-82BB8D2E7F4B}"/>
                </a:ext>
              </a:extLst>
            </p:cNvPr>
            <p:cNvSpPr/>
            <p:nvPr/>
          </p:nvSpPr>
          <p:spPr>
            <a:xfrm>
              <a:off x="4058521" y="1574328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02114" y="354005"/>
                  </a:moveTo>
                  <a:lnTo>
                    <a:pt x="425062" y="354005"/>
                  </a:lnTo>
                  <a:cubicBezTo>
                    <a:pt x="431077" y="354005"/>
                    <a:pt x="436071" y="354581"/>
                    <a:pt x="440045" y="355735"/>
                  </a:cubicBezTo>
                  <a:cubicBezTo>
                    <a:pt x="444018" y="356888"/>
                    <a:pt x="447324" y="358581"/>
                    <a:pt x="449960" y="360814"/>
                  </a:cubicBezTo>
                  <a:cubicBezTo>
                    <a:pt x="452596" y="363046"/>
                    <a:pt x="454602" y="365799"/>
                    <a:pt x="455975" y="369074"/>
                  </a:cubicBezTo>
                  <a:cubicBezTo>
                    <a:pt x="457349" y="372348"/>
                    <a:pt x="458036" y="376143"/>
                    <a:pt x="458036" y="380459"/>
                  </a:cubicBezTo>
                  <a:cubicBezTo>
                    <a:pt x="458036" y="384477"/>
                    <a:pt x="457330" y="388012"/>
                    <a:pt x="455919" y="391063"/>
                  </a:cubicBezTo>
                  <a:cubicBezTo>
                    <a:pt x="454509" y="394114"/>
                    <a:pt x="452559" y="396663"/>
                    <a:pt x="450071" y="398709"/>
                  </a:cubicBezTo>
                  <a:cubicBezTo>
                    <a:pt x="447583" y="400755"/>
                    <a:pt x="444705" y="402299"/>
                    <a:pt x="441438" y="403341"/>
                  </a:cubicBezTo>
                  <a:cubicBezTo>
                    <a:pt x="438170" y="404383"/>
                    <a:pt x="434346" y="404904"/>
                    <a:pt x="429963" y="404904"/>
                  </a:cubicBezTo>
                  <a:lnTo>
                    <a:pt x="402114" y="404904"/>
                  </a:lnTo>
                  <a:close/>
                  <a:moveTo>
                    <a:pt x="402114" y="291943"/>
                  </a:moveTo>
                  <a:lnTo>
                    <a:pt x="421935" y="291943"/>
                  </a:lnTo>
                  <a:cubicBezTo>
                    <a:pt x="427429" y="291943"/>
                    <a:pt x="431846" y="292464"/>
                    <a:pt x="435187" y="293506"/>
                  </a:cubicBezTo>
                  <a:cubicBezTo>
                    <a:pt x="438527" y="294548"/>
                    <a:pt x="441237" y="296055"/>
                    <a:pt x="443316" y="298027"/>
                  </a:cubicBezTo>
                  <a:cubicBezTo>
                    <a:pt x="445395" y="299999"/>
                    <a:pt x="446917" y="302399"/>
                    <a:pt x="447882" y="305226"/>
                  </a:cubicBezTo>
                  <a:cubicBezTo>
                    <a:pt x="448847" y="308054"/>
                    <a:pt x="449329" y="311217"/>
                    <a:pt x="449329" y="314714"/>
                  </a:cubicBezTo>
                  <a:cubicBezTo>
                    <a:pt x="449329" y="317839"/>
                    <a:pt x="448866" y="320872"/>
                    <a:pt x="447938" y="323811"/>
                  </a:cubicBezTo>
                  <a:cubicBezTo>
                    <a:pt x="447010" y="326751"/>
                    <a:pt x="445544" y="329318"/>
                    <a:pt x="443539" y="331513"/>
                  </a:cubicBezTo>
                  <a:cubicBezTo>
                    <a:pt x="441535" y="333708"/>
                    <a:pt x="439010" y="335457"/>
                    <a:pt x="435966" y="336759"/>
                  </a:cubicBezTo>
                  <a:cubicBezTo>
                    <a:pt x="432922" y="338061"/>
                    <a:pt x="428913" y="338713"/>
                    <a:pt x="423939" y="338713"/>
                  </a:cubicBezTo>
                  <a:lnTo>
                    <a:pt x="402114" y="338713"/>
                  </a:lnTo>
                  <a:close/>
                  <a:moveTo>
                    <a:pt x="390170" y="276316"/>
                  </a:moveTo>
                  <a:cubicBezTo>
                    <a:pt x="388459" y="276316"/>
                    <a:pt x="386840" y="276893"/>
                    <a:pt x="385315" y="278047"/>
                  </a:cubicBezTo>
                  <a:cubicBezTo>
                    <a:pt x="383789" y="279200"/>
                    <a:pt x="383027" y="281228"/>
                    <a:pt x="383027" y="284130"/>
                  </a:cubicBezTo>
                  <a:lnTo>
                    <a:pt x="383027" y="412941"/>
                  </a:lnTo>
                  <a:cubicBezTo>
                    <a:pt x="383027" y="415843"/>
                    <a:pt x="383789" y="417871"/>
                    <a:pt x="385315" y="419024"/>
                  </a:cubicBezTo>
                  <a:cubicBezTo>
                    <a:pt x="386840" y="420177"/>
                    <a:pt x="388459" y="420754"/>
                    <a:pt x="390170" y="420754"/>
                  </a:cubicBezTo>
                  <a:lnTo>
                    <a:pt x="427898" y="420754"/>
                  </a:lnTo>
                  <a:cubicBezTo>
                    <a:pt x="433330" y="420754"/>
                    <a:pt x="438149" y="420363"/>
                    <a:pt x="442353" y="419582"/>
                  </a:cubicBezTo>
                  <a:cubicBezTo>
                    <a:pt x="446558" y="418801"/>
                    <a:pt x="450502" y="417629"/>
                    <a:pt x="454185" y="416066"/>
                  </a:cubicBezTo>
                  <a:cubicBezTo>
                    <a:pt x="457869" y="414503"/>
                    <a:pt x="461180" y="412569"/>
                    <a:pt x="464119" y="410262"/>
                  </a:cubicBezTo>
                  <a:cubicBezTo>
                    <a:pt x="467059" y="407955"/>
                    <a:pt x="469570" y="405276"/>
                    <a:pt x="471654" y="402225"/>
                  </a:cubicBezTo>
                  <a:cubicBezTo>
                    <a:pt x="473737" y="399174"/>
                    <a:pt x="475356" y="395732"/>
                    <a:pt x="476509" y="391900"/>
                  </a:cubicBezTo>
                  <a:cubicBezTo>
                    <a:pt x="477663" y="388068"/>
                    <a:pt x="478239" y="383882"/>
                    <a:pt x="478239" y="379343"/>
                  </a:cubicBezTo>
                  <a:cubicBezTo>
                    <a:pt x="478239" y="374431"/>
                    <a:pt x="477495" y="369929"/>
                    <a:pt x="476007" y="365836"/>
                  </a:cubicBezTo>
                  <a:cubicBezTo>
                    <a:pt x="474519" y="361744"/>
                    <a:pt x="472491" y="358172"/>
                    <a:pt x="469924" y="355121"/>
                  </a:cubicBezTo>
                  <a:cubicBezTo>
                    <a:pt x="467356" y="352070"/>
                    <a:pt x="464361" y="349558"/>
                    <a:pt x="460938" y="347586"/>
                  </a:cubicBezTo>
                  <a:cubicBezTo>
                    <a:pt x="457515" y="345614"/>
                    <a:pt x="453832" y="344256"/>
                    <a:pt x="449888" y="343512"/>
                  </a:cubicBezTo>
                  <a:cubicBezTo>
                    <a:pt x="453013" y="342173"/>
                    <a:pt x="455785" y="340461"/>
                    <a:pt x="458203" y="338378"/>
                  </a:cubicBezTo>
                  <a:cubicBezTo>
                    <a:pt x="460622" y="336294"/>
                    <a:pt x="462631" y="333931"/>
                    <a:pt x="464231" y="331290"/>
                  </a:cubicBezTo>
                  <a:cubicBezTo>
                    <a:pt x="465831" y="328648"/>
                    <a:pt x="467040" y="325765"/>
                    <a:pt x="467859" y="322639"/>
                  </a:cubicBezTo>
                  <a:cubicBezTo>
                    <a:pt x="468677" y="319514"/>
                    <a:pt x="469086" y="316240"/>
                    <a:pt x="469086" y="312816"/>
                  </a:cubicBezTo>
                  <a:cubicBezTo>
                    <a:pt x="469086" y="307087"/>
                    <a:pt x="468156" y="301952"/>
                    <a:pt x="466296" y="297413"/>
                  </a:cubicBezTo>
                  <a:cubicBezTo>
                    <a:pt x="464436" y="292874"/>
                    <a:pt x="461664" y="289041"/>
                    <a:pt x="457980" y="285916"/>
                  </a:cubicBezTo>
                  <a:cubicBezTo>
                    <a:pt x="454297" y="282790"/>
                    <a:pt x="449702" y="280409"/>
                    <a:pt x="444195" y="278772"/>
                  </a:cubicBezTo>
                  <a:cubicBezTo>
                    <a:pt x="438688" y="277135"/>
                    <a:pt x="431619" y="276316"/>
                    <a:pt x="422987" y="276316"/>
                  </a:cubicBezTo>
                  <a:close/>
                  <a:moveTo>
                    <a:pt x="552058" y="275312"/>
                  </a:moveTo>
                  <a:cubicBezTo>
                    <a:pt x="550719" y="275312"/>
                    <a:pt x="549602" y="275330"/>
                    <a:pt x="548709" y="275368"/>
                  </a:cubicBezTo>
                  <a:cubicBezTo>
                    <a:pt x="547816" y="275405"/>
                    <a:pt x="547035" y="275498"/>
                    <a:pt x="546365" y="275647"/>
                  </a:cubicBezTo>
                  <a:cubicBezTo>
                    <a:pt x="545696" y="275795"/>
                    <a:pt x="545138" y="275944"/>
                    <a:pt x="544691" y="276093"/>
                  </a:cubicBezTo>
                  <a:cubicBezTo>
                    <a:pt x="544245" y="276242"/>
                    <a:pt x="543873" y="276428"/>
                    <a:pt x="543575" y="276651"/>
                  </a:cubicBezTo>
                  <a:lnTo>
                    <a:pt x="510312" y="297971"/>
                  </a:lnTo>
                  <a:cubicBezTo>
                    <a:pt x="509642" y="298417"/>
                    <a:pt x="509103" y="298864"/>
                    <a:pt x="508693" y="299310"/>
                  </a:cubicBezTo>
                  <a:cubicBezTo>
                    <a:pt x="508284" y="299757"/>
                    <a:pt x="507968" y="300278"/>
                    <a:pt x="507745" y="300873"/>
                  </a:cubicBezTo>
                  <a:cubicBezTo>
                    <a:pt x="507521" y="301468"/>
                    <a:pt x="507354" y="302212"/>
                    <a:pt x="507242" y="303105"/>
                  </a:cubicBezTo>
                  <a:cubicBezTo>
                    <a:pt x="507131" y="303998"/>
                    <a:pt x="507075" y="305077"/>
                    <a:pt x="507075" y="306342"/>
                  </a:cubicBezTo>
                  <a:cubicBezTo>
                    <a:pt x="507075" y="308054"/>
                    <a:pt x="507168" y="309468"/>
                    <a:pt x="507354" y="310584"/>
                  </a:cubicBezTo>
                  <a:cubicBezTo>
                    <a:pt x="507540" y="311700"/>
                    <a:pt x="507893" y="312500"/>
                    <a:pt x="508414" y="312984"/>
                  </a:cubicBezTo>
                  <a:cubicBezTo>
                    <a:pt x="508935" y="313468"/>
                    <a:pt x="509623" y="313635"/>
                    <a:pt x="510479" y="313486"/>
                  </a:cubicBezTo>
                  <a:cubicBezTo>
                    <a:pt x="511335" y="313337"/>
                    <a:pt x="512470" y="312891"/>
                    <a:pt x="513884" y="312147"/>
                  </a:cubicBezTo>
                  <a:lnTo>
                    <a:pt x="541789" y="295515"/>
                  </a:lnTo>
                  <a:lnTo>
                    <a:pt x="541789" y="405350"/>
                  </a:lnTo>
                  <a:lnTo>
                    <a:pt x="511651" y="405350"/>
                  </a:lnTo>
                  <a:cubicBezTo>
                    <a:pt x="511056" y="405350"/>
                    <a:pt x="510516" y="405518"/>
                    <a:pt x="510033" y="405853"/>
                  </a:cubicBezTo>
                  <a:cubicBezTo>
                    <a:pt x="509549" y="406188"/>
                    <a:pt x="509140" y="406671"/>
                    <a:pt x="508805" y="407304"/>
                  </a:cubicBezTo>
                  <a:cubicBezTo>
                    <a:pt x="508470" y="407936"/>
                    <a:pt x="508191" y="408736"/>
                    <a:pt x="507968" y="409704"/>
                  </a:cubicBezTo>
                  <a:cubicBezTo>
                    <a:pt x="507745" y="410671"/>
                    <a:pt x="507633" y="411824"/>
                    <a:pt x="507633" y="413164"/>
                  </a:cubicBezTo>
                  <a:cubicBezTo>
                    <a:pt x="507633" y="414578"/>
                    <a:pt x="507745" y="415768"/>
                    <a:pt x="507968" y="416736"/>
                  </a:cubicBezTo>
                  <a:cubicBezTo>
                    <a:pt x="508191" y="417703"/>
                    <a:pt x="508507" y="418484"/>
                    <a:pt x="508917" y="419080"/>
                  </a:cubicBezTo>
                  <a:cubicBezTo>
                    <a:pt x="509326" y="419675"/>
                    <a:pt x="509754" y="420103"/>
                    <a:pt x="510200" y="420363"/>
                  </a:cubicBezTo>
                  <a:cubicBezTo>
                    <a:pt x="510647" y="420624"/>
                    <a:pt x="511130" y="420754"/>
                    <a:pt x="511651" y="420754"/>
                  </a:cubicBezTo>
                  <a:lnTo>
                    <a:pt x="587107" y="420754"/>
                  </a:lnTo>
                  <a:cubicBezTo>
                    <a:pt x="587628" y="420754"/>
                    <a:pt x="588130" y="420624"/>
                    <a:pt x="588614" y="420363"/>
                  </a:cubicBezTo>
                  <a:cubicBezTo>
                    <a:pt x="589098" y="420103"/>
                    <a:pt x="589526" y="419675"/>
                    <a:pt x="589898" y="419080"/>
                  </a:cubicBezTo>
                  <a:cubicBezTo>
                    <a:pt x="590270" y="418484"/>
                    <a:pt x="590567" y="417703"/>
                    <a:pt x="590791" y="416736"/>
                  </a:cubicBezTo>
                  <a:cubicBezTo>
                    <a:pt x="591014" y="415768"/>
                    <a:pt x="591126" y="414578"/>
                    <a:pt x="591126" y="413164"/>
                  </a:cubicBezTo>
                  <a:cubicBezTo>
                    <a:pt x="591126" y="411824"/>
                    <a:pt x="591032" y="410671"/>
                    <a:pt x="590846" y="409704"/>
                  </a:cubicBezTo>
                  <a:cubicBezTo>
                    <a:pt x="590660" y="408736"/>
                    <a:pt x="590400" y="407936"/>
                    <a:pt x="590065" y="407304"/>
                  </a:cubicBezTo>
                  <a:cubicBezTo>
                    <a:pt x="589730" y="406671"/>
                    <a:pt x="589302" y="406188"/>
                    <a:pt x="588781" y="405853"/>
                  </a:cubicBezTo>
                  <a:cubicBezTo>
                    <a:pt x="588261" y="405518"/>
                    <a:pt x="587702" y="405350"/>
                    <a:pt x="587107" y="405350"/>
                  </a:cubicBezTo>
                  <a:lnTo>
                    <a:pt x="560988" y="405350"/>
                  </a:lnTo>
                  <a:lnTo>
                    <a:pt x="560988" y="278437"/>
                  </a:lnTo>
                  <a:cubicBezTo>
                    <a:pt x="560988" y="277991"/>
                    <a:pt x="560876" y="277563"/>
                    <a:pt x="560653" y="277154"/>
                  </a:cubicBezTo>
                  <a:cubicBezTo>
                    <a:pt x="560430" y="276744"/>
                    <a:pt x="559983" y="276409"/>
                    <a:pt x="559313" y="276149"/>
                  </a:cubicBezTo>
                  <a:cubicBezTo>
                    <a:pt x="558644" y="275888"/>
                    <a:pt x="557714" y="275684"/>
                    <a:pt x="556523" y="275535"/>
                  </a:cubicBezTo>
                  <a:cubicBezTo>
                    <a:pt x="555332" y="275386"/>
                    <a:pt x="553844" y="275312"/>
                    <a:pt x="552058" y="275312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79" name="Textfeld 278" hidden="1">
              <a:extLst>
                <a:ext uri="{FF2B5EF4-FFF2-40B4-BE49-F238E27FC236}">
                  <a16:creationId xmlns:a16="http://schemas.microsoft.com/office/drawing/2014/main" id="{A5B87A5F-84C0-4016-97AE-79CF1E933053}"/>
                </a:ext>
              </a:extLst>
            </p:cNvPr>
            <p:cNvSpPr txBox="1"/>
            <p:nvPr/>
          </p:nvSpPr>
          <p:spPr>
            <a:xfrm>
              <a:off x="4328577" y="1735645"/>
              <a:ext cx="431528" cy="369332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dirty="0">
                  <a:solidFill>
                    <a:srgbClr val="FF0000"/>
                  </a:solidFill>
                </a:rPr>
                <a:t>B1</a:t>
              </a:r>
            </a:p>
          </p:txBody>
        </p:sp>
      </p:grpSp>
      <p:pic>
        <p:nvPicPr>
          <p:cNvPr id="281" name="Grafik 280">
            <a:extLst>
              <a:ext uri="{FF2B5EF4-FFF2-40B4-BE49-F238E27FC236}">
                <a16:creationId xmlns:a16="http://schemas.microsoft.com/office/drawing/2014/main" id="{A351677E-2031-42DC-9F09-0BB26BB186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sp>
        <p:nvSpPr>
          <p:cNvPr id="363" name="Textfeld 362">
            <a:extLst>
              <a:ext uri="{FF2B5EF4-FFF2-40B4-BE49-F238E27FC236}">
                <a16:creationId xmlns:a16="http://schemas.microsoft.com/office/drawing/2014/main" id="{A811B70E-6B57-4AE7-9B54-B3AC05B52347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sp>
        <p:nvSpPr>
          <p:cNvPr id="364" name="Textfeld 363">
            <a:extLst>
              <a:ext uri="{FF2B5EF4-FFF2-40B4-BE49-F238E27FC236}">
                <a16:creationId xmlns:a16="http://schemas.microsoft.com/office/drawing/2014/main" id="{AF2ED89F-063B-4EA6-BD6F-CC3F2D068355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sp>
        <p:nvSpPr>
          <p:cNvPr id="365" name="Textfeld 364">
            <a:extLst>
              <a:ext uri="{FF2B5EF4-FFF2-40B4-BE49-F238E27FC236}">
                <a16:creationId xmlns:a16="http://schemas.microsoft.com/office/drawing/2014/main" id="{FBFC133E-8A69-4025-91E1-5AAA4B6903F8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CC3D1BA1-3023-451F-8AAD-3359A8CDA1A4}"/>
              </a:ext>
            </a:extLst>
          </p:cNvPr>
          <p:cNvGrpSpPr/>
          <p:nvPr/>
        </p:nvGrpSpPr>
        <p:grpSpPr>
          <a:xfrm>
            <a:off x="254446" y="4199150"/>
            <a:ext cx="1627909" cy="246711"/>
            <a:chOff x="254446" y="4492757"/>
            <a:chExt cx="1627909" cy="246711"/>
          </a:xfrm>
        </p:grpSpPr>
        <p:grpSp>
          <p:nvGrpSpPr>
            <p:cNvPr id="367" name="Gruppieren 366">
              <a:extLst>
                <a:ext uri="{FF2B5EF4-FFF2-40B4-BE49-F238E27FC236}">
                  <a16:creationId xmlns:a16="http://schemas.microsoft.com/office/drawing/2014/main" id="{518DF5BE-01C7-413F-85D9-B6CF01941CA4}"/>
                </a:ext>
              </a:extLst>
            </p:cNvPr>
            <p:cNvGrpSpPr/>
            <p:nvPr/>
          </p:nvGrpSpPr>
          <p:grpSpPr>
            <a:xfrm>
              <a:off x="254446" y="4508145"/>
              <a:ext cx="1627909" cy="231323"/>
              <a:chOff x="254446" y="4508145"/>
              <a:chExt cx="1627909" cy="231323"/>
            </a:xfrm>
          </p:grpSpPr>
          <p:pic>
            <p:nvPicPr>
              <p:cNvPr id="369" name="Grafik 368">
                <a:extLst>
                  <a:ext uri="{FF2B5EF4-FFF2-40B4-BE49-F238E27FC236}">
                    <a16:creationId xmlns:a16="http://schemas.microsoft.com/office/drawing/2014/main" id="{655824B0-CD09-4F12-BAE7-4E2726C64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274" y="4508145"/>
                <a:ext cx="230081" cy="230081"/>
              </a:xfrm>
              <a:prstGeom prst="rect">
                <a:avLst/>
              </a:prstGeom>
            </p:spPr>
          </p:pic>
          <p:pic>
            <p:nvPicPr>
              <p:cNvPr id="370" name="Grafik 369">
                <a:extLst>
                  <a:ext uri="{FF2B5EF4-FFF2-40B4-BE49-F238E27FC236}">
                    <a16:creationId xmlns:a16="http://schemas.microsoft.com/office/drawing/2014/main" id="{0A989C88-30BA-442C-99BC-A4FFAE144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46" y="4509387"/>
                <a:ext cx="230081" cy="230081"/>
              </a:xfrm>
              <a:prstGeom prst="rect">
                <a:avLst/>
              </a:prstGeom>
            </p:spPr>
          </p:pic>
          <p:cxnSp>
            <p:nvCxnSpPr>
              <p:cNvPr id="371" name="Gerader Verbinder 370">
                <a:extLst>
                  <a:ext uri="{FF2B5EF4-FFF2-40B4-BE49-F238E27FC236}">
                    <a16:creationId xmlns:a16="http://schemas.microsoft.com/office/drawing/2014/main" id="{0AB81E9B-80DC-4B59-BCC9-E304D9DF7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90" y="4606429"/>
                <a:ext cx="13154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8" name="Flussdiagramm: Verbinder 367">
              <a:extLst>
                <a:ext uri="{FF2B5EF4-FFF2-40B4-BE49-F238E27FC236}">
                  <a16:creationId xmlns:a16="http://schemas.microsoft.com/office/drawing/2014/main" id="{D8B66A5D-D63F-49AA-A0A4-191FBC0D8EC1}"/>
                </a:ext>
              </a:extLst>
            </p:cNvPr>
            <p:cNvSpPr/>
            <p:nvPr/>
          </p:nvSpPr>
          <p:spPr>
            <a:xfrm>
              <a:off x="520847" y="4492757"/>
              <a:ext cx="232667" cy="230911"/>
            </a:xfrm>
            <a:prstGeom prst="flowChartConnector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72" name="Textfeld 371">
            <a:extLst>
              <a:ext uri="{FF2B5EF4-FFF2-40B4-BE49-F238E27FC236}">
                <a16:creationId xmlns:a16="http://schemas.microsoft.com/office/drawing/2014/main" id="{3588A25A-6EF3-4125-B07B-09CB8DF9A4F7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373" name="Rechteck: abgerundete Ecken 372">
            <a:extLst>
              <a:ext uri="{FF2B5EF4-FFF2-40B4-BE49-F238E27FC236}">
                <a16:creationId xmlns:a16="http://schemas.microsoft.com/office/drawing/2014/main" id="{8810A41B-E974-4B91-B9D2-D64A02D5DD47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374" name="Rechteck: abgerundete Ecken 373">
            <a:extLst>
              <a:ext uri="{FF2B5EF4-FFF2-40B4-BE49-F238E27FC236}">
                <a16:creationId xmlns:a16="http://schemas.microsoft.com/office/drawing/2014/main" id="{2DD9D49C-BAB9-41A9-B8AF-5B59359B0445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375" name="Gruppieren 374">
            <a:extLst>
              <a:ext uri="{FF2B5EF4-FFF2-40B4-BE49-F238E27FC236}">
                <a16:creationId xmlns:a16="http://schemas.microsoft.com/office/drawing/2014/main" id="{E07E03E1-3919-4EF5-8E14-622E7ED81AB6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376" name="Rechteck: abgerundete Ecken 375">
              <a:extLst>
                <a:ext uri="{FF2B5EF4-FFF2-40B4-BE49-F238E27FC236}">
                  <a16:creationId xmlns:a16="http://schemas.microsoft.com/office/drawing/2014/main" id="{A973EDD1-31C3-4C64-8834-5D46ACB746DB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377" name="Kreuz 376">
              <a:extLst>
                <a:ext uri="{FF2B5EF4-FFF2-40B4-BE49-F238E27FC236}">
                  <a16:creationId xmlns:a16="http://schemas.microsoft.com/office/drawing/2014/main" id="{BBEDBC39-5C9F-4B3E-958C-B8B62EC1CB15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8" name="Gruppieren 377">
            <a:extLst>
              <a:ext uri="{FF2B5EF4-FFF2-40B4-BE49-F238E27FC236}">
                <a16:creationId xmlns:a16="http://schemas.microsoft.com/office/drawing/2014/main" id="{E402BE9F-E1CA-4F6C-B90D-68CFD4DA084B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379" name="Rechteck: abgerundete Ecken 378">
              <a:extLst>
                <a:ext uri="{FF2B5EF4-FFF2-40B4-BE49-F238E27FC236}">
                  <a16:creationId xmlns:a16="http://schemas.microsoft.com/office/drawing/2014/main" id="{C1534F03-2DE6-4A37-AE5E-A64ACB09B197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380" name="Grafik 379">
              <a:extLst>
                <a:ext uri="{FF2B5EF4-FFF2-40B4-BE49-F238E27FC236}">
                  <a16:creationId xmlns:a16="http://schemas.microsoft.com/office/drawing/2014/main" id="{650143FB-39E6-48C1-BB43-18E55E7EF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381" name="Gruppieren 380">
            <a:extLst>
              <a:ext uri="{FF2B5EF4-FFF2-40B4-BE49-F238E27FC236}">
                <a16:creationId xmlns:a16="http://schemas.microsoft.com/office/drawing/2014/main" id="{0CBE348D-A229-4F5F-A3AC-386F235D6E2C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382" name="Rechteck: abgerundete Ecken 381">
              <a:extLst>
                <a:ext uri="{FF2B5EF4-FFF2-40B4-BE49-F238E27FC236}">
                  <a16:creationId xmlns:a16="http://schemas.microsoft.com/office/drawing/2014/main" id="{AD8E8988-49E7-445C-9249-80C049E2C572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383" name="Grafik 382">
              <a:extLst>
                <a:ext uri="{FF2B5EF4-FFF2-40B4-BE49-F238E27FC236}">
                  <a16:creationId xmlns:a16="http://schemas.microsoft.com/office/drawing/2014/main" id="{E81E19D9-5AB5-4AC3-AECD-58DDEF348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384" name="FREEZE FAME inaktiv">
            <a:extLst>
              <a:ext uri="{FF2B5EF4-FFF2-40B4-BE49-F238E27FC236}">
                <a16:creationId xmlns:a16="http://schemas.microsoft.com/office/drawing/2014/main" id="{089750AB-58AF-49E4-BF0D-2BAA08DC3295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sp>
        <p:nvSpPr>
          <p:cNvPr id="385" name="FREEZE FRAME aktiv">
            <a:extLst>
              <a:ext uri="{FF2B5EF4-FFF2-40B4-BE49-F238E27FC236}">
                <a16:creationId xmlns:a16="http://schemas.microsoft.com/office/drawing/2014/main" id="{8F6D28F2-E159-40D1-A5DB-6E846B5527BD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  <p:sp>
        <p:nvSpPr>
          <p:cNvPr id="386" name="Textfeld 385">
            <a:extLst>
              <a:ext uri="{FF2B5EF4-FFF2-40B4-BE49-F238E27FC236}">
                <a16:creationId xmlns:a16="http://schemas.microsoft.com/office/drawing/2014/main" id="{26DB732A-2953-42E5-B3B9-1AE58179F220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B2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51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pic>
        <p:nvPicPr>
          <p:cNvPr id="387" name="Grafik 386">
            <a:extLst>
              <a:ext uri="{FF2B5EF4-FFF2-40B4-BE49-F238E27FC236}">
                <a16:creationId xmlns:a16="http://schemas.microsoft.com/office/drawing/2014/main" id="{016FF578-7C21-44A4-B031-C5F4280C184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388" name="Gruppieren 387">
            <a:extLst>
              <a:ext uri="{FF2B5EF4-FFF2-40B4-BE49-F238E27FC236}">
                <a16:creationId xmlns:a16="http://schemas.microsoft.com/office/drawing/2014/main" id="{56250DA3-4998-4A97-90A2-D67B0EFA09B2}"/>
              </a:ext>
            </a:extLst>
          </p:cNvPr>
          <p:cNvGrpSpPr/>
          <p:nvPr/>
        </p:nvGrpSpPr>
        <p:grpSpPr>
          <a:xfrm>
            <a:off x="1861210" y="2518370"/>
            <a:ext cx="388617" cy="528703"/>
            <a:chOff x="1850194" y="2518370"/>
            <a:chExt cx="388617" cy="528703"/>
          </a:xfrm>
        </p:grpSpPr>
        <p:grpSp>
          <p:nvGrpSpPr>
            <p:cNvPr id="389" name="Gruppieren 388">
              <a:extLst>
                <a:ext uri="{FF2B5EF4-FFF2-40B4-BE49-F238E27FC236}">
                  <a16:creationId xmlns:a16="http://schemas.microsoft.com/office/drawing/2014/main" id="{667A3DBD-20B8-4BAD-93EB-F289F9526F65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392" name="Freihandform 173">
                <a:extLst>
                  <a:ext uri="{FF2B5EF4-FFF2-40B4-BE49-F238E27FC236}">
                    <a16:creationId xmlns:a16="http://schemas.microsoft.com/office/drawing/2014/main" id="{E3361CC0-CFAF-419C-9408-C71B888FD1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3" name="Freihandform 174">
                <a:extLst>
                  <a:ext uri="{FF2B5EF4-FFF2-40B4-BE49-F238E27FC236}">
                    <a16:creationId xmlns:a16="http://schemas.microsoft.com/office/drawing/2014/main" id="{1E436370-142F-48FB-A08A-599E919F0F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90" name="Textfeld 389">
              <a:extLst>
                <a:ext uri="{FF2B5EF4-FFF2-40B4-BE49-F238E27FC236}">
                  <a16:creationId xmlns:a16="http://schemas.microsoft.com/office/drawing/2014/main" id="{5DA2AFB6-B7E7-4411-A392-B3FBFAE68110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91" name="Textfeld 390">
              <a:extLst>
                <a:ext uri="{FF2B5EF4-FFF2-40B4-BE49-F238E27FC236}">
                  <a16:creationId xmlns:a16="http://schemas.microsoft.com/office/drawing/2014/main" id="{48196114-5A69-42FF-B4A0-83466F94F244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grpSp>
        <p:nvGrpSpPr>
          <p:cNvPr id="394" name="DELETE">
            <a:extLst>
              <a:ext uri="{FF2B5EF4-FFF2-40B4-BE49-F238E27FC236}">
                <a16:creationId xmlns:a16="http://schemas.microsoft.com/office/drawing/2014/main" id="{2DDD9BD3-7D88-4034-809F-1A4A346BF747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395" name="Rechteck: abgerundete Ecken 394">
              <a:extLst>
                <a:ext uri="{FF2B5EF4-FFF2-40B4-BE49-F238E27FC236}">
                  <a16:creationId xmlns:a16="http://schemas.microsoft.com/office/drawing/2014/main" id="{CC3BD8A4-CE74-42E2-906D-6D8F92F29ACA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396" name="Grafik 395">
              <a:extLst>
                <a:ext uri="{FF2B5EF4-FFF2-40B4-BE49-F238E27FC236}">
                  <a16:creationId xmlns:a16="http://schemas.microsoft.com/office/drawing/2014/main" id="{C12DCCAA-EA61-4ECF-8A90-CC3CA802D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397" name="Gruppieren 396">
            <a:extLst>
              <a:ext uri="{FF2B5EF4-FFF2-40B4-BE49-F238E27FC236}">
                <a16:creationId xmlns:a16="http://schemas.microsoft.com/office/drawing/2014/main" id="{B8606618-6D53-4A81-8D9E-CB7BD07CDA27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398" name="Gruppieren 397">
              <a:extLst>
                <a:ext uri="{FF2B5EF4-FFF2-40B4-BE49-F238E27FC236}">
                  <a16:creationId xmlns:a16="http://schemas.microsoft.com/office/drawing/2014/main" id="{3D017DAB-4820-4D06-BDBD-B9089867E0FC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401" name="Rechteck: abgerundete Ecken 400">
                <a:extLst>
                  <a:ext uri="{FF2B5EF4-FFF2-40B4-BE49-F238E27FC236}">
                    <a16:creationId xmlns:a16="http://schemas.microsoft.com/office/drawing/2014/main" id="{86F481AC-32CB-4059-9882-0F2B8B3F2FC2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2" name="Textfeld 401">
                <a:extLst>
                  <a:ext uri="{FF2B5EF4-FFF2-40B4-BE49-F238E27FC236}">
                    <a16:creationId xmlns:a16="http://schemas.microsoft.com/office/drawing/2014/main" id="{CE4BAE0F-F898-4115-A1F9-C59B7468144F}"/>
                  </a:ext>
                </a:extLst>
              </p:cNvPr>
              <p:cNvSpPr txBox="1"/>
              <p:nvPr/>
            </p:nvSpPr>
            <p:spPr>
              <a:xfrm>
                <a:off x="4708140" y="2574784"/>
                <a:ext cx="2830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?</a:t>
                </a:r>
              </a:p>
            </p:txBody>
          </p:sp>
          <p:pic>
            <p:nvPicPr>
              <p:cNvPr id="403" name="Grafik 402">
                <a:extLst>
                  <a:ext uri="{FF2B5EF4-FFF2-40B4-BE49-F238E27FC236}">
                    <a16:creationId xmlns:a16="http://schemas.microsoft.com/office/drawing/2014/main" id="{3FBAE8A0-598D-42FE-9DF1-FCCAA79C42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399" name="Flussdiagramm: Alternativer Prozess 398">
              <a:hlinkClick r:id="rId35" action="ppaction://hlinksldjump"/>
              <a:extLst>
                <a:ext uri="{FF2B5EF4-FFF2-40B4-BE49-F238E27FC236}">
                  <a16:creationId xmlns:a16="http://schemas.microsoft.com/office/drawing/2014/main" id="{B6BD9214-F673-4DFD-A661-BEF2CE220EB7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400" name="Flussdiagramm: Alternativer Prozess 399">
              <a:hlinkClick r:id="rId36" action="ppaction://hlinksldjump"/>
              <a:extLst>
                <a:ext uri="{FF2B5EF4-FFF2-40B4-BE49-F238E27FC236}">
                  <a16:creationId xmlns:a16="http://schemas.microsoft.com/office/drawing/2014/main" id="{407DF0B1-7BD8-429B-8D71-5BED73FAAFF6}"/>
                </a:ext>
              </a:extLst>
            </p:cNvPr>
            <p:cNvSpPr/>
            <p:nvPr/>
          </p:nvSpPr>
          <p:spPr>
            <a:xfrm>
              <a:off x="4754757" y="3584697"/>
              <a:ext cx="2741196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Seating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Map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Konfig</a:t>
              </a:r>
              <a:r>
                <a:rPr lang="de-DE" sz="12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404" name="CANCEL">
            <a:extLst>
              <a:ext uri="{FF2B5EF4-FFF2-40B4-BE49-F238E27FC236}">
                <a16:creationId xmlns:a16="http://schemas.microsoft.com/office/drawing/2014/main" id="{F78F9F99-5607-453B-8250-0B6B06ED13AF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sp>
        <p:nvSpPr>
          <p:cNvPr id="163" name="Klickfläche">
            <a:extLst>
              <a:ext uri="{FF2B5EF4-FFF2-40B4-BE49-F238E27FC236}">
                <a16:creationId xmlns:a16="http://schemas.microsoft.com/office/drawing/2014/main" id="{592C23AE-FDAE-45BF-82B3-8ED61AA899E4}"/>
              </a:ext>
            </a:extLst>
          </p:cNvPr>
          <p:cNvSpPr/>
          <p:nvPr/>
        </p:nvSpPr>
        <p:spPr>
          <a:xfrm>
            <a:off x="107561" y="5046134"/>
            <a:ext cx="1901584" cy="1402111"/>
          </a:xfrm>
          <a:prstGeom prst="roundRect">
            <a:avLst>
              <a:gd name="adj" fmla="val 11175"/>
            </a:avLst>
          </a:prstGeom>
          <a:solidFill>
            <a:schemeClr val="accent2">
              <a:alpha val="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221A8EEC-E4FC-46BB-A051-5744A1E162C3}"/>
              </a:ext>
            </a:extLst>
          </p:cNvPr>
          <p:cNvSpPr/>
          <p:nvPr/>
        </p:nvSpPr>
        <p:spPr>
          <a:xfrm>
            <a:off x="107561" y="5112261"/>
            <a:ext cx="1865550" cy="1387679"/>
          </a:xfrm>
          <a:prstGeom prst="rect">
            <a:avLst/>
          </a:prstGeom>
          <a:solidFill>
            <a:srgbClr val="062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Freihandform: Form 164">
            <a:extLst>
              <a:ext uri="{FF2B5EF4-FFF2-40B4-BE49-F238E27FC236}">
                <a16:creationId xmlns:a16="http://schemas.microsoft.com/office/drawing/2014/main" id="{B24B0568-4578-4086-A519-5FD78B45B9B1}"/>
              </a:ext>
            </a:extLst>
          </p:cNvPr>
          <p:cNvSpPr/>
          <p:nvPr/>
        </p:nvSpPr>
        <p:spPr>
          <a:xfrm>
            <a:off x="103572" y="669828"/>
            <a:ext cx="2823458" cy="5843933"/>
          </a:xfrm>
          <a:custGeom>
            <a:avLst/>
            <a:gdLst>
              <a:gd name="connsiteX0" fmla="*/ 1932657 w 2823458"/>
              <a:gd name="connsiteY0" fmla="*/ 0 h 5843933"/>
              <a:gd name="connsiteX1" fmla="*/ 2823458 w 2823458"/>
              <a:gd name="connsiteY1" fmla="*/ 4491622 h 5843933"/>
              <a:gd name="connsiteX2" fmla="*/ 1900205 w 2823458"/>
              <a:gd name="connsiteY2" fmla="*/ 4491622 h 5843933"/>
              <a:gd name="connsiteX3" fmla="*/ 1903223 w 2823458"/>
              <a:gd name="connsiteY3" fmla="*/ 4506573 h 5843933"/>
              <a:gd name="connsiteX4" fmla="*/ 1903223 w 2823458"/>
              <a:gd name="connsiteY4" fmla="*/ 5258674 h 5843933"/>
              <a:gd name="connsiteX5" fmla="*/ 2760954 w 2823458"/>
              <a:gd name="connsiteY5" fmla="*/ 5843933 h 5843933"/>
              <a:gd name="connsiteX6" fmla="*/ 590148 w 2823458"/>
              <a:gd name="connsiteY6" fmla="*/ 5751998 h 5843933"/>
              <a:gd name="connsiteX7" fmla="*/ 158325 w 2823458"/>
              <a:gd name="connsiteY7" fmla="*/ 5751998 h 5843933"/>
              <a:gd name="connsiteX8" fmla="*/ 97336 w 2823458"/>
              <a:gd name="connsiteY8" fmla="*/ 5739685 h 5843933"/>
              <a:gd name="connsiteX9" fmla="*/ 83793 w 2823458"/>
              <a:gd name="connsiteY9" fmla="*/ 5730554 h 5843933"/>
              <a:gd name="connsiteX10" fmla="*/ 77555 w 2823458"/>
              <a:gd name="connsiteY10" fmla="*/ 5730290 h 5843933"/>
              <a:gd name="connsiteX11" fmla="*/ 78591 w 2823458"/>
              <a:gd name="connsiteY11" fmla="*/ 5727046 h 5843933"/>
              <a:gd name="connsiteX12" fmla="*/ 47531 w 2823458"/>
              <a:gd name="connsiteY12" fmla="*/ 5706106 h 5843933"/>
              <a:gd name="connsiteX13" fmla="*/ 1639 w 2823458"/>
              <a:gd name="connsiteY13" fmla="*/ 5595312 h 5843933"/>
              <a:gd name="connsiteX14" fmla="*/ 1639 w 2823458"/>
              <a:gd name="connsiteY14" fmla="*/ 4506573 h 5843933"/>
              <a:gd name="connsiteX15" fmla="*/ 4658 w 2823458"/>
              <a:gd name="connsiteY15" fmla="*/ 4491622 h 5843933"/>
              <a:gd name="connsiteX16" fmla="*/ 0 w 2823458"/>
              <a:gd name="connsiteY16" fmla="*/ 4491622 h 5843933"/>
              <a:gd name="connsiteX17" fmla="*/ 8775 w 2823458"/>
              <a:gd name="connsiteY17" fmla="*/ 4471229 h 5843933"/>
              <a:gd name="connsiteX18" fmla="*/ 13952 w 2823458"/>
              <a:gd name="connsiteY18" fmla="*/ 4445584 h 5843933"/>
              <a:gd name="connsiteX19" fmla="*/ 30141 w 2823458"/>
              <a:gd name="connsiteY19" fmla="*/ 4421574 h 5843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23458" h="5843933">
                <a:moveTo>
                  <a:pt x="1932657" y="0"/>
                </a:moveTo>
                <a:lnTo>
                  <a:pt x="2823458" y="4491622"/>
                </a:lnTo>
                <a:lnTo>
                  <a:pt x="1900205" y="4491622"/>
                </a:lnTo>
                <a:lnTo>
                  <a:pt x="1903223" y="4506573"/>
                </a:lnTo>
                <a:lnTo>
                  <a:pt x="1903223" y="5258674"/>
                </a:lnTo>
                <a:lnTo>
                  <a:pt x="2760954" y="5843933"/>
                </a:lnTo>
                <a:lnTo>
                  <a:pt x="590148" y="5751998"/>
                </a:lnTo>
                <a:lnTo>
                  <a:pt x="158325" y="5751998"/>
                </a:lnTo>
                <a:cubicBezTo>
                  <a:pt x="136691" y="5751998"/>
                  <a:pt x="116082" y="5747614"/>
                  <a:pt x="97336" y="5739685"/>
                </a:cubicBezTo>
                <a:lnTo>
                  <a:pt x="83793" y="5730554"/>
                </a:lnTo>
                <a:lnTo>
                  <a:pt x="77555" y="5730290"/>
                </a:lnTo>
                <a:lnTo>
                  <a:pt x="78591" y="5727046"/>
                </a:lnTo>
                <a:lnTo>
                  <a:pt x="47531" y="5706106"/>
                </a:lnTo>
                <a:cubicBezTo>
                  <a:pt x="19177" y="5677751"/>
                  <a:pt x="1639" y="5638580"/>
                  <a:pt x="1639" y="5595312"/>
                </a:cubicBezTo>
                <a:lnTo>
                  <a:pt x="1639" y="4506573"/>
                </a:lnTo>
                <a:lnTo>
                  <a:pt x="4658" y="4491622"/>
                </a:lnTo>
                <a:lnTo>
                  <a:pt x="0" y="4491622"/>
                </a:lnTo>
                <a:lnTo>
                  <a:pt x="8775" y="4471229"/>
                </a:lnTo>
                <a:lnTo>
                  <a:pt x="13952" y="4445584"/>
                </a:lnTo>
                <a:lnTo>
                  <a:pt x="30141" y="4421574"/>
                </a:lnTo>
                <a:close/>
              </a:path>
            </a:pathLst>
          </a:custGeom>
          <a:solidFill>
            <a:srgbClr val="6780A2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166" name="Gruppieren 165">
            <a:extLst>
              <a:ext uri="{FF2B5EF4-FFF2-40B4-BE49-F238E27FC236}">
                <a16:creationId xmlns:a16="http://schemas.microsoft.com/office/drawing/2014/main" id="{6BC0C1B4-5A49-4BFB-AECF-1C54F2BD1D31}"/>
              </a:ext>
            </a:extLst>
          </p:cNvPr>
          <p:cNvGrpSpPr/>
          <p:nvPr/>
        </p:nvGrpSpPr>
        <p:grpSpPr>
          <a:xfrm>
            <a:off x="1946682" y="376510"/>
            <a:ext cx="8304776" cy="6123430"/>
            <a:chOff x="1946682" y="376510"/>
            <a:chExt cx="8304776" cy="6123430"/>
          </a:xfrm>
        </p:grpSpPr>
        <p:sp>
          <p:nvSpPr>
            <p:cNvPr id="167" name="Rechteck: abgerundete Ecken 166">
              <a:extLst>
                <a:ext uri="{FF2B5EF4-FFF2-40B4-BE49-F238E27FC236}">
                  <a16:creationId xmlns:a16="http://schemas.microsoft.com/office/drawing/2014/main" id="{2F41118D-FB17-4CC0-B078-93B7981F2B33}"/>
                </a:ext>
              </a:extLst>
            </p:cNvPr>
            <p:cNvSpPr/>
            <p:nvPr/>
          </p:nvSpPr>
          <p:spPr>
            <a:xfrm>
              <a:off x="1946682" y="376510"/>
              <a:ext cx="8304776" cy="6123430"/>
            </a:xfrm>
            <a:prstGeom prst="roundRect">
              <a:avLst>
                <a:gd name="adj" fmla="val 11175"/>
              </a:avLst>
            </a:prstGeom>
            <a:solidFill>
              <a:srgbClr val="062C50"/>
            </a:solidFill>
            <a:ln w="38100">
              <a:solidFill>
                <a:srgbClr val="6780A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grpSp>
          <p:nvGrpSpPr>
            <p:cNvPr id="168" name="Gruppieren 167">
              <a:extLst>
                <a:ext uri="{FF2B5EF4-FFF2-40B4-BE49-F238E27FC236}">
                  <a16:creationId xmlns:a16="http://schemas.microsoft.com/office/drawing/2014/main" id="{FDD01250-6623-49ED-BA30-D515578EEBD6}"/>
                </a:ext>
              </a:extLst>
            </p:cNvPr>
            <p:cNvGrpSpPr/>
            <p:nvPr/>
          </p:nvGrpSpPr>
          <p:grpSpPr>
            <a:xfrm>
              <a:off x="2261891" y="989337"/>
              <a:ext cx="7455586" cy="5183182"/>
              <a:chOff x="324387" y="5302205"/>
              <a:chExt cx="1707141" cy="1186818"/>
            </a:xfrm>
          </p:grpSpPr>
          <p:sp>
            <p:nvSpPr>
              <p:cNvPr id="176" name="Flussdiagramm: Alternativer Prozess 175">
                <a:extLst>
                  <a:ext uri="{FF2B5EF4-FFF2-40B4-BE49-F238E27FC236}">
                    <a16:creationId xmlns:a16="http://schemas.microsoft.com/office/drawing/2014/main" id="{048D3055-36AA-44F3-A986-7B5AE25A2159}"/>
                  </a:ext>
                </a:extLst>
              </p:cNvPr>
              <p:cNvSpPr/>
              <p:nvPr/>
            </p:nvSpPr>
            <p:spPr>
              <a:xfrm>
                <a:off x="376492" y="6400571"/>
                <a:ext cx="1655036" cy="88452"/>
              </a:xfrm>
              <a:prstGeom prst="flowChartAlternateProces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>
                    <a:solidFill>
                      <a:srgbClr val="122B4C"/>
                    </a:solidFill>
                    <a:latin typeface="Droid"/>
                  </a:rPr>
                  <a:t>FRONT</a:t>
                </a:r>
              </a:p>
            </p:txBody>
          </p:sp>
          <p:grpSp>
            <p:nvGrpSpPr>
              <p:cNvPr id="282" name="Gruppieren 281">
                <a:extLst>
                  <a:ext uri="{FF2B5EF4-FFF2-40B4-BE49-F238E27FC236}">
                    <a16:creationId xmlns:a16="http://schemas.microsoft.com/office/drawing/2014/main" id="{B2F040D1-4720-43FB-9CD7-9E01575DD9AE}"/>
                  </a:ext>
                </a:extLst>
              </p:cNvPr>
              <p:cNvGrpSpPr/>
              <p:nvPr/>
            </p:nvGrpSpPr>
            <p:grpSpPr>
              <a:xfrm>
                <a:off x="324387" y="5302205"/>
                <a:ext cx="1564951" cy="1007011"/>
                <a:chOff x="171987" y="5149805"/>
                <a:chExt cx="1564951" cy="1007011"/>
              </a:xfrm>
            </p:grpSpPr>
            <p:sp>
              <p:nvSpPr>
                <p:cNvPr id="283" name="Rechteck: abgerundete Ecken 282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D9B4961D-1D2F-4E32-A718-C9F247E0C16E}"/>
                    </a:ext>
                  </a:extLst>
                </p:cNvPr>
                <p:cNvSpPr/>
                <p:nvPr/>
              </p:nvSpPr>
              <p:spPr>
                <a:xfrm>
                  <a:off x="1449591" y="6032007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pic>
              <p:nvPicPr>
                <p:cNvPr id="284" name="Grafik 283">
                  <a:extLst>
                    <a:ext uri="{FF2B5EF4-FFF2-40B4-BE49-F238E27FC236}">
                      <a16:creationId xmlns:a16="http://schemas.microsoft.com/office/drawing/2014/main" id="{A3037527-A463-43B8-A05E-8A916FFB05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1952" y="6047213"/>
                  <a:ext cx="91222" cy="91222"/>
                </a:xfrm>
                <a:prstGeom prst="rect">
                  <a:avLst/>
                </a:prstGeom>
              </p:spPr>
            </p:pic>
            <p:grpSp>
              <p:nvGrpSpPr>
                <p:cNvPr id="285" name="Gruppieren 284">
                  <a:extLst>
                    <a:ext uri="{FF2B5EF4-FFF2-40B4-BE49-F238E27FC236}">
                      <a16:creationId xmlns:a16="http://schemas.microsoft.com/office/drawing/2014/main" id="{DD6F0C06-ADD5-4512-8612-68754EE7CC7F}"/>
                    </a:ext>
                  </a:extLst>
                </p:cNvPr>
                <p:cNvGrpSpPr/>
                <p:nvPr/>
              </p:nvGrpSpPr>
              <p:grpSpPr>
                <a:xfrm>
                  <a:off x="171987" y="5149805"/>
                  <a:ext cx="1564951" cy="1007011"/>
                  <a:chOff x="171987" y="5149805"/>
                  <a:chExt cx="1564951" cy="1007011"/>
                </a:xfrm>
              </p:grpSpPr>
              <p:sp>
                <p:nvSpPr>
                  <p:cNvPr id="286" name="Textfeld 285">
                    <a:extLst>
                      <a:ext uri="{FF2B5EF4-FFF2-40B4-BE49-F238E27FC236}">
                        <a16:creationId xmlns:a16="http://schemas.microsoft.com/office/drawing/2014/main" id="{154391E6-E2F1-4099-A827-FCE05CE17374}"/>
                      </a:ext>
                    </a:extLst>
                  </p:cNvPr>
                  <p:cNvSpPr txBox="1"/>
                  <p:nvPr/>
                </p:nvSpPr>
                <p:spPr>
                  <a:xfrm>
                    <a:off x="181826" y="5349344"/>
                    <a:ext cx="65041" cy="7752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E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287" name="Textfeld 286">
                    <a:extLst>
                      <a:ext uri="{FF2B5EF4-FFF2-40B4-BE49-F238E27FC236}">
                        <a16:creationId xmlns:a16="http://schemas.microsoft.com/office/drawing/2014/main" id="{992D3927-CF37-4AF5-A803-8C2C8A478367}"/>
                      </a:ext>
                    </a:extLst>
                  </p:cNvPr>
                  <p:cNvSpPr txBox="1"/>
                  <p:nvPr/>
                </p:nvSpPr>
                <p:spPr>
                  <a:xfrm>
                    <a:off x="179917" y="5524749"/>
                    <a:ext cx="72015" cy="7752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D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288" name="Textfeld 287">
                    <a:extLst>
                      <a:ext uri="{FF2B5EF4-FFF2-40B4-BE49-F238E27FC236}">
                        <a16:creationId xmlns:a16="http://schemas.microsoft.com/office/drawing/2014/main" id="{9D468971-3B9F-4C93-918F-668470734579}"/>
                      </a:ext>
                    </a:extLst>
                  </p:cNvPr>
                  <p:cNvSpPr txBox="1"/>
                  <p:nvPr/>
                </p:nvSpPr>
                <p:spPr>
                  <a:xfrm>
                    <a:off x="180041" y="5705339"/>
                    <a:ext cx="57441" cy="7752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C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289" name="Textfeld 288">
                    <a:extLst>
                      <a:ext uri="{FF2B5EF4-FFF2-40B4-BE49-F238E27FC236}">
                        <a16:creationId xmlns:a16="http://schemas.microsoft.com/office/drawing/2014/main" id="{B017668B-0733-4DE4-84B7-C324E944ACDC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87" y="6054523"/>
                    <a:ext cx="70913" cy="7752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A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290" name="Textfeld 289">
                    <a:extLst>
                      <a:ext uri="{FF2B5EF4-FFF2-40B4-BE49-F238E27FC236}">
                        <a16:creationId xmlns:a16="http://schemas.microsoft.com/office/drawing/2014/main" id="{5369D5DF-CA3E-45D6-A6DC-23556B3751F0}"/>
                      </a:ext>
                    </a:extLst>
                  </p:cNvPr>
                  <p:cNvSpPr txBox="1"/>
                  <p:nvPr/>
                </p:nvSpPr>
                <p:spPr>
                  <a:xfrm>
                    <a:off x="185613" y="5879827"/>
                    <a:ext cx="44767" cy="7752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B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291" name="Textfeld 290">
                    <a:extLst>
                      <a:ext uri="{FF2B5EF4-FFF2-40B4-BE49-F238E27FC236}">
                        <a16:creationId xmlns:a16="http://schemas.microsoft.com/office/drawing/2014/main" id="{62DC7E65-AD27-450C-8CE9-5ACBB8942A34}"/>
                      </a:ext>
                    </a:extLst>
                  </p:cNvPr>
                  <p:cNvSpPr txBox="1"/>
                  <p:nvPr/>
                </p:nvSpPr>
                <p:spPr>
                  <a:xfrm>
                    <a:off x="181427" y="5178390"/>
                    <a:ext cx="63940" cy="7752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F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grpSp>
                <p:nvGrpSpPr>
                  <p:cNvPr id="292" name="Gruppieren 291">
                    <a:extLst>
                      <a:ext uri="{FF2B5EF4-FFF2-40B4-BE49-F238E27FC236}">
                        <a16:creationId xmlns:a16="http://schemas.microsoft.com/office/drawing/2014/main" id="{1199A450-B9B4-4274-8FDC-5B03D8AB7EBE}"/>
                      </a:ext>
                    </a:extLst>
                  </p:cNvPr>
                  <p:cNvGrpSpPr/>
                  <p:nvPr/>
                </p:nvGrpSpPr>
                <p:grpSpPr>
                  <a:xfrm>
                    <a:off x="247411" y="5149805"/>
                    <a:ext cx="1489527" cy="1007011"/>
                    <a:chOff x="247411" y="5149805"/>
                    <a:chExt cx="1489527" cy="1007011"/>
                  </a:xfrm>
                </p:grpSpPr>
                <p:grpSp>
                  <p:nvGrpSpPr>
                    <p:cNvPr id="293" name="Gruppieren 292">
                      <a:extLst>
                        <a:ext uri="{FF2B5EF4-FFF2-40B4-BE49-F238E27FC236}">
                          <a16:creationId xmlns:a16="http://schemas.microsoft.com/office/drawing/2014/main" id="{5BC2C498-2E03-4AFB-A239-785E95734D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9412" y="5320759"/>
                      <a:ext cx="1186244" cy="124809"/>
                      <a:chOff x="3306600" y="3315319"/>
                      <a:chExt cx="6462055" cy="679894"/>
                    </a:xfrm>
                    <a:solidFill>
                      <a:srgbClr val="6780A2"/>
                    </a:solidFill>
                  </p:grpSpPr>
                  <p:grpSp>
                    <p:nvGrpSpPr>
                      <p:cNvPr id="349" name="Gruppieren 348">
                        <a:extLst>
                          <a:ext uri="{FF2B5EF4-FFF2-40B4-BE49-F238E27FC236}">
                            <a16:creationId xmlns:a16="http://schemas.microsoft.com/office/drawing/2014/main" id="{6BD80E10-B8D8-42B6-AFDB-97CFB0AAFD3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306600" y="3315319"/>
                        <a:ext cx="5645861" cy="679894"/>
                        <a:chOff x="3282727" y="4148261"/>
                        <a:chExt cx="5645861" cy="679894"/>
                      </a:xfrm>
                      <a:grpFill/>
                    </p:grpSpPr>
                    <p:sp>
                      <p:nvSpPr>
                        <p:cNvPr id="351" name="Rechteck: abgerundete Ecken 350">
                          <a:extLst>
                            <a:ext uri="{FF2B5EF4-FFF2-40B4-BE49-F238E27FC236}">
                              <a16:creationId xmlns:a16="http://schemas.microsoft.com/office/drawing/2014/main" id="{6A2BB864-5B69-41C2-ADBE-C54F5308D9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82727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1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52" name="Rechteck: abgerundete Ecken 351">
                          <a:extLst>
                            <a:ext uri="{FF2B5EF4-FFF2-40B4-BE49-F238E27FC236}">
                              <a16:creationId xmlns:a16="http://schemas.microsoft.com/office/drawing/2014/main" id="{35D80310-984B-4911-8CFC-7B85FC50BCF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8436" y="4150880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2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53" name="Rechteck: abgerundete Ecken 352">
                          <a:extLst>
                            <a:ext uri="{FF2B5EF4-FFF2-40B4-BE49-F238E27FC236}">
                              <a16:creationId xmlns:a16="http://schemas.microsoft.com/office/drawing/2014/main" id="{46FFF467-24E7-46D3-A55D-94F0DF09B5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22031" y="4150875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3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54" name="Rechteck: abgerundete Ecken 353">
                          <a:extLst>
                            <a:ext uri="{FF2B5EF4-FFF2-40B4-BE49-F238E27FC236}">
                              <a16:creationId xmlns:a16="http://schemas.microsoft.com/office/drawing/2014/main" id="{60218D84-061A-4A77-B76B-14A27E8837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7521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4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55" name="Rechteck: abgerundete Ecken 354">
                          <a:extLst>
                            <a:ext uri="{FF2B5EF4-FFF2-40B4-BE49-F238E27FC236}">
                              <a16:creationId xmlns:a16="http://schemas.microsoft.com/office/drawing/2014/main" id="{48C4B039-AD10-4B5D-BDFC-D835F95BC8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5433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5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56" name="Rechteck: abgerundete Ecken 355">
                          <a:extLst>
                            <a:ext uri="{FF2B5EF4-FFF2-40B4-BE49-F238E27FC236}">
                              <a16:creationId xmlns:a16="http://schemas.microsoft.com/office/drawing/2014/main" id="{78BDD4A0-676B-4E47-B330-B262BEA3BC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9678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6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57" name="Rechteck: abgerundete Ecken 356">
                          <a:extLst>
                            <a:ext uri="{FF2B5EF4-FFF2-40B4-BE49-F238E27FC236}">
                              <a16:creationId xmlns:a16="http://schemas.microsoft.com/office/drawing/2014/main" id="{A42FC949-AD0D-4A93-8A59-26F04DFA2A2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3923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7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</p:grpSp>
                  <p:sp>
                    <p:nvSpPr>
                      <p:cNvPr id="350" name="Rechteck: abgerundete Ecken 349">
                        <a:extLst>
                          <a:ext uri="{FF2B5EF4-FFF2-40B4-BE49-F238E27FC236}">
                            <a16:creationId xmlns:a16="http://schemas.microsoft.com/office/drawing/2014/main" id="{DD1DA154-8BD9-4A87-A2A2-567980CEB1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23992" y="3315423"/>
                        <a:ext cx="744663" cy="677273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8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</p:grpSp>
                <p:grpSp>
                  <p:nvGrpSpPr>
                    <p:cNvPr id="294" name="Gruppieren 293">
                      <a:extLst>
                        <a:ext uri="{FF2B5EF4-FFF2-40B4-BE49-F238E27FC236}">
                          <a16:creationId xmlns:a16="http://schemas.microsoft.com/office/drawing/2014/main" id="{11B9AC52-F855-4D37-92B5-C1E120D640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8939" y="5499078"/>
                      <a:ext cx="1487999" cy="124809"/>
                      <a:chOff x="1662796" y="3315319"/>
                      <a:chExt cx="8105859" cy="679894"/>
                    </a:xfrm>
                    <a:solidFill>
                      <a:srgbClr val="6780A2"/>
                    </a:solidFill>
                  </p:grpSpPr>
                  <p:grpSp>
                    <p:nvGrpSpPr>
                      <p:cNvPr id="338" name="Gruppieren 337">
                        <a:extLst>
                          <a:ext uri="{FF2B5EF4-FFF2-40B4-BE49-F238E27FC236}">
                            <a16:creationId xmlns:a16="http://schemas.microsoft.com/office/drawing/2014/main" id="{B6C0E25D-65BD-43AE-BAB1-4249D2E214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62796" y="3315319"/>
                        <a:ext cx="7289665" cy="679894"/>
                        <a:chOff x="1638923" y="4148261"/>
                        <a:chExt cx="7289665" cy="679894"/>
                      </a:xfrm>
                      <a:grpFill/>
                    </p:grpSpPr>
                    <p:sp>
                      <p:nvSpPr>
                        <p:cNvPr id="340" name="Rechteck: abgerundete Ecken 339">
                          <a:extLst>
                            <a:ext uri="{FF2B5EF4-FFF2-40B4-BE49-F238E27FC236}">
                              <a16:creationId xmlns:a16="http://schemas.microsoft.com/office/drawing/2014/main" id="{7F62CC57-CB42-4A82-9701-27CBAFEC1F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892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1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41" name="Rechteck: abgerundete Ecken 340">
                          <a:extLst>
                            <a:ext uri="{FF2B5EF4-FFF2-40B4-BE49-F238E27FC236}">
                              <a16:creationId xmlns:a16="http://schemas.microsoft.com/office/drawing/2014/main" id="{E2C9FE5C-FE20-40E7-9C84-C95FE112DC9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969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2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42" name="Rechteck: abgerundete Ecken 341">
                          <a:extLst>
                            <a:ext uri="{FF2B5EF4-FFF2-40B4-BE49-F238E27FC236}">
                              <a16:creationId xmlns:a16="http://schemas.microsoft.com/office/drawing/2014/main" id="{D96D3F39-F74B-4B2B-A3B0-0DECE627CEE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82727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3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43" name="Rechteck: abgerundete Ecken 342">
                          <a:extLst>
                            <a:ext uri="{FF2B5EF4-FFF2-40B4-BE49-F238E27FC236}">
                              <a16:creationId xmlns:a16="http://schemas.microsoft.com/office/drawing/2014/main" id="{60D7060C-37B8-4F0D-BC4F-E0461DB9E3E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8436" y="4150880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4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44" name="Rechteck: abgerundete Ecken 343">
                          <a:extLst>
                            <a:ext uri="{FF2B5EF4-FFF2-40B4-BE49-F238E27FC236}">
                              <a16:creationId xmlns:a16="http://schemas.microsoft.com/office/drawing/2014/main" id="{8FFB3AEE-B49B-4BC4-8EE8-0D5D06E1C42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22031" y="4150875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5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45" name="Rechteck: abgerundete Ecken 344">
                          <a:extLst>
                            <a:ext uri="{FF2B5EF4-FFF2-40B4-BE49-F238E27FC236}">
                              <a16:creationId xmlns:a16="http://schemas.microsoft.com/office/drawing/2014/main" id="{D0D3730F-80D9-400D-A9FC-8C7767E3E75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7521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6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46" name="Rechteck: abgerundete Ecken 345">
                          <a:extLst>
                            <a:ext uri="{FF2B5EF4-FFF2-40B4-BE49-F238E27FC236}">
                              <a16:creationId xmlns:a16="http://schemas.microsoft.com/office/drawing/2014/main" id="{217243F1-BE87-426F-8C76-B2F3B08315E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5433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7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47" name="Rechteck: abgerundete Ecken 346">
                          <a:extLst>
                            <a:ext uri="{FF2B5EF4-FFF2-40B4-BE49-F238E27FC236}">
                              <a16:creationId xmlns:a16="http://schemas.microsoft.com/office/drawing/2014/main" id="{0055B18D-B088-490D-9CC7-F96D8D770B6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9678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8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48" name="Rechteck: abgerundete Ecken 347">
                          <a:extLst>
                            <a:ext uri="{FF2B5EF4-FFF2-40B4-BE49-F238E27FC236}">
                              <a16:creationId xmlns:a16="http://schemas.microsoft.com/office/drawing/2014/main" id="{B1A0D294-D409-4231-BCB1-B1B04E1FC9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3923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9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</p:grpSp>
                  <p:sp>
                    <p:nvSpPr>
                      <p:cNvPr id="339" name="Rechteck: abgerundete Ecken 338">
                        <a:extLst>
                          <a:ext uri="{FF2B5EF4-FFF2-40B4-BE49-F238E27FC236}">
                            <a16:creationId xmlns:a16="http://schemas.microsoft.com/office/drawing/2014/main" id="{5C598040-2170-4FEA-83AE-57F4E847C1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23992" y="3315423"/>
                        <a:ext cx="744663" cy="677273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rPr>
                          <a:t>10</a:t>
                        </a:r>
                      </a:p>
                    </p:txBody>
                  </p:sp>
                </p:grpSp>
                <p:grpSp>
                  <p:nvGrpSpPr>
                    <p:cNvPr id="295" name="Gruppieren 294">
                      <a:extLst>
                        <a:ext uri="{FF2B5EF4-FFF2-40B4-BE49-F238E27FC236}">
                          <a16:creationId xmlns:a16="http://schemas.microsoft.com/office/drawing/2014/main" id="{1D8E65F6-602F-45E7-B396-25D3FB9C91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8759" y="5679133"/>
                      <a:ext cx="1487998" cy="124809"/>
                      <a:chOff x="1662796" y="3315319"/>
                      <a:chExt cx="8105859" cy="679894"/>
                    </a:xfrm>
                    <a:solidFill>
                      <a:srgbClr val="6780A2"/>
                    </a:solidFill>
                  </p:grpSpPr>
                  <p:grpSp>
                    <p:nvGrpSpPr>
                      <p:cNvPr id="327" name="Gruppieren 326">
                        <a:extLst>
                          <a:ext uri="{FF2B5EF4-FFF2-40B4-BE49-F238E27FC236}">
                            <a16:creationId xmlns:a16="http://schemas.microsoft.com/office/drawing/2014/main" id="{3382F319-1A16-4259-BE02-CD5B89C03AC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62796" y="3315319"/>
                        <a:ext cx="7289665" cy="679894"/>
                        <a:chOff x="1638923" y="4148261"/>
                        <a:chExt cx="7289665" cy="679894"/>
                      </a:xfrm>
                      <a:grpFill/>
                    </p:grpSpPr>
                    <p:sp>
                      <p:nvSpPr>
                        <p:cNvPr id="329" name="Rechteck: abgerundete Ecken 328">
                          <a:extLst>
                            <a:ext uri="{FF2B5EF4-FFF2-40B4-BE49-F238E27FC236}">
                              <a16:creationId xmlns:a16="http://schemas.microsoft.com/office/drawing/2014/main" id="{C0D0CFAD-BEEF-46DC-9D89-BDE262A007A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892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1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30" name="Rechteck: abgerundete Ecken 329">
                          <a:extLst>
                            <a:ext uri="{FF2B5EF4-FFF2-40B4-BE49-F238E27FC236}">
                              <a16:creationId xmlns:a16="http://schemas.microsoft.com/office/drawing/2014/main" id="{03929A78-B90A-49CF-9BB8-64DB08A0E6C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969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2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31" name="Rechteck: abgerundete Ecken 330">
                          <a:extLst>
                            <a:ext uri="{FF2B5EF4-FFF2-40B4-BE49-F238E27FC236}">
                              <a16:creationId xmlns:a16="http://schemas.microsoft.com/office/drawing/2014/main" id="{43289968-3DE8-43F0-A3A4-9F1D2965B25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82727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3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32" name="Rechteck: abgerundete Ecken 331">
                          <a:extLst>
                            <a:ext uri="{FF2B5EF4-FFF2-40B4-BE49-F238E27FC236}">
                              <a16:creationId xmlns:a16="http://schemas.microsoft.com/office/drawing/2014/main" id="{D0916C5F-62F2-4240-B615-BCFC7EB5B0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8436" y="4150880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4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33" name="Rechteck: abgerundete Ecken 332">
                          <a:hlinkClick r:id="rId37" action="ppaction://hlinksldjump"/>
                          <a:extLst>
                            <a:ext uri="{FF2B5EF4-FFF2-40B4-BE49-F238E27FC236}">
                              <a16:creationId xmlns:a16="http://schemas.microsoft.com/office/drawing/2014/main" id="{644D9C29-BC1D-4BA7-B3D7-8161E1DCEAF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22031" y="4150875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5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34" name="Rechteck: abgerundete Ecken 333">
                          <a:extLst>
                            <a:ext uri="{FF2B5EF4-FFF2-40B4-BE49-F238E27FC236}">
                              <a16:creationId xmlns:a16="http://schemas.microsoft.com/office/drawing/2014/main" id="{CEB37C5E-D91E-475A-9583-9DCE8EC66E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7521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6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35" name="Rechteck: abgerundete Ecken 334">
                          <a:extLst>
                            <a:ext uri="{FF2B5EF4-FFF2-40B4-BE49-F238E27FC236}">
                              <a16:creationId xmlns:a16="http://schemas.microsoft.com/office/drawing/2014/main" id="{22D349BB-0D1F-45A3-A35E-9DA33BE6334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5433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7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36" name="Rechteck: abgerundete Ecken 335">
                          <a:extLst>
                            <a:ext uri="{FF2B5EF4-FFF2-40B4-BE49-F238E27FC236}">
                              <a16:creationId xmlns:a16="http://schemas.microsoft.com/office/drawing/2014/main" id="{1FF28B41-6931-4571-B0CA-3DE5927582D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9678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8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37" name="Rechteck: abgerundete Ecken 336">
                          <a:extLst>
                            <a:ext uri="{FF2B5EF4-FFF2-40B4-BE49-F238E27FC236}">
                              <a16:creationId xmlns:a16="http://schemas.microsoft.com/office/drawing/2014/main" id="{FF6E32FF-2FDF-4B23-ADC6-3AC7F76F00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3923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9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</p:grpSp>
                  <p:sp>
                    <p:nvSpPr>
                      <p:cNvPr id="328" name="Rechteck: abgerundete Ecken 327">
                        <a:extLst>
                          <a:ext uri="{FF2B5EF4-FFF2-40B4-BE49-F238E27FC236}">
                            <a16:creationId xmlns:a16="http://schemas.microsoft.com/office/drawing/2014/main" id="{552505A4-60AA-4954-BB4C-8E82C95A96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23992" y="3315423"/>
                        <a:ext cx="744663" cy="677273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rPr>
                          <a:t>10</a:t>
                        </a:r>
                      </a:p>
                    </p:txBody>
                  </p:sp>
                </p:grpSp>
                <p:sp>
                  <p:nvSpPr>
                    <p:cNvPr id="296" name="Rechteck: abgerundete Ecken 295">
                      <a:hlinkClick r:id="rId38" action="ppaction://hlinksldjump"/>
                      <a:extLst>
                        <a:ext uri="{FF2B5EF4-FFF2-40B4-BE49-F238E27FC236}">
                          <a16:creationId xmlns:a16="http://schemas.microsoft.com/office/drawing/2014/main" id="{69DB94E8-A2BE-4647-B106-8CB6C9ADF3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121" y="6032012"/>
                      <a:ext cx="136698" cy="124328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285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</a:p>
                  </p:txBody>
                </p:sp>
                <p:sp>
                  <p:nvSpPr>
                    <p:cNvPr id="297" name="Rechteck: abgerundete Ecken 296">
                      <a:extLst>
                        <a:ext uri="{FF2B5EF4-FFF2-40B4-BE49-F238E27FC236}">
                          <a16:creationId xmlns:a16="http://schemas.microsoft.com/office/drawing/2014/main" id="{5F9660EC-E891-40D4-8574-9BD53854C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790" y="6032012"/>
                      <a:ext cx="136698" cy="124328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</a:p>
                  </p:txBody>
                </p:sp>
                <p:sp>
                  <p:nvSpPr>
                    <p:cNvPr id="298" name="Rechteck: abgerundete Ecken 297">
                      <a:extLst>
                        <a:ext uri="{FF2B5EF4-FFF2-40B4-BE49-F238E27FC236}">
                          <a16:creationId xmlns:a16="http://schemas.microsoft.com/office/drawing/2014/main" id="{D333907D-E52D-421F-ABBB-374273611A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9875" y="6032008"/>
                      <a:ext cx="136698" cy="124328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</a:p>
                  </p:txBody>
                </p:sp>
                <p:sp>
                  <p:nvSpPr>
                    <p:cNvPr id="299" name="Rechteck: abgerundete Ecken 298">
                      <a:extLst>
                        <a:ext uri="{FF2B5EF4-FFF2-40B4-BE49-F238E27FC236}">
                          <a16:creationId xmlns:a16="http://schemas.microsoft.com/office/drawing/2014/main" id="{4EBF785D-9744-4091-8CE7-EFEF56E707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615" y="6032488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cs typeface="Aldhabi" panose="01000000000000000000" pitchFamily="2" charset="-78"/>
                      </a:endParaRPr>
                    </a:p>
                  </p:txBody>
                </p:sp>
                <p:sp>
                  <p:nvSpPr>
                    <p:cNvPr id="300" name="Rechteck: abgerundete Ecken 299">
                      <a:extLst>
                        <a:ext uri="{FF2B5EF4-FFF2-40B4-BE49-F238E27FC236}">
                          <a16:creationId xmlns:a16="http://schemas.microsoft.com/office/drawing/2014/main" id="{31D157BC-81C7-459F-A3F0-1135E50832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804" y="6032487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</a:p>
                  </p:txBody>
                </p:sp>
                <p:sp>
                  <p:nvSpPr>
                    <p:cNvPr id="301" name="Rechteck: abgerundete Ecken 300">
                      <a:extLst>
                        <a:ext uri="{FF2B5EF4-FFF2-40B4-BE49-F238E27FC236}">
                          <a16:creationId xmlns:a16="http://schemas.microsoft.com/office/drawing/2014/main" id="{3E71CC75-C1A1-4DA1-BAA0-1BD1CFBB90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0504" y="6032008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cs typeface="Aldhabi" panose="01000000000000000000" pitchFamily="2" charset="-78"/>
                      </a:endParaRPr>
                    </a:p>
                  </p:txBody>
                </p:sp>
                <p:sp>
                  <p:nvSpPr>
                    <p:cNvPr id="302" name="Rechteck: abgerundete Ecken 301">
                      <a:extLst>
                        <a:ext uri="{FF2B5EF4-FFF2-40B4-BE49-F238E27FC236}">
                          <a16:creationId xmlns:a16="http://schemas.microsoft.com/office/drawing/2014/main" id="{ACBBAB8F-E569-4E1F-90A9-B086E6B220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648" y="6032008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cs typeface="Aldhabi" panose="01000000000000000000" pitchFamily="2" charset="-78"/>
                      </a:endParaRPr>
                    </a:p>
                  </p:txBody>
                </p:sp>
                <p:sp>
                  <p:nvSpPr>
                    <p:cNvPr id="303" name="Rechteck: abgerundete Ecken 302">
                      <a:extLst>
                        <a:ext uri="{FF2B5EF4-FFF2-40B4-BE49-F238E27FC236}">
                          <a16:creationId xmlns:a16="http://schemas.microsoft.com/office/drawing/2014/main" id="{F603E01D-92A4-4343-A470-311680417A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0120" y="6032007"/>
                      <a:ext cx="136698" cy="124328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grpSp>
                  <p:nvGrpSpPr>
                    <p:cNvPr id="304" name="Gruppieren 303">
                      <a:extLst>
                        <a:ext uri="{FF2B5EF4-FFF2-40B4-BE49-F238E27FC236}">
                          <a16:creationId xmlns:a16="http://schemas.microsoft.com/office/drawing/2014/main" id="{C9B6D266-6A9A-4987-9707-53BA6FB6B8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7477" y="5855464"/>
                      <a:ext cx="1338169" cy="124809"/>
                      <a:chOff x="1638923" y="4148261"/>
                      <a:chExt cx="7289665" cy="679894"/>
                    </a:xfrm>
                    <a:solidFill>
                      <a:srgbClr val="6780A2"/>
                    </a:solidFill>
                  </p:grpSpPr>
                  <p:sp>
                    <p:nvSpPr>
                      <p:cNvPr id="318" name="Rechteck: abgerundete Ecken 317">
                        <a:hlinkClick r:id="rId39" action="ppaction://hlinksldjump"/>
                        <a:extLst>
                          <a:ext uri="{FF2B5EF4-FFF2-40B4-BE49-F238E27FC236}">
                            <a16:creationId xmlns:a16="http://schemas.microsoft.com/office/drawing/2014/main" id="{89BFBD51-3ECE-41D8-B18F-07B4DA518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8923" y="4148286"/>
                        <a:ext cx="744665" cy="677275"/>
                      </a:xfrm>
                      <a:prstGeom prst="roundRect">
                        <a:avLst/>
                      </a:prstGeom>
                      <a:solidFill>
                        <a:srgbClr val="C00000"/>
                      </a:solidFill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1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19" name="Rechteck: abgerundete Ecken 318">
                        <a:extLst>
                          <a:ext uri="{FF2B5EF4-FFF2-40B4-BE49-F238E27FC236}">
                            <a16:creationId xmlns:a16="http://schemas.microsoft.com/office/drawing/2014/main" id="{D1731198-C0E5-445D-A366-973F4C43A5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59693" y="4148286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2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20" name="Rechteck: abgerundete Ecken 319">
                        <a:extLst>
                          <a:ext uri="{FF2B5EF4-FFF2-40B4-BE49-F238E27FC236}">
                            <a16:creationId xmlns:a16="http://schemas.microsoft.com/office/drawing/2014/main" id="{F3224327-948C-4FEF-851F-BEB8616A78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282727" y="4148266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3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21" name="Rechteck: abgerundete Ecken 320">
                        <a:extLst>
                          <a:ext uri="{FF2B5EF4-FFF2-40B4-BE49-F238E27FC236}">
                            <a16:creationId xmlns:a16="http://schemas.microsoft.com/office/drawing/2014/main" id="{2F5227AE-C7A1-4E65-8486-DF0D21DB03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436" y="4150880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4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22" name="Rechteck: abgerundete Ecken 321">
                        <a:extLst>
                          <a:ext uri="{FF2B5EF4-FFF2-40B4-BE49-F238E27FC236}">
                            <a16:creationId xmlns:a16="http://schemas.microsoft.com/office/drawing/2014/main" id="{D1719310-4BA6-4DB8-A29D-14324F74FD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22031" y="4150875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5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23" name="Rechteck: abgerundete Ecken 322">
                        <a:extLst>
                          <a:ext uri="{FF2B5EF4-FFF2-40B4-BE49-F238E27FC236}">
                            <a16:creationId xmlns:a16="http://schemas.microsoft.com/office/drawing/2014/main" id="{6C565D17-AD71-4285-9483-280A4DE323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7521" y="4148266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6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24" name="Rechteck: abgerundete Ecken 323">
                        <a:extLst>
                          <a:ext uri="{FF2B5EF4-FFF2-40B4-BE49-F238E27FC236}">
                            <a16:creationId xmlns:a16="http://schemas.microsoft.com/office/drawing/2014/main" id="{F027966A-9886-4F8D-BF37-0EA7D22CF8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5433" y="4148266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7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25" name="Rechteck: abgerundete Ecken 324">
                        <a:extLst>
                          <a:ext uri="{FF2B5EF4-FFF2-40B4-BE49-F238E27FC236}">
                            <a16:creationId xmlns:a16="http://schemas.microsoft.com/office/drawing/2014/main" id="{CCAA4E03-B99E-4373-940A-74E26BDF17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69678" y="4148261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8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26" name="Rechteck: abgerundete Ecken 325">
                        <a:extLst>
                          <a:ext uri="{FF2B5EF4-FFF2-40B4-BE49-F238E27FC236}">
                            <a16:creationId xmlns:a16="http://schemas.microsoft.com/office/drawing/2014/main" id="{DB5817AB-669F-405F-8C7C-AD0BE0C9DD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83923" y="4148261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9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</p:grpSp>
                <p:sp>
                  <p:nvSpPr>
                    <p:cNvPr id="305" name="Rechteck: abgerundete Ecken 304">
                      <a:extLst>
                        <a:ext uri="{FF2B5EF4-FFF2-40B4-BE49-F238E27FC236}">
                          <a16:creationId xmlns:a16="http://schemas.microsoft.com/office/drawing/2014/main" id="{F03616B7-FD9D-44AA-AA3F-551038313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8777" y="5855483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rPr>
                        <a:t>10</a:t>
                      </a:r>
                    </a:p>
                  </p:txBody>
                </p:sp>
                <p:grpSp>
                  <p:nvGrpSpPr>
                    <p:cNvPr id="306" name="Gruppieren 305">
                      <a:extLst>
                        <a:ext uri="{FF2B5EF4-FFF2-40B4-BE49-F238E27FC236}">
                          <a16:creationId xmlns:a16="http://schemas.microsoft.com/office/drawing/2014/main" id="{605BEA19-830B-4A2C-AFBB-D76C3F9B46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7411" y="5149805"/>
                      <a:ext cx="1487998" cy="124809"/>
                      <a:chOff x="1662796" y="3315319"/>
                      <a:chExt cx="8105859" cy="679894"/>
                    </a:xfrm>
                    <a:solidFill>
                      <a:srgbClr val="6780A2"/>
                    </a:solidFill>
                  </p:grpSpPr>
                  <p:grpSp>
                    <p:nvGrpSpPr>
                      <p:cNvPr id="307" name="Gruppieren 306">
                        <a:extLst>
                          <a:ext uri="{FF2B5EF4-FFF2-40B4-BE49-F238E27FC236}">
                            <a16:creationId xmlns:a16="http://schemas.microsoft.com/office/drawing/2014/main" id="{B58129AA-6FB2-48A6-AA64-60D35EB0FA2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62796" y="3315319"/>
                        <a:ext cx="7289665" cy="679894"/>
                        <a:chOff x="1638923" y="4148261"/>
                        <a:chExt cx="7289665" cy="679894"/>
                      </a:xfrm>
                      <a:grpFill/>
                    </p:grpSpPr>
                    <p:sp>
                      <p:nvSpPr>
                        <p:cNvPr id="309" name="Rechteck: abgerundete Ecken 308">
                          <a:extLst>
                            <a:ext uri="{FF2B5EF4-FFF2-40B4-BE49-F238E27FC236}">
                              <a16:creationId xmlns:a16="http://schemas.microsoft.com/office/drawing/2014/main" id="{696EBA5B-D269-40CF-AA7B-D0A15385095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892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1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10" name="Rechteck: abgerundete Ecken 309">
                          <a:extLst>
                            <a:ext uri="{FF2B5EF4-FFF2-40B4-BE49-F238E27FC236}">
                              <a16:creationId xmlns:a16="http://schemas.microsoft.com/office/drawing/2014/main" id="{C55C34A1-47BE-4A11-82A9-21901A22C0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969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2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11" name="Rechteck: abgerundete Ecken 310">
                          <a:extLst>
                            <a:ext uri="{FF2B5EF4-FFF2-40B4-BE49-F238E27FC236}">
                              <a16:creationId xmlns:a16="http://schemas.microsoft.com/office/drawing/2014/main" id="{A71D330A-5893-4C4A-BCC6-C21725DA69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82727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3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12" name="Rechteck: abgerundete Ecken 311">
                          <a:extLst>
                            <a:ext uri="{FF2B5EF4-FFF2-40B4-BE49-F238E27FC236}">
                              <a16:creationId xmlns:a16="http://schemas.microsoft.com/office/drawing/2014/main" id="{74CD3A7B-774F-467A-B63C-3F6BE5F0D1E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8436" y="4150880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4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13" name="Rechteck: abgerundete Ecken 312">
                          <a:extLst>
                            <a:ext uri="{FF2B5EF4-FFF2-40B4-BE49-F238E27FC236}">
                              <a16:creationId xmlns:a16="http://schemas.microsoft.com/office/drawing/2014/main" id="{0FA57F65-601D-43A3-8B52-F6E9D818A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22031" y="4150875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5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14" name="Rechteck: abgerundete Ecken 313">
                          <a:extLst>
                            <a:ext uri="{FF2B5EF4-FFF2-40B4-BE49-F238E27FC236}">
                              <a16:creationId xmlns:a16="http://schemas.microsoft.com/office/drawing/2014/main" id="{7B380B04-12FE-4B22-9605-C89F87F4658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7521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6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15" name="Rechteck: abgerundete Ecken 314">
                          <a:extLst>
                            <a:ext uri="{FF2B5EF4-FFF2-40B4-BE49-F238E27FC236}">
                              <a16:creationId xmlns:a16="http://schemas.microsoft.com/office/drawing/2014/main" id="{4A1AEDE6-CBA9-4C9C-BE19-17D19FB9DD3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5433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7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16" name="Rechteck: abgerundete Ecken 315">
                          <a:extLst>
                            <a:ext uri="{FF2B5EF4-FFF2-40B4-BE49-F238E27FC236}">
                              <a16:creationId xmlns:a16="http://schemas.microsoft.com/office/drawing/2014/main" id="{9C69732F-3B96-42F5-97C7-78D48C9E9AD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9678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8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17" name="Rechteck: abgerundete Ecken 316">
                          <a:extLst>
                            <a:ext uri="{FF2B5EF4-FFF2-40B4-BE49-F238E27FC236}">
                              <a16:creationId xmlns:a16="http://schemas.microsoft.com/office/drawing/2014/main" id="{8E2A0376-A2B3-4E63-9E8B-6000974276D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3923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9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</p:grpSp>
                  <p:sp>
                    <p:nvSpPr>
                      <p:cNvPr id="308" name="Rechteck: abgerundete Ecken 307">
                        <a:extLst>
                          <a:ext uri="{FF2B5EF4-FFF2-40B4-BE49-F238E27FC236}">
                            <a16:creationId xmlns:a16="http://schemas.microsoft.com/office/drawing/2014/main" id="{20EEB8DF-04A6-45E6-B855-7A7DB04857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23992" y="3315423"/>
                        <a:ext cx="744663" cy="677273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rPr>
                          <a:t>10</a:t>
                        </a:r>
                      </a:p>
                    </p:txBody>
                  </p:sp>
                </p:grpSp>
              </p:grpSp>
            </p:grpSp>
          </p:grpSp>
        </p:grpSp>
        <p:sp>
          <p:nvSpPr>
            <p:cNvPr id="169" name="Textfeld 168">
              <a:extLst>
                <a:ext uri="{FF2B5EF4-FFF2-40B4-BE49-F238E27FC236}">
                  <a16:creationId xmlns:a16="http://schemas.microsoft.com/office/drawing/2014/main" id="{6DCCB4BE-5087-406D-BC1A-616AB4F22FBA}"/>
                </a:ext>
              </a:extLst>
            </p:cNvPr>
            <p:cNvSpPr txBox="1"/>
            <p:nvPr/>
          </p:nvSpPr>
          <p:spPr>
            <a:xfrm>
              <a:off x="4831999" y="435064"/>
              <a:ext cx="252800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CINEMA</a:t>
              </a:r>
              <a:r>
                <a:rPr kumimoji="0" lang="de-DE" sz="2800" b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 </a:t>
              </a:r>
              <a:r>
                <a:rPr lang="de-DE" sz="2800" b="1" dirty="0">
                  <a:solidFill>
                    <a:schemeClr val="bg1"/>
                  </a:solidFill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2</a:t>
              </a:r>
              <a:endParaRPr kumimoji="0" lang="de-DE" sz="28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548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3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5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4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5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3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4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4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4"/>
                  </p:tgtEl>
                </p:cond>
              </p:nextCondLst>
            </p:seq>
          </p:childTnLst>
        </p:cTn>
      </p:par>
    </p:tnLst>
    <p:bldLst>
      <p:bldP spid="385" grpId="0" animBg="1"/>
      <p:bldP spid="385" grpId="1" animBg="1"/>
      <p:bldP spid="404" grpId="0" animBg="1"/>
      <p:bldP spid="404" grpId="1" animBg="1"/>
      <p:bldP spid="164" grpId="0" animBg="1"/>
      <p:bldP spid="164" grpId="1" animBg="1"/>
      <p:bldP spid="165" grpId="0" animBg="1"/>
      <p:bldP spid="165" grpId="1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Mann, haltend, Licht, Wasser enthält.&#10;&#10;Automatisch generierte Beschreibung">
            <a:extLst>
              <a:ext uri="{FF2B5EF4-FFF2-40B4-BE49-F238E27FC236}">
                <a16:creationId xmlns:a16="http://schemas.microsoft.com/office/drawing/2014/main" id="{84ED3C02-1101-4F1C-9F0B-8499CF9C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9" y="-8840"/>
            <a:ext cx="9129668" cy="6858000"/>
          </a:xfrm>
          <a:prstGeom prst="rect">
            <a:avLst/>
          </a:prstGeom>
        </p:spPr>
      </p:pic>
      <p:grpSp>
        <p:nvGrpSpPr>
          <p:cNvPr id="233" name="Gruppieren 232">
            <a:extLst>
              <a:ext uri="{FF2B5EF4-FFF2-40B4-BE49-F238E27FC236}">
                <a16:creationId xmlns:a16="http://schemas.microsoft.com/office/drawing/2014/main" id="{34FD5E2E-3A10-4190-8C5E-51FD7D0EBCA0}"/>
              </a:ext>
            </a:extLst>
          </p:cNvPr>
          <p:cNvGrpSpPr/>
          <p:nvPr/>
        </p:nvGrpSpPr>
        <p:grpSpPr>
          <a:xfrm>
            <a:off x="1362426" y="3110541"/>
            <a:ext cx="1096857" cy="328944"/>
            <a:chOff x="1327256" y="3110541"/>
            <a:chExt cx="1096857" cy="328944"/>
          </a:xfrm>
        </p:grpSpPr>
        <p:sp>
          <p:nvSpPr>
            <p:cNvPr id="234" name="Freihandform: Form 233">
              <a:extLst>
                <a:ext uri="{FF2B5EF4-FFF2-40B4-BE49-F238E27FC236}">
                  <a16:creationId xmlns:a16="http://schemas.microsoft.com/office/drawing/2014/main" id="{0385772C-2FB0-4DD1-8186-A8E1A2C01BC8}"/>
                </a:ext>
              </a:extLst>
            </p:cNvPr>
            <p:cNvSpPr/>
            <p:nvPr/>
          </p:nvSpPr>
          <p:spPr>
            <a:xfrm rot="10800000">
              <a:off x="1327256" y="3110541"/>
              <a:ext cx="1096857" cy="328944"/>
            </a:xfrm>
            <a:custGeom>
              <a:avLst/>
              <a:gdLst>
                <a:gd name="connsiteX0" fmla="*/ 991720 w 1096857"/>
                <a:gd name="connsiteY0" fmla="*/ 328944 h 328944"/>
                <a:gd name="connsiteX1" fmla="*/ 106269 w 1096857"/>
                <a:gd name="connsiteY1" fmla="*/ 328944 h 328944"/>
                <a:gd name="connsiteX2" fmla="*/ 1132 w 1096857"/>
                <a:gd name="connsiteY2" fmla="*/ 223807 h 328944"/>
                <a:gd name="connsiteX3" fmla="*/ 1132 w 1096857"/>
                <a:gd name="connsiteY3" fmla="*/ 220996 h 328944"/>
                <a:gd name="connsiteX4" fmla="*/ 0 w 1096857"/>
                <a:gd name="connsiteY4" fmla="*/ 220996 h 328944"/>
                <a:gd name="connsiteX5" fmla="*/ 0 w 1096857"/>
                <a:gd name="connsiteY5" fmla="*/ 106697 h 328944"/>
                <a:gd name="connsiteX6" fmla="*/ 198 w 1096857"/>
                <a:gd name="connsiteY6" fmla="*/ 106697 h 328944"/>
                <a:gd name="connsiteX7" fmla="*/ 198 w 1096857"/>
                <a:gd name="connsiteY7" fmla="*/ 105137 h 328944"/>
                <a:gd name="connsiteX8" fmla="*/ 105335 w 1096857"/>
                <a:gd name="connsiteY8" fmla="*/ 0 h 328944"/>
                <a:gd name="connsiteX9" fmla="*/ 990786 w 1096857"/>
                <a:gd name="connsiteY9" fmla="*/ 0 h 328944"/>
                <a:gd name="connsiteX10" fmla="*/ 1095923 w 1096857"/>
                <a:gd name="connsiteY10" fmla="*/ 105137 h 328944"/>
                <a:gd name="connsiteX11" fmla="*/ 1095923 w 1096857"/>
                <a:gd name="connsiteY11" fmla="*/ 121953 h 328944"/>
                <a:gd name="connsiteX12" fmla="*/ 971550 w 1096857"/>
                <a:gd name="connsiteY12" fmla="*/ 121953 h 328944"/>
                <a:gd name="connsiteX13" fmla="*/ 971550 w 1096857"/>
                <a:gd name="connsiteY13" fmla="*/ 206991 h 328944"/>
                <a:gd name="connsiteX14" fmla="*/ 1096857 w 1096857"/>
                <a:gd name="connsiteY14" fmla="*/ 206991 h 328944"/>
                <a:gd name="connsiteX15" fmla="*/ 1096857 w 1096857"/>
                <a:gd name="connsiteY15" fmla="*/ 223807 h 328944"/>
                <a:gd name="connsiteX16" fmla="*/ 991720 w 1096857"/>
                <a:gd name="connsiteY16" fmla="*/ 328944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6857" h="328944">
                  <a:moveTo>
                    <a:pt x="991720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990786" y="0"/>
                  </a:lnTo>
                  <a:cubicBezTo>
                    <a:pt x="1048852" y="0"/>
                    <a:pt x="1095923" y="47071"/>
                    <a:pt x="1095923" y="105137"/>
                  </a:cubicBezTo>
                  <a:lnTo>
                    <a:pt x="1095923" y="121953"/>
                  </a:lnTo>
                  <a:lnTo>
                    <a:pt x="971550" y="121953"/>
                  </a:lnTo>
                  <a:lnTo>
                    <a:pt x="971550" y="206991"/>
                  </a:lnTo>
                  <a:lnTo>
                    <a:pt x="1096857" y="206991"/>
                  </a:lnTo>
                  <a:lnTo>
                    <a:pt x="1096857" y="223807"/>
                  </a:lnTo>
                  <a:cubicBezTo>
                    <a:pt x="1096857" y="281873"/>
                    <a:pt x="1049786" y="328944"/>
                    <a:pt x="991720" y="3289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35" name="Grafik 234">
              <a:extLst>
                <a:ext uri="{FF2B5EF4-FFF2-40B4-BE49-F238E27FC236}">
                  <a16:creationId xmlns:a16="http://schemas.microsoft.com/office/drawing/2014/main" id="{9CFB0F94-25B4-4861-A28A-B633DEBC1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07418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236" name="Freihandform: Form 235">
            <a:extLst>
              <a:ext uri="{FF2B5EF4-FFF2-40B4-BE49-F238E27FC236}">
                <a16:creationId xmlns:a16="http://schemas.microsoft.com/office/drawing/2014/main" id="{4864A0BC-47E2-4FC4-88C4-B6F337CED018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237" name="Grafik 236">
            <a:extLst>
              <a:ext uri="{FF2B5EF4-FFF2-40B4-BE49-F238E27FC236}">
                <a16:creationId xmlns:a16="http://schemas.microsoft.com/office/drawing/2014/main" id="{40FB122E-AD2E-42CC-AD5F-AFCB2CB39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183" name="Gruppieren 182">
            <a:extLst>
              <a:ext uri="{FF2B5EF4-FFF2-40B4-BE49-F238E27FC236}">
                <a16:creationId xmlns:a16="http://schemas.microsoft.com/office/drawing/2014/main" id="{319FCBFA-02EE-4FBA-B2A9-7AA031FBD4F9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grpSp>
          <p:nvGrpSpPr>
            <p:cNvPr id="185" name="Gruppieren 184">
              <a:extLst>
                <a:ext uri="{FF2B5EF4-FFF2-40B4-BE49-F238E27FC236}">
                  <a16:creationId xmlns:a16="http://schemas.microsoft.com/office/drawing/2014/main" id="{77F44C07-ED04-40D2-BBBC-53B6B1FD47F4}"/>
                </a:ext>
              </a:extLst>
            </p:cNvPr>
            <p:cNvGrpSpPr/>
            <p:nvPr/>
          </p:nvGrpSpPr>
          <p:grpSpPr>
            <a:xfrm>
              <a:off x="-2186285" y="0"/>
              <a:ext cx="2510134" cy="6695658"/>
              <a:chOff x="-2186285" y="0"/>
              <a:chExt cx="2510134" cy="6695658"/>
            </a:xfrm>
          </p:grpSpPr>
          <p:sp>
            <p:nvSpPr>
              <p:cNvPr id="190" name="Freihandform: Form 189">
                <a:extLst>
                  <a:ext uri="{FF2B5EF4-FFF2-40B4-BE49-F238E27FC236}">
                    <a16:creationId xmlns:a16="http://schemas.microsoft.com/office/drawing/2014/main" id="{D796CF47-9517-45D9-BFAD-D80088F81BE1}"/>
                  </a:ext>
                </a:extLst>
              </p:cNvPr>
              <p:cNvSpPr/>
              <p:nvPr/>
            </p:nvSpPr>
            <p:spPr>
              <a:xfrm>
                <a:off x="-2186285" y="0"/>
                <a:ext cx="2510134" cy="6695658"/>
              </a:xfrm>
              <a:custGeom>
                <a:avLst/>
                <a:gdLst>
                  <a:gd name="connsiteX0" fmla="*/ 0 w 2510134"/>
                  <a:gd name="connsiteY0" fmla="*/ 0 h 6695658"/>
                  <a:gd name="connsiteX1" fmla="*/ 2169551 w 2510134"/>
                  <a:gd name="connsiteY1" fmla="*/ 0 h 6695658"/>
                  <a:gd name="connsiteX2" fmla="*/ 2169551 w 2510134"/>
                  <a:gd name="connsiteY2" fmla="*/ 5488702 h 6695658"/>
                  <a:gd name="connsiteX3" fmla="*/ 2167258 w 2510134"/>
                  <a:gd name="connsiteY3" fmla="*/ 5500060 h 6695658"/>
                  <a:gd name="connsiteX4" fmla="*/ 2167258 w 2510134"/>
                  <a:gd name="connsiteY4" fmla="*/ 5920607 h 6695658"/>
                  <a:gd name="connsiteX5" fmla="*/ 2272395 w 2510134"/>
                  <a:gd name="connsiteY5" fmla="*/ 6025744 h 6695658"/>
                  <a:gd name="connsiteX6" fmla="*/ 2299052 w 2510134"/>
                  <a:gd name="connsiteY6" fmla="*/ 6025744 h 6695658"/>
                  <a:gd name="connsiteX7" fmla="*/ 2324125 w 2510134"/>
                  <a:gd name="connsiteY7" fmla="*/ 6025744 h 6695658"/>
                  <a:gd name="connsiteX8" fmla="*/ 2330064 w 2510134"/>
                  <a:gd name="connsiteY8" fmla="*/ 6026943 h 6695658"/>
                  <a:gd name="connsiteX9" fmla="*/ 2395835 w 2510134"/>
                  <a:gd name="connsiteY9" fmla="*/ 6026943 h 6695658"/>
                  <a:gd name="connsiteX10" fmla="*/ 2395835 w 2510134"/>
                  <a:gd name="connsiteY10" fmla="*/ 6028124 h 6695658"/>
                  <a:gd name="connsiteX11" fmla="*/ 2404997 w 2510134"/>
                  <a:gd name="connsiteY11" fmla="*/ 6028124 h 6695658"/>
                  <a:gd name="connsiteX12" fmla="*/ 2510134 w 2510134"/>
                  <a:gd name="connsiteY12" fmla="*/ 6133261 h 6695658"/>
                  <a:gd name="connsiteX13" fmla="*/ 2510134 w 2510134"/>
                  <a:gd name="connsiteY13" fmla="*/ 6320068 h 6695658"/>
                  <a:gd name="connsiteX14" fmla="*/ 2510122 w 2510134"/>
                  <a:gd name="connsiteY14" fmla="*/ 6320068 h 6695658"/>
                  <a:gd name="connsiteX15" fmla="*/ 2510122 w 2510134"/>
                  <a:gd name="connsiteY15" fmla="*/ 6590078 h 6695658"/>
                  <a:gd name="connsiteX16" fmla="*/ 2404985 w 2510134"/>
                  <a:gd name="connsiteY16" fmla="*/ 6695215 h 6695658"/>
                  <a:gd name="connsiteX17" fmla="*/ 2388505 w 2510134"/>
                  <a:gd name="connsiteY17" fmla="*/ 6695215 h 6695658"/>
                  <a:gd name="connsiteX18" fmla="*/ 2386310 w 2510134"/>
                  <a:gd name="connsiteY18" fmla="*/ 6695658 h 6695658"/>
                  <a:gd name="connsiteX19" fmla="*/ 2386310 w 2510134"/>
                  <a:gd name="connsiteY19" fmla="*/ 6693692 h 6695658"/>
                  <a:gd name="connsiteX20" fmla="*/ 2303388 w 2510134"/>
                  <a:gd name="connsiteY20" fmla="*/ 6693692 h 6695658"/>
                  <a:gd name="connsiteX21" fmla="*/ 2301124 w 2510134"/>
                  <a:gd name="connsiteY21" fmla="*/ 6694149 h 6695658"/>
                  <a:gd name="connsiteX22" fmla="*/ 2223640 w 2510134"/>
                  <a:gd name="connsiteY22" fmla="*/ 6694149 h 6695658"/>
                  <a:gd name="connsiteX23" fmla="*/ 1751564 w 2510134"/>
                  <a:gd name="connsiteY23" fmla="*/ 6694149 h 6695658"/>
                  <a:gd name="connsiteX24" fmla="*/ 1746771 w 2510134"/>
                  <a:gd name="connsiteY24" fmla="*/ 6695613 h 6695658"/>
                  <a:gd name="connsiteX25" fmla="*/ 1436568 w 2510134"/>
                  <a:gd name="connsiteY25" fmla="*/ 6695613 h 6695658"/>
                  <a:gd name="connsiteX26" fmla="*/ 1329378 w 2510134"/>
                  <a:gd name="connsiteY26" fmla="*/ 6695613 h 6695658"/>
                  <a:gd name="connsiteX27" fmla="*/ 104036 w 2510134"/>
                  <a:gd name="connsiteY27" fmla="*/ 6695613 h 6695658"/>
                  <a:gd name="connsiteX28" fmla="*/ 96240 w 2510134"/>
                  <a:gd name="connsiteY28" fmla="*/ 6694039 h 6695658"/>
                  <a:gd name="connsiteX29" fmla="*/ 2760 w 2510134"/>
                  <a:gd name="connsiteY29" fmla="*/ 6694039 h 6695658"/>
                  <a:gd name="connsiteX30" fmla="*/ 2760 w 2510134"/>
                  <a:gd name="connsiteY30" fmla="*/ 6597749 h 6695658"/>
                  <a:gd name="connsiteX31" fmla="*/ 1897 w 2510134"/>
                  <a:gd name="connsiteY31" fmla="*/ 6593474 h 6695658"/>
                  <a:gd name="connsiteX32" fmla="*/ 1897 w 2510134"/>
                  <a:gd name="connsiteY32" fmla="*/ 6224153 h 6695658"/>
                  <a:gd name="connsiteX33" fmla="*/ 0 w 2510134"/>
                  <a:gd name="connsiteY33" fmla="*/ 6224153 h 669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10134" h="6695658">
                    <a:moveTo>
                      <a:pt x="0" y="0"/>
                    </a:moveTo>
                    <a:lnTo>
                      <a:pt x="2169551" y="0"/>
                    </a:lnTo>
                    <a:lnTo>
                      <a:pt x="2169551" y="5488702"/>
                    </a:lnTo>
                    <a:lnTo>
                      <a:pt x="2167258" y="5500060"/>
                    </a:lnTo>
                    <a:lnTo>
                      <a:pt x="2167258" y="5920607"/>
                    </a:lnTo>
                    <a:cubicBezTo>
                      <a:pt x="2167258" y="5978673"/>
                      <a:pt x="2214329" y="6025744"/>
                      <a:pt x="2272395" y="6025744"/>
                    </a:cubicBezTo>
                    <a:lnTo>
                      <a:pt x="2299052" y="6025744"/>
                    </a:lnTo>
                    <a:lnTo>
                      <a:pt x="2324125" y="6025744"/>
                    </a:lnTo>
                    <a:lnTo>
                      <a:pt x="2330064" y="6026943"/>
                    </a:lnTo>
                    <a:lnTo>
                      <a:pt x="2395835" y="6026943"/>
                    </a:lnTo>
                    <a:lnTo>
                      <a:pt x="2395835" y="6028124"/>
                    </a:lnTo>
                    <a:lnTo>
                      <a:pt x="2404997" y="6028124"/>
                    </a:lnTo>
                    <a:cubicBezTo>
                      <a:pt x="2463063" y="6028124"/>
                      <a:pt x="2510134" y="6075195"/>
                      <a:pt x="2510134" y="6133261"/>
                    </a:cubicBezTo>
                    <a:lnTo>
                      <a:pt x="2510134" y="6320068"/>
                    </a:lnTo>
                    <a:lnTo>
                      <a:pt x="2510122" y="6320068"/>
                    </a:lnTo>
                    <a:lnTo>
                      <a:pt x="2510122" y="6590078"/>
                    </a:lnTo>
                    <a:cubicBezTo>
                      <a:pt x="2510122" y="6648144"/>
                      <a:pt x="2463051" y="6695215"/>
                      <a:pt x="2404985" y="6695215"/>
                    </a:cubicBezTo>
                    <a:lnTo>
                      <a:pt x="2388505" y="6695215"/>
                    </a:lnTo>
                    <a:lnTo>
                      <a:pt x="2386310" y="6695658"/>
                    </a:lnTo>
                    <a:lnTo>
                      <a:pt x="2386310" y="6693692"/>
                    </a:lnTo>
                    <a:lnTo>
                      <a:pt x="2303388" y="6693692"/>
                    </a:lnTo>
                    <a:lnTo>
                      <a:pt x="2301124" y="6694149"/>
                    </a:lnTo>
                    <a:lnTo>
                      <a:pt x="2223640" y="6694149"/>
                    </a:lnTo>
                    <a:lnTo>
                      <a:pt x="1751564" y="6694149"/>
                    </a:lnTo>
                    <a:lnTo>
                      <a:pt x="1746771" y="6695613"/>
                    </a:lnTo>
                    <a:lnTo>
                      <a:pt x="1436568" y="6695613"/>
                    </a:lnTo>
                    <a:lnTo>
                      <a:pt x="1329378" y="6695613"/>
                    </a:lnTo>
                    <a:lnTo>
                      <a:pt x="104036" y="6695613"/>
                    </a:lnTo>
                    <a:lnTo>
                      <a:pt x="96240" y="6694039"/>
                    </a:lnTo>
                    <a:lnTo>
                      <a:pt x="2760" y="6694039"/>
                    </a:lnTo>
                    <a:lnTo>
                      <a:pt x="2760" y="6597749"/>
                    </a:lnTo>
                    <a:lnTo>
                      <a:pt x="1897" y="6593474"/>
                    </a:lnTo>
                    <a:lnTo>
                      <a:pt x="1897" y="6224153"/>
                    </a:lnTo>
                    <a:lnTo>
                      <a:pt x="0" y="6224153"/>
                    </a:ln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91" name="Gruppieren 190">
                <a:extLst>
                  <a:ext uri="{FF2B5EF4-FFF2-40B4-BE49-F238E27FC236}">
                    <a16:creationId xmlns:a16="http://schemas.microsoft.com/office/drawing/2014/main" id="{A437C3EA-C0CA-4CE4-B7E8-6ADE2489134B}"/>
                  </a:ext>
                </a:extLst>
              </p:cNvPr>
              <p:cNvGrpSpPr/>
              <p:nvPr/>
            </p:nvGrpSpPr>
            <p:grpSpPr>
              <a:xfrm>
                <a:off x="34655" y="6074482"/>
                <a:ext cx="218030" cy="225916"/>
                <a:chOff x="1548441" y="6548649"/>
                <a:chExt cx="249627" cy="258657"/>
              </a:xfrm>
            </p:grpSpPr>
            <p:pic>
              <p:nvPicPr>
                <p:cNvPr id="192" name="Grafik 191">
                  <a:extLst>
                    <a:ext uri="{FF2B5EF4-FFF2-40B4-BE49-F238E27FC236}">
                      <a16:creationId xmlns:a16="http://schemas.microsoft.com/office/drawing/2014/main" id="{839BF4C2-8FA4-4B83-92F1-49DA28ABC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441" y="6610839"/>
                  <a:ext cx="196467" cy="196467"/>
                </a:xfrm>
                <a:prstGeom prst="rect">
                  <a:avLst/>
                </a:prstGeom>
              </p:spPr>
            </p:pic>
            <p:sp>
              <p:nvSpPr>
                <p:cNvPr id="193" name="Kreuz 192">
                  <a:extLst>
                    <a:ext uri="{FF2B5EF4-FFF2-40B4-BE49-F238E27FC236}">
                      <a16:creationId xmlns:a16="http://schemas.microsoft.com/office/drawing/2014/main" id="{7434E471-0ACC-4F03-93C8-5F9E54EC8036}"/>
                    </a:ext>
                  </a:extLst>
                </p:cNvPr>
                <p:cNvSpPr/>
                <p:nvPr/>
              </p:nvSpPr>
              <p:spPr>
                <a:xfrm>
                  <a:off x="1710815" y="6548649"/>
                  <a:ext cx="87253" cy="87253"/>
                </a:xfrm>
                <a:prstGeom prst="plus">
                  <a:avLst>
                    <a:gd name="adj" fmla="val 3543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187" name="Gruppieren 186">
              <a:extLst>
                <a:ext uri="{FF2B5EF4-FFF2-40B4-BE49-F238E27FC236}">
                  <a16:creationId xmlns:a16="http://schemas.microsoft.com/office/drawing/2014/main" id="{F8B15512-30EC-4948-8435-4BE1CF70E144}"/>
                </a:ext>
              </a:extLst>
            </p:cNvPr>
            <p:cNvGrpSpPr/>
            <p:nvPr/>
          </p:nvGrpSpPr>
          <p:grpSpPr>
            <a:xfrm>
              <a:off x="-2185551" y="0"/>
              <a:ext cx="2490316" cy="6674644"/>
              <a:chOff x="-2185551" y="0"/>
              <a:chExt cx="2490316" cy="6674644"/>
            </a:xfrm>
          </p:grpSpPr>
          <p:sp>
            <p:nvSpPr>
              <p:cNvPr id="188" name="Freihandform: Form 187">
                <a:extLst>
                  <a:ext uri="{FF2B5EF4-FFF2-40B4-BE49-F238E27FC236}">
                    <a16:creationId xmlns:a16="http://schemas.microsoft.com/office/drawing/2014/main" id="{E7EA7CA0-3D26-43C3-A747-F69303990002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rgbClr val="06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89" name="Grafik 188">
                <a:extLst>
                  <a:ext uri="{FF2B5EF4-FFF2-40B4-BE49-F238E27FC236}">
                    <a16:creationId xmlns:a16="http://schemas.microsoft.com/office/drawing/2014/main" id="{53E053AF-1443-429E-B5FA-3399541AD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B43AE595-DEFB-40FF-80D9-F58DDCE68749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443" name="Textfeld 442">
            <a:extLst>
              <a:ext uri="{FF2B5EF4-FFF2-40B4-BE49-F238E27FC236}">
                <a16:creationId xmlns:a16="http://schemas.microsoft.com/office/drawing/2014/main" id="{ACE15117-3AD7-4EC0-BA4B-D707EAD76E83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7F173DD-F59C-4E37-AFAA-471D4E86CCCE}"/>
              </a:ext>
            </a:extLst>
          </p:cNvPr>
          <p:cNvGrpSpPr/>
          <p:nvPr/>
        </p:nvGrpSpPr>
        <p:grpSpPr>
          <a:xfrm>
            <a:off x="6725794" y="514787"/>
            <a:ext cx="981410" cy="985166"/>
            <a:chOff x="6725794" y="514787"/>
            <a:chExt cx="981410" cy="985166"/>
          </a:xfrm>
        </p:grpSpPr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991C2F8F-A5C3-446A-B807-3C05CFCD7B24}"/>
                </a:ext>
              </a:extLst>
            </p:cNvPr>
            <p:cNvGrpSpPr/>
            <p:nvPr/>
          </p:nvGrpSpPr>
          <p:grpSpPr>
            <a:xfrm>
              <a:off x="7569834" y="520654"/>
              <a:ext cx="137370" cy="137369"/>
              <a:chOff x="5423467" y="4288186"/>
              <a:chExt cx="137370" cy="137369"/>
            </a:xfrm>
          </p:grpSpPr>
          <p:sp>
            <p:nvSpPr>
              <p:cNvPr id="156" name="Flussdiagramm: Verbinder 155">
                <a:extLst>
                  <a:ext uri="{FF2B5EF4-FFF2-40B4-BE49-F238E27FC236}">
                    <a16:creationId xmlns:a16="http://schemas.microsoft.com/office/drawing/2014/main" id="{7C8D0CAF-F0B3-43E7-B4DE-41CF8D173F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3467" y="4288186"/>
                <a:ext cx="137370" cy="137369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57" name="Kreuz 156">
                <a:extLst>
                  <a:ext uri="{FF2B5EF4-FFF2-40B4-BE49-F238E27FC236}">
                    <a16:creationId xmlns:a16="http://schemas.microsoft.com/office/drawing/2014/main" id="{0F9731F0-A514-4565-BD34-2472EA663F5D}"/>
                  </a:ext>
                </a:extLst>
              </p:cNvPr>
              <p:cNvSpPr/>
              <p:nvPr/>
            </p:nvSpPr>
            <p:spPr>
              <a:xfrm rot="2700000">
                <a:off x="5445433" y="4312651"/>
                <a:ext cx="89512" cy="89512"/>
              </a:xfrm>
              <a:prstGeom prst="plus">
                <a:avLst>
                  <a:gd name="adj" fmla="val 4338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7" name="Gruppieren 146">
              <a:extLst>
                <a:ext uri="{FF2B5EF4-FFF2-40B4-BE49-F238E27FC236}">
                  <a16:creationId xmlns:a16="http://schemas.microsoft.com/office/drawing/2014/main" id="{E5824511-D87B-43F8-8AC6-43DD95101E14}"/>
                </a:ext>
              </a:extLst>
            </p:cNvPr>
            <p:cNvGrpSpPr/>
            <p:nvPr/>
          </p:nvGrpSpPr>
          <p:grpSpPr>
            <a:xfrm>
              <a:off x="6747010" y="1345234"/>
              <a:ext cx="137370" cy="137369"/>
              <a:chOff x="6621839" y="5353935"/>
              <a:chExt cx="137370" cy="137369"/>
            </a:xfrm>
          </p:grpSpPr>
          <p:sp>
            <p:nvSpPr>
              <p:cNvPr id="154" name="Flussdiagramm: Verbinder 153">
                <a:extLst>
                  <a:ext uri="{FF2B5EF4-FFF2-40B4-BE49-F238E27FC236}">
                    <a16:creationId xmlns:a16="http://schemas.microsoft.com/office/drawing/2014/main" id="{05F0F5E3-E183-4DC5-9CB7-902C85B5A9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1839" y="5353935"/>
                <a:ext cx="137370" cy="137369"/>
              </a:xfrm>
              <a:prstGeom prst="flowChartConnector">
                <a:avLst/>
              </a:prstGeom>
              <a:solidFill>
                <a:srgbClr val="122B4C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55" name="Grafik 154">
                <a:extLst>
                  <a:ext uri="{FF2B5EF4-FFF2-40B4-BE49-F238E27FC236}">
                    <a16:creationId xmlns:a16="http://schemas.microsoft.com/office/drawing/2014/main" id="{B832E169-14AA-4DDB-9105-7CDF3CFE6E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4892" y="5376987"/>
                <a:ext cx="91263" cy="91263"/>
              </a:xfrm>
              <a:prstGeom prst="rect">
                <a:avLst/>
              </a:prstGeom>
            </p:spPr>
          </p:pic>
        </p:grpSp>
        <p:grpSp>
          <p:nvGrpSpPr>
            <p:cNvPr id="148" name="Gruppieren 147">
              <a:extLst>
                <a:ext uri="{FF2B5EF4-FFF2-40B4-BE49-F238E27FC236}">
                  <a16:creationId xmlns:a16="http://schemas.microsoft.com/office/drawing/2014/main" id="{4D3DCED3-2C20-4B46-BF84-E3FBA297FAB1}"/>
                </a:ext>
              </a:extLst>
            </p:cNvPr>
            <p:cNvGrpSpPr/>
            <p:nvPr/>
          </p:nvGrpSpPr>
          <p:grpSpPr>
            <a:xfrm>
              <a:off x="7556565" y="1345232"/>
              <a:ext cx="137370" cy="137369"/>
              <a:chOff x="4594230" y="4304853"/>
              <a:chExt cx="137370" cy="137369"/>
            </a:xfrm>
          </p:grpSpPr>
          <p:sp>
            <p:nvSpPr>
              <p:cNvPr id="152" name="Flussdiagramm: Verbinder 151">
                <a:extLst>
                  <a:ext uri="{FF2B5EF4-FFF2-40B4-BE49-F238E27FC236}">
                    <a16:creationId xmlns:a16="http://schemas.microsoft.com/office/drawing/2014/main" id="{277DAC1F-B4AF-4E49-BD6A-BADFC7F24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94230" y="4304853"/>
                <a:ext cx="137370" cy="137369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53" name="Grafik 152">
                <a:extLst>
                  <a:ext uri="{FF2B5EF4-FFF2-40B4-BE49-F238E27FC236}">
                    <a16:creationId xmlns:a16="http://schemas.microsoft.com/office/drawing/2014/main" id="{CBF86125-AA46-41C8-9E0B-D14F578DF7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16" t="19425" r="25097" b="22062"/>
              <a:stretch/>
            </p:blipFill>
            <p:spPr>
              <a:xfrm flipH="1">
                <a:off x="4628745" y="4333875"/>
                <a:ext cx="71927" cy="77526"/>
              </a:xfrm>
              <a:prstGeom prst="rect">
                <a:avLst/>
              </a:prstGeom>
            </p:spPr>
          </p:pic>
        </p:grpSp>
        <p:sp>
          <p:nvSpPr>
            <p:cNvPr id="149" name="Freihandform: Form 148">
              <a:hlinkClick r:id="rId18" action="ppaction://hlinksldjump"/>
              <a:extLst>
                <a:ext uri="{FF2B5EF4-FFF2-40B4-BE49-F238E27FC236}">
                  <a16:creationId xmlns:a16="http://schemas.microsoft.com/office/drawing/2014/main" id="{D3382DFF-E06E-476C-85CD-596B616C1852}"/>
                </a:ext>
              </a:extLst>
            </p:cNvPr>
            <p:cNvSpPr/>
            <p:nvPr/>
          </p:nvSpPr>
          <p:spPr>
            <a:xfrm>
              <a:off x="6725794" y="1023005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313650 h 476948"/>
                <a:gd name="connsiteX3" fmla="*/ 974188 w 979770"/>
                <a:gd name="connsiteY3" fmla="*/ 341295 h 476948"/>
                <a:gd name="connsiteX4" fmla="*/ 962607 w 979770"/>
                <a:gd name="connsiteY4" fmla="*/ 324118 h 476948"/>
                <a:gd name="connsiteX5" fmla="*/ 896283 w 979770"/>
                <a:gd name="connsiteY5" fmla="*/ 296646 h 476948"/>
                <a:gd name="connsiteX6" fmla="*/ 802486 w 979770"/>
                <a:gd name="connsiteY6" fmla="*/ 390443 h 476948"/>
                <a:gd name="connsiteX7" fmla="*/ 829958 w 979770"/>
                <a:gd name="connsiteY7" fmla="*/ 456767 h 476948"/>
                <a:gd name="connsiteX8" fmla="*/ 849884 w 979770"/>
                <a:gd name="connsiteY8" fmla="*/ 470202 h 476948"/>
                <a:gd name="connsiteX9" fmla="*/ 816472 w 979770"/>
                <a:gd name="connsiteY9" fmla="*/ 476948 h 476948"/>
                <a:gd name="connsiteX10" fmla="*/ 163298 w 979770"/>
                <a:gd name="connsiteY10" fmla="*/ 476948 h 476948"/>
                <a:gd name="connsiteX11" fmla="*/ 134367 w 979770"/>
                <a:gd name="connsiteY11" fmla="*/ 471107 h 476948"/>
                <a:gd name="connsiteX12" fmla="*/ 155137 w 979770"/>
                <a:gd name="connsiteY12" fmla="*/ 457103 h 476948"/>
                <a:gd name="connsiteX13" fmla="*/ 182749 w 979770"/>
                <a:gd name="connsiteY13" fmla="*/ 390442 h 476948"/>
                <a:gd name="connsiteX14" fmla="*/ 88476 w 979770"/>
                <a:gd name="connsiteY14" fmla="*/ 296169 h 476948"/>
                <a:gd name="connsiteX15" fmla="*/ 21815 w 979770"/>
                <a:gd name="connsiteY15" fmla="*/ 323781 h 476948"/>
                <a:gd name="connsiteX16" fmla="*/ 6601 w 979770"/>
                <a:gd name="connsiteY16" fmla="*/ 346346 h 476948"/>
                <a:gd name="connsiteX17" fmla="*/ 0 w 979770"/>
                <a:gd name="connsiteY17" fmla="*/ 313650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62607" y="324118"/>
                  </a:lnTo>
                  <a:cubicBezTo>
                    <a:pt x="945633" y="307144"/>
                    <a:pt x="922184" y="296646"/>
                    <a:pt x="896283" y="296646"/>
                  </a:cubicBezTo>
                  <a:cubicBezTo>
                    <a:pt x="844480" y="296646"/>
                    <a:pt x="802486" y="338640"/>
                    <a:pt x="802486" y="390443"/>
                  </a:cubicBezTo>
                  <a:cubicBezTo>
                    <a:pt x="802486" y="416344"/>
                    <a:pt x="812984" y="439793"/>
                    <a:pt x="829958" y="456767"/>
                  </a:cubicBez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55137" y="457103"/>
                  </a:lnTo>
                  <a:cubicBezTo>
                    <a:pt x="172197" y="440043"/>
                    <a:pt x="182749" y="416475"/>
                    <a:pt x="182749" y="390442"/>
                  </a:cubicBezTo>
                  <a:cubicBezTo>
                    <a:pt x="182749" y="338376"/>
                    <a:pt x="140542" y="296169"/>
                    <a:pt x="88476" y="296169"/>
                  </a:cubicBezTo>
                  <a:cubicBezTo>
                    <a:pt x="62443" y="296169"/>
                    <a:pt x="38875" y="306721"/>
                    <a:pt x="21815" y="323781"/>
                  </a:cubicBezTo>
                  <a:lnTo>
                    <a:pt x="6601" y="346346"/>
                  </a:lnTo>
                  <a:lnTo>
                    <a:pt x="0" y="313650"/>
                  </a:ln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161" name="Freihandform: Form 160">
              <a:hlinkClick r:id="rId18" action="ppaction://hlinksldjump"/>
              <a:extLst>
                <a:ext uri="{FF2B5EF4-FFF2-40B4-BE49-F238E27FC236}">
                  <a16:creationId xmlns:a16="http://schemas.microsoft.com/office/drawing/2014/main" id="{30E49D8B-974A-4775-901F-BBCB339C6E8D}"/>
                </a:ext>
              </a:extLst>
            </p:cNvPr>
            <p:cNvSpPr/>
            <p:nvPr/>
          </p:nvSpPr>
          <p:spPr>
            <a:xfrm>
              <a:off x="6725794" y="519499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149374" y="184090"/>
                  </a:moveTo>
                  <a:lnTo>
                    <a:pt x="166787" y="184090"/>
                  </a:lnTo>
                  <a:cubicBezTo>
                    <a:pt x="172145" y="184090"/>
                    <a:pt x="176498" y="184573"/>
                    <a:pt x="179847" y="185541"/>
                  </a:cubicBezTo>
                  <a:cubicBezTo>
                    <a:pt x="183195" y="186508"/>
                    <a:pt x="185949" y="187885"/>
                    <a:pt x="188107" y="189671"/>
                  </a:cubicBezTo>
                  <a:cubicBezTo>
                    <a:pt x="190265" y="191457"/>
                    <a:pt x="191902" y="193670"/>
                    <a:pt x="193018" y="196312"/>
                  </a:cubicBezTo>
                  <a:cubicBezTo>
                    <a:pt x="194134" y="198954"/>
                    <a:pt x="194692" y="201949"/>
                    <a:pt x="194692" y="205298"/>
                  </a:cubicBezTo>
                  <a:cubicBezTo>
                    <a:pt x="194692" y="208497"/>
                    <a:pt x="194116" y="211344"/>
                    <a:pt x="192962" y="213837"/>
                  </a:cubicBezTo>
                  <a:cubicBezTo>
                    <a:pt x="191809" y="216330"/>
                    <a:pt x="190209" y="218413"/>
                    <a:pt x="188162" y="220087"/>
                  </a:cubicBezTo>
                  <a:cubicBezTo>
                    <a:pt x="186116" y="221762"/>
                    <a:pt x="183698" y="223027"/>
                    <a:pt x="180907" y="223883"/>
                  </a:cubicBezTo>
                  <a:cubicBezTo>
                    <a:pt x="178116" y="224738"/>
                    <a:pt x="174675" y="225166"/>
                    <a:pt x="170582" y="225166"/>
                  </a:cubicBezTo>
                  <a:lnTo>
                    <a:pt x="149374" y="225166"/>
                  </a:lnTo>
                  <a:close/>
                  <a:moveTo>
                    <a:pt x="149374" y="125154"/>
                  </a:moveTo>
                  <a:lnTo>
                    <a:pt x="164220" y="125154"/>
                  </a:lnTo>
                  <a:cubicBezTo>
                    <a:pt x="168759" y="125154"/>
                    <a:pt x="172387" y="125563"/>
                    <a:pt x="175103" y="126382"/>
                  </a:cubicBezTo>
                  <a:cubicBezTo>
                    <a:pt x="177819" y="127200"/>
                    <a:pt x="180070" y="128372"/>
                    <a:pt x="181856" y="129898"/>
                  </a:cubicBezTo>
                  <a:cubicBezTo>
                    <a:pt x="183642" y="131423"/>
                    <a:pt x="184981" y="133339"/>
                    <a:pt x="185874" y="135646"/>
                  </a:cubicBezTo>
                  <a:cubicBezTo>
                    <a:pt x="186767" y="137953"/>
                    <a:pt x="187214" y="140557"/>
                    <a:pt x="187214" y="143460"/>
                  </a:cubicBezTo>
                  <a:cubicBezTo>
                    <a:pt x="187214" y="146064"/>
                    <a:pt x="186804" y="148538"/>
                    <a:pt x="185986" y="150882"/>
                  </a:cubicBezTo>
                  <a:cubicBezTo>
                    <a:pt x="185167" y="153226"/>
                    <a:pt x="183921" y="155273"/>
                    <a:pt x="182246" y="157022"/>
                  </a:cubicBezTo>
                  <a:cubicBezTo>
                    <a:pt x="180572" y="158770"/>
                    <a:pt x="178470" y="160147"/>
                    <a:pt x="175940" y="161151"/>
                  </a:cubicBezTo>
                  <a:cubicBezTo>
                    <a:pt x="173410" y="162156"/>
                    <a:pt x="170024" y="162658"/>
                    <a:pt x="165782" y="162658"/>
                  </a:cubicBezTo>
                  <a:lnTo>
                    <a:pt x="149374" y="162658"/>
                  </a:lnTo>
                  <a:close/>
                  <a:moveTo>
                    <a:pt x="129282" y="103164"/>
                  </a:moveTo>
                  <a:cubicBezTo>
                    <a:pt x="126827" y="103164"/>
                    <a:pt x="124762" y="103890"/>
                    <a:pt x="123087" y="105341"/>
                  </a:cubicBezTo>
                  <a:cubicBezTo>
                    <a:pt x="121413" y="106792"/>
                    <a:pt x="120576" y="109155"/>
                    <a:pt x="120576" y="112429"/>
                  </a:cubicBezTo>
                  <a:lnTo>
                    <a:pt x="120576" y="238337"/>
                  </a:lnTo>
                  <a:cubicBezTo>
                    <a:pt x="120576" y="241612"/>
                    <a:pt x="121413" y="243974"/>
                    <a:pt x="123087" y="245425"/>
                  </a:cubicBezTo>
                  <a:cubicBezTo>
                    <a:pt x="124762" y="246876"/>
                    <a:pt x="126827" y="247602"/>
                    <a:pt x="129282" y="247602"/>
                  </a:cubicBezTo>
                  <a:lnTo>
                    <a:pt x="167680" y="247602"/>
                  </a:lnTo>
                  <a:cubicBezTo>
                    <a:pt x="173484" y="247602"/>
                    <a:pt x="178749" y="247249"/>
                    <a:pt x="183474" y="246542"/>
                  </a:cubicBezTo>
                  <a:cubicBezTo>
                    <a:pt x="188200" y="245835"/>
                    <a:pt x="192646" y="244737"/>
                    <a:pt x="196813" y="243249"/>
                  </a:cubicBezTo>
                  <a:cubicBezTo>
                    <a:pt x="200980" y="241761"/>
                    <a:pt x="204794" y="239863"/>
                    <a:pt x="208254" y="237556"/>
                  </a:cubicBezTo>
                  <a:cubicBezTo>
                    <a:pt x="211714" y="235249"/>
                    <a:pt x="214691" y="232496"/>
                    <a:pt x="217184" y="229296"/>
                  </a:cubicBezTo>
                  <a:cubicBezTo>
                    <a:pt x="219677" y="226096"/>
                    <a:pt x="221630" y="222413"/>
                    <a:pt x="223044" y="218246"/>
                  </a:cubicBezTo>
                  <a:cubicBezTo>
                    <a:pt x="224458" y="214078"/>
                    <a:pt x="225165" y="209428"/>
                    <a:pt x="225165" y="204293"/>
                  </a:cubicBezTo>
                  <a:cubicBezTo>
                    <a:pt x="225165" y="199382"/>
                    <a:pt x="224421" y="194954"/>
                    <a:pt x="222932" y="191010"/>
                  </a:cubicBezTo>
                  <a:cubicBezTo>
                    <a:pt x="221444" y="187066"/>
                    <a:pt x="219416" y="183625"/>
                    <a:pt x="216849" y="180685"/>
                  </a:cubicBezTo>
                  <a:cubicBezTo>
                    <a:pt x="214282" y="177746"/>
                    <a:pt x="211268" y="175346"/>
                    <a:pt x="207808" y="173486"/>
                  </a:cubicBezTo>
                  <a:cubicBezTo>
                    <a:pt x="204347" y="171625"/>
                    <a:pt x="200571" y="170323"/>
                    <a:pt x="196478" y="169579"/>
                  </a:cubicBezTo>
                  <a:cubicBezTo>
                    <a:pt x="199678" y="168388"/>
                    <a:pt x="202524" y="166826"/>
                    <a:pt x="205017" y="164891"/>
                  </a:cubicBezTo>
                  <a:cubicBezTo>
                    <a:pt x="207510" y="162956"/>
                    <a:pt x="209612" y="160724"/>
                    <a:pt x="211324" y="158194"/>
                  </a:cubicBezTo>
                  <a:cubicBezTo>
                    <a:pt x="213035" y="155663"/>
                    <a:pt x="214338" y="152854"/>
                    <a:pt x="215231" y="149766"/>
                  </a:cubicBezTo>
                  <a:cubicBezTo>
                    <a:pt x="216123" y="146678"/>
                    <a:pt x="216570" y="143385"/>
                    <a:pt x="216570" y="139888"/>
                  </a:cubicBezTo>
                  <a:cubicBezTo>
                    <a:pt x="216570" y="133637"/>
                    <a:pt x="215454" y="128205"/>
                    <a:pt x="213221" y="123591"/>
                  </a:cubicBezTo>
                  <a:cubicBezTo>
                    <a:pt x="210989" y="118977"/>
                    <a:pt x="207770" y="115164"/>
                    <a:pt x="203566" y="112150"/>
                  </a:cubicBezTo>
                  <a:cubicBezTo>
                    <a:pt x="199362" y="109136"/>
                    <a:pt x="194190" y="106885"/>
                    <a:pt x="188051" y="105397"/>
                  </a:cubicBezTo>
                  <a:cubicBezTo>
                    <a:pt x="181912" y="103908"/>
                    <a:pt x="174414" y="103164"/>
                    <a:pt x="165559" y="103164"/>
                  </a:cubicBezTo>
                  <a:close/>
                  <a:moveTo>
                    <a:pt x="292956" y="102160"/>
                  </a:moveTo>
                  <a:cubicBezTo>
                    <a:pt x="290649" y="102160"/>
                    <a:pt x="288770" y="102178"/>
                    <a:pt x="287319" y="102216"/>
                  </a:cubicBezTo>
                  <a:cubicBezTo>
                    <a:pt x="285868" y="102253"/>
                    <a:pt x="284696" y="102327"/>
                    <a:pt x="283803" y="102439"/>
                  </a:cubicBezTo>
                  <a:cubicBezTo>
                    <a:pt x="282910" y="102550"/>
                    <a:pt x="282185" y="102699"/>
                    <a:pt x="281626" y="102885"/>
                  </a:cubicBezTo>
                  <a:cubicBezTo>
                    <a:pt x="281068" y="103071"/>
                    <a:pt x="280603" y="103313"/>
                    <a:pt x="280231" y="103611"/>
                  </a:cubicBezTo>
                  <a:lnTo>
                    <a:pt x="249201" y="123703"/>
                  </a:lnTo>
                  <a:cubicBezTo>
                    <a:pt x="248308" y="124298"/>
                    <a:pt x="247601" y="124856"/>
                    <a:pt x="247080" y="125377"/>
                  </a:cubicBezTo>
                  <a:cubicBezTo>
                    <a:pt x="246559" y="125898"/>
                    <a:pt x="246150" y="126568"/>
                    <a:pt x="245852" y="127386"/>
                  </a:cubicBezTo>
                  <a:cubicBezTo>
                    <a:pt x="245554" y="128205"/>
                    <a:pt x="245368" y="129191"/>
                    <a:pt x="245294" y="130344"/>
                  </a:cubicBezTo>
                  <a:cubicBezTo>
                    <a:pt x="245219" y="131497"/>
                    <a:pt x="245182" y="132967"/>
                    <a:pt x="245182" y="134753"/>
                  </a:cubicBezTo>
                  <a:cubicBezTo>
                    <a:pt x="245182" y="137581"/>
                    <a:pt x="245294" y="139776"/>
                    <a:pt x="245517" y="141339"/>
                  </a:cubicBezTo>
                  <a:cubicBezTo>
                    <a:pt x="245740" y="142901"/>
                    <a:pt x="246168" y="143999"/>
                    <a:pt x="246801" y="144632"/>
                  </a:cubicBezTo>
                  <a:cubicBezTo>
                    <a:pt x="247433" y="145264"/>
                    <a:pt x="248289" y="145487"/>
                    <a:pt x="249368" y="145301"/>
                  </a:cubicBezTo>
                  <a:cubicBezTo>
                    <a:pt x="250447" y="145115"/>
                    <a:pt x="251842" y="144613"/>
                    <a:pt x="253554" y="143794"/>
                  </a:cubicBezTo>
                  <a:lnTo>
                    <a:pt x="276771" y="130958"/>
                  </a:lnTo>
                  <a:lnTo>
                    <a:pt x="276771" y="224943"/>
                  </a:lnTo>
                  <a:lnTo>
                    <a:pt x="249870" y="224943"/>
                  </a:lnTo>
                  <a:cubicBezTo>
                    <a:pt x="249201" y="224943"/>
                    <a:pt x="248605" y="225148"/>
                    <a:pt x="248084" y="225557"/>
                  </a:cubicBezTo>
                  <a:cubicBezTo>
                    <a:pt x="247563" y="225966"/>
                    <a:pt x="247098" y="226617"/>
                    <a:pt x="246689" y="227510"/>
                  </a:cubicBezTo>
                  <a:cubicBezTo>
                    <a:pt x="246280" y="228403"/>
                    <a:pt x="245982" y="229575"/>
                    <a:pt x="245796" y="231026"/>
                  </a:cubicBezTo>
                  <a:cubicBezTo>
                    <a:pt x="245610" y="232477"/>
                    <a:pt x="245517" y="234282"/>
                    <a:pt x="245517" y="236440"/>
                  </a:cubicBezTo>
                  <a:cubicBezTo>
                    <a:pt x="245517" y="238524"/>
                    <a:pt x="245629" y="240291"/>
                    <a:pt x="245852" y="241742"/>
                  </a:cubicBezTo>
                  <a:cubicBezTo>
                    <a:pt x="246075" y="243193"/>
                    <a:pt x="246391" y="244346"/>
                    <a:pt x="246801" y="245202"/>
                  </a:cubicBezTo>
                  <a:cubicBezTo>
                    <a:pt x="247210" y="246058"/>
                    <a:pt x="247675" y="246672"/>
                    <a:pt x="248196" y="247044"/>
                  </a:cubicBezTo>
                  <a:cubicBezTo>
                    <a:pt x="248717" y="247416"/>
                    <a:pt x="249275" y="247602"/>
                    <a:pt x="249870" y="247602"/>
                  </a:cubicBezTo>
                  <a:lnTo>
                    <a:pt x="329568" y="247602"/>
                  </a:lnTo>
                  <a:cubicBezTo>
                    <a:pt x="330237" y="247602"/>
                    <a:pt x="330833" y="247416"/>
                    <a:pt x="331354" y="247044"/>
                  </a:cubicBezTo>
                  <a:cubicBezTo>
                    <a:pt x="331875" y="246672"/>
                    <a:pt x="332340" y="246058"/>
                    <a:pt x="332749" y="245202"/>
                  </a:cubicBezTo>
                  <a:cubicBezTo>
                    <a:pt x="333158" y="244346"/>
                    <a:pt x="333474" y="243193"/>
                    <a:pt x="333698" y="241742"/>
                  </a:cubicBezTo>
                  <a:cubicBezTo>
                    <a:pt x="333921" y="240291"/>
                    <a:pt x="334033" y="238524"/>
                    <a:pt x="334033" y="236440"/>
                  </a:cubicBezTo>
                  <a:cubicBezTo>
                    <a:pt x="334033" y="234282"/>
                    <a:pt x="333940" y="232477"/>
                    <a:pt x="333753" y="231026"/>
                  </a:cubicBezTo>
                  <a:cubicBezTo>
                    <a:pt x="333567" y="229575"/>
                    <a:pt x="333270" y="228403"/>
                    <a:pt x="332861" y="227510"/>
                  </a:cubicBezTo>
                  <a:cubicBezTo>
                    <a:pt x="332451" y="226617"/>
                    <a:pt x="331968" y="225966"/>
                    <a:pt x="331409" y="225557"/>
                  </a:cubicBezTo>
                  <a:cubicBezTo>
                    <a:pt x="330851" y="225148"/>
                    <a:pt x="330237" y="224943"/>
                    <a:pt x="329568" y="224943"/>
                  </a:cubicBezTo>
                  <a:lnTo>
                    <a:pt x="306016" y="224943"/>
                  </a:lnTo>
                  <a:lnTo>
                    <a:pt x="306016" y="105620"/>
                  </a:lnTo>
                  <a:cubicBezTo>
                    <a:pt x="306016" y="104950"/>
                    <a:pt x="305867" y="104392"/>
                    <a:pt x="305569" y="103946"/>
                  </a:cubicBezTo>
                  <a:cubicBezTo>
                    <a:pt x="305272" y="103499"/>
                    <a:pt x="304676" y="103146"/>
                    <a:pt x="303783" y="102885"/>
                  </a:cubicBezTo>
                  <a:cubicBezTo>
                    <a:pt x="302890" y="102625"/>
                    <a:pt x="301569" y="102439"/>
                    <a:pt x="299821" y="102327"/>
                  </a:cubicBezTo>
                  <a:cubicBezTo>
                    <a:pt x="298072" y="102216"/>
                    <a:pt x="295784" y="102160"/>
                    <a:pt x="292956" y="102160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44002" y="5558"/>
                  </a:lnTo>
                  <a:lnTo>
                    <a:pt x="823972" y="35266"/>
                  </a:lnTo>
                  <a:cubicBezTo>
                    <a:pt x="819199" y="46551"/>
                    <a:pt x="816560" y="58957"/>
                    <a:pt x="816560" y="71980"/>
                  </a:cubicBezTo>
                  <a:cubicBezTo>
                    <a:pt x="816560" y="124071"/>
                    <a:pt x="858789" y="166300"/>
                    <a:pt x="910881" y="166300"/>
                  </a:cubicBezTo>
                  <a:cubicBezTo>
                    <a:pt x="923904" y="166300"/>
                    <a:pt x="936310" y="163660"/>
                    <a:pt x="947595" y="158888"/>
                  </a:cubicBez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60" name="Textfeld 159" hidden="1">
              <a:extLst>
                <a:ext uri="{FF2B5EF4-FFF2-40B4-BE49-F238E27FC236}">
                  <a16:creationId xmlns:a16="http://schemas.microsoft.com/office/drawing/2014/main" id="{2D79BF8D-600A-4D14-85F9-3222303338FA}"/>
                </a:ext>
              </a:extLst>
            </p:cNvPr>
            <p:cNvSpPr txBox="1"/>
            <p:nvPr/>
          </p:nvSpPr>
          <p:spPr>
            <a:xfrm>
              <a:off x="6742428" y="514787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</a:rPr>
                <a:t>B1</a:t>
              </a:r>
            </a:p>
          </p:txBody>
        </p:sp>
      </p:grpSp>
      <p:sp>
        <p:nvSpPr>
          <p:cNvPr id="159" name="Freihandform 158">
            <a:extLst>
              <a:ext uri="{FF2B5EF4-FFF2-40B4-BE49-F238E27FC236}">
                <a16:creationId xmlns:a16="http://schemas.microsoft.com/office/drawing/2014/main" id="{61CF1728-9654-264B-B9E0-D1C281DF1674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80" name="Grafik 179">
            <a:extLst>
              <a:ext uri="{FF2B5EF4-FFF2-40B4-BE49-F238E27FC236}">
                <a16:creationId xmlns:a16="http://schemas.microsoft.com/office/drawing/2014/main" id="{081F1BA7-6763-4E4F-A0CE-C8ACD437F08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sp>
        <p:nvSpPr>
          <p:cNvPr id="238" name="Textfeld 237">
            <a:extLst>
              <a:ext uri="{FF2B5EF4-FFF2-40B4-BE49-F238E27FC236}">
                <a16:creationId xmlns:a16="http://schemas.microsoft.com/office/drawing/2014/main" id="{65B65CA7-939C-43BF-910D-1FCCD167D702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sp>
        <p:nvSpPr>
          <p:cNvPr id="239" name="Textfeld 238">
            <a:extLst>
              <a:ext uri="{FF2B5EF4-FFF2-40B4-BE49-F238E27FC236}">
                <a16:creationId xmlns:a16="http://schemas.microsoft.com/office/drawing/2014/main" id="{15AE7C92-8A37-46D3-8040-EF0F21FE3D47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sp>
        <p:nvSpPr>
          <p:cNvPr id="240" name="Textfeld 239">
            <a:extLst>
              <a:ext uri="{FF2B5EF4-FFF2-40B4-BE49-F238E27FC236}">
                <a16:creationId xmlns:a16="http://schemas.microsoft.com/office/drawing/2014/main" id="{AE8E0637-9926-4017-A51C-6D93FBD50DBC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241" name="Gruppieren 240">
            <a:extLst>
              <a:ext uri="{FF2B5EF4-FFF2-40B4-BE49-F238E27FC236}">
                <a16:creationId xmlns:a16="http://schemas.microsoft.com/office/drawing/2014/main" id="{066975F2-78DF-401A-8A34-BD8C12C304BF}"/>
              </a:ext>
            </a:extLst>
          </p:cNvPr>
          <p:cNvGrpSpPr/>
          <p:nvPr/>
        </p:nvGrpSpPr>
        <p:grpSpPr>
          <a:xfrm>
            <a:off x="254446" y="4199150"/>
            <a:ext cx="1627909" cy="246711"/>
            <a:chOff x="254446" y="4492757"/>
            <a:chExt cx="1627909" cy="246711"/>
          </a:xfrm>
        </p:grpSpPr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B1FDBD61-033E-4C05-8D8F-9B74422EEB3D}"/>
                </a:ext>
              </a:extLst>
            </p:cNvPr>
            <p:cNvGrpSpPr/>
            <p:nvPr/>
          </p:nvGrpSpPr>
          <p:grpSpPr>
            <a:xfrm>
              <a:off x="254446" y="4508145"/>
              <a:ext cx="1627909" cy="231323"/>
              <a:chOff x="254446" y="4508145"/>
              <a:chExt cx="1627909" cy="231323"/>
            </a:xfrm>
          </p:grpSpPr>
          <p:pic>
            <p:nvPicPr>
              <p:cNvPr id="244" name="Grafik 243">
                <a:extLst>
                  <a:ext uri="{FF2B5EF4-FFF2-40B4-BE49-F238E27FC236}">
                    <a16:creationId xmlns:a16="http://schemas.microsoft.com/office/drawing/2014/main" id="{24CF96EB-F6AA-4CDF-945F-DC60D3C44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274" y="4508145"/>
                <a:ext cx="230081" cy="230081"/>
              </a:xfrm>
              <a:prstGeom prst="rect">
                <a:avLst/>
              </a:prstGeom>
            </p:spPr>
          </p:pic>
          <p:pic>
            <p:nvPicPr>
              <p:cNvPr id="245" name="Grafik 244">
                <a:extLst>
                  <a:ext uri="{FF2B5EF4-FFF2-40B4-BE49-F238E27FC236}">
                    <a16:creationId xmlns:a16="http://schemas.microsoft.com/office/drawing/2014/main" id="{76670E8A-8886-4FA4-888F-1935655106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46" y="4509387"/>
                <a:ext cx="230081" cy="230081"/>
              </a:xfrm>
              <a:prstGeom prst="rect">
                <a:avLst/>
              </a:prstGeom>
            </p:spPr>
          </p:pic>
          <p:cxnSp>
            <p:nvCxnSpPr>
              <p:cNvPr id="246" name="Gerader Verbinder 245">
                <a:extLst>
                  <a:ext uri="{FF2B5EF4-FFF2-40B4-BE49-F238E27FC236}">
                    <a16:creationId xmlns:a16="http://schemas.microsoft.com/office/drawing/2014/main" id="{412C7CDE-8AF0-4306-9A40-DF1A0271EF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90" y="4606429"/>
                <a:ext cx="13154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3" name="Flussdiagramm: Verbinder 242">
              <a:extLst>
                <a:ext uri="{FF2B5EF4-FFF2-40B4-BE49-F238E27FC236}">
                  <a16:creationId xmlns:a16="http://schemas.microsoft.com/office/drawing/2014/main" id="{BE6B1873-3963-4E28-BC81-B60F037782E9}"/>
                </a:ext>
              </a:extLst>
            </p:cNvPr>
            <p:cNvSpPr/>
            <p:nvPr/>
          </p:nvSpPr>
          <p:spPr>
            <a:xfrm>
              <a:off x="520847" y="4492757"/>
              <a:ext cx="232667" cy="230911"/>
            </a:xfrm>
            <a:prstGeom prst="flowChartConnector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7" name="Textfeld 246">
            <a:extLst>
              <a:ext uri="{FF2B5EF4-FFF2-40B4-BE49-F238E27FC236}">
                <a16:creationId xmlns:a16="http://schemas.microsoft.com/office/drawing/2014/main" id="{43C01807-77E1-4109-B25B-283B1B46A384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248" name="Rechteck: abgerundete Ecken 247">
            <a:extLst>
              <a:ext uri="{FF2B5EF4-FFF2-40B4-BE49-F238E27FC236}">
                <a16:creationId xmlns:a16="http://schemas.microsoft.com/office/drawing/2014/main" id="{56EA7396-235F-475E-AE45-5266FA0811CE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249" name="Rechteck: abgerundete Ecken 248">
            <a:extLst>
              <a:ext uri="{FF2B5EF4-FFF2-40B4-BE49-F238E27FC236}">
                <a16:creationId xmlns:a16="http://schemas.microsoft.com/office/drawing/2014/main" id="{C133C6B9-0B8E-497A-9F9C-B859C54C9B41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250" name="Gruppieren 249">
            <a:extLst>
              <a:ext uri="{FF2B5EF4-FFF2-40B4-BE49-F238E27FC236}">
                <a16:creationId xmlns:a16="http://schemas.microsoft.com/office/drawing/2014/main" id="{1305058D-C9C9-44CD-BFC5-017F150BBD57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251" name="Rechteck: abgerundete Ecken 250">
              <a:extLst>
                <a:ext uri="{FF2B5EF4-FFF2-40B4-BE49-F238E27FC236}">
                  <a16:creationId xmlns:a16="http://schemas.microsoft.com/office/drawing/2014/main" id="{D9B0015B-2FF5-43FC-8A8F-C81A8C99A53B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rgbClr val="6780A2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52" name="Kreuz 251">
              <a:extLst>
                <a:ext uri="{FF2B5EF4-FFF2-40B4-BE49-F238E27FC236}">
                  <a16:creationId xmlns:a16="http://schemas.microsoft.com/office/drawing/2014/main" id="{FDB5CA80-5BB9-4132-BC92-D6F5BA688686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3" name="Gruppieren 252">
            <a:extLst>
              <a:ext uri="{FF2B5EF4-FFF2-40B4-BE49-F238E27FC236}">
                <a16:creationId xmlns:a16="http://schemas.microsoft.com/office/drawing/2014/main" id="{08B5E2E1-2B24-43D4-A8A9-3767EBB3114D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254" name="Rechteck: abgerundete Ecken 253">
              <a:extLst>
                <a:ext uri="{FF2B5EF4-FFF2-40B4-BE49-F238E27FC236}">
                  <a16:creationId xmlns:a16="http://schemas.microsoft.com/office/drawing/2014/main" id="{6060840B-C23B-469C-B3F6-8EA5009C9B24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255" name="Grafik 254">
              <a:extLst>
                <a:ext uri="{FF2B5EF4-FFF2-40B4-BE49-F238E27FC236}">
                  <a16:creationId xmlns:a16="http://schemas.microsoft.com/office/drawing/2014/main" id="{A68E550B-B8CE-4FE0-9B0F-4BC5EB448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256" name="Gruppieren 255">
            <a:extLst>
              <a:ext uri="{FF2B5EF4-FFF2-40B4-BE49-F238E27FC236}">
                <a16:creationId xmlns:a16="http://schemas.microsoft.com/office/drawing/2014/main" id="{46B9F244-BE84-4E06-927C-D5465AB12DCF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257" name="Rechteck: abgerundete Ecken 256">
              <a:extLst>
                <a:ext uri="{FF2B5EF4-FFF2-40B4-BE49-F238E27FC236}">
                  <a16:creationId xmlns:a16="http://schemas.microsoft.com/office/drawing/2014/main" id="{F1C6C126-9010-450F-89BC-03CFB864E178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258" name="Grafik 257">
              <a:extLst>
                <a:ext uri="{FF2B5EF4-FFF2-40B4-BE49-F238E27FC236}">
                  <a16:creationId xmlns:a16="http://schemas.microsoft.com/office/drawing/2014/main" id="{B55B0DE7-0385-413F-8B6C-D197F8A35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259" name="FREEZE FAME inaktiv">
            <a:extLst>
              <a:ext uri="{FF2B5EF4-FFF2-40B4-BE49-F238E27FC236}">
                <a16:creationId xmlns:a16="http://schemas.microsoft.com/office/drawing/2014/main" id="{06F25DFC-E99C-4EEE-8F4D-D2512CF8E430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sp>
        <p:nvSpPr>
          <p:cNvPr id="261" name="FREEZE FRAME aktiv">
            <a:extLst>
              <a:ext uri="{FF2B5EF4-FFF2-40B4-BE49-F238E27FC236}">
                <a16:creationId xmlns:a16="http://schemas.microsoft.com/office/drawing/2014/main" id="{D37A1B05-879F-4974-A626-D6D414E5E7AF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  <p:sp>
        <p:nvSpPr>
          <p:cNvPr id="262" name="Textfeld 261">
            <a:extLst>
              <a:ext uri="{FF2B5EF4-FFF2-40B4-BE49-F238E27FC236}">
                <a16:creationId xmlns:a16="http://schemas.microsoft.com/office/drawing/2014/main" id="{B3251117-C864-495D-A97B-7F20BCB91C4C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B2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51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pic>
        <p:nvPicPr>
          <p:cNvPr id="263" name="Grafik 262">
            <a:extLst>
              <a:ext uri="{FF2B5EF4-FFF2-40B4-BE49-F238E27FC236}">
                <a16:creationId xmlns:a16="http://schemas.microsoft.com/office/drawing/2014/main" id="{92A7A26C-87AE-4DF3-836B-138C4F6C367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64" name="DELETE">
            <a:extLst>
              <a:ext uri="{FF2B5EF4-FFF2-40B4-BE49-F238E27FC236}">
                <a16:creationId xmlns:a16="http://schemas.microsoft.com/office/drawing/2014/main" id="{D8B55F93-0D71-4C28-A1BB-3BC8A24519E3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266" name="Rechteck: abgerundete Ecken 265">
              <a:extLst>
                <a:ext uri="{FF2B5EF4-FFF2-40B4-BE49-F238E27FC236}">
                  <a16:creationId xmlns:a16="http://schemas.microsoft.com/office/drawing/2014/main" id="{748C02F2-2618-47C6-B1EE-53C14C7FA0C7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268" name="Grafik 267">
              <a:extLst>
                <a:ext uri="{FF2B5EF4-FFF2-40B4-BE49-F238E27FC236}">
                  <a16:creationId xmlns:a16="http://schemas.microsoft.com/office/drawing/2014/main" id="{85F0BC4E-E2D3-4325-AE41-9A94A9679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269" name="Gruppieren 268">
            <a:extLst>
              <a:ext uri="{FF2B5EF4-FFF2-40B4-BE49-F238E27FC236}">
                <a16:creationId xmlns:a16="http://schemas.microsoft.com/office/drawing/2014/main" id="{038E21A5-4198-4F9B-9D78-8CE6970E2A83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270" name="Gruppieren 269">
              <a:extLst>
                <a:ext uri="{FF2B5EF4-FFF2-40B4-BE49-F238E27FC236}">
                  <a16:creationId xmlns:a16="http://schemas.microsoft.com/office/drawing/2014/main" id="{F92F6B53-23E9-4CF2-AF4B-9E51D6D27631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276" name="Rechteck: abgerundete Ecken 275">
                <a:extLst>
                  <a:ext uri="{FF2B5EF4-FFF2-40B4-BE49-F238E27FC236}">
                    <a16:creationId xmlns:a16="http://schemas.microsoft.com/office/drawing/2014/main" id="{588FA139-796C-4158-85C4-CB4079827AFD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Textfeld 276">
                <a:extLst>
                  <a:ext uri="{FF2B5EF4-FFF2-40B4-BE49-F238E27FC236}">
                    <a16:creationId xmlns:a16="http://schemas.microsoft.com/office/drawing/2014/main" id="{2A94CCBF-F6BE-4B41-A43E-BBD13B5C9CCC}"/>
                  </a:ext>
                </a:extLst>
              </p:cNvPr>
              <p:cNvSpPr txBox="1"/>
              <p:nvPr/>
            </p:nvSpPr>
            <p:spPr>
              <a:xfrm>
                <a:off x="4708140" y="2574784"/>
                <a:ext cx="2830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?</a:t>
                </a:r>
              </a:p>
            </p:txBody>
          </p:sp>
          <p:pic>
            <p:nvPicPr>
              <p:cNvPr id="278" name="Grafik 277">
                <a:extLst>
                  <a:ext uri="{FF2B5EF4-FFF2-40B4-BE49-F238E27FC236}">
                    <a16:creationId xmlns:a16="http://schemas.microsoft.com/office/drawing/2014/main" id="{E9A24E13-88D4-4D12-97A0-B83E2F626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274" name="Flussdiagramm: Alternativer Prozess 273">
              <a:hlinkClick r:id="rId35" action="ppaction://hlinksldjump"/>
              <a:extLst>
                <a:ext uri="{FF2B5EF4-FFF2-40B4-BE49-F238E27FC236}">
                  <a16:creationId xmlns:a16="http://schemas.microsoft.com/office/drawing/2014/main" id="{8A2B509A-1440-44B5-987F-DC24F800D1A5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275" name="Flussdiagramm: Alternativer Prozess 274">
              <a:hlinkClick r:id="rId36" action="ppaction://hlinksldjump"/>
              <a:extLst>
                <a:ext uri="{FF2B5EF4-FFF2-40B4-BE49-F238E27FC236}">
                  <a16:creationId xmlns:a16="http://schemas.microsoft.com/office/drawing/2014/main" id="{1C831101-8B48-46F4-A925-161049A028D1}"/>
                </a:ext>
              </a:extLst>
            </p:cNvPr>
            <p:cNvSpPr/>
            <p:nvPr/>
          </p:nvSpPr>
          <p:spPr>
            <a:xfrm>
              <a:off x="4754757" y="3584697"/>
              <a:ext cx="2741196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Seating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Map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Konfig</a:t>
              </a:r>
              <a:r>
                <a:rPr lang="de-DE" sz="12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279" name="CANCEL">
            <a:extLst>
              <a:ext uri="{FF2B5EF4-FFF2-40B4-BE49-F238E27FC236}">
                <a16:creationId xmlns:a16="http://schemas.microsoft.com/office/drawing/2014/main" id="{CF757F98-CF41-4607-A8F6-55F39ECB57BA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6182F16-DBF2-49B7-B515-8B5E1ED543B1}"/>
              </a:ext>
            </a:extLst>
          </p:cNvPr>
          <p:cNvGrpSpPr/>
          <p:nvPr/>
        </p:nvGrpSpPr>
        <p:grpSpPr>
          <a:xfrm>
            <a:off x="103572" y="376510"/>
            <a:ext cx="10147886" cy="6137251"/>
            <a:chOff x="103572" y="376510"/>
            <a:chExt cx="10147886" cy="6137251"/>
          </a:xfrm>
        </p:grpSpPr>
        <p:sp>
          <p:nvSpPr>
            <p:cNvPr id="356" name="Freihandform: Form 355">
              <a:hlinkClick r:id="rId37" action="ppaction://hlinksldjump"/>
              <a:extLst>
                <a:ext uri="{FF2B5EF4-FFF2-40B4-BE49-F238E27FC236}">
                  <a16:creationId xmlns:a16="http://schemas.microsoft.com/office/drawing/2014/main" id="{8265CF04-1E53-42E9-AAB0-5DAFA441709D}"/>
                </a:ext>
              </a:extLst>
            </p:cNvPr>
            <p:cNvSpPr/>
            <p:nvPr/>
          </p:nvSpPr>
          <p:spPr>
            <a:xfrm>
              <a:off x="103572" y="669828"/>
              <a:ext cx="2823458" cy="5843933"/>
            </a:xfrm>
            <a:custGeom>
              <a:avLst/>
              <a:gdLst>
                <a:gd name="connsiteX0" fmla="*/ 1932657 w 2823458"/>
                <a:gd name="connsiteY0" fmla="*/ 0 h 5843933"/>
                <a:gd name="connsiteX1" fmla="*/ 2823458 w 2823458"/>
                <a:gd name="connsiteY1" fmla="*/ 4491622 h 5843933"/>
                <a:gd name="connsiteX2" fmla="*/ 1900205 w 2823458"/>
                <a:gd name="connsiteY2" fmla="*/ 4491622 h 5843933"/>
                <a:gd name="connsiteX3" fmla="*/ 1903223 w 2823458"/>
                <a:gd name="connsiteY3" fmla="*/ 4506573 h 5843933"/>
                <a:gd name="connsiteX4" fmla="*/ 1903223 w 2823458"/>
                <a:gd name="connsiteY4" fmla="*/ 5258674 h 5843933"/>
                <a:gd name="connsiteX5" fmla="*/ 2760954 w 2823458"/>
                <a:gd name="connsiteY5" fmla="*/ 5843933 h 5843933"/>
                <a:gd name="connsiteX6" fmla="*/ 590148 w 2823458"/>
                <a:gd name="connsiteY6" fmla="*/ 5751998 h 5843933"/>
                <a:gd name="connsiteX7" fmla="*/ 158325 w 2823458"/>
                <a:gd name="connsiteY7" fmla="*/ 5751998 h 5843933"/>
                <a:gd name="connsiteX8" fmla="*/ 97336 w 2823458"/>
                <a:gd name="connsiteY8" fmla="*/ 5739685 h 5843933"/>
                <a:gd name="connsiteX9" fmla="*/ 83793 w 2823458"/>
                <a:gd name="connsiteY9" fmla="*/ 5730554 h 5843933"/>
                <a:gd name="connsiteX10" fmla="*/ 77555 w 2823458"/>
                <a:gd name="connsiteY10" fmla="*/ 5730290 h 5843933"/>
                <a:gd name="connsiteX11" fmla="*/ 78591 w 2823458"/>
                <a:gd name="connsiteY11" fmla="*/ 5727046 h 5843933"/>
                <a:gd name="connsiteX12" fmla="*/ 47531 w 2823458"/>
                <a:gd name="connsiteY12" fmla="*/ 5706106 h 5843933"/>
                <a:gd name="connsiteX13" fmla="*/ 1639 w 2823458"/>
                <a:gd name="connsiteY13" fmla="*/ 5595312 h 5843933"/>
                <a:gd name="connsiteX14" fmla="*/ 1639 w 2823458"/>
                <a:gd name="connsiteY14" fmla="*/ 4506573 h 5843933"/>
                <a:gd name="connsiteX15" fmla="*/ 4658 w 2823458"/>
                <a:gd name="connsiteY15" fmla="*/ 4491622 h 5843933"/>
                <a:gd name="connsiteX16" fmla="*/ 0 w 2823458"/>
                <a:gd name="connsiteY16" fmla="*/ 4491622 h 5843933"/>
                <a:gd name="connsiteX17" fmla="*/ 8775 w 2823458"/>
                <a:gd name="connsiteY17" fmla="*/ 4471229 h 5843933"/>
                <a:gd name="connsiteX18" fmla="*/ 13952 w 2823458"/>
                <a:gd name="connsiteY18" fmla="*/ 4445584 h 5843933"/>
                <a:gd name="connsiteX19" fmla="*/ 30141 w 2823458"/>
                <a:gd name="connsiteY19" fmla="*/ 4421574 h 584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23458" h="5843933">
                  <a:moveTo>
                    <a:pt x="1932657" y="0"/>
                  </a:moveTo>
                  <a:lnTo>
                    <a:pt x="2823458" y="4491622"/>
                  </a:lnTo>
                  <a:lnTo>
                    <a:pt x="1900205" y="4491622"/>
                  </a:lnTo>
                  <a:lnTo>
                    <a:pt x="1903223" y="4506573"/>
                  </a:lnTo>
                  <a:lnTo>
                    <a:pt x="1903223" y="5258674"/>
                  </a:lnTo>
                  <a:lnTo>
                    <a:pt x="2760954" y="5843933"/>
                  </a:lnTo>
                  <a:lnTo>
                    <a:pt x="590148" y="5751998"/>
                  </a:lnTo>
                  <a:lnTo>
                    <a:pt x="158325" y="5751998"/>
                  </a:lnTo>
                  <a:cubicBezTo>
                    <a:pt x="136691" y="5751998"/>
                    <a:pt x="116082" y="5747614"/>
                    <a:pt x="97336" y="5739685"/>
                  </a:cubicBezTo>
                  <a:lnTo>
                    <a:pt x="83793" y="5730554"/>
                  </a:lnTo>
                  <a:lnTo>
                    <a:pt x="77555" y="5730290"/>
                  </a:lnTo>
                  <a:lnTo>
                    <a:pt x="78591" y="5727046"/>
                  </a:lnTo>
                  <a:lnTo>
                    <a:pt x="47531" y="5706106"/>
                  </a:lnTo>
                  <a:cubicBezTo>
                    <a:pt x="19177" y="5677751"/>
                    <a:pt x="1639" y="5638580"/>
                    <a:pt x="1639" y="5595312"/>
                  </a:cubicBezTo>
                  <a:lnTo>
                    <a:pt x="1639" y="4506573"/>
                  </a:lnTo>
                  <a:lnTo>
                    <a:pt x="4658" y="4491622"/>
                  </a:lnTo>
                  <a:lnTo>
                    <a:pt x="0" y="4491622"/>
                  </a:lnTo>
                  <a:lnTo>
                    <a:pt x="8775" y="4471229"/>
                  </a:lnTo>
                  <a:lnTo>
                    <a:pt x="13952" y="4445584"/>
                  </a:lnTo>
                  <a:lnTo>
                    <a:pt x="30141" y="4421574"/>
                  </a:lnTo>
                  <a:close/>
                </a:path>
              </a:pathLst>
            </a:custGeom>
            <a:solidFill>
              <a:srgbClr val="6780A2">
                <a:alpha val="7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357" name="Rechteck: abgerundete Ecken 356">
              <a:extLst>
                <a:ext uri="{FF2B5EF4-FFF2-40B4-BE49-F238E27FC236}">
                  <a16:creationId xmlns:a16="http://schemas.microsoft.com/office/drawing/2014/main" id="{9EBABCBD-B3ED-4D03-8E5E-5F30A9C8C705}"/>
                </a:ext>
              </a:extLst>
            </p:cNvPr>
            <p:cNvSpPr/>
            <p:nvPr/>
          </p:nvSpPr>
          <p:spPr>
            <a:xfrm>
              <a:off x="1946682" y="376510"/>
              <a:ext cx="8304776" cy="6123430"/>
            </a:xfrm>
            <a:prstGeom prst="roundRect">
              <a:avLst>
                <a:gd name="adj" fmla="val 11175"/>
              </a:avLst>
            </a:prstGeom>
            <a:solidFill>
              <a:srgbClr val="062C50"/>
            </a:solidFill>
            <a:ln w="38100">
              <a:solidFill>
                <a:srgbClr val="6780A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grpSp>
          <p:nvGrpSpPr>
            <p:cNvPr id="358" name="Gruppieren 357">
              <a:extLst>
                <a:ext uri="{FF2B5EF4-FFF2-40B4-BE49-F238E27FC236}">
                  <a16:creationId xmlns:a16="http://schemas.microsoft.com/office/drawing/2014/main" id="{7382C453-DA87-49AB-B05A-3C4A34FF57A9}"/>
                </a:ext>
              </a:extLst>
            </p:cNvPr>
            <p:cNvGrpSpPr/>
            <p:nvPr/>
          </p:nvGrpSpPr>
          <p:grpSpPr>
            <a:xfrm>
              <a:off x="2261891" y="989337"/>
              <a:ext cx="7455587" cy="5183182"/>
              <a:chOff x="324387" y="5302205"/>
              <a:chExt cx="1707141" cy="1186818"/>
            </a:xfrm>
          </p:grpSpPr>
          <p:sp>
            <p:nvSpPr>
              <p:cNvPr id="359" name="Flussdiagramm: Alternativer Prozess 358">
                <a:extLst>
                  <a:ext uri="{FF2B5EF4-FFF2-40B4-BE49-F238E27FC236}">
                    <a16:creationId xmlns:a16="http://schemas.microsoft.com/office/drawing/2014/main" id="{2101BED9-8171-48AC-9D78-66F7F04A9FA6}"/>
                  </a:ext>
                </a:extLst>
              </p:cNvPr>
              <p:cNvSpPr/>
              <p:nvPr/>
            </p:nvSpPr>
            <p:spPr>
              <a:xfrm>
                <a:off x="376492" y="6400571"/>
                <a:ext cx="1655036" cy="88452"/>
              </a:xfrm>
              <a:prstGeom prst="flowChartAlternateProces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>
                    <a:solidFill>
                      <a:srgbClr val="122B4C"/>
                    </a:solidFill>
                    <a:latin typeface="Droid"/>
                  </a:rPr>
                  <a:t>FRONT</a:t>
                </a:r>
              </a:p>
            </p:txBody>
          </p:sp>
          <p:grpSp>
            <p:nvGrpSpPr>
              <p:cNvPr id="360" name="Gruppieren 359">
                <a:extLst>
                  <a:ext uri="{FF2B5EF4-FFF2-40B4-BE49-F238E27FC236}">
                    <a16:creationId xmlns:a16="http://schemas.microsoft.com/office/drawing/2014/main" id="{24E87EC6-6ADD-45D6-9763-F537A9CD02EE}"/>
                  </a:ext>
                </a:extLst>
              </p:cNvPr>
              <p:cNvGrpSpPr/>
              <p:nvPr/>
            </p:nvGrpSpPr>
            <p:grpSpPr>
              <a:xfrm>
                <a:off x="324387" y="5302205"/>
                <a:ext cx="1564951" cy="1007011"/>
                <a:chOff x="171987" y="5149805"/>
                <a:chExt cx="1564951" cy="1007011"/>
              </a:xfrm>
            </p:grpSpPr>
            <p:sp>
              <p:nvSpPr>
                <p:cNvPr id="361" name="Rechteck: abgerundete Ecken 360">
                  <a:hlinkClick r:id="rId38" action="ppaction://hlinksldjump"/>
                  <a:extLst>
                    <a:ext uri="{FF2B5EF4-FFF2-40B4-BE49-F238E27FC236}">
                      <a16:creationId xmlns:a16="http://schemas.microsoft.com/office/drawing/2014/main" id="{81328249-D3AB-4D8E-812C-C7B7497D590B}"/>
                    </a:ext>
                  </a:extLst>
                </p:cNvPr>
                <p:cNvSpPr/>
                <p:nvPr/>
              </p:nvSpPr>
              <p:spPr>
                <a:xfrm>
                  <a:off x="1449591" y="6032007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pic>
              <p:nvPicPr>
                <p:cNvPr id="362" name="Grafik 361">
                  <a:extLst>
                    <a:ext uri="{FF2B5EF4-FFF2-40B4-BE49-F238E27FC236}">
                      <a16:creationId xmlns:a16="http://schemas.microsoft.com/office/drawing/2014/main" id="{A3D6D95A-0C10-4D0E-B80A-1B31B0EC9A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1952" y="6047213"/>
                  <a:ext cx="91222" cy="91222"/>
                </a:xfrm>
                <a:prstGeom prst="rect">
                  <a:avLst/>
                </a:prstGeom>
              </p:spPr>
            </p:pic>
            <p:grpSp>
              <p:nvGrpSpPr>
                <p:cNvPr id="363" name="Gruppieren 362">
                  <a:extLst>
                    <a:ext uri="{FF2B5EF4-FFF2-40B4-BE49-F238E27FC236}">
                      <a16:creationId xmlns:a16="http://schemas.microsoft.com/office/drawing/2014/main" id="{85CA2FAF-BF6B-4D18-B21B-D254114D0F3A}"/>
                    </a:ext>
                  </a:extLst>
                </p:cNvPr>
                <p:cNvGrpSpPr/>
                <p:nvPr/>
              </p:nvGrpSpPr>
              <p:grpSpPr>
                <a:xfrm>
                  <a:off x="171987" y="5149805"/>
                  <a:ext cx="1564951" cy="1007011"/>
                  <a:chOff x="171987" y="5149805"/>
                  <a:chExt cx="1564951" cy="1007011"/>
                </a:xfrm>
              </p:grpSpPr>
              <p:sp>
                <p:nvSpPr>
                  <p:cNvPr id="364" name="Textfeld 363">
                    <a:extLst>
                      <a:ext uri="{FF2B5EF4-FFF2-40B4-BE49-F238E27FC236}">
                        <a16:creationId xmlns:a16="http://schemas.microsoft.com/office/drawing/2014/main" id="{9A32A485-158C-4B80-899A-BF38830D1C09}"/>
                      </a:ext>
                    </a:extLst>
                  </p:cNvPr>
                  <p:cNvSpPr txBox="1"/>
                  <p:nvPr/>
                </p:nvSpPr>
                <p:spPr>
                  <a:xfrm>
                    <a:off x="181826" y="5349344"/>
                    <a:ext cx="65041" cy="7752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E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365" name="Textfeld 364">
                    <a:extLst>
                      <a:ext uri="{FF2B5EF4-FFF2-40B4-BE49-F238E27FC236}">
                        <a16:creationId xmlns:a16="http://schemas.microsoft.com/office/drawing/2014/main" id="{9F6E9761-1588-49E2-8EF4-26059977AE81}"/>
                      </a:ext>
                    </a:extLst>
                  </p:cNvPr>
                  <p:cNvSpPr txBox="1"/>
                  <p:nvPr/>
                </p:nvSpPr>
                <p:spPr>
                  <a:xfrm>
                    <a:off x="179917" y="5524749"/>
                    <a:ext cx="72015" cy="7752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D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366" name="Textfeld 365">
                    <a:extLst>
                      <a:ext uri="{FF2B5EF4-FFF2-40B4-BE49-F238E27FC236}">
                        <a16:creationId xmlns:a16="http://schemas.microsoft.com/office/drawing/2014/main" id="{E06CD18A-48EA-484D-96A4-5967170F125C}"/>
                      </a:ext>
                    </a:extLst>
                  </p:cNvPr>
                  <p:cNvSpPr txBox="1"/>
                  <p:nvPr/>
                </p:nvSpPr>
                <p:spPr>
                  <a:xfrm>
                    <a:off x="180041" y="5705339"/>
                    <a:ext cx="57441" cy="7752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C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367" name="Textfeld 366">
                    <a:extLst>
                      <a:ext uri="{FF2B5EF4-FFF2-40B4-BE49-F238E27FC236}">
                        <a16:creationId xmlns:a16="http://schemas.microsoft.com/office/drawing/2014/main" id="{8839C81F-DCD4-4B9B-9709-93344467A838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87" y="6054523"/>
                    <a:ext cx="70913" cy="7752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A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368" name="Textfeld 367">
                    <a:extLst>
                      <a:ext uri="{FF2B5EF4-FFF2-40B4-BE49-F238E27FC236}">
                        <a16:creationId xmlns:a16="http://schemas.microsoft.com/office/drawing/2014/main" id="{EE346044-DE09-4A13-BB27-DC493793451B}"/>
                      </a:ext>
                    </a:extLst>
                  </p:cNvPr>
                  <p:cNvSpPr txBox="1"/>
                  <p:nvPr/>
                </p:nvSpPr>
                <p:spPr>
                  <a:xfrm>
                    <a:off x="185613" y="5879827"/>
                    <a:ext cx="44767" cy="7752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B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369" name="Textfeld 368">
                    <a:extLst>
                      <a:ext uri="{FF2B5EF4-FFF2-40B4-BE49-F238E27FC236}">
                        <a16:creationId xmlns:a16="http://schemas.microsoft.com/office/drawing/2014/main" id="{205D9F90-B6FC-4848-B8AA-13256AAD50F1}"/>
                      </a:ext>
                    </a:extLst>
                  </p:cNvPr>
                  <p:cNvSpPr txBox="1"/>
                  <p:nvPr/>
                </p:nvSpPr>
                <p:spPr>
                  <a:xfrm>
                    <a:off x="181427" y="5178390"/>
                    <a:ext cx="63940" cy="7752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F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grpSp>
                <p:nvGrpSpPr>
                  <p:cNvPr id="370" name="Gruppieren 369">
                    <a:extLst>
                      <a:ext uri="{FF2B5EF4-FFF2-40B4-BE49-F238E27FC236}">
                        <a16:creationId xmlns:a16="http://schemas.microsoft.com/office/drawing/2014/main" id="{BCD0358F-C898-461C-9811-5A04BFD20762}"/>
                      </a:ext>
                    </a:extLst>
                  </p:cNvPr>
                  <p:cNvGrpSpPr/>
                  <p:nvPr/>
                </p:nvGrpSpPr>
                <p:grpSpPr>
                  <a:xfrm>
                    <a:off x="247411" y="5149805"/>
                    <a:ext cx="1489527" cy="1007011"/>
                    <a:chOff x="247411" y="5149805"/>
                    <a:chExt cx="1489527" cy="1007011"/>
                  </a:xfrm>
                </p:grpSpPr>
                <p:grpSp>
                  <p:nvGrpSpPr>
                    <p:cNvPr id="371" name="Gruppieren 370">
                      <a:extLst>
                        <a:ext uri="{FF2B5EF4-FFF2-40B4-BE49-F238E27FC236}">
                          <a16:creationId xmlns:a16="http://schemas.microsoft.com/office/drawing/2014/main" id="{847F1AD5-13D4-418A-A3BC-194554C122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9412" y="5320759"/>
                      <a:ext cx="1186244" cy="124809"/>
                      <a:chOff x="3306600" y="3315319"/>
                      <a:chExt cx="6462055" cy="679894"/>
                    </a:xfrm>
                    <a:solidFill>
                      <a:srgbClr val="6780A2"/>
                    </a:solidFill>
                  </p:grpSpPr>
                  <p:grpSp>
                    <p:nvGrpSpPr>
                      <p:cNvPr id="433" name="Gruppieren 432">
                        <a:extLst>
                          <a:ext uri="{FF2B5EF4-FFF2-40B4-BE49-F238E27FC236}">
                            <a16:creationId xmlns:a16="http://schemas.microsoft.com/office/drawing/2014/main" id="{8130E086-72D0-4182-A7D0-79E97C9A9A5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306600" y="3315319"/>
                        <a:ext cx="5645861" cy="679894"/>
                        <a:chOff x="3282727" y="4148261"/>
                        <a:chExt cx="5645861" cy="679894"/>
                      </a:xfrm>
                      <a:grpFill/>
                    </p:grpSpPr>
                    <p:sp>
                      <p:nvSpPr>
                        <p:cNvPr id="435" name="Rechteck: abgerundete Ecken 434">
                          <a:extLst>
                            <a:ext uri="{FF2B5EF4-FFF2-40B4-BE49-F238E27FC236}">
                              <a16:creationId xmlns:a16="http://schemas.microsoft.com/office/drawing/2014/main" id="{C7633563-3807-4E16-87B0-AFE26328D80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82727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1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45" name="Rechteck: abgerundete Ecken 444">
                          <a:extLst>
                            <a:ext uri="{FF2B5EF4-FFF2-40B4-BE49-F238E27FC236}">
                              <a16:creationId xmlns:a16="http://schemas.microsoft.com/office/drawing/2014/main" id="{65067BD3-2E3D-4C56-81A7-6FA0254230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8436" y="4150880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2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46" name="Rechteck: abgerundete Ecken 445">
                          <a:extLst>
                            <a:ext uri="{FF2B5EF4-FFF2-40B4-BE49-F238E27FC236}">
                              <a16:creationId xmlns:a16="http://schemas.microsoft.com/office/drawing/2014/main" id="{FBD69871-FE0F-4622-A684-7E798AB607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22031" y="4150875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3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47" name="Rechteck: abgerundete Ecken 446">
                          <a:extLst>
                            <a:ext uri="{FF2B5EF4-FFF2-40B4-BE49-F238E27FC236}">
                              <a16:creationId xmlns:a16="http://schemas.microsoft.com/office/drawing/2014/main" id="{224D8DFC-7BD5-439C-A9C6-02DBE3AEDEE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7521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4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48" name="Rechteck: abgerundete Ecken 447">
                          <a:extLst>
                            <a:ext uri="{FF2B5EF4-FFF2-40B4-BE49-F238E27FC236}">
                              <a16:creationId xmlns:a16="http://schemas.microsoft.com/office/drawing/2014/main" id="{3B305CF9-E9F6-43A3-80B9-EF6E0786E5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5433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5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49" name="Rechteck: abgerundete Ecken 448">
                          <a:extLst>
                            <a:ext uri="{FF2B5EF4-FFF2-40B4-BE49-F238E27FC236}">
                              <a16:creationId xmlns:a16="http://schemas.microsoft.com/office/drawing/2014/main" id="{0667D042-4EA4-4FC0-B529-B7596DE91BA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9678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6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50" name="Rechteck: abgerundete Ecken 449">
                          <a:extLst>
                            <a:ext uri="{FF2B5EF4-FFF2-40B4-BE49-F238E27FC236}">
                              <a16:creationId xmlns:a16="http://schemas.microsoft.com/office/drawing/2014/main" id="{2D556653-82AC-4922-AE20-E50830CB4E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3923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7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</p:grpSp>
                  <p:sp>
                    <p:nvSpPr>
                      <p:cNvPr id="434" name="Rechteck: abgerundete Ecken 433">
                        <a:extLst>
                          <a:ext uri="{FF2B5EF4-FFF2-40B4-BE49-F238E27FC236}">
                            <a16:creationId xmlns:a16="http://schemas.microsoft.com/office/drawing/2014/main" id="{FA9EFAE1-0CC7-43C9-99F5-B4AE8B51DF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23992" y="3315423"/>
                        <a:ext cx="744663" cy="677273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8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</p:grpSp>
                <p:grpSp>
                  <p:nvGrpSpPr>
                    <p:cNvPr id="372" name="Gruppieren 371">
                      <a:extLst>
                        <a:ext uri="{FF2B5EF4-FFF2-40B4-BE49-F238E27FC236}">
                          <a16:creationId xmlns:a16="http://schemas.microsoft.com/office/drawing/2014/main" id="{E638E71B-AD95-4AF9-8475-489E1E0B5D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8939" y="5499078"/>
                      <a:ext cx="1487999" cy="124809"/>
                      <a:chOff x="1662796" y="3315319"/>
                      <a:chExt cx="8105859" cy="679894"/>
                    </a:xfrm>
                    <a:solidFill>
                      <a:srgbClr val="6780A2"/>
                    </a:solidFill>
                  </p:grpSpPr>
                  <p:grpSp>
                    <p:nvGrpSpPr>
                      <p:cNvPr id="416" name="Gruppieren 415">
                        <a:extLst>
                          <a:ext uri="{FF2B5EF4-FFF2-40B4-BE49-F238E27FC236}">
                            <a16:creationId xmlns:a16="http://schemas.microsoft.com/office/drawing/2014/main" id="{4AA86129-3B49-4846-A3C3-9522804B292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62796" y="3315319"/>
                        <a:ext cx="7289665" cy="679894"/>
                        <a:chOff x="1638923" y="4148261"/>
                        <a:chExt cx="7289665" cy="679894"/>
                      </a:xfrm>
                      <a:grpFill/>
                    </p:grpSpPr>
                    <p:sp>
                      <p:nvSpPr>
                        <p:cNvPr id="418" name="Rechteck: abgerundete Ecken 417">
                          <a:extLst>
                            <a:ext uri="{FF2B5EF4-FFF2-40B4-BE49-F238E27FC236}">
                              <a16:creationId xmlns:a16="http://schemas.microsoft.com/office/drawing/2014/main" id="{32B22521-420A-43BE-9183-38D1E9FE3FD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892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1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9" name="Rechteck: abgerundete Ecken 418">
                          <a:extLst>
                            <a:ext uri="{FF2B5EF4-FFF2-40B4-BE49-F238E27FC236}">
                              <a16:creationId xmlns:a16="http://schemas.microsoft.com/office/drawing/2014/main" id="{03A7F7CA-C7D2-4F7E-B6F8-3F883A47FCB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969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2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0" name="Rechteck: abgerundete Ecken 419">
                          <a:extLst>
                            <a:ext uri="{FF2B5EF4-FFF2-40B4-BE49-F238E27FC236}">
                              <a16:creationId xmlns:a16="http://schemas.microsoft.com/office/drawing/2014/main" id="{13D94B7A-AEED-4C2A-903C-9BE8DC6D176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82727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3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1" name="Rechteck: abgerundete Ecken 420">
                          <a:extLst>
                            <a:ext uri="{FF2B5EF4-FFF2-40B4-BE49-F238E27FC236}">
                              <a16:creationId xmlns:a16="http://schemas.microsoft.com/office/drawing/2014/main" id="{300D0A7B-AE11-4807-9FD3-D9F6785E92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8436" y="4150880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4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2" name="Rechteck: abgerundete Ecken 421">
                          <a:extLst>
                            <a:ext uri="{FF2B5EF4-FFF2-40B4-BE49-F238E27FC236}">
                              <a16:creationId xmlns:a16="http://schemas.microsoft.com/office/drawing/2014/main" id="{1FE8DD70-2B23-4524-B970-CF5DC0DB573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22031" y="4150875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5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3" name="Rechteck: abgerundete Ecken 422">
                          <a:extLst>
                            <a:ext uri="{FF2B5EF4-FFF2-40B4-BE49-F238E27FC236}">
                              <a16:creationId xmlns:a16="http://schemas.microsoft.com/office/drawing/2014/main" id="{991EFEA3-6B7E-421C-92D0-F61BA8E8F70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7521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6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4" name="Rechteck: abgerundete Ecken 423">
                          <a:extLst>
                            <a:ext uri="{FF2B5EF4-FFF2-40B4-BE49-F238E27FC236}">
                              <a16:creationId xmlns:a16="http://schemas.microsoft.com/office/drawing/2014/main" id="{94D50857-6A6A-4C83-B5A0-592E46A22B4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5433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7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6" name="Rechteck: abgerundete Ecken 425">
                          <a:extLst>
                            <a:ext uri="{FF2B5EF4-FFF2-40B4-BE49-F238E27FC236}">
                              <a16:creationId xmlns:a16="http://schemas.microsoft.com/office/drawing/2014/main" id="{7D0DEF6F-8276-4F70-B7C8-559E945C511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9678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8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32" name="Rechteck: abgerundete Ecken 431">
                          <a:extLst>
                            <a:ext uri="{FF2B5EF4-FFF2-40B4-BE49-F238E27FC236}">
                              <a16:creationId xmlns:a16="http://schemas.microsoft.com/office/drawing/2014/main" id="{4C8D0A56-46AC-47B5-BEEA-DDD2D6AABF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3923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9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</p:grpSp>
                  <p:sp>
                    <p:nvSpPr>
                      <p:cNvPr id="417" name="Rechteck: abgerundete Ecken 416">
                        <a:extLst>
                          <a:ext uri="{FF2B5EF4-FFF2-40B4-BE49-F238E27FC236}">
                            <a16:creationId xmlns:a16="http://schemas.microsoft.com/office/drawing/2014/main" id="{4DC536D0-EFEA-49BC-928E-DC1665AD04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23992" y="3315423"/>
                        <a:ext cx="744663" cy="677273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rPr>
                          <a:t>10</a:t>
                        </a:r>
                      </a:p>
                    </p:txBody>
                  </p:sp>
                </p:grpSp>
                <p:grpSp>
                  <p:nvGrpSpPr>
                    <p:cNvPr id="373" name="Gruppieren 372">
                      <a:extLst>
                        <a:ext uri="{FF2B5EF4-FFF2-40B4-BE49-F238E27FC236}">
                          <a16:creationId xmlns:a16="http://schemas.microsoft.com/office/drawing/2014/main" id="{F2A50FB3-1566-4099-9FDE-6A5E5C6EE1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8759" y="5679133"/>
                      <a:ext cx="1487998" cy="124809"/>
                      <a:chOff x="1662796" y="3315319"/>
                      <a:chExt cx="8105859" cy="679894"/>
                    </a:xfrm>
                    <a:solidFill>
                      <a:srgbClr val="6780A2"/>
                    </a:solidFill>
                  </p:grpSpPr>
                  <p:grpSp>
                    <p:nvGrpSpPr>
                      <p:cNvPr id="405" name="Gruppieren 404">
                        <a:extLst>
                          <a:ext uri="{FF2B5EF4-FFF2-40B4-BE49-F238E27FC236}">
                            <a16:creationId xmlns:a16="http://schemas.microsoft.com/office/drawing/2014/main" id="{222D4087-B923-418C-BE10-5EB360D8EF1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62796" y="3315319"/>
                        <a:ext cx="7289665" cy="679894"/>
                        <a:chOff x="1638923" y="4148261"/>
                        <a:chExt cx="7289665" cy="679894"/>
                      </a:xfrm>
                      <a:grpFill/>
                    </p:grpSpPr>
                    <p:sp>
                      <p:nvSpPr>
                        <p:cNvPr id="407" name="Rechteck: abgerundete Ecken 406">
                          <a:extLst>
                            <a:ext uri="{FF2B5EF4-FFF2-40B4-BE49-F238E27FC236}">
                              <a16:creationId xmlns:a16="http://schemas.microsoft.com/office/drawing/2014/main" id="{22B18880-B12E-4C5C-A515-C73C16F3E2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892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1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08" name="Rechteck: abgerundete Ecken 407">
                          <a:extLst>
                            <a:ext uri="{FF2B5EF4-FFF2-40B4-BE49-F238E27FC236}">
                              <a16:creationId xmlns:a16="http://schemas.microsoft.com/office/drawing/2014/main" id="{5C87CE54-6D0F-4048-96B3-A2E700A5BCC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969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2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09" name="Rechteck: abgerundete Ecken 408">
                          <a:extLst>
                            <a:ext uri="{FF2B5EF4-FFF2-40B4-BE49-F238E27FC236}">
                              <a16:creationId xmlns:a16="http://schemas.microsoft.com/office/drawing/2014/main" id="{5D46E2EE-9FD5-4F94-AD2D-E955EA46C0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82727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3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0" name="Rechteck: abgerundete Ecken 409">
                          <a:extLst>
                            <a:ext uri="{FF2B5EF4-FFF2-40B4-BE49-F238E27FC236}">
                              <a16:creationId xmlns:a16="http://schemas.microsoft.com/office/drawing/2014/main" id="{42355852-4682-4824-A1EA-783B2C6DD1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8436" y="4150880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4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1" name="Rechteck: abgerundete Ecken 410">
                          <a:extLst>
                            <a:ext uri="{FF2B5EF4-FFF2-40B4-BE49-F238E27FC236}">
                              <a16:creationId xmlns:a16="http://schemas.microsoft.com/office/drawing/2014/main" id="{D278E518-1BC9-457F-BC9C-78DC147D297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22031" y="4150875"/>
                          <a:ext cx="744665" cy="677275"/>
                        </a:xfrm>
                        <a:prstGeom prst="roundRect">
                          <a:avLst/>
                        </a:prstGeom>
                        <a:solidFill>
                          <a:srgbClr val="92D050"/>
                        </a:solidFill>
                        <a:ln w="38100">
                          <a:solidFill>
                            <a:schemeClr val="accent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5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2" name="Rechteck: abgerundete Ecken 411">
                          <a:extLst>
                            <a:ext uri="{FF2B5EF4-FFF2-40B4-BE49-F238E27FC236}">
                              <a16:creationId xmlns:a16="http://schemas.microsoft.com/office/drawing/2014/main" id="{23E34F63-B248-457D-8856-BB4002F3A1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7521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6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3" name="Rechteck: abgerundete Ecken 412">
                          <a:extLst>
                            <a:ext uri="{FF2B5EF4-FFF2-40B4-BE49-F238E27FC236}">
                              <a16:creationId xmlns:a16="http://schemas.microsoft.com/office/drawing/2014/main" id="{D4B042D5-1821-4041-9EC0-C54AE12B6FC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5433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7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4" name="Rechteck: abgerundete Ecken 413">
                          <a:extLst>
                            <a:ext uri="{FF2B5EF4-FFF2-40B4-BE49-F238E27FC236}">
                              <a16:creationId xmlns:a16="http://schemas.microsoft.com/office/drawing/2014/main" id="{BAD48F42-C42F-4E76-B2DB-288A8A9C9C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9678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8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5" name="Rechteck: abgerundete Ecken 414">
                          <a:extLst>
                            <a:ext uri="{FF2B5EF4-FFF2-40B4-BE49-F238E27FC236}">
                              <a16:creationId xmlns:a16="http://schemas.microsoft.com/office/drawing/2014/main" id="{201C7129-EA86-476F-8B84-62CDEC03855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3923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9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</p:grpSp>
                  <p:sp>
                    <p:nvSpPr>
                      <p:cNvPr id="406" name="Rechteck: abgerundete Ecken 405">
                        <a:extLst>
                          <a:ext uri="{FF2B5EF4-FFF2-40B4-BE49-F238E27FC236}">
                            <a16:creationId xmlns:a16="http://schemas.microsoft.com/office/drawing/2014/main" id="{4C9813AA-9829-40BC-8A79-F270AFE0FD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23992" y="3315423"/>
                        <a:ext cx="744663" cy="677273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rPr>
                          <a:t>10</a:t>
                        </a:r>
                      </a:p>
                    </p:txBody>
                  </p:sp>
                </p:grpSp>
                <p:sp>
                  <p:nvSpPr>
                    <p:cNvPr id="374" name="Rechteck: abgerundete Ecken 373">
                      <a:hlinkClick r:id="rId41" action="ppaction://hlinksldjump"/>
                      <a:extLst>
                        <a:ext uri="{FF2B5EF4-FFF2-40B4-BE49-F238E27FC236}">
                          <a16:creationId xmlns:a16="http://schemas.microsoft.com/office/drawing/2014/main" id="{058ED5D3-F09D-4AE3-A176-F0459F2AC2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121" y="6032012"/>
                      <a:ext cx="136698" cy="124328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285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</a:p>
                  </p:txBody>
                </p:sp>
                <p:sp>
                  <p:nvSpPr>
                    <p:cNvPr id="375" name="Rechteck: abgerundete Ecken 374">
                      <a:extLst>
                        <a:ext uri="{FF2B5EF4-FFF2-40B4-BE49-F238E27FC236}">
                          <a16:creationId xmlns:a16="http://schemas.microsoft.com/office/drawing/2014/main" id="{09F84159-A419-4143-97CB-30216FE42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790" y="6032012"/>
                      <a:ext cx="136698" cy="124328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</a:p>
                  </p:txBody>
                </p:sp>
                <p:sp>
                  <p:nvSpPr>
                    <p:cNvPr id="376" name="Rechteck: abgerundete Ecken 375">
                      <a:extLst>
                        <a:ext uri="{FF2B5EF4-FFF2-40B4-BE49-F238E27FC236}">
                          <a16:creationId xmlns:a16="http://schemas.microsoft.com/office/drawing/2014/main" id="{E862632D-508A-4A17-B742-A033CF8DD3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9875" y="6032008"/>
                      <a:ext cx="136698" cy="124328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</a:p>
                  </p:txBody>
                </p:sp>
                <p:sp>
                  <p:nvSpPr>
                    <p:cNvPr id="377" name="Rechteck: abgerundete Ecken 376">
                      <a:extLst>
                        <a:ext uri="{FF2B5EF4-FFF2-40B4-BE49-F238E27FC236}">
                          <a16:creationId xmlns:a16="http://schemas.microsoft.com/office/drawing/2014/main" id="{20E67F02-8DE6-4ECC-8DB2-81F4BC0F87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615" y="6032488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cs typeface="Aldhabi" panose="01000000000000000000" pitchFamily="2" charset="-78"/>
                      </a:endParaRPr>
                    </a:p>
                  </p:txBody>
                </p:sp>
                <p:sp>
                  <p:nvSpPr>
                    <p:cNvPr id="378" name="Rechteck: abgerundete Ecken 377">
                      <a:extLst>
                        <a:ext uri="{FF2B5EF4-FFF2-40B4-BE49-F238E27FC236}">
                          <a16:creationId xmlns:a16="http://schemas.microsoft.com/office/drawing/2014/main" id="{513BE21D-5F77-4356-B5FE-5C0C2436D3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804" y="6032487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</a:p>
                  </p:txBody>
                </p:sp>
                <p:sp>
                  <p:nvSpPr>
                    <p:cNvPr id="379" name="Rechteck: abgerundete Ecken 378">
                      <a:extLst>
                        <a:ext uri="{FF2B5EF4-FFF2-40B4-BE49-F238E27FC236}">
                          <a16:creationId xmlns:a16="http://schemas.microsoft.com/office/drawing/2014/main" id="{ED06EBAC-F90B-4B3B-8327-852C5E7257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0504" y="6032008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cs typeface="Aldhabi" panose="01000000000000000000" pitchFamily="2" charset="-78"/>
                      </a:endParaRPr>
                    </a:p>
                  </p:txBody>
                </p:sp>
                <p:sp>
                  <p:nvSpPr>
                    <p:cNvPr id="380" name="Rechteck: abgerundete Ecken 379">
                      <a:extLst>
                        <a:ext uri="{FF2B5EF4-FFF2-40B4-BE49-F238E27FC236}">
                          <a16:creationId xmlns:a16="http://schemas.microsoft.com/office/drawing/2014/main" id="{4A28E2BE-2B7A-4B8A-86BB-92469F5F5B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648" y="6032008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cs typeface="Aldhabi" panose="01000000000000000000" pitchFamily="2" charset="-78"/>
                      </a:endParaRPr>
                    </a:p>
                  </p:txBody>
                </p:sp>
                <p:sp>
                  <p:nvSpPr>
                    <p:cNvPr id="381" name="Rechteck: abgerundete Ecken 380">
                      <a:extLst>
                        <a:ext uri="{FF2B5EF4-FFF2-40B4-BE49-F238E27FC236}">
                          <a16:creationId xmlns:a16="http://schemas.microsoft.com/office/drawing/2014/main" id="{581947E0-0FE3-4F65-BD77-AD5C49A9C3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0120" y="6032007"/>
                      <a:ext cx="136698" cy="124328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grpSp>
                  <p:nvGrpSpPr>
                    <p:cNvPr id="382" name="Gruppieren 381">
                      <a:extLst>
                        <a:ext uri="{FF2B5EF4-FFF2-40B4-BE49-F238E27FC236}">
                          <a16:creationId xmlns:a16="http://schemas.microsoft.com/office/drawing/2014/main" id="{6655A28C-E782-407B-A617-395DC536B1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7477" y="5855464"/>
                      <a:ext cx="1338169" cy="124809"/>
                      <a:chOff x="1638923" y="4148261"/>
                      <a:chExt cx="7289665" cy="679894"/>
                    </a:xfrm>
                    <a:solidFill>
                      <a:srgbClr val="6780A2"/>
                    </a:solidFill>
                  </p:grpSpPr>
                  <p:sp>
                    <p:nvSpPr>
                      <p:cNvPr id="396" name="Rechteck: abgerundete Ecken 395">
                        <a:hlinkClick r:id="rId42" action="ppaction://hlinksldjump"/>
                        <a:extLst>
                          <a:ext uri="{FF2B5EF4-FFF2-40B4-BE49-F238E27FC236}">
                            <a16:creationId xmlns:a16="http://schemas.microsoft.com/office/drawing/2014/main" id="{8D5005D6-6770-4C58-ADF1-7E13B72AE9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8923" y="4148286"/>
                        <a:ext cx="744665" cy="677275"/>
                      </a:xfrm>
                      <a:prstGeom prst="roundRect">
                        <a:avLst/>
                      </a:prstGeom>
                      <a:solidFill>
                        <a:srgbClr val="C00000"/>
                      </a:solidFill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1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97" name="Rechteck: abgerundete Ecken 396">
                        <a:extLst>
                          <a:ext uri="{FF2B5EF4-FFF2-40B4-BE49-F238E27FC236}">
                            <a16:creationId xmlns:a16="http://schemas.microsoft.com/office/drawing/2014/main" id="{8972EB27-B17A-42FB-8F6F-BDF3E8EA71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59693" y="4148286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2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98" name="Rechteck: abgerundete Ecken 397">
                        <a:extLst>
                          <a:ext uri="{FF2B5EF4-FFF2-40B4-BE49-F238E27FC236}">
                            <a16:creationId xmlns:a16="http://schemas.microsoft.com/office/drawing/2014/main" id="{9AEE15F0-F23B-401F-86AA-F15FC7B66E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282727" y="4148266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3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99" name="Rechteck: abgerundete Ecken 398">
                        <a:extLst>
                          <a:ext uri="{FF2B5EF4-FFF2-40B4-BE49-F238E27FC236}">
                            <a16:creationId xmlns:a16="http://schemas.microsoft.com/office/drawing/2014/main" id="{20A2F276-160B-4F7D-9E30-3D47062F73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436" y="4150880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4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400" name="Rechteck: abgerundete Ecken 399">
                        <a:extLst>
                          <a:ext uri="{FF2B5EF4-FFF2-40B4-BE49-F238E27FC236}">
                            <a16:creationId xmlns:a16="http://schemas.microsoft.com/office/drawing/2014/main" id="{4450D447-F1FA-482D-8C9D-39B9F96A66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22031" y="4150875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5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401" name="Rechteck: abgerundete Ecken 400">
                        <a:extLst>
                          <a:ext uri="{FF2B5EF4-FFF2-40B4-BE49-F238E27FC236}">
                            <a16:creationId xmlns:a16="http://schemas.microsoft.com/office/drawing/2014/main" id="{D702C992-5775-4F70-88DE-AC4B15577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7521" y="4148266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6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402" name="Rechteck: abgerundete Ecken 401">
                        <a:extLst>
                          <a:ext uri="{FF2B5EF4-FFF2-40B4-BE49-F238E27FC236}">
                            <a16:creationId xmlns:a16="http://schemas.microsoft.com/office/drawing/2014/main" id="{B73E92C7-CC27-4112-8D67-F8EA56AB15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5433" y="4148266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7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403" name="Rechteck: abgerundete Ecken 402">
                        <a:extLst>
                          <a:ext uri="{FF2B5EF4-FFF2-40B4-BE49-F238E27FC236}">
                            <a16:creationId xmlns:a16="http://schemas.microsoft.com/office/drawing/2014/main" id="{F20FACDE-613D-444F-A318-3BE0701325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69678" y="4148261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8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404" name="Rechteck: abgerundete Ecken 403">
                        <a:extLst>
                          <a:ext uri="{FF2B5EF4-FFF2-40B4-BE49-F238E27FC236}">
                            <a16:creationId xmlns:a16="http://schemas.microsoft.com/office/drawing/2014/main" id="{2A1A7FEE-5C55-4527-9B96-560A5FCD0E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83923" y="4148261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9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</p:grpSp>
                <p:sp>
                  <p:nvSpPr>
                    <p:cNvPr id="383" name="Rechteck: abgerundete Ecken 382">
                      <a:extLst>
                        <a:ext uri="{FF2B5EF4-FFF2-40B4-BE49-F238E27FC236}">
                          <a16:creationId xmlns:a16="http://schemas.microsoft.com/office/drawing/2014/main" id="{06CC4E68-845B-404B-97D6-D57B704997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8777" y="5855483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rPr>
                        <a:t>10</a:t>
                      </a:r>
                    </a:p>
                  </p:txBody>
                </p:sp>
                <p:grpSp>
                  <p:nvGrpSpPr>
                    <p:cNvPr id="384" name="Gruppieren 383">
                      <a:extLst>
                        <a:ext uri="{FF2B5EF4-FFF2-40B4-BE49-F238E27FC236}">
                          <a16:creationId xmlns:a16="http://schemas.microsoft.com/office/drawing/2014/main" id="{EE51C902-EB74-49D8-818C-7A0E9B5889B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7411" y="5149805"/>
                      <a:ext cx="1487998" cy="124809"/>
                      <a:chOff x="1662796" y="3315319"/>
                      <a:chExt cx="8105859" cy="679894"/>
                    </a:xfrm>
                    <a:solidFill>
                      <a:srgbClr val="6780A2"/>
                    </a:solidFill>
                  </p:grpSpPr>
                  <p:grpSp>
                    <p:nvGrpSpPr>
                      <p:cNvPr id="385" name="Gruppieren 384">
                        <a:extLst>
                          <a:ext uri="{FF2B5EF4-FFF2-40B4-BE49-F238E27FC236}">
                            <a16:creationId xmlns:a16="http://schemas.microsoft.com/office/drawing/2014/main" id="{A1354876-B5B5-4D31-B291-9B6DF478202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62796" y="3315319"/>
                        <a:ext cx="7289665" cy="679894"/>
                        <a:chOff x="1638923" y="4148261"/>
                        <a:chExt cx="7289665" cy="679894"/>
                      </a:xfrm>
                      <a:grpFill/>
                    </p:grpSpPr>
                    <p:sp>
                      <p:nvSpPr>
                        <p:cNvPr id="387" name="Rechteck: abgerundete Ecken 386">
                          <a:extLst>
                            <a:ext uri="{FF2B5EF4-FFF2-40B4-BE49-F238E27FC236}">
                              <a16:creationId xmlns:a16="http://schemas.microsoft.com/office/drawing/2014/main" id="{5F98A018-CE9A-4A4D-BBB7-A431465692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892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1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88" name="Rechteck: abgerundete Ecken 387">
                          <a:extLst>
                            <a:ext uri="{FF2B5EF4-FFF2-40B4-BE49-F238E27FC236}">
                              <a16:creationId xmlns:a16="http://schemas.microsoft.com/office/drawing/2014/main" id="{7958D251-77B7-4957-9466-53CE3DE0B47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969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2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89" name="Rechteck: abgerundete Ecken 388">
                          <a:extLst>
                            <a:ext uri="{FF2B5EF4-FFF2-40B4-BE49-F238E27FC236}">
                              <a16:creationId xmlns:a16="http://schemas.microsoft.com/office/drawing/2014/main" id="{4C2BF906-4A83-47D3-AF1C-8712EB01F79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82727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3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90" name="Rechteck: abgerundete Ecken 389">
                          <a:extLst>
                            <a:ext uri="{FF2B5EF4-FFF2-40B4-BE49-F238E27FC236}">
                              <a16:creationId xmlns:a16="http://schemas.microsoft.com/office/drawing/2014/main" id="{D81F44E2-630F-40F3-AE02-1C5CAAD7883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8436" y="4150880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4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91" name="Rechteck: abgerundete Ecken 390">
                          <a:extLst>
                            <a:ext uri="{FF2B5EF4-FFF2-40B4-BE49-F238E27FC236}">
                              <a16:creationId xmlns:a16="http://schemas.microsoft.com/office/drawing/2014/main" id="{484A9AA6-9222-45B3-A716-CCCCD7D410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22031" y="4150875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5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92" name="Rechteck: abgerundete Ecken 391">
                          <a:extLst>
                            <a:ext uri="{FF2B5EF4-FFF2-40B4-BE49-F238E27FC236}">
                              <a16:creationId xmlns:a16="http://schemas.microsoft.com/office/drawing/2014/main" id="{1777374F-EFFE-4303-9DA7-A10892617C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7521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6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93" name="Rechteck: abgerundete Ecken 392">
                          <a:extLst>
                            <a:ext uri="{FF2B5EF4-FFF2-40B4-BE49-F238E27FC236}">
                              <a16:creationId xmlns:a16="http://schemas.microsoft.com/office/drawing/2014/main" id="{696F33B7-DF47-406A-B5BD-51862F0C3E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5433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7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94" name="Rechteck: abgerundete Ecken 393">
                          <a:extLst>
                            <a:ext uri="{FF2B5EF4-FFF2-40B4-BE49-F238E27FC236}">
                              <a16:creationId xmlns:a16="http://schemas.microsoft.com/office/drawing/2014/main" id="{A71FA0D3-07C7-4BA6-A716-ADEBFF2EFD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9678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8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95" name="Rechteck: abgerundete Ecken 394">
                          <a:extLst>
                            <a:ext uri="{FF2B5EF4-FFF2-40B4-BE49-F238E27FC236}">
                              <a16:creationId xmlns:a16="http://schemas.microsoft.com/office/drawing/2014/main" id="{8803CEBA-3B8F-48E7-9D02-DCA50C090A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3923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9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</p:grpSp>
                  <p:sp>
                    <p:nvSpPr>
                      <p:cNvPr id="386" name="Rechteck: abgerundete Ecken 385">
                        <a:extLst>
                          <a:ext uri="{FF2B5EF4-FFF2-40B4-BE49-F238E27FC236}">
                            <a16:creationId xmlns:a16="http://schemas.microsoft.com/office/drawing/2014/main" id="{5D97D1A6-3E27-4205-92BC-2AA8FF65A6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23992" y="3315423"/>
                        <a:ext cx="744663" cy="677273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rPr>
                          <a:t>10</a:t>
                        </a:r>
                      </a:p>
                    </p:txBody>
                  </p:sp>
                </p:grpSp>
              </p:grpSp>
            </p:grpSp>
          </p:grpSp>
        </p:grpSp>
        <p:sp>
          <p:nvSpPr>
            <p:cNvPr id="176" name="Textfeld 175">
              <a:extLst>
                <a:ext uri="{FF2B5EF4-FFF2-40B4-BE49-F238E27FC236}">
                  <a16:creationId xmlns:a16="http://schemas.microsoft.com/office/drawing/2014/main" id="{01B4218C-4BBA-4BB7-ABFA-56981A82998E}"/>
                </a:ext>
              </a:extLst>
            </p:cNvPr>
            <p:cNvSpPr txBox="1"/>
            <p:nvPr/>
          </p:nvSpPr>
          <p:spPr>
            <a:xfrm>
              <a:off x="4831999" y="435064"/>
              <a:ext cx="252800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CINEMA</a:t>
              </a:r>
              <a:r>
                <a:rPr kumimoji="0" lang="de-DE" sz="2800" b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 </a:t>
              </a:r>
              <a:r>
                <a:rPr lang="de-DE" sz="2800" b="1" dirty="0">
                  <a:solidFill>
                    <a:schemeClr val="bg1"/>
                  </a:solidFill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2</a:t>
              </a:r>
              <a:endParaRPr kumimoji="0" lang="de-DE" sz="28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614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50">
        <p:fade/>
      </p:transition>
    </mc:Choice>
    <mc:Fallback xmlns="">
      <p:transition advClick="0" advTm="2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4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9"/>
                  </p:tgtEl>
                </p:cond>
              </p:nextCondLst>
            </p:seq>
          </p:childTnLst>
        </p:cTn>
      </p:par>
    </p:tnLst>
    <p:bldLst>
      <p:bldP spid="261" grpId="0" animBg="1"/>
      <p:bldP spid="261" grpId="1" animBg="1"/>
      <p:bldP spid="279" grpId="0" animBg="1"/>
      <p:bldP spid="279" grpId="1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Mann, haltend, Licht, Wasser enthält.&#10;&#10;Automatisch generierte Beschreibung">
            <a:extLst>
              <a:ext uri="{FF2B5EF4-FFF2-40B4-BE49-F238E27FC236}">
                <a16:creationId xmlns:a16="http://schemas.microsoft.com/office/drawing/2014/main" id="{84ED3C02-1101-4F1C-9F0B-8499CF9CA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9" y="-8840"/>
            <a:ext cx="9129668" cy="6858000"/>
          </a:xfrm>
          <a:prstGeom prst="rect">
            <a:avLst/>
          </a:prstGeom>
        </p:spPr>
      </p:pic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1919C77-009F-4CF4-A254-6F66D5582BBE}"/>
              </a:ext>
            </a:extLst>
          </p:cNvPr>
          <p:cNvGrpSpPr/>
          <p:nvPr/>
        </p:nvGrpSpPr>
        <p:grpSpPr>
          <a:xfrm>
            <a:off x="1362426" y="3110541"/>
            <a:ext cx="1096857" cy="328944"/>
            <a:chOff x="1327256" y="3110541"/>
            <a:chExt cx="1096857" cy="328944"/>
          </a:xfrm>
        </p:grpSpPr>
        <p:sp>
          <p:nvSpPr>
            <p:cNvPr id="355" name="Freihandform: Form 354">
              <a:extLst>
                <a:ext uri="{FF2B5EF4-FFF2-40B4-BE49-F238E27FC236}">
                  <a16:creationId xmlns:a16="http://schemas.microsoft.com/office/drawing/2014/main" id="{309BB31B-EA6A-4550-8998-309800C5D97F}"/>
                </a:ext>
              </a:extLst>
            </p:cNvPr>
            <p:cNvSpPr/>
            <p:nvPr/>
          </p:nvSpPr>
          <p:spPr>
            <a:xfrm rot="10800000">
              <a:off x="1327256" y="3110541"/>
              <a:ext cx="1096857" cy="328944"/>
            </a:xfrm>
            <a:custGeom>
              <a:avLst/>
              <a:gdLst>
                <a:gd name="connsiteX0" fmla="*/ 991720 w 1096857"/>
                <a:gd name="connsiteY0" fmla="*/ 328944 h 328944"/>
                <a:gd name="connsiteX1" fmla="*/ 106269 w 1096857"/>
                <a:gd name="connsiteY1" fmla="*/ 328944 h 328944"/>
                <a:gd name="connsiteX2" fmla="*/ 1132 w 1096857"/>
                <a:gd name="connsiteY2" fmla="*/ 223807 h 328944"/>
                <a:gd name="connsiteX3" fmla="*/ 1132 w 1096857"/>
                <a:gd name="connsiteY3" fmla="*/ 220996 h 328944"/>
                <a:gd name="connsiteX4" fmla="*/ 0 w 1096857"/>
                <a:gd name="connsiteY4" fmla="*/ 220996 h 328944"/>
                <a:gd name="connsiteX5" fmla="*/ 0 w 1096857"/>
                <a:gd name="connsiteY5" fmla="*/ 106697 h 328944"/>
                <a:gd name="connsiteX6" fmla="*/ 198 w 1096857"/>
                <a:gd name="connsiteY6" fmla="*/ 106697 h 328944"/>
                <a:gd name="connsiteX7" fmla="*/ 198 w 1096857"/>
                <a:gd name="connsiteY7" fmla="*/ 105137 h 328944"/>
                <a:gd name="connsiteX8" fmla="*/ 105335 w 1096857"/>
                <a:gd name="connsiteY8" fmla="*/ 0 h 328944"/>
                <a:gd name="connsiteX9" fmla="*/ 990786 w 1096857"/>
                <a:gd name="connsiteY9" fmla="*/ 0 h 328944"/>
                <a:gd name="connsiteX10" fmla="*/ 1095923 w 1096857"/>
                <a:gd name="connsiteY10" fmla="*/ 105137 h 328944"/>
                <a:gd name="connsiteX11" fmla="*/ 1095923 w 1096857"/>
                <a:gd name="connsiteY11" fmla="*/ 121953 h 328944"/>
                <a:gd name="connsiteX12" fmla="*/ 971550 w 1096857"/>
                <a:gd name="connsiteY12" fmla="*/ 121953 h 328944"/>
                <a:gd name="connsiteX13" fmla="*/ 971550 w 1096857"/>
                <a:gd name="connsiteY13" fmla="*/ 206991 h 328944"/>
                <a:gd name="connsiteX14" fmla="*/ 1096857 w 1096857"/>
                <a:gd name="connsiteY14" fmla="*/ 206991 h 328944"/>
                <a:gd name="connsiteX15" fmla="*/ 1096857 w 1096857"/>
                <a:gd name="connsiteY15" fmla="*/ 223807 h 328944"/>
                <a:gd name="connsiteX16" fmla="*/ 991720 w 1096857"/>
                <a:gd name="connsiteY16" fmla="*/ 328944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6857" h="328944">
                  <a:moveTo>
                    <a:pt x="991720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990786" y="0"/>
                  </a:lnTo>
                  <a:cubicBezTo>
                    <a:pt x="1048852" y="0"/>
                    <a:pt x="1095923" y="47071"/>
                    <a:pt x="1095923" y="105137"/>
                  </a:cubicBezTo>
                  <a:lnTo>
                    <a:pt x="1095923" y="121953"/>
                  </a:lnTo>
                  <a:lnTo>
                    <a:pt x="971550" y="121953"/>
                  </a:lnTo>
                  <a:lnTo>
                    <a:pt x="971550" y="206991"/>
                  </a:lnTo>
                  <a:lnTo>
                    <a:pt x="1096857" y="206991"/>
                  </a:lnTo>
                  <a:lnTo>
                    <a:pt x="1096857" y="223807"/>
                  </a:lnTo>
                  <a:cubicBezTo>
                    <a:pt x="1096857" y="281873"/>
                    <a:pt x="1049786" y="328944"/>
                    <a:pt x="991720" y="3289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356" name="Grafik 355">
              <a:extLst>
                <a:ext uri="{FF2B5EF4-FFF2-40B4-BE49-F238E27FC236}">
                  <a16:creationId xmlns:a16="http://schemas.microsoft.com/office/drawing/2014/main" id="{4D424754-500F-433C-8C7A-AD4BB9933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07418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357" name="Freihandform: Form 356">
            <a:extLst>
              <a:ext uri="{FF2B5EF4-FFF2-40B4-BE49-F238E27FC236}">
                <a16:creationId xmlns:a16="http://schemas.microsoft.com/office/drawing/2014/main" id="{C1186B19-C7FC-46AD-ABBD-A681FFD3563D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358" name="Grafik 357">
            <a:extLst>
              <a:ext uri="{FF2B5EF4-FFF2-40B4-BE49-F238E27FC236}">
                <a16:creationId xmlns:a16="http://schemas.microsoft.com/office/drawing/2014/main" id="{82E338EB-0C53-4F3B-A577-C36B299CFC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183" name="Gruppieren 182">
            <a:extLst>
              <a:ext uri="{FF2B5EF4-FFF2-40B4-BE49-F238E27FC236}">
                <a16:creationId xmlns:a16="http://schemas.microsoft.com/office/drawing/2014/main" id="{319FCBFA-02EE-4FBA-B2A9-7AA031FBD4F9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grpSp>
          <p:nvGrpSpPr>
            <p:cNvPr id="185" name="Gruppieren 184">
              <a:extLst>
                <a:ext uri="{FF2B5EF4-FFF2-40B4-BE49-F238E27FC236}">
                  <a16:creationId xmlns:a16="http://schemas.microsoft.com/office/drawing/2014/main" id="{77F44C07-ED04-40D2-BBBC-53B6B1FD47F4}"/>
                </a:ext>
              </a:extLst>
            </p:cNvPr>
            <p:cNvGrpSpPr/>
            <p:nvPr/>
          </p:nvGrpSpPr>
          <p:grpSpPr>
            <a:xfrm>
              <a:off x="-2186285" y="0"/>
              <a:ext cx="2510134" cy="6695658"/>
              <a:chOff x="-2186285" y="0"/>
              <a:chExt cx="2510134" cy="6695658"/>
            </a:xfrm>
          </p:grpSpPr>
          <p:sp>
            <p:nvSpPr>
              <p:cNvPr id="190" name="Freihandform: Form 189">
                <a:extLst>
                  <a:ext uri="{FF2B5EF4-FFF2-40B4-BE49-F238E27FC236}">
                    <a16:creationId xmlns:a16="http://schemas.microsoft.com/office/drawing/2014/main" id="{D796CF47-9517-45D9-BFAD-D80088F81BE1}"/>
                  </a:ext>
                </a:extLst>
              </p:cNvPr>
              <p:cNvSpPr/>
              <p:nvPr/>
            </p:nvSpPr>
            <p:spPr>
              <a:xfrm>
                <a:off x="-2186285" y="0"/>
                <a:ext cx="2510134" cy="6695658"/>
              </a:xfrm>
              <a:custGeom>
                <a:avLst/>
                <a:gdLst>
                  <a:gd name="connsiteX0" fmla="*/ 0 w 2510134"/>
                  <a:gd name="connsiteY0" fmla="*/ 0 h 6695658"/>
                  <a:gd name="connsiteX1" fmla="*/ 2169551 w 2510134"/>
                  <a:gd name="connsiteY1" fmla="*/ 0 h 6695658"/>
                  <a:gd name="connsiteX2" fmla="*/ 2169551 w 2510134"/>
                  <a:gd name="connsiteY2" fmla="*/ 5488702 h 6695658"/>
                  <a:gd name="connsiteX3" fmla="*/ 2167258 w 2510134"/>
                  <a:gd name="connsiteY3" fmla="*/ 5500060 h 6695658"/>
                  <a:gd name="connsiteX4" fmla="*/ 2167258 w 2510134"/>
                  <a:gd name="connsiteY4" fmla="*/ 5920607 h 6695658"/>
                  <a:gd name="connsiteX5" fmla="*/ 2272395 w 2510134"/>
                  <a:gd name="connsiteY5" fmla="*/ 6025744 h 6695658"/>
                  <a:gd name="connsiteX6" fmla="*/ 2299052 w 2510134"/>
                  <a:gd name="connsiteY6" fmla="*/ 6025744 h 6695658"/>
                  <a:gd name="connsiteX7" fmla="*/ 2324125 w 2510134"/>
                  <a:gd name="connsiteY7" fmla="*/ 6025744 h 6695658"/>
                  <a:gd name="connsiteX8" fmla="*/ 2330064 w 2510134"/>
                  <a:gd name="connsiteY8" fmla="*/ 6026943 h 6695658"/>
                  <a:gd name="connsiteX9" fmla="*/ 2395835 w 2510134"/>
                  <a:gd name="connsiteY9" fmla="*/ 6026943 h 6695658"/>
                  <a:gd name="connsiteX10" fmla="*/ 2395835 w 2510134"/>
                  <a:gd name="connsiteY10" fmla="*/ 6028124 h 6695658"/>
                  <a:gd name="connsiteX11" fmla="*/ 2404997 w 2510134"/>
                  <a:gd name="connsiteY11" fmla="*/ 6028124 h 6695658"/>
                  <a:gd name="connsiteX12" fmla="*/ 2510134 w 2510134"/>
                  <a:gd name="connsiteY12" fmla="*/ 6133261 h 6695658"/>
                  <a:gd name="connsiteX13" fmla="*/ 2510134 w 2510134"/>
                  <a:gd name="connsiteY13" fmla="*/ 6320068 h 6695658"/>
                  <a:gd name="connsiteX14" fmla="*/ 2510122 w 2510134"/>
                  <a:gd name="connsiteY14" fmla="*/ 6320068 h 6695658"/>
                  <a:gd name="connsiteX15" fmla="*/ 2510122 w 2510134"/>
                  <a:gd name="connsiteY15" fmla="*/ 6590078 h 6695658"/>
                  <a:gd name="connsiteX16" fmla="*/ 2404985 w 2510134"/>
                  <a:gd name="connsiteY16" fmla="*/ 6695215 h 6695658"/>
                  <a:gd name="connsiteX17" fmla="*/ 2388505 w 2510134"/>
                  <a:gd name="connsiteY17" fmla="*/ 6695215 h 6695658"/>
                  <a:gd name="connsiteX18" fmla="*/ 2386310 w 2510134"/>
                  <a:gd name="connsiteY18" fmla="*/ 6695658 h 6695658"/>
                  <a:gd name="connsiteX19" fmla="*/ 2386310 w 2510134"/>
                  <a:gd name="connsiteY19" fmla="*/ 6693692 h 6695658"/>
                  <a:gd name="connsiteX20" fmla="*/ 2303388 w 2510134"/>
                  <a:gd name="connsiteY20" fmla="*/ 6693692 h 6695658"/>
                  <a:gd name="connsiteX21" fmla="*/ 2301124 w 2510134"/>
                  <a:gd name="connsiteY21" fmla="*/ 6694149 h 6695658"/>
                  <a:gd name="connsiteX22" fmla="*/ 2223640 w 2510134"/>
                  <a:gd name="connsiteY22" fmla="*/ 6694149 h 6695658"/>
                  <a:gd name="connsiteX23" fmla="*/ 1751564 w 2510134"/>
                  <a:gd name="connsiteY23" fmla="*/ 6694149 h 6695658"/>
                  <a:gd name="connsiteX24" fmla="*/ 1746771 w 2510134"/>
                  <a:gd name="connsiteY24" fmla="*/ 6695613 h 6695658"/>
                  <a:gd name="connsiteX25" fmla="*/ 1436568 w 2510134"/>
                  <a:gd name="connsiteY25" fmla="*/ 6695613 h 6695658"/>
                  <a:gd name="connsiteX26" fmla="*/ 1329378 w 2510134"/>
                  <a:gd name="connsiteY26" fmla="*/ 6695613 h 6695658"/>
                  <a:gd name="connsiteX27" fmla="*/ 104036 w 2510134"/>
                  <a:gd name="connsiteY27" fmla="*/ 6695613 h 6695658"/>
                  <a:gd name="connsiteX28" fmla="*/ 96240 w 2510134"/>
                  <a:gd name="connsiteY28" fmla="*/ 6694039 h 6695658"/>
                  <a:gd name="connsiteX29" fmla="*/ 2760 w 2510134"/>
                  <a:gd name="connsiteY29" fmla="*/ 6694039 h 6695658"/>
                  <a:gd name="connsiteX30" fmla="*/ 2760 w 2510134"/>
                  <a:gd name="connsiteY30" fmla="*/ 6597749 h 6695658"/>
                  <a:gd name="connsiteX31" fmla="*/ 1897 w 2510134"/>
                  <a:gd name="connsiteY31" fmla="*/ 6593474 h 6695658"/>
                  <a:gd name="connsiteX32" fmla="*/ 1897 w 2510134"/>
                  <a:gd name="connsiteY32" fmla="*/ 6224153 h 6695658"/>
                  <a:gd name="connsiteX33" fmla="*/ 0 w 2510134"/>
                  <a:gd name="connsiteY33" fmla="*/ 6224153 h 669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10134" h="6695658">
                    <a:moveTo>
                      <a:pt x="0" y="0"/>
                    </a:moveTo>
                    <a:lnTo>
                      <a:pt x="2169551" y="0"/>
                    </a:lnTo>
                    <a:lnTo>
                      <a:pt x="2169551" y="5488702"/>
                    </a:lnTo>
                    <a:lnTo>
                      <a:pt x="2167258" y="5500060"/>
                    </a:lnTo>
                    <a:lnTo>
                      <a:pt x="2167258" y="5920607"/>
                    </a:lnTo>
                    <a:cubicBezTo>
                      <a:pt x="2167258" y="5978673"/>
                      <a:pt x="2214329" y="6025744"/>
                      <a:pt x="2272395" y="6025744"/>
                    </a:cubicBezTo>
                    <a:lnTo>
                      <a:pt x="2299052" y="6025744"/>
                    </a:lnTo>
                    <a:lnTo>
                      <a:pt x="2324125" y="6025744"/>
                    </a:lnTo>
                    <a:lnTo>
                      <a:pt x="2330064" y="6026943"/>
                    </a:lnTo>
                    <a:lnTo>
                      <a:pt x="2395835" y="6026943"/>
                    </a:lnTo>
                    <a:lnTo>
                      <a:pt x="2395835" y="6028124"/>
                    </a:lnTo>
                    <a:lnTo>
                      <a:pt x="2404997" y="6028124"/>
                    </a:lnTo>
                    <a:cubicBezTo>
                      <a:pt x="2463063" y="6028124"/>
                      <a:pt x="2510134" y="6075195"/>
                      <a:pt x="2510134" y="6133261"/>
                    </a:cubicBezTo>
                    <a:lnTo>
                      <a:pt x="2510134" y="6320068"/>
                    </a:lnTo>
                    <a:lnTo>
                      <a:pt x="2510122" y="6320068"/>
                    </a:lnTo>
                    <a:lnTo>
                      <a:pt x="2510122" y="6590078"/>
                    </a:lnTo>
                    <a:cubicBezTo>
                      <a:pt x="2510122" y="6648144"/>
                      <a:pt x="2463051" y="6695215"/>
                      <a:pt x="2404985" y="6695215"/>
                    </a:cubicBezTo>
                    <a:lnTo>
                      <a:pt x="2388505" y="6695215"/>
                    </a:lnTo>
                    <a:lnTo>
                      <a:pt x="2386310" y="6695658"/>
                    </a:lnTo>
                    <a:lnTo>
                      <a:pt x="2386310" y="6693692"/>
                    </a:lnTo>
                    <a:lnTo>
                      <a:pt x="2303388" y="6693692"/>
                    </a:lnTo>
                    <a:lnTo>
                      <a:pt x="2301124" y="6694149"/>
                    </a:lnTo>
                    <a:lnTo>
                      <a:pt x="2223640" y="6694149"/>
                    </a:lnTo>
                    <a:lnTo>
                      <a:pt x="1751564" y="6694149"/>
                    </a:lnTo>
                    <a:lnTo>
                      <a:pt x="1746771" y="6695613"/>
                    </a:lnTo>
                    <a:lnTo>
                      <a:pt x="1436568" y="6695613"/>
                    </a:lnTo>
                    <a:lnTo>
                      <a:pt x="1329378" y="6695613"/>
                    </a:lnTo>
                    <a:lnTo>
                      <a:pt x="104036" y="6695613"/>
                    </a:lnTo>
                    <a:lnTo>
                      <a:pt x="96240" y="6694039"/>
                    </a:lnTo>
                    <a:lnTo>
                      <a:pt x="2760" y="6694039"/>
                    </a:lnTo>
                    <a:lnTo>
                      <a:pt x="2760" y="6597749"/>
                    </a:lnTo>
                    <a:lnTo>
                      <a:pt x="1897" y="6593474"/>
                    </a:lnTo>
                    <a:lnTo>
                      <a:pt x="1897" y="6224153"/>
                    </a:lnTo>
                    <a:lnTo>
                      <a:pt x="0" y="6224153"/>
                    </a:ln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91" name="Gruppieren 190">
                <a:extLst>
                  <a:ext uri="{FF2B5EF4-FFF2-40B4-BE49-F238E27FC236}">
                    <a16:creationId xmlns:a16="http://schemas.microsoft.com/office/drawing/2014/main" id="{A437C3EA-C0CA-4CE4-B7E8-6ADE2489134B}"/>
                  </a:ext>
                </a:extLst>
              </p:cNvPr>
              <p:cNvGrpSpPr/>
              <p:nvPr/>
            </p:nvGrpSpPr>
            <p:grpSpPr>
              <a:xfrm>
                <a:off x="34655" y="6074482"/>
                <a:ext cx="218030" cy="225916"/>
                <a:chOff x="1548441" y="6548649"/>
                <a:chExt cx="249627" cy="258657"/>
              </a:xfrm>
            </p:grpSpPr>
            <p:pic>
              <p:nvPicPr>
                <p:cNvPr id="192" name="Grafik 191">
                  <a:extLst>
                    <a:ext uri="{FF2B5EF4-FFF2-40B4-BE49-F238E27FC236}">
                      <a16:creationId xmlns:a16="http://schemas.microsoft.com/office/drawing/2014/main" id="{839BF4C2-8FA4-4B83-92F1-49DA28ABC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441" y="6610839"/>
                  <a:ext cx="196467" cy="196467"/>
                </a:xfrm>
                <a:prstGeom prst="rect">
                  <a:avLst/>
                </a:prstGeom>
              </p:spPr>
            </p:pic>
            <p:sp>
              <p:nvSpPr>
                <p:cNvPr id="193" name="Kreuz 192">
                  <a:extLst>
                    <a:ext uri="{FF2B5EF4-FFF2-40B4-BE49-F238E27FC236}">
                      <a16:creationId xmlns:a16="http://schemas.microsoft.com/office/drawing/2014/main" id="{7434E471-0ACC-4F03-93C8-5F9E54EC8036}"/>
                    </a:ext>
                  </a:extLst>
                </p:cNvPr>
                <p:cNvSpPr/>
                <p:nvPr/>
              </p:nvSpPr>
              <p:spPr>
                <a:xfrm>
                  <a:off x="1710815" y="6548649"/>
                  <a:ext cx="87253" cy="87253"/>
                </a:xfrm>
                <a:prstGeom prst="plus">
                  <a:avLst>
                    <a:gd name="adj" fmla="val 3543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187" name="Gruppieren 186">
              <a:extLst>
                <a:ext uri="{FF2B5EF4-FFF2-40B4-BE49-F238E27FC236}">
                  <a16:creationId xmlns:a16="http://schemas.microsoft.com/office/drawing/2014/main" id="{F8B15512-30EC-4948-8435-4BE1CF70E144}"/>
                </a:ext>
              </a:extLst>
            </p:cNvPr>
            <p:cNvGrpSpPr/>
            <p:nvPr/>
          </p:nvGrpSpPr>
          <p:grpSpPr>
            <a:xfrm>
              <a:off x="-2185551" y="0"/>
              <a:ext cx="2490316" cy="6674644"/>
              <a:chOff x="-2185551" y="0"/>
              <a:chExt cx="2490316" cy="6674644"/>
            </a:xfrm>
          </p:grpSpPr>
          <p:sp>
            <p:nvSpPr>
              <p:cNvPr id="188" name="Freihandform: Form 187">
                <a:extLst>
                  <a:ext uri="{FF2B5EF4-FFF2-40B4-BE49-F238E27FC236}">
                    <a16:creationId xmlns:a16="http://schemas.microsoft.com/office/drawing/2014/main" id="{E7EA7CA0-3D26-43C3-A747-F69303990002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rgbClr val="06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89" name="Grafik 188">
                <a:extLst>
                  <a:ext uri="{FF2B5EF4-FFF2-40B4-BE49-F238E27FC236}">
                    <a16:creationId xmlns:a16="http://schemas.microsoft.com/office/drawing/2014/main" id="{53E053AF-1443-429E-B5FA-3399541AD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B43AE595-DEFB-40FF-80D9-F58DDCE6874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443" name="Textfeld 442">
            <a:extLst>
              <a:ext uri="{FF2B5EF4-FFF2-40B4-BE49-F238E27FC236}">
                <a16:creationId xmlns:a16="http://schemas.microsoft.com/office/drawing/2014/main" id="{ACE15117-3AD7-4EC0-BA4B-D707EAD76E83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sp>
        <p:nvSpPr>
          <p:cNvPr id="444" name="Flussdiagramm: Alternativer Prozess 443">
            <a:extLst>
              <a:ext uri="{FF2B5EF4-FFF2-40B4-BE49-F238E27FC236}">
                <a16:creationId xmlns:a16="http://schemas.microsoft.com/office/drawing/2014/main" id="{1F805FBD-8BFC-486D-A7AD-A5EA77FAC344}"/>
              </a:ext>
            </a:extLst>
          </p:cNvPr>
          <p:cNvSpPr/>
          <p:nvPr/>
        </p:nvSpPr>
        <p:spPr>
          <a:xfrm>
            <a:off x="224092" y="6248171"/>
            <a:ext cx="1655036" cy="8845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122B4C"/>
                </a:solidFill>
              </a:rPr>
              <a:t>FRONT</a:t>
            </a:r>
          </a:p>
        </p:txBody>
      </p:sp>
      <p:sp>
        <p:nvSpPr>
          <p:cNvPr id="159" name="Freihandform 158">
            <a:extLst>
              <a:ext uri="{FF2B5EF4-FFF2-40B4-BE49-F238E27FC236}">
                <a16:creationId xmlns:a16="http://schemas.microsoft.com/office/drawing/2014/main" id="{61CF1728-9654-264B-B9E0-D1C281DF1674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E5F6B693-399E-4622-89F8-9DF445FF5483}"/>
              </a:ext>
            </a:extLst>
          </p:cNvPr>
          <p:cNvGrpSpPr/>
          <p:nvPr/>
        </p:nvGrpSpPr>
        <p:grpSpPr>
          <a:xfrm>
            <a:off x="99883" y="5112261"/>
            <a:ext cx="1815256" cy="1057966"/>
            <a:chOff x="99883" y="5112261"/>
            <a:chExt cx="1815256" cy="1057966"/>
          </a:xfrm>
        </p:grpSpPr>
        <p:sp>
          <p:nvSpPr>
            <p:cNvPr id="181" name="Rechteck: abgerundete Ecken 180">
              <a:hlinkClick r:id="rId13" action="ppaction://hlinksldjump"/>
              <a:extLst>
                <a:ext uri="{FF2B5EF4-FFF2-40B4-BE49-F238E27FC236}">
                  <a16:creationId xmlns:a16="http://schemas.microsoft.com/office/drawing/2014/main" id="{370433A1-E4D9-417E-8CAB-9B4C66E978E1}"/>
                </a:ext>
              </a:extLst>
            </p:cNvPr>
            <p:cNvSpPr/>
            <p:nvPr/>
          </p:nvSpPr>
          <p:spPr>
            <a:xfrm>
              <a:off x="1449591" y="6032007"/>
              <a:ext cx="136698" cy="124328"/>
            </a:xfrm>
            <a:prstGeom prst="roundRect">
              <a:avLst/>
            </a:prstGeom>
            <a:solidFill>
              <a:srgbClr val="92D0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roid"/>
              </a:endParaRPr>
            </a:p>
          </p:txBody>
        </p:sp>
        <p:pic>
          <p:nvPicPr>
            <p:cNvPr id="182" name="Grafik 181">
              <a:hlinkClick r:id="rId13" action="ppaction://hlinksldjump"/>
              <a:extLst>
                <a:ext uri="{FF2B5EF4-FFF2-40B4-BE49-F238E27FC236}">
                  <a16:creationId xmlns:a16="http://schemas.microsoft.com/office/drawing/2014/main" id="{73CB2333-5304-4BC9-8306-D72475B59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71952" y="6047213"/>
              <a:ext cx="91222" cy="91222"/>
            </a:xfrm>
            <a:prstGeom prst="rect">
              <a:avLst/>
            </a:prstGeom>
          </p:spPr>
        </p:pic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B963CB51-1B43-4E5E-B5E6-515C5502E833}"/>
                </a:ext>
              </a:extLst>
            </p:cNvPr>
            <p:cNvGrpSpPr/>
            <p:nvPr/>
          </p:nvGrpSpPr>
          <p:grpSpPr>
            <a:xfrm>
              <a:off x="99883" y="5112261"/>
              <a:ext cx="1815256" cy="1057966"/>
              <a:chOff x="99883" y="5112261"/>
              <a:chExt cx="1815256" cy="1057966"/>
            </a:xfrm>
          </p:grpSpPr>
          <p:sp>
            <p:nvSpPr>
              <p:cNvPr id="194" name="Textfeld 193">
                <a:extLst>
                  <a:ext uri="{FF2B5EF4-FFF2-40B4-BE49-F238E27FC236}">
                    <a16:creationId xmlns:a16="http://schemas.microsoft.com/office/drawing/2014/main" id="{FFB16C3B-0D87-4A44-80A6-96A2A6768762}"/>
                  </a:ext>
                </a:extLst>
              </p:cNvPr>
              <p:cNvSpPr txBox="1"/>
              <p:nvPr/>
            </p:nvSpPr>
            <p:spPr>
              <a:xfrm>
                <a:off x="109190" y="5311160"/>
                <a:ext cx="210314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E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A94EBED4-05EF-4A7C-A659-E6042BE514E4}"/>
                  </a:ext>
                </a:extLst>
              </p:cNvPr>
              <p:cNvSpPr txBox="1"/>
              <p:nvPr/>
            </p:nvSpPr>
            <p:spPr>
              <a:xfrm>
                <a:off x="107561" y="5486565"/>
                <a:ext cx="216726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D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6" name="Textfeld 195">
                <a:extLst>
                  <a:ext uri="{FF2B5EF4-FFF2-40B4-BE49-F238E27FC236}">
                    <a16:creationId xmlns:a16="http://schemas.microsoft.com/office/drawing/2014/main" id="{049F2DFE-392A-4317-B752-AA616F0DFBC7}"/>
                  </a:ext>
                </a:extLst>
              </p:cNvPr>
              <p:cNvSpPr txBox="1"/>
              <p:nvPr/>
            </p:nvSpPr>
            <p:spPr>
              <a:xfrm>
                <a:off x="180041" y="5667155"/>
                <a:ext cx="57441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C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7" name="Textfeld 196">
                <a:extLst>
                  <a:ext uri="{FF2B5EF4-FFF2-40B4-BE49-F238E27FC236}">
                    <a16:creationId xmlns:a16="http://schemas.microsoft.com/office/drawing/2014/main" id="{30DCB804-50C0-4BAD-A655-CEAB30517DDB}"/>
                  </a:ext>
                </a:extLst>
              </p:cNvPr>
              <p:cNvSpPr txBox="1"/>
              <p:nvPr/>
            </p:nvSpPr>
            <p:spPr>
              <a:xfrm>
                <a:off x="99883" y="6016339"/>
                <a:ext cx="215122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A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8" name="Textfeld 197">
                <a:extLst>
                  <a:ext uri="{FF2B5EF4-FFF2-40B4-BE49-F238E27FC236}">
                    <a16:creationId xmlns:a16="http://schemas.microsoft.com/office/drawing/2014/main" id="{62AFF8FB-7CE6-4731-A4B5-5A11C1F96EF0}"/>
                  </a:ext>
                </a:extLst>
              </p:cNvPr>
              <p:cNvSpPr txBox="1"/>
              <p:nvPr/>
            </p:nvSpPr>
            <p:spPr>
              <a:xfrm>
                <a:off x="185613" y="5841643"/>
                <a:ext cx="44767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B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9" name="Textfeld 198">
                <a:extLst>
                  <a:ext uri="{FF2B5EF4-FFF2-40B4-BE49-F238E27FC236}">
                    <a16:creationId xmlns:a16="http://schemas.microsoft.com/office/drawing/2014/main" id="{87645D14-87A4-4DA1-A341-DE6BAA421546}"/>
                  </a:ext>
                </a:extLst>
              </p:cNvPr>
              <p:cNvSpPr txBox="1"/>
              <p:nvPr/>
            </p:nvSpPr>
            <p:spPr>
              <a:xfrm>
                <a:off x="109042" y="5140206"/>
                <a:ext cx="208710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F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grpSp>
            <p:nvGrpSpPr>
              <p:cNvPr id="200" name="Gruppieren 199">
                <a:extLst>
                  <a:ext uri="{FF2B5EF4-FFF2-40B4-BE49-F238E27FC236}">
                    <a16:creationId xmlns:a16="http://schemas.microsoft.com/office/drawing/2014/main" id="{8EE91C31-C1A1-4916-B9E8-21B274B562D7}"/>
                  </a:ext>
                </a:extLst>
              </p:cNvPr>
              <p:cNvGrpSpPr/>
              <p:nvPr/>
            </p:nvGrpSpPr>
            <p:grpSpPr>
              <a:xfrm>
                <a:off x="247411" y="5149805"/>
                <a:ext cx="1489527" cy="1007011"/>
                <a:chOff x="247411" y="5149805"/>
                <a:chExt cx="1489527" cy="1007011"/>
              </a:xfrm>
            </p:grpSpPr>
            <p:grpSp>
              <p:nvGrpSpPr>
                <p:cNvPr id="205" name="Gruppieren 204">
                  <a:extLst>
                    <a:ext uri="{FF2B5EF4-FFF2-40B4-BE49-F238E27FC236}">
                      <a16:creationId xmlns:a16="http://schemas.microsoft.com/office/drawing/2014/main" id="{2E404FCE-3080-48D6-90E4-799C701B44C8}"/>
                    </a:ext>
                  </a:extLst>
                </p:cNvPr>
                <p:cNvGrpSpPr/>
                <p:nvPr/>
              </p:nvGrpSpPr>
              <p:grpSpPr>
                <a:xfrm>
                  <a:off x="549412" y="5320759"/>
                  <a:ext cx="1186244" cy="124809"/>
                  <a:chOff x="3306600" y="3315319"/>
                  <a:chExt cx="6462055" cy="679894"/>
                </a:xfrm>
                <a:solidFill>
                  <a:srgbClr val="6780A2"/>
                </a:solidFill>
              </p:grpSpPr>
              <p:grpSp>
                <p:nvGrpSpPr>
                  <p:cNvPr id="262" name="Gruppieren 261">
                    <a:extLst>
                      <a:ext uri="{FF2B5EF4-FFF2-40B4-BE49-F238E27FC236}">
                        <a16:creationId xmlns:a16="http://schemas.microsoft.com/office/drawing/2014/main" id="{CDD0AB45-9BA9-4E81-9F0B-D670B82253E7}"/>
                      </a:ext>
                    </a:extLst>
                  </p:cNvPr>
                  <p:cNvGrpSpPr/>
                  <p:nvPr/>
                </p:nvGrpSpPr>
                <p:grpSpPr>
                  <a:xfrm>
                    <a:off x="3306600" y="3315319"/>
                    <a:ext cx="5645861" cy="679894"/>
                    <a:chOff x="3282727" y="4148261"/>
                    <a:chExt cx="5645861" cy="679894"/>
                  </a:xfrm>
                  <a:grpFill/>
                </p:grpSpPr>
                <p:sp>
                  <p:nvSpPr>
                    <p:cNvPr id="264" name="Rechteck: abgerundete Ecken 263">
                      <a:extLst>
                        <a:ext uri="{FF2B5EF4-FFF2-40B4-BE49-F238E27FC236}">
                          <a16:creationId xmlns:a16="http://schemas.microsoft.com/office/drawing/2014/main" id="{1A7B5FB8-5A8E-4833-80DA-15E9640BBD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6" name="Rechteck: abgerundete Ecken 265">
                      <a:extLst>
                        <a:ext uri="{FF2B5EF4-FFF2-40B4-BE49-F238E27FC236}">
                          <a16:creationId xmlns:a16="http://schemas.microsoft.com/office/drawing/2014/main" id="{33A08ABD-F652-4B20-AAA4-03E3005A86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8" name="Rechteck: abgerundete Ecken 267">
                      <a:extLst>
                        <a:ext uri="{FF2B5EF4-FFF2-40B4-BE49-F238E27FC236}">
                          <a16:creationId xmlns:a16="http://schemas.microsoft.com/office/drawing/2014/main" id="{82B4B5AA-C5B8-4AE2-9EFB-159C580554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9" name="Rechteck: abgerundete Ecken 268">
                      <a:extLst>
                        <a:ext uri="{FF2B5EF4-FFF2-40B4-BE49-F238E27FC236}">
                          <a16:creationId xmlns:a16="http://schemas.microsoft.com/office/drawing/2014/main" id="{4C269E1E-7ADA-448A-AA2D-E010EDC791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0" name="Rechteck: abgerundete Ecken 269">
                      <a:extLst>
                        <a:ext uri="{FF2B5EF4-FFF2-40B4-BE49-F238E27FC236}">
                          <a16:creationId xmlns:a16="http://schemas.microsoft.com/office/drawing/2014/main" id="{191884CE-4CD8-41D9-87CB-2E95F55BC9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4" name="Rechteck: abgerundete Ecken 273">
                      <a:extLst>
                        <a:ext uri="{FF2B5EF4-FFF2-40B4-BE49-F238E27FC236}">
                          <a16:creationId xmlns:a16="http://schemas.microsoft.com/office/drawing/2014/main" id="{41BC22CC-15BC-4B8D-A5E4-6E8F549BB9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5" name="Rechteck: abgerundete Ecken 274">
                      <a:extLst>
                        <a:ext uri="{FF2B5EF4-FFF2-40B4-BE49-F238E27FC236}">
                          <a16:creationId xmlns:a16="http://schemas.microsoft.com/office/drawing/2014/main" id="{9FA9EF0F-E238-499C-A93F-2E9301B9E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63" name="Rechteck: abgerundete Ecken 262">
                    <a:extLst>
                      <a:ext uri="{FF2B5EF4-FFF2-40B4-BE49-F238E27FC236}">
                        <a16:creationId xmlns:a16="http://schemas.microsoft.com/office/drawing/2014/main" id="{6F7222BE-37F9-4C08-B636-0D5AC37AF005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206" name="Gruppieren 205">
                  <a:extLst>
                    <a:ext uri="{FF2B5EF4-FFF2-40B4-BE49-F238E27FC236}">
                      <a16:creationId xmlns:a16="http://schemas.microsoft.com/office/drawing/2014/main" id="{998CE12A-1D4D-4B9E-83ED-F036A3449841}"/>
                    </a:ext>
                  </a:extLst>
                </p:cNvPr>
                <p:cNvGrpSpPr/>
                <p:nvPr/>
              </p:nvGrpSpPr>
              <p:grpSpPr>
                <a:xfrm>
                  <a:off x="248939" y="5499078"/>
                  <a:ext cx="1487999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250" name="Gruppieren 249">
                    <a:extLst>
                      <a:ext uri="{FF2B5EF4-FFF2-40B4-BE49-F238E27FC236}">
                        <a16:creationId xmlns:a16="http://schemas.microsoft.com/office/drawing/2014/main" id="{B0B69492-C24D-47EA-AE88-B655BA83EBB6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252" name="Rechteck: abgerundete Ecken 251">
                      <a:extLst>
                        <a:ext uri="{FF2B5EF4-FFF2-40B4-BE49-F238E27FC236}">
                          <a16:creationId xmlns:a16="http://schemas.microsoft.com/office/drawing/2014/main" id="{DB84E74B-C62F-43F0-A91C-4390075BEF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3" name="Rechteck: abgerundete Ecken 252">
                      <a:extLst>
                        <a:ext uri="{FF2B5EF4-FFF2-40B4-BE49-F238E27FC236}">
                          <a16:creationId xmlns:a16="http://schemas.microsoft.com/office/drawing/2014/main" id="{69ADB784-4211-4C45-972A-629DF6A18D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4" name="Rechteck: abgerundete Ecken 253">
                      <a:extLst>
                        <a:ext uri="{FF2B5EF4-FFF2-40B4-BE49-F238E27FC236}">
                          <a16:creationId xmlns:a16="http://schemas.microsoft.com/office/drawing/2014/main" id="{3B28DBC5-940E-4EE6-9FEB-5F09F2812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5" name="Rechteck: abgerundete Ecken 254">
                      <a:extLst>
                        <a:ext uri="{FF2B5EF4-FFF2-40B4-BE49-F238E27FC236}">
                          <a16:creationId xmlns:a16="http://schemas.microsoft.com/office/drawing/2014/main" id="{7D245CBF-AA7D-4045-B9AA-5351745A5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6" name="Rechteck: abgerundete Ecken 255">
                      <a:extLst>
                        <a:ext uri="{FF2B5EF4-FFF2-40B4-BE49-F238E27FC236}">
                          <a16:creationId xmlns:a16="http://schemas.microsoft.com/office/drawing/2014/main" id="{3FDD8786-FD00-41D2-AD58-85A5D4415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7" name="Rechteck: abgerundete Ecken 256">
                      <a:extLst>
                        <a:ext uri="{FF2B5EF4-FFF2-40B4-BE49-F238E27FC236}">
                          <a16:creationId xmlns:a16="http://schemas.microsoft.com/office/drawing/2014/main" id="{E44C54A0-7ACF-4BF7-A546-6AF8B2DA6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8" name="Rechteck: abgerundete Ecken 257">
                      <a:extLst>
                        <a:ext uri="{FF2B5EF4-FFF2-40B4-BE49-F238E27FC236}">
                          <a16:creationId xmlns:a16="http://schemas.microsoft.com/office/drawing/2014/main" id="{E08FCB32-ABAE-430B-8F7D-15ACD35195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9" name="Rechteck: abgerundete Ecken 258">
                      <a:extLst>
                        <a:ext uri="{FF2B5EF4-FFF2-40B4-BE49-F238E27FC236}">
                          <a16:creationId xmlns:a16="http://schemas.microsoft.com/office/drawing/2014/main" id="{7336D65D-C5B8-462D-B6E9-0FFA6F11C1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1" name="Rechteck: abgerundete Ecken 260">
                      <a:extLst>
                        <a:ext uri="{FF2B5EF4-FFF2-40B4-BE49-F238E27FC236}">
                          <a16:creationId xmlns:a16="http://schemas.microsoft.com/office/drawing/2014/main" id="{0B6536E2-F3F4-49A0-B965-C45DE7EEA4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51" name="Rechteck: abgerundete Ecken 250">
                    <a:extLst>
                      <a:ext uri="{FF2B5EF4-FFF2-40B4-BE49-F238E27FC236}">
                        <a16:creationId xmlns:a16="http://schemas.microsoft.com/office/drawing/2014/main" id="{9ABE50FB-6252-4490-B532-FCCBE8E7A363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207" name="Gruppieren 206">
                  <a:extLst>
                    <a:ext uri="{FF2B5EF4-FFF2-40B4-BE49-F238E27FC236}">
                      <a16:creationId xmlns:a16="http://schemas.microsoft.com/office/drawing/2014/main" id="{DE663258-E027-4277-9689-5F08A1453E95}"/>
                    </a:ext>
                  </a:extLst>
                </p:cNvPr>
                <p:cNvGrpSpPr/>
                <p:nvPr/>
              </p:nvGrpSpPr>
              <p:grpSpPr>
                <a:xfrm>
                  <a:off x="248759" y="5679133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239" name="Gruppieren 238">
                    <a:extLst>
                      <a:ext uri="{FF2B5EF4-FFF2-40B4-BE49-F238E27FC236}">
                        <a16:creationId xmlns:a16="http://schemas.microsoft.com/office/drawing/2014/main" id="{BA9E2F2D-EFD2-4A2E-B269-44A133B33D16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241" name="Rechteck: abgerundete Ecken 240">
                      <a:extLst>
                        <a:ext uri="{FF2B5EF4-FFF2-40B4-BE49-F238E27FC236}">
                          <a16:creationId xmlns:a16="http://schemas.microsoft.com/office/drawing/2014/main" id="{0A692905-9FB7-417A-92C8-2B80E7B470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2" name="Rechteck: abgerundete Ecken 241">
                      <a:extLst>
                        <a:ext uri="{FF2B5EF4-FFF2-40B4-BE49-F238E27FC236}">
                          <a16:creationId xmlns:a16="http://schemas.microsoft.com/office/drawing/2014/main" id="{1368FF83-0C21-4297-9C5C-9C2021AE5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3" name="Rechteck: abgerundete Ecken 242">
                      <a:extLst>
                        <a:ext uri="{FF2B5EF4-FFF2-40B4-BE49-F238E27FC236}">
                          <a16:creationId xmlns:a16="http://schemas.microsoft.com/office/drawing/2014/main" id="{B4BB0A77-16AC-4D21-8A3C-E24E0691E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4" name="Rechteck: abgerundete Ecken 243">
                      <a:extLst>
                        <a:ext uri="{FF2B5EF4-FFF2-40B4-BE49-F238E27FC236}">
                          <a16:creationId xmlns:a16="http://schemas.microsoft.com/office/drawing/2014/main" id="{F880D5B8-6E6C-42A1-961D-305A045B48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5" name="Rechteck: abgerundete Ecken 244">
                      <a:extLst>
                        <a:ext uri="{FF2B5EF4-FFF2-40B4-BE49-F238E27FC236}">
                          <a16:creationId xmlns:a16="http://schemas.microsoft.com/office/drawing/2014/main" id="{FBE8B8B3-77FB-4067-8358-3273AF7069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28575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6" name="Rechteck: abgerundete Ecken 245">
                      <a:extLst>
                        <a:ext uri="{FF2B5EF4-FFF2-40B4-BE49-F238E27FC236}">
                          <a16:creationId xmlns:a16="http://schemas.microsoft.com/office/drawing/2014/main" id="{10748305-BF40-4315-BDFD-99E90E18F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7" name="Rechteck: abgerundete Ecken 246">
                      <a:extLst>
                        <a:ext uri="{FF2B5EF4-FFF2-40B4-BE49-F238E27FC236}">
                          <a16:creationId xmlns:a16="http://schemas.microsoft.com/office/drawing/2014/main" id="{41FDC276-DA6D-4E54-9CFA-9BCF6C4B4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8" name="Rechteck: abgerundete Ecken 247">
                      <a:extLst>
                        <a:ext uri="{FF2B5EF4-FFF2-40B4-BE49-F238E27FC236}">
                          <a16:creationId xmlns:a16="http://schemas.microsoft.com/office/drawing/2014/main" id="{9A9940D6-302F-42A8-991F-70F9C5F48C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9" name="Rechteck: abgerundete Ecken 248">
                      <a:extLst>
                        <a:ext uri="{FF2B5EF4-FFF2-40B4-BE49-F238E27FC236}">
                          <a16:creationId xmlns:a16="http://schemas.microsoft.com/office/drawing/2014/main" id="{5FC78E37-A500-44EC-95A0-0B817174D7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40" name="Rechteck: abgerundete Ecken 239">
                    <a:extLst>
                      <a:ext uri="{FF2B5EF4-FFF2-40B4-BE49-F238E27FC236}">
                        <a16:creationId xmlns:a16="http://schemas.microsoft.com/office/drawing/2014/main" id="{0F2202FC-DAA0-44A0-8148-7972BFFC818E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208" name="Rechteck: abgerundete Ecken 207">
                  <a:extLst>
                    <a:ext uri="{FF2B5EF4-FFF2-40B4-BE49-F238E27FC236}">
                      <a16:creationId xmlns:a16="http://schemas.microsoft.com/office/drawing/2014/main" id="{FDDC3614-761D-4C10-AE29-1EB2C165930D}"/>
                    </a:ext>
                  </a:extLst>
                </p:cNvPr>
                <p:cNvSpPr/>
                <p:nvPr/>
              </p:nvSpPr>
              <p:spPr>
                <a:xfrm>
                  <a:off x="248121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1</a:t>
                  </a:r>
                </a:p>
              </p:txBody>
            </p:sp>
            <p:sp>
              <p:nvSpPr>
                <p:cNvPr id="209" name="Rechteck: abgerundete Ecken 208">
                  <a:extLst>
                    <a:ext uri="{FF2B5EF4-FFF2-40B4-BE49-F238E27FC236}">
                      <a16:creationId xmlns:a16="http://schemas.microsoft.com/office/drawing/2014/main" id="{57F5CF32-D20F-441D-86AB-EFE58DE5A5F2}"/>
                    </a:ext>
                  </a:extLst>
                </p:cNvPr>
                <p:cNvSpPr/>
                <p:nvPr/>
              </p:nvSpPr>
              <p:spPr>
                <a:xfrm>
                  <a:off x="398790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2</a:t>
                  </a:r>
                </a:p>
              </p:txBody>
            </p:sp>
            <p:sp>
              <p:nvSpPr>
                <p:cNvPr id="210" name="Rechteck: abgerundete Ecken 209">
                  <a:extLst>
                    <a:ext uri="{FF2B5EF4-FFF2-40B4-BE49-F238E27FC236}">
                      <a16:creationId xmlns:a16="http://schemas.microsoft.com/office/drawing/2014/main" id="{5B9D5529-9EC5-488D-8D2C-0CB3E1A187D2}"/>
                    </a:ext>
                  </a:extLst>
                </p:cNvPr>
                <p:cNvSpPr/>
                <p:nvPr/>
              </p:nvSpPr>
              <p:spPr>
                <a:xfrm>
                  <a:off x="549875" y="6032008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3</a:t>
                  </a:r>
                </a:p>
              </p:txBody>
            </p:sp>
            <p:sp>
              <p:nvSpPr>
                <p:cNvPr id="211" name="Rechteck: abgerundete Ecken 210">
                  <a:extLst>
                    <a:ext uri="{FF2B5EF4-FFF2-40B4-BE49-F238E27FC236}">
                      <a16:creationId xmlns:a16="http://schemas.microsoft.com/office/drawing/2014/main" id="{65A113CE-B4AC-49D3-BE02-A62C4AF4A025}"/>
                    </a:ext>
                  </a:extLst>
                </p:cNvPr>
                <p:cNvSpPr/>
                <p:nvPr/>
              </p:nvSpPr>
              <p:spPr>
                <a:xfrm>
                  <a:off x="699615" y="603248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4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12" name="Rechteck: abgerundete Ecken 211">
                  <a:extLst>
                    <a:ext uri="{FF2B5EF4-FFF2-40B4-BE49-F238E27FC236}">
                      <a16:creationId xmlns:a16="http://schemas.microsoft.com/office/drawing/2014/main" id="{9412C2EB-F3FD-44CC-A194-82DAED87EED9}"/>
                    </a:ext>
                  </a:extLst>
                </p:cNvPr>
                <p:cNvSpPr/>
                <p:nvPr/>
              </p:nvSpPr>
              <p:spPr>
                <a:xfrm>
                  <a:off x="850804" y="6032487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5</a:t>
                  </a:r>
                </a:p>
              </p:txBody>
            </p:sp>
            <p:sp>
              <p:nvSpPr>
                <p:cNvPr id="213" name="Rechteck: abgerundete Ecken 212">
                  <a:extLst>
                    <a:ext uri="{FF2B5EF4-FFF2-40B4-BE49-F238E27FC236}">
                      <a16:creationId xmlns:a16="http://schemas.microsoft.com/office/drawing/2014/main" id="{3A811E6D-5AC1-4400-90B1-8EAB7863E35A}"/>
                    </a:ext>
                  </a:extLst>
                </p:cNvPr>
                <p:cNvSpPr/>
                <p:nvPr/>
              </p:nvSpPr>
              <p:spPr>
                <a:xfrm>
                  <a:off x="1000504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6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14" name="Rechteck: abgerundete Ecken 213">
                  <a:extLst>
                    <a:ext uri="{FF2B5EF4-FFF2-40B4-BE49-F238E27FC236}">
                      <a16:creationId xmlns:a16="http://schemas.microsoft.com/office/drawing/2014/main" id="{17517BA4-F911-4FB8-8DFD-CAD4F33C398E}"/>
                    </a:ext>
                  </a:extLst>
                </p:cNvPr>
                <p:cNvSpPr/>
                <p:nvPr/>
              </p:nvSpPr>
              <p:spPr>
                <a:xfrm>
                  <a:off x="1150648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7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15" name="Rechteck: abgerundete Ecken 214">
                  <a:extLst>
                    <a:ext uri="{FF2B5EF4-FFF2-40B4-BE49-F238E27FC236}">
                      <a16:creationId xmlns:a16="http://schemas.microsoft.com/office/drawing/2014/main" id="{191165E8-D68A-45D2-B384-8C432C42A7EE}"/>
                    </a:ext>
                  </a:extLst>
                </p:cNvPr>
                <p:cNvSpPr/>
                <p:nvPr/>
              </p:nvSpPr>
              <p:spPr>
                <a:xfrm>
                  <a:off x="1300120" y="6032007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8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216" name="Gruppieren 215">
                  <a:extLst>
                    <a:ext uri="{FF2B5EF4-FFF2-40B4-BE49-F238E27FC236}">
                      <a16:creationId xmlns:a16="http://schemas.microsoft.com/office/drawing/2014/main" id="{3F192AEF-D478-4B19-9DDA-C6775C5FB729}"/>
                    </a:ext>
                  </a:extLst>
                </p:cNvPr>
                <p:cNvGrpSpPr/>
                <p:nvPr/>
              </p:nvGrpSpPr>
              <p:grpSpPr>
                <a:xfrm>
                  <a:off x="247477" y="5855464"/>
                  <a:ext cx="1338169" cy="124809"/>
                  <a:chOff x="1638923" y="4148261"/>
                  <a:chExt cx="7289665" cy="679894"/>
                </a:xfrm>
                <a:solidFill>
                  <a:srgbClr val="6780A2"/>
                </a:solidFill>
              </p:grpSpPr>
              <p:sp>
                <p:nvSpPr>
                  <p:cNvPr id="230" name="Rechteck: abgerundete Ecken 229">
                    <a:extLst>
                      <a:ext uri="{FF2B5EF4-FFF2-40B4-BE49-F238E27FC236}">
                        <a16:creationId xmlns:a16="http://schemas.microsoft.com/office/drawing/2014/main" id="{0B51BFD9-37B0-463D-819E-0FB579AEF7FA}"/>
                      </a:ext>
                    </a:extLst>
                  </p:cNvPr>
                  <p:cNvSpPr/>
                  <p:nvPr/>
                </p:nvSpPr>
                <p:spPr>
                  <a:xfrm>
                    <a:off x="1638923" y="4148286"/>
                    <a:ext cx="744665" cy="677275"/>
                  </a:xfrm>
                  <a:prstGeom prst="roundRect">
                    <a:avLst/>
                  </a:prstGeom>
                  <a:solidFill>
                    <a:srgbClr val="C00000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1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1" name="Rechteck: abgerundete Ecken 230">
                    <a:extLst>
                      <a:ext uri="{FF2B5EF4-FFF2-40B4-BE49-F238E27FC236}">
                        <a16:creationId xmlns:a16="http://schemas.microsoft.com/office/drawing/2014/main" id="{D62123E1-BAC5-496A-8731-1257D5A7881E}"/>
                      </a:ext>
                    </a:extLst>
                  </p:cNvPr>
                  <p:cNvSpPr/>
                  <p:nvPr/>
                </p:nvSpPr>
                <p:spPr>
                  <a:xfrm>
                    <a:off x="2459693" y="414828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2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2" name="Rechteck: abgerundete Ecken 231">
                    <a:extLst>
                      <a:ext uri="{FF2B5EF4-FFF2-40B4-BE49-F238E27FC236}">
                        <a16:creationId xmlns:a16="http://schemas.microsoft.com/office/drawing/2014/main" id="{BE409C9F-8592-486F-BCE3-3212E8BF811D}"/>
                      </a:ext>
                    </a:extLst>
                  </p:cNvPr>
                  <p:cNvSpPr/>
                  <p:nvPr/>
                </p:nvSpPr>
                <p:spPr>
                  <a:xfrm>
                    <a:off x="3282727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3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3" name="Rechteck: abgerundete Ecken 232">
                    <a:extLst>
                      <a:ext uri="{FF2B5EF4-FFF2-40B4-BE49-F238E27FC236}">
                        <a16:creationId xmlns:a16="http://schemas.microsoft.com/office/drawing/2014/main" id="{87A661A0-67EE-4282-A8F1-24B27FC5603C}"/>
                      </a:ext>
                    </a:extLst>
                  </p:cNvPr>
                  <p:cNvSpPr/>
                  <p:nvPr/>
                </p:nvSpPr>
                <p:spPr>
                  <a:xfrm>
                    <a:off x="4098436" y="4150880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4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4" name="Rechteck: abgerundete Ecken 233">
                    <a:extLst>
                      <a:ext uri="{FF2B5EF4-FFF2-40B4-BE49-F238E27FC236}">
                        <a16:creationId xmlns:a16="http://schemas.microsoft.com/office/drawing/2014/main" id="{7D56FF01-3B4D-42E4-B22B-44D15A480674}"/>
                      </a:ext>
                    </a:extLst>
                  </p:cNvPr>
                  <p:cNvSpPr/>
                  <p:nvPr/>
                </p:nvSpPr>
                <p:spPr>
                  <a:xfrm>
                    <a:off x="4922031" y="4150875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5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5" name="Rechteck: abgerundete Ecken 234">
                    <a:extLst>
                      <a:ext uri="{FF2B5EF4-FFF2-40B4-BE49-F238E27FC236}">
                        <a16:creationId xmlns:a16="http://schemas.microsoft.com/office/drawing/2014/main" id="{827B1453-F863-468F-B305-0BD3487C41D7}"/>
                      </a:ext>
                    </a:extLst>
                  </p:cNvPr>
                  <p:cNvSpPr/>
                  <p:nvPr/>
                </p:nvSpPr>
                <p:spPr>
                  <a:xfrm>
                    <a:off x="5737521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6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6" name="Rechteck: abgerundete Ecken 235">
                    <a:extLst>
                      <a:ext uri="{FF2B5EF4-FFF2-40B4-BE49-F238E27FC236}">
                        <a16:creationId xmlns:a16="http://schemas.microsoft.com/office/drawing/2014/main" id="{44D078E1-966D-4A35-91CD-76FB6DF17D5D}"/>
                      </a:ext>
                    </a:extLst>
                  </p:cNvPr>
                  <p:cNvSpPr/>
                  <p:nvPr/>
                </p:nvSpPr>
                <p:spPr>
                  <a:xfrm>
                    <a:off x="6555433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7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7" name="Rechteck: abgerundete Ecken 236">
                    <a:extLst>
                      <a:ext uri="{FF2B5EF4-FFF2-40B4-BE49-F238E27FC236}">
                        <a16:creationId xmlns:a16="http://schemas.microsoft.com/office/drawing/2014/main" id="{6C236971-12C2-43EA-B6BA-A5F436CE7131}"/>
                      </a:ext>
                    </a:extLst>
                  </p:cNvPr>
                  <p:cNvSpPr/>
                  <p:nvPr/>
                </p:nvSpPr>
                <p:spPr>
                  <a:xfrm>
                    <a:off x="7369678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8" name="Rechteck: abgerundete Ecken 237">
                    <a:extLst>
                      <a:ext uri="{FF2B5EF4-FFF2-40B4-BE49-F238E27FC236}">
                        <a16:creationId xmlns:a16="http://schemas.microsoft.com/office/drawing/2014/main" id="{CF045382-D11F-4107-9D90-0DBB09C8A1B6}"/>
                      </a:ext>
                    </a:extLst>
                  </p:cNvPr>
                  <p:cNvSpPr/>
                  <p:nvPr/>
                </p:nvSpPr>
                <p:spPr>
                  <a:xfrm>
                    <a:off x="8183923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9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217" name="Rechteck: abgerundete Ecken 216">
                  <a:extLst>
                    <a:ext uri="{FF2B5EF4-FFF2-40B4-BE49-F238E27FC236}">
                      <a16:creationId xmlns:a16="http://schemas.microsoft.com/office/drawing/2014/main" id="{6097AF3E-BFA8-4823-AC3F-0704530AE58B}"/>
                    </a:ext>
                  </a:extLst>
                </p:cNvPr>
                <p:cNvSpPr/>
                <p:nvPr/>
              </p:nvSpPr>
              <p:spPr>
                <a:xfrm>
                  <a:off x="1598777" y="5855483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218" name="Gruppieren 217">
                  <a:extLst>
                    <a:ext uri="{FF2B5EF4-FFF2-40B4-BE49-F238E27FC236}">
                      <a16:creationId xmlns:a16="http://schemas.microsoft.com/office/drawing/2014/main" id="{069E6F5B-FA98-4B1F-AF25-5AADDD633DF5}"/>
                    </a:ext>
                  </a:extLst>
                </p:cNvPr>
                <p:cNvGrpSpPr/>
                <p:nvPr/>
              </p:nvGrpSpPr>
              <p:grpSpPr>
                <a:xfrm>
                  <a:off x="247411" y="5149805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219" name="Gruppieren 218">
                    <a:extLst>
                      <a:ext uri="{FF2B5EF4-FFF2-40B4-BE49-F238E27FC236}">
                        <a16:creationId xmlns:a16="http://schemas.microsoft.com/office/drawing/2014/main" id="{118B7177-14E7-436F-9DEF-2DA1B7EDFEF8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221" name="Rechteck: abgerundete Ecken 220">
                      <a:extLst>
                        <a:ext uri="{FF2B5EF4-FFF2-40B4-BE49-F238E27FC236}">
                          <a16:creationId xmlns:a16="http://schemas.microsoft.com/office/drawing/2014/main" id="{577514AC-02AB-462E-A5EB-C341D06BA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2" name="Rechteck: abgerundete Ecken 221">
                      <a:extLst>
                        <a:ext uri="{FF2B5EF4-FFF2-40B4-BE49-F238E27FC236}">
                          <a16:creationId xmlns:a16="http://schemas.microsoft.com/office/drawing/2014/main" id="{B73A6794-02B0-4341-BDB9-59B914FC57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3" name="Rechteck: abgerundete Ecken 222">
                      <a:extLst>
                        <a:ext uri="{FF2B5EF4-FFF2-40B4-BE49-F238E27FC236}">
                          <a16:creationId xmlns:a16="http://schemas.microsoft.com/office/drawing/2014/main" id="{3F58DB78-9763-4506-A456-921AB76F5A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4" name="Rechteck: abgerundete Ecken 223">
                      <a:extLst>
                        <a:ext uri="{FF2B5EF4-FFF2-40B4-BE49-F238E27FC236}">
                          <a16:creationId xmlns:a16="http://schemas.microsoft.com/office/drawing/2014/main" id="{E3CD1EBB-DAD0-4832-B20E-8100B09794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5" name="Rechteck: abgerundete Ecken 224">
                      <a:extLst>
                        <a:ext uri="{FF2B5EF4-FFF2-40B4-BE49-F238E27FC236}">
                          <a16:creationId xmlns:a16="http://schemas.microsoft.com/office/drawing/2014/main" id="{A994C0B5-695F-40EC-BCA5-6F9AD7A1FC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6" name="Rechteck: abgerundete Ecken 225">
                      <a:extLst>
                        <a:ext uri="{FF2B5EF4-FFF2-40B4-BE49-F238E27FC236}">
                          <a16:creationId xmlns:a16="http://schemas.microsoft.com/office/drawing/2014/main" id="{7CEE3289-88BF-48D2-B5D6-C68C67DBD9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7" name="Rechteck: abgerundete Ecken 226">
                      <a:extLst>
                        <a:ext uri="{FF2B5EF4-FFF2-40B4-BE49-F238E27FC236}">
                          <a16:creationId xmlns:a16="http://schemas.microsoft.com/office/drawing/2014/main" id="{CDFDB616-055A-40C2-945A-EE0587BA9A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8" name="Rechteck: abgerundete Ecken 227">
                      <a:extLst>
                        <a:ext uri="{FF2B5EF4-FFF2-40B4-BE49-F238E27FC236}">
                          <a16:creationId xmlns:a16="http://schemas.microsoft.com/office/drawing/2014/main" id="{D6094FF5-7B64-48BA-92DE-033F77078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9" name="Rechteck: abgerundete Ecken 228">
                      <a:extLst>
                        <a:ext uri="{FF2B5EF4-FFF2-40B4-BE49-F238E27FC236}">
                          <a16:creationId xmlns:a16="http://schemas.microsoft.com/office/drawing/2014/main" id="{30192568-9D73-4CED-8001-B7A3EBEDD3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20" name="Rechteck: abgerundete Ecken 219">
                    <a:extLst>
                      <a:ext uri="{FF2B5EF4-FFF2-40B4-BE49-F238E27FC236}">
                        <a16:creationId xmlns:a16="http://schemas.microsoft.com/office/drawing/2014/main" id="{7F77815D-33D7-4186-AAFF-FF54F88DAF58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</p:grpSp>
          <p:sp>
            <p:nvSpPr>
              <p:cNvPr id="201" name="Textfeld 200">
                <a:extLst>
                  <a:ext uri="{FF2B5EF4-FFF2-40B4-BE49-F238E27FC236}">
                    <a16:creationId xmlns:a16="http://schemas.microsoft.com/office/drawing/2014/main" id="{F52AB015-80D4-4998-9493-D4D8D4B25FA5}"/>
                  </a:ext>
                </a:extLst>
              </p:cNvPr>
              <p:cNvSpPr txBox="1"/>
              <p:nvPr/>
            </p:nvSpPr>
            <p:spPr>
              <a:xfrm>
                <a:off x="1522648" y="511226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202" name="Textfeld 201">
                <a:extLst>
                  <a:ext uri="{FF2B5EF4-FFF2-40B4-BE49-F238E27FC236}">
                    <a16:creationId xmlns:a16="http://schemas.microsoft.com/office/drawing/2014/main" id="{0C92D68F-1338-463F-859F-C061F563A6DD}"/>
                  </a:ext>
                </a:extLst>
              </p:cNvPr>
              <p:cNvSpPr txBox="1"/>
              <p:nvPr/>
            </p:nvSpPr>
            <p:spPr>
              <a:xfrm>
                <a:off x="1524431" y="545903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203" name="Textfeld 202">
                <a:extLst>
                  <a:ext uri="{FF2B5EF4-FFF2-40B4-BE49-F238E27FC236}">
                    <a16:creationId xmlns:a16="http://schemas.microsoft.com/office/drawing/2014/main" id="{ADB74D98-02A3-428F-875D-FA1A91DB22D3}"/>
                  </a:ext>
                </a:extLst>
              </p:cNvPr>
              <p:cNvSpPr txBox="1"/>
              <p:nvPr/>
            </p:nvSpPr>
            <p:spPr>
              <a:xfrm>
                <a:off x="1524572" y="564070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204" name="Textfeld 203">
                <a:extLst>
                  <a:ext uri="{FF2B5EF4-FFF2-40B4-BE49-F238E27FC236}">
                    <a16:creationId xmlns:a16="http://schemas.microsoft.com/office/drawing/2014/main" id="{A2D63AC1-B4BF-4863-A181-6D77BE94277C}"/>
                  </a:ext>
                </a:extLst>
              </p:cNvPr>
              <p:cNvSpPr txBox="1"/>
              <p:nvPr/>
            </p:nvSpPr>
            <p:spPr>
              <a:xfrm>
                <a:off x="1525090" y="581587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</p:grpSp>
      </p:grpSp>
      <p:sp>
        <p:nvSpPr>
          <p:cNvPr id="177" name="Rechteck: abgerundete Ecken 176">
            <a:hlinkClick r:id="rId16" action="ppaction://hlinksldjump"/>
            <a:extLst>
              <a:ext uri="{FF2B5EF4-FFF2-40B4-BE49-F238E27FC236}">
                <a16:creationId xmlns:a16="http://schemas.microsoft.com/office/drawing/2014/main" id="{87CC7A82-D34E-48DB-BAD8-62893EEDEFD3}"/>
              </a:ext>
            </a:extLst>
          </p:cNvPr>
          <p:cNvSpPr/>
          <p:nvPr/>
        </p:nvSpPr>
        <p:spPr>
          <a:xfrm>
            <a:off x="114820" y="5000244"/>
            <a:ext cx="1901584" cy="1402111"/>
          </a:xfrm>
          <a:prstGeom prst="roundRect">
            <a:avLst>
              <a:gd name="adj" fmla="val 11175"/>
            </a:avLst>
          </a:prstGeom>
          <a:solidFill>
            <a:schemeClr val="accent2">
              <a:alpha val="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276" name="Gruppieren 275">
            <a:extLst>
              <a:ext uri="{FF2B5EF4-FFF2-40B4-BE49-F238E27FC236}">
                <a16:creationId xmlns:a16="http://schemas.microsoft.com/office/drawing/2014/main" id="{08AC3B68-DC4B-495A-873E-F59415E49A85}"/>
              </a:ext>
            </a:extLst>
          </p:cNvPr>
          <p:cNvGrpSpPr/>
          <p:nvPr/>
        </p:nvGrpSpPr>
        <p:grpSpPr>
          <a:xfrm>
            <a:off x="2879724" y="1551989"/>
            <a:ext cx="979988" cy="981950"/>
            <a:chOff x="4058303" y="1574328"/>
            <a:chExt cx="979988" cy="981950"/>
          </a:xfrm>
          <a:solidFill>
            <a:srgbClr val="C00000">
              <a:alpha val="70000"/>
            </a:srgbClr>
          </a:solidFill>
        </p:grpSpPr>
        <p:sp>
          <p:nvSpPr>
            <p:cNvPr id="277" name="Freihandform: Form 276">
              <a:extLst>
                <a:ext uri="{FF2B5EF4-FFF2-40B4-BE49-F238E27FC236}">
                  <a16:creationId xmlns:a16="http://schemas.microsoft.com/office/drawing/2014/main" id="{321840D8-4ABA-40A7-9F59-7C06F0A65EB3}"/>
                </a:ext>
              </a:extLst>
            </p:cNvPr>
            <p:cNvSpPr/>
            <p:nvPr/>
          </p:nvSpPr>
          <p:spPr>
            <a:xfrm>
              <a:off x="4058303" y="2079330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78" name="Freihandform: Form 277">
              <a:extLst>
                <a:ext uri="{FF2B5EF4-FFF2-40B4-BE49-F238E27FC236}">
                  <a16:creationId xmlns:a16="http://schemas.microsoft.com/office/drawing/2014/main" id="{84571687-3C19-4C6E-A093-82BB8D2E7F4B}"/>
                </a:ext>
              </a:extLst>
            </p:cNvPr>
            <p:cNvSpPr/>
            <p:nvPr/>
          </p:nvSpPr>
          <p:spPr>
            <a:xfrm>
              <a:off x="4058521" y="1574328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02114" y="354005"/>
                  </a:moveTo>
                  <a:lnTo>
                    <a:pt x="425062" y="354005"/>
                  </a:lnTo>
                  <a:cubicBezTo>
                    <a:pt x="431077" y="354005"/>
                    <a:pt x="436071" y="354581"/>
                    <a:pt x="440045" y="355735"/>
                  </a:cubicBezTo>
                  <a:cubicBezTo>
                    <a:pt x="444018" y="356888"/>
                    <a:pt x="447324" y="358581"/>
                    <a:pt x="449960" y="360814"/>
                  </a:cubicBezTo>
                  <a:cubicBezTo>
                    <a:pt x="452596" y="363046"/>
                    <a:pt x="454602" y="365799"/>
                    <a:pt x="455975" y="369074"/>
                  </a:cubicBezTo>
                  <a:cubicBezTo>
                    <a:pt x="457349" y="372348"/>
                    <a:pt x="458036" y="376143"/>
                    <a:pt x="458036" y="380459"/>
                  </a:cubicBezTo>
                  <a:cubicBezTo>
                    <a:pt x="458036" y="384477"/>
                    <a:pt x="457330" y="388012"/>
                    <a:pt x="455919" y="391063"/>
                  </a:cubicBezTo>
                  <a:cubicBezTo>
                    <a:pt x="454509" y="394114"/>
                    <a:pt x="452559" y="396663"/>
                    <a:pt x="450071" y="398709"/>
                  </a:cubicBezTo>
                  <a:cubicBezTo>
                    <a:pt x="447583" y="400755"/>
                    <a:pt x="444705" y="402299"/>
                    <a:pt x="441438" y="403341"/>
                  </a:cubicBezTo>
                  <a:cubicBezTo>
                    <a:pt x="438170" y="404383"/>
                    <a:pt x="434346" y="404904"/>
                    <a:pt x="429963" y="404904"/>
                  </a:cubicBezTo>
                  <a:lnTo>
                    <a:pt x="402114" y="404904"/>
                  </a:lnTo>
                  <a:close/>
                  <a:moveTo>
                    <a:pt x="402114" y="291943"/>
                  </a:moveTo>
                  <a:lnTo>
                    <a:pt x="421935" y="291943"/>
                  </a:lnTo>
                  <a:cubicBezTo>
                    <a:pt x="427429" y="291943"/>
                    <a:pt x="431846" y="292464"/>
                    <a:pt x="435187" y="293506"/>
                  </a:cubicBezTo>
                  <a:cubicBezTo>
                    <a:pt x="438527" y="294548"/>
                    <a:pt x="441237" y="296055"/>
                    <a:pt x="443316" y="298027"/>
                  </a:cubicBezTo>
                  <a:cubicBezTo>
                    <a:pt x="445395" y="299999"/>
                    <a:pt x="446917" y="302399"/>
                    <a:pt x="447882" y="305226"/>
                  </a:cubicBezTo>
                  <a:cubicBezTo>
                    <a:pt x="448847" y="308054"/>
                    <a:pt x="449329" y="311217"/>
                    <a:pt x="449329" y="314714"/>
                  </a:cubicBezTo>
                  <a:cubicBezTo>
                    <a:pt x="449329" y="317839"/>
                    <a:pt x="448866" y="320872"/>
                    <a:pt x="447938" y="323811"/>
                  </a:cubicBezTo>
                  <a:cubicBezTo>
                    <a:pt x="447010" y="326751"/>
                    <a:pt x="445544" y="329318"/>
                    <a:pt x="443539" y="331513"/>
                  </a:cubicBezTo>
                  <a:cubicBezTo>
                    <a:pt x="441535" y="333708"/>
                    <a:pt x="439010" y="335457"/>
                    <a:pt x="435966" y="336759"/>
                  </a:cubicBezTo>
                  <a:cubicBezTo>
                    <a:pt x="432922" y="338061"/>
                    <a:pt x="428913" y="338713"/>
                    <a:pt x="423939" y="338713"/>
                  </a:cubicBezTo>
                  <a:lnTo>
                    <a:pt x="402114" y="338713"/>
                  </a:lnTo>
                  <a:close/>
                  <a:moveTo>
                    <a:pt x="390170" y="276316"/>
                  </a:moveTo>
                  <a:cubicBezTo>
                    <a:pt x="388459" y="276316"/>
                    <a:pt x="386840" y="276893"/>
                    <a:pt x="385315" y="278047"/>
                  </a:cubicBezTo>
                  <a:cubicBezTo>
                    <a:pt x="383789" y="279200"/>
                    <a:pt x="383027" y="281228"/>
                    <a:pt x="383027" y="284130"/>
                  </a:cubicBezTo>
                  <a:lnTo>
                    <a:pt x="383027" y="412941"/>
                  </a:lnTo>
                  <a:cubicBezTo>
                    <a:pt x="383027" y="415843"/>
                    <a:pt x="383789" y="417871"/>
                    <a:pt x="385315" y="419024"/>
                  </a:cubicBezTo>
                  <a:cubicBezTo>
                    <a:pt x="386840" y="420177"/>
                    <a:pt x="388459" y="420754"/>
                    <a:pt x="390170" y="420754"/>
                  </a:cubicBezTo>
                  <a:lnTo>
                    <a:pt x="427898" y="420754"/>
                  </a:lnTo>
                  <a:cubicBezTo>
                    <a:pt x="433330" y="420754"/>
                    <a:pt x="438149" y="420363"/>
                    <a:pt x="442353" y="419582"/>
                  </a:cubicBezTo>
                  <a:cubicBezTo>
                    <a:pt x="446558" y="418801"/>
                    <a:pt x="450502" y="417629"/>
                    <a:pt x="454185" y="416066"/>
                  </a:cubicBezTo>
                  <a:cubicBezTo>
                    <a:pt x="457869" y="414503"/>
                    <a:pt x="461180" y="412569"/>
                    <a:pt x="464119" y="410262"/>
                  </a:cubicBezTo>
                  <a:cubicBezTo>
                    <a:pt x="467059" y="407955"/>
                    <a:pt x="469570" y="405276"/>
                    <a:pt x="471654" y="402225"/>
                  </a:cubicBezTo>
                  <a:cubicBezTo>
                    <a:pt x="473737" y="399174"/>
                    <a:pt x="475356" y="395732"/>
                    <a:pt x="476509" y="391900"/>
                  </a:cubicBezTo>
                  <a:cubicBezTo>
                    <a:pt x="477663" y="388068"/>
                    <a:pt x="478239" y="383882"/>
                    <a:pt x="478239" y="379343"/>
                  </a:cubicBezTo>
                  <a:cubicBezTo>
                    <a:pt x="478239" y="374431"/>
                    <a:pt x="477495" y="369929"/>
                    <a:pt x="476007" y="365836"/>
                  </a:cubicBezTo>
                  <a:cubicBezTo>
                    <a:pt x="474519" y="361744"/>
                    <a:pt x="472491" y="358172"/>
                    <a:pt x="469924" y="355121"/>
                  </a:cubicBezTo>
                  <a:cubicBezTo>
                    <a:pt x="467356" y="352070"/>
                    <a:pt x="464361" y="349558"/>
                    <a:pt x="460938" y="347586"/>
                  </a:cubicBezTo>
                  <a:cubicBezTo>
                    <a:pt x="457515" y="345614"/>
                    <a:pt x="453832" y="344256"/>
                    <a:pt x="449888" y="343512"/>
                  </a:cubicBezTo>
                  <a:cubicBezTo>
                    <a:pt x="453013" y="342173"/>
                    <a:pt x="455785" y="340461"/>
                    <a:pt x="458203" y="338378"/>
                  </a:cubicBezTo>
                  <a:cubicBezTo>
                    <a:pt x="460622" y="336294"/>
                    <a:pt x="462631" y="333931"/>
                    <a:pt x="464231" y="331290"/>
                  </a:cubicBezTo>
                  <a:cubicBezTo>
                    <a:pt x="465831" y="328648"/>
                    <a:pt x="467040" y="325765"/>
                    <a:pt x="467859" y="322639"/>
                  </a:cubicBezTo>
                  <a:cubicBezTo>
                    <a:pt x="468677" y="319514"/>
                    <a:pt x="469086" y="316240"/>
                    <a:pt x="469086" y="312816"/>
                  </a:cubicBezTo>
                  <a:cubicBezTo>
                    <a:pt x="469086" y="307087"/>
                    <a:pt x="468156" y="301952"/>
                    <a:pt x="466296" y="297413"/>
                  </a:cubicBezTo>
                  <a:cubicBezTo>
                    <a:pt x="464436" y="292874"/>
                    <a:pt x="461664" y="289041"/>
                    <a:pt x="457980" y="285916"/>
                  </a:cubicBezTo>
                  <a:cubicBezTo>
                    <a:pt x="454297" y="282790"/>
                    <a:pt x="449702" y="280409"/>
                    <a:pt x="444195" y="278772"/>
                  </a:cubicBezTo>
                  <a:cubicBezTo>
                    <a:pt x="438688" y="277135"/>
                    <a:pt x="431619" y="276316"/>
                    <a:pt x="422987" y="276316"/>
                  </a:cubicBezTo>
                  <a:close/>
                  <a:moveTo>
                    <a:pt x="552058" y="275312"/>
                  </a:moveTo>
                  <a:cubicBezTo>
                    <a:pt x="550719" y="275312"/>
                    <a:pt x="549602" y="275330"/>
                    <a:pt x="548709" y="275368"/>
                  </a:cubicBezTo>
                  <a:cubicBezTo>
                    <a:pt x="547816" y="275405"/>
                    <a:pt x="547035" y="275498"/>
                    <a:pt x="546365" y="275647"/>
                  </a:cubicBezTo>
                  <a:cubicBezTo>
                    <a:pt x="545696" y="275795"/>
                    <a:pt x="545138" y="275944"/>
                    <a:pt x="544691" y="276093"/>
                  </a:cubicBezTo>
                  <a:cubicBezTo>
                    <a:pt x="544245" y="276242"/>
                    <a:pt x="543873" y="276428"/>
                    <a:pt x="543575" y="276651"/>
                  </a:cubicBezTo>
                  <a:lnTo>
                    <a:pt x="510312" y="297971"/>
                  </a:lnTo>
                  <a:cubicBezTo>
                    <a:pt x="509642" y="298417"/>
                    <a:pt x="509103" y="298864"/>
                    <a:pt x="508693" y="299310"/>
                  </a:cubicBezTo>
                  <a:cubicBezTo>
                    <a:pt x="508284" y="299757"/>
                    <a:pt x="507968" y="300278"/>
                    <a:pt x="507745" y="300873"/>
                  </a:cubicBezTo>
                  <a:cubicBezTo>
                    <a:pt x="507521" y="301468"/>
                    <a:pt x="507354" y="302212"/>
                    <a:pt x="507242" y="303105"/>
                  </a:cubicBezTo>
                  <a:cubicBezTo>
                    <a:pt x="507131" y="303998"/>
                    <a:pt x="507075" y="305077"/>
                    <a:pt x="507075" y="306342"/>
                  </a:cubicBezTo>
                  <a:cubicBezTo>
                    <a:pt x="507075" y="308054"/>
                    <a:pt x="507168" y="309468"/>
                    <a:pt x="507354" y="310584"/>
                  </a:cubicBezTo>
                  <a:cubicBezTo>
                    <a:pt x="507540" y="311700"/>
                    <a:pt x="507893" y="312500"/>
                    <a:pt x="508414" y="312984"/>
                  </a:cubicBezTo>
                  <a:cubicBezTo>
                    <a:pt x="508935" y="313468"/>
                    <a:pt x="509623" y="313635"/>
                    <a:pt x="510479" y="313486"/>
                  </a:cubicBezTo>
                  <a:cubicBezTo>
                    <a:pt x="511335" y="313337"/>
                    <a:pt x="512470" y="312891"/>
                    <a:pt x="513884" y="312147"/>
                  </a:cubicBezTo>
                  <a:lnTo>
                    <a:pt x="541789" y="295515"/>
                  </a:lnTo>
                  <a:lnTo>
                    <a:pt x="541789" y="405350"/>
                  </a:lnTo>
                  <a:lnTo>
                    <a:pt x="511651" y="405350"/>
                  </a:lnTo>
                  <a:cubicBezTo>
                    <a:pt x="511056" y="405350"/>
                    <a:pt x="510516" y="405518"/>
                    <a:pt x="510033" y="405853"/>
                  </a:cubicBezTo>
                  <a:cubicBezTo>
                    <a:pt x="509549" y="406188"/>
                    <a:pt x="509140" y="406671"/>
                    <a:pt x="508805" y="407304"/>
                  </a:cubicBezTo>
                  <a:cubicBezTo>
                    <a:pt x="508470" y="407936"/>
                    <a:pt x="508191" y="408736"/>
                    <a:pt x="507968" y="409704"/>
                  </a:cubicBezTo>
                  <a:cubicBezTo>
                    <a:pt x="507745" y="410671"/>
                    <a:pt x="507633" y="411824"/>
                    <a:pt x="507633" y="413164"/>
                  </a:cubicBezTo>
                  <a:cubicBezTo>
                    <a:pt x="507633" y="414578"/>
                    <a:pt x="507745" y="415768"/>
                    <a:pt x="507968" y="416736"/>
                  </a:cubicBezTo>
                  <a:cubicBezTo>
                    <a:pt x="508191" y="417703"/>
                    <a:pt x="508507" y="418484"/>
                    <a:pt x="508917" y="419080"/>
                  </a:cubicBezTo>
                  <a:cubicBezTo>
                    <a:pt x="509326" y="419675"/>
                    <a:pt x="509754" y="420103"/>
                    <a:pt x="510200" y="420363"/>
                  </a:cubicBezTo>
                  <a:cubicBezTo>
                    <a:pt x="510647" y="420624"/>
                    <a:pt x="511130" y="420754"/>
                    <a:pt x="511651" y="420754"/>
                  </a:cubicBezTo>
                  <a:lnTo>
                    <a:pt x="587107" y="420754"/>
                  </a:lnTo>
                  <a:cubicBezTo>
                    <a:pt x="587628" y="420754"/>
                    <a:pt x="588130" y="420624"/>
                    <a:pt x="588614" y="420363"/>
                  </a:cubicBezTo>
                  <a:cubicBezTo>
                    <a:pt x="589098" y="420103"/>
                    <a:pt x="589526" y="419675"/>
                    <a:pt x="589898" y="419080"/>
                  </a:cubicBezTo>
                  <a:cubicBezTo>
                    <a:pt x="590270" y="418484"/>
                    <a:pt x="590567" y="417703"/>
                    <a:pt x="590791" y="416736"/>
                  </a:cubicBezTo>
                  <a:cubicBezTo>
                    <a:pt x="591014" y="415768"/>
                    <a:pt x="591126" y="414578"/>
                    <a:pt x="591126" y="413164"/>
                  </a:cubicBezTo>
                  <a:cubicBezTo>
                    <a:pt x="591126" y="411824"/>
                    <a:pt x="591032" y="410671"/>
                    <a:pt x="590846" y="409704"/>
                  </a:cubicBezTo>
                  <a:cubicBezTo>
                    <a:pt x="590660" y="408736"/>
                    <a:pt x="590400" y="407936"/>
                    <a:pt x="590065" y="407304"/>
                  </a:cubicBezTo>
                  <a:cubicBezTo>
                    <a:pt x="589730" y="406671"/>
                    <a:pt x="589302" y="406188"/>
                    <a:pt x="588781" y="405853"/>
                  </a:cubicBezTo>
                  <a:cubicBezTo>
                    <a:pt x="588261" y="405518"/>
                    <a:pt x="587702" y="405350"/>
                    <a:pt x="587107" y="405350"/>
                  </a:cubicBezTo>
                  <a:lnTo>
                    <a:pt x="560988" y="405350"/>
                  </a:lnTo>
                  <a:lnTo>
                    <a:pt x="560988" y="278437"/>
                  </a:lnTo>
                  <a:cubicBezTo>
                    <a:pt x="560988" y="277991"/>
                    <a:pt x="560876" y="277563"/>
                    <a:pt x="560653" y="277154"/>
                  </a:cubicBezTo>
                  <a:cubicBezTo>
                    <a:pt x="560430" y="276744"/>
                    <a:pt x="559983" y="276409"/>
                    <a:pt x="559313" y="276149"/>
                  </a:cubicBezTo>
                  <a:cubicBezTo>
                    <a:pt x="558644" y="275888"/>
                    <a:pt x="557714" y="275684"/>
                    <a:pt x="556523" y="275535"/>
                  </a:cubicBezTo>
                  <a:cubicBezTo>
                    <a:pt x="555332" y="275386"/>
                    <a:pt x="553844" y="275312"/>
                    <a:pt x="552058" y="275312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79" name="Textfeld 278" hidden="1">
              <a:extLst>
                <a:ext uri="{FF2B5EF4-FFF2-40B4-BE49-F238E27FC236}">
                  <a16:creationId xmlns:a16="http://schemas.microsoft.com/office/drawing/2014/main" id="{A5B87A5F-84C0-4016-97AE-79CF1E933053}"/>
                </a:ext>
              </a:extLst>
            </p:cNvPr>
            <p:cNvSpPr txBox="1"/>
            <p:nvPr/>
          </p:nvSpPr>
          <p:spPr>
            <a:xfrm>
              <a:off x="4328577" y="1735645"/>
              <a:ext cx="43152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dirty="0">
                  <a:solidFill>
                    <a:srgbClr val="FF0000"/>
                  </a:solidFill>
                </a:rPr>
                <a:t>B1</a:t>
              </a:r>
            </a:p>
          </p:txBody>
        </p:sp>
      </p:grpSp>
      <p:pic>
        <p:nvPicPr>
          <p:cNvPr id="281" name="Grafik 280">
            <a:hlinkClick r:id="rId17" action="ppaction://hlinksldjump"/>
            <a:extLst>
              <a:ext uri="{FF2B5EF4-FFF2-40B4-BE49-F238E27FC236}">
                <a16:creationId xmlns:a16="http://schemas.microsoft.com/office/drawing/2014/main" id="{A351677E-2031-42DC-9F09-0BB26BB186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CCB741D-64BA-424A-9789-7BAC508AC0ED}"/>
              </a:ext>
            </a:extLst>
          </p:cNvPr>
          <p:cNvGrpSpPr/>
          <p:nvPr/>
        </p:nvGrpSpPr>
        <p:grpSpPr>
          <a:xfrm>
            <a:off x="2492100" y="357377"/>
            <a:ext cx="1056576" cy="1301167"/>
            <a:chOff x="2492100" y="357377"/>
            <a:chExt cx="1056576" cy="1301167"/>
          </a:xfrm>
        </p:grpSpPr>
        <p:grpSp>
          <p:nvGrpSpPr>
            <p:cNvPr id="164" name="Gruppieren 163">
              <a:extLst>
                <a:ext uri="{FF2B5EF4-FFF2-40B4-BE49-F238E27FC236}">
                  <a16:creationId xmlns:a16="http://schemas.microsoft.com/office/drawing/2014/main" id="{8FB95172-CE07-463D-9E24-BA9291AFD992}"/>
                </a:ext>
              </a:extLst>
            </p:cNvPr>
            <p:cNvGrpSpPr/>
            <p:nvPr/>
          </p:nvGrpSpPr>
          <p:grpSpPr>
            <a:xfrm>
              <a:off x="2726513" y="1378048"/>
              <a:ext cx="563993" cy="280496"/>
              <a:chOff x="4679615" y="2340032"/>
              <a:chExt cx="563993" cy="280496"/>
            </a:xfrm>
          </p:grpSpPr>
          <p:sp>
            <p:nvSpPr>
              <p:cNvPr id="294" name="Freihandform: Form 293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ED8B76D7-BB84-4561-9ED0-F976A4D24F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295" name="Grafik 294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37EF9556-1E86-4A02-835F-5FA45B05C6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grpSp>
          <p:nvGrpSpPr>
            <p:cNvPr id="165" name="Gruppieren 164">
              <a:extLst>
                <a:ext uri="{FF2B5EF4-FFF2-40B4-BE49-F238E27FC236}">
                  <a16:creationId xmlns:a16="http://schemas.microsoft.com/office/drawing/2014/main" id="{E42B3D52-5190-4160-93CD-ED55E6DB0752}"/>
                </a:ext>
              </a:extLst>
            </p:cNvPr>
            <p:cNvGrpSpPr/>
            <p:nvPr/>
          </p:nvGrpSpPr>
          <p:grpSpPr>
            <a:xfrm>
              <a:off x="2495113" y="357377"/>
              <a:ext cx="228284" cy="228284"/>
              <a:chOff x="3980708" y="305278"/>
              <a:chExt cx="339939" cy="339939"/>
            </a:xfrm>
          </p:grpSpPr>
          <p:sp>
            <p:nvSpPr>
              <p:cNvPr id="292" name="Flussdiagramm: Verbinder 291">
                <a:extLst>
                  <a:ext uri="{FF2B5EF4-FFF2-40B4-BE49-F238E27FC236}">
                    <a16:creationId xmlns:a16="http://schemas.microsoft.com/office/drawing/2014/main" id="{9115EF62-001E-4ADB-8437-BF4F3F1496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6588" y="323416"/>
                <a:ext cx="307500" cy="307494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93" name="Grafik 292">
                <a:extLst>
                  <a:ext uri="{FF2B5EF4-FFF2-40B4-BE49-F238E27FC236}">
                    <a16:creationId xmlns:a16="http://schemas.microsoft.com/office/drawing/2014/main" id="{894CBC57-0DCC-4742-A96F-BE890A7AB1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980708" y="305278"/>
                <a:ext cx="339939" cy="339939"/>
              </a:xfrm>
              <a:prstGeom prst="rect">
                <a:avLst/>
              </a:prstGeom>
            </p:spPr>
          </p:pic>
        </p:grpSp>
        <p:sp>
          <p:nvSpPr>
            <p:cNvPr id="298" name="Freihandform: Form 297">
              <a:extLst>
                <a:ext uri="{FF2B5EF4-FFF2-40B4-BE49-F238E27FC236}">
                  <a16:creationId xmlns:a16="http://schemas.microsoft.com/office/drawing/2014/main" id="{A3BDACD9-13DF-407D-8F87-D17DA997F83A}"/>
                </a:ext>
              </a:extLst>
            </p:cNvPr>
            <p:cNvSpPr/>
            <p:nvPr/>
          </p:nvSpPr>
          <p:spPr>
            <a:xfrm>
              <a:off x="2517098" y="404877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516315" y="274015"/>
                  </a:moveTo>
                  <a:cubicBezTo>
                    <a:pt x="514157" y="274015"/>
                    <a:pt x="512501" y="274611"/>
                    <a:pt x="511347" y="275801"/>
                  </a:cubicBezTo>
                  <a:cubicBezTo>
                    <a:pt x="510194" y="276992"/>
                    <a:pt x="509617" y="278815"/>
                    <a:pt x="509617" y="281271"/>
                  </a:cubicBezTo>
                  <a:lnTo>
                    <a:pt x="509617" y="340095"/>
                  </a:lnTo>
                  <a:cubicBezTo>
                    <a:pt x="509617" y="342848"/>
                    <a:pt x="510064" y="344709"/>
                    <a:pt x="510957" y="345676"/>
                  </a:cubicBezTo>
                  <a:cubicBezTo>
                    <a:pt x="511850" y="346643"/>
                    <a:pt x="513338" y="347127"/>
                    <a:pt x="515422" y="347127"/>
                  </a:cubicBezTo>
                  <a:cubicBezTo>
                    <a:pt x="518249" y="347127"/>
                    <a:pt x="521300" y="346904"/>
                    <a:pt x="524575" y="346457"/>
                  </a:cubicBezTo>
                  <a:cubicBezTo>
                    <a:pt x="527849" y="346011"/>
                    <a:pt x="531756" y="345788"/>
                    <a:pt x="536295" y="345788"/>
                  </a:cubicBezTo>
                  <a:cubicBezTo>
                    <a:pt x="542694" y="345788"/>
                    <a:pt x="548201" y="346364"/>
                    <a:pt x="552815" y="347518"/>
                  </a:cubicBezTo>
                  <a:cubicBezTo>
                    <a:pt x="557428" y="348671"/>
                    <a:pt x="561242" y="350420"/>
                    <a:pt x="564256" y="352764"/>
                  </a:cubicBezTo>
                  <a:cubicBezTo>
                    <a:pt x="567270" y="355108"/>
                    <a:pt x="569502" y="358047"/>
                    <a:pt x="570953" y="361582"/>
                  </a:cubicBezTo>
                  <a:cubicBezTo>
                    <a:pt x="572404" y="365117"/>
                    <a:pt x="573130" y="369191"/>
                    <a:pt x="573130" y="373805"/>
                  </a:cubicBezTo>
                  <a:cubicBezTo>
                    <a:pt x="573130" y="379311"/>
                    <a:pt x="572274" y="383981"/>
                    <a:pt x="570562" y="387813"/>
                  </a:cubicBezTo>
                  <a:cubicBezTo>
                    <a:pt x="568851" y="391645"/>
                    <a:pt x="566488" y="394827"/>
                    <a:pt x="563475" y="397357"/>
                  </a:cubicBezTo>
                  <a:cubicBezTo>
                    <a:pt x="560461" y="399887"/>
                    <a:pt x="556870" y="401747"/>
                    <a:pt x="552703" y="402938"/>
                  </a:cubicBezTo>
                  <a:cubicBezTo>
                    <a:pt x="548536" y="404128"/>
                    <a:pt x="543959" y="404724"/>
                    <a:pt x="538974" y="404724"/>
                  </a:cubicBezTo>
                  <a:cubicBezTo>
                    <a:pt x="533616" y="404724"/>
                    <a:pt x="528984" y="404240"/>
                    <a:pt x="525077" y="403273"/>
                  </a:cubicBezTo>
                  <a:cubicBezTo>
                    <a:pt x="521170" y="402305"/>
                    <a:pt x="517896" y="401282"/>
                    <a:pt x="515254" y="400203"/>
                  </a:cubicBezTo>
                  <a:cubicBezTo>
                    <a:pt x="512613" y="399124"/>
                    <a:pt x="510510" y="398119"/>
                    <a:pt x="508948" y="397189"/>
                  </a:cubicBezTo>
                  <a:cubicBezTo>
                    <a:pt x="507385" y="396259"/>
                    <a:pt x="506232" y="395794"/>
                    <a:pt x="505487" y="395794"/>
                  </a:cubicBezTo>
                  <a:cubicBezTo>
                    <a:pt x="504966" y="395794"/>
                    <a:pt x="504501" y="395943"/>
                    <a:pt x="504092" y="396240"/>
                  </a:cubicBezTo>
                  <a:cubicBezTo>
                    <a:pt x="503683" y="396538"/>
                    <a:pt x="503329" y="397003"/>
                    <a:pt x="503032" y="397636"/>
                  </a:cubicBezTo>
                  <a:cubicBezTo>
                    <a:pt x="502734" y="398268"/>
                    <a:pt x="502529" y="399087"/>
                    <a:pt x="502418" y="400091"/>
                  </a:cubicBezTo>
                  <a:cubicBezTo>
                    <a:pt x="502306" y="401096"/>
                    <a:pt x="502250" y="402231"/>
                    <a:pt x="502250" y="403496"/>
                  </a:cubicBezTo>
                  <a:cubicBezTo>
                    <a:pt x="502250" y="404835"/>
                    <a:pt x="502288" y="405989"/>
                    <a:pt x="502362" y="406956"/>
                  </a:cubicBezTo>
                  <a:cubicBezTo>
                    <a:pt x="502436" y="407923"/>
                    <a:pt x="502567" y="408723"/>
                    <a:pt x="502753" y="409356"/>
                  </a:cubicBezTo>
                  <a:cubicBezTo>
                    <a:pt x="502939" y="409988"/>
                    <a:pt x="503143" y="410528"/>
                    <a:pt x="503367" y="410974"/>
                  </a:cubicBezTo>
                  <a:cubicBezTo>
                    <a:pt x="503590" y="411421"/>
                    <a:pt x="503980" y="411905"/>
                    <a:pt x="504539" y="412426"/>
                  </a:cubicBezTo>
                  <a:cubicBezTo>
                    <a:pt x="505097" y="412946"/>
                    <a:pt x="506380" y="413653"/>
                    <a:pt x="508390" y="414546"/>
                  </a:cubicBezTo>
                  <a:cubicBezTo>
                    <a:pt x="510399" y="415439"/>
                    <a:pt x="512966" y="416351"/>
                    <a:pt x="516091" y="417281"/>
                  </a:cubicBezTo>
                  <a:cubicBezTo>
                    <a:pt x="519217" y="418211"/>
                    <a:pt x="522789" y="418993"/>
                    <a:pt x="526807" y="419625"/>
                  </a:cubicBezTo>
                  <a:cubicBezTo>
                    <a:pt x="530825" y="420258"/>
                    <a:pt x="535067" y="420574"/>
                    <a:pt x="539532" y="420574"/>
                  </a:cubicBezTo>
                  <a:cubicBezTo>
                    <a:pt x="547569" y="420574"/>
                    <a:pt x="554880" y="419495"/>
                    <a:pt x="561465" y="417337"/>
                  </a:cubicBezTo>
                  <a:cubicBezTo>
                    <a:pt x="568051" y="415179"/>
                    <a:pt x="573725" y="412035"/>
                    <a:pt x="578488" y="407905"/>
                  </a:cubicBezTo>
                  <a:cubicBezTo>
                    <a:pt x="583250" y="403775"/>
                    <a:pt x="586934" y="398696"/>
                    <a:pt x="589538" y="392669"/>
                  </a:cubicBezTo>
                  <a:cubicBezTo>
                    <a:pt x="592143" y="386641"/>
                    <a:pt x="593445" y="379758"/>
                    <a:pt x="593445" y="372019"/>
                  </a:cubicBezTo>
                  <a:cubicBezTo>
                    <a:pt x="593445" y="365768"/>
                    <a:pt x="592423" y="360075"/>
                    <a:pt x="590380" y="354941"/>
                  </a:cubicBezTo>
                  <a:cubicBezTo>
                    <a:pt x="588338" y="349806"/>
                    <a:pt x="585327" y="345434"/>
                    <a:pt x="581348" y="341825"/>
                  </a:cubicBezTo>
                  <a:cubicBezTo>
                    <a:pt x="577369" y="338216"/>
                    <a:pt x="572404" y="335426"/>
                    <a:pt x="566453" y="333454"/>
                  </a:cubicBezTo>
                  <a:cubicBezTo>
                    <a:pt x="560503" y="331482"/>
                    <a:pt x="553549" y="330496"/>
                    <a:pt x="545593" y="330496"/>
                  </a:cubicBezTo>
                  <a:cubicBezTo>
                    <a:pt x="542151" y="330496"/>
                    <a:pt x="539122" y="330533"/>
                    <a:pt x="536505" y="330607"/>
                  </a:cubicBezTo>
                  <a:cubicBezTo>
                    <a:pt x="533888" y="330682"/>
                    <a:pt x="531325" y="330905"/>
                    <a:pt x="528816" y="331277"/>
                  </a:cubicBezTo>
                  <a:lnTo>
                    <a:pt x="528816" y="290759"/>
                  </a:lnTo>
                  <a:lnTo>
                    <a:pt x="580453" y="290759"/>
                  </a:lnTo>
                  <a:cubicBezTo>
                    <a:pt x="581736" y="290759"/>
                    <a:pt x="582733" y="290014"/>
                    <a:pt x="583446" y="288526"/>
                  </a:cubicBezTo>
                  <a:cubicBezTo>
                    <a:pt x="584159" y="287038"/>
                    <a:pt x="584515" y="284954"/>
                    <a:pt x="584515" y="282275"/>
                  </a:cubicBezTo>
                  <a:cubicBezTo>
                    <a:pt x="584515" y="280861"/>
                    <a:pt x="584422" y="279634"/>
                    <a:pt x="584236" y="278592"/>
                  </a:cubicBezTo>
                  <a:cubicBezTo>
                    <a:pt x="584050" y="277550"/>
                    <a:pt x="583771" y="276694"/>
                    <a:pt x="583399" y="276025"/>
                  </a:cubicBezTo>
                  <a:cubicBezTo>
                    <a:pt x="583027" y="275355"/>
                    <a:pt x="582562" y="274853"/>
                    <a:pt x="582004" y="274518"/>
                  </a:cubicBezTo>
                  <a:cubicBezTo>
                    <a:pt x="581446" y="274183"/>
                    <a:pt x="580869" y="274015"/>
                    <a:pt x="580274" y="274015"/>
                  </a:cubicBezTo>
                  <a:close/>
                  <a:moveTo>
                    <a:pt x="441491" y="272229"/>
                  </a:moveTo>
                  <a:cubicBezTo>
                    <a:pt x="432041" y="272229"/>
                    <a:pt x="423427" y="273941"/>
                    <a:pt x="415651" y="277364"/>
                  </a:cubicBezTo>
                  <a:cubicBezTo>
                    <a:pt x="407875" y="280787"/>
                    <a:pt x="401196" y="285754"/>
                    <a:pt x="395615" y="292265"/>
                  </a:cubicBezTo>
                  <a:cubicBezTo>
                    <a:pt x="390034" y="298777"/>
                    <a:pt x="385699" y="306720"/>
                    <a:pt x="382611" y="316096"/>
                  </a:cubicBezTo>
                  <a:cubicBezTo>
                    <a:pt x="379523" y="325473"/>
                    <a:pt x="377979" y="336151"/>
                    <a:pt x="377979" y="348132"/>
                  </a:cubicBezTo>
                  <a:cubicBezTo>
                    <a:pt x="377979" y="359815"/>
                    <a:pt x="379411" y="370140"/>
                    <a:pt x="382276" y="379107"/>
                  </a:cubicBezTo>
                  <a:cubicBezTo>
                    <a:pt x="385141" y="388074"/>
                    <a:pt x="389234" y="395608"/>
                    <a:pt x="394555" y="401710"/>
                  </a:cubicBezTo>
                  <a:cubicBezTo>
                    <a:pt x="399875" y="407812"/>
                    <a:pt x="406312" y="412426"/>
                    <a:pt x="413865" y="415551"/>
                  </a:cubicBezTo>
                  <a:cubicBezTo>
                    <a:pt x="421418" y="418676"/>
                    <a:pt x="429883" y="420239"/>
                    <a:pt x="439259" y="420239"/>
                  </a:cubicBezTo>
                  <a:cubicBezTo>
                    <a:pt x="444691" y="420239"/>
                    <a:pt x="449695" y="419737"/>
                    <a:pt x="454272" y="418732"/>
                  </a:cubicBezTo>
                  <a:cubicBezTo>
                    <a:pt x="458848" y="417728"/>
                    <a:pt x="462904" y="416500"/>
                    <a:pt x="466439" y="415049"/>
                  </a:cubicBezTo>
                  <a:cubicBezTo>
                    <a:pt x="469973" y="413598"/>
                    <a:pt x="472931" y="412109"/>
                    <a:pt x="475312" y="410584"/>
                  </a:cubicBezTo>
                  <a:cubicBezTo>
                    <a:pt x="477694" y="409058"/>
                    <a:pt x="479256" y="407923"/>
                    <a:pt x="480001" y="407179"/>
                  </a:cubicBezTo>
                  <a:cubicBezTo>
                    <a:pt x="480745" y="406435"/>
                    <a:pt x="481266" y="405803"/>
                    <a:pt x="481563" y="405282"/>
                  </a:cubicBezTo>
                  <a:cubicBezTo>
                    <a:pt x="481861" y="404761"/>
                    <a:pt x="482103" y="404166"/>
                    <a:pt x="482289" y="403496"/>
                  </a:cubicBezTo>
                  <a:cubicBezTo>
                    <a:pt x="482475" y="402826"/>
                    <a:pt x="482605" y="402045"/>
                    <a:pt x="482679" y="401152"/>
                  </a:cubicBezTo>
                  <a:cubicBezTo>
                    <a:pt x="482754" y="400259"/>
                    <a:pt x="482791" y="399217"/>
                    <a:pt x="482791" y="398026"/>
                  </a:cubicBezTo>
                  <a:cubicBezTo>
                    <a:pt x="482791" y="396315"/>
                    <a:pt x="482735" y="394901"/>
                    <a:pt x="482623" y="393785"/>
                  </a:cubicBezTo>
                  <a:cubicBezTo>
                    <a:pt x="482511" y="392669"/>
                    <a:pt x="482342" y="391794"/>
                    <a:pt x="482118" y="391162"/>
                  </a:cubicBezTo>
                  <a:cubicBezTo>
                    <a:pt x="481893" y="390529"/>
                    <a:pt x="481594" y="390101"/>
                    <a:pt x="481221" y="389878"/>
                  </a:cubicBezTo>
                  <a:cubicBezTo>
                    <a:pt x="480847" y="389655"/>
                    <a:pt x="480398" y="389543"/>
                    <a:pt x="479873" y="389543"/>
                  </a:cubicBezTo>
                  <a:cubicBezTo>
                    <a:pt x="478751" y="389543"/>
                    <a:pt x="477218" y="390250"/>
                    <a:pt x="475272" y="391664"/>
                  </a:cubicBezTo>
                  <a:cubicBezTo>
                    <a:pt x="473327" y="393078"/>
                    <a:pt x="470840" y="394659"/>
                    <a:pt x="467810" y="396408"/>
                  </a:cubicBezTo>
                  <a:cubicBezTo>
                    <a:pt x="464781" y="398157"/>
                    <a:pt x="461115" y="399738"/>
                    <a:pt x="456814" y="401152"/>
                  </a:cubicBezTo>
                  <a:cubicBezTo>
                    <a:pt x="452512" y="402566"/>
                    <a:pt x="447482" y="403273"/>
                    <a:pt x="441722" y="403273"/>
                  </a:cubicBezTo>
                  <a:cubicBezTo>
                    <a:pt x="434914" y="403273"/>
                    <a:pt x="428817" y="402063"/>
                    <a:pt x="423430" y="399645"/>
                  </a:cubicBezTo>
                  <a:cubicBezTo>
                    <a:pt x="418044" y="397226"/>
                    <a:pt x="413499" y="393655"/>
                    <a:pt x="409796" y="388929"/>
                  </a:cubicBezTo>
                  <a:cubicBezTo>
                    <a:pt x="406093" y="384204"/>
                    <a:pt x="403250" y="378325"/>
                    <a:pt x="401268" y="371293"/>
                  </a:cubicBezTo>
                  <a:cubicBezTo>
                    <a:pt x="399285" y="364261"/>
                    <a:pt x="398294" y="356168"/>
                    <a:pt x="398294" y="347016"/>
                  </a:cubicBezTo>
                  <a:cubicBezTo>
                    <a:pt x="398294" y="337788"/>
                    <a:pt x="399323" y="329584"/>
                    <a:pt x="401380" y="322403"/>
                  </a:cubicBezTo>
                  <a:cubicBezTo>
                    <a:pt x="403437" y="315222"/>
                    <a:pt x="406336" y="309139"/>
                    <a:pt x="410077" y="304153"/>
                  </a:cubicBezTo>
                  <a:cubicBezTo>
                    <a:pt x="413817" y="299167"/>
                    <a:pt x="418325" y="295391"/>
                    <a:pt x="423599" y="292824"/>
                  </a:cubicBezTo>
                  <a:cubicBezTo>
                    <a:pt x="428873" y="290256"/>
                    <a:pt x="434727" y="288973"/>
                    <a:pt x="441162" y="288973"/>
                  </a:cubicBezTo>
                  <a:cubicBezTo>
                    <a:pt x="447072" y="288973"/>
                    <a:pt x="452140" y="289698"/>
                    <a:pt x="456367" y="291149"/>
                  </a:cubicBezTo>
                  <a:cubicBezTo>
                    <a:pt x="460593" y="292600"/>
                    <a:pt x="464184" y="294200"/>
                    <a:pt x="467139" y="295949"/>
                  </a:cubicBezTo>
                  <a:cubicBezTo>
                    <a:pt x="470094" y="297698"/>
                    <a:pt x="472507" y="299298"/>
                    <a:pt x="474378" y="300749"/>
                  </a:cubicBezTo>
                  <a:cubicBezTo>
                    <a:pt x="476248" y="302200"/>
                    <a:pt x="477707" y="302925"/>
                    <a:pt x="478754" y="302925"/>
                  </a:cubicBezTo>
                  <a:cubicBezTo>
                    <a:pt x="479352" y="302925"/>
                    <a:pt x="479858" y="302758"/>
                    <a:pt x="480269" y="302423"/>
                  </a:cubicBezTo>
                  <a:cubicBezTo>
                    <a:pt x="480681" y="302088"/>
                    <a:pt x="481036" y="301567"/>
                    <a:pt x="481336" y="300860"/>
                  </a:cubicBezTo>
                  <a:cubicBezTo>
                    <a:pt x="481635" y="300153"/>
                    <a:pt x="481859" y="299279"/>
                    <a:pt x="482009" y="298237"/>
                  </a:cubicBezTo>
                  <a:cubicBezTo>
                    <a:pt x="482158" y="297195"/>
                    <a:pt x="482233" y="295930"/>
                    <a:pt x="482233" y="294442"/>
                  </a:cubicBezTo>
                  <a:cubicBezTo>
                    <a:pt x="482233" y="293103"/>
                    <a:pt x="482177" y="291949"/>
                    <a:pt x="482066" y="290982"/>
                  </a:cubicBezTo>
                  <a:cubicBezTo>
                    <a:pt x="481954" y="290014"/>
                    <a:pt x="481805" y="289177"/>
                    <a:pt x="481619" y="288470"/>
                  </a:cubicBezTo>
                  <a:cubicBezTo>
                    <a:pt x="481433" y="287763"/>
                    <a:pt x="481191" y="287149"/>
                    <a:pt x="480894" y="286629"/>
                  </a:cubicBezTo>
                  <a:cubicBezTo>
                    <a:pt x="480596" y="286108"/>
                    <a:pt x="479945" y="285345"/>
                    <a:pt x="478940" y="284340"/>
                  </a:cubicBezTo>
                  <a:cubicBezTo>
                    <a:pt x="477936" y="283336"/>
                    <a:pt x="476131" y="282052"/>
                    <a:pt x="473527" y="280489"/>
                  </a:cubicBezTo>
                  <a:cubicBezTo>
                    <a:pt x="470922" y="278927"/>
                    <a:pt x="467945" y="277550"/>
                    <a:pt x="464597" y="276359"/>
                  </a:cubicBezTo>
                  <a:cubicBezTo>
                    <a:pt x="461248" y="275169"/>
                    <a:pt x="457602" y="274183"/>
                    <a:pt x="453658" y="273401"/>
                  </a:cubicBezTo>
                  <a:cubicBezTo>
                    <a:pt x="449714" y="272620"/>
                    <a:pt x="445658" y="272229"/>
                    <a:pt x="441491" y="272229"/>
                  </a:cubicBezTo>
                  <a:close/>
                  <a:moveTo>
                    <a:pt x="209427" y="0"/>
                  </a:moveTo>
                  <a:lnTo>
                    <a:pt x="799465" y="0"/>
                  </a:lnTo>
                  <a:lnTo>
                    <a:pt x="789704" y="14477"/>
                  </a:lnTo>
                  <a:cubicBezTo>
                    <a:pt x="782771" y="30868"/>
                    <a:pt x="778937" y="48889"/>
                    <a:pt x="778937" y="67806"/>
                  </a:cubicBezTo>
                  <a:cubicBezTo>
                    <a:pt x="778937" y="143473"/>
                    <a:pt x="840278" y="204814"/>
                    <a:pt x="915947" y="204814"/>
                  </a:cubicBezTo>
                  <a:cubicBezTo>
                    <a:pt x="934865" y="204814"/>
                    <a:pt x="952886" y="200980"/>
                    <a:pt x="969278" y="194047"/>
                  </a:cubicBezTo>
                  <a:lnTo>
                    <a:pt x="979770" y="186973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6041"/>
                  </a:lnTo>
                  <a:lnTo>
                    <a:pt x="38009" y="191666"/>
                  </a:lnTo>
                  <a:cubicBezTo>
                    <a:pt x="54400" y="198599"/>
                    <a:pt x="72422" y="202433"/>
                    <a:pt x="91339" y="202433"/>
                  </a:cubicBezTo>
                  <a:cubicBezTo>
                    <a:pt x="167008" y="202433"/>
                    <a:pt x="228349" y="141092"/>
                    <a:pt x="228349" y="65425"/>
                  </a:cubicBezTo>
                  <a:cubicBezTo>
                    <a:pt x="228349" y="46508"/>
                    <a:pt x="224515" y="28487"/>
                    <a:pt x="217582" y="12096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90" name="Freihandform: Form 289">
              <a:extLst>
                <a:ext uri="{FF2B5EF4-FFF2-40B4-BE49-F238E27FC236}">
                  <a16:creationId xmlns:a16="http://schemas.microsoft.com/office/drawing/2014/main" id="{BE99C1B0-CE88-429B-86E6-3091D7F3F88B}"/>
                </a:ext>
              </a:extLst>
            </p:cNvPr>
            <p:cNvSpPr/>
            <p:nvPr/>
          </p:nvSpPr>
          <p:spPr>
            <a:xfrm>
              <a:off x="2516880" y="909879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84667 h 476948"/>
                <a:gd name="connsiteX3" fmla="*/ 950895 w 979770"/>
                <a:gd name="connsiteY3" fmla="*/ 265199 h 476948"/>
                <a:gd name="connsiteX4" fmla="*/ 897564 w 979770"/>
                <a:gd name="connsiteY4" fmla="*/ 254432 h 476948"/>
                <a:gd name="connsiteX5" fmla="*/ 760554 w 979770"/>
                <a:gd name="connsiteY5" fmla="*/ 391440 h 476948"/>
                <a:gd name="connsiteX6" fmla="*/ 771321 w 979770"/>
                <a:gd name="connsiteY6" fmla="*/ 444770 h 476948"/>
                <a:gd name="connsiteX7" fmla="*/ 793017 w 979770"/>
                <a:gd name="connsiteY7" fmla="*/ 476948 h 476948"/>
                <a:gd name="connsiteX8" fmla="*/ 196925 w 979770"/>
                <a:gd name="connsiteY8" fmla="*/ 476948 h 476948"/>
                <a:gd name="connsiteX9" fmla="*/ 217847 w 979770"/>
                <a:gd name="connsiteY9" fmla="*/ 445917 h 476948"/>
                <a:gd name="connsiteX10" fmla="*/ 228614 w 979770"/>
                <a:gd name="connsiteY10" fmla="*/ 392587 h 476948"/>
                <a:gd name="connsiteX11" fmla="*/ 91604 w 979770"/>
                <a:gd name="connsiteY11" fmla="*/ 255579 h 476948"/>
                <a:gd name="connsiteX12" fmla="*/ 38274 w 979770"/>
                <a:gd name="connsiteY12" fmla="*/ 266346 h 476948"/>
                <a:gd name="connsiteX13" fmla="*/ 0 w 979770"/>
                <a:gd name="connsiteY13" fmla="*/ 292150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84667"/>
                  </a:lnTo>
                  <a:lnTo>
                    <a:pt x="950895" y="265199"/>
                  </a:lnTo>
                  <a:cubicBezTo>
                    <a:pt x="934503" y="258266"/>
                    <a:pt x="916481" y="254432"/>
                    <a:pt x="897564" y="254432"/>
                  </a:cubicBezTo>
                  <a:cubicBezTo>
                    <a:pt x="821895" y="254432"/>
                    <a:pt x="760554" y="315773"/>
                    <a:pt x="760554" y="391440"/>
                  </a:cubicBezTo>
                  <a:cubicBezTo>
                    <a:pt x="760554" y="410357"/>
                    <a:pt x="764388" y="428378"/>
                    <a:pt x="771321" y="444770"/>
                  </a:cubicBezTo>
                  <a:lnTo>
                    <a:pt x="793017" y="476948"/>
                  </a:lnTo>
                  <a:lnTo>
                    <a:pt x="196925" y="476948"/>
                  </a:lnTo>
                  <a:lnTo>
                    <a:pt x="217847" y="445917"/>
                  </a:lnTo>
                  <a:cubicBezTo>
                    <a:pt x="224780" y="429525"/>
                    <a:pt x="228614" y="411504"/>
                    <a:pt x="228614" y="392587"/>
                  </a:cubicBezTo>
                  <a:cubicBezTo>
                    <a:pt x="228614" y="316920"/>
                    <a:pt x="167273" y="255579"/>
                    <a:pt x="91604" y="255579"/>
                  </a:cubicBezTo>
                  <a:cubicBezTo>
                    <a:pt x="72687" y="255579"/>
                    <a:pt x="54665" y="259413"/>
                    <a:pt x="38274" y="266346"/>
                  </a:cubicBezTo>
                  <a:lnTo>
                    <a:pt x="0" y="292150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91" name="Freihandform: Form 290">
              <a:extLst>
                <a:ext uri="{FF2B5EF4-FFF2-40B4-BE49-F238E27FC236}">
                  <a16:creationId xmlns:a16="http://schemas.microsoft.com/office/drawing/2014/main" id="{854F4C38-F61F-42C0-BC57-D0944317CBCC}"/>
                </a:ext>
              </a:extLst>
            </p:cNvPr>
            <p:cNvSpPr/>
            <p:nvPr/>
          </p:nvSpPr>
          <p:spPr>
            <a:xfrm>
              <a:off x="2516880" y="403883"/>
              <a:ext cx="981360" cy="982531"/>
            </a:xfrm>
            <a:custGeom>
              <a:avLst/>
              <a:gdLst>
                <a:gd name="connsiteX0" fmla="*/ 209427 w 981360"/>
                <a:gd name="connsiteY0" fmla="*/ 0 h 982531"/>
                <a:gd name="connsiteX1" fmla="*/ 799465 w 981360"/>
                <a:gd name="connsiteY1" fmla="*/ 0 h 982531"/>
                <a:gd name="connsiteX2" fmla="*/ 789704 w 981360"/>
                <a:gd name="connsiteY2" fmla="*/ 14477 h 982531"/>
                <a:gd name="connsiteX3" fmla="*/ 778937 w 981360"/>
                <a:gd name="connsiteY3" fmla="*/ 67806 h 982531"/>
                <a:gd name="connsiteX4" fmla="*/ 915947 w 981360"/>
                <a:gd name="connsiteY4" fmla="*/ 204814 h 982531"/>
                <a:gd name="connsiteX5" fmla="*/ 969278 w 981360"/>
                <a:gd name="connsiteY5" fmla="*/ 194047 h 982531"/>
                <a:gd name="connsiteX6" fmla="*/ 979770 w 981360"/>
                <a:gd name="connsiteY6" fmla="*/ 186973 h 982531"/>
                <a:gd name="connsiteX7" fmla="*/ 979770 w 981360"/>
                <a:gd name="connsiteY7" fmla="*/ 220990 h 982531"/>
                <a:gd name="connsiteX8" fmla="*/ 981360 w 981360"/>
                <a:gd name="connsiteY8" fmla="*/ 220990 h 982531"/>
                <a:gd name="connsiteX9" fmla="*/ 981360 w 981360"/>
                <a:gd name="connsiteY9" fmla="*/ 678235 h 982531"/>
                <a:gd name="connsiteX10" fmla="*/ 980037 w 981360"/>
                <a:gd name="connsiteY10" fmla="*/ 678235 h 982531"/>
                <a:gd name="connsiteX11" fmla="*/ 980037 w 981360"/>
                <a:gd name="connsiteY11" fmla="*/ 790250 h 982531"/>
                <a:gd name="connsiteX12" fmla="*/ 951162 w 981360"/>
                <a:gd name="connsiteY12" fmla="*/ 770782 h 982531"/>
                <a:gd name="connsiteX13" fmla="*/ 897831 w 981360"/>
                <a:gd name="connsiteY13" fmla="*/ 760015 h 982531"/>
                <a:gd name="connsiteX14" fmla="*/ 760821 w 981360"/>
                <a:gd name="connsiteY14" fmla="*/ 897023 h 982531"/>
                <a:gd name="connsiteX15" fmla="*/ 771588 w 981360"/>
                <a:gd name="connsiteY15" fmla="*/ 950353 h 982531"/>
                <a:gd name="connsiteX16" fmla="*/ 793284 w 981360"/>
                <a:gd name="connsiteY16" fmla="*/ 982531 h 982531"/>
                <a:gd name="connsiteX17" fmla="*/ 197192 w 981360"/>
                <a:gd name="connsiteY17" fmla="*/ 982531 h 982531"/>
                <a:gd name="connsiteX18" fmla="*/ 218114 w 981360"/>
                <a:gd name="connsiteY18" fmla="*/ 951500 h 982531"/>
                <a:gd name="connsiteX19" fmla="*/ 228881 w 981360"/>
                <a:gd name="connsiteY19" fmla="*/ 898170 h 982531"/>
                <a:gd name="connsiteX20" fmla="*/ 91871 w 981360"/>
                <a:gd name="connsiteY20" fmla="*/ 761162 h 982531"/>
                <a:gd name="connsiteX21" fmla="*/ 38541 w 981360"/>
                <a:gd name="connsiteY21" fmla="*/ 771929 h 982531"/>
                <a:gd name="connsiteX22" fmla="*/ 267 w 981360"/>
                <a:gd name="connsiteY22" fmla="*/ 797733 h 982531"/>
                <a:gd name="connsiteX23" fmla="*/ 267 w 981360"/>
                <a:gd name="connsiteY23" fmla="*/ 678235 h 982531"/>
                <a:gd name="connsiteX24" fmla="*/ 0 w 981360"/>
                <a:gd name="connsiteY24" fmla="*/ 678235 h 982531"/>
                <a:gd name="connsiteX25" fmla="*/ 0 w 981360"/>
                <a:gd name="connsiteY25" fmla="*/ 484822 h 982531"/>
                <a:gd name="connsiteX26" fmla="*/ 0 w 981360"/>
                <a:gd name="connsiteY26" fmla="*/ 220990 h 982531"/>
                <a:gd name="connsiteX27" fmla="*/ 0 w 981360"/>
                <a:gd name="connsiteY27" fmla="*/ 166041 h 982531"/>
                <a:gd name="connsiteX28" fmla="*/ 38009 w 981360"/>
                <a:gd name="connsiteY28" fmla="*/ 191666 h 982531"/>
                <a:gd name="connsiteX29" fmla="*/ 91339 w 981360"/>
                <a:gd name="connsiteY29" fmla="*/ 202433 h 982531"/>
                <a:gd name="connsiteX30" fmla="*/ 228349 w 981360"/>
                <a:gd name="connsiteY30" fmla="*/ 65425 h 982531"/>
                <a:gd name="connsiteX31" fmla="*/ 217582 w 981360"/>
                <a:gd name="connsiteY31" fmla="*/ 12096 h 98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81360" h="982531">
                  <a:moveTo>
                    <a:pt x="209427" y="0"/>
                  </a:moveTo>
                  <a:lnTo>
                    <a:pt x="799465" y="0"/>
                  </a:lnTo>
                  <a:lnTo>
                    <a:pt x="789704" y="14477"/>
                  </a:lnTo>
                  <a:cubicBezTo>
                    <a:pt x="782771" y="30868"/>
                    <a:pt x="778937" y="48889"/>
                    <a:pt x="778937" y="67806"/>
                  </a:cubicBezTo>
                  <a:cubicBezTo>
                    <a:pt x="778937" y="143473"/>
                    <a:pt x="840278" y="204814"/>
                    <a:pt x="915947" y="204814"/>
                  </a:cubicBezTo>
                  <a:cubicBezTo>
                    <a:pt x="934865" y="204814"/>
                    <a:pt x="952886" y="200980"/>
                    <a:pt x="969278" y="194047"/>
                  </a:cubicBezTo>
                  <a:lnTo>
                    <a:pt x="979770" y="186973"/>
                  </a:lnTo>
                  <a:lnTo>
                    <a:pt x="979770" y="220990"/>
                  </a:lnTo>
                  <a:lnTo>
                    <a:pt x="981360" y="220990"/>
                  </a:lnTo>
                  <a:lnTo>
                    <a:pt x="981360" y="678235"/>
                  </a:lnTo>
                  <a:lnTo>
                    <a:pt x="980037" y="678235"/>
                  </a:lnTo>
                  <a:lnTo>
                    <a:pt x="980037" y="790250"/>
                  </a:lnTo>
                  <a:lnTo>
                    <a:pt x="951162" y="770782"/>
                  </a:lnTo>
                  <a:cubicBezTo>
                    <a:pt x="934770" y="763849"/>
                    <a:pt x="916748" y="760015"/>
                    <a:pt x="897831" y="760015"/>
                  </a:cubicBezTo>
                  <a:cubicBezTo>
                    <a:pt x="822162" y="760015"/>
                    <a:pt x="760821" y="821356"/>
                    <a:pt x="760821" y="897023"/>
                  </a:cubicBezTo>
                  <a:cubicBezTo>
                    <a:pt x="760821" y="915940"/>
                    <a:pt x="764655" y="933961"/>
                    <a:pt x="771588" y="950353"/>
                  </a:cubicBezTo>
                  <a:lnTo>
                    <a:pt x="793284" y="982531"/>
                  </a:lnTo>
                  <a:lnTo>
                    <a:pt x="197192" y="982531"/>
                  </a:lnTo>
                  <a:lnTo>
                    <a:pt x="218114" y="951500"/>
                  </a:lnTo>
                  <a:cubicBezTo>
                    <a:pt x="225047" y="935108"/>
                    <a:pt x="228881" y="917087"/>
                    <a:pt x="228881" y="898170"/>
                  </a:cubicBezTo>
                  <a:cubicBezTo>
                    <a:pt x="228881" y="822503"/>
                    <a:pt x="167540" y="761162"/>
                    <a:pt x="91871" y="761162"/>
                  </a:cubicBezTo>
                  <a:cubicBezTo>
                    <a:pt x="72954" y="761162"/>
                    <a:pt x="54932" y="764996"/>
                    <a:pt x="38541" y="771929"/>
                  </a:cubicBezTo>
                  <a:lnTo>
                    <a:pt x="267" y="797733"/>
                  </a:lnTo>
                  <a:lnTo>
                    <a:pt x="267" y="678235"/>
                  </a:lnTo>
                  <a:lnTo>
                    <a:pt x="0" y="678235"/>
                  </a:lnTo>
                  <a:lnTo>
                    <a:pt x="0" y="484822"/>
                  </a:lnTo>
                  <a:lnTo>
                    <a:pt x="0" y="220990"/>
                  </a:lnTo>
                  <a:lnTo>
                    <a:pt x="0" y="166041"/>
                  </a:lnTo>
                  <a:lnTo>
                    <a:pt x="38009" y="191666"/>
                  </a:lnTo>
                  <a:cubicBezTo>
                    <a:pt x="54400" y="198599"/>
                    <a:pt x="72422" y="202433"/>
                    <a:pt x="91339" y="202433"/>
                  </a:cubicBezTo>
                  <a:cubicBezTo>
                    <a:pt x="167008" y="202433"/>
                    <a:pt x="228349" y="141092"/>
                    <a:pt x="228349" y="65425"/>
                  </a:cubicBezTo>
                  <a:cubicBezTo>
                    <a:pt x="228349" y="46508"/>
                    <a:pt x="224515" y="28487"/>
                    <a:pt x="217582" y="12096"/>
                  </a:cubicBezTo>
                  <a:close/>
                </a:path>
              </a:pathLst>
            </a:custGeom>
            <a:solidFill>
              <a:schemeClr val="accent4">
                <a:alpha val="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167" name="Gruppieren 166">
              <a:extLst>
                <a:ext uri="{FF2B5EF4-FFF2-40B4-BE49-F238E27FC236}">
                  <a16:creationId xmlns:a16="http://schemas.microsoft.com/office/drawing/2014/main" id="{6E98D84B-483C-45FA-93F2-857D1538603C}"/>
                </a:ext>
              </a:extLst>
            </p:cNvPr>
            <p:cNvGrpSpPr/>
            <p:nvPr/>
          </p:nvGrpSpPr>
          <p:grpSpPr>
            <a:xfrm>
              <a:off x="3319634" y="358163"/>
              <a:ext cx="229042" cy="229040"/>
              <a:chOff x="5318782" y="709462"/>
              <a:chExt cx="229042" cy="229040"/>
            </a:xfrm>
          </p:grpSpPr>
          <p:sp>
            <p:nvSpPr>
              <p:cNvPr id="287" name="Flussdiagramm: Verbinder 286">
                <a:extLst>
                  <a:ext uri="{FF2B5EF4-FFF2-40B4-BE49-F238E27FC236}">
                    <a16:creationId xmlns:a16="http://schemas.microsoft.com/office/drawing/2014/main" id="{E6C5BCAD-A007-490D-B91E-1B7AB953EE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88" name="Grafik 287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B42E0F78-F9A2-4305-A87F-61DEA5D3F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grpSp>
          <p:nvGrpSpPr>
            <p:cNvPr id="168" name="Gruppieren 167">
              <a:extLst>
                <a:ext uri="{FF2B5EF4-FFF2-40B4-BE49-F238E27FC236}">
                  <a16:creationId xmlns:a16="http://schemas.microsoft.com/office/drawing/2014/main" id="{7D42804C-E929-48DF-8C23-2A2FA947E9A1}"/>
                </a:ext>
              </a:extLst>
            </p:cNvPr>
            <p:cNvGrpSpPr/>
            <p:nvPr/>
          </p:nvGrpSpPr>
          <p:grpSpPr>
            <a:xfrm>
              <a:off x="3298048" y="1185636"/>
              <a:ext cx="233114" cy="233110"/>
              <a:chOff x="5324793" y="1536935"/>
              <a:chExt cx="233114" cy="233110"/>
            </a:xfrm>
          </p:grpSpPr>
          <p:sp>
            <p:nvSpPr>
              <p:cNvPr id="283" name="Flussdiagramm: Verbinder 282">
                <a:extLst>
                  <a:ext uri="{FF2B5EF4-FFF2-40B4-BE49-F238E27FC236}">
                    <a16:creationId xmlns:a16="http://schemas.microsoft.com/office/drawing/2014/main" id="{175F62A0-0140-4B10-A418-AE925F9573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84" name="Grafik 10">
                <a:extLst>
                  <a:ext uri="{FF2B5EF4-FFF2-40B4-BE49-F238E27FC236}">
                    <a16:creationId xmlns:a16="http://schemas.microsoft.com/office/drawing/2014/main" id="{B1DFF26E-B76F-4ED5-9C86-25C53D2ECEBB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285" name="Freihandform: Form 284">
                  <a:extLst>
                    <a:ext uri="{FF2B5EF4-FFF2-40B4-BE49-F238E27FC236}">
                      <a16:creationId xmlns:a16="http://schemas.microsoft.com/office/drawing/2014/main" id="{DEE30C35-71E2-4E2D-9929-ED0BBB8BA5B2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86" name="Freihandform: Form 285">
                  <a:extLst>
                    <a:ext uri="{FF2B5EF4-FFF2-40B4-BE49-F238E27FC236}">
                      <a16:creationId xmlns:a16="http://schemas.microsoft.com/office/drawing/2014/main" id="{28512904-97DA-4D2C-AE52-E2DFFD5E113A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169" name="Gruppieren 168">
              <a:extLst>
                <a:ext uri="{FF2B5EF4-FFF2-40B4-BE49-F238E27FC236}">
                  <a16:creationId xmlns:a16="http://schemas.microsoft.com/office/drawing/2014/main" id="{952D3E9E-F586-4E75-8D57-F0FF615F3C17}"/>
                </a:ext>
              </a:extLst>
            </p:cNvPr>
            <p:cNvGrpSpPr/>
            <p:nvPr/>
          </p:nvGrpSpPr>
          <p:grpSpPr>
            <a:xfrm>
              <a:off x="2492100" y="1185629"/>
              <a:ext cx="233678" cy="233674"/>
              <a:chOff x="4518845" y="1536928"/>
              <a:chExt cx="233678" cy="233674"/>
            </a:xfrm>
          </p:grpSpPr>
          <p:sp>
            <p:nvSpPr>
              <p:cNvPr id="176" name="Flussdiagramm: Verbinder 175">
                <a:extLst>
                  <a:ext uri="{FF2B5EF4-FFF2-40B4-BE49-F238E27FC236}">
                    <a16:creationId xmlns:a16="http://schemas.microsoft.com/office/drawing/2014/main" id="{E5A652D4-A4DE-46F6-939E-BA241F30D9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82" name="Grafik 281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07BA8219-09F8-4CDE-B08F-9FA71395B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</p:grpSp>
      <p:grpSp>
        <p:nvGrpSpPr>
          <p:cNvPr id="466" name="Gruppieren 465">
            <a:extLst>
              <a:ext uri="{FF2B5EF4-FFF2-40B4-BE49-F238E27FC236}">
                <a16:creationId xmlns:a16="http://schemas.microsoft.com/office/drawing/2014/main" id="{B0A46677-0D66-495D-8B30-E87734522D76}"/>
              </a:ext>
            </a:extLst>
          </p:cNvPr>
          <p:cNvGrpSpPr/>
          <p:nvPr/>
        </p:nvGrpSpPr>
        <p:grpSpPr>
          <a:xfrm>
            <a:off x="9663546" y="2700716"/>
            <a:ext cx="2412274" cy="4187474"/>
            <a:chOff x="9663546" y="2700716"/>
            <a:chExt cx="2412274" cy="4187474"/>
          </a:xfrm>
        </p:grpSpPr>
        <p:sp>
          <p:nvSpPr>
            <p:cNvPr id="467" name="Rechteck: abgerundete Ecken 466">
              <a:extLst>
                <a:ext uri="{FF2B5EF4-FFF2-40B4-BE49-F238E27FC236}">
                  <a16:creationId xmlns:a16="http://schemas.microsoft.com/office/drawing/2014/main" id="{928DA1FD-A70B-4D07-BB33-59AE5D766DBA}"/>
                </a:ext>
              </a:extLst>
            </p:cNvPr>
            <p:cNvSpPr/>
            <p:nvPr/>
          </p:nvSpPr>
          <p:spPr>
            <a:xfrm>
              <a:off x="9663546" y="2700716"/>
              <a:ext cx="2412274" cy="3985640"/>
            </a:xfrm>
            <a:prstGeom prst="roundRect">
              <a:avLst>
                <a:gd name="adj" fmla="val 5476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68" name="Grafik 467">
              <a:extLst>
                <a:ext uri="{FF2B5EF4-FFF2-40B4-BE49-F238E27FC236}">
                  <a16:creationId xmlns:a16="http://schemas.microsoft.com/office/drawing/2014/main" id="{31BE100A-730F-4D72-B825-CDE528129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9104" y="2756108"/>
              <a:ext cx="258194" cy="258194"/>
            </a:xfrm>
            <a:prstGeom prst="rect">
              <a:avLst/>
            </a:prstGeom>
          </p:spPr>
        </p:pic>
        <p:pic>
          <p:nvPicPr>
            <p:cNvPr id="469" name="Grafik 468" descr="Häkchen">
              <a:extLst>
                <a:ext uri="{FF2B5EF4-FFF2-40B4-BE49-F238E27FC236}">
                  <a16:creationId xmlns:a16="http://schemas.microsoft.com/office/drawing/2014/main" id="{A7EA853D-8FBB-48F2-BA01-D7A7ABA91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9884300" y="3240800"/>
              <a:ext cx="434542" cy="434542"/>
            </a:xfrm>
            <a:prstGeom prst="rect">
              <a:avLst/>
            </a:prstGeom>
          </p:spPr>
        </p:pic>
        <p:pic>
          <p:nvPicPr>
            <p:cNvPr id="470" name="Grafik 469" descr="Schließen">
              <a:extLst>
                <a:ext uri="{FF2B5EF4-FFF2-40B4-BE49-F238E27FC236}">
                  <a16:creationId xmlns:a16="http://schemas.microsoft.com/office/drawing/2014/main" id="{6DF5CC6A-34D4-466C-B2E0-63321DB6F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9894627" y="4463639"/>
              <a:ext cx="434543" cy="434543"/>
            </a:xfrm>
            <a:prstGeom prst="rect">
              <a:avLst/>
            </a:prstGeom>
          </p:spPr>
        </p:pic>
        <p:pic>
          <p:nvPicPr>
            <p:cNvPr id="471" name="Grafik 470" descr="Schließen">
              <a:extLst>
                <a:ext uri="{FF2B5EF4-FFF2-40B4-BE49-F238E27FC236}">
                  <a16:creationId xmlns:a16="http://schemas.microsoft.com/office/drawing/2014/main" id="{BD3EF8C4-F2FF-43FD-B0DB-1A85A591C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186280" y="5371400"/>
              <a:ext cx="224443" cy="224443"/>
            </a:xfrm>
            <a:prstGeom prst="rect">
              <a:avLst/>
            </a:prstGeom>
          </p:spPr>
        </p:pic>
        <p:sp>
          <p:nvSpPr>
            <p:cNvPr id="472" name="Rechteck: abgerundete Ecken 471">
              <a:extLst>
                <a:ext uri="{FF2B5EF4-FFF2-40B4-BE49-F238E27FC236}">
                  <a16:creationId xmlns:a16="http://schemas.microsoft.com/office/drawing/2014/main" id="{3B01ACC6-DBE5-4BC6-9987-4C9739175D11}"/>
                </a:ext>
              </a:extLst>
            </p:cNvPr>
            <p:cNvSpPr/>
            <p:nvPr/>
          </p:nvSpPr>
          <p:spPr>
            <a:xfrm>
              <a:off x="9775124" y="4114701"/>
              <a:ext cx="2190750" cy="1128713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3" name="Rechteck: abgerundete Ecken 472">
              <a:extLst>
                <a:ext uri="{FF2B5EF4-FFF2-40B4-BE49-F238E27FC236}">
                  <a16:creationId xmlns:a16="http://schemas.microsoft.com/office/drawing/2014/main" id="{35A5932B-86C1-4014-AD85-1AFD1195DAF3}"/>
                </a:ext>
              </a:extLst>
            </p:cNvPr>
            <p:cNvSpPr/>
            <p:nvPr/>
          </p:nvSpPr>
          <p:spPr>
            <a:xfrm>
              <a:off x="9779884" y="5360052"/>
              <a:ext cx="1028700" cy="1209677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474" name="Gruppieren 473">
              <a:extLst>
                <a:ext uri="{FF2B5EF4-FFF2-40B4-BE49-F238E27FC236}">
                  <a16:creationId xmlns:a16="http://schemas.microsoft.com/office/drawing/2014/main" id="{7E3D11DD-FD98-4715-A339-1A5E988B50D3}"/>
                </a:ext>
              </a:extLst>
            </p:cNvPr>
            <p:cNvGrpSpPr/>
            <p:nvPr/>
          </p:nvGrpSpPr>
          <p:grpSpPr>
            <a:xfrm>
              <a:off x="10600591" y="4991633"/>
              <a:ext cx="373387" cy="185700"/>
              <a:chOff x="4679615" y="2340032"/>
              <a:chExt cx="563993" cy="280496"/>
            </a:xfrm>
          </p:grpSpPr>
          <p:sp>
            <p:nvSpPr>
              <p:cNvPr id="619" name="Freihandform: Form 618">
                <a:hlinkClick r:id="rId34" action="ppaction://hlinksldjump"/>
                <a:extLst>
                  <a:ext uri="{FF2B5EF4-FFF2-40B4-BE49-F238E27FC236}">
                    <a16:creationId xmlns:a16="http://schemas.microsoft.com/office/drawing/2014/main" id="{F62EF543-64AE-4988-8DC8-012405D1BC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620" name="Grafik 619">
                <a:hlinkClick r:id="rId34" action="ppaction://hlinksldjump"/>
                <a:extLst>
                  <a:ext uri="{FF2B5EF4-FFF2-40B4-BE49-F238E27FC236}">
                    <a16:creationId xmlns:a16="http://schemas.microsoft.com/office/drawing/2014/main" id="{5E8464F0-BFD3-43E2-9768-847F7F992F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grpSp>
          <p:nvGrpSpPr>
            <p:cNvPr id="475" name="Gruppieren 474">
              <a:extLst>
                <a:ext uri="{FF2B5EF4-FFF2-40B4-BE49-F238E27FC236}">
                  <a16:creationId xmlns:a16="http://schemas.microsoft.com/office/drawing/2014/main" id="{71510848-B27C-4DAC-ACEC-33B603FF0612}"/>
                </a:ext>
              </a:extLst>
            </p:cNvPr>
            <p:cNvGrpSpPr/>
            <p:nvPr/>
          </p:nvGrpSpPr>
          <p:grpSpPr>
            <a:xfrm>
              <a:off x="10447395" y="4315907"/>
              <a:ext cx="151133" cy="151133"/>
              <a:chOff x="3980708" y="305278"/>
              <a:chExt cx="339939" cy="339939"/>
            </a:xfrm>
          </p:grpSpPr>
          <p:sp>
            <p:nvSpPr>
              <p:cNvPr id="617" name="Flussdiagramm: Verbinder 616">
                <a:extLst>
                  <a:ext uri="{FF2B5EF4-FFF2-40B4-BE49-F238E27FC236}">
                    <a16:creationId xmlns:a16="http://schemas.microsoft.com/office/drawing/2014/main" id="{5FA1EE13-DF70-43CA-A0A7-50061F955D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6588" y="323416"/>
                <a:ext cx="307500" cy="307494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618" name="Grafik 617">
                <a:extLst>
                  <a:ext uri="{FF2B5EF4-FFF2-40B4-BE49-F238E27FC236}">
                    <a16:creationId xmlns:a16="http://schemas.microsoft.com/office/drawing/2014/main" id="{1C6FD1B9-B0A9-4135-9453-1E6206F7A3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980708" y="305278"/>
                <a:ext cx="339939" cy="339939"/>
              </a:xfrm>
              <a:prstGeom prst="rect">
                <a:avLst/>
              </a:prstGeom>
            </p:spPr>
          </p:pic>
        </p:grpSp>
        <p:grpSp>
          <p:nvGrpSpPr>
            <p:cNvPr id="476" name="Gruppieren 475">
              <a:extLst>
                <a:ext uri="{FF2B5EF4-FFF2-40B4-BE49-F238E27FC236}">
                  <a16:creationId xmlns:a16="http://schemas.microsoft.com/office/drawing/2014/main" id="{8A385495-1862-49DF-8DB8-F2BCC4186502}"/>
                </a:ext>
              </a:extLst>
            </p:cNvPr>
            <p:cNvGrpSpPr/>
            <p:nvPr/>
          </p:nvGrpSpPr>
          <p:grpSpPr>
            <a:xfrm>
              <a:off x="10993262" y="4316427"/>
              <a:ext cx="151635" cy="151634"/>
              <a:chOff x="5318782" y="709462"/>
              <a:chExt cx="229042" cy="229040"/>
            </a:xfrm>
          </p:grpSpPr>
          <p:sp>
            <p:nvSpPr>
              <p:cNvPr id="615" name="Flussdiagramm: Verbinder 614">
                <a:extLst>
                  <a:ext uri="{FF2B5EF4-FFF2-40B4-BE49-F238E27FC236}">
                    <a16:creationId xmlns:a16="http://schemas.microsoft.com/office/drawing/2014/main" id="{D91ABBB1-F31A-41EB-91A9-5A5C0D6843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616" name="Grafik 615">
                <a:hlinkClick r:id="rId35" action="ppaction://hlinksldjump"/>
                <a:extLst>
                  <a:ext uri="{FF2B5EF4-FFF2-40B4-BE49-F238E27FC236}">
                    <a16:creationId xmlns:a16="http://schemas.microsoft.com/office/drawing/2014/main" id="{354EC0DD-7843-4CAE-B01E-696B9DF6FB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grpSp>
          <p:nvGrpSpPr>
            <p:cNvPr id="477" name="Gruppieren 476">
              <a:extLst>
                <a:ext uri="{FF2B5EF4-FFF2-40B4-BE49-F238E27FC236}">
                  <a16:creationId xmlns:a16="http://schemas.microsoft.com/office/drawing/2014/main" id="{37C3B2B7-E62E-4ABB-AFB9-F7C16DF68C0F}"/>
                </a:ext>
              </a:extLst>
            </p:cNvPr>
            <p:cNvGrpSpPr/>
            <p:nvPr/>
          </p:nvGrpSpPr>
          <p:grpSpPr>
            <a:xfrm>
              <a:off x="10978971" y="4864248"/>
              <a:ext cx="154331" cy="154328"/>
              <a:chOff x="5324793" y="1536935"/>
              <a:chExt cx="233114" cy="233110"/>
            </a:xfrm>
          </p:grpSpPr>
          <p:sp>
            <p:nvSpPr>
              <p:cNvPr id="611" name="Flussdiagramm: Verbinder 610">
                <a:extLst>
                  <a:ext uri="{FF2B5EF4-FFF2-40B4-BE49-F238E27FC236}">
                    <a16:creationId xmlns:a16="http://schemas.microsoft.com/office/drawing/2014/main" id="{73E06522-23B7-4BB9-8F85-858EDCB8A9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612" name="Grafik 10">
                <a:extLst>
                  <a:ext uri="{FF2B5EF4-FFF2-40B4-BE49-F238E27FC236}">
                    <a16:creationId xmlns:a16="http://schemas.microsoft.com/office/drawing/2014/main" id="{23CA2CF8-002B-4AE8-BF97-7394E77D5A67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613" name="Freihandform: Form 612">
                  <a:extLst>
                    <a:ext uri="{FF2B5EF4-FFF2-40B4-BE49-F238E27FC236}">
                      <a16:creationId xmlns:a16="http://schemas.microsoft.com/office/drawing/2014/main" id="{67E4B224-F2AA-46A0-A7FD-4922D4711201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14" name="Freihandform: Form 613">
                  <a:extLst>
                    <a:ext uri="{FF2B5EF4-FFF2-40B4-BE49-F238E27FC236}">
                      <a16:creationId xmlns:a16="http://schemas.microsoft.com/office/drawing/2014/main" id="{087682F9-FC1A-46F6-8921-FB4A4D1179F4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478" name="Gruppieren 477">
              <a:extLst>
                <a:ext uri="{FF2B5EF4-FFF2-40B4-BE49-F238E27FC236}">
                  <a16:creationId xmlns:a16="http://schemas.microsoft.com/office/drawing/2014/main" id="{DB5A949D-F749-4D0E-8BFE-1A271F3717CB}"/>
                </a:ext>
              </a:extLst>
            </p:cNvPr>
            <p:cNvGrpSpPr/>
            <p:nvPr/>
          </p:nvGrpSpPr>
          <p:grpSpPr>
            <a:xfrm>
              <a:off x="10445400" y="4864244"/>
              <a:ext cx="154704" cy="154702"/>
              <a:chOff x="4518845" y="1536928"/>
              <a:chExt cx="233678" cy="233674"/>
            </a:xfrm>
          </p:grpSpPr>
          <p:sp>
            <p:nvSpPr>
              <p:cNvPr id="609" name="Flussdiagramm: Verbinder 608">
                <a:extLst>
                  <a:ext uri="{FF2B5EF4-FFF2-40B4-BE49-F238E27FC236}">
                    <a16:creationId xmlns:a16="http://schemas.microsoft.com/office/drawing/2014/main" id="{AAF57F09-AEA8-4D4C-BE05-0EFB7C90E7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610" name="Grafik 609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E3CCCD2E-4C31-40DD-A841-AC00613C99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  <p:sp>
          <p:nvSpPr>
            <p:cNvPr id="479" name="Freihandform: Form 478">
              <a:extLst>
                <a:ext uri="{FF2B5EF4-FFF2-40B4-BE49-F238E27FC236}">
                  <a16:creationId xmlns:a16="http://schemas.microsoft.com/office/drawing/2014/main" id="{0BA4DA85-73D5-4B50-B9F4-3A3B40C56B71}"/>
                </a:ext>
              </a:extLst>
            </p:cNvPr>
            <p:cNvSpPr/>
            <p:nvPr/>
          </p:nvSpPr>
          <p:spPr>
            <a:xfrm>
              <a:off x="10461805" y="4681686"/>
              <a:ext cx="648648" cy="315759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84667 h 476948"/>
                <a:gd name="connsiteX3" fmla="*/ 950895 w 979770"/>
                <a:gd name="connsiteY3" fmla="*/ 265199 h 476948"/>
                <a:gd name="connsiteX4" fmla="*/ 897564 w 979770"/>
                <a:gd name="connsiteY4" fmla="*/ 254432 h 476948"/>
                <a:gd name="connsiteX5" fmla="*/ 760554 w 979770"/>
                <a:gd name="connsiteY5" fmla="*/ 391440 h 476948"/>
                <a:gd name="connsiteX6" fmla="*/ 771321 w 979770"/>
                <a:gd name="connsiteY6" fmla="*/ 444770 h 476948"/>
                <a:gd name="connsiteX7" fmla="*/ 793017 w 979770"/>
                <a:gd name="connsiteY7" fmla="*/ 476948 h 476948"/>
                <a:gd name="connsiteX8" fmla="*/ 196925 w 979770"/>
                <a:gd name="connsiteY8" fmla="*/ 476948 h 476948"/>
                <a:gd name="connsiteX9" fmla="*/ 217847 w 979770"/>
                <a:gd name="connsiteY9" fmla="*/ 445917 h 476948"/>
                <a:gd name="connsiteX10" fmla="*/ 228614 w 979770"/>
                <a:gd name="connsiteY10" fmla="*/ 392587 h 476948"/>
                <a:gd name="connsiteX11" fmla="*/ 91604 w 979770"/>
                <a:gd name="connsiteY11" fmla="*/ 255579 h 476948"/>
                <a:gd name="connsiteX12" fmla="*/ 38274 w 979770"/>
                <a:gd name="connsiteY12" fmla="*/ 266346 h 476948"/>
                <a:gd name="connsiteX13" fmla="*/ 0 w 979770"/>
                <a:gd name="connsiteY13" fmla="*/ 292150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84667"/>
                  </a:lnTo>
                  <a:lnTo>
                    <a:pt x="950895" y="265199"/>
                  </a:lnTo>
                  <a:cubicBezTo>
                    <a:pt x="934503" y="258266"/>
                    <a:pt x="916481" y="254432"/>
                    <a:pt x="897564" y="254432"/>
                  </a:cubicBezTo>
                  <a:cubicBezTo>
                    <a:pt x="821895" y="254432"/>
                    <a:pt x="760554" y="315773"/>
                    <a:pt x="760554" y="391440"/>
                  </a:cubicBezTo>
                  <a:cubicBezTo>
                    <a:pt x="760554" y="410357"/>
                    <a:pt x="764388" y="428378"/>
                    <a:pt x="771321" y="444770"/>
                  </a:cubicBezTo>
                  <a:lnTo>
                    <a:pt x="793017" y="476948"/>
                  </a:lnTo>
                  <a:lnTo>
                    <a:pt x="196925" y="476948"/>
                  </a:lnTo>
                  <a:lnTo>
                    <a:pt x="217847" y="445917"/>
                  </a:lnTo>
                  <a:cubicBezTo>
                    <a:pt x="224780" y="429525"/>
                    <a:pt x="228614" y="411504"/>
                    <a:pt x="228614" y="392587"/>
                  </a:cubicBezTo>
                  <a:cubicBezTo>
                    <a:pt x="228614" y="316920"/>
                    <a:pt x="167273" y="255579"/>
                    <a:pt x="91604" y="255579"/>
                  </a:cubicBezTo>
                  <a:cubicBezTo>
                    <a:pt x="72687" y="255579"/>
                    <a:pt x="54665" y="259413"/>
                    <a:pt x="38274" y="266346"/>
                  </a:cubicBezTo>
                  <a:lnTo>
                    <a:pt x="0" y="292150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grpSp>
          <p:nvGrpSpPr>
            <p:cNvPr id="480" name="Gruppieren 479">
              <a:extLst>
                <a:ext uri="{FF2B5EF4-FFF2-40B4-BE49-F238E27FC236}">
                  <a16:creationId xmlns:a16="http://schemas.microsoft.com/office/drawing/2014/main" id="{BD7632AA-D753-4CB1-ADDE-99464BA3ED59}"/>
                </a:ext>
              </a:extLst>
            </p:cNvPr>
            <p:cNvGrpSpPr/>
            <p:nvPr/>
          </p:nvGrpSpPr>
          <p:grpSpPr>
            <a:xfrm>
              <a:off x="10461949" y="4347354"/>
              <a:ext cx="648648" cy="350629"/>
              <a:chOff x="2453611" y="380570"/>
              <a:chExt cx="979770" cy="529618"/>
            </a:xfrm>
          </p:grpSpPr>
          <p:sp>
            <p:nvSpPr>
              <p:cNvPr id="607" name="Freihandform: Form 606">
                <a:extLst>
                  <a:ext uri="{FF2B5EF4-FFF2-40B4-BE49-F238E27FC236}">
                    <a16:creationId xmlns:a16="http://schemas.microsoft.com/office/drawing/2014/main" id="{A87D765A-4EAC-4977-9B36-3F7EE7B9A4B7}"/>
                  </a:ext>
                </a:extLst>
              </p:cNvPr>
              <p:cNvSpPr/>
              <p:nvPr/>
            </p:nvSpPr>
            <p:spPr>
              <a:xfrm>
                <a:off x="2453611" y="380570"/>
                <a:ext cx="979770" cy="484822"/>
              </a:xfrm>
              <a:custGeom>
                <a:avLst/>
                <a:gdLst/>
                <a:ahLst/>
                <a:cxnLst/>
                <a:rect l="l" t="t" r="r" b="b"/>
                <a:pathLst>
                  <a:path w="979770" h="484822">
                    <a:moveTo>
                      <a:pt x="495115" y="271900"/>
                    </a:moveTo>
                    <a:cubicBezTo>
                      <a:pt x="493776" y="271900"/>
                      <a:pt x="492659" y="271918"/>
                      <a:pt x="491766" y="271956"/>
                    </a:cubicBezTo>
                    <a:cubicBezTo>
                      <a:pt x="490873" y="271993"/>
                      <a:pt x="490092" y="272086"/>
                      <a:pt x="489422" y="272235"/>
                    </a:cubicBezTo>
                    <a:cubicBezTo>
                      <a:pt x="488753" y="272383"/>
                      <a:pt x="488194" y="272532"/>
                      <a:pt x="487748" y="272681"/>
                    </a:cubicBezTo>
                    <a:cubicBezTo>
                      <a:pt x="487302" y="272830"/>
                      <a:pt x="486929" y="273016"/>
                      <a:pt x="486632" y="273239"/>
                    </a:cubicBezTo>
                    <a:lnTo>
                      <a:pt x="453369" y="294559"/>
                    </a:lnTo>
                    <a:cubicBezTo>
                      <a:pt x="452699" y="295005"/>
                      <a:pt x="452159" y="295452"/>
                      <a:pt x="451750" y="295898"/>
                    </a:cubicBezTo>
                    <a:cubicBezTo>
                      <a:pt x="451341" y="296345"/>
                      <a:pt x="451025" y="296866"/>
                      <a:pt x="450801" y="297461"/>
                    </a:cubicBezTo>
                    <a:cubicBezTo>
                      <a:pt x="450578" y="298056"/>
                      <a:pt x="450411" y="298800"/>
                      <a:pt x="450299" y="299693"/>
                    </a:cubicBezTo>
                    <a:cubicBezTo>
                      <a:pt x="450188" y="300586"/>
                      <a:pt x="450132" y="301665"/>
                      <a:pt x="450132" y="302930"/>
                    </a:cubicBezTo>
                    <a:cubicBezTo>
                      <a:pt x="450132" y="304642"/>
                      <a:pt x="450225" y="306056"/>
                      <a:pt x="450411" y="307172"/>
                    </a:cubicBezTo>
                    <a:cubicBezTo>
                      <a:pt x="450597" y="308288"/>
                      <a:pt x="450950" y="309088"/>
                      <a:pt x="451471" y="309572"/>
                    </a:cubicBezTo>
                    <a:cubicBezTo>
                      <a:pt x="451992" y="310056"/>
                      <a:pt x="452680" y="310223"/>
                      <a:pt x="453536" y="310074"/>
                    </a:cubicBezTo>
                    <a:cubicBezTo>
                      <a:pt x="454392" y="309925"/>
                      <a:pt x="455527" y="309479"/>
                      <a:pt x="456941" y="308735"/>
                    </a:cubicBezTo>
                    <a:lnTo>
                      <a:pt x="484846" y="292103"/>
                    </a:lnTo>
                    <a:lnTo>
                      <a:pt x="484846" y="401938"/>
                    </a:lnTo>
                    <a:lnTo>
                      <a:pt x="454708" y="401938"/>
                    </a:lnTo>
                    <a:cubicBezTo>
                      <a:pt x="454113" y="401938"/>
                      <a:pt x="453573" y="402106"/>
                      <a:pt x="453090" y="402441"/>
                    </a:cubicBezTo>
                    <a:cubicBezTo>
                      <a:pt x="452606" y="402775"/>
                      <a:pt x="452197" y="403259"/>
                      <a:pt x="451862" y="403892"/>
                    </a:cubicBezTo>
                    <a:cubicBezTo>
                      <a:pt x="451527" y="404524"/>
                      <a:pt x="451248" y="405324"/>
                      <a:pt x="451025" y="406292"/>
                    </a:cubicBezTo>
                    <a:cubicBezTo>
                      <a:pt x="450801" y="407259"/>
                      <a:pt x="450690" y="408412"/>
                      <a:pt x="450690" y="409752"/>
                    </a:cubicBezTo>
                    <a:cubicBezTo>
                      <a:pt x="450690" y="411166"/>
                      <a:pt x="450801" y="412356"/>
                      <a:pt x="451025" y="413324"/>
                    </a:cubicBezTo>
                    <a:cubicBezTo>
                      <a:pt x="451248" y="414291"/>
                      <a:pt x="451564" y="415072"/>
                      <a:pt x="451973" y="415668"/>
                    </a:cubicBezTo>
                    <a:cubicBezTo>
                      <a:pt x="452383" y="416263"/>
                      <a:pt x="452811" y="416691"/>
                      <a:pt x="453257" y="416951"/>
                    </a:cubicBezTo>
                    <a:cubicBezTo>
                      <a:pt x="453704" y="417212"/>
                      <a:pt x="454187" y="417342"/>
                      <a:pt x="454708" y="417342"/>
                    </a:cubicBezTo>
                    <a:lnTo>
                      <a:pt x="530164" y="417342"/>
                    </a:lnTo>
                    <a:cubicBezTo>
                      <a:pt x="530685" y="417342"/>
                      <a:pt x="531187" y="417212"/>
                      <a:pt x="531671" y="416951"/>
                    </a:cubicBezTo>
                    <a:cubicBezTo>
                      <a:pt x="532155" y="416691"/>
                      <a:pt x="532582" y="416263"/>
                      <a:pt x="532955" y="415668"/>
                    </a:cubicBezTo>
                    <a:cubicBezTo>
                      <a:pt x="533327" y="415072"/>
                      <a:pt x="533624" y="414291"/>
                      <a:pt x="533848" y="413324"/>
                    </a:cubicBezTo>
                    <a:cubicBezTo>
                      <a:pt x="534071" y="412356"/>
                      <a:pt x="534182" y="411166"/>
                      <a:pt x="534182" y="409752"/>
                    </a:cubicBezTo>
                    <a:cubicBezTo>
                      <a:pt x="534182" y="408412"/>
                      <a:pt x="534089" y="407259"/>
                      <a:pt x="533903" y="406292"/>
                    </a:cubicBezTo>
                    <a:cubicBezTo>
                      <a:pt x="533717" y="405324"/>
                      <a:pt x="533457" y="404524"/>
                      <a:pt x="533122" y="403892"/>
                    </a:cubicBezTo>
                    <a:cubicBezTo>
                      <a:pt x="532787" y="403259"/>
                      <a:pt x="532359" y="402775"/>
                      <a:pt x="531838" y="402441"/>
                    </a:cubicBezTo>
                    <a:cubicBezTo>
                      <a:pt x="531317" y="402106"/>
                      <a:pt x="530759" y="401938"/>
                      <a:pt x="530164" y="401938"/>
                    </a:cubicBezTo>
                    <a:lnTo>
                      <a:pt x="504045" y="401938"/>
                    </a:lnTo>
                    <a:lnTo>
                      <a:pt x="504045" y="275025"/>
                    </a:lnTo>
                    <a:cubicBezTo>
                      <a:pt x="504045" y="274579"/>
                      <a:pt x="503933" y="274151"/>
                      <a:pt x="503710" y="273742"/>
                    </a:cubicBezTo>
                    <a:cubicBezTo>
                      <a:pt x="503487" y="273332"/>
                      <a:pt x="503040" y="272997"/>
                      <a:pt x="502370" y="272737"/>
                    </a:cubicBezTo>
                    <a:cubicBezTo>
                      <a:pt x="501701" y="272476"/>
                      <a:pt x="500770" y="272272"/>
                      <a:pt x="499580" y="272123"/>
                    </a:cubicBezTo>
                    <a:cubicBezTo>
                      <a:pt x="498389" y="271974"/>
                      <a:pt x="496901" y="271900"/>
                      <a:pt x="495115" y="271900"/>
                    </a:cubicBezTo>
                    <a:close/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484822"/>
                    </a:lnTo>
                    <a:lnTo>
                      <a:pt x="0" y="484822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rgbClr val="92D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608" name="Textfeld 607" hidden="1">
                <a:extLst>
                  <a:ext uri="{FF2B5EF4-FFF2-40B4-BE49-F238E27FC236}">
                    <a16:creationId xmlns:a16="http://schemas.microsoft.com/office/drawing/2014/main" id="{CE3378C6-A008-4849-A72E-6EE28D5B2BCD}"/>
                  </a:ext>
                </a:extLst>
              </p:cNvPr>
              <p:cNvSpPr txBox="1"/>
              <p:nvPr/>
            </p:nvSpPr>
            <p:spPr>
              <a:xfrm>
                <a:off x="2791605" y="540856"/>
                <a:ext cx="30168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</p:grpSp>
        <p:grpSp>
          <p:nvGrpSpPr>
            <p:cNvPr id="481" name="Gruppieren 480">
              <a:extLst>
                <a:ext uri="{FF2B5EF4-FFF2-40B4-BE49-F238E27FC236}">
                  <a16:creationId xmlns:a16="http://schemas.microsoft.com/office/drawing/2014/main" id="{495EF8F8-A8D4-42EA-AC15-B300DC8AEA1B}"/>
                </a:ext>
              </a:extLst>
            </p:cNvPr>
            <p:cNvGrpSpPr/>
            <p:nvPr/>
          </p:nvGrpSpPr>
          <p:grpSpPr>
            <a:xfrm>
              <a:off x="10598778" y="3766296"/>
              <a:ext cx="370440" cy="184234"/>
              <a:chOff x="4679615" y="2340032"/>
              <a:chExt cx="563993" cy="280496"/>
            </a:xfrm>
          </p:grpSpPr>
          <p:sp>
            <p:nvSpPr>
              <p:cNvPr id="605" name="Freihandform: Form 604">
                <a:hlinkClick r:id="rId34" action="ppaction://hlinksldjump"/>
                <a:extLst>
                  <a:ext uri="{FF2B5EF4-FFF2-40B4-BE49-F238E27FC236}">
                    <a16:creationId xmlns:a16="http://schemas.microsoft.com/office/drawing/2014/main" id="{01A79D87-D975-4E97-8C81-42B465DE4D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606" name="Grafik 605">
                <a:hlinkClick r:id="rId34" action="ppaction://hlinksldjump"/>
                <a:extLst>
                  <a:ext uri="{FF2B5EF4-FFF2-40B4-BE49-F238E27FC236}">
                    <a16:creationId xmlns:a16="http://schemas.microsoft.com/office/drawing/2014/main" id="{E3CEA356-324E-4329-8200-14282793B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grpSp>
          <p:nvGrpSpPr>
            <p:cNvPr id="482" name="Gruppieren 481">
              <a:extLst>
                <a:ext uri="{FF2B5EF4-FFF2-40B4-BE49-F238E27FC236}">
                  <a16:creationId xmlns:a16="http://schemas.microsoft.com/office/drawing/2014/main" id="{38CB8D2B-9D65-481B-B829-E58F73020376}"/>
                </a:ext>
              </a:extLst>
            </p:cNvPr>
            <p:cNvGrpSpPr/>
            <p:nvPr/>
          </p:nvGrpSpPr>
          <p:grpSpPr>
            <a:xfrm>
              <a:off x="10446791" y="3095902"/>
              <a:ext cx="149941" cy="149941"/>
              <a:chOff x="3980708" y="305278"/>
              <a:chExt cx="339939" cy="339939"/>
            </a:xfrm>
          </p:grpSpPr>
          <p:sp>
            <p:nvSpPr>
              <p:cNvPr id="603" name="Flussdiagramm: Verbinder 602">
                <a:extLst>
                  <a:ext uri="{FF2B5EF4-FFF2-40B4-BE49-F238E27FC236}">
                    <a16:creationId xmlns:a16="http://schemas.microsoft.com/office/drawing/2014/main" id="{D3D43C04-D178-4D3E-BFCE-41DBADE140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6588" y="323416"/>
                <a:ext cx="307500" cy="307494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604" name="Grafik 603">
                <a:extLst>
                  <a:ext uri="{FF2B5EF4-FFF2-40B4-BE49-F238E27FC236}">
                    <a16:creationId xmlns:a16="http://schemas.microsoft.com/office/drawing/2014/main" id="{31F7AD34-0F00-4E55-8F67-B1D17E8B6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3980708" y="305278"/>
                <a:ext cx="339939" cy="339939"/>
              </a:xfrm>
              <a:prstGeom prst="rect">
                <a:avLst/>
              </a:prstGeom>
            </p:spPr>
          </p:pic>
        </p:grpSp>
        <p:grpSp>
          <p:nvGrpSpPr>
            <p:cNvPr id="483" name="Gruppieren 482">
              <a:extLst>
                <a:ext uri="{FF2B5EF4-FFF2-40B4-BE49-F238E27FC236}">
                  <a16:creationId xmlns:a16="http://schemas.microsoft.com/office/drawing/2014/main" id="{ED6DAE67-68C2-4814-9932-20B7AE4673FB}"/>
                </a:ext>
              </a:extLst>
            </p:cNvPr>
            <p:cNvGrpSpPr/>
            <p:nvPr/>
          </p:nvGrpSpPr>
          <p:grpSpPr>
            <a:xfrm>
              <a:off x="10988350" y="3096418"/>
              <a:ext cx="150439" cy="150437"/>
              <a:chOff x="5318782" y="709462"/>
              <a:chExt cx="229042" cy="229040"/>
            </a:xfrm>
          </p:grpSpPr>
          <p:sp>
            <p:nvSpPr>
              <p:cNvPr id="601" name="Flussdiagramm: Verbinder 600">
                <a:extLst>
                  <a:ext uri="{FF2B5EF4-FFF2-40B4-BE49-F238E27FC236}">
                    <a16:creationId xmlns:a16="http://schemas.microsoft.com/office/drawing/2014/main" id="{C7004F33-BCF8-49DD-849E-E3531B2930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602" name="Grafik 601">
                <a:hlinkClick r:id="rId35" action="ppaction://hlinksldjump"/>
                <a:extLst>
                  <a:ext uri="{FF2B5EF4-FFF2-40B4-BE49-F238E27FC236}">
                    <a16:creationId xmlns:a16="http://schemas.microsoft.com/office/drawing/2014/main" id="{7751D2B1-9131-4914-9E4C-050523248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grpSp>
          <p:nvGrpSpPr>
            <p:cNvPr id="484" name="Gruppieren 483">
              <a:extLst>
                <a:ext uri="{FF2B5EF4-FFF2-40B4-BE49-F238E27FC236}">
                  <a16:creationId xmlns:a16="http://schemas.microsoft.com/office/drawing/2014/main" id="{A903646F-0642-4D18-A057-7A6DAFA558A2}"/>
                </a:ext>
              </a:extLst>
            </p:cNvPr>
            <p:cNvGrpSpPr/>
            <p:nvPr/>
          </p:nvGrpSpPr>
          <p:grpSpPr>
            <a:xfrm>
              <a:off x="10974172" y="3639916"/>
              <a:ext cx="153113" cy="153111"/>
              <a:chOff x="5324793" y="1536935"/>
              <a:chExt cx="233114" cy="233110"/>
            </a:xfrm>
          </p:grpSpPr>
          <p:sp>
            <p:nvSpPr>
              <p:cNvPr id="597" name="Flussdiagramm: Verbinder 596">
                <a:hlinkClick r:id="rId38" action="ppaction://hlinksldjump"/>
                <a:extLst>
                  <a:ext uri="{FF2B5EF4-FFF2-40B4-BE49-F238E27FC236}">
                    <a16:creationId xmlns:a16="http://schemas.microsoft.com/office/drawing/2014/main" id="{BAB95185-05C8-4331-80CC-587CE9BDD0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598" name="Grafik 10">
                <a:extLst>
                  <a:ext uri="{FF2B5EF4-FFF2-40B4-BE49-F238E27FC236}">
                    <a16:creationId xmlns:a16="http://schemas.microsoft.com/office/drawing/2014/main" id="{BCD5D5B6-206B-4217-9A4E-DF4C2413F3F2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599" name="Freihandform: Form 598">
                  <a:hlinkClick r:id="rId38" action="ppaction://hlinksldjump"/>
                  <a:extLst>
                    <a:ext uri="{FF2B5EF4-FFF2-40B4-BE49-F238E27FC236}">
                      <a16:creationId xmlns:a16="http://schemas.microsoft.com/office/drawing/2014/main" id="{8191F268-91D9-40B4-B098-3363C099302A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600" name="Freihandform: Form 599">
                  <a:extLst>
                    <a:ext uri="{FF2B5EF4-FFF2-40B4-BE49-F238E27FC236}">
                      <a16:creationId xmlns:a16="http://schemas.microsoft.com/office/drawing/2014/main" id="{378D6EF6-7012-4BA7-9817-FC14C3B7E8EA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485" name="Gruppieren 484">
              <a:extLst>
                <a:ext uri="{FF2B5EF4-FFF2-40B4-BE49-F238E27FC236}">
                  <a16:creationId xmlns:a16="http://schemas.microsoft.com/office/drawing/2014/main" id="{66357000-1F6B-4277-8CC0-2232C3A1A5F1}"/>
                </a:ext>
              </a:extLst>
            </p:cNvPr>
            <p:cNvGrpSpPr/>
            <p:nvPr/>
          </p:nvGrpSpPr>
          <p:grpSpPr>
            <a:xfrm>
              <a:off x="10444812" y="3639912"/>
              <a:ext cx="153484" cy="153481"/>
              <a:chOff x="4518845" y="1536928"/>
              <a:chExt cx="233678" cy="233674"/>
            </a:xfrm>
          </p:grpSpPr>
          <p:sp>
            <p:nvSpPr>
              <p:cNvPr id="595" name="Flussdiagramm: Verbinder 594">
                <a:extLst>
                  <a:ext uri="{FF2B5EF4-FFF2-40B4-BE49-F238E27FC236}">
                    <a16:creationId xmlns:a16="http://schemas.microsoft.com/office/drawing/2014/main" id="{549ED821-E760-42E5-AD0D-6E9280E18A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596" name="Grafik 595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36917EA3-63B3-41F4-B1C7-A69C3C7CBA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  <p:sp>
          <p:nvSpPr>
            <p:cNvPr id="486" name="Freihandform: Form 485">
              <a:extLst>
                <a:ext uri="{FF2B5EF4-FFF2-40B4-BE49-F238E27FC236}">
                  <a16:creationId xmlns:a16="http://schemas.microsoft.com/office/drawing/2014/main" id="{461FF9A5-0837-4466-810A-15C1EA37CF25}"/>
                </a:ext>
              </a:extLst>
            </p:cNvPr>
            <p:cNvSpPr/>
            <p:nvPr/>
          </p:nvSpPr>
          <p:spPr>
            <a:xfrm>
              <a:off x="10461088" y="3458795"/>
              <a:ext cx="643530" cy="313267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84667 h 476948"/>
                <a:gd name="connsiteX3" fmla="*/ 950895 w 979770"/>
                <a:gd name="connsiteY3" fmla="*/ 265199 h 476948"/>
                <a:gd name="connsiteX4" fmla="*/ 897564 w 979770"/>
                <a:gd name="connsiteY4" fmla="*/ 254432 h 476948"/>
                <a:gd name="connsiteX5" fmla="*/ 760554 w 979770"/>
                <a:gd name="connsiteY5" fmla="*/ 391440 h 476948"/>
                <a:gd name="connsiteX6" fmla="*/ 771321 w 979770"/>
                <a:gd name="connsiteY6" fmla="*/ 444770 h 476948"/>
                <a:gd name="connsiteX7" fmla="*/ 793017 w 979770"/>
                <a:gd name="connsiteY7" fmla="*/ 476948 h 476948"/>
                <a:gd name="connsiteX8" fmla="*/ 196925 w 979770"/>
                <a:gd name="connsiteY8" fmla="*/ 476948 h 476948"/>
                <a:gd name="connsiteX9" fmla="*/ 217847 w 979770"/>
                <a:gd name="connsiteY9" fmla="*/ 445917 h 476948"/>
                <a:gd name="connsiteX10" fmla="*/ 228614 w 979770"/>
                <a:gd name="connsiteY10" fmla="*/ 392587 h 476948"/>
                <a:gd name="connsiteX11" fmla="*/ 91604 w 979770"/>
                <a:gd name="connsiteY11" fmla="*/ 255579 h 476948"/>
                <a:gd name="connsiteX12" fmla="*/ 38274 w 979770"/>
                <a:gd name="connsiteY12" fmla="*/ 266346 h 476948"/>
                <a:gd name="connsiteX13" fmla="*/ 0 w 979770"/>
                <a:gd name="connsiteY13" fmla="*/ 292150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84667"/>
                  </a:lnTo>
                  <a:lnTo>
                    <a:pt x="950895" y="265199"/>
                  </a:lnTo>
                  <a:cubicBezTo>
                    <a:pt x="934503" y="258266"/>
                    <a:pt x="916481" y="254432"/>
                    <a:pt x="897564" y="254432"/>
                  </a:cubicBezTo>
                  <a:cubicBezTo>
                    <a:pt x="821895" y="254432"/>
                    <a:pt x="760554" y="315773"/>
                    <a:pt x="760554" y="391440"/>
                  </a:cubicBezTo>
                  <a:cubicBezTo>
                    <a:pt x="760554" y="410357"/>
                    <a:pt x="764388" y="428378"/>
                    <a:pt x="771321" y="444770"/>
                  </a:cubicBezTo>
                  <a:lnTo>
                    <a:pt x="793017" y="476948"/>
                  </a:lnTo>
                  <a:lnTo>
                    <a:pt x="196925" y="476948"/>
                  </a:lnTo>
                  <a:lnTo>
                    <a:pt x="217847" y="445917"/>
                  </a:lnTo>
                  <a:cubicBezTo>
                    <a:pt x="224780" y="429525"/>
                    <a:pt x="228614" y="411504"/>
                    <a:pt x="228614" y="392587"/>
                  </a:cubicBezTo>
                  <a:cubicBezTo>
                    <a:pt x="228614" y="316920"/>
                    <a:pt x="167273" y="255579"/>
                    <a:pt x="91604" y="255579"/>
                  </a:cubicBezTo>
                  <a:cubicBezTo>
                    <a:pt x="72687" y="255579"/>
                    <a:pt x="54665" y="259413"/>
                    <a:pt x="38274" y="266346"/>
                  </a:cubicBezTo>
                  <a:lnTo>
                    <a:pt x="0" y="292150"/>
                  </a:ln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grpSp>
          <p:nvGrpSpPr>
            <p:cNvPr id="487" name="Gruppieren 486">
              <a:extLst>
                <a:ext uri="{FF2B5EF4-FFF2-40B4-BE49-F238E27FC236}">
                  <a16:creationId xmlns:a16="http://schemas.microsoft.com/office/drawing/2014/main" id="{29468098-5C76-4909-AB83-AA5D520C92D7}"/>
                </a:ext>
              </a:extLst>
            </p:cNvPr>
            <p:cNvGrpSpPr/>
            <p:nvPr/>
          </p:nvGrpSpPr>
          <p:grpSpPr>
            <a:xfrm>
              <a:off x="10461231" y="3127101"/>
              <a:ext cx="643530" cy="347862"/>
              <a:chOff x="2453611" y="380570"/>
              <a:chExt cx="979770" cy="529618"/>
            </a:xfrm>
          </p:grpSpPr>
          <p:sp>
            <p:nvSpPr>
              <p:cNvPr id="593" name="Freihandform: Form 592">
                <a:extLst>
                  <a:ext uri="{FF2B5EF4-FFF2-40B4-BE49-F238E27FC236}">
                    <a16:creationId xmlns:a16="http://schemas.microsoft.com/office/drawing/2014/main" id="{A681F2BC-C304-45C6-97CD-4EED4160D003}"/>
                  </a:ext>
                </a:extLst>
              </p:cNvPr>
              <p:cNvSpPr/>
              <p:nvPr/>
            </p:nvSpPr>
            <p:spPr>
              <a:xfrm>
                <a:off x="2453611" y="380570"/>
                <a:ext cx="979770" cy="484822"/>
              </a:xfrm>
              <a:custGeom>
                <a:avLst/>
                <a:gdLst/>
                <a:ahLst/>
                <a:cxnLst/>
                <a:rect l="l" t="t" r="r" b="b"/>
                <a:pathLst>
                  <a:path w="979770" h="484822">
                    <a:moveTo>
                      <a:pt x="495115" y="271900"/>
                    </a:moveTo>
                    <a:cubicBezTo>
                      <a:pt x="493776" y="271900"/>
                      <a:pt x="492659" y="271918"/>
                      <a:pt x="491766" y="271956"/>
                    </a:cubicBezTo>
                    <a:cubicBezTo>
                      <a:pt x="490873" y="271993"/>
                      <a:pt x="490092" y="272086"/>
                      <a:pt x="489422" y="272235"/>
                    </a:cubicBezTo>
                    <a:cubicBezTo>
                      <a:pt x="488753" y="272383"/>
                      <a:pt x="488194" y="272532"/>
                      <a:pt x="487748" y="272681"/>
                    </a:cubicBezTo>
                    <a:cubicBezTo>
                      <a:pt x="487302" y="272830"/>
                      <a:pt x="486929" y="273016"/>
                      <a:pt x="486632" y="273239"/>
                    </a:cubicBezTo>
                    <a:lnTo>
                      <a:pt x="453369" y="294559"/>
                    </a:lnTo>
                    <a:cubicBezTo>
                      <a:pt x="452699" y="295005"/>
                      <a:pt x="452159" y="295452"/>
                      <a:pt x="451750" y="295898"/>
                    </a:cubicBezTo>
                    <a:cubicBezTo>
                      <a:pt x="451341" y="296345"/>
                      <a:pt x="451025" y="296866"/>
                      <a:pt x="450801" y="297461"/>
                    </a:cubicBezTo>
                    <a:cubicBezTo>
                      <a:pt x="450578" y="298056"/>
                      <a:pt x="450411" y="298800"/>
                      <a:pt x="450299" y="299693"/>
                    </a:cubicBezTo>
                    <a:cubicBezTo>
                      <a:pt x="450188" y="300586"/>
                      <a:pt x="450132" y="301665"/>
                      <a:pt x="450132" y="302930"/>
                    </a:cubicBezTo>
                    <a:cubicBezTo>
                      <a:pt x="450132" y="304642"/>
                      <a:pt x="450225" y="306056"/>
                      <a:pt x="450411" y="307172"/>
                    </a:cubicBezTo>
                    <a:cubicBezTo>
                      <a:pt x="450597" y="308288"/>
                      <a:pt x="450950" y="309088"/>
                      <a:pt x="451471" y="309572"/>
                    </a:cubicBezTo>
                    <a:cubicBezTo>
                      <a:pt x="451992" y="310056"/>
                      <a:pt x="452680" y="310223"/>
                      <a:pt x="453536" y="310074"/>
                    </a:cubicBezTo>
                    <a:cubicBezTo>
                      <a:pt x="454392" y="309925"/>
                      <a:pt x="455527" y="309479"/>
                      <a:pt x="456941" y="308735"/>
                    </a:cubicBezTo>
                    <a:lnTo>
                      <a:pt x="484846" y="292103"/>
                    </a:lnTo>
                    <a:lnTo>
                      <a:pt x="484846" y="401938"/>
                    </a:lnTo>
                    <a:lnTo>
                      <a:pt x="454708" y="401938"/>
                    </a:lnTo>
                    <a:cubicBezTo>
                      <a:pt x="454113" y="401938"/>
                      <a:pt x="453573" y="402106"/>
                      <a:pt x="453090" y="402441"/>
                    </a:cubicBezTo>
                    <a:cubicBezTo>
                      <a:pt x="452606" y="402775"/>
                      <a:pt x="452197" y="403259"/>
                      <a:pt x="451862" y="403892"/>
                    </a:cubicBezTo>
                    <a:cubicBezTo>
                      <a:pt x="451527" y="404524"/>
                      <a:pt x="451248" y="405324"/>
                      <a:pt x="451025" y="406292"/>
                    </a:cubicBezTo>
                    <a:cubicBezTo>
                      <a:pt x="450801" y="407259"/>
                      <a:pt x="450690" y="408412"/>
                      <a:pt x="450690" y="409752"/>
                    </a:cubicBezTo>
                    <a:cubicBezTo>
                      <a:pt x="450690" y="411166"/>
                      <a:pt x="450801" y="412356"/>
                      <a:pt x="451025" y="413324"/>
                    </a:cubicBezTo>
                    <a:cubicBezTo>
                      <a:pt x="451248" y="414291"/>
                      <a:pt x="451564" y="415072"/>
                      <a:pt x="451973" y="415668"/>
                    </a:cubicBezTo>
                    <a:cubicBezTo>
                      <a:pt x="452383" y="416263"/>
                      <a:pt x="452811" y="416691"/>
                      <a:pt x="453257" y="416951"/>
                    </a:cubicBezTo>
                    <a:cubicBezTo>
                      <a:pt x="453704" y="417212"/>
                      <a:pt x="454187" y="417342"/>
                      <a:pt x="454708" y="417342"/>
                    </a:cubicBezTo>
                    <a:lnTo>
                      <a:pt x="530164" y="417342"/>
                    </a:lnTo>
                    <a:cubicBezTo>
                      <a:pt x="530685" y="417342"/>
                      <a:pt x="531187" y="417212"/>
                      <a:pt x="531671" y="416951"/>
                    </a:cubicBezTo>
                    <a:cubicBezTo>
                      <a:pt x="532155" y="416691"/>
                      <a:pt x="532582" y="416263"/>
                      <a:pt x="532955" y="415668"/>
                    </a:cubicBezTo>
                    <a:cubicBezTo>
                      <a:pt x="533327" y="415072"/>
                      <a:pt x="533624" y="414291"/>
                      <a:pt x="533848" y="413324"/>
                    </a:cubicBezTo>
                    <a:cubicBezTo>
                      <a:pt x="534071" y="412356"/>
                      <a:pt x="534182" y="411166"/>
                      <a:pt x="534182" y="409752"/>
                    </a:cubicBezTo>
                    <a:cubicBezTo>
                      <a:pt x="534182" y="408412"/>
                      <a:pt x="534089" y="407259"/>
                      <a:pt x="533903" y="406292"/>
                    </a:cubicBezTo>
                    <a:cubicBezTo>
                      <a:pt x="533717" y="405324"/>
                      <a:pt x="533457" y="404524"/>
                      <a:pt x="533122" y="403892"/>
                    </a:cubicBezTo>
                    <a:cubicBezTo>
                      <a:pt x="532787" y="403259"/>
                      <a:pt x="532359" y="402775"/>
                      <a:pt x="531838" y="402441"/>
                    </a:cubicBezTo>
                    <a:cubicBezTo>
                      <a:pt x="531317" y="402106"/>
                      <a:pt x="530759" y="401938"/>
                      <a:pt x="530164" y="401938"/>
                    </a:cubicBezTo>
                    <a:lnTo>
                      <a:pt x="504045" y="401938"/>
                    </a:lnTo>
                    <a:lnTo>
                      <a:pt x="504045" y="275025"/>
                    </a:lnTo>
                    <a:cubicBezTo>
                      <a:pt x="504045" y="274579"/>
                      <a:pt x="503933" y="274151"/>
                      <a:pt x="503710" y="273742"/>
                    </a:cubicBezTo>
                    <a:cubicBezTo>
                      <a:pt x="503487" y="273332"/>
                      <a:pt x="503040" y="272997"/>
                      <a:pt x="502370" y="272737"/>
                    </a:cubicBezTo>
                    <a:cubicBezTo>
                      <a:pt x="501701" y="272476"/>
                      <a:pt x="500770" y="272272"/>
                      <a:pt x="499580" y="272123"/>
                    </a:cubicBezTo>
                    <a:cubicBezTo>
                      <a:pt x="498389" y="271974"/>
                      <a:pt x="496901" y="271900"/>
                      <a:pt x="495115" y="271900"/>
                    </a:cubicBezTo>
                    <a:close/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484822"/>
                    </a:lnTo>
                    <a:lnTo>
                      <a:pt x="0" y="484822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rgbClr val="C0000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594" name="Textfeld 593" hidden="1">
                <a:extLst>
                  <a:ext uri="{FF2B5EF4-FFF2-40B4-BE49-F238E27FC236}">
                    <a16:creationId xmlns:a16="http://schemas.microsoft.com/office/drawing/2014/main" id="{84F711AA-03EC-4DEF-BA50-2BB3B8440D4B}"/>
                  </a:ext>
                </a:extLst>
              </p:cNvPr>
              <p:cNvSpPr txBox="1"/>
              <p:nvPr/>
            </p:nvSpPr>
            <p:spPr>
              <a:xfrm>
                <a:off x="2791605" y="540856"/>
                <a:ext cx="30168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</p:grpSp>
        <p:grpSp>
          <p:nvGrpSpPr>
            <p:cNvPr id="488" name="Gruppieren 487">
              <a:extLst>
                <a:ext uri="{FF2B5EF4-FFF2-40B4-BE49-F238E27FC236}">
                  <a16:creationId xmlns:a16="http://schemas.microsoft.com/office/drawing/2014/main" id="{C8B2D0A7-D77D-4577-8FF6-08CCB819D606}"/>
                </a:ext>
              </a:extLst>
            </p:cNvPr>
            <p:cNvGrpSpPr/>
            <p:nvPr/>
          </p:nvGrpSpPr>
          <p:grpSpPr>
            <a:xfrm>
              <a:off x="10600180" y="3232551"/>
              <a:ext cx="375305" cy="491528"/>
              <a:chOff x="10553838" y="856073"/>
              <a:chExt cx="375305" cy="491528"/>
            </a:xfrm>
          </p:grpSpPr>
          <p:pic>
            <p:nvPicPr>
              <p:cNvPr id="591" name="Grafik 590" descr="Ein Bild, das Zeichnung enthält.&#10;&#10;Automatisch generierte Beschreibung">
                <a:extLst>
                  <a:ext uri="{FF2B5EF4-FFF2-40B4-BE49-F238E27FC236}">
                    <a16:creationId xmlns:a16="http://schemas.microsoft.com/office/drawing/2014/main" id="{3AC52597-FB15-44B9-9AD3-471069B072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3838" y="863856"/>
                <a:ext cx="375305" cy="483745"/>
              </a:xfrm>
              <a:prstGeom prst="rect">
                <a:avLst/>
              </a:prstGeom>
            </p:spPr>
          </p:pic>
          <p:sp>
            <p:nvSpPr>
              <p:cNvPr id="592" name="Smiley 591">
                <a:extLst>
                  <a:ext uri="{FF2B5EF4-FFF2-40B4-BE49-F238E27FC236}">
                    <a16:creationId xmlns:a16="http://schemas.microsoft.com/office/drawing/2014/main" id="{5391ED9C-7649-4FBE-8280-10C0CED6037C}"/>
                  </a:ext>
                </a:extLst>
              </p:cNvPr>
              <p:cNvSpPr/>
              <p:nvPr/>
            </p:nvSpPr>
            <p:spPr>
              <a:xfrm>
                <a:off x="10633209" y="856073"/>
                <a:ext cx="216364" cy="216364"/>
              </a:xfrm>
              <a:prstGeom prst="smileyFace">
                <a:avLst>
                  <a:gd name="adj" fmla="val 4653"/>
                </a:avLst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89" name="Gruppieren 488">
              <a:extLst>
                <a:ext uri="{FF2B5EF4-FFF2-40B4-BE49-F238E27FC236}">
                  <a16:creationId xmlns:a16="http://schemas.microsoft.com/office/drawing/2014/main" id="{B42A1113-D27D-4047-8DBE-3BEB823663FE}"/>
                </a:ext>
              </a:extLst>
            </p:cNvPr>
            <p:cNvGrpSpPr/>
            <p:nvPr/>
          </p:nvGrpSpPr>
          <p:grpSpPr>
            <a:xfrm>
              <a:off x="11227329" y="3103902"/>
              <a:ext cx="149941" cy="149941"/>
              <a:chOff x="3980708" y="305278"/>
              <a:chExt cx="339939" cy="339939"/>
            </a:xfrm>
          </p:grpSpPr>
          <p:sp>
            <p:nvSpPr>
              <p:cNvPr id="589" name="Flussdiagramm: Verbinder 588">
                <a:extLst>
                  <a:ext uri="{FF2B5EF4-FFF2-40B4-BE49-F238E27FC236}">
                    <a16:creationId xmlns:a16="http://schemas.microsoft.com/office/drawing/2014/main" id="{57DAC9C2-EF14-4233-9014-520105F3CB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6588" y="323416"/>
                <a:ext cx="307500" cy="307494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590" name="Grafik 589">
                <a:extLst>
                  <a:ext uri="{FF2B5EF4-FFF2-40B4-BE49-F238E27FC236}">
                    <a16:creationId xmlns:a16="http://schemas.microsoft.com/office/drawing/2014/main" id="{4B1D9B5D-B1B2-4B64-B869-255E36965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3980708" y="305278"/>
                <a:ext cx="339939" cy="339939"/>
              </a:xfrm>
              <a:prstGeom prst="rect">
                <a:avLst/>
              </a:prstGeom>
            </p:spPr>
          </p:pic>
        </p:grpSp>
        <p:grpSp>
          <p:nvGrpSpPr>
            <p:cNvPr id="490" name="Gruppieren 489">
              <a:extLst>
                <a:ext uri="{FF2B5EF4-FFF2-40B4-BE49-F238E27FC236}">
                  <a16:creationId xmlns:a16="http://schemas.microsoft.com/office/drawing/2014/main" id="{6C2DE8A7-B8A4-4129-98E1-9DBBB723B218}"/>
                </a:ext>
              </a:extLst>
            </p:cNvPr>
            <p:cNvGrpSpPr/>
            <p:nvPr/>
          </p:nvGrpSpPr>
          <p:grpSpPr>
            <a:xfrm>
              <a:off x="11768888" y="3104418"/>
              <a:ext cx="150439" cy="150437"/>
              <a:chOff x="5318782" y="709462"/>
              <a:chExt cx="229042" cy="229040"/>
            </a:xfrm>
          </p:grpSpPr>
          <p:sp>
            <p:nvSpPr>
              <p:cNvPr id="587" name="Flussdiagramm: Verbinder 586">
                <a:extLst>
                  <a:ext uri="{FF2B5EF4-FFF2-40B4-BE49-F238E27FC236}">
                    <a16:creationId xmlns:a16="http://schemas.microsoft.com/office/drawing/2014/main" id="{D74593DD-B54B-49B9-91DD-F57B48D8AA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588" name="Grafik 587">
                <a:hlinkClick r:id="rId35" action="ppaction://hlinksldjump"/>
                <a:extLst>
                  <a:ext uri="{FF2B5EF4-FFF2-40B4-BE49-F238E27FC236}">
                    <a16:creationId xmlns:a16="http://schemas.microsoft.com/office/drawing/2014/main" id="{2A1371E2-3E6B-4F4F-935A-9DD476974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grpSp>
          <p:nvGrpSpPr>
            <p:cNvPr id="491" name="Gruppieren 490">
              <a:extLst>
                <a:ext uri="{FF2B5EF4-FFF2-40B4-BE49-F238E27FC236}">
                  <a16:creationId xmlns:a16="http://schemas.microsoft.com/office/drawing/2014/main" id="{CC3E110C-CB68-41A1-B459-498BC8670554}"/>
                </a:ext>
              </a:extLst>
            </p:cNvPr>
            <p:cNvGrpSpPr/>
            <p:nvPr/>
          </p:nvGrpSpPr>
          <p:grpSpPr>
            <a:xfrm>
              <a:off x="11754710" y="3647916"/>
              <a:ext cx="153113" cy="153111"/>
              <a:chOff x="5324793" y="1536935"/>
              <a:chExt cx="233114" cy="233110"/>
            </a:xfrm>
          </p:grpSpPr>
          <p:sp>
            <p:nvSpPr>
              <p:cNvPr id="583" name="Flussdiagramm: Verbinder 582">
                <a:hlinkClick r:id="rId38" action="ppaction://hlinksldjump"/>
                <a:extLst>
                  <a:ext uri="{FF2B5EF4-FFF2-40B4-BE49-F238E27FC236}">
                    <a16:creationId xmlns:a16="http://schemas.microsoft.com/office/drawing/2014/main" id="{F83550A1-2F68-4FC9-B25B-06C1D7DC8A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584" name="Grafik 10">
                <a:extLst>
                  <a:ext uri="{FF2B5EF4-FFF2-40B4-BE49-F238E27FC236}">
                    <a16:creationId xmlns:a16="http://schemas.microsoft.com/office/drawing/2014/main" id="{835B801D-0EF3-4F26-8C03-F5D81CC3E77D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585" name="Freihandform: Form 584">
                  <a:hlinkClick r:id="rId38" action="ppaction://hlinksldjump"/>
                  <a:extLst>
                    <a:ext uri="{FF2B5EF4-FFF2-40B4-BE49-F238E27FC236}">
                      <a16:creationId xmlns:a16="http://schemas.microsoft.com/office/drawing/2014/main" id="{DEF514C0-5455-44CF-B2C9-C9F9BB990820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86" name="Freihandform: Form 585">
                  <a:extLst>
                    <a:ext uri="{FF2B5EF4-FFF2-40B4-BE49-F238E27FC236}">
                      <a16:creationId xmlns:a16="http://schemas.microsoft.com/office/drawing/2014/main" id="{6DF26414-6B01-4980-AD38-CED0CB045B53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492" name="Gruppieren 491">
              <a:extLst>
                <a:ext uri="{FF2B5EF4-FFF2-40B4-BE49-F238E27FC236}">
                  <a16:creationId xmlns:a16="http://schemas.microsoft.com/office/drawing/2014/main" id="{1CCB8696-C6D3-4FE0-886E-856BFA45C699}"/>
                </a:ext>
              </a:extLst>
            </p:cNvPr>
            <p:cNvGrpSpPr/>
            <p:nvPr/>
          </p:nvGrpSpPr>
          <p:grpSpPr>
            <a:xfrm>
              <a:off x="11225350" y="3647912"/>
              <a:ext cx="153484" cy="153481"/>
              <a:chOff x="4518845" y="1536928"/>
              <a:chExt cx="233678" cy="233674"/>
            </a:xfrm>
          </p:grpSpPr>
          <p:sp>
            <p:nvSpPr>
              <p:cNvPr id="581" name="Flussdiagramm: Verbinder 580">
                <a:extLst>
                  <a:ext uri="{FF2B5EF4-FFF2-40B4-BE49-F238E27FC236}">
                    <a16:creationId xmlns:a16="http://schemas.microsoft.com/office/drawing/2014/main" id="{0E1B2582-BBAB-4467-87D1-D4BAC53B05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582" name="Grafik 581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E7D10809-FF84-41D6-958D-4AF8F9C48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  <p:sp>
          <p:nvSpPr>
            <p:cNvPr id="493" name="Freihandform: Form 492">
              <a:extLst>
                <a:ext uri="{FF2B5EF4-FFF2-40B4-BE49-F238E27FC236}">
                  <a16:creationId xmlns:a16="http://schemas.microsoft.com/office/drawing/2014/main" id="{296DBD70-B277-44CF-AC5F-AEF659675884}"/>
                </a:ext>
              </a:extLst>
            </p:cNvPr>
            <p:cNvSpPr/>
            <p:nvPr/>
          </p:nvSpPr>
          <p:spPr>
            <a:xfrm>
              <a:off x="11241626" y="3466795"/>
              <a:ext cx="643530" cy="313267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84667 h 476948"/>
                <a:gd name="connsiteX3" fmla="*/ 950895 w 979770"/>
                <a:gd name="connsiteY3" fmla="*/ 265199 h 476948"/>
                <a:gd name="connsiteX4" fmla="*/ 897564 w 979770"/>
                <a:gd name="connsiteY4" fmla="*/ 254432 h 476948"/>
                <a:gd name="connsiteX5" fmla="*/ 760554 w 979770"/>
                <a:gd name="connsiteY5" fmla="*/ 391440 h 476948"/>
                <a:gd name="connsiteX6" fmla="*/ 771321 w 979770"/>
                <a:gd name="connsiteY6" fmla="*/ 444770 h 476948"/>
                <a:gd name="connsiteX7" fmla="*/ 793017 w 979770"/>
                <a:gd name="connsiteY7" fmla="*/ 476948 h 476948"/>
                <a:gd name="connsiteX8" fmla="*/ 196925 w 979770"/>
                <a:gd name="connsiteY8" fmla="*/ 476948 h 476948"/>
                <a:gd name="connsiteX9" fmla="*/ 217847 w 979770"/>
                <a:gd name="connsiteY9" fmla="*/ 445917 h 476948"/>
                <a:gd name="connsiteX10" fmla="*/ 228614 w 979770"/>
                <a:gd name="connsiteY10" fmla="*/ 392587 h 476948"/>
                <a:gd name="connsiteX11" fmla="*/ 91604 w 979770"/>
                <a:gd name="connsiteY11" fmla="*/ 255579 h 476948"/>
                <a:gd name="connsiteX12" fmla="*/ 38274 w 979770"/>
                <a:gd name="connsiteY12" fmla="*/ 266346 h 476948"/>
                <a:gd name="connsiteX13" fmla="*/ 0 w 979770"/>
                <a:gd name="connsiteY13" fmla="*/ 292150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84667"/>
                  </a:lnTo>
                  <a:lnTo>
                    <a:pt x="950895" y="265199"/>
                  </a:lnTo>
                  <a:cubicBezTo>
                    <a:pt x="934503" y="258266"/>
                    <a:pt x="916481" y="254432"/>
                    <a:pt x="897564" y="254432"/>
                  </a:cubicBezTo>
                  <a:cubicBezTo>
                    <a:pt x="821895" y="254432"/>
                    <a:pt x="760554" y="315773"/>
                    <a:pt x="760554" y="391440"/>
                  </a:cubicBezTo>
                  <a:cubicBezTo>
                    <a:pt x="760554" y="410357"/>
                    <a:pt x="764388" y="428378"/>
                    <a:pt x="771321" y="444770"/>
                  </a:cubicBezTo>
                  <a:lnTo>
                    <a:pt x="793017" y="476948"/>
                  </a:lnTo>
                  <a:lnTo>
                    <a:pt x="196925" y="476948"/>
                  </a:lnTo>
                  <a:lnTo>
                    <a:pt x="217847" y="445917"/>
                  </a:lnTo>
                  <a:cubicBezTo>
                    <a:pt x="224780" y="429525"/>
                    <a:pt x="228614" y="411504"/>
                    <a:pt x="228614" y="392587"/>
                  </a:cubicBezTo>
                  <a:cubicBezTo>
                    <a:pt x="228614" y="316920"/>
                    <a:pt x="167273" y="255579"/>
                    <a:pt x="91604" y="255579"/>
                  </a:cubicBezTo>
                  <a:cubicBezTo>
                    <a:pt x="72687" y="255579"/>
                    <a:pt x="54665" y="259413"/>
                    <a:pt x="38274" y="266346"/>
                  </a:cubicBezTo>
                  <a:lnTo>
                    <a:pt x="0" y="292150"/>
                  </a:ln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494" name="Freihandform: Form 493">
              <a:extLst>
                <a:ext uri="{FF2B5EF4-FFF2-40B4-BE49-F238E27FC236}">
                  <a16:creationId xmlns:a16="http://schemas.microsoft.com/office/drawing/2014/main" id="{42B6CD84-5CA3-49B2-AEAB-84481383BEB5}"/>
                </a:ext>
              </a:extLst>
            </p:cNvPr>
            <p:cNvSpPr/>
            <p:nvPr/>
          </p:nvSpPr>
          <p:spPr>
            <a:xfrm>
              <a:off x="11241769" y="3135101"/>
              <a:ext cx="643530" cy="318439"/>
            </a:xfrm>
            <a:custGeom>
              <a:avLst/>
              <a:gdLst>
                <a:gd name="connsiteX0" fmla="*/ 137555 w 643530"/>
                <a:gd name="connsiteY0" fmla="*/ 0 h 318439"/>
                <a:gd name="connsiteX1" fmla="*/ 525103 w 643530"/>
                <a:gd name="connsiteY1" fmla="*/ 0 h 318439"/>
                <a:gd name="connsiteX2" fmla="*/ 518691 w 643530"/>
                <a:gd name="connsiteY2" fmla="*/ 9509 h 318439"/>
                <a:gd name="connsiteX3" fmla="*/ 511619 w 643530"/>
                <a:gd name="connsiteY3" fmla="*/ 44536 h 318439"/>
                <a:gd name="connsiteX4" fmla="*/ 601610 w 643530"/>
                <a:gd name="connsiteY4" fmla="*/ 134525 h 318439"/>
                <a:gd name="connsiteX5" fmla="*/ 636639 w 643530"/>
                <a:gd name="connsiteY5" fmla="*/ 127453 h 318439"/>
                <a:gd name="connsiteX6" fmla="*/ 643530 w 643530"/>
                <a:gd name="connsiteY6" fmla="*/ 122807 h 318439"/>
                <a:gd name="connsiteX7" fmla="*/ 643530 w 643530"/>
                <a:gd name="connsiteY7" fmla="*/ 318439 h 318439"/>
                <a:gd name="connsiteX8" fmla="*/ 0 w 643530"/>
                <a:gd name="connsiteY8" fmla="*/ 318439 h 318439"/>
                <a:gd name="connsiteX9" fmla="*/ 0 w 643530"/>
                <a:gd name="connsiteY9" fmla="*/ 109059 h 318439"/>
                <a:gd name="connsiteX10" fmla="*/ 24965 w 643530"/>
                <a:gd name="connsiteY10" fmla="*/ 125889 h 318439"/>
                <a:gd name="connsiteX11" fmla="*/ 59993 w 643530"/>
                <a:gd name="connsiteY11" fmla="*/ 132961 h 318439"/>
                <a:gd name="connsiteX12" fmla="*/ 149984 w 643530"/>
                <a:gd name="connsiteY12" fmla="*/ 42972 h 318439"/>
                <a:gd name="connsiteX13" fmla="*/ 142912 w 643530"/>
                <a:gd name="connsiteY13" fmla="*/ 7945 h 31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530" h="318439">
                  <a:moveTo>
                    <a:pt x="137555" y="0"/>
                  </a:moveTo>
                  <a:lnTo>
                    <a:pt x="525103" y="0"/>
                  </a:lnTo>
                  <a:lnTo>
                    <a:pt x="518691" y="9509"/>
                  </a:lnTo>
                  <a:cubicBezTo>
                    <a:pt x="514138" y="20275"/>
                    <a:pt x="511619" y="32111"/>
                    <a:pt x="511619" y="44536"/>
                  </a:cubicBezTo>
                  <a:cubicBezTo>
                    <a:pt x="511619" y="94236"/>
                    <a:pt x="551909" y="134525"/>
                    <a:pt x="601610" y="134525"/>
                  </a:cubicBezTo>
                  <a:cubicBezTo>
                    <a:pt x="614036" y="134525"/>
                    <a:pt x="625872" y="132007"/>
                    <a:pt x="636639" y="127453"/>
                  </a:cubicBezTo>
                  <a:lnTo>
                    <a:pt x="643530" y="122807"/>
                  </a:lnTo>
                  <a:lnTo>
                    <a:pt x="643530" y="318439"/>
                  </a:lnTo>
                  <a:lnTo>
                    <a:pt x="0" y="318439"/>
                  </a:lnTo>
                  <a:lnTo>
                    <a:pt x="0" y="109059"/>
                  </a:lnTo>
                  <a:lnTo>
                    <a:pt x="24965" y="125889"/>
                  </a:lnTo>
                  <a:cubicBezTo>
                    <a:pt x="35731" y="130443"/>
                    <a:pt x="47568" y="132961"/>
                    <a:pt x="59993" y="132961"/>
                  </a:cubicBezTo>
                  <a:cubicBezTo>
                    <a:pt x="109694" y="132961"/>
                    <a:pt x="149984" y="92672"/>
                    <a:pt x="149984" y="42972"/>
                  </a:cubicBezTo>
                  <a:cubicBezTo>
                    <a:pt x="149984" y="30547"/>
                    <a:pt x="147465" y="18711"/>
                    <a:pt x="142912" y="7945"/>
                  </a:cubicBez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495" name="Gruppieren 494">
              <a:extLst>
                <a:ext uri="{FF2B5EF4-FFF2-40B4-BE49-F238E27FC236}">
                  <a16:creationId xmlns:a16="http://schemas.microsoft.com/office/drawing/2014/main" id="{AE589029-5B46-46C7-AFA5-AECB9B34938C}"/>
                </a:ext>
              </a:extLst>
            </p:cNvPr>
            <p:cNvGrpSpPr/>
            <p:nvPr/>
          </p:nvGrpSpPr>
          <p:grpSpPr>
            <a:xfrm>
              <a:off x="11387227" y="3478264"/>
              <a:ext cx="375305" cy="491528"/>
              <a:chOff x="10553838" y="856073"/>
              <a:chExt cx="375305" cy="491528"/>
            </a:xfrm>
          </p:grpSpPr>
          <p:pic>
            <p:nvPicPr>
              <p:cNvPr id="579" name="Grafik 578" descr="Ein Bild, das Zeichnung enthält.&#10;&#10;Automatisch generierte Beschreibung">
                <a:extLst>
                  <a:ext uri="{FF2B5EF4-FFF2-40B4-BE49-F238E27FC236}">
                    <a16:creationId xmlns:a16="http://schemas.microsoft.com/office/drawing/2014/main" id="{137B3B87-3A5E-4040-B41C-6207FB69DB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3838" y="863856"/>
                <a:ext cx="375305" cy="483745"/>
              </a:xfrm>
              <a:prstGeom prst="rect">
                <a:avLst/>
              </a:prstGeom>
            </p:spPr>
          </p:pic>
          <p:sp>
            <p:nvSpPr>
              <p:cNvPr id="580" name="Smiley 579">
                <a:extLst>
                  <a:ext uri="{FF2B5EF4-FFF2-40B4-BE49-F238E27FC236}">
                    <a16:creationId xmlns:a16="http://schemas.microsoft.com/office/drawing/2014/main" id="{5BAC212C-1DF8-4B0D-A278-13F2DDCDA3D6}"/>
                  </a:ext>
                </a:extLst>
              </p:cNvPr>
              <p:cNvSpPr/>
              <p:nvPr/>
            </p:nvSpPr>
            <p:spPr>
              <a:xfrm>
                <a:off x="10633209" y="856073"/>
                <a:ext cx="216364" cy="216364"/>
              </a:xfrm>
              <a:prstGeom prst="smileyFace">
                <a:avLst>
                  <a:gd name="adj" fmla="val 4653"/>
                </a:avLst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496" name="Freihandform: Form 495">
              <a:extLst>
                <a:ext uri="{FF2B5EF4-FFF2-40B4-BE49-F238E27FC236}">
                  <a16:creationId xmlns:a16="http://schemas.microsoft.com/office/drawing/2014/main" id="{19307FF3-6001-44E2-89E9-65768E82CF53}"/>
                </a:ext>
              </a:extLst>
            </p:cNvPr>
            <p:cNvSpPr/>
            <p:nvPr/>
          </p:nvSpPr>
          <p:spPr>
            <a:xfrm>
              <a:off x="10461088" y="3126448"/>
              <a:ext cx="644574" cy="645343"/>
            </a:xfrm>
            <a:custGeom>
              <a:avLst/>
              <a:gdLst>
                <a:gd name="connsiteX0" fmla="*/ 209427 w 981360"/>
                <a:gd name="connsiteY0" fmla="*/ 0 h 982531"/>
                <a:gd name="connsiteX1" fmla="*/ 799465 w 981360"/>
                <a:gd name="connsiteY1" fmla="*/ 0 h 982531"/>
                <a:gd name="connsiteX2" fmla="*/ 789704 w 981360"/>
                <a:gd name="connsiteY2" fmla="*/ 14477 h 982531"/>
                <a:gd name="connsiteX3" fmla="*/ 778937 w 981360"/>
                <a:gd name="connsiteY3" fmla="*/ 67806 h 982531"/>
                <a:gd name="connsiteX4" fmla="*/ 915947 w 981360"/>
                <a:gd name="connsiteY4" fmla="*/ 204814 h 982531"/>
                <a:gd name="connsiteX5" fmla="*/ 969278 w 981360"/>
                <a:gd name="connsiteY5" fmla="*/ 194047 h 982531"/>
                <a:gd name="connsiteX6" fmla="*/ 979770 w 981360"/>
                <a:gd name="connsiteY6" fmla="*/ 186973 h 982531"/>
                <a:gd name="connsiteX7" fmla="*/ 979770 w 981360"/>
                <a:gd name="connsiteY7" fmla="*/ 220990 h 982531"/>
                <a:gd name="connsiteX8" fmla="*/ 981360 w 981360"/>
                <a:gd name="connsiteY8" fmla="*/ 220990 h 982531"/>
                <a:gd name="connsiteX9" fmla="*/ 981360 w 981360"/>
                <a:gd name="connsiteY9" fmla="*/ 678235 h 982531"/>
                <a:gd name="connsiteX10" fmla="*/ 980037 w 981360"/>
                <a:gd name="connsiteY10" fmla="*/ 678235 h 982531"/>
                <a:gd name="connsiteX11" fmla="*/ 980037 w 981360"/>
                <a:gd name="connsiteY11" fmla="*/ 790250 h 982531"/>
                <a:gd name="connsiteX12" fmla="*/ 951162 w 981360"/>
                <a:gd name="connsiteY12" fmla="*/ 770782 h 982531"/>
                <a:gd name="connsiteX13" fmla="*/ 897831 w 981360"/>
                <a:gd name="connsiteY13" fmla="*/ 760015 h 982531"/>
                <a:gd name="connsiteX14" fmla="*/ 760821 w 981360"/>
                <a:gd name="connsiteY14" fmla="*/ 897023 h 982531"/>
                <a:gd name="connsiteX15" fmla="*/ 771588 w 981360"/>
                <a:gd name="connsiteY15" fmla="*/ 950353 h 982531"/>
                <a:gd name="connsiteX16" fmla="*/ 793284 w 981360"/>
                <a:gd name="connsiteY16" fmla="*/ 982531 h 982531"/>
                <a:gd name="connsiteX17" fmla="*/ 197192 w 981360"/>
                <a:gd name="connsiteY17" fmla="*/ 982531 h 982531"/>
                <a:gd name="connsiteX18" fmla="*/ 218114 w 981360"/>
                <a:gd name="connsiteY18" fmla="*/ 951500 h 982531"/>
                <a:gd name="connsiteX19" fmla="*/ 228881 w 981360"/>
                <a:gd name="connsiteY19" fmla="*/ 898170 h 982531"/>
                <a:gd name="connsiteX20" fmla="*/ 91871 w 981360"/>
                <a:gd name="connsiteY20" fmla="*/ 761162 h 982531"/>
                <a:gd name="connsiteX21" fmla="*/ 38541 w 981360"/>
                <a:gd name="connsiteY21" fmla="*/ 771929 h 982531"/>
                <a:gd name="connsiteX22" fmla="*/ 267 w 981360"/>
                <a:gd name="connsiteY22" fmla="*/ 797733 h 982531"/>
                <a:gd name="connsiteX23" fmla="*/ 267 w 981360"/>
                <a:gd name="connsiteY23" fmla="*/ 678235 h 982531"/>
                <a:gd name="connsiteX24" fmla="*/ 0 w 981360"/>
                <a:gd name="connsiteY24" fmla="*/ 678235 h 982531"/>
                <a:gd name="connsiteX25" fmla="*/ 0 w 981360"/>
                <a:gd name="connsiteY25" fmla="*/ 484822 h 982531"/>
                <a:gd name="connsiteX26" fmla="*/ 0 w 981360"/>
                <a:gd name="connsiteY26" fmla="*/ 220990 h 982531"/>
                <a:gd name="connsiteX27" fmla="*/ 0 w 981360"/>
                <a:gd name="connsiteY27" fmla="*/ 166041 h 982531"/>
                <a:gd name="connsiteX28" fmla="*/ 38009 w 981360"/>
                <a:gd name="connsiteY28" fmla="*/ 191666 h 982531"/>
                <a:gd name="connsiteX29" fmla="*/ 91339 w 981360"/>
                <a:gd name="connsiteY29" fmla="*/ 202433 h 982531"/>
                <a:gd name="connsiteX30" fmla="*/ 228349 w 981360"/>
                <a:gd name="connsiteY30" fmla="*/ 65425 h 982531"/>
                <a:gd name="connsiteX31" fmla="*/ 217582 w 981360"/>
                <a:gd name="connsiteY31" fmla="*/ 12096 h 98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81360" h="982531">
                  <a:moveTo>
                    <a:pt x="209427" y="0"/>
                  </a:moveTo>
                  <a:lnTo>
                    <a:pt x="799465" y="0"/>
                  </a:lnTo>
                  <a:lnTo>
                    <a:pt x="789704" y="14477"/>
                  </a:lnTo>
                  <a:cubicBezTo>
                    <a:pt x="782771" y="30868"/>
                    <a:pt x="778937" y="48889"/>
                    <a:pt x="778937" y="67806"/>
                  </a:cubicBezTo>
                  <a:cubicBezTo>
                    <a:pt x="778937" y="143473"/>
                    <a:pt x="840278" y="204814"/>
                    <a:pt x="915947" y="204814"/>
                  </a:cubicBezTo>
                  <a:cubicBezTo>
                    <a:pt x="934865" y="204814"/>
                    <a:pt x="952886" y="200980"/>
                    <a:pt x="969278" y="194047"/>
                  </a:cubicBezTo>
                  <a:lnTo>
                    <a:pt x="979770" y="186973"/>
                  </a:lnTo>
                  <a:lnTo>
                    <a:pt x="979770" y="220990"/>
                  </a:lnTo>
                  <a:lnTo>
                    <a:pt x="981360" y="220990"/>
                  </a:lnTo>
                  <a:lnTo>
                    <a:pt x="981360" y="678235"/>
                  </a:lnTo>
                  <a:lnTo>
                    <a:pt x="980037" y="678235"/>
                  </a:lnTo>
                  <a:lnTo>
                    <a:pt x="980037" y="790250"/>
                  </a:lnTo>
                  <a:lnTo>
                    <a:pt x="951162" y="770782"/>
                  </a:lnTo>
                  <a:cubicBezTo>
                    <a:pt x="934770" y="763849"/>
                    <a:pt x="916748" y="760015"/>
                    <a:pt x="897831" y="760015"/>
                  </a:cubicBezTo>
                  <a:cubicBezTo>
                    <a:pt x="822162" y="760015"/>
                    <a:pt x="760821" y="821356"/>
                    <a:pt x="760821" y="897023"/>
                  </a:cubicBezTo>
                  <a:cubicBezTo>
                    <a:pt x="760821" y="915940"/>
                    <a:pt x="764655" y="933961"/>
                    <a:pt x="771588" y="950353"/>
                  </a:cubicBezTo>
                  <a:lnTo>
                    <a:pt x="793284" y="982531"/>
                  </a:lnTo>
                  <a:lnTo>
                    <a:pt x="197192" y="982531"/>
                  </a:lnTo>
                  <a:lnTo>
                    <a:pt x="218114" y="951500"/>
                  </a:lnTo>
                  <a:cubicBezTo>
                    <a:pt x="225047" y="935108"/>
                    <a:pt x="228881" y="917087"/>
                    <a:pt x="228881" y="898170"/>
                  </a:cubicBezTo>
                  <a:cubicBezTo>
                    <a:pt x="228881" y="822503"/>
                    <a:pt x="167540" y="761162"/>
                    <a:pt x="91871" y="761162"/>
                  </a:cubicBezTo>
                  <a:cubicBezTo>
                    <a:pt x="72954" y="761162"/>
                    <a:pt x="54932" y="764996"/>
                    <a:pt x="38541" y="771929"/>
                  </a:cubicBezTo>
                  <a:lnTo>
                    <a:pt x="267" y="797733"/>
                  </a:lnTo>
                  <a:lnTo>
                    <a:pt x="267" y="678235"/>
                  </a:lnTo>
                  <a:lnTo>
                    <a:pt x="0" y="678235"/>
                  </a:lnTo>
                  <a:lnTo>
                    <a:pt x="0" y="484822"/>
                  </a:lnTo>
                  <a:lnTo>
                    <a:pt x="0" y="220990"/>
                  </a:lnTo>
                  <a:lnTo>
                    <a:pt x="0" y="166041"/>
                  </a:lnTo>
                  <a:lnTo>
                    <a:pt x="38009" y="191666"/>
                  </a:lnTo>
                  <a:cubicBezTo>
                    <a:pt x="54400" y="198599"/>
                    <a:pt x="72422" y="202433"/>
                    <a:pt x="91339" y="202433"/>
                  </a:cubicBezTo>
                  <a:cubicBezTo>
                    <a:pt x="167008" y="202433"/>
                    <a:pt x="228349" y="141092"/>
                    <a:pt x="228349" y="65425"/>
                  </a:cubicBezTo>
                  <a:cubicBezTo>
                    <a:pt x="228349" y="46508"/>
                    <a:pt x="224515" y="28487"/>
                    <a:pt x="217582" y="12096"/>
                  </a:cubicBezTo>
                  <a:close/>
                </a:path>
              </a:pathLst>
            </a:custGeom>
            <a:solidFill>
              <a:schemeClr val="accent4">
                <a:alpha val="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497" name="Gruppieren 496">
              <a:extLst>
                <a:ext uri="{FF2B5EF4-FFF2-40B4-BE49-F238E27FC236}">
                  <a16:creationId xmlns:a16="http://schemas.microsoft.com/office/drawing/2014/main" id="{7631B8ED-9E2C-4322-92F4-E0E5C420D21B}"/>
                </a:ext>
              </a:extLst>
            </p:cNvPr>
            <p:cNvGrpSpPr/>
            <p:nvPr/>
          </p:nvGrpSpPr>
          <p:grpSpPr>
            <a:xfrm>
              <a:off x="11379316" y="3774296"/>
              <a:ext cx="370440" cy="184234"/>
              <a:chOff x="4679615" y="2340032"/>
              <a:chExt cx="563993" cy="280496"/>
            </a:xfrm>
          </p:grpSpPr>
          <p:sp>
            <p:nvSpPr>
              <p:cNvPr id="577" name="Freihandform: Form 576">
                <a:hlinkClick r:id="rId34" action="ppaction://hlinksldjump"/>
                <a:extLst>
                  <a:ext uri="{FF2B5EF4-FFF2-40B4-BE49-F238E27FC236}">
                    <a16:creationId xmlns:a16="http://schemas.microsoft.com/office/drawing/2014/main" id="{58C52D65-791D-49A8-8ACC-52BCAE7CBE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578" name="Grafik 577">
                <a:hlinkClick r:id="rId34" action="ppaction://hlinksldjump"/>
                <a:extLst>
                  <a:ext uri="{FF2B5EF4-FFF2-40B4-BE49-F238E27FC236}">
                    <a16:creationId xmlns:a16="http://schemas.microsoft.com/office/drawing/2014/main" id="{CDDA5CA8-CE8C-4CBD-9EAA-F6842855E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sp>
          <p:nvSpPr>
            <p:cNvPr id="498" name="Freihandform: Form 497">
              <a:extLst>
                <a:ext uri="{FF2B5EF4-FFF2-40B4-BE49-F238E27FC236}">
                  <a16:creationId xmlns:a16="http://schemas.microsoft.com/office/drawing/2014/main" id="{1B8B98F4-10AB-483B-AAC2-2396F365193D}"/>
                </a:ext>
              </a:extLst>
            </p:cNvPr>
            <p:cNvSpPr/>
            <p:nvPr/>
          </p:nvSpPr>
          <p:spPr>
            <a:xfrm>
              <a:off x="11241626" y="3134448"/>
              <a:ext cx="644574" cy="645343"/>
            </a:xfrm>
            <a:custGeom>
              <a:avLst/>
              <a:gdLst>
                <a:gd name="connsiteX0" fmla="*/ 209427 w 981360"/>
                <a:gd name="connsiteY0" fmla="*/ 0 h 982531"/>
                <a:gd name="connsiteX1" fmla="*/ 799465 w 981360"/>
                <a:gd name="connsiteY1" fmla="*/ 0 h 982531"/>
                <a:gd name="connsiteX2" fmla="*/ 789704 w 981360"/>
                <a:gd name="connsiteY2" fmla="*/ 14477 h 982531"/>
                <a:gd name="connsiteX3" fmla="*/ 778937 w 981360"/>
                <a:gd name="connsiteY3" fmla="*/ 67806 h 982531"/>
                <a:gd name="connsiteX4" fmla="*/ 915947 w 981360"/>
                <a:gd name="connsiteY4" fmla="*/ 204814 h 982531"/>
                <a:gd name="connsiteX5" fmla="*/ 969278 w 981360"/>
                <a:gd name="connsiteY5" fmla="*/ 194047 h 982531"/>
                <a:gd name="connsiteX6" fmla="*/ 979770 w 981360"/>
                <a:gd name="connsiteY6" fmla="*/ 186973 h 982531"/>
                <a:gd name="connsiteX7" fmla="*/ 979770 w 981360"/>
                <a:gd name="connsiteY7" fmla="*/ 220990 h 982531"/>
                <a:gd name="connsiteX8" fmla="*/ 981360 w 981360"/>
                <a:gd name="connsiteY8" fmla="*/ 220990 h 982531"/>
                <a:gd name="connsiteX9" fmla="*/ 981360 w 981360"/>
                <a:gd name="connsiteY9" fmla="*/ 678235 h 982531"/>
                <a:gd name="connsiteX10" fmla="*/ 980037 w 981360"/>
                <a:gd name="connsiteY10" fmla="*/ 678235 h 982531"/>
                <a:gd name="connsiteX11" fmla="*/ 980037 w 981360"/>
                <a:gd name="connsiteY11" fmla="*/ 790250 h 982531"/>
                <a:gd name="connsiteX12" fmla="*/ 951162 w 981360"/>
                <a:gd name="connsiteY12" fmla="*/ 770782 h 982531"/>
                <a:gd name="connsiteX13" fmla="*/ 897831 w 981360"/>
                <a:gd name="connsiteY13" fmla="*/ 760015 h 982531"/>
                <a:gd name="connsiteX14" fmla="*/ 760821 w 981360"/>
                <a:gd name="connsiteY14" fmla="*/ 897023 h 982531"/>
                <a:gd name="connsiteX15" fmla="*/ 771588 w 981360"/>
                <a:gd name="connsiteY15" fmla="*/ 950353 h 982531"/>
                <a:gd name="connsiteX16" fmla="*/ 793284 w 981360"/>
                <a:gd name="connsiteY16" fmla="*/ 982531 h 982531"/>
                <a:gd name="connsiteX17" fmla="*/ 197192 w 981360"/>
                <a:gd name="connsiteY17" fmla="*/ 982531 h 982531"/>
                <a:gd name="connsiteX18" fmla="*/ 218114 w 981360"/>
                <a:gd name="connsiteY18" fmla="*/ 951500 h 982531"/>
                <a:gd name="connsiteX19" fmla="*/ 228881 w 981360"/>
                <a:gd name="connsiteY19" fmla="*/ 898170 h 982531"/>
                <a:gd name="connsiteX20" fmla="*/ 91871 w 981360"/>
                <a:gd name="connsiteY20" fmla="*/ 761162 h 982531"/>
                <a:gd name="connsiteX21" fmla="*/ 38541 w 981360"/>
                <a:gd name="connsiteY21" fmla="*/ 771929 h 982531"/>
                <a:gd name="connsiteX22" fmla="*/ 267 w 981360"/>
                <a:gd name="connsiteY22" fmla="*/ 797733 h 982531"/>
                <a:gd name="connsiteX23" fmla="*/ 267 w 981360"/>
                <a:gd name="connsiteY23" fmla="*/ 678235 h 982531"/>
                <a:gd name="connsiteX24" fmla="*/ 0 w 981360"/>
                <a:gd name="connsiteY24" fmla="*/ 678235 h 982531"/>
                <a:gd name="connsiteX25" fmla="*/ 0 w 981360"/>
                <a:gd name="connsiteY25" fmla="*/ 484822 h 982531"/>
                <a:gd name="connsiteX26" fmla="*/ 0 w 981360"/>
                <a:gd name="connsiteY26" fmla="*/ 220990 h 982531"/>
                <a:gd name="connsiteX27" fmla="*/ 0 w 981360"/>
                <a:gd name="connsiteY27" fmla="*/ 166041 h 982531"/>
                <a:gd name="connsiteX28" fmla="*/ 38009 w 981360"/>
                <a:gd name="connsiteY28" fmla="*/ 191666 h 982531"/>
                <a:gd name="connsiteX29" fmla="*/ 91339 w 981360"/>
                <a:gd name="connsiteY29" fmla="*/ 202433 h 982531"/>
                <a:gd name="connsiteX30" fmla="*/ 228349 w 981360"/>
                <a:gd name="connsiteY30" fmla="*/ 65425 h 982531"/>
                <a:gd name="connsiteX31" fmla="*/ 217582 w 981360"/>
                <a:gd name="connsiteY31" fmla="*/ 12096 h 98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81360" h="982531">
                  <a:moveTo>
                    <a:pt x="209427" y="0"/>
                  </a:moveTo>
                  <a:lnTo>
                    <a:pt x="799465" y="0"/>
                  </a:lnTo>
                  <a:lnTo>
                    <a:pt x="789704" y="14477"/>
                  </a:lnTo>
                  <a:cubicBezTo>
                    <a:pt x="782771" y="30868"/>
                    <a:pt x="778937" y="48889"/>
                    <a:pt x="778937" y="67806"/>
                  </a:cubicBezTo>
                  <a:cubicBezTo>
                    <a:pt x="778937" y="143473"/>
                    <a:pt x="840278" y="204814"/>
                    <a:pt x="915947" y="204814"/>
                  </a:cubicBezTo>
                  <a:cubicBezTo>
                    <a:pt x="934865" y="204814"/>
                    <a:pt x="952886" y="200980"/>
                    <a:pt x="969278" y="194047"/>
                  </a:cubicBezTo>
                  <a:lnTo>
                    <a:pt x="979770" y="186973"/>
                  </a:lnTo>
                  <a:lnTo>
                    <a:pt x="979770" y="220990"/>
                  </a:lnTo>
                  <a:lnTo>
                    <a:pt x="981360" y="220990"/>
                  </a:lnTo>
                  <a:lnTo>
                    <a:pt x="981360" y="678235"/>
                  </a:lnTo>
                  <a:lnTo>
                    <a:pt x="980037" y="678235"/>
                  </a:lnTo>
                  <a:lnTo>
                    <a:pt x="980037" y="790250"/>
                  </a:lnTo>
                  <a:lnTo>
                    <a:pt x="951162" y="770782"/>
                  </a:lnTo>
                  <a:cubicBezTo>
                    <a:pt x="934770" y="763849"/>
                    <a:pt x="916748" y="760015"/>
                    <a:pt x="897831" y="760015"/>
                  </a:cubicBezTo>
                  <a:cubicBezTo>
                    <a:pt x="822162" y="760015"/>
                    <a:pt x="760821" y="821356"/>
                    <a:pt x="760821" y="897023"/>
                  </a:cubicBezTo>
                  <a:cubicBezTo>
                    <a:pt x="760821" y="915940"/>
                    <a:pt x="764655" y="933961"/>
                    <a:pt x="771588" y="950353"/>
                  </a:cubicBezTo>
                  <a:lnTo>
                    <a:pt x="793284" y="982531"/>
                  </a:lnTo>
                  <a:lnTo>
                    <a:pt x="197192" y="982531"/>
                  </a:lnTo>
                  <a:lnTo>
                    <a:pt x="218114" y="951500"/>
                  </a:lnTo>
                  <a:cubicBezTo>
                    <a:pt x="225047" y="935108"/>
                    <a:pt x="228881" y="917087"/>
                    <a:pt x="228881" y="898170"/>
                  </a:cubicBezTo>
                  <a:cubicBezTo>
                    <a:pt x="228881" y="822503"/>
                    <a:pt x="167540" y="761162"/>
                    <a:pt x="91871" y="761162"/>
                  </a:cubicBezTo>
                  <a:cubicBezTo>
                    <a:pt x="72954" y="761162"/>
                    <a:pt x="54932" y="764996"/>
                    <a:pt x="38541" y="771929"/>
                  </a:cubicBezTo>
                  <a:lnTo>
                    <a:pt x="267" y="797733"/>
                  </a:lnTo>
                  <a:lnTo>
                    <a:pt x="267" y="678235"/>
                  </a:lnTo>
                  <a:lnTo>
                    <a:pt x="0" y="678235"/>
                  </a:lnTo>
                  <a:lnTo>
                    <a:pt x="0" y="484822"/>
                  </a:lnTo>
                  <a:lnTo>
                    <a:pt x="0" y="220990"/>
                  </a:lnTo>
                  <a:lnTo>
                    <a:pt x="0" y="166041"/>
                  </a:lnTo>
                  <a:lnTo>
                    <a:pt x="38009" y="191666"/>
                  </a:lnTo>
                  <a:cubicBezTo>
                    <a:pt x="54400" y="198599"/>
                    <a:pt x="72422" y="202433"/>
                    <a:pt x="91339" y="202433"/>
                  </a:cubicBezTo>
                  <a:cubicBezTo>
                    <a:pt x="167008" y="202433"/>
                    <a:pt x="228349" y="141092"/>
                    <a:pt x="228349" y="65425"/>
                  </a:cubicBezTo>
                  <a:cubicBezTo>
                    <a:pt x="228349" y="46508"/>
                    <a:pt x="224515" y="28487"/>
                    <a:pt x="217582" y="12096"/>
                  </a:cubicBezTo>
                  <a:close/>
                </a:path>
              </a:pathLst>
            </a:custGeom>
            <a:solidFill>
              <a:schemeClr val="accent4">
                <a:alpha val="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499" name="Gruppieren 498">
              <a:extLst>
                <a:ext uri="{FF2B5EF4-FFF2-40B4-BE49-F238E27FC236}">
                  <a16:creationId xmlns:a16="http://schemas.microsoft.com/office/drawing/2014/main" id="{F926A198-744E-4ADE-9554-D6C22DB28671}"/>
                </a:ext>
              </a:extLst>
            </p:cNvPr>
            <p:cNvGrpSpPr/>
            <p:nvPr/>
          </p:nvGrpSpPr>
          <p:grpSpPr>
            <a:xfrm>
              <a:off x="10594988" y="4148412"/>
              <a:ext cx="375305" cy="491528"/>
              <a:chOff x="10553838" y="856073"/>
              <a:chExt cx="375305" cy="491528"/>
            </a:xfrm>
          </p:grpSpPr>
          <p:pic>
            <p:nvPicPr>
              <p:cNvPr id="575" name="Grafik 574" descr="Ein Bild, das Zeichnung enthält.&#10;&#10;Automatisch generierte Beschreibung">
                <a:extLst>
                  <a:ext uri="{FF2B5EF4-FFF2-40B4-BE49-F238E27FC236}">
                    <a16:creationId xmlns:a16="http://schemas.microsoft.com/office/drawing/2014/main" id="{EE85E460-7B8B-48D9-A664-AB9B738B8E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3838" y="863856"/>
                <a:ext cx="375305" cy="483745"/>
              </a:xfrm>
              <a:prstGeom prst="rect">
                <a:avLst/>
              </a:prstGeom>
            </p:spPr>
          </p:pic>
          <p:sp>
            <p:nvSpPr>
              <p:cNvPr id="576" name="Smiley 575">
                <a:extLst>
                  <a:ext uri="{FF2B5EF4-FFF2-40B4-BE49-F238E27FC236}">
                    <a16:creationId xmlns:a16="http://schemas.microsoft.com/office/drawing/2014/main" id="{4EF82724-BC99-4608-AD99-5AB35F738B25}"/>
                  </a:ext>
                </a:extLst>
              </p:cNvPr>
              <p:cNvSpPr/>
              <p:nvPr/>
            </p:nvSpPr>
            <p:spPr>
              <a:xfrm>
                <a:off x="10633209" y="856073"/>
                <a:ext cx="216364" cy="216364"/>
              </a:xfrm>
              <a:prstGeom prst="smileyFace">
                <a:avLst>
                  <a:gd name="adj" fmla="val -4653"/>
                </a:avLst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00" name="Freihandform: Form 499">
              <a:extLst>
                <a:ext uri="{FF2B5EF4-FFF2-40B4-BE49-F238E27FC236}">
                  <a16:creationId xmlns:a16="http://schemas.microsoft.com/office/drawing/2014/main" id="{ABC5D9FF-9AC7-436B-A07B-F87934C1187A}"/>
                </a:ext>
              </a:extLst>
            </p:cNvPr>
            <p:cNvSpPr/>
            <p:nvPr/>
          </p:nvSpPr>
          <p:spPr>
            <a:xfrm>
              <a:off x="10461805" y="4346696"/>
              <a:ext cx="649701" cy="650476"/>
            </a:xfrm>
            <a:custGeom>
              <a:avLst/>
              <a:gdLst>
                <a:gd name="connsiteX0" fmla="*/ 209427 w 981360"/>
                <a:gd name="connsiteY0" fmla="*/ 0 h 982531"/>
                <a:gd name="connsiteX1" fmla="*/ 799465 w 981360"/>
                <a:gd name="connsiteY1" fmla="*/ 0 h 982531"/>
                <a:gd name="connsiteX2" fmla="*/ 789704 w 981360"/>
                <a:gd name="connsiteY2" fmla="*/ 14477 h 982531"/>
                <a:gd name="connsiteX3" fmla="*/ 778937 w 981360"/>
                <a:gd name="connsiteY3" fmla="*/ 67806 h 982531"/>
                <a:gd name="connsiteX4" fmla="*/ 915947 w 981360"/>
                <a:gd name="connsiteY4" fmla="*/ 204814 h 982531"/>
                <a:gd name="connsiteX5" fmla="*/ 969278 w 981360"/>
                <a:gd name="connsiteY5" fmla="*/ 194047 h 982531"/>
                <a:gd name="connsiteX6" fmla="*/ 979770 w 981360"/>
                <a:gd name="connsiteY6" fmla="*/ 186973 h 982531"/>
                <a:gd name="connsiteX7" fmla="*/ 979770 w 981360"/>
                <a:gd name="connsiteY7" fmla="*/ 220990 h 982531"/>
                <a:gd name="connsiteX8" fmla="*/ 981360 w 981360"/>
                <a:gd name="connsiteY8" fmla="*/ 220990 h 982531"/>
                <a:gd name="connsiteX9" fmla="*/ 981360 w 981360"/>
                <a:gd name="connsiteY9" fmla="*/ 678235 h 982531"/>
                <a:gd name="connsiteX10" fmla="*/ 980037 w 981360"/>
                <a:gd name="connsiteY10" fmla="*/ 678235 h 982531"/>
                <a:gd name="connsiteX11" fmla="*/ 980037 w 981360"/>
                <a:gd name="connsiteY11" fmla="*/ 790250 h 982531"/>
                <a:gd name="connsiteX12" fmla="*/ 951162 w 981360"/>
                <a:gd name="connsiteY12" fmla="*/ 770782 h 982531"/>
                <a:gd name="connsiteX13" fmla="*/ 897831 w 981360"/>
                <a:gd name="connsiteY13" fmla="*/ 760015 h 982531"/>
                <a:gd name="connsiteX14" fmla="*/ 760821 w 981360"/>
                <a:gd name="connsiteY14" fmla="*/ 897023 h 982531"/>
                <a:gd name="connsiteX15" fmla="*/ 771588 w 981360"/>
                <a:gd name="connsiteY15" fmla="*/ 950353 h 982531"/>
                <a:gd name="connsiteX16" fmla="*/ 793284 w 981360"/>
                <a:gd name="connsiteY16" fmla="*/ 982531 h 982531"/>
                <a:gd name="connsiteX17" fmla="*/ 197192 w 981360"/>
                <a:gd name="connsiteY17" fmla="*/ 982531 h 982531"/>
                <a:gd name="connsiteX18" fmla="*/ 218114 w 981360"/>
                <a:gd name="connsiteY18" fmla="*/ 951500 h 982531"/>
                <a:gd name="connsiteX19" fmla="*/ 228881 w 981360"/>
                <a:gd name="connsiteY19" fmla="*/ 898170 h 982531"/>
                <a:gd name="connsiteX20" fmla="*/ 91871 w 981360"/>
                <a:gd name="connsiteY20" fmla="*/ 761162 h 982531"/>
                <a:gd name="connsiteX21" fmla="*/ 38541 w 981360"/>
                <a:gd name="connsiteY21" fmla="*/ 771929 h 982531"/>
                <a:gd name="connsiteX22" fmla="*/ 267 w 981360"/>
                <a:gd name="connsiteY22" fmla="*/ 797733 h 982531"/>
                <a:gd name="connsiteX23" fmla="*/ 267 w 981360"/>
                <a:gd name="connsiteY23" fmla="*/ 678235 h 982531"/>
                <a:gd name="connsiteX24" fmla="*/ 0 w 981360"/>
                <a:gd name="connsiteY24" fmla="*/ 678235 h 982531"/>
                <a:gd name="connsiteX25" fmla="*/ 0 w 981360"/>
                <a:gd name="connsiteY25" fmla="*/ 484822 h 982531"/>
                <a:gd name="connsiteX26" fmla="*/ 0 w 981360"/>
                <a:gd name="connsiteY26" fmla="*/ 220990 h 982531"/>
                <a:gd name="connsiteX27" fmla="*/ 0 w 981360"/>
                <a:gd name="connsiteY27" fmla="*/ 166041 h 982531"/>
                <a:gd name="connsiteX28" fmla="*/ 38009 w 981360"/>
                <a:gd name="connsiteY28" fmla="*/ 191666 h 982531"/>
                <a:gd name="connsiteX29" fmla="*/ 91339 w 981360"/>
                <a:gd name="connsiteY29" fmla="*/ 202433 h 982531"/>
                <a:gd name="connsiteX30" fmla="*/ 228349 w 981360"/>
                <a:gd name="connsiteY30" fmla="*/ 65425 h 982531"/>
                <a:gd name="connsiteX31" fmla="*/ 217582 w 981360"/>
                <a:gd name="connsiteY31" fmla="*/ 12096 h 98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81360" h="982531">
                  <a:moveTo>
                    <a:pt x="209427" y="0"/>
                  </a:moveTo>
                  <a:lnTo>
                    <a:pt x="799465" y="0"/>
                  </a:lnTo>
                  <a:lnTo>
                    <a:pt x="789704" y="14477"/>
                  </a:lnTo>
                  <a:cubicBezTo>
                    <a:pt x="782771" y="30868"/>
                    <a:pt x="778937" y="48889"/>
                    <a:pt x="778937" y="67806"/>
                  </a:cubicBezTo>
                  <a:cubicBezTo>
                    <a:pt x="778937" y="143473"/>
                    <a:pt x="840278" y="204814"/>
                    <a:pt x="915947" y="204814"/>
                  </a:cubicBezTo>
                  <a:cubicBezTo>
                    <a:pt x="934865" y="204814"/>
                    <a:pt x="952886" y="200980"/>
                    <a:pt x="969278" y="194047"/>
                  </a:cubicBezTo>
                  <a:lnTo>
                    <a:pt x="979770" y="186973"/>
                  </a:lnTo>
                  <a:lnTo>
                    <a:pt x="979770" y="220990"/>
                  </a:lnTo>
                  <a:lnTo>
                    <a:pt x="981360" y="220990"/>
                  </a:lnTo>
                  <a:lnTo>
                    <a:pt x="981360" y="678235"/>
                  </a:lnTo>
                  <a:lnTo>
                    <a:pt x="980037" y="678235"/>
                  </a:lnTo>
                  <a:lnTo>
                    <a:pt x="980037" y="790250"/>
                  </a:lnTo>
                  <a:lnTo>
                    <a:pt x="951162" y="770782"/>
                  </a:lnTo>
                  <a:cubicBezTo>
                    <a:pt x="934770" y="763849"/>
                    <a:pt x="916748" y="760015"/>
                    <a:pt x="897831" y="760015"/>
                  </a:cubicBezTo>
                  <a:cubicBezTo>
                    <a:pt x="822162" y="760015"/>
                    <a:pt x="760821" y="821356"/>
                    <a:pt x="760821" y="897023"/>
                  </a:cubicBezTo>
                  <a:cubicBezTo>
                    <a:pt x="760821" y="915940"/>
                    <a:pt x="764655" y="933961"/>
                    <a:pt x="771588" y="950353"/>
                  </a:cubicBezTo>
                  <a:lnTo>
                    <a:pt x="793284" y="982531"/>
                  </a:lnTo>
                  <a:lnTo>
                    <a:pt x="197192" y="982531"/>
                  </a:lnTo>
                  <a:lnTo>
                    <a:pt x="218114" y="951500"/>
                  </a:lnTo>
                  <a:cubicBezTo>
                    <a:pt x="225047" y="935108"/>
                    <a:pt x="228881" y="917087"/>
                    <a:pt x="228881" y="898170"/>
                  </a:cubicBezTo>
                  <a:cubicBezTo>
                    <a:pt x="228881" y="822503"/>
                    <a:pt x="167540" y="761162"/>
                    <a:pt x="91871" y="761162"/>
                  </a:cubicBezTo>
                  <a:cubicBezTo>
                    <a:pt x="72954" y="761162"/>
                    <a:pt x="54932" y="764996"/>
                    <a:pt x="38541" y="771929"/>
                  </a:cubicBezTo>
                  <a:lnTo>
                    <a:pt x="267" y="797733"/>
                  </a:lnTo>
                  <a:lnTo>
                    <a:pt x="267" y="678235"/>
                  </a:lnTo>
                  <a:lnTo>
                    <a:pt x="0" y="678235"/>
                  </a:lnTo>
                  <a:lnTo>
                    <a:pt x="0" y="484822"/>
                  </a:lnTo>
                  <a:lnTo>
                    <a:pt x="0" y="220990"/>
                  </a:lnTo>
                  <a:lnTo>
                    <a:pt x="0" y="166041"/>
                  </a:lnTo>
                  <a:lnTo>
                    <a:pt x="38009" y="191666"/>
                  </a:lnTo>
                  <a:cubicBezTo>
                    <a:pt x="54400" y="198599"/>
                    <a:pt x="72422" y="202433"/>
                    <a:pt x="91339" y="202433"/>
                  </a:cubicBezTo>
                  <a:cubicBezTo>
                    <a:pt x="167008" y="202433"/>
                    <a:pt x="228349" y="141092"/>
                    <a:pt x="228349" y="65425"/>
                  </a:cubicBezTo>
                  <a:cubicBezTo>
                    <a:pt x="228349" y="46508"/>
                    <a:pt x="224515" y="28487"/>
                    <a:pt x="217582" y="12096"/>
                  </a:cubicBezTo>
                  <a:close/>
                </a:path>
              </a:pathLst>
            </a:custGeom>
            <a:solidFill>
              <a:schemeClr val="accent4">
                <a:alpha val="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501" name="Gruppieren 500">
              <a:extLst>
                <a:ext uri="{FF2B5EF4-FFF2-40B4-BE49-F238E27FC236}">
                  <a16:creationId xmlns:a16="http://schemas.microsoft.com/office/drawing/2014/main" id="{FA044F57-D29E-40AE-BFEC-F5F34A1F3B0C}"/>
                </a:ext>
              </a:extLst>
            </p:cNvPr>
            <p:cNvGrpSpPr/>
            <p:nvPr/>
          </p:nvGrpSpPr>
          <p:grpSpPr>
            <a:xfrm>
              <a:off x="11235957" y="4313838"/>
              <a:ext cx="151133" cy="151133"/>
              <a:chOff x="3980708" y="305278"/>
              <a:chExt cx="339939" cy="339939"/>
            </a:xfrm>
          </p:grpSpPr>
          <p:sp>
            <p:nvSpPr>
              <p:cNvPr id="573" name="Flussdiagramm: Verbinder 572">
                <a:extLst>
                  <a:ext uri="{FF2B5EF4-FFF2-40B4-BE49-F238E27FC236}">
                    <a16:creationId xmlns:a16="http://schemas.microsoft.com/office/drawing/2014/main" id="{30F428CE-E3E7-471D-B1AC-EB95DC4705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6588" y="323416"/>
                <a:ext cx="307500" cy="307494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574" name="Grafik 573">
                <a:extLst>
                  <a:ext uri="{FF2B5EF4-FFF2-40B4-BE49-F238E27FC236}">
                    <a16:creationId xmlns:a16="http://schemas.microsoft.com/office/drawing/2014/main" id="{BFCEA849-193F-4483-A4E4-B317400B0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980708" y="305278"/>
                <a:ext cx="339939" cy="339939"/>
              </a:xfrm>
              <a:prstGeom prst="rect">
                <a:avLst/>
              </a:prstGeom>
            </p:spPr>
          </p:pic>
        </p:grpSp>
        <p:grpSp>
          <p:nvGrpSpPr>
            <p:cNvPr id="502" name="Gruppieren 501">
              <a:extLst>
                <a:ext uri="{FF2B5EF4-FFF2-40B4-BE49-F238E27FC236}">
                  <a16:creationId xmlns:a16="http://schemas.microsoft.com/office/drawing/2014/main" id="{F02DA257-4693-4F2F-9C9E-593F4690711C}"/>
                </a:ext>
              </a:extLst>
            </p:cNvPr>
            <p:cNvGrpSpPr/>
            <p:nvPr/>
          </p:nvGrpSpPr>
          <p:grpSpPr>
            <a:xfrm>
              <a:off x="11781824" y="4314358"/>
              <a:ext cx="151635" cy="151634"/>
              <a:chOff x="5318782" y="709462"/>
              <a:chExt cx="229042" cy="229040"/>
            </a:xfrm>
          </p:grpSpPr>
          <p:sp>
            <p:nvSpPr>
              <p:cNvPr id="571" name="Flussdiagramm: Verbinder 570">
                <a:extLst>
                  <a:ext uri="{FF2B5EF4-FFF2-40B4-BE49-F238E27FC236}">
                    <a16:creationId xmlns:a16="http://schemas.microsoft.com/office/drawing/2014/main" id="{61AF84C4-E210-4FD4-861C-4783B95F81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572" name="Grafik 571">
                <a:hlinkClick r:id="rId35" action="ppaction://hlinksldjump"/>
                <a:extLst>
                  <a:ext uri="{FF2B5EF4-FFF2-40B4-BE49-F238E27FC236}">
                    <a16:creationId xmlns:a16="http://schemas.microsoft.com/office/drawing/2014/main" id="{CA8A4493-950C-48B1-B7F2-81148BA38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grpSp>
          <p:nvGrpSpPr>
            <p:cNvPr id="503" name="Gruppieren 502">
              <a:extLst>
                <a:ext uri="{FF2B5EF4-FFF2-40B4-BE49-F238E27FC236}">
                  <a16:creationId xmlns:a16="http://schemas.microsoft.com/office/drawing/2014/main" id="{F1A6DA19-DA79-498B-886D-9F142DB6D05E}"/>
                </a:ext>
              </a:extLst>
            </p:cNvPr>
            <p:cNvGrpSpPr/>
            <p:nvPr/>
          </p:nvGrpSpPr>
          <p:grpSpPr>
            <a:xfrm>
              <a:off x="11767533" y="4862179"/>
              <a:ext cx="154331" cy="154328"/>
              <a:chOff x="5324793" y="1536935"/>
              <a:chExt cx="233114" cy="233110"/>
            </a:xfrm>
          </p:grpSpPr>
          <p:sp>
            <p:nvSpPr>
              <p:cNvPr id="567" name="Flussdiagramm: Verbinder 566">
                <a:extLst>
                  <a:ext uri="{FF2B5EF4-FFF2-40B4-BE49-F238E27FC236}">
                    <a16:creationId xmlns:a16="http://schemas.microsoft.com/office/drawing/2014/main" id="{837730C9-B72D-4776-9696-564A7624FA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568" name="Grafik 10">
                <a:extLst>
                  <a:ext uri="{FF2B5EF4-FFF2-40B4-BE49-F238E27FC236}">
                    <a16:creationId xmlns:a16="http://schemas.microsoft.com/office/drawing/2014/main" id="{14988FEF-7AA9-4634-92EA-9750E0015EA7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569" name="Freihandform: Form 568">
                  <a:extLst>
                    <a:ext uri="{FF2B5EF4-FFF2-40B4-BE49-F238E27FC236}">
                      <a16:creationId xmlns:a16="http://schemas.microsoft.com/office/drawing/2014/main" id="{FFDB5214-B4BC-4DB1-AC29-8B724D05AC41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70" name="Freihandform: Form 569">
                  <a:extLst>
                    <a:ext uri="{FF2B5EF4-FFF2-40B4-BE49-F238E27FC236}">
                      <a16:creationId xmlns:a16="http://schemas.microsoft.com/office/drawing/2014/main" id="{2E5B514C-313D-4247-9B24-0878BFD970DF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504" name="Gruppieren 503">
              <a:extLst>
                <a:ext uri="{FF2B5EF4-FFF2-40B4-BE49-F238E27FC236}">
                  <a16:creationId xmlns:a16="http://schemas.microsoft.com/office/drawing/2014/main" id="{7EA96A49-E44F-4DD6-BF9A-B6AF2DF5AFE3}"/>
                </a:ext>
              </a:extLst>
            </p:cNvPr>
            <p:cNvGrpSpPr/>
            <p:nvPr/>
          </p:nvGrpSpPr>
          <p:grpSpPr>
            <a:xfrm>
              <a:off x="11233962" y="4862175"/>
              <a:ext cx="154704" cy="154702"/>
              <a:chOff x="4518845" y="1536928"/>
              <a:chExt cx="233678" cy="233674"/>
            </a:xfrm>
          </p:grpSpPr>
          <p:sp>
            <p:nvSpPr>
              <p:cNvPr id="565" name="Flussdiagramm: Verbinder 564">
                <a:extLst>
                  <a:ext uri="{FF2B5EF4-FFF2-40B4-BE49-F238E27FC236}">
                    <a16:creationId xmlns:a16="http://schemas.microsoft.com/office/drawing/2014/main" id="{00DBBB25-0A88-4723-AAC7-657C6B6A94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566" name="Grafik 565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6B7AAAE2-1DE1-499D-965B-320BD96A8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  <p:sp>
          <p:nvSpPr>
            <p:cNvPr id="505" name="Freihandform: Form 504">
              <a:extLst>
                <a:ext uri="{FF2B5EF4-FFF2-40B4-BE49-F238E27FC236}">
                  <a16:creationId xmlns:a16="http://schemas.microsoft.com/office/drawing/2014/main" id="{49434AA2-CFCC-4DB6-A631-3A353D03F190}"/>
                </a:ext>
              </a:extLst>
            </p:cNvPr>
            <p:cNvSpPr/>
            <p:nvPr/>
          </p:nvSpPr>
          <p:spPr>
            <a:xfrm>
              <a:off x="11250367" y="4679617"/>
              <a:ext cx="648648" cy="315759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84667 h 476948"/>
                <a:gd name="connsiteX3" fmla="*/ 950895 w 979770"/>
                <a:gd name="connsiteY3" fmla="*/ 265199 h 476948"/>
                <a:gd name="connsiteX4" fmla="*/ 897564 w 979770"/>
                <a:gd name="connsiteY4" fmla="*/ 254432 h 476948"/>
                <a:gd name="connsiteX5" fmla="*/ 760554 w 979770"/>
                <a:gd name="connsiteY5" fmla="*/ 391440 h 476948"/>
                <a:gd name="connsiteX6" fmla="*/ 771321 w 979770"/>
                <a:gd name="connsiteY6" fmla="*/ 444770 h 476948"/>
                <a:gd name="connsiteX7" fmla="*/ 793017 w 979770"/>
                <a:gd name="connsiteY7" fmla="*/ 476948 h 476948"/>
                <a:gd name="connsiteX8" fmla="*/ 196925 w 979770"/>
                <a:gd name="connsiteY8" fmla="*/ 476948 h 476948"/>
                <a:gd name="connsiteX9" fmla="*/ 217847 w 979770"/>
                <a:gd name="connsiteY9" fmla="*/ 445917 h 476948"/>
                <a:gd name="connsiteX10" fmla="*/ 228614 w 979770"/>
                <a:gd name="connsiteY10" fmla="*/ 392587 h 476948"/>
                <a:gd name="connsiteX11" fmla="*/ 91604 w 979770"/>
                <a:gd name="connsiteY11" fmla="*/ 255579 h 476948"/>
                <a:gd name="connsiteX12" fmla="*/ 38274 w 979770"/>
                <a:gd name="connsiteY12" fmla="*/ 266346 h 476948"/>
                <a:gd name="connsiteX13" fmla="*/ 0 w 979770"/>
                <a:gd name="connsiteY13" fmla="*/ 292150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84667"/>
                  </a:lnTo>
                  <a:lnTo>
                    <a:pt x="950895" y="265199"/>
                  </a:lnTo>
                  <a:cubicBezTo>
                    <a:pt x="934503" y="258266"/>
                    <a:pt x="916481" y="254432"/>
                    <a:pt x="897564" y="254432"/>
                  </a:cubicBezTo>
                  <a:cubicBezTo>
                    <a:pt x="821895" y="254432"/>
                    <a:pt x="760554" y="315773"/>
                    <a:pt x="760554" y="391440"/>
                  </a:cubicBezTo>
                  <a:cubicBezTo>
                    <a:pt x="760554" y="410357"/>
                    <a:pt x="764388" y="428378"/>
                    <a:pt x="771321" y="444770"/>
                  </a:cubicBezTo>
                  <a:lnTo>
                    <a:pt x="793017" y="476948"/>
                  </a:lnTo>
                  <a:lnTo>
                    <a:pt x="196925" y="476948"/>
                  </a:lnTo>
                  <a:lnTo>
                    <a:pt x="217847" y="445917"/>
                  </a:lnTo>
                  <a:cubicBezTo>
                    <a:pt x="224780" y="429525"/>
                    <a:pt x="228614" y="411504"/>
                    <a:pt x="228614" y="392587"/>
                  </a:cubicBezTo>
                  <a:cubicBezTo>
                    <a:pt x="228614" y="316920"/>
                    <a:pt x="167273" y="255579"/>
                    <a:pt x="91604" y="255579"/>
                  </a:cubicBezTo>
                  <a:cubicBezTo>
                    <a:pt x="72687" y="255579"/>
                    <a:pt x="54665" y="259413"/>
                    <a:pt x="38274" y="266346"/>
                  </a:cubicBezTo>
                  <a:lnTo>
                    <a:pt x="0" y="292150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grpSp>
          <p:nvGrpSpPr>
            <p:cNvPr id="506" name="Gruppieren 505">
              <a:extLst>
                <a:ext uri="{FF2B5EF4-FFF2-40B4-BE49-F238E27FC236}">
                  <a16:creationId xmlns:a16="http://schemas.microsoft.com/office/drawing/2014/main" id="{C99A9738-DF09-4E88-B06A-A54A97210BF8}"/>
                </a:ext>
              </a:extLst>
            </p:cNvPr>
            <p:cNvGrpSpPr/>
            <p:nvPr/>
          </p:nvGrpSpPr>
          <p:grpSpPr>
            <a:xfrm>
              <a:off x="11250511" y="4345285"/>
              <a:ext cx="648648" cy="350629"/>
              <a:chOff x="2453611" y="380570"/>
              <a:chExt cx="979770" cy="529618"/>
            </a:xfrm>
          </p:grpSpPr>
          <p:sp>
            <p:nvSpPr>
              <p:cNvPr id="563" name="Freihandform: Form 562">
                <a:extLst>
                  <a:ext uri="{FF2B5EF4-FFF2-40B4-BE49-F238E27FC236}">
                    <a16:creationId xmlns:a16="http://schemas.microsoft.com/office/drawing/2014/main" id="{30CED752-FF41-4A16-A030-FDC8D8320186}"/>
                  </a:ext>
                </a:extLst>
              </p:cNvPr>
              <p:cNvSpPr/>
              <p:nvPr/>
            </p:nvSpPr>
            <p:spPr>
              <a:xfrm>
                <a:off x="2453611" y="380570"/>
                <a:ext cx="979770" cy="484822"/>
              </a:xfrm>
              <a:custGeom>
                <a:avLst/>
                <a:gdLst/>
                <a:ahLst/>
                <a:cxnLst/>
                <a:rect l="l" t="t" r="r" b="b"/>
                <a:pathLst>
                  <a:path w="979770" h="484822">
                    <a:moveTo>
                      <a:pt x="495115" y="271900"/>
                    </a:moveTo>
                    <a:cubicBezTo>
                      <a:pt x="493776" y="271900"/>
                      <a:pt x="492659" y="271918"/>
                      <a:pt x="491766" y="271956"/>
                    </a:cubicBezTo>
                    <a:cubicBezTo>
                      <a:pt x="490873" y="271993"/>
                      <a:pt x="490092" y="272086"/>
                      <a:pt x="489422" y="272235"/>
                    </a:cubicBezTo>
                    <a:cubicBezTo>
                      <a:pt x="488753" y="272383"/>
                      <a:pt x="488194" y="272532"/>
                      <a:pt x="487748" y="272681"/>
                    </a:cubicBezTo>
                    <a:cubicBezTo>
                      <a:pt x="487302" y="272830"/>
                      <a:pt x="486929" y="273016"/>
                      <a:pt x="486632" y="273239"/>
                    </a:cubicBezTo>
                    <a:lnTo>
                      <a:pt x="453369" y="294559"/>
                    </a:lnTo>
                    <a:cubicBezTo>
                      <a:pt x="452699" y="295005"/>
                      <a:pt x="452159" y="295452"/>
                      <a:pt x="451750" y="295898"/>
                    </a:cubicBezTo>
                    <a:cubicBezTo>
                      <a:pt x="451341" y="296345"/>
                      <a:pt x="451025" y="296866"/>
                      <a:pt x="450801" y="297461"/>
                    </a:cubicBezTo>
                    <a:cubicBezTo>
                      <a:pt x="450578" y="298056"/>
                      <a:pt x="450411" y="298800"/>
                      <a:pt x="450299" y="299693"/>
                    </a:cubicBezTo>
                    <a:cubicBezTo>
                      <a:pt x="450188" y="300586"/>
                      <a:pt x="450132" y="301665"/>
                      <a:pt x="450132" y="302930"/>
                    </a:cubicBezTo>
                    <a:cubicBezTo>
                      <a:pt x="450132" y="304642"/>
                      <a:pt x="450225" y="306056"/>
                      <a:pt x="450411" y="307172"/>
                    </a:cubicBezTo>
                    <a:cubicBezTo>
                      <a:pt x="450597" y="308288"/>
                      <a:pt x="450950" y="309088"/>
                      <a:pt x="451471" y="309572"/>
                    </a:cubicBezTo>
                    <a:cubicBezTo>
                      <a:pt x="451992" y="310056"/>
                      <a:pt x="452680" y="310223"/>
                      <a:pt x="453536" y="310074"/>
                    </a:cubicBezTo>
                    <a:cubicBezTo>
                      <a:pt x="454392" y="309925"/>
                      <a:pt x="455527" y="309479"/>
                      <a:pt x="456941" y="308735"/>
                    </a:cubicBezTo>
                    <a:lnTo>
                      <a:pt x="484846" y="292103"/>
                    </a:lnTo>
                    <a:lnTo>
                      <a:pt x="484846" y="401938"/>
                    </a:lnTo>
                    <a:lnTo>
                      <a:pt x="454708" y="401938"/>
                    </a:lnTo>
                    <a:cubicBezTo>
                      <a:pt x="454113" y="401938"/>
                      <a:pt x="453573" y="402106"/>
                      <a:pt x="453090" y="402441"/>
                    </a:cubicBezTo>
                    <a:cubicBezTo>
                      <a:pt x="452606" y="402775"/>
                      <a:pt x="452197" y="403259"/>
                      <a:pt x="451862" y="403892"/>
                    </a:cubicBezTo>
                    <a:cubicBezTo>
                      <a:pt x="451527" y="404524"/>
                      <a:pt x="451248" y="405324"/>
                      <a:pt x="451025" y="406292"/>
                    </a:cubicBezTo>
                    <a:cubicBezTo>
                      <a:pt x="450801" y="407259"/>
                      <a:pt x="450690" y="408412"/>
                      <a:pt x="450690" y="409752"/>
                    </a:cubicBezTo>
                    <a:cubicBezTo>
                      <a:pt x="450690" y="411166"/>
                      <a:pt x="450801" y="412356"/>
                      <a:pt x="451025" y="413324"/>
                    </a:cubicBezTo>
                    <a:cubicBezTo>
                      <a:pt x="451248" y="414291"/>
                      <a:pt x="451564" y="415072"/>
                      <a:pt x="451973" y="415668"/>
                    </a:cubicBezTo>
                    <a:cubicBezTo>
                      <a:pt x="452383" y="416263"/>
                      <a:pt x="452811" y="416691"/>
                      <a:pt x="453257" y="416951"/>
                    </a:cubicBezTo>
                    <a:cubicBezTo>
                      <a:pt x="453704" y="417212"/>
                      <a:pt x="454187" y="417342"/>
                      <a:pt x="454708" y="417342"/>
                    </a:cubicBezTo>
                    <a:lnTo>
                      <a:pt x="530164" y="417342"/>
                    </a:lnTo>
                    <a:cubicBezTo>
                      <a:pt x="530685" y="417342"/>
                      <a:pt x="531187" y="417212"/>
                      <a:pt x="531671" y="416951"/>
                    </a:cubicBezTo>
                    <a:cubicBezTo>
                      <a:pt x="532155" y="416691"/>
                      <a:pt x="532582" y="416263"/>
                      <a:pt x="532955" y="415668"/>
                    </a:cubicBezTo>
                    <a:cubicBezTo>
                      <a:pt x="533327" y="415072"/>
                      <a:pt x="533624" y="414291"/>
                      <a:pt x="533848" y="413324"/>
                    </a:cubicBezTo>
                    <a:cubicBezTo>
                      <a:pt x="534071" y="412356"/>
                      <a:pt x="534182" y="411166"/>
                      <a:pt x="534182" y="409752"/>
                    </a:cubicBezTo>
                    <a:cubicBezTo>
                      <a:pt x="534182" y="408412"/>
                      <a:pt x="534089" y="407259"/>
                      <a:pt x="533903" y="406292"/>
                    </a:cubicBezTo>
                    <a:cubicBezTo>
                      <a:pt x="533717" y="405324"/>
                      <a:pt x="533457" y="404524"/>
                      <a:pt x="533122" y="403892"/>
                    </a:cubicBezTo>
                    <a:cubicBezTo>
                      <a:pt x="532787" y="403259"/>
                      <a:pt x="532359" y="402775"/>
                      <a:pt x="531838" y="402441"/>
                    </a:cubicBezTo>
                    <a:cubicBezTo>
                      <a:pt x="531317" y="402106"/>
                      <a:pt x="530759" y="401938"/>
                      <a:pt x="530164" y="401938"/>
                    </a:cubicBezTo>
                    <a:lnTo>
                      <a:pt x="504045" y="401938"/>
                    </a:lnTo>
                    <a:lnTo>
                      <a:pt x="504045" y="275025"/>
                    </a:lnTo>
                    <a:cubicBezTo>
                      <a:pt x="504045" y="274579"/>
                      <a:pt x="503933" y="274151"/>
                      <a:pt x="503710" y="273742"/>
                    </a:cubicBezTo>
                    <a:cubicBezTo>
                      <a:pt x="503487" y="273332"/>
                      <a:pt x="503040" y="272997"/>
                      <a:pt x="502370" y="272737"/>
                    </a:cubicBezTo>
                    <a:cubicBezTo>
                      <a:pt x="501701" y="272476"/>
                      <a:pt x="500770" y="272272"/>
                      <a:pt x="499580" y="272123"/>
                    </a:cubicBezTo>
                    <a:cubicBezTo>
                      <a:pt x="498389" y="271974"/>
                      <a:pt x="496901" y="271900"/>
                      <a:pt x="495115" y="271900"/>
                    </a:cubicBezTo>
                    <a:close/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484822"/>
                    </a:lnTo>
                    <a:lnTo>
                      <a:pt x="0" y="484822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rgbClr val="92D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564" name="Textfeld 563" hidden="1">
                <a:extLst>
                  <a:ext uri="{FF2B5EF4-FFF2-40B4-BE49-F238E27FC236}">
                    <a16:creationId xmlns:a16="http://schemas.microsoft.com/office/drawing/2014/main" id="{D6D9C9C1-BEC9-4E33-94BF-51B8667AFEA6}"/>
                  </a:ext>
                </a:extLst>
              </p:cNvPr>
              <p:cNvSpPr txBox="1"/>
              <p:nvPr/>
            </p:nvSpPr>
            <p:spPr>
              <a:xfrm>
                <a:off x="2791605" y="540856"/>
                <a:ext cx="30168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</p:grpSp>
        <p:sp>
          <p:nvSpPr>
            <p:cNvPr id="507" name="Smiley 506">
              <a:extLst>
                <a:ext uri="{FF2B5EF4-FFF2-40B4-BE49-F238E27FC236}">
                  <a16:creationId xmlns:a16="http://schemas.microsoft.com/office/drawing/2014/main" id="{0A0CC633-690D-4B8A-84DA-BC45165F52AA}"/>
                </a:ext>
              </a:extLst>
            </p:cNvPr>
            <p:cNvSpPr/>
            <p:nvPr/>
          </p:nvSpPr>
          <p:spPr>
            <a:xfrm>
              <a:off x="11466280" y="4404484"/>
              <a:ext cx="216364" cy="216364"/>
            </a:xfrm>
            <a:prstGeom prst="smileyFace">
              <a:avLst>
                <a:gd name="adj" fmla="val -4653"/>
              </a:avLst>
            </a:prstGeom>
            <a:solidFill>
              <a:schemeClr val="tx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08" name="Grafik 507" descr="Couch">
              <a:extLst>
                <a:ext uri="{FF2B5EF4-FFF2-40B4-BE49-F238E27FC236}">
                  <a16:creationId xmlns:a16="http://schemas.microsoft.com/office/drawing/2014/main" id="{4B049724-D2F5-4EE9-974E-4327F52A7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11332462" y="4316938"/>
              <a:ext cx="490536" cy="1071546"/>
            </a:xfrm>
            <a:prstGeom prst="rect">
              <a:avLst/>
            </a:prstGeom>
          </p:spPr>
        </p:pic>
        <p:grpSp>
          <p:nvGrpSpPr>
            <p:cNvPr id="509" name="Gruppieren 508">
              <a:extLst>
                <a:ext uri="{FF2B5EF4-FFF2-40B4-BE49-F238E27FC236}">
                  <a16:creationId xmlns:a16="http://schemas.microsoft.com/office/drawing/2014/main" id="{7C947BB4-4E08-4A00-8C4D-B740C1848E82}"/>
                </a:ext>
              </a:extLst>
            </p:cNvPr>
            <p:cNvGrpSpPr/>
            <p:nvPr/>
          </p:nvGrpSpPr>
          <p:grpSpPr>
            <a:xfrm>
              <a:off x="11389153" y="4989564"/>
              <a:ext cx="373387" cy="185700"/>
              <a:chOff x="4679615" y="2340032"/>
              <a:chExt cx="563993" cy="280496"/>
            </a:xfrm>
          </p:grpSpPr>
          <p:sp>
            <p:nvSpPr>
              <p:cNvPr id="561" name="Freihandform: Form 560">
                <a:hlinkClick r:id="rId34" action="ppaction://hlinksldjump"/>
                <a:extLst>
                  <a:ext uri="{FF2B5EF4-FFF2-40B4-BE49-F238E27FC236}">
                    <a16:creationId xmlns:a16="http://schemas.microsoft.com/office/drawing/2014/main" id="{837C77DD-39D5-4993-936A-A840F8FFCA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562" name="Grafik 561">
                <a:hlinkClick r:id="rId34" action="ppaction://hlinksldjump"/>
                <a:extLst>
                  <a:ext uri="{FF2B5EF4-FFF2-40B4-BE49-F238E27FC236}">
                    <a16:creationId xmlns:a16="http://schemas.microsoft.com/office/drawing/2014/main" id="{BBC22C6F-55A0-47FC-A304-4E41B92FC9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sp>
          <p:nvSpPr>
            <p:cNvPr id="510" name="Freihandform: Form 509">
              <a:extLst>
                <a:ext uri="{FF2B5EF4-FFF2-40B4-BE49-F238E27FC236}">
                  <a16:creationId xmlns:a16="http://schemas.microsoft.com/office/drawing/2014/main" id="{E89A16FA-1400-4EAA-A3D5-75CF84A34169}"/>
                </a:ext>
              </a:extLst>
            </p:cNvPr>
            <p:cNvSpPr/>
            <p:nvPr/>
          </p:nvSpPr>
          <p:spPr>
            <a:xfrm>
              <a:off x="11250367" y="4344627"/>
              <a:ext cx="649701" cy="650476"/>
            </a:xfrm>
            <a:custGeom>
              <a:avLst/>
              <a:gdLst>
                <a:gd name="connsiteX0" fmla="*/ 209427 w 981360"/>
                <a:gd name="connsiteY0" fmla="*/ 0 h 982531"/>
                <a:gd name="connsiteX1" fmla="*/ 799465 w 981360"/>
                <a:gd name="connsiteY1" fmla="*/ 0 h 982531"/>
                <a:gd name="connsiteX2" fmla="*/ 789704 w 981360"/>
                <a:gd name="connsiteY2" fmla="*/ 14477 h 982531"/>
                <a:gd name="connsiteX3" fmla="*/ 778937 w 981360"/>
                <a:gd name="connsiteY3" fmla="*/ 67806 h 982531"/>
                <a:gd name="connsiteX4" fmla="*/ 915947 w 981360"/>
                <a:gd name="connsiteY4" fmla="*/ 204814 h 982531"/>
                <a:gd name="connsiteX5" fmla="*/ 969278 w 981360"/>
                <a:gd name="connsiteY5" fmla="*/ 194047 h 982531"/>
                <a:gd name="connsiteX6" fmla="*/ 979770 w 981360"/>
                <a:gd name="connsiteY6" fmla="*/ 186973 h 982531"/>
                <a:gd name="connsiteX7" fmla="*/ 979770 w 981360"/>
                <a:gd name="connsiteY7" fmla="*/ 220990 h 982531"/>
                <a:gd name="connsiteX8" fmla="*/ 981360 w 981360"/>
                <a:gd name="connsiteY8" fmla="*/ 220990 h 982531"/>
                <a:gd name="connsiteX9" fmla="*/ 981360 w 981360"/>
                <a:gd name="connsiteY9" fmla="*/ 678235 h 982531"/>
                <a:gd name="connsiteX10" fmla="*/ 980037 w 981360"/>
                <a:gd name="connsiteY10" fmla="*/ 678235 h 982531"/>
                <a:gd name="connsiteX11" fmla="*/ 980037 w 981360"/>
                <a:gd name="connsiteY11" fmla="*/ 790250 h 982531"/>
                <a:gd name="connsiteX12" fmla="*/ 951162 w 981360"/>
                <a:gd name="connsiteY12" fmla="*/ 770782 h 982531"/>
                <a:gd name="connsiteX13" fmla="*/ 897831 w 981360"/>
                <a:gd name="connsiteY13" fmla="*/ 760015 h 982531"/>
                <a:gd name="connsiteX14" fmla="*/ 760821 w 981360"/>
                <a:gd name="connsiteY14" fmla="*/ 897023 h 982531"/>
                <a:gd name="connsiteX15" fmla="*/ 771588 w 981360"/>
                <a:gd name="connsiteY15" fmla="*/ 950353 h 982531"/>
                <a:gd name="connsiteX16" fmla="*/ 793284 w 981360"/>
                <a:gd name="connsiteY16" fmla="*/ 982531 h 982531"/>
                <a:gd name="connsiteX17" fmla="*/ 197192 w 981360"/>
                <a:gd name="connsiteY17" fmla="*/ 982531 h 982531"/>
                <a:gd name="connsiteX18" fmla="*/ 218114 w 981360"/>
                <a:gd name="connsiteY18" fmla="*/ 951500 h 982531"/>
                <a:gd name="connsiteX19" fmla="*/ 228881 w 981360"/>
                <a:gd name="connsiteY19" fmla="*/ 898170 h 982531"/>
                <a:gd name="connsiteX20" fmla="*/ 91871 w 981360"/>
                <a:gd name="connsiteY20" fmla="*/ 761162 h 982531"/>
                <a:gd name="connsiteX21" fmla="*/ 38541 w 981360"/>
                <a:gd name="connsiteY21" fmla="*/ 771929 h 982531"/>
                <a:gd name="connsiteX22" fmla="*/ 267 w 981360"/>
                <a:gd name="connsiteY22" fmla="*/ 797733 h 982531"/>
                <a:gd name="connsiteX23" fmla="*/ 267 w 981360"/>
                <a:gd name="connsiteY23" fmla="*/ 678235 h 982531"/>
                <a:gd name="connsiteX24" fmla="*/ 0 w 981360"/>
                <a:gd name="connsiteY24" fmla="*/ 678235 h 982531"/>
                <a:gd name="connsiteX25" fmla="*/ 0 w 981360"/>
                <a:gd name="connsiteY25" fmla="*/ 484822 h 982531"/>
                <a:gd name="connsiteX26" fmla="*/ 0 w 981360"/>
                <a:gd name="connsiteY26" fmla="*/ 220990 h 982531"/>
                <a:gd name="connsiteX27" fmla="*/ 0 w 981360"/>
                <a:gd name="connsiteY27" fmla="*/ 166041 h 982531"/>
                <a:gd name="connsiteX28" fmla="*/ 38009 w 981360"/>
                <a:gd name="connsiteY28" fmla="*/ 191666 h 982531"/>
                <a:gd name="connsiteX29" fmla="*/ 91339 w 981360"/>
                <a:gd name="connsiteY29" fmla="*/ 202433 h 982531"/>
                <a:gd name="connsiteX30" fmla="*/ 228349 w 981360"/>
                <a:gd name="connsiteY30" fmla="*/ 65425 h 982531"/>
                <a:gd name="connsiteX31" fmla="*/ 217582 w 981360"/>
                <a:gd name="connsiteY31" fmla="*/ 12096 h 98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81360" h="982531">
                  <a:moveTo>
                    <a:pt x="209427" y="0"/>
                  </a:moveTo>
                  <a:lnTo>
                    <a:pt x="799465" y="0"/>
                  </a:lnTo>
                  <a:lnTo>
                    <a:pt x="789704" y="14477"/>
                  </a:lnTo>
                  <a:cubicBezTo>
                    <a:pt x="782771" y="30868"/>
                    <a:pt x="778937" y="48889"/>
                    <a:pt x="778937" y="67806"/>
                  </a:cubicBezTo>
                  <a:cubicBezTo>
                    <a:pt x="778937" y="143473"/>
                    <a:pt x="840278" y="204814"/>
                    <a:pt x="915947" y="204814"/>
                  </a:cubicBezTo>
                  <a:cubicBezTo>
                    <a:pt x="934865" y="204814"/>
                    <a:pt x="952886" y="200980"/>
                    <a:pt x="969278" y="194047"/>
                  </a:cubicBezTo>
                  <a:lnTo>
                    <a:pt x="979770" y="186973"/>
                  </a:lnTo>
                  <a:lnTo>
                    <a:pt x="979770" y="220990"/>
                  </a:lnTo>
                  <a:lnTo>
                    <a:pt x="981360" y="220990"/>
                  </a:lnTo>
                  <a:lnTo>
                    <a:pt x="981360" y="678235"/>
                  </a:lnTo>
                  <a:lnTo>
                    <a:pt x="980037" y="678235"/>
                  </a:lnTo>
                  <a:lnTo>
                    <a:pt x="980037" y="790250"/>
                  </a:lnTo>
                  <a:lnTo>
                    <a:pt x="951162" y="770782"/>
                  </a:lnTo>
                  <a:cubicBezTo>
                    <a:pt x="934770" y="763849"/>
                    <a:pt x="916748" y="760015"/>
                    <a:pt x="897831" y="760015"/>
                  </a:cubicBezTo>
                  <a:cubicBezTo>
                    <a:pt x="822162" y="760015"/>
                    <a:pt x="760821" y="821356"/>
                    <a:pt x="760821" y="897023"/>
                  </a:cubicBezTo>
                  <a:cubicBezTo>
                    <a:pt x="760821" y="915940"/>
                    <a:pt x="764655" y="933961"/>
                    <a:pt x="771588" y="950353"/>
                  </a:cubicBezTo>
                  <a:lnTo>
                    <a:pt x="793284" y="982531"/>
                  </a:lnTo>
                  <a:lnTo>
                    <a:pt x="197192" y="982531"/>
                  </a:lnTo>
                  <a:lnTo>
                    <a:pt x="218114" y="951500"/>
                  </a:lnTo>
                  <a:cubicBezTo>
                    <a:pt x="225047" y="935108"/>
                    <a:pt x="228881" y="917087"/>
                    <a:pt x="228881" y="898170"/>
                  </a:cubicBezTo>
                  <a:cubicBezTo>
                    <a:pt x="228881" y="822503"/>
                    <a:pt x="167540" y="761162"/>
                    <a:pt x="91871" y="761162"/>
                  </a:cubicBezTo>
                  <a:cubicBezTo>
                    <a:pt x="72954" y="761162"/>
                    <a:pt x="54932" y="764996"/>
                    <a:pt x="38541" y="771929"/>
                  </a:cubicBezTo>
                  <a:lnTo>
                    <a:pt x="267" y="797733"/>
                  </a:lnTo>
                  <a:lnTo>
                    <a:pt x="267" y="678235"/>
                  </a:lnTo>
                  <a:lnTo>
                    <a:pt x="0" y="678235"/>
                  </a:lnTo>
                  <a:lnTo>
                    <a:pt x="0" y="484822"/>
                  </a:lnTo>
                  <a:lnTo>
                    <a:pt x="0" y="220990"/>
                  </a:lnTo>
                  <a:lnTo>
                    <a:pt x="0" y="166041"/>
                  </a:lnTo>
                  <a:lnTo>
                    <a:pt x="38009" y="191666"/>
                  </a:lnTo>
                  <a:cubicBezTo>
                    <a:pt x="54400" y="198599"/>
                    <a:pt x="72422" y="202433"/>
                    <a:pt x="91339" y="202433"/>
                  </a:cubicBezTo>
                  <a:cubicBezTo>
                    <a:pt x="167008" y="202433"/>
                    <a:pt x="228349" y="141092"/>
                    <a:pt x="228349" y="65425"/>
                  </a:cubicBezTo>
                  <a:cubicBezTo>
                    <a:pt x="228349" y="46508"/>
                    <a:pt x="224515" y="28487"/>
                    <a:pt x="217582" y="12096"/>
                  </a:cubicBezTo>
                  <a:close/>
                </a:path>
              </a:pathLst>
            </a:custGeom>
            <a:solidFill>
              <a:schemeClr val="accent4">
                <a:alpha val="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511" name="Gruppieren 510">
              <a:extLst>
                <a:ext uri="{FF2B5EF4-FFF2-40B4-BE49-F238E27FC236}">
                  <a16:creationId xmlns:a16="http://schemas.microsoft.com/office/drawing/2014/main" id="{2D8982C4-9969-445D-AF9D-21835D318DA7}"/>
                </a:ext>
              </a:extLst>
            </p:cNvPr>
            <p:cNvGrpSpPr/>
            <p:nvPr/>
          </p:nvGrpSpPr>
          <p:grpSpPr>
            <a:xfrm>
              <a:off x="9959346" y="5642789"/>
              <a:ext cx="149941" cy="149941"/>
              <a:chOff x="3980708" y="305278"/>
              <a:chExt cx="339939" cy="339939"/>
            </a:xfrm>
          </p:grpSpPr>
          <p:sp>
            <p:nvSpPr>
              <p:cNvPr id="559" name="Flussdiagramm: Verbinder 558">
                <a:extLst>
                  <a:ext uri="{FF2B5EF4-FFF2-40B4-BE49-F238E27FC236}">
                    <a16:creationId xmlns:a16="http://schemas.microsoft.com/office/drawing/2014/main" id="{7B649E17-644F-474F-9ECC-522429C81C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6588" y="323416"/>
                <a:ext cx="307500" cy="307494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560" name="Grafik 559">
                <a:extLst>
                  <a:ext uri="{FF2B5EF4-FFF2-40B4-BE49-F238E27FC236}">
                    <a16:creationId xmlns:a16="http://schemas.microsoft.com/office/drawing/2014/main" id="{39AE5C0F-3D56-4188-87B9-6C361B57B9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3980708" y="305278"/>
                <a:ext cx="339939" cy="339939"/>
              </a:xfrm>
              <a:prstGeom prst="rect">
                <a:avLst/>
              </a:prstGeom>
            </p:spPr>
          </p:pic>
        </p:grpSp>
        <p:grpSp>
          <p:nvGrpSpPr>
            <p:cNvPr id="512" name="Gruppieren 511">
              <a:extLst>
                <a:ext uri="{FF2B5EF4-FFF2-40B4-BE49-F238E27FC236}">
                  <a16:creationId xmlns:a16="http://schemas.microsoft.com/office/drawing/2014/main" id="{77746FDE-82BC-4442-A309-BCA4216D1048}"/>
                </a:ext>
              </a:extLst>
            </p:cNvPr>
            <p:cNvGrpSpPr/>
            <p:nvPr/>
          </p:nvGrpSpPr>
          <p:grpSpPr>
            <a:xfrm>
              <a:off x="10500905" y="5643305"/>
              <a:ext cx="150439" cy="150437"/>
              <a:chOff x="5318782" y="709462"/>
              <a:chExt cx="229042" cy="229040"/>
            </a:xfrm>
          </p:grpSpPr>
          <p:sp>
            <p:nvSpPr>
              <p:cNvPr id="557" name="Flussdiagramm: Verbinder 556">
                <a:extLst>
                  <a:ext uri="{FF2B5EF4-FFF2-40B4-BE49-F238E27FC236}">
                    <a16:creationId xmlns:a16="http://schemas.microsoft.com/office/drawing/2014/main" id="{0ECFE1F8-A9CC-4BD0-B70A-2BA83B2BCF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558" name="Grafik 557">
                <a:hlinkClick r:id="rId35" action="ppaction://hlinksldjump"/>
                <a:extLst>
                  <a:ext uri="{FF2B5EF4-FFF2-40B4-BE49-F238E27FC236}">
                    <a16:creationId xmlns:a16="http://schemas.microsoft.com/office/drawing/2014/main" id="{CA4DABB8-E509-42E0-BDD2-B1E2A6E6B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sp>
          <p:nvSpPr>
            <p:cNvPr id="513" name="Freihandform: Form 512">
              <a:extLst>
                <a:ext uri="{FF2B5EF4-FFF2-40B4-BE49-F238E27FC236}">
                  <a16:creationId xmlns:a16="http://schemas.microsoft.com/office/drawing/2014/main" id="{04EB1FFA-DD4B-4BC2-A9DF-3274084C4303}"/>
                </a:ext>
              </a:extLst>
            </p:cNvPr>
            <p:cNvSpPr/>
            <p:nvPr/>
          </p:nvSpPr>
          <p:spPr>
            <a:xfrm>
              <a:off x="9973643" y="6005682"/>
              <a:ext cx="643530" cy="313267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84667 h 476948"/>
                <a:gd name="connsiteX3" fmla="*/ 950895 w 979770"/>
                <a:gd name="connsiteY3" fmla="*/ 265199 h 476948"/>
                <a:gd name="connsiteX4" fmla="*/ 897564 w 979770"/>
                <a:gd name="connsiteY4" fmla="*/ 254432 h 476948"/>
                <a:gd name="connsiteX5" fmla="*/ 760554 w 979770"/>
                <a:gd name="connsiteY5" fmla="*/ 391440 h 476948"/>
                <a:gd name="connsiteX6" fmla="*/ 771321 w 979770"/>
                <a:gd name="connsiteY6" fmla="*/ 444770 h 476948"/>
                <a:gd name="connsiteX7" fmla="*/ 793017 w 979770"/>
                <a:gd name="connsiteY7" fmla="*/ 476948 h 476948"/>
                <a:gd name="connsiteX8" fmla="*/ 196925 w 979770"/>
                <a:gd name="connsiteY8" fmla="*/ 476948 h 476948"/>
                <a:gd name="connsiteX9" fmla="*/ 217847 w 979770"/>
                <a:gd name="connsiteY9" fmla="*/ 445917 h 476948"/>
                <a:gd name="connsiteX10" fmla="*/ 228614 w 979770"/>
                <a:gd name="connsiteY10" fmla="*/ 392587 h 476948"/>
                <a:gd name="connsiteX11" fmla="*/ 91604 w 979770"/>
                <a:gd name="connsiteY11" fmla="*/ 255579 h 476948"/>
                <a:gd name="connsiteX12" fmla="*/ 38274 w 979770"/>
                <a:gd name="connsiteY12" fmla="*/ 266346 h 476948"/>
                <a:gd name="connsiteX13" fmla="*/ 0 w 979770"/>
                <a:gd name="connsiteY13" fmla="*/ 292150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84667"/>
                  </a:lnTo>
                  <a:lnTo>
                    <a:pt x="950895" y="265199"/>
                  </a:lnTo>
                  <a:cubicBezTo>
                    <a:pt x="934503" y="258266"/>
                    <a:pt x="916481" y="254432"/>
                    <a:pt x="897564" y="254432"/>
                  </a:cubicBezTo>
                  <a:cubicBezTo>
                    <a:pt x="821895" y="254432"/>
                    <a:pt x="760554" y="315773"/>
                    <a:pt x="760554" y="391440"/>
                  </a:cubicBezTo>
                  <a:cubicBezTo>
                    <a:pt x="760554" y="410357"/>
                    <a:pt x="764388" y="428378"/>
                    <a:pt x="771321" y="444770"/>
                  </a:cubicBezTo>
                  <a:lnTo>
                    <a:pt x="793017" y="476948"/>
                  </a:lnTo>
                  <a:lnTo>
                    <a:pt x="196925" y="476948"/>
                  </a:lnTo>
                  <a:lnTo>
                    <a:pt x="217847" y="445917"/>
                  </a:lnTo>
                  <a:cubicBezTo>
                    <a:pt x="224780" y="429525"/>
                    <a:pt x="228614" y="411504"/>
                    <a:pt x="228614" y="392587"/>
                  </a:cubicBezTo>
                  <a:cubicBezTo>
                    <a:pt x="228614" y="316920"/>
                    <a:pt x="167273" y="255579"/>
                    <a:pt x="91604" y="255579"/>
                  </a:cubicBezTo>
                  <a:cubicBezTo>
                    <a:pt x="72687" y="255579"/>
                    <a:pt x="54665" y="259413"/>
                    <a:pt x="38274" y="266346"/>
                  </a:cubicBezTo>
                  <a:lnTo>
                    <a:pt x="0" y="292150"/>
                  </a:ln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grpSp>
          <p:nvGrpSpPr>
            <p:cNvPr id="514" name="Gruppieren 513">
              <a:extLst>
                <a:ext uri="{FF2B5EF4-FFF2-40B4-BE49-F238E27FC236}">
                  <a16:creationId xmlns:a16="http://schemas.microsoft.com/office/drawing/2014/main" id="{8E8F2F7F-0C64-4F93-9C5A-ECEC303B9E97}"/>
                </a:ext>
              </a:extLst>
            </p:cNvPr>
            <p:cNvGrpSpPr/>
            <p:nvPr/>
          </p:nvGrpSpPr>
          <p:grpSpPr>
            <a:xfrm>
              <a:off x="9880843" y="5650575"/>
              <a:ext cx="832364" cy="1237615"/>
              <a:chOff x="9961487" y="2687332"/>
              <a:chExt cx="720681" cy="1071546"/>
            </a:xfrm>
          </p:grpSpPr>
          <p:pic>
            <p:nvPicPr>
              <p:cNvPr id="554" name="Grafik 553" descr="Couch">
                <a:extLst>
                  <a:ext uri="{FF2B5EF4-FFF2-40B4-BE49-F238E27FC236}">
                    <a16:creationId xmlns:a16="http://schemas.microsoft.com/office/drawing/2014/main" id="{B6D034AD-A725-48EB-9EA0-D5F0111BAE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10074912" y="2687332"/>
                <a:ext cx="490536" cy="1071546"/>
              </a:xfrm>
              <a:prstGeom prst="rect">
                <a:avLst/>
              </a:prstGeom>
            </p:spPr>
          </p:pic>
          <p:pic>
            <p:nvPicPr>
              <p:cNvPr id="555" name="Grafik 554" descr="Kaffee">
                <a:extLst>
                  <a:ext uri="{FF2B5EF4-FFF2-40B4-BE49-F238E27FC236}">
                    <a16:creationId xmlns:a16="http://schemas.microsoft.com/office/drawing/2014/main" id="{DC3920A0-66F3-4050-8508-1948E6C4F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p:blipFill>
            <p:spPr>
              <a:xfrm>
                <a:off x="10439207" y="2979760"/>
                <a:ext cx="242961" cy="242956"/>
              </a:xfrm>
              <a:prstGeom prst="rect">
                <a:avLst/>
              </a:prstGeom>
            </p:spPr>
          </p:pic>
          <p:pic>
            <p:nvPicPr>
              <p:cNvPr id="556" name="Grafik 555" descr="Kaffee">
                <a:extLst>
                  <a:ext uri="{FF2B5EF4-FFF2-40B4-BE49-F238E27FC236}">
                    <a16:creationId xmlns:a16="http://schemas.microsoft.com/office/drawing/2014/main" id="{4D0625C5-4A76-48D5-A6B2-44A2B6E768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p:blipFill>
            <p:spPr>
              <a:xfrm flipH="1">
                <a:off x="9961487" y="2983570"/>
                <a:ext cx="242961" cy="242956"/>
              </a:xfrm>
              <a:prstGeom prst="rect">
                <a:avLst/>
              </a:prstGeom>
            </p:spPr>
          </p:pic>
        </p:grpSp>
        <p:grpSp>
          <p:nvGrpSpPr>
            <p:cNvPr id="515" name="Gruppieren 514">
              <a:extLst>
                <a:ext uri="{FF2B5EF4-FFF2-40B4-BE49-F238E27FC236}">
                  <a16:creationId xmlns:a16="http://schemas.microsoft.com/office/drawing/2014/main" id="{CA6DAF36-C32B-4283-AADE-B6CDCEE57EF3}"/>
                </a:ext>
              </a:extLst>
            </p:cNvPr>
            <p:cNvGrpSpPr/>
            <p:nvPr/>
          </p:nvGrpSpPr>
          <p:grpSpPr>
            <a:xfrm>
              <a:off x="10486727" y="6186803"/>
              <a:ext cx="153113" cy="153111"/>
              <a:chOff x="5324793" y="1536935"/>
              <a:chExt cx="233114" cy="233110"/>
            </a:xfrm>
          </p:grpSpPr>
          <p:sp>
            <p:nvSpPr>
              <p:cNvPr id="550" name="Flussdiagramm: Verbinder 549">
                <a:hlinkClick r:id="rId38" action="ppaction://hlinksldjump"/>
                <a:extLst>
                  <a:ext uri="{FF2B5EF4-FFF2-40B4-BE49-F238E27FC236}">
                    <a16:creationId xmlns:a16="http://schemas.microsoft.com/office/drawing/2014/main" id="{17A3E964-E4AC-4864-91E3-0A284BCF0A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551" name="Grafik 10">
                <a:extLst>
                  <a:ext uri="{FF2B5EF4-FFF2-40B4-BE49-F238E27FC236}">
                    <a16:creationId xmlns:a16="http://schemas.microsoft.com/office/drawing/2014/main" id="{51DA7505-3F6F-492E-A54B-D014BCA1360B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552" name="Freihandform: Form 551">
                  <a:hlinkClick r:id="rId38" action="ppaction://hlinksldjump"/>
                  <a:extLst>
                    <a:ext uri="{FF2B5EF4-FFF2-40B4-BE49-F238E27FC236}">
                      <a16:creationId xmlns:a16="http://schemas.microsoft.com/office/drawing/2014/main" id="{A1B3B0DF-926A-4DAA-91E8-B135959B95F4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553" name="Freihandform: Form 552">
                  <a:extLst>
                    <a:ext uri="{FF2B5EF4-FFF2-40B4-BE49-F238E27FC236}">
                      <a16:creationId xmlns:a16="http://schemas.microsoft.com/office/drawing/2014/main" id="{CC625B17-8370-430C-86E2-1EE6F070D8D4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516" name="Gruppieren 515">
              <a:extLst>
                <a:ext uri="{FF2B5EF4-FFF2-40B4-BE49-F238E27FC236}">
                  <a16:creationId xmlns:a16="http://schemas.microsoft.com/office/drawing/2014/main" id="{7465E214-713F-4A04-9E23-F946D790850C}"/>
                </a:ext>
              </a:extLst>
            </p:cNvPr>
            <p:cNvGrpSpPr/>
            <p:nvPr/>
          </p:nvGrpSpPr>
          <p:grpSpPr>
            <a:xfrm>
              <a:off x="9957367" y="6186799"/>
              <a:ext cx="153484" cy="153481"/>
              <a:chOff x="4518845" y="1536928"/>
              <a:chExt cx="233678" cy="233674"/>
            </a:xfrm>
          </p:grpSpPr>
          <p:sp>
            <p:nvSpPr>
              <p:cNvPr id="548" name="Flussdiagramm: Verbinder 547">
                <a:extLst>
                  <a:ext uri="{FF2B5EF4-FFF2-40B4-BE49-F238E27FC236}">
                    <a16:creationId xmlns:a16="http://schemas.microsoft.com/office/drawing/2014/main" id="{92279378-AF24-4E72-B5D5-A6F2C5202B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549" name="Grafik 548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7ADEC6C3-55A2-4245-A178-98B4654C6D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  <p:sp>
          <p:nvSpPr>
            <p:cNvPr id="517" name="Freihandform: Form 516">
              <a:extLst>
                <a:ext uri="{FF2B5EF4-FFF2-40B4-BE49-F238E27FC236}">
                  <a16:creationId xmlns:a16="http://schemas.microsoft.com/office/drawing/2014/main" id="{D8771A83-223E-42D2-BEED-BCCCCF2FDA1D}"/>
                </a:ext>
              </a:extLst>
            </p:cNvPr>
            <p:cNvSpPr/>
            <p:nvPr/>
          </p:nvSpPr>
          <p:spPr>
            <a:xfrm>
              <a:off x="9973786" y="5673988"/>
              <a:ext cx="643530" cy="318439"/>
            </a:xfrm>
            <a:custGeom>
              <a:avLst/>
              <a:gdLst>
                <a:gd name="connsiteX0" fmla="*/ 137555 w 643530"/>
                <a:gd name="connsiteY0" fmla="*/ 0 h 318439"/>
                <a:gd name="connsiteX1" fmla="*/ 525103 w 643530"/>
                <a:gd name="connsiteY1" fmla="*/ 0 h 318439"/>
                <a:gd name="connsiteX2" fmla="*/ 518691 w 643530"/>
                <a:gd name="connsiteY2" fmla="*/ 9509 h 318439"/>
                <a:gd name="connsiteX3" fmla="*/ 511619 w 643530"/>
                <a:gd name="connsiteY3" fmla="*/ 44536 h 318439"/>
                <a:gd name="connsiteX4" fmla="*/ 601610 w 643530"/>
                <a:gd name="connsiteY4" fmla="*/ 134525 h 318439"/>
                <a:gd name="connsiteX5" fmla="*/ 636639 w 643530"/>
                <a:gd name="connsiteY5" fmla="*/ 127453 h 318439"/>
                <a:gd name="connsiteX6" fmla="*/ 643530 w 643530"/>
                <a:gd name="connsiteY6" fmla="*/ 122807 h 318439"/>
                <a:gd name="connsiteX7" fmla="*/ 643530 w 643530"/>
                <a:gd name="connsiteY7" fmla="*/ 318439 h 318439"/>
                <a:gd name="connsiteX8" fmla="*/ 0 w 643530"/>
                <a:gd name="connsiteY8" fmla="*/ 318439 h 318439"/>
                <a:gd name="connsiteX9" fmla="*/ 0 w 643530"/>
                <a:gd name="connsiteY9" fmla="*/ 109059 h 318439"/>
                <a:gd name="connsiteX10" fmla="*/ 24965 w 643530"/>
                <a:gd name="connsiteY10" fmla="*/ 125889 h 318439"/>
                <a:gd name="connsiteX11" fmla="*/ 59993 w 643530"/>
                <a:gd name="connsiteY11" fmla="*/ 132961 h 318439"/>
                <a:gd name="connsiteX12" fmla="*/ 149984 w 643530"/>
                <a:gd name="connsiteY12" fmla="*/ 42972 h 318439"/>
                <a:gd name="connsiteX13" fmla="*/ 142912 w 643530"/>
                <a:gd name="connsiteY13" fmla="*/ 7945 h 31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530" h="318439">
                  <a:moveTo>
                    <a:pt x="137555" y="0"/>
                  </a:moveTo>
                  <a:lnTo>
                    <a:pt x="525103" y="0"/>
                  </a:lnTo>
                  <a:lnTo>
                    <a:pt x="518691" y="9509"/>
                  </a:lnTo>
                  <a:cubicBezTo>
                    <a:pt x="514138" y="20275"/>
                    <a:pt x="511619" y="32111"/>
                    <a:pt x="511619" y="44536"/>
                  </a:cubicBezTo>
                  <a:cubicBezTo>
                    <a:pt x="511619" y="94236"/>
                    <a:pt x="551909" y="134525"/>
                    <a:pt x="601610" y="134525"/>
                  </a:cubicBezTo>
                  <a:cubicBezTo>
                    <a:pt x="614036" y="134525"/>
                    <a:pt x="625872" y="132007"/>
                    <a:pt x="636639" y="127453"/>
                  </a:cubicBezTo>
                  <a:lnTo>
                    <a:pt x="643530" y="122807"/>
                  </a:lnTo>
                  <a:lnTo>
                    <a:pt x="643530" y="318439"/>
                  </a:lnTo>
                  <a:lnTo>
                    <a:pt x="0" y="318439"/>
                  </a:lnTo>
                  <a:lnTo>
                    <a:pt x="0" y="109059"/>
                  </a:lnTo>
                  <a:lnTo>
                    <a:pt x="24965" y="125889"/>
                  </a:lnTo>
                  <a:cubicBezTo>
                    <a:pt x="35731" y="130443"/>
                    <a:pt x="47568" y="132961"/>
                    <a:pt x="59993" y="132961"/>
                  </a:cubicBezTo>
                  <a:cubicBezTo>
                    <a:pt x="109694" y="132961"/>
                    <a:pt x="149984" y="92672"/>
                    <a:pt x="149984" y="42972"/>
                  </a:cubicBezTo>
                  <a:cubicBezTo>
                    <a:pt x="149984" y="30547"/>
                    <a:pt x="147465" y="18711"/>
                    <a:pt x="142912" y="7945"/>
                  </a:cubicBez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518" name="Gruppieren 517">
              <a:extLst>
                <a:ext uri="{FF2B5EF4-FFF2-40B4-BE49-F238E27FC236}">
                  <a16:creationId xmlns:a16="http://schemas.microsoft.com/office/drawing/2014/main" id="{1FEE2A33-CA2F-49E0-9ADD-1BA1D02906E8}"/>
                </a:ext>
              </a:extLst>
            </p:cNvPr>
            <p:cNvGrpSpPr/>
            <p:nvPr/>
          </p:nvGrpSpPr>
          <p:grpSpPr>
            <a:xfrm>
              <a:off x="11038139" y="5408172"/>
              <a:ext cx="832364" cy="1475248"/>
              <a:chOff x="11038139" y="5408172"/>
              <a:chExt cx="832364" cy="1475248"/>
            </a:xfrm>
          </p:grpSpPr>
          <p:grpSp>
            <p:nvGrpSpPr>
              <p:cNvPr id="523" name="Gruppieren 522">
                <a:extLst>
                  <a:ext uri="{FF2B5EF4-FFF2-40B4-BE49-F238E27FC236}">
                    <a16:creationId xmlns:a16="http://schemas.microsoft.com/office/drawing/2014/main" id="{0B2E8D60-5562-4A9F-B1BE-CD3BF03681F4}"/>
                  </a:ext>
                </a:extLst>
              </p:cNvPr>
              <p:cNvGrpSpPr/>
              <p:nvPr/>
            </p:nvGrpSpPr>
            <p:grpSpPr>
              <a:xfrm>
                <a:off x="11038139" y="5645807"/>
                <a:ext cx="832364" cy="1237613"/>
                <a:chOff x="9961487" y="2687332"/>
                <a:chExt cx="720681" cy="1071546"/>
              </a:xfrm>
            </p:grpSpPr>
            <p:pic>
              <p:nvPicPr>
                <p:cNvPr id="545" name="Grafik 544" descr="Couch">
                  <a:extLst>
                    <a:ext uri="{FF2B5EF4-FFF2-40B4-BE49-F238E27FC236}">
                      <a16:creationId xmlns:a16="http://schemas.microsoft.com/office/drawing/2014/main" id="{71286B8A-1F8C-476A-A12C-36C82281B7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74912" y="2687332"/>
                  <a:ext cx="490536" cy="1071546"/>
                </a:xfrm>
                <a:prstGeom prst="rect">
                  <a:avLst/>
                </a:prstGeom>
              </p:spPr>
            </p:pic>
            <p:pic>
              <p:nvPicPr>
                <p:cNvPr id="546" name="Grafik 545" descr="Kaffee">
                  <a:extLst>
                    <a:ext uri="{FF2B5EF4-FFF2-40B4-BE49-F238E27FC236}">
                      <a16:creationId xmlns:a16="http://schemas.microsoft.com/office/drawing/2014/main" id="{E25F63BE-44AF-40B6-BEDA-2C4067F7D1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39207" y="2979760"/>
                  <a:ext cx="242961" cy="242956"/>
                </a:xfrm>
                <a:prstGeom prst="rect">
                  <a:avLst/>
                </a:prstGeom>
              </p:spPr>
            </p:pic>
            <p:pic>
              <p:nvPicPr>
                <p:cNvPr id="547" name="Grafik 546" descr="Kaffee">
                  <a:extLst>
                    <a:ext uri="{FF2B5EF4-FFF2-40B4-BE49-F238E27FC236}">
                      <a16:creationId xmlns:a16="http://schemas.microsoft.com/office/drawing/2014/main" id="{914E2045-6DAC-46D5-88FD-ED04888D2A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9961487" y="2983570"/>
                  <a:ext cx="242961" cy="242956"/>
                </a:xfrm>
                <a:prstGeom prst="rect">
                  <a:avLst/>
                </a:prstGeom>
              </p:spPr>
            </p:pic>
          </p:grpSp>
          <p:pic>
            <p:nvPicPr>
              <p:cNvPr id="524" name="Grafik 523" descr="Häkchen">
                <a:extLst>
                  <a:ext uri="{FF2B5EF4-FFF2-40B4-BE49-F238E27FC236}">
                    <a16:creationId xmlns:a16="http://schemas.microsoft.com/office/drawing/2014/main" id="{49137F3D-D0BD-46EC-BBAF-9385C01E2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11346385" y="5408172"/>
                <a:ext cx="224442" cy="224442"/>
              </a:xfrm>
              <a:prstGeom prst="rect">
                <a:avLst/>
              </a:prstGeom>
            </p:spPr>
          </p:pic>
          <p:grpSp>
            <p:nvGrpSpPr>
              <p:cNvPr id="525" name="Gruppieren 524">
                <a:extLst>
                  <a:ext uri="{FF2B5EF4-FFF2-40B4-BE49-F238E27FC236}">
                    <a16:creationId xmlns:a16="http://schemas.microsoft.com/office/drawing/2014/main" id="{C9483AD2-5998-4449-8AB5-060AB21594BD}"/>
                  </a:ext>
                </a:extLst>
              </p:cNvPr>
              <p:cNvGrpSpPr/>
              <p:nvPr/>
            </p:nvGrpSpPr>
            <p:grpSpPr>
              <a:xfrm>
                <a:off x="11265815" y="5765454"/>
                <a:ext cx="84776" cy="84776"/>
                <a:chOff x="3980708" y="305278"/>
                <a:chExt cx="339939" cy="339939"/>
              </a:xfrm>
            </p:grpSpPr>
            <p:sp>
              <p:nvSpPr>
                <p:cNvPr id="543" name="Flussdiagramm: Verbinder 542">
                  <a:extLst>
                    <a:ext uri="{FF2B5EF4-FFF2-40B4-BE49-F238E27FC236}">
                      <a16:creationId xmlns:a16="http://schemas.microsoft.com/office/drawing/2014/main" id="{7A27F040-FDE4-4D57-AB5E-838674810A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96588" y="323416"/>
                  <a:ext cx="307500" cy="307494"/>
                </a:xfrm>
                <a:prstGeom prst="flowChartConnector">
                  <a:avLst/>
                </a:prstGeom>
                <a:solidFill>
                  <a:schemeClr val="bg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544" name="Grafik 543">
                  <a:extLst>
                    <a:ext uri="{FF2B5EF4-FFF2-40B4-BE49-F238E27FC236}">
                      <a16:creationId xmlns:a16="http://schemas.microsoft.com/office/drawing/2014/main" id="{19075501-B947-4073-9429-D0CEF65F25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80708" y="305278"/>
                  <a:ext cx="339939" cy="339939"/>
                </a:xfrm>
                <a:prstGeom prst="rect">
                  <a:avLst/>
                </a:prstGeom>
              </p:spPr>
            </p:pic>
          </p:grpSp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4A1C3587-B4F5-4AA2-B5A4-001DE38185BB}"/>
                  </a:ext>
                </a:extLst>
              </p:cNvPr>
              <p:cNvGrpSpPr/>
              <p:nvPr/>
            </p:nvGrpSpPr>
            <p:grpSpPr>
              <a:xfrm>
                <a:off x="11572010" y="5765746"/>
                <a:ext cx="85057" cy="85057"/>
                <a:chOff x="5318782" y="709462"/>
                <a:chExt cx="229042" cy="229040"/>
              </a:xfrm>
            </p:grpSpPr>
            <p:sp>
              <p:nvSpPr>
                <p:cNvPr id="541" name="Flussdiagramm: Verbinder 540">
                  <a:extLst>
                    <a:ext uri="{FF2B5EF4-FFF2-40B4-BE49-F238E27FC236}">
                      <a16:creationId xmlns:a16="http://schemas.microsoft.com/office/drawing/2014/main" id="{B49540CF-37FE-4556-BEA0-AF8AFE43485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18782" y="709462"/>
                  <a:ext cx="229042" cy="229040"/>
                </a:xfrm>
                <a:prstGeom prst="flowChartConnector">
                  <a:avLst/>
                </a:prstGeom>
                <a:solidFill>
                  <a:srgbClr val="C0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542" name="Grafik 541">
                  <a:hlinkClick r:id="rId35" action="ppaction://hlinksldjump"/>
                  <a:extLst>
                    <a:ext uri="{FF2B5EF4-FFF2-40B4-BE49-F238E27FC236}">
                      <a16:creationId xmlns:a16="http://schemas.microsoft.com/office/drawing/2014/main" id="{67D4886C-004B-4CFA-B65E-1D611242DE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58945" y="750285"/>
                  <a:ext cx="145066" cy="145066"/>
                </a:xfrm>
                <a:prstGeom prst="rect">
                  <a:avLst/>
                </a:prstGeom>
              </p:spPr>
            </p:pic>
          </p:grpSp>
          <p:grpSp>
            <p:nvGrpSpPr>
              <p:cNvPr id="527" name="Gruppieren 526">
                <a:extLst>
                  <a:ext uri="{FF2B5EF4-FFF2-40B4-BE49-F238E27FC236}">
                    <a16:creationId xmlns:a16="http://schemas.microsoft.com/office/drawing/2014/main" id="{71AEB105-08D2-47E1-A745-6DA64139E9F6}"/>
                  </a:ext>
                </a:extLst>
              </p:cNvPr>
              <p:cNvGrpSpPr/>
              <p:nvPr/>
            </p:nvGrpSpPr>
            <p:grpSpPr>
              <a:xfrm>
                <a:off x="11563988" y="6073037"/>
                <a:ext cx="86570" cy="86568"/>
                <a:chOff x="5324793" y="1536935"/>
                <a:chExt cx="233114" cy="233110"/>
              </a:xfrm>
            </p:grpSpPr>
            <p:sp>
              <p:nvSpPr>
                <p:cNvPr id="537" name="Flussdiagramm: Verbinder 536">
                  <a:extLst>
                    <a:ext uri="{FF2B5EF4-FFF2-40B4-BE49-F238E27FC236}">
                      <a16:creationId xmlns:a16="http://schemas.microsoft.com/office/drawing/2014/main" id="{161203C7-4121-4259-9E3C-154DE6C29F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24793" y="1536935"/>
                  <a:ext cx="233114" cy="233110"/>
                </a:xfrm>
                <a:prstGeom prst="flowChartConnector">
                  <a:avLst/>
                </a:prstGeom>
                <a:solidFill>
                  <a:srgbClr val="6780A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grpSp>
              <p:nvGrpSpPr>
                <p:cNvPr id="538" name="Grafik 10">
                  <a:extLst>
                    <a:ext uri="{FF2B5EF4-FFF2-40B4-BE49-F238E27FC236}">
                      <a16:creationId xmlns:a16="http://schemas.microsoft.com/office/drawing/2014/main" id="{7A99BFBD-BC63-45CA-B393-6EF38E835000}"/>
                    </a:ext>
                  </a:extLst>
                </p:cNvPr>
                <p:cNvGrpSpPr/>
                <p:nvPr/>
              </p:nvGrpSpPr>
              <p:grpSpPr>
                <a:xfrm flipV="1">
                  <a:off x="5386453" y="1602406"/>
                  <a:ext cx="102328" cy="102328"/>
                  <a:chOff x="5391521" y="2724521"/>
                  <a:chExt cx="1405271" cy="1405271"/>
                </a:xfrm>
                <a:solidFill>
                  <a:schemeClr val="bg1"/>
                </a:solidFill>
              </p:grpSpPr>
              <p:sp>
                <p:nvSpPr>
                  <p:cNvPr id="539" name="Freihandform: Form 538">
                    <a:extLst>
                      <a:ext uri="{FF2B5EF4-FFF2-40B4-BE49-F238E27FC236}">
                        <a16:creationId xmlns:a16="http://schemas.microsoft.com/office/drawing/2014/main" id="{1AEE9A4E-E735-4DFF-9253-28804669C640}"/>
                      </a:ext>
                    </a:extLst>
                  </p:cNvPr>
                  <p:cNvSpPr/>
                  <p:nvPr/>
                </p:nvSpPr>
                <p:spPr>
                  <a:xfrm>
                    <a:off x="6008427" y="2724521"/>
                    <a:ext cx="788365" cy="788365"/>
                  </a:xfrm>
                  <a:custGeom>
                    <a:avLst/>
                    <a:gdLst>
                      <a:gd name="connsiteX0" fmla="*/ 702640 w 788365"/>
                      <a:gd name="connsiteY0" fmla="*/ 0 h 788365"/>
                      <a:gd name="connsiteX1" fmla="*/ 85725 w 788365"/>
                      <a:gd name="connsiteY1" fmla="*/ 0 h 788365"/>
                      <a:gd name="connsiteX2" fmla="*/ 0 w 788365"/>
                      <a:gd name="connsiteY2" fmla="*/ 85725 h 788365"/>
                      <a:gd name="connsiteX3" fmla="*/ 85725 w 788365"/>
                      <a:gd name="connsiteY3" fmla="*/ 171450 h 788365"/>
                      <a:gd name="connsiteX4" fmla="*/ 616915 w 788365"/>
                      <a:gd name="connsiteY4" fmla="*/ 171450 h 788365"/>
                      <a:gd name="connsiteX5" fmla="*/ 616915 w 788365"/>
                      <a:gd name="connsiteY5" fmla="*/ 702640 h 788365"/>
                      <a:gd name="connsiteX6" fmla="*/ 702640 w 788365"/>
                      <a:gd name="connsiteY6" fmla="*/ 788365 h 788365"/>
                      <a:gd name="connsiteX7" fmla="*/ 788365 w 788365"/>
                      <a:gd name="connsiteY7" fmla="*/ 702640 h 788365"/>
                      <a:gd name="connsiteX8" fmla="*/ 788365 w 788365"/>
                      <a:gd name="connsiteY8" fmla="*/ 85725 h 788365"/>
                      <a:gd name="connsiteX9" fmla="*/ 702640 w 788365"/>
                      <a:gd name="connsiteY9" fmla="*/ 0 h 788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88365" h="788365">
                        <a:moveTo>
                          <a:pt x="702640" y="0"/>
                        </a:moveTo>
                        <a:lnTo>
                          <a:pt x="85725" y="0"/>
                        </a:lnTo>
                        <a:cubicBezTo>
                          <a:pt x="38376" y="0"/>
                          <a:pt x="0" y="38376"/>
                          <a:pt x="0" y="85725"/>
                        </a:cubicBezTo>
                        <a:cubicBezTo>
                          <a:pt x="0" y="133074"/>
                          <a:pt x="38376" y="171450"/>
                          <a:pt x="85725" y="171450"/>
                        </a:cubicBezTo>
                        <a:lnTo>
                          <a:pt x="616915" y="171450"/>
                        </a:lnTo>
                        <a:lnTo>
                          <a:pt x="616915" y="702640"/>
                        </a:lnTo>
                        <a:cubicBezTo>
                          <a:pt x="616915" y="749989"/>
                          <a:pt x="655291" y="788365"/>
                          <a:pt x="702640" y="788365"/>
                        </a:cubicBezTo>
                        <a:cubicBezTo>
                          <a:pt x="749989" y="788365"/>
                          <a:pt x="788365" y="749989"/>
                          <a:pt x="788365" y="702640"/>
                        </a:cubicBezTo>
                        <a:lnTo>
                          <a:pt x="788365" y="85725"/>
                        </a:lnTo>
                        <a:cubicBezTo>
                          <a:pt x="788365" y="38376"/>
                          <a:pt x="749989" y="0"/>
                          <a:pt x="702640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540" name="Freihandform: Form 539">
                    <a:extLst>
                      <a:ext uri="{FF2B5EF4-FFF2-40B4-BE49-F238E27FC236}">
                        <a16:creationId xmlns:a16="http://schemas.microsoft.com/office/drawing/2014/main" id="{B4811D42-D8AD-491B-82BE-93C803E31A6E}"/>
                      </a:ext>
                    </a:extLst>
                  </p:cNvPr>
                  <p:cNvSpPr/>
                  <p:nvPr/>
                </p:nvSpPr>
                <p:spPr>
                  <a:xfrm>
                    <a:off x="5391521" y="3341427"/>
                    <a:ext cx="788365" cy="788365"/>
                  </a:xfrm>
                  <a:custGeom>
                    <a:avLst/>
                    <a:gdLst>
                      <a:gd name="connsiteX0" fmla="*/ 702640 w 788365"/>
                      <a:gd name="connsiteY0" fmla="*/ 616915 h 788365"/>
                      <a:gd name="connsiteX1" fmla="*/ 171450 w 788365"/>
                      <a:gd name="connsiteY1" fmla="*/ 616915 h 788365"/>
                      <a:gd name="connsiteX2" fmla="*/ 171450 w 788365"/>
                      <a:gd name="connsiteY2" fmla="*/ 85725 h 788365"/>
                      <a:gd name="connsiteX3" fmla="*/ 85725 w 788365"/>
                      <a:gd name="connsiteY3" fmla="*/ 0 h 788365"/>
                      <a:gd name="connsiteX4" fmla="*/ 0 w 788365"/>
                      <a:gd name="connsiteY4" fmla="*/ 85725 h 788365"/>
                      <a:gd name="connsiteX5" fmla="*/ 0 w 788365"/>
                      <a:gd name="connsiteY5" fmla="*/ 702640 h 788365"/>
                      <a:gd name="connsiteX6" fmla="*/ 85725 w 788365"/>
                      <a:gd name="connsiteY6" fmla="*/ 788365 h 788365"/>
                      <a:gd name="connsiteX7" fmla="*/ 702640 w 788365"/>
                      <a:gd name="connsiteY7" fmla="*/ 788365 h 788365"/>
                      <a:gd name="connsiteX8" fmla="*/ 788365 w 788365"/>
                      <a:gd name="connsiteY8" fmla="*/ 702640 h 788365"/>
                      <a:gd name="connsiteX9" fmla="*/ 702640 w 788365"/>
                      <a:gd name="connsiteY9" fmla="*/ 616915 h 788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88365" h="788365">
                        <a:moveTo>
                          <a:pt x="702640" y="616915"/>
                        </a:moveTo>
                        <a:lnTo>
                          <a:pt x="171450" y="616915"/>
                        </a:lnTo>
                        <a:lnTo>
                          <a:pt x="171450" y="85725"/>
                        </a:lnTo>
                        <a:cubicBezTo>
                          <a:pt x="171450" y="38376"/>
                          <a:pt x="133074" y="0"/>
                          <a:pt x="85725" y="0"/>
                        </a:cubicBezTo>
                        <a:cubicBezTo>
                          <a:pt x="38376" y="0"/>
                          <a:pt x="0" y="38376"/>
                          <a:pt x="0" y="85725"/>
                        </a:cubicBezTo>
                        <a:lnTo>
                          <a:pt x="0" y="702640"/>
                        </a:lnTo>
                        <a:cubicBezTo>
                          <a:pt x="0" y="749989"/>
                          <a:pt x="38376" y="788365"/>
                          <a:pt x="85725" y="788365"/>
                        </a:cubicBezTo>
                        <a:lnTo>
                          <a:pt x="702640" y="788365"/>
                        </a:lnTo>
                        <a:cubicBezTo>
                          <a:pt x="749989" y="788365"/>
                          <a:pt x="788365" y="749989"/>
                          <a:pt x="788365" y="702640"/>
                        </a:cubicBezTo>
                        <a:cubicBezTo>
                          <a:pt x="788365" y="655291"/>
                          <a:pt x="749979" y="616915"/>
                          <a:pt x="702640" y="616915"/>
                        </a:cubicBezTo>
                        <a:close/>
                      </a:path>
                    </a:pathLst>
                  </a:custGeom>
                  <a:grpFill/>
                  <a:ln w="9525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</p:grpSp>
          </p:grpSp>
          <p:grpSp>
            <p:nvGrpSpPr>
              <p:cNvPr id="528" name="Gruppieren 527">
                <a:extLst>
                  <a:ext uri="{FF2B5EF4-FFF2-40B4-BE49-F238E27FC236}">
                    <a16:creationId xmlns:a16="http://schemas.microsoft.com/office/drawing/2014/main" id="{4AC9B12F-14A3-4FA1-AA2B-B6235A5C04E8}"/>
                  </a:ext>
                </a:extLst>
              </p:cNvPr>
              <p:cNvGrpSpPr/>
              <p:nvPr/>
            </p:nvGrpSpPr>
            <p:grpSpPr>
              <a:xfrm>
                <a:off x="11264689" y="6073035"/>
                <a:ext cx="86779" cy="86778"/>
                <a:chOff x="4518845" y="1536928"/>
                <a:chExt cx="233678" cy="233674"/>
              </a:xfrm>
            </p:grpSpPr>
            <p:sp>
              <p:nvSpPr>
                <p:cNvPr id="535" name="Flussdiagramm: Verbinder 534">
                  <a:extLst>
                    <a:ext uri="{FF2B5EF4-FFF2-40B4-BE49-F238E27FC236}">
                      <a16:creationId xmlns:a16="http://schemas.microsoft.com/office/drawing/2014/main" id="{1B919DAB-2064-46FF-A98B-95CAD3CC23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18845" y="1536928"/>
                  <a:ext cx="233678" cy="233674"/>
                </a:xfrm>
                <a:prstGeom prst="flowChartConnector">
                  <a:avLst/>
                </a:prstGeom>
                <a:solidFill>
                  <a:schemeClr val="bg1">
                    <a:lumMod val="75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536" name="Grafik 535" descr="Ein Bild, das Rad, Uhr enthält.&#10;&#10;Automatisch generierte Beschreibung">
                  <a:extLst>
                    <a:ext uri="{FF2B5EF4-FFF2-40B4-BE49-F238E27FC236}">
                      <a16:creationId xmlns:a16="http://schemas.microsoft.com/office/drawing/2014/main" id="{DBCBF26C-83DC-4873-A9D8-3609B7D895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4742" y="1590408"/>
                  <a:ext cx="126827" cy="126827"/>
                </a:xfrm>
                <a:prstGeom prst="rect">
                  <a:avLst/>
                </a:prstGeom>
              </p:spPr>
            </p:pic>
          </p:grpSp>
          <p:sp>
            <p:nvSpPr>
              <p:cNvPr id="529" name="Freihandform: Form 528">
                <a:extLst>
                  <a:ext uri="{FF2B5EF4-FFF2-40B4-BE49-F238E27FC236}">
                    <a16:creationId xmlns:a16="http://schemas.microsoft.com/office/drawing/2014/main" id="{2BC0CC4A-3874-4265-A0C7-078B57BBC069}"/>
                  </a:ext>
                </a:extLst>
              </p:cNvPr>
              <p:cNvSpPr/>
              <p:nvPr/>
            </p:nvSpPr>
            <p:spPr>
              <a:xfrm>
                <a:off x="11273891" y="5970632"/>
                <a:ext cx="363848" cy="177120"/>
              </a:xfrm>
              <a:custGeom>
                <a:avLst/>
                <a:gdLst>
                  <a:gd name="connsiteX0" fmla="*/ 0 w 979770"/>
                  <a:gd name="connsiteY0" fmla="*/ 0 h 476948"/>
                  <a:gd name="connsiteX1" fmla="*/ 979770 w 979770"/>
                  <a:gd name="connsiteY1" fmla="*/ 0 h 476948"/>
                  <a:gd name="connsiteX2" fmla="*/ 979770 w 979770"/>
                  <a:gd name="connsiteY2" fmla="*/ 284667 h 476948"/>
                  <a:gd name="connsiteX3" fmla="*/ 950895 w 979770"/>
                  <a:gd name="connsiteY3" fmla="*/ 265199 h 476948"/>
                  <a:gd name="connsiteX4" fmla="*/ 897564 w 979770"/>
                  <a:gd name="connsiteY4" fmla="*/ 254432 h 476948"/>
                  <a:gd name="connsiteX5" fmla="*/ 760554 w 979770"/>
                  <a:gd name="connsiteY5" fmla="*/ 391440 h 476948"/>
                  <a:gd name="connsiteX6" fmla="*/ 771321 w 979770"/>
                  <a:gd name="connsiteY6" fmla="*/ 444770 h 476948"/>
                  <a:gd name="connsiteX7" fmla="*/ 793017 w 979770"/>
                  <a:gd name="connsiteY7" fmla="*/ 476948 h 476948"/>
                  <a:gd name="connsiteX8" fmla="*/ 196925 w 979770"/>
                  <a:gd name="connsiteY8" fmla="*/ 476948 h 476948"/>
                  <a:gd name="connsiteX9" fmla="*/ 217847 w 979770"/>
                  <a:gd name="connsiteY9" fmla="*/ 445917 h 476948"/>
                  <a:gd name="connsiteX10" fmla="*/ 228614 w 979770"/>
                  <a:gd name="connsiteY10" fmla="*/ 392587 h 476948"/>
                  <a:gd name="connsiteX11" fmla="*/ 91604 w 979770"/>
                  <a:gd name="connsiteY11" fmla="*/ 255579 h 476948"/>
                  <a:gd name="connsiteX12" fmla="*/ 38274 w 979770"/>
                  <a:gd name="connsiteY12" fmla="*/ 266346 h 476948"/>
                  <a:gd name="connsiteX13" fmla="*/ 0 w 979770"/>
                  <a:gd name="connsiteY13" fmla="*/ 292150 h 4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9770" h="476948">
                    <a:moveTo>
                      <a:pt x="0" y="0"/>
                    </a:moveTo>
                    <a:lnTo>
                      <a:pt x="979770" y="0"/>
                    </a:lnTo>
                    <a:lnTo>
                      <a:pt x="979770" y="284667"/>
                    </a:lnTo>
                    <a:lnTo>
                      <a:pt x="950895" y="265199"/>
                    </a:lnTo>
                    <a:cubicBezTo>
                      <a:pt x="934503" y="258266"/>
                      <a:pt x="916481" y="254432"/>
                      <a:pt x="897564" y="254432"/>
                    </a:cubicBezTo>
                    <a:cubicBezTo>
                      <a:pt x="821895" y="254432"/>
                      <a:pt x="760554" y="315773"/>
                      <a:pt x="760554" y="391440"/>
                    </a:cubicBezTo>
                    <a:cubicBezTo>
                      <a:pt x="760554" y="410357"/>
                      <a:pt x="764388" y="428378"/>
                      <a:pt x="771321" y="444770"/>
                    </a:cubicBezTo>
                    <a:lnTo>
                      <a:pt x="793017" y="476948"/>
                    </a:lnTo>
                    <a:lnTo>
                      <a:pt x="196925" y="476948"/>
                    </a:lnTo>
                    <a:lnTo>
                      <a:pt x="217847" y="445917"/>
                    </a:lnTo>
                    <a:cubicBezTo>
                      <a:pt x="224780" y="429525"/>
                      <a:pt x="228614" y="411504"/>
                      <a:pt x="228614" y="392587"/>
                    </a:cubicBezTo>
                    <a:cubicBezTo>
                      <a:pt x="228614" y="316920"/>
                      <a:pt x="167273" y="255579"/>
                      <a:pt x="91604" y="255579"/>
                    </a:cubicBezTo>
                    <a:cubicBezTo>
                      <a:pt x="72687" y="255579"/>
                      <a:pt x="54665" y="259413"/>
                      <a:pt x="38274" y="266346"/>
                    </a:cubicBezTo>
                    <a:lnTo>
                      <a:pt x="0" y="292150"/>
                    </a:lnTo>
                    <a:close/>
                  </a:path>
                </a:pathLst>
              </a:custGeom>
              <a:solidFill>
                <a:srgbClr val="92D050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sp>
            <p:nvSpPr>
              <p:cNvPr id="530" name="Freihandform: Form 529">
                <a:extLst>
                  <a:ext uri="{FF2B5EF4-FFF2-40B4-BE49-F238E27FC236}">
                    <a16:creationId xmlns:a16="http://schemas.microsoft.com/office/drawing/2014/main" id="{582EA2CD-A594-4970-AFB9-CF3E39A48B07}"/>
                  </a:ext>
                </a:extLst>
              </p:cNvPr>
              <p:cNvSpPr/>
              <p:nvPr/>
            </p:nvSpPr>
            <p:spPr>
              <a:xfrm>
                <a:off x="11273972" y="5783094"/>
                <a:ext cx="363848" cy="180044"/>
              </a:xfrm>
              <a:custGeom>
                <a:avLst/>
                <a:gdLst>
                  <a:gd name="connsiteX0" fmla="*/ 77773 w 363848"/>
                  <a:gd name="connsiteY0" fmla="*/ 0 h 180044"/>
                  <a:gd name="connsiteX1" fmla="*/ 296890 w 363848"/>
                  <a:gd name="connsiteY1" fmla="*/ 0 h 180044"/>
                  <a:gd name="connsiteX2" fmla="*/ 293265 w 363848"/>
                  <a:gd name="connsiteY2" fmla="*/ 5376 h 180044"/>
                  <a:gd name="connsiteX3" fmla="*/ 289267 w 363848"/>
                  <a:gd name="connsiteY3" fmla="*/ 25181 h 180044"/>
                  <a:gd name="connsiteX4" fmla="*/ 340147 w 363848"/>
                  <a:gd name="connsiteY4" fmla="*/ 76060 h 180044"/>
                  <a:gd name="connsiteX5" fmla="*/ 359952 w 363848"/>
                  <a:gd name="connsiteY5" fmla="*/ 72062 h 180044"/>
                  <a:gd name="connsiteX6" fmla="*/ 363848 w 363848"/>
                  <a:gd name="connsiteY6" fmla="*/ 69435 h 180044"/>
                  <a:gd name="connsiteX7" fmla="*/ 363848 w 363848"/>
                  <a:gd name="connsiteY7" fmla="*/ 180044 h 180044"/>
                  <a:gd name="connsiteX8" fmla="*/ 0 w 363848"/>
                  <a:gd name="connsiteY8" fmla="*/ 180044 h 180044"/>
                  <a:gd name="connsiteX9" fmla="*/ 0 w 363848"/>
                  <a:gd name="connsiteY9" fmla="*/ 61661 h 180044"/>
                  <a:gd name="connsiteX10" fmla="*/ 14115 w 363848"/>
                  <a:gd name="connsiteY10" fmla="*/ 71178 h 180044"/>
                  <a:gd name="connsiteX11" fmla="*/ 33920 w 363848"/>
                  <a:gd name="connsiteY11" fmla="*/ 75176 h 180044"/>
                  <a:gd name="connsiteX12" fmla="*/ 84800 w 363848"/>
                  <a:gd name="connsiteY12" fmla="*/ 24297 h 180044"/>
                  <a:gd name="connsiteX13" fmla="*/ 80801 w 363848"/>
                  <a:gd name="connsiteY13" fmla="*/ 4492 h 18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3848" h="180044">
                    <a:moveTo>
                      <a:pt x="77773" y="0"/>
                    </a:moveTo>
                    <a:lnTo>
                      <a:pt x="296890" y="0"/>
                    </a:lnTo>
                    <a:lnTo>
                      <a:pt x="293265" y="5376"/>
                    </a:lnTo>
                    <a:cubicBezTo>
                      <a:pt x="290690" y="11463"/>
                      <a:pt x="289267" y="18156"/>
                      <a:pt x="289267" y="25181"/>
                    </a:cubicBezTo>
                    <a:cubicBezTo>
                      <a:pt x="289267" y="53281"/>
                      <a:pt x="312046" y="76060"/>
                      <a:pt x="340147" y="76060"/>
                    </a:cubicBezTo>
                    <a:cubicBezTo>
                      <a:pt x="347172" y="76060"/>
                      <a:pt x="353864" y="74636"/>
                      <a:pt x="359952" y="72062"/>
                    </a:cubicBezTo>
                    <a:lnTo>
                      <a:pt x="363848" y="69435"/>
                    </a:lnTo>
                    <a:lnTo>
                      <a:pt x="363848" y="180044"/>
                    </a:lnTo>
                    <a:lnTo>
                      <a:pt x="0" y="180044"/>
                    </a:lnTo>
                    <a:lnTo>
                      <a:pt x="0" y="61661"/>
                    </a:lnTo>
                    <a:lnTo>
                      <a:pt x="14115" y="71178"/>
                    </a:lnTo>
                    <a:cubicBezTo>
                      <a:pt x="20202" y="73752"/>
                      <a:pt x="26895" y="75176"/>
                      <a:pt x="33920" y="75176"/>
                    </a:cubicBezTo>
                    <a:cubicBezTo>
                      <a:pt x="62020" y="75176"/>
                      <a:pt x="84800" y="52396"/>
                      <a:pt x="84800" y="24297"/>
                    </a:cubicBezTo>
                    <a:cubicBezTo>
                      <a:pt x="84800" y="17272"/>
                      <a:pt x="83376" y="10579"/>
                      <a:pt x="80801" y="4492"/>
                    </a:cubicBezTo>
                    <a:close/>
                  </a:path>
                </a:pathLst>
              </a:custGeom>
              <a:solidFill>
                <a:srgbClr val="92D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grpSp>
            <p:nvGrpSpPr>
              <p:cNvPr id="531" name="Gruppieren 530">
                <a:extLst>
                  <a:ext uri="{FF2B5EF4-FFF2-40B4-BE49-F238E27FC236}">
                    <a16:creationId xmlns:a16="http://schemas.microsoft.com/office/drawing/2014/main" id="{E529A3D2-6CFD-436B-A3ED-13474FEC2559}"/>
                  </a:ext>
                </a:extLst>
              </p:cNvPr>
              <p:cNvGrpSpPr/>
              <p:nvPr/>
            </p:nvGrpSpPr>
            <p:grpSpPr>
              <a:xfrm>
                <a:off x="11351741" y="6144493"/>
                <a:ext cx="209446" cy="104165"/>
                <a:chOff x="4679615" y="2340032"/>
                <a:chExt cx="563993" cy="280496"/>
              </a:xfrm>
            </p:grpSpPr>
            <p:sp>
              <p:nvSpPr>
                <p:cNvPr id="533" name="Freihandform: Form 532">
                  <a:hlinkClick r:id="rId34" action="ppaction://hlinksldjump"/>
                  <a:extLst>
                    <a:ext uri="{FF2B5EF4-FFF2-40B4-BE49-F238E27FC236}">
                      <a16:creationId xmlns:a16="http://schemas.microsoft.com/office/drawing/2014/main" id="{4200C782-B945-4C69-A50B-8182BD1A4D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79615" y="2340032"/>
                  <a:ext cx="563993" cy="280496"/>
                </a:xfrm>
                <a:custGeom>
                  <a:avLst/>
                  <a:gdLst>
                    <a:gd name="connsiteX0" fmla="*/ 0 w 563993"/>
                    <a:gd name="connsiteY0" fmla="*/ 0 h 280496"/>
                    <a:gd name="connsiteX1" fmla="*/ 563993 w 563993"/>
                    <a:gd name="connsiteY1" fmla="*/ 0 h 280496"/>
                    <a:gd name="connsiteX2" fmla="*/ 558428 w 563993"/>
                    <a:gd name="connsiteY2" fmla="*/ 55201 h 280496"/>
                    <a:gd name="connsiteX3" fmla="*/ 281996 w 563993"/>
                    <a:gd name="connsiteY3" fmla="*/ 280496 h 280496"/>
                    <a:gd name="connsiteX4" fmla="*/ 5565 w 563993"/>
                    <a:gd name="connsiteY4" fmla="*/ 55201 h 280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3993" h="280496">
                      <a:moveTo>
                        <a:pt x="0" y="0"/>
                      </a:moveTo>
                      <a:lnTo>
                        <a:pt x="563993" y="0"/>
                      </a:lnTo>
                      <a:lnTo>
                        <a:pt x="558428" y="55201"/>
                      </a:lnTo>
                      <a:cubicBezTo>
                        <a:pt x="532117" y="183777"/>
                        <a:pt x="418352" y="280496"/>
                        <a:pt x="281996" y="280496"/>
                      </a:cubicBezTo>
                      <a:cubicBezTo>
                        <a:pt x="145641" y="280496"/>
                        <a:pt x="31876" y="183777"/>
                        <a:pt x="5565" y="55201"/>
                      </a:cubicBezTo>
                      <a:close/>
                    </a:path>
                  </a:pathLst>
                </a:custGeom>
                <a:solidFill>
                  <a:srgbClr val="062C5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534" name="Grafik 533">
                  <a:hlinkClick r:id="rId34" action="ppaction://hlinksldjump"/>
                  <a:extLst>
                    <a:ext uri="{FF2B5EF4-FFF2-40B4-BE49-F238E27FC236}">
                      <a16:creationId xmlns:a16="http://schemas.microsoft.com/office/drawing/2014/main" id="{AB03003C-C936-418D-9373-1D7CC1B4E8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83901" y="2400683"/>
                  <a:ext cx="166998" cy="166998"/>
                </a:xfrm>
                <a:prstGeom prst="rect">
                  <a:avLst/>
                </a:prstGeom>
              </p:spPr>
            </p:pic>
          </p:grpSp>
          <p:sp>
            <p:nvSpPr>
              <p:cNvPr id="532" name="Freihandform: Form 531">
                <a:extLst>
                  <a:ext uri="{FF2B5EF4-FFF2-40B4-BE49-F238E27FC236}">
                    <a16:creationId xmlns:a16="http://schemas.microsoft.com/office/drawing/2014/main" id="{C9EAB11B-680E-41BB-8928-ABB07BC4BDBB}"/>
                  </a:ext>
                </a:extLst>
              </p:cNvPr>
              <p:cNvSpPr/>
              <p:nvPr/>
            </p:nvSpPr>
            <p:spPr>
              <a:xfrm>
                <a:off x="11273886" y="5782726"/>
                <a:ext cx="364440" cy="364874"/>
              </a:xfrm>
              <a:custGeom>
                <a:avLst/>
                <a:gdLst>
                  <a:gd name="connsiteX0" fmla="*/ 209427 w 981360"/>
                  <a:gd name="connsiteY0" fmla="*/ 0 h 982531"/>
                  <a:gd name="connsiteX1" fmla="*/ 799465 w 981360"/>
                  <a:gd name="connsiteY1" fmla="*/ 0 h 982531"/>
                  <a:gd name="connsiteX2" fmla="*/ 789704 w 981360"/>
                  <a:gd name="connsiteY2" fmla="*/ 14477 h 982531"/>
                  <a:gd name="connsiteX3" fmla="*/ 778937 w 981360"/>
                  <a:gd name="connsiteY3" fmla="*/ 67806 h 982531"/>
                  <a:gd name="connsiteX4" fmla="*/ 915947 w 981360"/>
                  <a:gd name="connsiteY4" fmla="*/ 204814 h 982531"/>
                  <a:gd name="connsiteX5" fmla="*/ 969278 w 981360"/>
                  <a:gd name="connsiteY5" fmla="*/ 194047 h 982531"/>
                  <a:gd name="connsiteX6" fmla="*/ 979770 w 981360"/>
                  <a:gd name="connsiteY6" fmla="*/ 186973 h 982531"/>
                  <a:gd name="connsiteX7" fmla="*/ 979770 w 981360"/>
                  <a:gd name="connsiteY7" fmla="*/ 220990 h 982531"/>
                  <a:gd name="connsiteX8" fmla="*/ 981360 w 981360"/>
                  <a:gd name="connsiteY8" fmla="*/ 220990 h 982531"/>
                  <a:gd name="connsiteX9" fmla="*/ 981360 w 981360"/>
                  <a:gd name="connsiteY9" fmla="*/ 678235 h 982531"/>
                  <a:gd name="connsiteX10" fmla="*/ 980037 w 981360"/>
                  <a:gd name="connsiteY10" fmla="*/ 678235 h 982531"/>
                  <a:gd name="connsiteX11" fmla="*/ 980037 w 981360"/>
                  <a:gd name="connsiteY11" fmla="*/ 790250 h 982531"/>
                  <a:gd name="connsiteX12" fmla="*/ 951162 w 981360"/>
                  <a:gd name="connsiteY12" fmla="*/ 770782 h 982531"/>
                  <a:gd name="connsiteX13" fmla="*/ 897831 w 981360"/>
                  <a:gd name="connsiteY13" fmla="*/ 760015 h 982531"/>
                  <a:gd name="connsiteX14" fmla="*/ 760821 w 981360"/>
                  <a:gd name="connsiteY14" fmla="*/ 897023 h 982531"/>
                  <a:gd name="connsiteX15" fmla="*/ 771588 w 981360"/>
                  <a:gd name="connsiteY15" fmla="*/ 950353 h 982531"/>
                  <a:gd name="connsiteX16" fmla="*/ 793284 w 981360"/>
                  <a:gd name="connsiteY16" fmla="*/ 982531 h 982531"/>
                  <a:gd name="connsiteX17" fmla="*/ 197192 w 981360"/>
                  <a:gd name="connsiteY17" fmla="*/ 982531 h 982531"/>
                  <a:gd name="connsiteX18" fmla="*/ 218114 w 981360"/>
                  <a:gd name="connsiteY18" fmla="*/ 951500 h 982531"/>
                  <a:gd name="connsiteX19" fmla="*/ 228881 w 981360"/>
                  <a:gd name="connsiteY19" fmla="*/ 898170 h 982531"/>
                  <a:gd name="connsiteX20" fmla="*/ 91871 w 981360"/>
                  <a:gd name="connsiteY20" fmla="*/ 761162 h 982531"/>
                  <a:gd name="connsiteX21" fmla="*/ 38541 w 981360"/>
                  <a:gd name="connsiteY21" fmla="*/ 771929 h 982531"/>
                  <a:gd name="connsiteX22" fmla="*/ 267 w 981360"/>
                  <a:gd name="connsiteY22" fmla="*/ 797733 h 982531"/>
                  <a:gd name="connsiteX23" fmla="*/ 267 w 981360"/>
                  <a:gd name="connsiteY23" fmla="*/ 678235 h 982531"/>
                  <a:gd name="connsiteX24" fmla="*/ 0 w 981360"/>
                  <a:gd name="connsiteY24" fmla="*/ 678235 h 982531"/>
                  <a:gd name="connsiteX25" fmla="*/ 0 w 981360"/>
                  <a:gd name="connsiteY25" fmla="*/ 484822 h 982531"/>
                  <a:gd name="connsiteX26" fmla="*/ 0 w 981360"/>
                  <a:gd name="connsiteY26" fmla="*/ 220990 h 982531"/>
                  <a:gd name="connsiteX27" fmla="*/ 0 w 981360"/>
                  <a:gd name="connsiteY27" fmla="*/ 166041 h 982531"/>
                  <a:gd name="connsiteX28" fmla="*/ 38009 w 981360"/>
                  <a:gd name="connsiteY28" fmla="*/ 191666 h 982531"/>
                  <a:gd name="connsiteX29" fmla="*/ 91339 w 981360"/>
                  <a:gd name="connsiteY29" fmla="*/ 202433 h 982531"/>
                  <a:gd name="connsiteX30" fmla="*/ 228349 w 981360"/>
                  <a:gd name="connsiteY30" fmla="*/ 65425 h 982531"/>
                  <a:gd name="connsiteX31" fmla="*/ 217582 w 981360"/>
                  <a:gd name="connsiteY31" fmla="*/ 12096 h 982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81360" h="982531"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220990"/>
                    </a:lnTo>
                    <a:lnTo>
                      <a:pt x="981360" y="220990"/>
                    </a:lnTo>
                    <a:lnTo>
                      <a:pt x="981360" y="678235"/>
                    </a:lnTo>
                    <a:lnTo>
                      <a:pt x="980037" y="678235"/>
                    </a:lnTo>
                    <a:lnTo>
                      <a:pt x="980037" y="790250"/>
                    </a:lnTo>
                    <a:lnTo>
                      <a:pt x="951162" y="770782"/>
                    </a:lnTo>
                    <a:cubicBezTo>
                      <a:pt x="934770" y="763849"/>
                      <a:pt x="916748" y="760015"/>
                      <a:pt x="897831" y="760015"/>
                    </a:cubicBezTo>
                    <a:cubicBezTo>
                      <a:pt x="822162" y="760015"/>
                      <a:pt x="760821" y="821356"/>
                      <a:pt x="760821" y="897023"/>
                    </a:cubicBezTo>
                    <a:cubicBezTo>
                      <a:pt x="760821" y="915940"/>
                      <a:pt x="764655" y="933961"/>
                      <a:pt x="771588" y="950353"/>
                    </a:cubicBezTo>
                    <a:lnTo>
                      <a:pt x="793284" y="982531"/>
                    </a:lnTo>
                    <a:lnTo>
                      <a:pt x="197192" y="982531"/>
                    </a:lnTo>
                    <a:lnTo>
                      <a:pt x="218114" y="951500"/>
                    </a:lnTo>
                    <a:cubicBezTo>
                      <a:pt x="225047" y="935108"/>
                      <a:pt x="228881" y="917087"/>
                      <a:pt x="228881" y="898170"/>
                    </a:cubicBezTo>
                    <a:cubicBezTo>
                      <a:pt x="228881" y="822503"/>
                      <a:pt x="167540" y="761162"/>
                      <a:pt x="91871" y="761162"/>
                    </a:cubicBezTo>
                    <a:cubicBezTo>
                      <a:pt x="72954" y="761162"/>
                      <a:pt x="54932" y="764996"/>
                      <a:pt x="38541" y="771929"/>
                    </a:cubicBezTo>
                    <a:lnTo>
                      <a:pt x="267" y="797733"/>
                    </a:lnTo>
                    <a:lnTo>
                      <a:pt x="267" y="678235"/>
                    </a:lnTo>
                    <a:lnTo>
                      <a:pt x="0" y="678235"/>
                    </a:lnTo>
                    <a:lnTo>
                      <a:pt x="0" y="484822"/>
                    </a:lnTo>
                    <a:lnTo>
                      <a:pt x="0" y="220990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chemeClr val="accent4">
                  <a:alpha val="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19" name="Gruppieren 518">
              <a:extLst>
                <a:ext uri="{FF2B5EF4-FFF2-40B4-BE49-F238E27FC236}">
                  <a16:creationId xmlns:a16="http://schemas.microsoft.com/office/drawing/2014/main" id="{B36DC83D-8320-4AFD-9F1F-1F9E8AFB492A}"/>
                </a:ext>
              </a:extLst>
            </p:cNvPr>
            <p:cNvGrpSpPr/>
            <p:nvPr/>
          </p:nvGrpSpPr>
          <p:grpSpPr>
            <a:xfrm>
              <a:off x="10115143" y="6308999"/>
              <a:ext cx="370440" cy="184234"/>
              <a:chOff x="4679615" y="2340032"/>
              <a:chExt cx="563993" cy="280496"/>
            </a:xfrm>
          </p:grpSpPr>
          <p:sp>
            <p:nvSpPr>
              <p:cNvPr id="521" name="Freihandform: Form 520">
                <a:hlinkClick r:id="rId34" action="ppaction://hlinksldjump"/>
                <a:extLst>
                  <a:ext uri="{FF2B5EF4-FFF2-40B4-BE49-F238E27FC236}">
                    <a16:creationId xmlns:a16="http://schemas.microsoft.com/office/drawing/2014/main" id="{995AFA29-D959-474D-A16E-8999C54CD1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522" name="Grafik 521">
                <a:hlinkClick r:id="rId34" action="ppaction://hlinksldjump"/>
                <a:extLst>
                  <a:ext uri="{FF2B5EF4-FFF2-40B4-BE49-F238E27FC236}">
                    <a16:creationId xmlns:a16="http://schemas.microsoft.com/office/drawing/2014/main" id="{552F7902-54AD-4541-ADB3-20904CD604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sp>
          <p:nvSpPr>
            <p:cNvPr id="520" name="Freihandform: Form 519">
              <a:extLst>
                <a:ext uri="{FF2B5EF4-FFF2-40B4-BE49-F238E27FC236}">
                  <a16:creationId xmlns:a16="http://schemas.microsoft.com/office/drawing/2014/main" id="{013F0E74-E157-4E42-93CD-613E736C3736}"/>
                </a:ext>
              </a:extLst>
            </p:cNvPr>
            <p:cNvSpPr/>
            <p:nvPr/>
          </p:nvSpPr>
          <p:spPr>
            <a:xfrm>
              <a:off x="9973643" y="5673335"/>
              <a:ext cx="644574" cy="645343"/>
            </a:xfrm>
            <a:custGeom>
              <a:avLst/>
              <a:gdLst>
                <a:gd name="connsiteX0" fmla="*/ 209427 w 981360"/>
                <a:gd name="connsiteY0" fmla="*/ 0 h 982531"/>
                <a:gd name="connsiteX1" fmla="*/ 799465 w 981360"/>
                <a:gd name="connsiteY1" fmla="*/ 0 h 982531"/>
                <a:gd name="connsiteX2" fmla="*/ 789704 w 981360"/>
                <a:gd name="connsiteY2" fmla="*/ 14477 h 982531"/>
                <a:gd name="connsiteX3" fmla="*/ 778937 w 981360"/>
                <a:gd name="connsiteY3" fmla="*/ 67806 h 982531"/>
                <a:gd name="connsiteX4" fmla="*/ 915947 w 981360"/>
                <a:gd name="connsiteY4" fmla="*/ 204814 h 982531"/>
                <a:gd name="connsiteX5" fmla="*/ 969278 w 981360"/>
                <a:gd name="connsiteY5" fmla="*/ 194047 h 982531"/>
                <a:gd name="connsiteX6" fmla="*/ 979770 w 981360"/>
                <a:gd name="connsiteY6" fmla="*/ 186973 h 982531"/>
                <a:gd name="connsiteX7" fmla="*/ 979770 w 981360"/>
                <a:gd name="connsiteY7" fmla="*/ 220990 h 982531"/>
                <a:gd name="connsiteX8" fmla="*/ 981360 w 981360"/>
                <a:gd name="connsiteY8" fmla="*/ 220990 h 982531"/>
                <a:gd name="connsiteX9" fmla="*/ 981360 w 981360"/>
                <a:gd name="connsiteY9" fmla="*/ 678235 h 982531"/>
                <a:gd name="connsiteX10" fmla="*/ 980037 w 981360"/>
                <a:gd name="connsiteY10" fmla="*/ 678235 h 982531"/>
                <a:gd name="connsiteX11" fmla="*/ 980037 w 981360"/>
                <a:gd name="connsiteY11" fmla="*/ 790250 h 982531"/>
                <a:gd name="connsiteX12" fmla="*/ 951162 w 981360"/>
                <a:gd name="connsiteY12" fmla="*/ 770782 h 982531"/>
                <a:gd name="connsiteX13" fmla="*/ 897831 w 981360"/>
                <a:gd name="connsiteY13" fmla="*/ 760015 h 982531"/>
                <a:gd name="connsiteX14" fmla="*/ 760821 w 981360"/>
                <a:gd name="connsiteY14" fmla="*/ 897023 h 982531"/>
                <a:gd name="connsiteX15" fmla="*/ 771588 w 981360"/>
                <a:gd name="connsiteY15" fmla="*/ 950353 h 982531"/>
                <a:gd name="connsiteX16" fmla="*/ 793284 w 981360"/>
                <a:gd name="connsiteY16" fmla="*/ 982531 h 982531"/>
                <a:gd name="connsiteX17" fmla="*/ 197192 w 981360"/>
                <a:gd name="connsiteY17" fmla="*/ 982531 h 982531"/>
                <a:gd name="connsiteX18" fmla="*/ 218114 w 981360"/>
                <a:gd name="connsiteY18" fmla="*/ 951500 h 982531"/>
                <a:gd name="connsiteX19" fmla="*/ 228881 w 981360"/>
                <a:gd name="connsiteY19" fmla="*/ 898170 h 982531"/>
                <a:gd name="connsiteX20" fmla="*/ 91871 w 981360"/>
                <a:gd name="connsiteY20" fmla="*/ 761162 h 982531"/>
                <a:gd name="connsiteX21" fmla="*/ 38541 w 981360"/>
                <a:gd name="connsiteY21" fmla="*/ 771929 h 982531"/>
                <a:gd name="connsiteX22" fmla="*/ 267 w 981360"/>
                <a:gd name="connsiteY22" fmla="*/ 797733 h 982531"/>
                <a:gd name="connsiteX23" fmla="*/ 267 w 981360"/>
                <a:gd name="connsiteY23" fmla="*/ 678235 h 982531"/>
                <a:gd name="connsiteX24" fmla="*/ 0 w 981360"/>
                <a:gd name="connsiteY24" fmla="*/ 678235 h 982531"/>
                <a:gd name="connsiteX25" fmla="*/ 0 w 981360"/>
                <a:gd name="connsiteY25" fmla="*/ 484822 h 982531"/>
                <a:gd name="connsiteX26" fmla="*/ 0 w 981360"/>
                <a:gd name="connsiteY26" fmla="*/ 220990 h 982531"/>
                <a:gd name="connsiteX27" fmla="*/ 0 w 981360"/>
                <a:gd name="connsiteY27" fmla="*/ 166041 h 982531"/>
                <a:gd name="connsiteX28" fmla="*/ 38009 w 981360"/>
                <a:gd name="connsiteY28" fmla="*/ 191666 h 982531"/>
                <a:gd name="connsiteX29" fmla="*/ 91339 w 981360"/>
                <a:gd name="connsiteY29" fmla="*/ 202433 h 982531"/>
                <a:gd name="connsiteX30" fmla="*/ 228349 w 981360"/>
                <a:gd name="connsiteY30" fmla="*/ 65425 h 982531"/>
                <a:gd name="connsiteX31" fmla="*/ 217582 w 981360"/>
                <a:gd name="connsiteY31" fmla="*/ 12096 h 98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81360" h="982531">
                  <a:moveTo>
                    <a:pt x="209427" y="0"/>
                  </a:moveTo>
                  <a:lnTo>
                    <a:pt x="799465" y="0"/>
                  </a:lnTo>
                  <a:lnTo>
                    <a:pt x="789704" y="14477"/>
                  </a:lnTo>
                  <a:cubicBezTo>
                    <a:pt x="782771" y="30868"/>
                    <a:pt x="778937" y="48889"/>
                    <a:pt x="778937" y="67806"/>
                  </a:cubicBezTo>
                  <a:cubicBezTo>
                    <a:pt x="778937" y="143473"/>
                    <a:pt x="840278" y="204814"/>
                    <a:pt x="915947" y="204814"/>
                  </a:cubicBezTo>
                  <a:cubicBezTo>
                    <a:pt x="934865" y="204814"/>
                    <a:pt x="952886" y="200980"/>
                    <a:pt x="969278" y="194047"/>
                  </a:cubicBezTo>
                  <a:lnTo>
                    <a:pt x="979770" y="186973"/>
                  </a:lnTo>
                  <a:lnTo>
                    <a:pt x="979770" y="220990"/>
                  </a:lnTo>
                  <a:lnTo>
                    <a:pt x="981360" y="220990"/>
                  </a:lnTo>
                  <a:lnTo>
                    <a:pt x="981360" y="678235"/>
                  </a:lnTo>
                  <a:lnTo>
                    <a:pt x="980037" y="678235"/>
                  </a:lnTo>
                  <a:lnTo>
                    <a:pt x="980037" y="790250"/>
                  </a:lnTo>
                  <a:lnTo>
                    <a:pt x="951162" y="770782"/>
                  </a:lnTo>
                  <a:cubicBezTo>
                    <a:pt x="934770" y="763849"/>
                    <a:pt x="916748" y="760015"/>
                    <a:pt x="897831" y="760015"/>
                  </a:cubicBezTo>
                  <a:cubicBezTo>
                    <a:pt x="822162" y="760015"/>
                    <a:pt x="760821" y="821356"/>
                    <a:pt x="760821" y="897023"/>
                  </a:cubicBezTo>
                  <a:cubicBezTo>
                    <a:pt x="760821" y="915940"/>
                    <a:pt x="764655" y="933961"/>
                    <a:pt x="771588" y="950353"/>
                  </a:cubicBezTo>
                  <a:lnTo>
                    <a:pt x="793284" y="982531"/>
                  </a:lnTo>
                  <a:lnTo>
                    <a:pt x="197192" y="982531"/>
                  </a:lnTo>
                  <a:lnTo>
                    <a:pt x="218114" y="951500"/>
                  </a:lnTo>
                  <a:cubicBezTo>
                    <a:pt x="225047" y="935108"/>
                    <a:pt x="228881" y="917087"/>
                    <a:pt x="228881" y="898170"/>
                  </a:cubicBezTo>
                  <a:cubicBezTo>
                    <a:pt x="228881" y="822503"/>
                    <a:pt x="167540" y="761162"/>
                    <a:pt x="91871" y="761162"/>
                  </a:cubicBezTo>
                  <a:cubicBezTo>
                    <a:pt x="72954" y="761162"/>
                    <a:pt x="54932" y="764996"/>
                    <a:pt x="38541" y="771929"/>
                  </a:cubicBezTo>
                  <a:lnTo>
                    <a:pt x="267" y="797733"/>
                  </a:lnTo>
                  <a:lnTo>
                    <a:pt x="267" y="678235"/>
                  </a:lnTo>
                  <a:lnTo>
                    <a:pt x="0" y="678235"/>
                  </a:lnTo>
                  <a:lnTo>
                    <a:pt x="0" y="484822"/>
                  </a:lnTo>
                  <a:lnTo>
                    <a:pt x="0" y="220990"/>
                  </a:lnTo>
                  <a:lnTo>
                    <a:pt x="0" y="166041"/>
                  </a:lnTo>
                  <a:lnTo>
                    <a:pt x="38009" y="191666"/>
                  </a:lnTo>
                  <a:cubicBezTo>
                    <a:pt x="54400" y="198599"/>
                    <a:pt x="72422" y="202433"/>
                    <a:pt x="91339" y="202433"/>
                  </a:cubicBezTo>
                  <a:cubicBezTo>
                    <a:pt x="167008" y="202433"/>
                    <a:pt x="228349" y="141092"/>
                    <a:pt x="228349" y="65425"/>
                  </a:cubicBezTo>
                  <a:cubicBezTo>
                    <a:pt x="228349" y="46508"/>
                    <a:pt x="224515" y="28487"/>
                    <a:pt x="217582" y="12096"/>
                  </a:cubicBezTo>
                  <a:close/>
                </a:path>
              </a:pathLst>
            </a:custGeom>
            <a:solidFill>
              <a:schemeClr val="accent4">
                <a:alpha val="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sp>
        <p:nvSpPr>
          <p:cNvPr id="359" name="Textfeld 358">
            <a:extLst>
              <a:ext uri="{FF2B5EF4-FFF2-40B4-BE49-F238E27FC236}">
                <a16:creationId xmlns:a16="http://schemas.microsoft.com/office/drawing/2014/main" id="{37915FB9-1AE4-4DED-9EC4-AF106ED683D1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sp>
        <p:nvSpPr>
          <p:cNvPr id="360" name="Textfeld 359">
            <a:extLst>
              <a:ext uri="{FF2B5EF4-FFF2-40B4-BE49-F238E27FC236}">
                <a16:creationId xmlns:a16="http://schemas.microsoft.com/office/drawing/2014/main" id="{9D203FA3-A627-47D2-834C-AED25EA4B143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sp>
        <p:nvSpPr>
          <p:cNvPr id="361" name="Textfeld 360">
            <a:extLst>
              <a:ext uri="{FF2B5EF4-FFF2-40B4-BE49-F238E27FC236}">
                <a16:creationId xmlns:a16="http://schemas.microsoft.com/office/drawing/2014/main" id="{36C996A4-E510-492F-95FD-9BC93B4AE5B8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362" name="Gruppieren 361">
            <a:extLst>
              <a:ext uri="{FF2B5EF4-FFF2-40B4-BE49-F238E27FC236}">
                <a16:creationId xmlns:a16="http://schemas.microsoft.com/office/drawing/2014/main" id="{806911BF-61CB-4DF7-BBF3-353DD938ADC5}"/>
              </a:ext>
            </a:extLst>
          </p:cNvPr>
          <p:cNvGrpSpPr/>
          <p:nvPr/>
        </p:nvGrpSpPr>
        <p:grpSpPr>
          <a:xfrm>
            <a:off x="254446" y="4199150"/>
            <a:ext cx="1627909" cy="246711"/>
            <a:chOff x="254446" y="4492757"/>
            <a:chExt cx="1627909" cy="246711"/>
          </a:xfrm>
        </p:grpSpPr>
        <p:grpSp>
          <p:nvGrpSpPr>
            <p:cNvPr id="363" name="Gruppieren 362">
              <a:extLst>
                <a:ext uri="{FF2B5EF4-FFF2-40B4-BE49-F238E27FC236}">
                  <a16:creationId xmlns:a16="http://schemas.microsoft.com/office/drawing/2014/main" id="{C5670CCD-B602-4C8D-9C7F-433550705ABD}"/>
                </a:ext>
              </a:extLst>
            </p:cNvPr>
            <p:cNvGrpSpPr/>
            <p:nvPr/>
          </p:nvGrpSpPr>
          <p:grpSpPr>
            <a:xfrm>
              <a:off x="254446" y="4508145"/>
              <a:ext cx="1627909" cy="231323"/>
              <a:chOff x="254446" y="4508145"/>
              <a:chExt cx="1627909" cy="231323"/>
            </a:xfrm>
          </p:grpSpPr>
          <p:pic>
            <p:nvPicPr>
              <p:cNvPr id="365" name="Grafik 364">
                <a:extLst>
                  <a:ext uri="{FF2B5EF4-FFF2-40B4-BE49-F238E27FC236}">
                    <a16:creationId xmlns:a16="http://schemas.microsoft.com/office/drawing/2014/main" id="{966745BB-BDE1-4B23-895A-609C3E6284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>
                <a:extLst>
                  <a:ext uri="{BEBA8EAE-BF5A-486C-A8C5-ECC9F3942E4B}">
                    <a14:imgProps xmlns:a14="http://schemas.microsoft.com/office/drawing/2010/main">
                      <a14:imgLayer r:embed="rId4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274" y="4508145"/>
                <a:ext cx="230081" cy="230081"/>
              </a:xfrm>
              <a:prstGeom prst="rect">
                <a:avLst/>
              </a:prstGeom>
            </p:spPr>
          </p:pic>
          <p:pic>
            <p:nvPicPr>
              <p:cNvPr id="366" name="Grafik 365">
                <a:extLst>
                  <a:ext uri="{FF2B5EF4-FFF2-40B4-BE49-F238E27FC236}">
                    <a16:creationId xmlns:a16="http://schemas.microsoft.com/office/drawing/2014/main" id="{FDFC3FCB-FA76-49C6-A294-A3E68903BA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>
                <a:extLst>
                  <a:ext uri="{BEBA8EAE-BF5A-486C-A8C5-ECC9F3942E4B}">
                    <a14:imgProps xmlns:a14="http://schemas.microsoft.com/office/drawing/2010/main">
                      <a14:imgLayer r:embed="rId4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46" y="4509387"/>
                <a:ext cx="230081" cy="230081"/>
              </a:xfrm>
              <a:prstGeom prst="rect">
                <a:avLst/>
              </a:prstGeom>
            </p:spPr>
          </p:pic>
          <p:cxnSp>
            <p:nvCxnSpPr>
              <p:cNvPr id="367" name="Gerader Verbinder 366">
                <a:extLst>
                  <a:ext uri="{FF2B5EF4-FFF2-40B4-BE49-F238E27FC236}">
                    <a16:creationId xmlns:a16="http://schemas.microsoft.com/office/drawing/2014/main" id="{DD45A581-2713-427F-A08B-DBF1619D3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90" y="4606429"/>
                <a:ext cx="13154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4" name="Flussdiagramm: Verbinder 363">
              <a:hlinkClick r:id="rId35" action="ppaction://hlinksldjump"/>
              <a:extLst>
                <a:ext uri="{FF2B5EF4-FFF2-40B4-BE49-F238E27FC236}">
                  <a16:creationId xmlns:a16="http://schemas.microsoft.com/office/drawing/2014/main" id="{760A09DA-3E93-464E-8A98-6B4410CBE267}"/>
                </a:ext>
              </a:extLst>
            </p:cNvPr>
            <p:cNvSpPr/>
            <p:nvPr/>
          </p:nvSpPr>
          <p:spPr>
            <a:xfrm>
              <a:off x="520847" y="4492757"/>
              <a:ext cx="232667" cy="230911"/>
            </a:xfrm>
            <a:prstGeom prst="flowChartConnector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68" name="Textfeld 367">
            <a:extLst>
              <a:ext uri="{FF2B5EF4-FFF2-40B4-BE49-F238E27FC236}">
                <a16:creationId xmlns:a16="http://schemas.microsoft.com/office/drawing/2014/main" id="{A2BDDC5D-5119-4262-A4C5-DBC2DC9ADF14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369" name="Rechteck: abgerundete Ecken 368">
            <a:extLst>
              <a:ext uri="{FF2B5EF4-FFF2-40B4-BE49-F238E27FC236}">
                <a16:creationId xmlns:a16="http://schemas.microsoft.com/office/drawing/2014/main" id="{2C4505B6-CA68-4063-9259-4BD2A18F37CD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370" name="Rechteck: abgerundete Ecken 369">
            <a:extLst>
              <a:ext uri="{FF2B5EF4-FFF2-40B4-BE49-F238E27FC236}">
                <a16:creationId xmlns:a16="http://schemas.microsoft.com/office/drawing/2014/main" id="{B9B71C4D-1913-4A03-9A90-503597072CCE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371" name="Gruppieren 370">
            <a:extLst>
              <a:ext uri="{FF2B5EF4-FFF2-40B4-BE49-F238E27FC236}">
                <a16:creationId xmlns:a16="http://schemas.microsoft.com/office/drawing/2014/main" id="{0850B733-6A49-43E1-946A-A904254AD121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372" name="Rechteck: abgerundete Ecken 371">
              <a:extLst>
                <a:ext uri="{FF2B5EF4-FFF2-40B4-BE49-F238E27FC236}">
                  <a16:creationId xmlns:a16="http://schemas.microsoft.com/office/drawing/2014/main" id="{1A72BAF5-479B-4554-953C-9A03289D6966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rgbClr val="6780A2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373" name="Kreuz 372">
              <a:extLst>
                <a:ext uri="{FF2B5EF4-FFF2-40B4-BE49-F238E27FC236}">
                  <a16:creationId xmlns:a16="http://schemas.microsoft.com/office/drawing/2014/main" id="{9FB3B67F-421F-4E4E-8CC8-598B51CF7B01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4" name="Gruppieren 373">
            <a:extLst>
              <a:ext uri="{FF2B5EF4-FFF2-40B4-BE49-F238E27FC236}">
                <a16:creationId xmlns:a16="http://schemas.microsoft.com/office/drawing/2014/main" id="{F3C0806C-BC9D-4D78-89EA-FCA65956A354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375" name="Rechteck: abgerundete Ecken 374">
              <a:extLst>
                <a:ext uri="{FF2B5EF4-FFF2-40B4-BE49-F238E27FC236}">
                  <a16:creationId xmlns:a16="http://schemas.microsoft.com/office/drawing/2014/main" id="{16DA2707-39E4-44DD-A70D-7223CFA7DC92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376" name="Grafik 375">
              <a:extLst>
                <a:ext uri="{FF2B5EF4-FFF2-40B4-BE49-F238E27FC236}">
                  <a16:creationId xmlns:a16="http://schemas.microsoft.com/office/drawing/2014/main" id="{AD81D9D7-A9F7-44CA-8D4E-59432BE92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377" name="Gruppieren 376">
            <a:extLst>
              <a:ext uri="{FF2B5EF4-FFF2-40B4-BE49-F238E27FC236}">
                <a16:creationId xmlns:a16="http://schemas.microsoft.com/office/drawing/2014/main" id="{DBA9AF53-B797-425B-AD27-C180AAFF94A9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378" name="Rechteck: abgerundete Ecken 377">
              <a:extLst>
                <a:ext uri="{FF2B5EF4-FFF2-40B4-BE49-F238E27FC236}">
                  <a16:creationId xmlns:a16="http://schemas.microsoft.com/office/drawing/2014/main" id="{FE2CD36D-CAA8-4973-96B3-727A6EC6E0B3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379" name="Grafik 378">
              <a:extLst>
                <a:ext uri="{FF2B5EF4-FFF2-40B4-BE49-F238E27FC236}">
                  <a16:creationId xmlns:a16="http://schemas.microsoft.com/office/drawing/2014/main" id="{FB50BEFA-2EC2-421D-AA77-C6A32CA92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380" name="FREEZE FAME inaktiv">
            <a:extLst>
              <a:ext uri="{FF2B5EF4-FFF2-40B4-BE49-F238E27FC236}">
                <a16:creationId xmlns:a16="http://schemas.microsoft.com/office/drawing/2014/main" id="{5204EBEB-968B-4A13-8FAE-717290A056A2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sp>
        <p:nvSpPr>
          <p:cNvPr id="381" name="FREEZE FRAME aktiv">
            <a:extLst>
              <a:ext uri="{FF2B5EF4-FFF2-40B4-BE49-F238E27FC236}">
                <a16:creationId xmlns:a16="http://schemas.microsoft.com/office/drawing/2014/main" id="{20F1F4F3-3CB0-4293-8C11-B2E732A6392D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  <p:sp>
        <p:nvSpPr>
          <p:cNvPr id="382" name="Textfeld 381">
            <a:extLst>
              <a:ext uri="{FF2B5EF4-FFF2-40B4-BE49-F238E27FC236}">
                <a16:creationId xmlns:a16="http://schemas.microsoft.com/office/drawing/2014/main" id="{C3AD0A0F-2130-4486-B8A7-A8AF29C73C7C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B2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51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pic>
        <p:nvPicPr>
          <p:cNvPr id="383" name="Grafik 382">
            <a:extLst>
              <a:ext uri="{FF2B5EF4-FFF2-40B4-BE49-F238E27FC236}">
                <a16:creationId xmlns:a16="http://schemas.microsoft.com/office/drawing/2014/main" id="{685B0978-3F4E-4FE9-A425-FFE90232A50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384" name="DELETE">
            <a:extLst>
              <a:ext uri="{FF2B5EF4-FFF2-40B4-BE49-F238E27FC236}">
                <a16:creationId xmlns:a16="http://schemas.microsoft.com/office/drawing/2014/main" id="{F3AB87B0-33DD-4A66-B0F6-B1C97291E88F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385" name="Rechteck: abgerundete Ecken 384">
              <a:extLst>
                <a:ext uri="{FF2B5EF4-FFF2-40B4-BE49-F238E27FC236}">
                  <a16:creationId xmlns:a16="http://schemas.microsoft.com/office/drawing/2014/main" id="{119D22A1-E444-48A9-8E9D-7F4F4A89B876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386" name="Grafik 385">
              <a:extLst>
                <a:ext uri="{FF2B5EF4-FFF2-40B4-BE49-F238E27FC236}">
                  <a16:creationId xmlns:a16="http://schemas.microsoft.com/office/drawing/2014/main" id="{2167BC0B-4A5A-4701-A4CC-5C8F015E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387" name="Gruppieren 386">
            <a:extLst>
              <a:ext uri="{FF2B5EF4-FFF2-40B4-BE49-F238E27FC236}">
                <a16:creationId xmlns:a16="http://schemas.microsoft.com/office/drawing/2014/main" id="{D9966B6F-865B-4D37-9375-7EDFCB8E0594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388" name="Gruppieren 387">
              <a:extLst>
                <a:ext uri="{FF2B5EF4-FFF2-40B4-BE49-F238E27FC236}">
                  <a16:creationId xmlns:a16="http://schemas.microsoft.com/office/drawing/2014/main" id="{D9DC9B0E-3D09-4A9F-BF2A-5BB05EB392DE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391" name="Rechteck: abgerundete Ecken 390">
                <a:extLst>
                  <a:ext uri="{FF2B5EF4-FFF2-40B4-BE49-F238E27FC236}">
                    <a16:creationId xmlns:a16="http://schemas.microsoft.com/office/drawing/2014/main" id="{93C68D1A-3349-429E-AE94-096DAAAAC3E6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2" name="Textfeld 391">
                <a:extLst>
                  <a:ext uri="{FF2B5EF4-FFF2-40B4-BE49-F238E27FC236}">
                    <a16:creationId xmlns:a16="http://schemas.microsoft.com/office/drawing/2014/main" id="{8785115B-D86A-43D5-B883-E2790366F655}"/>
                  </a:ext>
                </a:extLst>
              </p:cNvPr>
              <p:cNvSpPr txBox="1"/>
              <p:nvPr/>
            </p:nvSpPr>
            <p:spPr>
              <a:xfrm>
                <a:off x="4708140" y="2574784"/>
                <a:ext cx="2830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?</a:t>
                </a:r>
              </a:p>
            </p:txBody>
          </p:sp>
          <p:pic>
            <p:nvPicPr>
              <p:cNvPr id="393" name="Grafik 392">
                <a:extLst>
                  <a:ext uri="{FF2B5EF4-FFF2-40B4-BE49-F238E27FC236}">
                    <a16:creationId xmlns:a16="http://schemas.microsoft.com/office/drawing/2014/main" id="{198E5281-C223-4359-BD3D-9E61851E2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7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389" name="Flussdiagramm: Alternativer Prozess 388">
              <a:hlinkClick r:id="rId58" action="ppaction://hlinksldjump"/>
              <a:extLst>
                <a:ext uri="{FF2B5EF4-FFF2-40B4-BE49-F238E27FC236}">
                  <a16:creationId xmlns:a16="http://schemas.microsoft.com/office/drawing/2014/main" id="{0E782D8B-8526-4518-8FAE-605F4E1F253C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390" name="Flussdiagramm: Alternativer Prozess 389">
              <a:hlinkClick r:id="rId59" action="ppaction://hlinksldjump"/>
              <a:extLst>
                <a:ext uri="{FF2B5EF4-FFF2-40B4-BE49-F238E27FC236}">
                  <a16:creationId xmlns:a16="http://schemas.microsoft.com/office/drawing/2014/main" id="{78C07BFD-56E5-4417-A878-960EB90D2412}"/>
                </a:ext>
              </a:extLst>
            </p:cNvPr>
            <p:cNvSpPr/>
            <p:nvPr/>
          </p:nvSpPr>
          <p:spPr>
            <a:xfrm>
              <a:off x="4754757" y="3584697"/>
              <a:ext cx="2741196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Seating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Map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Konfig</a:t>
              </a:r>
              <a:r>
                <a:rPr lang="de-DE" sz="12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394" name="CANCEL">
            <a:extLst>
              <a:ext uri="{FF2B5EF4-FFF2-40B4-BE49-F238E27FC236}">
                <a16:creationId xmlns:a16="http://schemas.microsoft.com/office/drawing/2014/main" id="{A089F5D9-A827-4B6A-A18D-9393130D08B3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395" name="Gruppieren 394">
            <a:extLst>
              <a:ext uri="{FF2B5EF4-FFF2-40B4-BE49-F238E27FC236}">
                <a16:creationId xmlns:a16="http://schemas.microsoft.com/office/drawing/2014/main" id="{E63F004B-208B-4EDA-A498-48309B0ED849}"/>
              </a:ext>
            </a:extLst>
          </p:cNvPr>
          <p:cNvGrpSpPr/>
          <p:nvPr/>
        </p:nvGrpSpPr>
        <p:grpSpPr>
          <a:xfrm>
            <a:off x="1861210" y="2518370"/>
            <a:ext cx="388617" cy="528703"/>
            <a:chOff x="1850194" y="2518370"/>
            <a:chExt cx="388617" cy="528703"/>
          </a:xfrm>
        </p:grpSpPr>
        <p:grpSp>
          <p:nvGrpSpPr>
            <p:cNvPr id="396" name="Gruppieren 395">
              <a:extLst>
                <a:ext uri="{FF2B5EF4-FFF2-40B4-BE49-F238E27FC236}">
                  <a16:creationId xmlns:a16="http://schemas.microsoft.com/office/drawing/2014/main" id="{29AC5E3C-DBDC-424C-BCF6-FDA7FE370BF6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399" name="Freihandform 173">
                <a:extLst>
                  <a:ext uri="{FF2B5EF4-FFF2-40B4-BE49-F238E27FC236}">
                    <a16:creationId xmlns:a16="http://schemas.microsoft.com/office/drawing/2014/main" id="{8305AB36-31CF-4821-A04D-D0232D1E0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0" name="Freihandform 174">
                <a:extLst>
                  <a:ext uri="{FF2B5EF4-FFF2-40B4-BE49-F238E27FC236}">
                    <a16:creationId xmlns:a16="http://schemas.microsoft.com/office/drawing/2014/main" id="{B16950E4-1EE0-4404-92DF-5FF945B863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97" name="Textfeld 396">
              <a:extLst>
                <a:ext uri="{FF2B5EF4-FFF2-40B4-BE49-F238E27FC236}">
                  <a16:creationId xmlns:a16="http://schemas.microsoft.com/office/drawing/2014/main" id="{7337BF24-EB6F-42C2-B516-3BA65EBB433C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98" name="Textfeld 397">
              <a:extLst>
                <a:ext uri="{FF2B5EF4-FFF2-40B4-BE49-F238E27FC236}">
                  <a16:creationId xmlns:a16="http://schemas.microsoft.com/office/drawing/2014/main" id="{3A5D547F-576C-4587-B0EE-F664057DB31D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grpSp>
        <p:nvGrpSpPr>
          <p:cNvPr id="401" name="DELETE2">
            <a:extLst>
              <a:ext uri="{FF2B5EF4-FFF2-40B4-BE49-F238E27FC236}">
                <a16:creationId xmlns:a16="http://schemas.microsoft.com/office/drawing/2014/main" id="{95DD0085-429C-415F-B251-DF9395F74EAA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402" name="Rechteck: abgerundete Ecken 401">
              <a:extLst>
                <a:ext uri="{FF2B5EF4-FFF2-40B4-BE49-F238E27FC236}">
                  <a16:creationId xmlns:a16="http://schemas.microsoft.com/office/drawing/2014/main" id="{DC55F7D6-2CE2-4A31-9B7E-ACD5B2E0D835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403" name="Grafik 402">
              <a:extLst>
                <a:ext uri="{FF2B5EF4-FFF2-40B4-BE49-F238E27FC236}">
                  <a16:creationId xmlns:a16="http://schemas.microsoft.com/office/drawing/2014/main" id="{90E4115E-D5E7-4ACA-84E2-B218D44B3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780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4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4"/>
                  </p:tgtEl>
                </p:cond>
              </p:nextCondLst>
            </p:seq>
          </p:childTnLst>
        </p:cTn>
      </p:par>
    </p:tnLst>
    <p:bldLst>
      <p:bldP spid="381" grpId="0" animBg="1"/>
      <p:bldP spid="381" grpId="1" animBg="1"/>
      <p:bldP spid="394" grpId="0" animBg="1"/>
      <p:bldP spid="39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Flussdiagramm: Alternativer Prozess 183">
            <a:extLst>
              <a:ext uri="{FF2B5EF4-FFF2-40B4-BE49-F238E27FC236}">
                <a16:creationId xmlns:a16="http://schemas.microsoft.com/office/drawing/2014/main" id="{5896B769-733A-4629-8248-3A10D66E59E0}"/>
              </a:ext>
            </a:extLst>
          </p:cNvPr>
          <p:cNvSpPr/>
          <p:nvPr/>
        </p:nvSpPr>
        <p:spPr>
          <a:xfrm>
            <a:off x="2771775" y="42026"/>
            <a:ext cx="1095725" cy="630821"/>
          </a:xfrm>
          <a:prstGeom prst="flowChartAlternateProcess">
            <a:avLst/>
          </a:prstGeom>
          <a:solidFill>
            <a:srgbClr val="062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Grafik 18" descr="Ein Bild, das Mann, haltend, Monitor, Fernsehen enthält.&#10;&#10;Automatisch generierte Beschreibung">
            <a:extLst>
              <a:ext uri="{FF2B5EF4-FFF2-40B4-BE49-F238E27FC236}">
                <a16:creationId xmlns:a16="http://schemas.microsoft.com/office/drawing/2014/main" id="{5FBBF5FC-16DD-4640-84A5-76237536C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11" y="29900"/>
            <a:ext cx="9011060" cy="6805424"/>
          </a:xfrm>
          <a:prstGeom prst="rect">
            <a:avLst/>
          </a:prstGeom>
          <a:ln>
            <a:noFill/>
          </a:ln>
        </p:spPr>
      </p:pic>
      <p:grpSp>
        <p:nvGrpSpPr>
          <p:cNvPr id="471" name="Gruppieren 470">
            <a:extLst>
              <a:ext uri="{FF2B5EF4-FFF2-40B4-BE49-F238E27FC236}">
                <a16:creationId xmlns:a16="http://schemas.microsoft.com/office/drawing/2014/main" id="{6375FFD8-9036-48E8-BFE6-A82020F3C833}"/>
              </a:ext>
            </a:extLst>
          </p:cNvPr>
          <p:cNvGrpSpPr/>
          <p:nvPr/>
        </p:nvGrpSpPr>
        <p:grpSpPr>
          <a:xfrm>
            <a:off x="1362426" y="3110541"/>
            <a:ext cx="1096857" cy="328944"/>
            <a:chOff x="1327256" y="3110541"/>
            <a:chExt cx="1096857" cy="328944"/>
          </a:xfrm>
        </p:grpSpPr>
        <p:sp>
          <p:nvSpPr>
            <p:cNvPr id="472" name="Freihandform: Form 471">
              <a:extLst>
                <a:ext uri="{FF2B5EF4-FFF2-40B4-BE49-F238E27FC236}">
                  <a16:creationId xmlns:a16="http://schemas.microsoft.com/office/drawing/2014/main" id="{C80A686A-C7F7-4C38-9618-267166186285}"/>
                </a:ext>
              </a:extLst>
            </p:cNvPr>
            <p:cNvSpPr/>
            <p:nvPr/>
          </p:nvSpPr>
          <p:spPr>
            <a:xfrm rot="10800000">
              <a:off x="1327256" y="3110541"/>
              <a:ext cx="1096857" cy="328944"/>
            </a:xfrm>
            <a:custGeom>
              <a:avLst/>
              <a:gdLst>
                <a:gd name="connsiteX0" fmla="*/ 991720 w 1096857"/>
                <a:gd name="connsiteY0" fmla="*/ 328944 h 328944"/>
                <a:gd name="connsiteX1" fmla="*/ 106269 w 1096857"/>
                <a:gd name="connsiteY1" fmla="*/ 328944 h 328944"/>
                <a:gd name="connsiteX2" fmla="*/ 1132 w 1096857"/>
                <a:gd name="connsiteY2" fmla="*/ 223807 h 328944"/>
                <a:gd name="connsiteX3" fmla="*/ 1132 w 1096857"/>
                <a:gd name="connsiteY3" fmla="*/ 220996 h 328944"/>
                <a:gd name="connsiteX4" fmla="*/ 0 w 1096857"/>
                <a:gd name="connsiteY4" fmla="*/ 220996 h 328944"/>
                <a:gd name="connsiteX5" fmla="*/ 0 w 1096857"/>
                <a:gd name="connsiteY5" fmla="*/ 106697 h 328944"/>
                <a:gd name="connsiteX6" fmla="*/ 198 w 1096857"/>
                <a:gd name="connsiteY6" fmla="*/ 106697 h 328944"/>
                <a:gd name="connsiteX7" fmla="*/ 198 w 1096857"/>
                <a:gd name="connsiteY7" fmla="*/ 105137 h 328944"/>
                <a:gd name="connsiteX8" fmla="*/ 105335 w 1096857"/>
                <a:gd name="connsiteY8" fmla="*/ 0 h 328944"/>
                <a:gd name="connsiteX9" fmla="*/ 990786 w 1096857"/>
                <a:gd name="connsiteY9" fmla="*/ 0 h 328944"/>
                <a:gd name="connsiteX10" fmla="*/ 1095923 w 1096857"/>
                <a:gd name="connsiteY10" fmla="*/ 105137 h 328944"/>
                <a:gd name="connsiteX11" fmla="*/ 1095923 w 1096857"/>
                <a:gd name="connsiteY11" fmla="*/ 121953 h 328944"/>
                <a:gd name="connsiteX12" fmla="*/ 971550 w 1096857"/>
                <a:gd name="connsiteY12" fmla="*/ 121953 h 328944"/>
                <a:gd name="connsiteX13" fmla="*/ 971550 w 1096857"/>
                <a:gd name="connsiteY13" fmla="*/ 206991 h 328944"/>
                <a:gd name="connsiteX14" fmla="*/ 1096857 w 1096857"/>
                <a:gd name="connsiteY14" fmla="*/ 206991 h 328944"/>
                <a:gd name="connsiteX15" fmla="*/ 1096857 w 1096857"/>
                <a:gd name="connsiteY15" fmla="*/ 223807 h 328944"/>
                <a:gd name="connsiteX16" fmla="*/ 991720 w 1096857"/>
                <a:gd name="connsiteY16" fmla="*/ 328944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6857" h="328944">
                  <a:moveTo>
                    <a:pt x="991720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990786" y="0"/>
                  </a:lnTo>
                  <a:cubicBezTo>
                    <a:pt x="1048852" y="0"/>
                    <a:pt x="1095923" y="47071"/>
                    <a:pt x="1095923" y="105137"/>
                  </a:cubicBezTo>
                  <a:lnTo>
                    <a:pt x="1095923" y="121953"/>
                  </a:lnTo>
                  <a:lnTo>
                    <a:pt x="971550" y="121953"/>
                  </a:lnTo>
                  <a:lnTo>
                    <a:pt x="971550" y="206991"/>
                  </a:lnTo>
                  <a:lnTo>
                    <a:pt x="1096857" y="206991"/>
                  </a:lnTo>
                  <a:lnTo>
                    <a:pt x="1096857" y="223807"/>
                  </a:lnTo>
                  <a:cubicBezTo>
                    <a:pt x="1096857" y="281873"/>
                    <a:pt x="1049786" y="328944"/>
                    <a:pt x="991720" y="3289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473" name="Grafik 472">
              <a:hlinkClick r:id="rId4" action="ppaction://hlinksldjump"/>
              <a:extLst>
                <a:ext uri="{FF2B5EF4-FFF2-40B4-BE49-F238E27FC236}">
                  <a16:creationId xmlns:a16="http://schemas.microsoft.com/office/drawing/2014/main" id="{6CA5CD99-B5DD-44BE-ADA9-A29FF8D72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07418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261" name="Freihandform: Form 260">
            <a:extLst>
              <a:ext uri="{FF2B5EF4-FFF2-40B4-BE49-F238E27FC236}">
                <a16:creationId xmlns:a16="http://schemas.microsoft.com/office/drawing/2014/main" id="{DC9F4A11-5796-4655-B18F-27DDDDC902F0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262" name="Rechteck 261">
            <a:extLst>
              <a:ext uri="{FF2B5EF4-FFF2-40B4-BE49-F238E27FC236}">
                <a16:creationId xmlns:a16="http://schemas.microsoft.com/office/drawing/2014/main" id="{E6752227-E179-4C32-BD7D-67E94EE63BC1}"/>
              </a:ext>
            </a:extLst>
          </p:cNvPr>
          <p:cNvSpPr/>
          <p:nvPr/>
        </p:nvSpPr>
        <p:spPr>
          <a:xfrm>
            <a:off x="-19164" y="6239289"/>
            <a:ext cx="332580" cy="430474"/>
          </a:xfrm>
          <a:prstGeom prst="rect">
            <a:avLst/>
          </a:prstGeom>
          <a:solidFill>
            <a:srgbClr val="062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64" name="Gruppieren 263">
            <a:extLst>
              <a:ext uri="{FF2B5EF4-FFF2-40B4-BE49-F238E27FC236}">
                <a16:creationId xmlns:a16="http://schemas.microsoft.com/office/drawing/2014/main" id="{C8D8A132-AEC7-4F78-AE65-4B23F4AC64E6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grpSp>
          <p:nvGrpSpPr>
            <p:cNvPr id="266" name="Gruppieren 265">
              <a:extLst>
                <a:ext uri="{FF2B5EF4-FFF2-40B4-BE49-F238E27FC236}">
                  <a16:creationId xmlns:a16="http://schemas.microsoft.com/office/drawing/2014/main" id="{C4AE8DD6-E13A-4F79-ACE7-5251C639C1A8}"/>
                </a:ext>
              </a:extLst>
            </p:cNvPr>
            <p:cNvGrpSpPr/>
            <p:nvPr/>
          </p:nvGrpSpPr>
          <p:grpSpPr>
            <a:xfrm>
              <a:off x="-2186285" y="0"/>
              <a:ext cx="2510134" cy="6695658"/>
              <a:chOff x="-2186285" y="0"/>
              <a:chExt cx="2510134" cy="6695658"/>
            </a:xfrm>
          </p:grpSpPr>
          <p:sp>
            <p:nvSpPr>
              <p:cNvPr id="272" name="Freihandform: Form 271">
                <a:extLst>
                  <a:ext uri="{FF2B5EF4-FFF2-40B4-BE49-F238E27FC236}">
                    <a16:creationId xmlns:a16="http://schemas.microsoft.com/office/drawing/2014/main" id="{A237492A-C8DD-41FE-9A82-F8A6BC34C72F}"/>
                  </a:ext>
                </a:extLst>
              </p:cNvPr>
              <p:cNvSpPr/>
              <p:nvPr/>
            </p:nvSpPr>
            <p:spPr>
              <a:xfrm>
                <a:off x="-2186285" y="0"/>
                <a:ext cx="2510134" cy="6695658"/>
              </a:xfrm>
              <a:custGeom>
                <a:avLst/>
                <a:gdLst>
                  <a:gd name="connsiteX0" fmla="*/ 0 w 2510134"/>
                  <a:gd name="connsiteY0" fmla="*/ 0 h 6695658"/>
                  <a:gd name="connsiteX1" fmla="*/ 2169551 w 2510134"/>
                  <a:gd name="connsiteY1" fmla="*/ 0 h 6695658"/>
                  <a:gd name="connsiteX2" fmla="*/ 2169551 w 2510134"/>
                  <a:gd name="connsiteY2" fmla="*/ 5488702 h 6695658"/>
                  <a:gd name="connsiteX3" fmla="*/ 2167258 w 2510134"/>
                  <a:gd name="connsiteY3" fmla="*/ 5500060 h 6695658"/>
                  <a:gd name="connsiteX4" fmla="*/ 2167258 w 2510134"/>
                  <a:gd name="connsiteY4" fmla="*/ 5920607 h 6695658"/>
                  <a:gd name="connsiteX5" fmla="*/ 2272395 w 2510134"/>
                  <a:gd name="connsiteY5" fmla="*/ 6025744 h 6695658"/>
                  <a:gd name="connsiteX6" fmla="*/ 2299052 w 2510134"/>
                  <a:gd name="connsiteY6" fmla="*/ 6025744 h 6695658"/>
                  <a:gd name="connsiteX7" fmla="*/ 2324125 w 2510134"/>
                  <a:gd name="connsiteY7" fmla="*/ 6025744 h 6695658"/>
                  <a:gd name="connsiteX8" fmla="*/ 2330064 w 2510134"/>
                  <a:gd name="connsiteY8" fmla="*/ 6026943 h 6695658"/>
                  <a:gd name="connsiteX9" fmla="*/ 2395835 w 2510134"/>
                  <a:gd name="connsiteY9" fmla="*/ 6026943 h 6695658"/>
                  <a:gd name="connsiteX10" fmla="*/ 2395835 w 2510134"/>
                  <a:gd name="connsiteY10" fmla="*/ 6028124 h 6695658"/>
                  <a:gd name="connsiteX11" fmla="*/ 2404997 w 2510134"/>
                  <a:gd name="connsiteY11" fmla="*/ 6028124 h 6695658"/>
                  <a:gd name="connsiteX12" fmla="*/ 2510134 w 2510134"/>
                  <a:gd name="connsiteY12" fmla="*/ 6133261 h 6695658"/>
                  <a:gd name="connsiteX13" fmla="*/ 2510134 w 2510134"/>
                  <a:gd name="connsiteY13" fmla="*/ 6320068 h 6695658"/>
                  <a:gd name="connsiteX14" fmla="*/ 2510122 w 2510134"/>
                  <a:gd name="connsiteY14" fmla="*/ 6320068 h 6695658"/>
                  <a:gd name="connsiteX15" fmla="*/ 2510122 w 2510134"/>
                  <a:gd name="connsiteY15" fmla="*/ 6590078 h 6695658"/>
                  <a:gd name="connsiteX16" fmla="*/ 2404985 w 2510134"/>
                  <a:gd name="connsiteY16" fmla="*/ 6695215 h 6695658"/>
                  <a:gd name="connsiteX17" fmla="*/ 2388505 w 2510134"/>
                  <a:gd name="connsiteY17" fmla="*/ 6695215 h 6695658"/>
                  <a:gd name="connsiteX18" fmla="*/ 2386310 w 2510134"/>
                  <a:gd name="connsiteY18" fmla="*/ 6695658 h 6695658"/>
                  <a:gd name="connsiteX19" fmla="*/ 2386310 w 2510134"/>
                  <a:gd name="connsiteY19" fmla="*/ 6693692 h 6695658"/>
                  <a:gd name="connsiteX20" fmla="*/ 2303388 w 2510134"/>
                  <a:gd name="connsiteY20" fmla="*/ 6693692 h 6695658"/>
                  <a:gd name="connsiteX21" fmla="*/ 2301124 w 2510134"/>
                  <a:gd name="connsiteY21" fmla="*/ 6694149 h 6695658"/>
                  <a:gd name="connsiteX22" fmla="*/ 2223640 w 2510134"/>
                  <a:gd name="connsiteY22" fmla="*/ 6694149 h 6695658"/>
                  <a:gd name="connsiteX23" fmla="*/ 1751564 w 2510134"/>
                  <a:gd name="connsiteY23" fmla="*/ 6694149 h 6695658"/>
                  <a:gd name="connsiteX24" fmla="*/ 1746771 w 2510134"/>
                  <a:gd name="connsiteY24" fmla="*/ 6695613 h 6695658"/>
                  <a:gd name="connsiteX25" fmla="*/ 1436568 w 2510134"/>
                  <a:gd name="connsiteY25" fmla="*/ 6695613 h 6695658"/>
                  <a:gd name="connsiteX26" fmla="*/ 1329378 w 2510134"/>
                  <a:gd name="connsiteY26" fmla="*/ 6695613 h 6695658"/>
                  <a:gd name="connsiteX27" fmla="*/ 104036 w 2510134"/>
                  <a:gd name="connsiteY27" fmla="*/ 6695613 h 6695658"/>
                  <a:gd name="connsiteX28" fmla="*/ 96240 w 2510134"/>
                  <a:gd name="connsiteY28" fmla="*/ 6694039 h 6695658"/>
                  <a:gd name="connsiteX29" fmla="*/ 2760 w 2510134"/>
                  <a:gd name="connsiteY29" fmla="*/ 6694039 h 6695658"/>
                  <a:gd name="connsiteX30" fmla="*/ 2760 w 2510134"/>
                  <a:gd name="connsiteY30" fmla="*/ 6597749 h 6695658"/>
                  <a:gd name="connsiteX31" fmla="*/ 1897 w 2510134"/>
                  <a:gd name="connsiteY31" fmla="*/ 6593474 h 6695658"/>
                  <a:gd name="connsiteX32" fmla="*/ 1897 w 2510134"/>
                  <a:gd name="connsiteY32" fmla="*/ 6224153 h 6695658"/>
                  <a:gd name="connsiteX33" fmla="*/ 0 w 2510134"/>
                  <a:gd name="connsiteY33" fmla="*/ 6224153 h 669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10134" h="6695658">
                    <a:moveTo>
                      <a:pt x="0" y="0"/>
                    </a:moveTo>
                    <a:lnTo>
                      <a:pt x="2169551" y="0"/>
                    </a:lnTo>
                    <a:lnTo>
                      <a:pt x="2169551" y="5488702"/>
                    </a:lnTo>
                    <a:lnTo>
                      <a:pt x="2167258" y="5500060"/>
                    </a:lnTo>
                    <a:lnTo>
                      <a:pt x="2167258" y="5920607"/>
                    </a:lnTo>
                    <a:cubicBezTo>
                      <a:pt x="2167258" y="5978673"/>
                      <a:pt x="2214329" y="6025744"/>
                      <a:pt x="2272395" y="6025744"/>
                    </a:cubicBezTo>
                    <a:lnTo>
                      <a:pt x="2299052" y="6025744"/>
                    </a:lnTo>
                    <a:lnTo>
                      <a:pt x="2324125" y="6025744"/>
                    </a:lnTo>
                    <a:lnTo>
                      <a:pt x="2330064" y="6026943"/>
                    </a:lnTo>
                    <a:lnTo>
                      <a:pt x="2395835" y="6026943"/>
                    </a:lnTo>
                    <a:lnTo>
                      <a:pt x="2395835" y="6028124"/>
                    </a:lnTo>
                    <a:lnTo>
                      <a:pt x="2404997" y="6028124"/>
                    </a:lnTo>
                    <a:cubicBezTo>
                      <a:pt x="2463063" y="6028124"/>
                      <a:pt x="2510134" y="6075195"/>
                      <a:pt x="2510134" y="6133261"/>
                    </a:cubicBezTo>
                    <a:lnTo>
                      <a:pt x="2510134" y="6320068"/>
                    </a:lnTo>
                    <a:lnTo>
                      <a:pt x="2510122" y="6320068"/>
                    </a:lnTo>
                    <a:lnTo>
                      <a:pt x="2510122" y="6590078"/>
                    </a:lnTo>
                    <a:cubicBezTo>
                      <a:pt x="2510122" y="6648144"/>
                      <a:pt x="2463051" y="6695215"/>
                      <a:pt x="2404985" y="6695215"/>
                    </a:cubicBezTo>
                    <a:lnTo>
                      <a:pt x="2388505" y="6695215"/>
                    </a:lnTo>
                    <a:lnTo>
                      <a:pt x="2386310" y="6695658"/>
                    </a:lnTo>
                    <a:lnTo>
                      <a:pt x="2386310" y="6693692"/>
                    </a:lnTo>
                    <a:lnTo>
                      <a:pt x="2303388" y="6693692"/>
                    </a:lnTo>
                    <a:lnTo>
                      <a:pt x="2301124" y="6694149"/>
                    </a:lnTo>
                    <a:lnTo>
                      <a:pt x="2223640" y="6694149"/>
                    </a:lnTo>
                    <a:lnTo>
                      <a:pt x="1751564" y="6694149"/>
                    </a:lnTo>
                    <a:lnTo>
                      <a:pt x="1746771" y="6695613"/>
                    </a:lnTo>
                    <a:lnTo>
                      <a:pt x="1436568" y="6695613"/>
                    </a:lnTo>
                    <a:lnTo>
                      <a:pt x="1329378" y="6695613"/>
                    </a:lnTo>
                    <a:lnTo>
                      <a:pt x="104036" y="6695613"/>
                    </a:lnTo>
                    <a:lnTo>
                      <a:pt x="96240" y="6694039"/>
                    </a:lnTo>
                    <a:lnTo>
                      <a:pt x="2760" y="6694039"/>
                    </a:lnTo>
                    <a:lnTo>
                      <a:pt x="2760" y="6597749"/>
                    </a:lnTo>
                    <a:lnTo>
                      <a:pt x="1897" y="6593474"/>
                    </a:lnTo>
                    <a:lnTo>
                      <a:pt x="1897" y="6224153"/>
                    </a:lnTo>
                    <a:lnTo>
                      <a:pt x="0" y="6224153"/>
                    </a:ln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273" name="Gruppieren 272">
                <a:extLst>
                  <a:ext uri="{FF2B5EF4-FFF2-40B4-BE49-F238E27FC236}">
                    <a16:creationId xmlns:a16="http://schemas.microsoft.com/office/drawing/2014/main" id="{95DEBF5D-E05B-4503-8BD8-4E763EE65663}"/>
                  </a:ext>
                </a:extLst>
              </p:cNvPr>
              <p:cNvGrpSpPr/>
              <p:nvPr/>
            </p:nvGrpSpPr>
            <p:grpSpPr>
              <a:xfrm>
                <a:off x="34655" y="6074482"/>
                <a:ext cx="218030" cy="225916"/>
                <a:chOff x="1548441" y="6548649"/>
                <a:chExt cx="249627" cy="258657"/>
              </a:xfrm>
            </p:grpSpPr>
            <p:pic>
              <p:nvPicPr>
                <p:cNvPr id="274" name="Grafik 273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B57C1088-F1F3-4C33-A74F-FD09137C2B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441" y="6610839"/>
                  <a:ext cx="196467" cy="196467"/>
                </a:xfrm>
                <a:prstGeom prst="rect">
                  <a:avLst/>
                </a:prstGeom>
              </p:spPr>
            </p:pic>
            <p:sp>
              <p:nvSpPr>
                <p:cNvPr id="275" name="Kreuz 274">
                  <a:extLst>
                    <a:ext uri="{FF2B5EF4-FFF2-40B4-BE49-F238E27FC236}">
                      <a16:creationId xmlns:a16="http://schemas.microsoft.com/office/drawing/2014/main" id="{B241BBEE-3439-46FB-8A8C-D2893077625F}"/>
                    </a:ext>
                  </a:extLst>
                </p:cNvPr>
                <p:cNvSpPr/>
                <p:nvPr/>
              </p:nvSpPr>
              <p:spPr>
                <a:xfrm>
                  <a:off x="1710815" y="6548649"/>
                  <a:ext cx="87253" cy="87253"/>
                </a:xfrm>
                <a:prstGeom prst="plus">
                  <a:avLst>
                    <a:gd name="adj" fmla="val 3543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269" name="Gruppieren 268">
              <a:extLst>
                <a:ext uri="{FF2B5EF4-FFF2-40B4-BE49-F238E27FC236}">
                  <a16:creationId xmlns:a16="http://schemas.microsoft.com/office/drawing/2014/main" id="{EF252B9E-7D42-450F-891D-3A6B5AE2FE30}"/>
                </a:ext>
              </a:extLst>
            </p:cNvPr>
            <p:cNvGrpSpPr/>
            <p:nvPr/>
          </p:nvGrpSpPr>
          <p:grpSpPr>
            <a:xfrm>
              <a:off x="-2185551" y="0"/>
              <a:ext cx="2490316" cy="6674644"/>
              <a:chOff x="-2185551" y="0"/>
              <a:chExt cx="2490316" cy="6674644"/>
            </a:xfrm>
          </p:grpSpPr>
          <p:sp>
            <p:nvSpPr>
              <p:cNvPr id="270" name="Freihandform: Form 269">
                <a:extLst>
                  <a:ext uri="{FF2B5EF4-FFF2-40B4-BE49-F238E27FC236}">
                    <a16:creationId xmlns:a16="http://schemas.microsoft.com/office/drawing/2014/main" id="{51458E06-A401-42AF-BB4E-462D8C381524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rgbClr val="06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71" name="Grafik 27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69A2F3B-2878-425F-B454-AC44C3DE1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</p:grpSp>
      <p:pic>
        <p:nvPicPr>
          <p:cNvPr id="277" name="Grafik 276">
            <a:extLst>
              <a:ext uri="{FF2B5EF4-FFF2-40B4-BE49-F238E27FC236}">
                <a16:creationId xmlns:a16="http://schemas.microsoft.com/office/drawing/2014/main" id="{357BE7AB-6B68-4726-9D7A-1EA7F8059E6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279" name="Textfeld 278">
            <a:extLst>
              <a:ext uri="{FF2B5EF4-FFF2-40B4-BE49-F238E27FC236}">
                <a16:creationId xmlns:a16="http://schemas.microsoft.com/office/drawing/2014/main" id="{B5515FD3-3B49-46EB-835D-D58D76A7035A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sp>
        <p:nvSpPr>
          <p:cNvPr id="280" name="Flussdiagramm: Alternativer Prozess 279">
            <a:extLst>
              <a:ext uri="{FF2B5EF4-FFF2-40B4-BE49-F238E27FC236}">
                <a16:creationId xmlns:a16="http://schemas.microsoft.com/office/drawing/2014/main" id="{E4F9658F-40D3-414E-B41E-C38636139620}"/>
              </a:ext>
            </a:extLst>
          </p:cNvPr>
          <p:cNvSpPr/>
          <p:nvPr/>
        </p:nvSpPr>
        <p:spPr>
          <a:xfrm>
            <a:off x="224092" y="6176459"/>
            <a:ext cx="1655036" cy="8845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122B4C"/>
                </a:solidFill>
              </a:rPr>
              <a:t>FRONT</a:t>
            </a:r>
          </a:p>
        </p:txBody>
      </p:sp>
      <p:grpSp>
        <p:nvGrpSpPr>
          <p:cNvPr id="283" name="Gruppieren 282">
            <a:extLst>
              <a:ext uri="{FF2B5EF4-FFF2-40B4-BE49-F238E27FC236}">
                <a16:creationId xmlns:a16="http://schemas.microsoft.com/office/drawing/2014/main" id="{775F6711-FF55-407D-8615-92BC32FF01E6}"/>
              </a:ext>
            </a:extLst>
          </p:cNvPr>
          <p:cNvGrpSpPr/>
          <p:nvPr/>
        </p:nvGrpSpPr>
        <p:grpSpPr>
          <a:xfrm>
            <a:off x="152083" y="5091808"/>
            <a:ext cx="1788964" cy="992453"/>
            <a:chOff x="152083" y="5091808"/>
            <a:chExt cx="1788964" cy="992453"/>
          </a:xfrm>
        </p:grpSpPr>
        <p:grpSp>
          <p:nvGrpSpPr>
            <p:cNvPr id="284" name="Gruppieren 283">
              <a:extLst>
                <a:ext uri="{FF2B5EF4-FFF2-40B4-BE49-F238E27FC236}">
                  <a16:creationId xmlns:a16="http://schemas.microsoft.com/office/drawing/2014/main" id="{F869344E-69AF-42FE-A679-9CE5E8C10BD2}"/>
                </a:ext>
              </a:extLst>
            </p:cNvPr>
            <p:cNvGrpSpPr/>
            <p:nvPr/>
          </p:nvGrpSpPr>
          <p:grpSpPr>
            <a:xfrm>
              <a:off x="232406" y="5130997"/>
              <a:ext cx="1619426" cy="138732"/>
              <a:chOff x="224874" y="5570811"/>
              <a:chExt cx="1705877" cy="146138"/>
            </a:xfrm>
            <a:solidFill>
              <a:srgbClr val="6780A2"/>
            </a:solidFill>
          </p:grpSpPr>
          <p:sp>
            <p:nvSpPr>
              <p:cNvPr id="427" name="Rechteck: abgerundete Ecken 426">
                <a:extLst>
                  <a:ext uri="{FF2B5EF4-FFF2-40B4-BE49-F238E27FC236}">
                    <a16:creationId xmlns:a16="http://schemas.microsoft.com/office/drawing/2014/main" id="{5F3F1C52-83CF-4A34-9D18-D78366C996C9}"/>
                  </a:ext>
                </a:extLst>
              </p:cNvPr>
              <p:cNvSpPr/>
              <p:nvPr/>
            </p:nvSpPr>
            <p:spPr>
              <a:xfrm>
                <a:off x="224874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28" name="Rechteck: abgerundete Ecken 427">
                <a:extLst>
                  <a:ext uri="{FF2B5EF4-FFF2-40B4-BE49-F238E27FC236}">
                    <a16:creationId xmlns:a16="http://schemas.microsoft.com/office/drawing/2014/main" id="{DEAD359D-4FD9-4CA5-957D-2F5E6F2D0D50}"/>
                  </a:ext>
                </a:extLst>
              </p:cNvPr>
              <p:cNvSpPr/>
              <p:nvPr/>
            </p:nvSpPr>
            <p:spPr>
              <a:xfrm>
                <a:off x="381886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29" name="Rechteck: abgerundete Ecken 428">
                <a:extLst>
                  <a:ext uri="{FF2B5EF4-FFF2-40B4-BE49-F238E27FC236}">
                    <a16:creationId xmlns:a16="http://schemas.microsoft.com/office/drawing/2014/main" id="{A8EAC844-6E80-4991-BFE9-8609BF5D8C08}"/>
                  </a:ext>
                </a:extLst>
              </p:cNvPr>
              <p:cNvSpPr/>
              <p:nvPr/>
            </p:nvSpPr>
            <p:spPr>
              <a:xfrm>
                <a:off x="539331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30" name="Rechteck: abgerundete Ecken 429">
                <a:extLst>
                  <a:ext uri="{FF2B5EF4-FFF2-40B4-BE49-F238E27FC236}">
                    <a16:creationId xmlns:a16="http://schemas.microsoft.com/office/drawing/2014/main" id="{D80DA009-5ED8-4CC0-96F6-03A022267A94}"/>
                  </a:ext>
                </a:extLst>
              </p:cNvPr>
              <p:cNvSpPr/>
              <p:nvPr/>
            </p:nvSpPr>
            <p:spPr>
              <a:xfrm>
                <a:off x="1788298" y="5570811"/>
                <a:ext cx="142453" cy="142453"/>
              </a:xfrm>
              <a:prstGeom prst="roundRect">
                <a:avLst/>
              </a:prstGeom>
              <a:solidFill>
                <a:srgbClr val="6780A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31" name="Rechteck: abgerundete Ecken 430">
                <a:extLst>
                  <a:ext uri="{FF2B5EF4-FFF2-40B4-BE49-F238E27FC236}">
                    <a16:creationId xmlns:a16="http://schemas.microsoft.com/office/drawing/2014/main" id="{43995947-E548-4DCF-91EF-4C02901B9997}"/>
                  </a:ext>
                </a:extLst>
              </p:cNvPr>
              <p:cNvSpPr/>
              <p:nvPr/>
            </p:nvSpPr>
            <p:spPr>
              <a:xfrm>
                <a:off x="695375" y="557449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32" name="Rechteck: abgerundete Ecken 431">
                <a:extLst>
                  <a:ext uri="{FF2B5EF4-FFF2-40B4-BE49-F238E27FC236}">
                    <a16:creationId xmlns:a16="http://schemas.microsoft.com/office/drawing/2014/main" id="{0E850297-5996-4C62-B86F-73AD55CD5B51}"/>
                  </a:ext>
                </a:extLst>
              </p:cNvPr>
              <p:cNvSpPr/>
              <p:nvPr/>
            </p:nvSpPr>
            <p:spPr>
              <a:xfrm>
                <a:off x="852928" y="557449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33" name="Rechteck: abgerundete Ecken 432">
                <a:extLst>
                  <a:ext uri="{FF2B5EF4-FFF2-40B4-BE49-F238E27FC236}">
                    <a16:creationId xmlns:a16="http://schemas.microsoft.com/office/drawing/2014/main" id="{8202AC20-AE55-4428-A36B-0821A470A6BC}"/>
                  </a:ext>
                </a:extLst>
              </p:cNvPr>
              <p:cNvSpPr/>
              <p:nvPr/>
            </p:nvSpPr>
            <p:spPr>
              <a:xfrm>
                <a:off x="1008930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34" name="Rechteck: abgerundete Ecken 433">
                <a:extLst>
                  <a:ext uri="{FF2B5EF4-FFF2-40B4-BE49-F238E27FC236}">
                    <a16:creationId xmlns:a16="http://schemas.microsoft.com/office/drawing/2014/main" id="{14F6A4AB-15DD-4615-81D0-5F1C003255EF}"/>
                  </a:ext>
                </a:extLst>
              </p:cNvPr>
              <p:cNvSpPr/>
              <p:nvPr/>
            </p:nvSpPr>
            <p:spPr>
              <a:xfrm>
                <a:off x="1165395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35" name="Rechteck: abgerundete Ecken 434">
                <a:extLst>
                  <a:ext uri="{FF2B5EF4-FFF2-40B4-BE49-F238E27FC236}">
                    <a16:creationId xmlns:a16="http://schemas.microsoft.com/office/drawing/2014/main" id="{3E3EB1C3-0532-4BDC-B051-B8399400CC71}"/>
                  </a:ext>
                </a:extLst>
              </p:cNvPr>
              <p:cNvSpPr/>
              <p:nvPr/>
            </p:nvSpPr>
            <p:spPr>
              <a:xfrm>
                <a:off x="1321159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36" name="Rechteck: abgerundete Ecken 435">
                <a:extLst>
                  <a:ext uri="{FF2B5EF4-FFF2-40B4-BE49-F238E27FC236}">
                    <a16:creationId xmlns:a16="http://schemas.microsoft.com/office/drawing/2014/main" id="{63E9FF13-EE76-471C-A062-E85BC067B6F5}"/>
                  </a:ext>
                </a:extLst>
              </p:cNvPr>
              <p:cNvSpPr/>
              <p:nvPr/>
            </p:nvSpPr>
            <p:spPr>
              <a:xfrm>
                <a:off x="1476923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37" name="Rechteck: abgerundete Ecken 436">
                <a:extLst>
                  <a:ext uri="{FF2B5EF4-FFF2-40B4-BE49-F238E27FC236}">
                    <a16:creationId xmlns:a16="http://schemas.microsoft.com/office/drawing/2014/main" id="{C7FEC4EB-47A7-4C49-B50E-B7C91051E7F3}"/>
                  </a:ext>
                </a:extLst>
              </p:cNvPr>
              <p:cNvSpPr/>
              <p:nvPr/>
            </p:nvSpPr>
            <p:spPr>
              <a:xfrm>
                <a:off x="1631833" y="557081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grpSp>
          <p:nvGrpSpPr>
            <p:cNvPr id="285" name="Gruppieren 284">
              <a:extLst>
                <a:ext uri="{FF2B5EF4-FFF2-40B4-BE49-F238E27FC236}">
                  <a16:creationId xmlns:a16="http://schemas.microsoft.com/office/drawing/2014/main" id="{9789AA85-C110-4864-B7A4-71B5830EDDD8}"/>
                </a:ext>
              </a:extLst>
            </p:cNvPr>
            <p:cNvGrpSpPr/>
            <p:nvPr/>
          </p:nvGrpSpPr>
          <p:grpSpPr>
            <a:xfrm>
              <a:off x="233460" y="5327097"/>
              <a:ext cx="1175960" cy="135757"/>
              <a:chOff x="709634" y="5734399"/>
              <a:chExt cx="1238738" cy="143004"/>
            </a:xfrm>
            <a:solidFill>
              <a:srgbClr val="6780A2"/>
            </a:solidFill>
          </p:grpSpPr>
          <p:sp>
            <p:nvSpPr>
              <p:cNvPr id="419" name="Rechteck: abgerundete Ecken 418">
                <a:extLst>
                  <a:ext uri="{FF2B5EF4-FFF2-40B4-BE49-F238E27FC236}">
                    <a16:creationId xmlns:a16="http://schemas.microsoft.com/office/drawing/2014/main" id="{086DC29B-CF2F-4A2D-8862-99D1648A49D7}"/>
                  </a:ext>
                </a:extLst>
              </p:cNvPr>
              <p:cNvSpPr/>
              <p:nvPr/>
            </p:nvSpPr>
            <p:spPr>
              <a:xfrm>
                <a:off x="709634" y="5734404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20" name="Rechteck: abgerundete Ecken 419">
                <a:extLst>
                  <a:ext uri="{FF2B5EF4-FFF2-40B4-BE49-F238E27FC236}">
                    <a16:creationId xmlns:a16="http://schemas.microsoft.com/office/drawing/2014/main" id="{79444534-F7A4-4AC3-A7F0-3CDEE366A26F}"/>
                  </a:ext>
                </a:extLst>
              </p:cNvPr>
              <p:cNvSpPr/>
              <p:nvPr/>
            </p:nvSpPr>
            <p:spPr>
              <a:xfrm>
                <a:off x="866646" y="5734404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21" name="Rechteck: abgerundete Ecken 420">
                <a:extLst>
                  <a:ext uri="{FF2B5EF4-FFF2-40B4-BE49-F238E27FC236}">
                    <a16:creationId xmlns:a16="http://schemas.microsoft.com/office/drawing/2014/main" id="{B96DF45C-1785-4469-BBB5-2DF91AD64173}"/>
                  </a:ext>
                </a:extLst>
              </p:cNvPr>
              <p:cNvSpPr/>
              <p:nvPr/>
            </p:nvSpPr>
            <p:spPr>
              <a:xfrm>
                <a:off x="1024091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22" name="Rechteck: abgerundete Ecken 421">
                <a:extLst>
                  <a:ext uri="{FF2B5EF4-FFF2-40B4-BE49-F238E27FC236}">
                    <a16:creationId xmlns:a16="http://schemas.microsoft.com/office/drawing/2014/main" id="{2F02CBD0-38A3-4186-BC6B-068BA5A8EC66}"/>
                  </a:ext>
                </a:extLst>
              </p:cNvPr>
              <p:cNvSpPr/>
              <p:nvPr/>
            </p:nvSpPr>
            <p:spPr>
              <a:xfrm>
                <a:off x="1180135" y="5734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23" name="Rechteck: abgerundete Ecken 422">
                <a:extLst>
                  <a:ext uri="{FF2B5EF4-FFF2-40B4-BE49-F238E27FC236}">
                    <a16:creationId xmlns:a16="http://schemas.microsoft.com/office/drawing/2014/main" id="{0CD55C5B-95BA-4D69-871C-706E59FA35AC}"/>
                  </a:ext>
                </a:extLst>
              </p:cNvPr>
              <p:cNvSpPr/>
              <p:nvPr/>
            </p:nvSpPr>
            <p:spPr>
              <a:xfrm>
                <a:off x="1337688" y="573494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24" name="Rechteck: abgerundete Ecken 423">
                <a:extLst>
                  <a:ext uri="{FF2B5EF4-FFF2-40B4-BE49-F238E27FC236}">
                    <a16:creationId xmlns:a16="http://schemas.microsoft.com/office/drawing/2014/main" id="{7AB72C16-5D61-4838-8927-E944EAEB5DF3}"/>
                  </a:ext>
                </a:extLst>
              </p:cNvPr>
              <p:cNvSpPr/>
              <p:nvPr/>
            </p:nvSpPr>
            <p:spPr>
              <a:xfrm>
                <a:off x="1493690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25" name="Rechteck: abgerundete Ecken 424">
                <a:extLst>
                  <a:ext uri="{FF2B5EF4-FFF2-40B4-BE49-F238E27FC236}">
                    <a16:creationId xmlns:a16="http://schemas.microsoft.com/office/drawing/2014/main" id="{76376B05-9F3C-463F-9CD1-8C4C690196FF}"/>
                  </a:ext>
                </a:extLst>
              </p:cNvPr>
              <p:cNvSpPr/>
              <p:nvPr/>
            </p:nvSpPr>
            <p:spPr>
              <a:xfrm>
                <a:off x="1650155" y="573440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26" name="Rechteck: abgerundete Ecken 425">
                <a:extLst>
                  <a:ext uri="{FF2B5EF4-FFF2-40B4-BE49-F238E27FC236}">
                    <a16:creationId xmlns:a16="http://schemas.microsoft.com/office/drawing/2014/main" id="{39DB4E1E-B213-4A6E-8AB4-DF52DE292F41}"/>
                  </a:ext>
                </a:extLst>
              </p:cNvPr>
              <p:cNvSpPr/>
              <p:nvPr/>
            </p:nvSpPr>
            <p:spPr>
              <a:xfrm>
                <a:off x="1805919" y="5734399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grpSp>
          <p:nvGrpSpPr>
            <p:cNvPr id="286" name="Gruppieren 285">
              <a:extLst>
                <a:ext uri="{FF2B5EF4-FFF2-40B4-BE49-F238E27FC236}">
                  <a16:creationId xmlns:a16="http://schemas.microsoft.com/office/drawing/2014/main" id="{243CA7DE-8079-4E9C-895E-9B747551937B}"/>
                </a:ext>
              </a:extLst>
            </p:cNvPr>
            <p:cNvGrpSpPr/>
            <p:nvPr/>
          </p:nvGrpSpPr>
          <p:grpSpPr>
            <a:xfrm>
              <a:off x="229928" y="5520560"/>
              <a:ext cx="1619426" cy="138732"/>
              <a:chOff x="224874" y="5570811"/>
              <a:chExt cx="1705877" cy="146138"/>
            </a:xfrm>
            <a:solidFill>
              <a:srgbClr val="6780A2"/>
            </a:solidFill>
          </p:grpSpPr>
          <p:sp>
            <p:nvSpPr>
              <p:cNvPr id="408" name="Rechteck: abgerundete Ecken 407">
                <a:extLst>
                  <a:ext uri="{FF2B5EF4-FFF2-40B4-BE49-F238E27FC236}">
                    <a16:creationId xmlns:a16="http://schemas.microsoft.com/office/drawing/2014/main" id="{DD394025-BA61-4944-8760-419B641DC844}"/>
                  </a:ext>
                </a:extLst>
              </p:cNvPr>
              <p:cNvSpPr/>
              <p:nvPr/>
            </p:nvSpPr>
            <p:spPr>
              <a:xfrm>
                <a:off x="224874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09" name="Rechteck: abgerundete Ecken 408">
                <a:extLst>
                  <a:ext uri="{FF2B5EF4-FFF2-40B4-BE49-F238E27FC236}">
                    <a16:creationId xmlns:a16="http://schemas.microsoft.com/office/drawing/2014/main" id="{B7880280-E390-43E6-9F4C-3FFCED571540}"/>
                  </a:ext>
                </a:extLst>
              </p:cNvPr>
              <p:cNvSpPr/>
              <p:nvPr/>
            </p:nvSpPr>
            <p:spPr>
              <a:xfrm>
                <a:off x="381886" y="5573950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10" name="Rechteck: abgerundete Ecken 409">
                <a:extLst>
                  <a:ext uri="{FF2B5EF4-FFF2-40B4-BE49-F238E27FC236}">
                    <a16:creationId xmlns:a16="http://schemas.microsoft.com/office/drawing/2014/main" id="{A26B1599-6A74-4C03-B3A4-5740D49D20DA}"/>
                  </a:ext>
                </a:extLst>
              </p:cNvPr>
              <p:cNvSpPr/>
              <p:nvPr/>
            </p:nvSpPr>
            <p:spPr>
              <a:xfrm>
                <a:off x="539331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11" name="Rechteck: abgerundete Ecken 410">
                <a:extLst>
                  <a:ext uri="{FF2B5EF4-FFF2-40B4-BE49-F238E27FC236}">
                    <a16:creationId xmlns:a16="http://schemas.microsoft.com/office/drawing/2014/main" id="{C89560D6-4CD3-4935-892B-1C3C0B2EDD67}"/>
                  </a:ext>
                </a:extLst>
              </p:cNvPr>
              <p:cNvSpPr/>
              <p:nvPr/>
            </p:nvSpPr>
            <p:spPr>
              <a:xfrm>
                <a:off x="1788298" y="557081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12" name="Rechteck: abgerundete Ecken 411">
                <a:extLst>
                  <a:ext uri="{FF2B5EF4-FFF2-40B4-BE49-F238E27FC236}">
                    <a16:creationId xmlns:a16="http://schemas.microsoft.com/office/drawing/2014/main" id="{A6C65278-CD83-4AA6-B5B9-EDB6C47B3C4D}"/>
                  </a:ext>
                </a:extLst>
              </p:cNvPr>
              <p:cNvSpPr/>
              <p:nvPr/>
            </p:nvSpPr>
            <p:spPr>
              <a:xfrm>
                <a:off x="695375" y="557449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13" name="Rechteck: abgerundete Ecken 412">
                <a:extLst>
                  <a:ext uri="{FF2B5EF4-FFF2-40B4-BE49-F238E27FC236}">
                    <a16:creationId xmlns:a16="http://schemas.microsoft.com/office/drawing/2014/main" id="{70AFB85A-16FA-42CE-9F90-707ADEE7CA1B}"/>
                  </a:ext>
                </a:extLst>
              </p:cNvPr>
              <p:cNvSpPr/>
              <p:nvPr/>
            </p:nvSpPr>
            <p:spPr>
              <a:xfrm>
                <a:off x="852928" y="557449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14" name="Rechteck: abgerundete Ecken 413">
                <a:extLst>
                  <a:ext uri="{FF2B5EF4-FFF2-40B4-BE49-F238E27FC236}">
                    <a16:creationId xmlns:a16="http://schemas.microsoft.com/office/drawing/2014/main" id="{604C944F-012F-4849-83F5-F3798CB8DC39}"/>
                  </a:ext>
                </a:extLst>
              </p:cNvPr>
              <p:cNvSpPr/>
              <p:nvPr/>
            </p:nvSpPr>
            <p:spPr>
              <a:xfrm>
                <a:off x="1008930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15" name="Rechteck: abgerundete Ecken 414">
                <a:extLst>
                  <a:ext uri="{FF2B5EF4-FFF2-40B4-BE49-F238E27FC236}">
                    <a16:creationId xmlns:a16="http://schemas.microsoft.com/office/drawing/2014/main" id="{6E471D22-9CB5-4279-BDF7-84D91B92CEF5}"/>
                  </a:ext>
                </a:extLst>
              </p:cNvPr>
              <p:cNvSpPr/>
              <p:nvPr/>
            </p:nvSpPr>
            <p:spPr>
              <a:xfrm>
                <a:off x="1165395" y="55739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16" name="Rechteck: abgerundete Ecken 415">
                <a:extLst>
                  <a:ext uri="{FF2B5EF4-FFF2-40B4-BE49-F238E27FC236}">
                    <a16:creationId xmlns:a16="http://schemas.microsoft.com/office/drawing/2014/main" id="{E9C57F16-C8DA-41B4-8E25-A77F7ED20E90}"/>
                  </a:ext>
                </a:extLst>
              </p:cNvPr>
              <p:cNvSpPr/>
              <p:nvPr/>
            </p:nvSpPr>
            <p:spPr>
              <a:xfrm>
                <a:off x="1321159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17" name="Rechteck: abgerundete Ecken 416">
                <a:extLst>
                  <a:ext uri="{FF2B5EF4-FFF2-40B4-BE49-F238E27FC236}">
                    <a16:creationId xmlns:a16="http://schemas.microsoft.com/office/drawing/2014/main" id="{312A5617-6E09-4466-B2A7-3258DECDD923}"/>
                  </a:ext>
                </a:extLst>
              </p:cNvPr>
              <p:cNvSpPr/>
              <p:nvPr/>
            </p:nvSpPr>
            <p:spPr>
              <a:xfrm>
                <a:off x="1476923" y="5573945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  <p:sp>
            <p:nvSpPr>
              <p:cNvPr id="418" name="Rechteck: abgerundete Ecken 417">
                <a:extLst>
                  <a:ext uri="{FF2B5EF4-FFF2-40B4-BE49-F238E27FC236}">
                    <a16:creationId xmlns:a16="http://schemas.microsoft.com/office/drawing/2014/main" id="{7A07AB4F-1830-4BA9-BB7D-B262A512E43D}"/>
                  </a:ext>
                </a:extLst>
              </p:cNvPr>
              <p:cNvSpPr/>
              <p:nvPr/>
            </p:nvSpPr>
            <p:spPr>
              <a:xfrm>
                <a:off x="1631833" y="557081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sp>
          <p:nvSpPr>
            <p:cNvPr id="287" name="Rechteck: abgerundete Ecken 286">
              <a:extLst>
                <a:ext uri="{FF2B5EF4-FFF2-40B4-BE49-F238E27FC236}">
                  <a16:creationId xmlns:a16="http://schemas.microsoft.com/office/drawing/2014/main" id="{C510165E-A57F-4519-9ED1-706C1177F461}"/>
                </a:ext>
              </a:extLst>
            </p:cNvPr>
            <p:cNvSpPr/>
            <p:nvPr/>
          </p:nvSpPr>
          <p:spPr>
            <a:xfrm>
              <a:off x="230905" y="5715858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88" name="Rechteck: abgerundete Ecken 287">
              <a:extLst>
                <a:ext uri="{FF2B5EF4-FFF2-40B4-BE49-F238E27FC236}">
                  <a16:creationId xmlns:a16="http://schemas.microsoft.com/office/drawing/2014/main" id="{31780134-1728-41FD-8D41-181ECCD26BC6}"/>
                </a:ext>
              </a:extLst>
            </p:cNvPr>
            <p:cNvSpPr/>
            <p:nvPr/>
          </p:nvSpPr>
          <p:spPr>
            <a:xfrm>
              <a:off x="379960" y="5715858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89" name="Rechteck: abgerundete Ecken 288">
              <a:extLst>
                <a:ext uri="{FF2B5EF4-FFF2-40B4-BE49-F238E27FC236}">
                  <a16:creationId xmlns:a16="http://schemas.microsoft.com/office/drawing/2014/main" id="{652941CC-6CF7-44C6-9907-0BED4A9D3A08}"/>
                </a:ext>
              </a:extLst>
            </p:cNvPr>
            <p:cNvSpPr/>
            <p:nvPr/>
          </p:nvSpPr>
          <p:spPr>
            <a:xfrm>
              <a:off x="529426" y="5715854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90" name="Rechteck: abgerundete Ecken 289">
              <a:extLst>
                <a:ext uri="{FF2B5EF4-FFF2-40B4-BE49-F238E27FC236}">
                  <a16:creationId xmlns:a16="http://schemas.microsoft.com/office/drawing/2014/main" id="{0B3168BC-186A-41C3-8FB5-9A8D3A067B89}"/>
                </a:ext>
              </a:extLst>
            </p:cNvPr>
            <p:cNvSpPr/>
            <p:nvPr/>
          </p:nvSpPr>
          <p:spPr>
            <a:xfrm>
              <a:off x="677562" y="5716376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91" name="Rechteck: abgerundete Ecken 290">
              <a:extLst>
                <a:ext uri="{FF2B5EF4-FFF2-40B4-BE49-F238E27FC236}">
                  <a16:creationId xmlns:a16="http://schemas.microsoft.com/office/drawing/2014/main" id="{F4036BB4-EF0B-48DC-A473-27B235080E87}"/>
                </a:ext>
              </a:extLst>
            </p:cNvPr>
            <p:cNvSpPr/>
            <p:nvPr/>
          </p:nvSpPr>
          <p:spPr>
            <a:xfrm>
              <a:off x="827130" y="5716375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92" name="Rechteck: abgerundete Ecken 291">
              <a:extLst>
                <a:ext uri="{FF2B5EF4-FFF2-40B4-BE49-F238E27FC236}">
                  <a16:creationId xmlns:a16="http://schemas.microsoft.com/office/drawing/2014/main" id="{6835AAFD-D338-491B-AAF4-97E25AB1C3E7}"/>
                </a:ext>
              </a:extLst>
            </p:cNvPr>
            <p:cNvSpPr/>
            <p:nvPr/>
          </p:nvSpPr>
          <p:spPr>
            <a:xfrm>
              <a:off x="975226" y="5715854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93" name="Rechteck: abgerundete Ecken 292">
              <a:extLst>
                <a:ext uri="{FF2B5EF4-FFF2-40B4-BE49-F238E27FC236}">
                  <a16:creationId xmlns:a16="http://schemas.microsoft.com/office/drawing/2014/main" id="{4D2B04AD-DDA5-46E9-944B-D9708D9BD3F6}"/>
                </a:ext>
              </a:extLst>
            </p:cNvPr>
            <p:cNvSpPr/>
            <p:nvPr/>
          </p:nvSpPr>
          <p:spPr>
            <a:xfrm>
              <a:off x="1123762" y="5715854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94" name="Rechteck: abgerundete Ecken 293">
              <a:extLst>
                <a:ext uri="{FF2B5EF4-FFF2-40B4-BE49-F238E27FC236}">
                  <a16:creationId xmlns:a16="http://schemas.microsoft.com/office/drawing/2014/main" id="{5AA4AB67-A9A2-4AE5-9D5D-473DCC98E4B0}"/>
                </a:ext>
              </a:extLst>
            </p:cNvPr>
            <p:cNvSpPr/>
            <p:nvPr/>
          </p:nvSpPr>
          <p:spPr>
            <a:xfrm>
              <a:off x="1271632" y="5715853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95" name="Rechteck: abgerundete Ecken 294">
              <a:extLst>
                <a:ext uri="{FF2B5EF4-FFF2-40B4-BE49-F238E27FC236}">
                  <a16:creationId xmlns:a16="http://schemas.microsoft.com/office/drawing/2014/main" id="{4035F066-4272-4980-BD24-A4CADF593653}"/>
                </a:ext>
              </a:extLst>
            </p:cNvPr>
            <p:cNvSpPr/>
            <p:nvPr/>
          </p:nvSpPr>
          <p:spPr>
            <a:xfrm>
              <a:off x="1419502" y="5715853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96" name="Rechteck: abgerundete Ecken 295">
              <a:extLst>
                <a:ext uri="{FF2B5EF4-FFF2-40B4-BE49-F238E27FC236}">
                  <a16:creationId xmlns:a16="http://schemas.microsoft.com/office/drawing/2014/main" id="{1FF3538F-7982-45EE-BEAD-59D4C041CDAD}"/>
                </a:ext>
              </a:extLst>
            </p:cNvPr>
            <p:cNvSpPr/>
            <p:nvPr/>
          </p:nvSpPr>
          <p:spPr>
            <a:xfrm>
              <a:off x="1572171" y="5718489"/>
              <a:ext cx="135234" cy="135234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6F0454EA-4ABB-4E7F-9E6E-042018F0053E}"/>
                </a:ext>
              </a:extLst>
            </p:cNvPr>
            <p:cNvGrpSpPr/>
            <p:nvPr/>
          </p:nvGrpSpPr>
          <p:grpSpPr>
            <a:xfrm>
              <a:off x="228822" y="5907571"/>
              <a:ext cx="1473553" cy="136068"/>
              <a:chOff x="228822" y="6241113"/>
              <a:chExt cx="1552217" cy="143332"/>
            </a:xfrm>
            <a:solidFill>
              <a:srgbClr val="6780A2"/>
            </a:solidFill>
          </p:grpSpPr>
          <p:sp>
            <p:nvSpPr>
              <p:cNvPr id="398" name="Rechteck: abgerundete Ecken 397">
                <a:extLst>
                  <a:ext uri="{FF2B5EF4-FFF2-40B4-BE49-F238E27FC236}">
                    <a16:creationId xmlns:a16="http://schemas.microsoft.com/office/drawing/2014/main" id="{6D9D83A3-B4DF-4561-B21D-C9B51F062461}"/>
                  </a:ext>
                </a:extLst>
              </p:cNvPr>
              <p:cNvSpPr/>
              <p:nvPr/>
            </p:nvSpPr>
            <p:spPr>
              <a:xfrm>
                <a:off x="228822" y="6241446"/>
                <a:ext cx="142453" cy="142453"/>
              </a:xfrm>
              <a:prstGeom prst="roundRect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9" name="Rechteck: abgerundete Ecken 398">
                <a:extLst>
                  <a:ext uri="{FF2B5EF4-FFF2-40B4-BE49-F238E27FC236}">
                    <a16:creationId xmlns:a16="http://schemas.microsoft.com/office/drawing/2014/main" id="{1C18A28E-7028-4B50-91B3-CE6A503CE4DC}"/>
                  </a:ext>
                </a:extLst>
              </p:cNvPr>
              <p:cNvSpPr/>
              <p:nvPr/>
            </p:nvSpPr>
            <p:spPr>
              <a:xfrm>
                <a:off x="385834" y="6241446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0" name="Rechteck: abgerundete Ecken 399">
                <a:extLst>
                  <a:ext uri="{FF2B5EF4-FFF2-40B4-BE49-F238E27FC236}">
                    <a16:creationId xmlns:a16="http://schemas.microsoft.com/office/drawing/2014/main" id="{8B7A7962-AA2A-4C40-B12E-26BA94E99FD3}"/>
                  </a:ext>
                </a:extLst>
              </p:cNvPr>
              <p:cNvSpPr/>
              <p:nvPr/>
            </p:nvSpPr>
            <p:spPr>
              <a:xfrm>
                <a:off x="543279" y="624144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1" name="Rechteck: abgerundete Ecken 400">
                <a:extLst>
                  <a:ext uri="{FF2B5EF4-FFF2-40B4-BE49-F238E27FC236}">
                    <a16:creationId xmlns:a16="http://schemas.microsoft.com/office/drawing/2014/main" id="{C43C3BBB-0DCB-418C-8B6C-C00D63F4F571}"/>
                  </a:ext>
                </a:extLst>
              </p:cNvPr>
              <p:cNvSpPr/>
              <p:nvPr/>
            </p:nvSpPr>
            <p:spPr>
              <a:xfrm>
                <a:off x="699323" y="624199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2" name="Rechteck: abgerundete Ecken 401">
                <a:extLst>
                  <a:ext uri="{FF2B5EF4-FFF2-40B4-BE49-F238E27FC236}">
                    <a16:creationId xmlns:a16="http://schemas.microsoft.com/office/drawing/2014/main" id="{DCB5E9ED-BC3C-4D9D-B846-7BF529018F38}"/>
                  </a:ext>
                </a:extLst>
              </p:cNvPr>
              <p:cNvSpPr/>
              <p:nvPr/>
            </p:nvSpPr>
            <p:spPr>
              <a:xfrm>
                <a:off x="856876" y="624199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3" name="Rechteck: abgerundete Ecken 402">
                <a:extLst>
                  <a:ext uri="{FF2B5EF4-FFF2-40B4-BE49-F238E27FC236}">
                    <a16:creationId xmlns:a16="http://schemas.microsoft.com/office/drawing/2014/main" id="{9AB9BE20-3DA6-4E06-AF6C-3BD05343EE38}"/>
                  </a:ext>
                </a:extLst>
              </p:cNvPr>
              <p:cNvSpPr/>
              <p:nvPr/>
            </p:nvSpPr>
            <p:spPr>
              <a:xfrm>
                <a:off x="1012878" y="624144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4" name="Rechteck: abgerundete Ecken 403">
                <a:extLst>
                  <a:ext uri="{FF2B5EF4-FFF2-40B4-BE49-F238E27FC236}">
                    <a16:creationId xmlns:a16="http://schemas.microsoft.com/office/drawing/2014/main" id="{6917AD42-3F3E-437D-A064-8013181FA992}"/>
                  </a:ext>
                </a:extLst>
              </p:cNvPr>
              <p:cNvSpPr/>
              <p:nvPr/>
            </p:nvSpPr>
            <p:spPr>
              <a:xfrm>
                <a:off x="1169343" y="6241442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5" name="Rechteck: abgerundete Ecken 404">
                <a:extLst>
                  <a:ext uri="{FF2B5EF4-FFF2-40B4-BE49-F238E27FC236}">
                    <a16:creationId xmlns:a16="http://schemas.microsoft.com/office/drawing/2014/main" id="{598FA6A1-684B-43F1-8CD4-65D0DD298A95}"/>
                  </a:ext>
                </a:extLst>
              </p:cNvPr>
              <p:cNvSpPr/>
              <p:nvPr/>
            </p:nvSpPr>
            <p:spPr>
              <a:xfrm>
                <a:off x="1325107" y="624144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6" name="Rechteck: abgerundete Ecken 405">
                <a:extLst>
                  <a:ext uri="{FF2B5EF4-FFF2-40B4-BE49-F238E27FC236}">
                    <a16:creationId xmlns:a16="http://schemas.microsoft.com/office/drawing/2014/main" id="{57FDAAF4-A2F3-44A0-91A6-1FD0AA7D1A87}"/>
                  </a:ext>
                </a:extLst>
              </p:cNvPr>
              <p:cNvSpPr/>
              <p:nvPr/>
            </p:nvSpPr>
            <p:spPr>
              <a:xfrm>
                <a:off x="1480871" y="6241441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7" name="Rechteck: abgerundete Ecken 406">
                <a:extLst>
                  <a:ext uri="{FF2B5EF4-FFF2-40B4-BE49-F238E27FC236}">
                    <a16:creationId xmlns:a16="http://schemas.microsoft.com/office/drawing/2014/main" id="{B710D888-7AD1-4DC5-A4CE-5B65F27F86B9}"/>
                  </a:ext>
                </a:extLst>
              </p:cNvPr>
              <p:cNvSpPr/>
              <p:nvPr/>
            </p:nvSpPr>
            <p:spPr>
              <a:xfrm>
                <a:off x="1638586" y="6241113"/>
                <a:ext cx="142453" cy="142453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sz="2000" b="1" dirty="0">
                  <a:solidFill>
                    <a:srgbClr val="062C50"/>
                  </a:solidFill>
                </a:endParaRPr>
              </a:p>
            </p:txBody>
          </p:sp>
        </p:grpSp>
        <p:pic>
          <p:nvPicPr>
            <p:cNvPr id="348" name="Grafik 347">
              <a:extLst>
                <a:ext uri="{FF2B5EF4-FFF2-40B4-BE49-F238E27FC236}">
                  <a16:creationId xmlns:a16="http://schemas.microsoft.com/office/drawing/2014/main" id="{8792A35C-3BBA-484D-979D-18713A0DC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0054" y="5929890"/>
              <a:ext cx="90595" cy="90595"/>
            </a:xfrm>
            <a:prstGeom prst="rect">
              <a:avLst/>
            </a:prstGeom>
          </p:spPr>
        </p:pic>
        <p:sp>
          <p:nvSpPr>
            <p:cNvPr id="349" name="Textfeld 348">
              <a:extLst>
                <a:ext uri="{FF2B5EF4-FFF2-40B4-BE49-F238E27FC236}">
                  <a16:creationId xmlns:a16="http://schemas.microsoft.com/office/drawing/2014/main" id="{0C84A4B3-D3E9-4B71-8BDC-319C6372E768}"/>
                </a:ext>
              </a:extLst>
            </p:cNvPr>
            <p:cNvSpPr txBox="1"/>
            <p:nvPr/>
          </p:nvSpPr>
          <p:spPr>
            <a:xfrm>
              <a:off x="158464" y="567612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11</a:t>
              </a:r>
            </a:p>
          </p:txBody>
        </p:sp>
        <p:sp>
          <p:nvSpPr>
            <p:cNvPr id="350" name="Textfeld 349">
              <a:extLst>
                <a:ext uri="{FF2B5EF4-FFF2-40B4-BE49-F238E27FC236}">
                  <a16:creationId xmlns:a16="http://schemas.microsoft.com/office/drawing/2014/main" id="{7808E9A0-B780-4AF7-8226-173C32FA0B0B}"/>
                </a:ext>
              </a:extLst>
            </p:cNvPr>
            <p:cNvSpPr txBox="1"/>
            <p:nvPr/>
          </p:nvSpPr>
          <p:spPr>
            <a:xfrm>
              <a:off x="303785" y="567797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12</a:t>
              </a:r>
            </a:p>
          </p:txBody>
        </p:sp>
        <p:sp>
          <p:nvSpPr>
            <p:cNvPr id="351" name="Textfeld 350">
              <a:extLst>
                <a:ext uri="{FF2B5EF4-FFF2-40B4-BE49-F238E27FC236}">
                  <a16:creationId xmlns:a16="http://schemas.microsoft.com/office/drawing/2014/main" id="{89DD86A5-9082-4C6D-816E-BBB49DB134A1}"/>
                </a:ext>
              </a:extLst>
            </p:cNvPr>
            <p:cNvSpPr txBox="1"/>
            <p:nvPr/>
          </p:nvSpPr>
          <p:spPr>
            <a:xfrm>
              <a:off x="456530" y="567642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352" name="Textfeld 351">
              <a:extLst>
                <a:ext uri="{FF2B5EF4-FFF2-40B4-BE49-F238E27FC236}">
                  <a16:creationId xmlns:a16="http://schemas.microsoft.com/office/drawing/2014/main" id="{914411C2-E4D8-4F80-8609-A51AEA16C8F5}"/>
                </a:ext>
              </a:extLst>
            </p:cNvPr>
            <p:cNvSpPr txBox="1"/>
            <p:nvPr/>
          </p:nvSpPr>
          <p:spPr>
            <a:xfrm>
              <a:off x="606021" y="567642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14</a:t>
              </a:r>
            </a:p>
          </p:txBody>
        </p:sp>
        <p:sp>
          <p:nvSpPr>
            <p:cNvPr id="353" name="Textfeld 352">
              <a:extLst>
                <a:ext uri="{FF2B5EF4-FFF2-40B4-BE49-F238E27FC236}">
                  <a16:creationId xmlns:a16="http://schemas.microsoft.com/office/drawing/2014/main" id="{901EAF15-1F2A-4CA8-A6DA-56DE37D6F557}"/>
                </a:ext>
              </a:extLst>
            </p:cNvPr>
            <p:cNvSpPr txBox="1"/>
            <p:nvPr/>
          </p:nvSpPr>
          <p:spPr>
            <a:xfrm>
              <a:off x="752931" y="5676504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15</a:t>
              </a:r>
            </a:p>
          </p:txBody>
        </p:sp>
        <p:sp>
          <p:nvSpPr>
            <p:cNvPr id="354" name="Textfeld 353">
              <a:extLst>
                <a:ext uri="{FF2B5EF4-FFF2-40B4-BE49-F238E27FC236}">
                  <a16:creationId xmlns:a16="http://schemas.microsoft.com/office/drawing/2014/main" id="{9020DABF-E07B-4605-AAFC-EF3E23EC3C7C}"/>
                </a:ext>
              </a:extLst>
            </p:cNvPr>
            <p:cNvSpPr txBox="1"/>
            <p:nvPr/>
          </p:nvSpPr>
          <p:spPr>
            <a:xfrm>
              <a:off x="898263" y="567628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16</a:t>
              </a:r>
            </a:p>
          </p:txBody>
        </p:sp>
        <p:sp>
          <p:nvSpPr>
            <p:cNvPr id="355" name="Textfeld 354">
              <a:extLst>
                <a:ext uri="{FF2B5EF4-FFF2-40B4-BE49-F238E27FC236}">
                  <a16:creationId xmlns:a16="http://schemas.microsoft.com/office/drawing/2014/main" id="{15DB4BE4-90D6-4589-851B-77C308AE7EFF}"/>
                </a:ext>
              </a:extLst>
            </p:cNvPr>
            <p:cNvSpPr txBox="1"/>
            <p:nvPr/>
          </p:nvSpPr>
          <p:spPr>
            <a:xfrm>
              <a:off x="1045875" y="567797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17</a:t>
              </a:r>
            </a:p>
          </p:txBody>
        </p:sp>
        <p:sp>
          <p:nvSpPr>
            <p:cNvPr id="356" name="Textfeld 355">
              <a:extLst>
                <a:ext uri="{FF2B5EF4-FFF2-40B4-BE49-F238E27FC236}">
                  <a16:creationId xmlns:a16="http://schemas.microsoft.com/office/drawing/2014/main" id="{5DDF458E-4772-4B2F-B8C3-F4F1D0CC2F5C}"/>
                </a:ext>
              </a:extLst>
            </p:cNvPr>
            <p:cNvSpPr txBox="1"/>
            <p:nvPr/>
          </p:nvSpPr>
          <p:spPr>
            <a:xfrm>
              <a:off x="1194261" y="567628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18</a:t>
              </a:r>
            </a:p>
          </p:txBody>
        </p:sp>
        <p:sp>
          <p:nvSpPr>
            <p:cNvPr id="357" name="Textfeld 356">
              <a:extLst>
                <a:ext uri="{FF2B5EF4-FFF2-40B4-BE49-F238E27FC236}">
                  <a16:creationId xmlns:a16="http://schemas.microsoft.com/office/drawing/2014/main" id="{4D0F118A-64DE-47BC-8317-9F6A8C3E020D}"/>
                </a:ext>
              </a:extLst>
            </p:cNvPr>
            <p:cNvSpPr txBox="1"/>
            <p:nvPr/>
          </p:nvSpPr>
          <p:spPr>
            <a:xfrm>
              <a:off x="1345149" y="5677223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19</a:t>
              </a:r>
            </a:p>
          </p:txBody>
        </p:sp>
        <p:sp>
          <p:nvSpPr>
            <p:cNvPr id="358" name="Textfeld 357">
              <a:extLst>
                <a:ext uri="{FF2B5EF4-FFF2-40B4-BE49-F238E27FC236}">
                  <a16:creationId xmlns:a16="http://schemas.microsoft.com/office/drawing/2014/main" id="{7903A7D4-96FB-4BCA-8A98-8A52789A6BF9}"/>
                </a:ext>
              </a:extLst>
            </p:cNvPr>
            <p:cNvSpPr txBox="1"/>
            <p:nvPr/>
          </p:nvSpPr>
          <p:spPr>
            <a:xfrm>
              <a:off x="1496026" y="567628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20</a:t>
              </a:r>
            </a:p>
          </p:txBody>
        </p:sp>
        <p:sp>
          <p:nvSpPr>
            <p:cNvPr id="359" name="Textfeld 358">
              <a:extLst>
                <a:ext uri="{FF2B5EF4-FFF2-40B4-BE49-F238E27FC236}">
                  <a16:creationId xmlns:a16="http://schemas.microsoft.com/office/drawing/2014/main" id="{8FE19A11-8F06-4365-909C-A5005DF4F69E}"/>
                </a:ext>
              </a:extLst>
            </p:cNvPr>
            <p:cNvSpPr txBox="1"/>
            <p:nvPr/>
          </p:nvSpPr>
          <p:spPr>
            <a:xfrm>
              <a:off x="196595" y="5866811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60" name="Textfeld 359">
              <a:extLst>
                <a:ext uri="{FF2B5EF4-FFF2-40B4-BE49-F238E27FC236}">
                  <a16:creationId xmlns:a16="http://schemas.microsoft.com/office/drawing/2014/main" id="{8904EA1F-5812-4951-BBCB-25A2A426985D}"/>
                </a:ext>
              </a:extLst>
            </p:cNvPr>
            <p:cNvSpPr txBox="1"/>
            <p:nvPr/>
          </p:nvSpPr>
          <p:spPr>
            <a:xfrm>
              <a:off x="345319" y="5865632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61" name="Textfeld 360">
              <a:extLst>
                <a:ext uri="{FF2B5EF4-FFF2-40B4-BE49-F238E27FC236}">
                  <a16:creationId xmlns:a16="http://schemas.microsoft.com/office/drawing/2014/main" id="{0524AD58-9C42-4EA7-8782-C01744931E9D}"/>
                </a:ext>
              </a:extLst>
            </p:cNvPr>
            <p:cNvSpPr txBox="1"/>
            <p:nvPr/>
          </p:nvSpPr>
          <p:spPr>
            <a:xfrm>
              <a:off x="493692" y="5868300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62" name="Textfeld 361">
              <a:extLst>
                <a:ext uri="{FF2B5EF4-FFF2-40B4-BE49-F238E27FC236}">
                  <a16:creationId xmlns:a16="http://schemas.microsoft.com/office/drawing/2014/main" id="{8CC1EAD6-352B-48A6-8AB1-D475155C6008}"/>
                </a:ext>
              </a:extLst>
            </p:cNvPr>
            <p:cNvSpPr txBox="1"/>
            <p:nvPr/>
          </p:nvSpPr>
          <p:spPr>
            <a:xfrm>
              <a:off x="641642" y="5868296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63" name="Textfeld 362">
              <a:extLst>
                <a:ext uri="{FF2B5EF4-FFF2-40B4-BE49-F238E27FC236}">
                  <a16:creationId xmlns:a16="http://schemas.microsoft.com/office/drawing/2014/main" id="{64852ED9-1133-4DD9-8A06-87200C556408}"/>
                </a:ext>
              </a:extLst>
            </p:cNvPr>
            <p:cNvSpPr txBox="1"/>
            <p:nvPr/>
          </p:nvSpPr>
          <p:spPr>
            <a:xfrm>
              <a:off x="794355" y="5868817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364" name="Textfeld 363">
              <a:extLst>
                <a:ext uri="{FF2B5EF4-FFF2-40B4-BE49-F238E27FC236}">
                  <a16:creationId xmlns:a16="http://schemas.microsoft.com/office/drawing/2014/main" id="{5E271B21-AA1D-4D94-833E-5BC65BDDE9E3}"/>
                </a:ext>
              </a:extLst>
            </p:cNvPr>
            <p:cNvSpPr txBox="1"/>
            <p:nvPr/>
          </p:nvSpPr>
          <p:spPr>
            <a:xfrm>
              <a:off x="942940" y="5867071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365" name="Textfeld 364">
              <a:extLst>
                <a:ext uri="{FF2B5EF4-FFF2-40B4-BE49-F238E27FC236}">
                  <a16:creationId xmlns:a16="http://schemas.microsoft.com/office/drawing/2014/main" id="{FB14DC36-8D4C-4925-B8B9-668782F7F576}"/>
                </a:ext>
              </a:extLst>
            </p:cNvPr>
            <p:cNvSpPr txBox="1"/>
            <p:nvPr/>
          </p:nvSpPr>
          <p:spPr>
            <a:xfrm>
              <a:off x="1091580" y="5868672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66" name="Textfeld 365">
              <a:extLst>
                <a:ext uri="{FF2B5EF4-FFF2-40B4-BE49-F238E27FC236}">
                  <a16:creationId xmlns:a16="http://schemas.microsoft.com/office/drawing/2014/main" id="{845A1A6F-48A2-4849-AEF2-925ED8D09F49}"/>
                </a:ext>
              </a:extLst>
            </p:cNvPr>
            <p:cNvSpPr txBox="1"/>
            <p:nvPr/>
          </p:nvSpPr>
          <p:spPr>
            <a:xfrm>
              <a:off x="1238602" y="5866430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367" name="Textfeld 366">
              <a:extLst>
                <a:ext uri="{FF2B5EF4-FFF2-40B4-BE49-F238E27FC236}">
                  <a16:creationId xmlns:a16="http://schemas.microsoft.com/office/drawing/2014/main" id="{E72E5A04-8D52-4C32-8A91-30D6223D733B}"/>
                </a:ext>
              </a:extLst>
            </p:cNvPr>
            <p:cNvSpPr txBox="1"/>
            <p:nvPr/>
          </p:nvSpPr>
          <p:spPr>
            <a:xfrm>
              <a:off x="1387739" y="5865936"/>
              <a:ext cx="1498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368" name="Textfeld 367">
              <a:extLst>
                <a:ext uri="{FF2B5EF4-FFF2-40B4-BE49-F238E27FC236}">
                  <a16:creationId xmlns:a16="http://schemas.microsoft.com/office/drawing/2014/main" id="{064D5A78-1437-4435-AB64-ED101592BEF1}"/>
                </a:ext>
              </a:extLst>
            </p:cNvPr>
            <p:cNvSpPr txBox="1"/>
            <p:nvPr/>
          </p:nvSpPr>
          <p:spPr>
            <a:xfrm>
              <a:off x="152083" y="5482211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21</a:t>
              </a:r>
            </a:p>
          </p:txBody>
        </p:sp>
        <p:sp>
          <p:nvSpPr>
            <p:cNvPr id="369" name="Textfeld 368">
              <a:extLst>
                <a:ext uri="{FF2B5EF4-FFF2-40B4-BE49-F238E27FC236}">
                  <a16:creationId xmlns:a16="http://schemas.microsoft.com/office/drawing/2014/main" id="{68D71B41-DFB5-4785-A7D9-9F51A1DCBC55}"/>
                </a:ext>
              </a:extLst>
            </p:cNvPr>
            <p:cNvSpPr txBox="1"/>
            <p:nvPr/>
          </p:nvSpPr>
          <p:spPr>
            <a:xfrm>
              <a:off x="304194" y="548389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22</a:t>
              </a:r>
            </a:p>
          </p:txBody>
        </p:sp>
        <p:sp>
          <p:nvSpPr>
            <p:cNvPr id="370" name="Textfeld 369">
              <a:extLst>
                <a:ext uri="{FF2B5EF4-FFF2-40B4-BE49-F238E27FC236}">
                  <a16:creationId xmlns:a16="http://schemas.microsoft.com/office/drawing/2014/main" id="{8C8B4D1E-08BC-41B7-999F-0D82827CA36D}"/>
                </a:ext>
              </a:extLst>
            </p:cNvPr>
            <p:cNvSpPr txBox="1"/>
            <p:nvPr/>
          </p:nvSpPr>
          <p:spPr>
            <a:xfrm>
              <a:off x="455124" y="5483283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23</a:t>
              </a:r>
            </a:p>
          </p:txBody>
        </p:sp>
        <p:sp>
          <p:nvSpPr>
            <p:cNvPr id="371" name="Textfeld 370">
              <a:extLst>
                <a:ext uri="{FF2B5EF4-FFF2-40B4-BE49-F238E27FC236}">
                  <a16:creationId xmlns:a16="http://schemas.microsoft.com/office/drawing/2014/main" id="{7A9BC728-071E-497A-A7A5-8705BD8C9482}"/>
                </a:ext>
              </a:extLst>
            </p:cNvPr>
            <p:cNvSpPr txBox="1"/>
            <p:nvPr/>
          </p:nvSpPr>
          <p:spPr>
            <a:xfrm>
              <a:off x="603928" y="548396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24</a:t>
              </a:r>
            </a:p>
          </p:txBody>
        </p:sp>
        <p:sp>
          <p:nvSpPr>
            <p:cNvPr id="372" name="Textfeld 371">
              <a:extLst>
                <a:ext uri="{FF2B5EF4-FFF2-40B4-BE49-F238E27FC236}">
                  <a16:creationId xmlns:a16="http://schemas.microsoft.com/office/drawing/2014/main" id="{B80171C9-70E2-4C68-AF05-0D6085A916A6}"/>
                </a:ext>
              </a:extLst>
            </p:cNvPr>
            <p:cNvSpPr txBox="1"/>
            <p:nvPr/>
          </p:nvSpPr>
          <p:spPr>
            <a:xfrm>
              <a:off x="753076" y="5481501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25</a:t>
              </a:r>
            </a:p>
          </p:txBody>
        </p:sp>
        <p:sp>
          <p:nvSpPr>
            <p:cNvPr id="373" name="Textfeld 372">
              <a:extLst>
                <a:ext uri="{FF2B5EF4-FFF2-40B4-BE49-F238E27FC236}">
                  <a16:creationId xmlns:a16="http://schemas.microsoft.com/office/drawing/2014/main" id="{027309B3-63CD-410A-B16B-53794D6955DB}"/>
                </a:ext>
              </a:extLst>
            </p:cNvPr>
            <p:cNvSpPr txBox="1"/>
            <p:nvPr/>
          </p:nvSpPr>
          <p:spPr>
            <a:xfrm>
              <a:off x="898606" y="5482464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26</a:t>
              </a:r>
            </a:p>
          </p:txBody>
        </p:sp>
        <p:sp>
          <p:nvSpPr>
            <p:cNvPr id="374" name="Textfeld 373">
              <a:extLst>
                <a:ext uri="{FF2B5EF4-FFF2-40B4-BE49-F238E27FC236}">
                  <a16:creationId xmlns:a16="http://schemas.microsoft.com/office/drawing/2014/main" id="{2648C6B2-A063-4950-991C-AE40A461F5AF}"/>
                </a:ext>
              </a:extLst>
            </p:cNvPr>
            <p:cNvSpPr txBox="1"/>
            <p:nvPr/>
          </p:nvSpPr>
          <p:spPr>
            <a:xfrm>
              <a:off x="1046712" y="5481501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27</a:t>
              </a:r>
            </a:p>
          </p:txBody>
        </p:sp>
        <p:sp>
          <p:nvSpPr>
            <p:cNvPr id="375" name="Textfeld 374">
              <a:extLst>
                <a:ext uri="{FF2B5EF4-FFF2-40B4-BE49-F238E27FC236}">
                  <a16:creationId xmlns:a16="http://schemas.microsoft.com/office/drawing/2014/main" id="{8724F367-6100-427B-85A6-B02A93437BDC}"/>
                </a:ext>
              </a:extLst>
            </p:cNvPr>
            <p:cNvSpPr txBox="1"/>
            <p:nvPr/>
          </p:nvSpPr>
          <p:spPr>
            <a:xfrm>
              <a:off x="1195542" y="5482383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28</a:t>
              </a:r>
            </a:p>
          </p:txBody>
        </p:sp>
        <p:sp>
          <p:nvSpPr>
            <p:cNvPr id="376" name="Textfeld 375">
              <a:extLst>
                <a:ext uri="{FF2B5EF4-FFF2-40B4-BE49-F238E27FC236}">
                  <a16:creationId xmlns:a16="http://schemas.microsoft.com/office/drawing/2014/main" id="{C2A86FE1-DB42-46BF-9CE5-B2E575EEEFA5}"/>
                </a:ext>
              </a:extLst>
            </p:cNvPr>
            <p:cNvSpPr txBox="1"/>
            <p:nvPr/>
          </p:nvSpPr>
          <p:spPr>
            <a:xfrm>
              <a:off x="1348190" y="5483319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29</a:t>
              </a:r>
            </a:p>
          </p:txBody>
        </p:sp>
        <p:sp>
          <p:nvSpPr>
            <p:cNvPr id="377" name="Textfeld 376">
              <a:extLst>
                <a:ext uri="{FF2B5EF4-FFF2-40B4-BE49-F238E27FC236}">
                  <a16:creationId xmlns:a16="http://schemas.microsoft.com/office/drawing/2014/main" id="{1868EA85-0E7B-4BDE-8451-80C665F187BF}"/>
                </a:ext>
              </a:extLst>
            </p:cNvPr>
            <p:cNvSpPr txBox="1"/>
            <p:nvPr/>
          </p:nvSpPr>
          <p:spPr>
            <a:xfrm>
              <a:off x="1490585" y="547940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30</a:t>
              </a:r>
            </a:p>
          </p:txBody>
        </p:sp>
        <p:sp>
          <p:nvSpPr>
            <p:cNvPr id="378" name="Textfeld 377">
              <a:extLst>
                <a:ext uri="{FF2B5EF4-FFF2-40B4-BE49-F238E27FC236}">
                  <a16:creationId xmlns:a16="http://schemas.microsoft.com/office/drawing/2014/main" id="{0266CB71-0098-4D73-8998-8262B7835C81}"/>
                </a:ext>
              </a:extLst>
            </p:cNvPr>
            <p:cNvSpPr txBox="1"/>
            <p:nvPr/>
          </p:nvSpPr>
          <p:spPr>
            <a:xfrm>
              <a:off x="1639389" y="548064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379" name="Textfeld 378">
              <a:extLst>
                <a:ext uri="{FF2B5EF4-FFF2-40B4-BE49-F238E27FC236}">
                  <a16:creationId xmlns:a16="http://schemas.microsoft.com/office/drawing/2014/main" id="{70F96766-47F9-4F06-95BA-0367DDEB920D}"/>
                </a:ext>
              </a:extLst>
            </p:cNvPr>
            <p:cNvSpPr txBox="1"/>
            <p:nvPr/>
          </p:nvSpPr>
          <p:spPr>
            <a:xfrm>
              <a:off x="162243" y="5286855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32</a:t>
              </a:r>
            </a:p>
          </p:txBody>
        </p:sp>
        <p:sp>
          <p:nvSpPr>
            <p:cNvPr id="380" name="Textfeld 379">
              <a:extLst>
                <a:ext uri="{FF2B5EF4-FFF2-40B4-BE49-F238E27FC236}">
                  <a16:creationId xmlns:a16="http://schemas.microsoft.com/office/drawing/2014/main" id="{22BDB577-E197-4194-AC18-C6B92F4CE286}"/>
                </a:ext>
              </a:extLst>
            </p:cNvPr>
            <p:cNvSpPr txBox="1"/>
            <p:nvPr/>
          </p:nvSpPr>
          <p:spPr>
            <a:xfrm>
              <a:off x="307558" y="528730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33</a:t>
              </a:r>
            </a:p>
          </p:txBody>
        </p:sp>
        <p:sp>
          <p:nvSpPr>
            <p:cNvPr id="381" name="Textfeld 380">
              <a:extLst>
                <a:ext uri="{FF2B5EF4-FFF2-40B4-BE49-F238E27FC236}">
                  <a16:creationId xmlns:a16="http://schemas.microsoft.com/office/drawing/2014/main" id="{3EBE1192-4B88-48ED-9313-4F40FC0AC8B6}"/>
                </a:ext>
              </a:extLst>
            </p:cNvPr>
            <p:cNvSpPr txBox="1"/>
            <p:nvPr/>
          </p:nvSpPr>
          <p:spPr>
            <a:xfrm>
              <a:off x="457238" y="528839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34</a:t>
              </a:r>
            </a:p>
          </p:txBody>
        </p:sp>
        <p:sp>
          <p:nvSpPr>
            <p:cNvPr id="382" name="Textfeld 381">
              <a:extLst>
                <a:ext uri="{FF2B5EF4-FFF2-40B4-BE49-F238E27FC236}">
                  <a16:creationId xmlns:a16="http://schemas.microsoft.com/office/drawing/2014/main" id="{3E03A7CD-CCA2-4DC6-88EB-72001406A4E7}"/>
                </a:ext>
              </a:extLst>
            </p:cNvPr>
            <p:cNvSpPr txBox="1"/>
            <p:nvPr/>
          </p:nvSpPr>
          <p:spPr>
            <a:xfrm>
              <a:off x="604708" y="528690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35</a:t>
              </a:r>
            </a:p>
          </p:txBody>
        </p:sp>
        <p:sp>
          <p:nvSpPr>
            <p:cNvPr id="383" name="Textfeld 382">
              <a:extLst>
                <a:ext uri="{FF2B5EF4-FFF2-40B4-BE49-F238E27FC236}">
                  <a16:creationId xmlns:a16="http://schemas.microsoft.com/office/drawing/2014/main" id="{8C04CC07-23E8-47DB-BBEF-06E1233F9C09}"/>
                </a:ext>
              </a:extLst>
            </p:cNvPr>
            <p:cNvSpPr txBox="1"/>
            <p:nvPr/>
          </p:nvSpPr>
          <p:spPr>
            <a:xfrm>
              <a:off x="753918" y="5287952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384" name="Textfeld 383">
              <a:extLst>
                <a:ext uri="{FF2B5EF4-FFF2-40B4-BE49-F238E27FC236}">
                  <a16:creationId xmlns:a16="http://schemas.microsoft.com/office/drawing/2014/main" id="{BCA5AF64-5183-41A2-8BCA-70AC7F6A77C7}"/>
                </a:ext>
              </a:extLst>
            </p:cNvPr>
            <p:cNvSpPr txBox="1"/>
            <p:nvPr/>
          </p:nvSpPr>
          <p:spPr>
            <a:xfrm>
              <a:off x="900942" y="5288540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37</a:t>
              </a:r>
            </a:p>
          </p:txBody>
        </p:sp>
        <p:sp>
          <p:nvSpPr>
            <p:cNvPr id="385" name="Textfeld 384">
              <a:extLst>
                <a:ext uri="{FF2B5EF4-FFF2-40B4-BE49-F238E27FC236}">
                  <a16:creationId xmlns:a16="http://schemas.microsoft.com/office/drawing/2014/main" id="{40ADF7B3-5EA6-4A0F-8381-D846DCC0440A}"/>
                </a:ext>
              </a:extLst>
            </p:cNvPr>
            <p:cNvSpPr txBox="1"/>
            <p:nvPr/>
          </p:nvSpPr>
          <p:spPr>
            <a:xfrm>
              <a:off x="1049795" y="528912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38</a:t>
              </a:r>
            </a:p>
          </p:txBody>
        </p:sp>
        <p:sp>
          <p:nvSpPr>
            <p:cNvPr id="386" name="Textfeld 385">
              <a:extLst>
                <a:ext uri="{FF2B5EF4-FFF2-40B4-BE49-F238E27FC236}">
                  <a16:creationId xmlns:a16="http://schemas.microsoft.com/office/drawing/2014/main" id="{D9111C03-F326-49B2-A9C5-488CADF41BFB}"/>
                </a:ext>
              </a:extLst>
            </p:cNvPr>
            <p:cNvSpPr txBox="1"/>
            <p:nvPr/>
          </p:nvSpPr>
          <p:spPr>
            <a:xfrm>
              <a:off x="1198525" y="5289610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39</a:t>
              </a:r>
            </a:p>
          </p:txBody>
        </p:sp>
        <p:sp>
          <p:nvSpPr>
            <p:cNvPr id="387" name="Textfeld 386">
              <a:extLst>
                <a:ext uri="{FF2B5EF4-FFF2-40B4-BE49-F238E27FC236}">
                  <a16:creationId xmlns:a16="http://schemas.microsoft.com/office/drawing/2014/main" id="{556D07B8-568C-4CEF-ACBE-FA37A309D37A}"/>
                </a:ext>
              </a:extLst>
            </p:cNvPr>
            <p:cNvSpPr txBox="1"/>
            <p:nvPr/>
          </p:nvSpPr>
          <p:spPr>
            <a:xfrm>
              <a:off x="160904" y="509386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40</a:t>
              </a:r>
            </a:p>
          </p:txBody>
        </p:sp>
        <p:sp>
          <p:nvSpPr>
            <p:cNvPr id="388" name="Textfeld 387">
              <a:extLst>
                <a:ext uri="{FF2B5EF4-FFF2-40B4-BE49-F238E27FC236}">
                  <a16:creationId xmlns:a16="http://schemas.microsoft.com/office/drawing/2014/main" id="{AE3C836E-F2F6-463A-AC93-8C57E567C993}"/>
                </a:ext>
              </a:extLst>
            </p:cNvPr>
            <p:cNvSpPr txBox="1"/>
            <p:nvPr/>
          </p:nvSpPr>
          <p:spPr>
            <a:xfrm>
              <a:off x="309475" y="5094300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41</a:t>
              </a:r>
            </a:p>
          </p:txBody>
        </p:sp>
        <p:sp>
          <p:nvSpPr>
            <p:cNvPr id="389" name="Textfeld 388">
              <a:extLst>
                <a:ext uri="{FF2B5EF4-FFF2-40B4-BE49-F238E27FC236}">
                  <a16:creationId xmlns:a16="http://schemas.microsoft.com/office/drawing/2014/main" id="{1018ED4D-9998-441F-9C32-635A5134762A}"/>
                </a:ext>
              </a:extLst>
            </p:cNvPr>
            <p:cNvSpPr txBox="1"/>
            <p:nvPr/>
          </p:nvSpPr>
          <p:spPr>
            <a:xfrm>
              <a:off x="458327" y="5094537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42</a:t>
              </a:r>
            </a:p>
          </p:txBody>
        </p:sp>
        <p:sp>
          <p:nvSpPr>
            <p:cNvPr id="390" name="Textfeld 389">
              <a:extLst>
                <a:ext uri="{FF2B5EF4-FFF2-40B4-BE49-F238E27FC236}">
                  <a16:creationId xmlns:a16="http://schemas.microsoft.com/office/drawing/2014/main" id="{18FEB43E-BBC4-41AB-8A41-5427EB81BFE7}"/>
                </a:ext>
              </a:extLst>
            </p:cNvPr>
            <p:cNvSpPr txBox="1"/>
            <p:nvPr/>
          </p:nvSpPr>
          <p:spPr>
            <a:xfrm>
              <a:off x="604073" y="5095099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43</a:t>
              </a:r>
            </a:p>
          </p:txBody>
        </p:sp>
        <p:sp>
          <p:nvSpPr>
            <p:cNvPr id="391" name="Textfeld 390">
              <a:extLst>
                <a:ext uri="{FF2B5EF4-FFF2-40B4-BE49-F238E27FC236}">
                  <a16:creationId xmlns:a16="http://schemas.microsoft.com/office/drawing/2014/main" id="{9EF35ABF-09DA-4DFB-8446-2A337CA332AC}"/>
                </a:ext>
              </a:extLst>
            </p:cNvPr>
            <p:cNvSpPr txBox="1"/>
            <p:nvPr/>
          </p:nvSpPr>
          <p:spPr>
            <a:xfrm>
              <a:off x="753458" y="509570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44</a:t>
              </a:r>
            </a:p>
          </p:txBody>
        </p:sp>
        <p:sp>
          <p:nvSpPr>
            <p:cNvPr id="392" name="Textfeld 391">
              <a:extLst>
                <a:ext uri="{FF2B5EF4-FFF2-40B4-BE49-F238E27FC236}">
                  <a16:creationId xmlns:a16="http://schemas.microsoft.com/office/drawing/2014/main" id="{49B23E1C-6B56-49F6-8101-94BCB71B655B}"/>
                </a:ext>
              </a:extLst>
            </p:cNvPr>
            <p:cNvSpPr txBox="1"/>
            <p:nvPr/>
          </p:nvSpPr>
          <p:spPr>
            <a:xfrm>
              <a:off x="902014" y="5096112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45</a:t>
              </a:r>
            </a:p>
          </p:txBody>
        </p:sp>
        <p:sp>
          <p:nvSpPr>
            <p:cNvPr id="393" name="Textfeld 392">
              <a:extLst>
                <a:ext uri="{FF2B5EF4-FFF2-40B4-BE49-F238E27FC236}">
                  <a16:creationId xmlns:a16="http://schemas.microsoft.com/office/drawing/2014/main" id="{0FC1CC72-918F-4C3D-8F83-7FBD02EE3DB4}"/>
                </a:ext>
              </a:extLst>
            </p:cNvPr>
            <p:cNvSpPr txBox="1"/>
            <p:nvPr/>
          </p:nvSpPr>
          <p:spPr>
            <a:xfrm>
              <a:off x="1047616" y="5096064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46</a:t>
              </a:r>
            </a:p>
          </p:txBody>
        </p:sp>
        <p:sp>
          <p:nvSpPr>
            <p:cNvPr id="394" name="Textfeld 393">
              <a:extLst>
                <a:ext uri="{FF2B5EF4-FFF2-40B4-BE49-F238E27FC236}">
                  <a16:creationId xmlns:a16="http://schemas.microsoft.com/office/drawing/2014/main" id="{8590CEB7-9510-43FF-AD0C-AAC04E24A1A1}"/>
                </a:ext>
              </a:extLst>
            </p:cNvPr>
            <p:cNvSpPr txBox="1"/>
            <p:nvPr/>
          </p:nvSpPr>
          <p:spPr>
            <a:xfrm>
              <a:off x="1197148" y="509305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47</a:t>
              </a:r>
            </a:p>
          </p:txBody>
        </p:sp>
        <p:sp>
          <p:nvSpPr>
            <p:cNvPr id="395" name="Textfeld 394">
              <a:extLst>
                <a:ext uri="{FF2B5EF4-FFF2-40B4-BE49-F238E27FC236}">
                  <a16:creationId xmlns:a16="http://schemas.microsoft.com/office/drawing/2014/main" id="{9055E0B0-A23C-48F2-BD71-186B47304CF3}"/>
                </a:ext>
              </a:extLst>
            </p:cNvPr>
            <p:cNvSpPr txBox="1"/>
            <p:nvPr/>
          </p:nvSpPr>
          <p:spPr>
            <a:xfrm>
              <a:off x="1346237" y="509180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48</a:t>
              </a:r>
            </a:p>
          </p:txBody>
        </p:sp>
        <p:sp>
          <p:nvSpPr>
            <p:cNvPr id="396" name="Textfeld 395">
              <a:extLst>
                <a:ext uri="{FF2B5EF4-FFF2-40B4-BE49-F238E27FC236}">
                  <a16:creationId xmlns:a16="http://schemas.microsoft.com/office/drawing/2014/main" id="{40E5B5BE-AFE0-4AB7-9BF4-3514A546B60D}"/>
                </a:ext>
              </a:extLst>
            </p:cNvPr>
            <p:cNvSpPr txBox="1"/>
            <p:nvPr/>
          </p:nvSpPr>
          <p:spPr>
            <a:xfrm>
              <a:off x="1495101" y="5092446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49</a:t>
              </a:r>
            </a:p>
          </p:txBody>
        </p:sp>
        <p:sp>
          <p:nvSpPr>
            <p:cNvPr id="397" name="Textfeld 396">
              <a:extLst>
                <a:ext uri="{FF2B5EF4-FFF2-40B4-BE49-F238E27FC236}">
                  <a16:creationId xmlns:a16="http://schemas.microsoft.com/office/drawing/2014/main" id="{D29299B1-D8B5-4C9B-8DA6-A8E3C314AC54}"/>
                </a:ext>
              </a:extLst>
            </p:cNvPr>
            <p:cNvSpPr txBox="1"/>
            <p:nvPr/>
          </p:nvSpPr>
          <p:spPr>
            <a:xfrm>
              <a:off x="1643343" y="5092198"/>
              <a:ext cx="297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</a:rPr>
                <a:t>50</a:t>
              </a:r>
            </a:p>
          </p:txBody>
        </p:sp>
      </p:grpSp>
      <p:grpSp>
        <p:nvGrpSpPr>
          <p:cNvPr id="438" name="Gruppieren 437">
            <a:extLst>
              <a:ext uri="{FF2B5EF4-FFF2-40B4-BE49-F238E27FC236}">
                <a16:creationId xmlns:a16="http://schemas.microsoft.com/office/drawing/2014/main" id="{6AB258ED-2597-47D3-A88C-F49E3F5443A8}"/>
              </a:ext>
            </a:extLst>
          </p:cNvPr>
          <p:cNvGrpSpPr/>
          <p:nvPr/>
        </p:nvGrpSpPr>
        <p:grpSpPr>
          <a:xfrm>
            <a:off x="1861003" y="2518370"/>
            <a:ext cx="388617" cy="528703"/>
            <a:chOff x="1850194" y="2518370"/>
            <a:chExt cx="388617" cy="528703"/>
          </a:xfrm>
        </p:grpSpPr>
        <p:grpSp>
          <p:nvGrpSpPr>
            <p:cNvPr id="439" name="Gruppieren 438">
              <a:extLst>
                <a:ext uri="{FF2B5EF4-FFF2-40B4-BE49-F238E27FC236}">
                  <a16:creationId xmlns:a16="http://schemas.microsoft.com/office/drawing/2014/main" id="{4C04EECE-C605-469B-A52D-B88D13365B27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442" name="Freihandform 321">
                <a:extLst>
                  <a:ext uri="{FF2B5EF4-FFF2-40B4-BE49-F238E27FC236}">
                    <a16:creationId xmlns:a16="http://schemas.microsoft.com/office/drawing/2014/main" id="{CF2A0FF7-4275-4023-8317-F5721A77B6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3" name="Freihandform 322">
                <a:extLst>
                  <a:ext uri="{FF2B5EF4-FFF2-40B4-BE49-F238E27FC236}">
                    <a16:creationId xmlns:a16="http://schemas.microsoft.com/office/drawing/2014/main" id="{C2243D27-3B37-4FE9-ADCC-A34259C081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440" name="Textfeld 439">
              <a:extLst>
                <a:ext uri="{FF2B5EF4-FFF2-40B4-BE49-F238E27FC236}">
                  <a16:creationId xmlns:a16="http://schemas.microsoft.com/office/drawing/2014/main" id="{9687280F-9146-415D-B7E9-27FB012E52DF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41" name="Textfeld 440">
              <a:extLst>
                <a:ext uri="{FF2B5EF4-FFF2-40B4-BE49-F238E27FC236}">
                  <a16:creationId xmlns:a16="http://schemas.microsoft.com/office/drawing/2014/main" id="{27A93E30-D162-4C30-8B73-D3EC00CA0056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sp>
        <p:nvSpPr>
          <p:cNvPr id="444" name="Textfeld 443">
            <a:extLst>
              <a:ext uri="{FF2B5EF4-FFF2-40B4-BE49-F238E27FC236}">
                <a16:creationId xmlns:a16="http://schemas.microsoft.com/office/drawing/2014/main" id="{ABD7D016-8FC5-4023-9DE8-2430BFB49A8A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sp>
        <p:nvSpPr>
          <p:cNvPr id="447" name="Textfeld 446">
            <a:extLst>
              <a:ext uri="{FF2B5EF4-FFF2-40B4-BE49-F238E27FC236}">
                <a16:creationId xmlns:a16="http://schemas.microsoft.com/office/drawing/2014/main" id="{13413318-5A3D-4E1C-892A-6662692F634A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448" name="Gruppieren 447">
            <a:extLst>
              <a:ext uri="{FF2B5EF4-FFF2-40B4-BE49-F238E27FC236}">
                <a16:creationId xmlns:a16="http://schemas.microsoft.com/office/drawing/2014/main" id="{D620F554-1C1B-4019-A246-98D6341FCF25}"/>
              </a:ext>
            </a:extLst>
          </p:cNvPr>
          <p:cNvGrpSpPr/>
          <p:nvPr/>
        </p:nvGrpSpPr>
        <p:grpSpPr>
          <a:xfrm>
            <a:off x="254446" y="4199150"/>
            <a:ext cx="1627909" cy="246711"/>
            <a:chOff x="254446" y="4492757"/>
            <a:chExt cx="1627909" cy="246711"/>
          </a:xfrm>
        </p:grpSpPr>
        <p:grpSp>
          <p:nvGrpSpPr>
            <p:cNvPr id="449" name="Gruppieren 448">
              <a:extLst>
                <a:ext uri="{FF2B5EF4-FFF2-40B4-BE49-F238E27FC236}">
                  <a16:creationId xmlns:a16="http://schemas.microsoft.com/office/drawing/2014/main" id="{C3BA78ED-F20C-4189-A5FB-8FC7272C964B}"/>
                </a:ext>
              </a:extLst>
            </p:cNvPr>
            <p:cNvGrpSpPr/>
            <p:nvPr/>
          </p:nvGrpSpPr>
          <p:grpSpPr>
            <a:xfrm>
              <a:off x="254446" y="4508145"/>
              <a:ext cx="1627909" cy="231323"/>
              <a:chOff x="254446" y="4508145"/>
              <a:chExt cx="1627909" cy="231323"/>
            </a:xfrm>
          </p:grpSpPr>
          <p:pic>
            <p:nvPicPr>
              <p:cNvPr id="451" name="Grafik 450">
                <a:extLst>
                  <a:ext uri="{FF2B5EF4-FFF2-40B4-BE49-F238E27FC236}">
                    <a16:creationId xmlns:a16="http://schemas.microsoft.com/office/drawing/2014/main" id="{9F9C4137-2688-4F21-8423-7CBD3998E7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274" y="4508145"/>
                <a:ext cx="230081" cy="230081"/>
              </a:xfrm>
              <a:prstGeom prst="rect">
                <a:avLst/>
              </a:prstGeom>
            </p:spPr>
          </p:pic>
          <p:pic>
            <p:nvPicPr>
              <p:cNvPr id="452" name="Grafik 451">
                <a:extLst>
                  <a:ext uri="{FF2B5EF4-FFF2-40B4-BE49-F238E27FC236}">
                    <a16:creationId xmlns:a16="http://schemas.microsoft.com/office/drawing/2014/main" id="{C16629BC-3F27-4AA2-B6A7-DD1E668725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46" y="4509387"/>
                <a:ext cx="230081" cy="230081"/>
              </a:xfrm>
              <a:prstGeom prst="rect">
                <a:avLst/>
              </a:prstGeom>
            </p:spPr>
          </p:pic>
          <p:cxnSp>
            <p:nvCxnSpPr>
              <p:cNvPr id="453" name="Gerader Verbinder 452">
                <a:extLst>
                  <a:ext uri="{FF2B5EF4-FFF2-40B4-BE49-F238E27FC236}">
                    <a16:creationId xmlns:a16="http://schemas.microsoft.com/office/drawing/2014/main" id="{15D42D8C-CA71-4C56-832A-8A7EE22C28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90" y="4606429"/>
                <a:ext cx="13154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0" name="Flussdiagramm: Verbinder 449">
              <a:extLst>
                <a:ext uri="{FF2B5EF4-FFF2-40B4-BE49-F238E27FC236}">
                  <a16:creationId xmlns:a16="http://schemas.microsoft.com/office/drawing/2014/main" id="{53E9FEF2-EBDD-4C25-8342-D51590EA7E1B}"/>
                </a:ext>
              </a:extLst>
            </p:cNvPr>
            <p:cNvSpPr/>
            <p:nvPr/>
          </p:nvSpPr>
          <p:spPr>
            <a:xfrm>
              <a:off x="520847" y="4492757"/>
              <a:ext cx="232667" cy="230911"/>
            </a:xfrm>
            <a:prstGeom prst="flowChartConnector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54" name="Textfeld 453">
            <a:extLst>
              <a:ext uri="{FF2B5EF4-FFF2-40B4-BE49-F238E27FC236}">
                <a16:creationId xmlns:a16="http://schemas.microsoft.com/office/drawing/2014/main" id="{1686D4E6-009F-4313-840E-9E52D8BE970A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455" name="Rechteck: abgerundete Ecken 454">
            <a:extLst>
              <a:ext uri="{FF2B5EF4-FFF2-40B4-BE49-F238E27FC236}">
                <a16:creationId xmlns:a16="http://schemas.microsoft.com/office/drawing/2014/main" id="{3F1D7DAE-0970-4B0B-9BFA-B99361D9852E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456" name="Rechteck: abgerundete Ecken 455">
            <a:extLst>
              <a:ext uri="{FF2B5EF4-FFF2-40B4-BE49-F238E27FC236}">
                <a16:creationId xmlns:a16="http://schemas.microsoft.com/office/drawing/2014/main" id="{1F4A57E8-08F0-4083-A72C-81AA5D7F41F3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457" name="Gruppieren 456">
            <a:extLst>
              <a:ext uri="{FF2B5EF4-FFF2-40B4-BE49-F238E27FC236}">
                <a16:creationId xmlns:a16="http://schemas.microsoft.com/office/drawing/2014/main" id="{EEF2F9D8-9F52-4421-8F59-A1314DD10020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458" name="Rechteck: abgerundete Ecken 457">
              <a:hlinkClick r:id="rId21" action="ppaction://hlinksldjump"/>
              <a:extLst>
                <a:ext uri="{FF2B5EF4-FFF2-40B4-BE49-F238E27FC236}">
                  <a16:creationId xmlns:a16="http://schemas.microsoft.com/office/drawing/2014/main" id="{76B34E20-742D-4F06-B244-56DBEC95D850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459" name="Kreuz 458">
              <a:extLst>
                <a:ext uri="{FF2B5EF4-FFF2-40B4-BE49-F238E27FC236}">
                  <a16:creationId xmlns:a16="http://schemas.microsoft.com/office/drawing/2014/main" id="{4BFAC456-D1F6-4A1A-98B1-90F1B3295C29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60" name="Textfeld 459">
            <a:extLst>
              <a:ext uri="{FF2B5EF4-FFF2-40B4-BE49-F238E27FC236}">
                <a16:creationId xmlns:a16="http://schemas.microsoft.com/office/drawing/2014/main" id="{104270D7-B84E-4E31-82C1-5839148304A3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1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50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grpSp>
        <p:nvGrpSpPr>
          <p:cNvPr id="461" name="Gruppieren 460">
            <a:extLst>
              <a:ext uri="{FF2B5EF4-FFF2-40B4-BE49-F238E27FC236}">
                <a16:creationId xmlns:a16="http://schemas.microsoft.com/office/drawing/2014/main" id="{5D338033-C60E-4E34-8D47-CF9A87B5B2FE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462" name="Rechteck: abgerundete Ecken 461">
              <a:extLst>
                <a:ext uri="{FF2B5EF4-FFF2-40B4-BE49-F238E27FC236}">
                  <a16:creationId xmlns:a16="http://schemas.microsoft.com/office/drawing/2014/main" id="{D452F815-F200-4858-9E3A-17E51230895E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463" name="Grafik 462">
              <a:extLst>
                <a:ext uri="{FF2B5EF4-FFF2-40B4-BE49-F238E27FC236}">
                  <a16:creationId xmlns:a16="http://schemas.microsoft.com/office/drawing/2014/main" id="{B55FE5C4-BF06-423C-A228-EAADED5E8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464" name="Gruppieren 463">
            <a:extLst>
              <a:ext uri="{FF2B5EF4-FFF2-40B4-BE49-F238E27FC236}">
                <a16:creationId xmlns:a16="http://schemas.microsoft.com/office/drawing/2014/main" id="{AE5DF1F3-BFB7-4C01-A58F-6D63AA640C00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465" name="Rechteck: abgerundete Ecken 464">
              <a:extLst>
                <a:ext uri="{FF2B5EF4-FFF2-40B4-BE49-F238E27FC236}">
                  <a16:creationId xmlns:a16="http://schemas.microsoft.com/office/drawing/2014/main" id="{127F290A-70F8-442F-ADC3-033D0BF0769C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466" name="Grafik 465">
              <a:extLst>
                <a:ext uri="{FF2B5EF4-FFF2-40B4-BE49-F238E27FC236}">
                  <a16:creationId xmlns:a16="http://schemas.microsoft.com/office/drawing/2014/main" id="{906D2798-86F1-4EAB-BB57-42507E918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167" name="FREEZE FAME inaktiv">
            <a:extLst>
              <a:ext uri="{FF2B5EF4-FFF2-40B4-BE49-F238E27FC236}">
                <a16:creationId xmlns:a16="http://schemas.microsoft.com/office/drawing/2014/main" id="{AB543FC8-2FE3-4810-8D1F-9CD72C870BDC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sp>
        <p:nvSpPr>
          <p:cNvPr id="168" name="FREEZE FRAME aktiv">
            <a:extLst>
              <a:ext uri="{FF2B5EF4-FFF2-40B4-BE49-F238E27FC236}">
                <a16:creationId xmlns:a16="http://schemas.microsoft.com/office/drawing/2014/main" id="{E60221AD-4DF0-41BE-BC8E-CAF81CB8488B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FDC9C2C-103C-4AAA-BA19-8708380ACD9F}"/>
              </a:ext>
            </a:extLst>
          </p:cNvPr>
          <p:cNvGrpSpPr/>
          <p:nvPr/>
        </p:nvGrpSpPr>
        <p:grpSpPr>
          <a:xfrm>
            <a:off x="-467475" y="-860697"/>
            <a:ext cx="14298023" cy="1262001"/>
            <a:chOff x="-467475" y="-860697"/>
            <a:chExt cx="14298023" cy="1262001"/>
          </a:xfrm>
        </p:grpSpPr>
        <p:sp>
          <p:nvSpPr>
            <p:cNvPr id="169" name="Freihandform 306">
              <a:hlinkClick r:id="rId26" action="ppaction://hlinksldjump"/>
              <a:extLst>
                <a:ext uri="{FF2B5EF4-FFF2-40B4-BE49-F238E27FC236}">
                  <a16:creationId xmlns:a16="http://schemas.microsoft.com/office/drawing/2014/main" id="{54F9BB11-FB21-453D-92BB-09DF222B11EE}"/>
                </a:ext>
              </a:extLst>
            </p:cNvPr>
            <p:cNvSpPr/>
            <p:nvPr/>
          </p:nvSpPr>
          <p:spPr>
            <a:xfrm>
              <a:off x="-467475" y="-860697"/>
              <a:ext cx="14298023" cy="1262001"/>
            </a:xfrm>
            <a:custGeom>
              <a:avLst/>
              <a:gdLst>
                <a:gd name="connsiteX0" fmla="*/ 0 w 14298023"/>
                <a:gd name="connsiteY0" fmla="*/ 0 h 1262001"/>
                <a:gd name="connsiteX1" fmla="*/ 3514726 w 14298023"/>
                <a:gd name="connsiteY1" fmla="*/ 0 h 1262001"/>
                <a:gd name="connsiteX2" fmla="*/ 3514726 w 14298023"/>
                <a:gd name="connsiteY2" fmla="*/ 397539 h 1262001"/>
                <a:gd name="connsiteX3" fmla="*/ 7002679 w 14298023"/>
                <a:gd name="connsiteY3" fmla="*/ 397539 h 1262001"/>
                <a:gd name="connsiteX4" fmla="*/ 7002679 w 14298023"/>
                <a:gd name="connsiteY4" fmla="*/ 503070 h 1262001"/>
                <a:gd name="connsiteX5" fmla="*/ 8096718 w 14298023"/>
                <a:gd name="connsiteY5" fmla="*/ 503070 h 1262001"/>
                <a:gd name="connsiteX6" fmla="*/ 8096718 w 14298023"/>
                <a:gd name="connsiteY6" fmla="*/ 509115 h 1262001"/>
                <a:gd name="connsiteX7" fmla="*/ 12629698 w 14298023"/>
                <a:gd name="connsiteY7" fmla="*/ 509115 h 1262001"/>
                <a:gd name="connsiteX8" fmla="*/ 12629698 w 14298023"/>
                <a:gd name="connsiteY8" fmla="*/ 509023 h 1262001"/>
                <a:gd name="connsiteX9" fmla="*/ 12629266 w 14298023"/>
                <a:gd name="connsiteY9" fmla="*/ 507608 h 1262001"/>
                <a:gd name="connsiteX10" fmla="*/ 14298023 w 14298023"/>
                <a:gd name="connsiteY10" fmla="*/ 507608 h 1262001"/>
                <a:gd name="connsiteX11" fmla="*/ 14298023 w 14298023"/>
                <a:gd name="connsiteY11" fmla="*/ 921875 h 1262001"/>
                <a:gd name="connsiteX12" fmla="*/ 13079859 w 14298023"/>
                <a:gd name="connsiteY12" fmla="*/ 921875 h 1262001"/>
                <a:gd name="connsiteX13" fmla="*/ 13075897 w 14298023"/>
                <a:gd name="connsiteY13" fmla="*/ 921075 h 1262001"/>
                <a:gd name="connsiteX14" fmla="*/ 12737420 w 14298023"/>
                <a:gd name="connsiteY14" fmla="*/ 921075 h 1262001"/>
                <a:gd name="connsiteX15" fmla="*/ 12733482 w 14298023"/>
                <a:gd name="connsiteY15" fmla="*/ 920280 h 1262001"/>
                <a:gd name="connsiteX16" fmla="*/ 12677534 w 14298023"/>
                <a:gd name="connsiteY16" fmla="*/ 920280 h 1262001"/>
                <a:gd name="connsiteX17" fmla="*/ 12677534 w 14298023"/>
                <a:gd name="connsiteY17" fmla="*/ 921075 h 1262001"/>
                <a:gd name="connsiteX18" fmla="*/ 12655350 w 14298023"/>
                <a:gd name="connsiteY18" fmla="*/ 921075 h 1262001"/>
                <a:gd name="connsiteX19" fmla="*/ 12550213 w 14298023"/>
                <a:gd name="connsiteY19" fmla="*/ 1026212 h 1262001"/>
                <a:gd name="connsiteX20" fmla="*/ 12550213 w 14298023"/>
                <a:gd name="connsiteY20" fmla="*/ 1047421 h 1262001"/>
                <a:gd name="connsiteX21" fmla="*/ 12550211 w 14298023"/>
                <a:gd name="connsiteY21" fmla="*/ 1047421 h 1262001"/>
                <a:gd name="connsiteX22" fmla="*/ 12550211 w 14298023"/>
                <a:gd name="connsiteY22" fmla="*/ 1078286 h 1262001"/>
                <a:gd name="connsiteX23" fmla="*/ 12547703 w 14298023"/>
                <a:gd name="connsiteY23" fmla="*/ 1090708 h 1262001"/>
                <a:gd name="connsiteX24" fmla="*/ 12547703 w 14298023"/>
                <a:gd name="connsiteY24" fmla="*/ 1107851 h 1262001"/>
                <a:gd name="connsiteX25" fmla="*/ 12547833 w 14298023"/>
                <a:gd name="connsiteY25" fmla="*/ 1107851 h 1262001"/>
                <a:gd name="connsiteX26" fmla="*/ 12547833 w 14298023"/>
                <a:gd name="connsiteY26" fmla="*/ 1125999 h 1262001"/>
                <a:gd name="connsiteX27" fmla="*/ 12547831 w 14298023"/>
                <a:gd name="connsiteY27" fmla="*/ 1125999 h 1262001"/>
                <a:gd name="connsiteX28" fmla="*/ 12547831 w 14298023"/>
                <a:gd name="connsiteY28" fmla="*/ 1156864 h 1262001"/>
                <a:gd name="connsiteX29" fmla="*/ 12442694 w 14298023"/>
                <a:gd name="connsiteY29" fmla="*/ 1262001 h 1262001"/>
                <a:gd name="connsiteX30" fmla="*/ 12228026 w 14298023"/>
                <a:gd name="connsiteY30" fmla="*/ 1262001 h 1262001"/>
                <a:gd name="connsiteX31" fmla="*/ 12224509 w 14298023"/>
                <a:gd name="connsiteY31" fmla="*/ 1261291 h 1262001"/>
                <a:gd name="connsiteX32" fmla="*/ 12160296 w 14298023"/>
                <a:gd name="connsiteY32" fmla="*/ 1164416 h 1262001"/>
                <a:gd name="connsiteX33" fmla="*/ 12160296 w 14298023"/>
                <a:gd name="connsiteY33" fmla="*/ 1133551 h 1262001"/>
                <a:gd name="connsiteX34" fmla="*/ 12160294 w 14298023"/>
                <a:gd name="connsiteY34" fmla="*/ 1133551 h 1262001"/>
                <a:gd name="connsiteX35" fmla="*/ 12160294 w 14298023"/>
                <a:gd name="connsiteY35" fmla="*/ 1115403 h 1262001"/>
                <a:gd name="connsiteX36" fmla="*/ 12160424 w 14298023"/>
                <a:gd name="connsiteY36" fmla="*/ 1115403 h 1262001"/>
                <a:gd name="connsiteX37" fmla="*/ 12160424 w 14298023"/>
                <a:gd name="connsiteY37" fmla="*/ 1098260 h 1262001"/>
                <a:gd name="connsiteX38" fmla="*/ 12157916 w 14298023"/>
                <a:gd name="connsiteY38" fmla="*/ 1085838 h 1262001"/>
                <a:gd name="connsiteX39" fmla="*/ 12157916 w 14298023"/>
                <a:gd name="connsiteY39" fmla="*/ 1054973 h 1262001"/>
                <a:gd name="connsiteX40" fmla="*/ 12157914 w 14298023"/>
                <a:gd name="connsiteY40" fmla="*/ 1054973 h 1262001"/>
                <a:gd name="connsiteX41" fmla="*/ 12157914 w 14298023"/>
                <a:gd name="connsiteY41" fmla="*/ 1033764 h 1262001"/>
                <a:gd name="connsiteX42" fmla="*/ 12052777 w 14298023"/>
                <a:gd name="connsiteY42" fmla="*/ 928627 h 1262001"/>
                <a:gd name="connsiteX43" fmla="*/ 12030593 w 14298023"/>
                <a:gd name="connsiteY43" fmla="*/ 928627 h 1262001"/>
                <a:gd name="connsiteX44" fmla="*/ 12030593 w 14298023"/>
                <a:gd name="connsiteY44" fmla="*/ 927832 h 1262001"/>
                <a:gd name="connsiteX45" fmla="*/ 11974645 w 14298023"/>
                <a:gd name="connsiteY45" fmla="*/ 927832 h 1262001"/>
                <a:gd name="connsiteX46" fmla="*/ 11970707 w 14298023"/>
                <a:gd name="connsiteY46" fmla="*/ 928627 h 1262001"/>
                <a:gd name="connsiteX47" fmla="*/ 11632230 w 14298023"/>
                <a:gd name="connsiteY47" fmla="*/ 928627 h 1262001"/>
                <a:gd name="connsiteX48" fmla="*/ 11628268 w 14298023"/>
                <a:gd name="connsiteY48" fmla="*/ 929427 h 1262001"/>
                <a:gd name="connsiteX49" fmla="*/ 10992642 w 14298023"/>
                <a:gd name="connsiteY49" fmla="*/ 929427 h 1262001"/>
                <a:gd name="connsiteX50" fmla="*/ 10958737 w 14298023"/>
                <a:gd name="connsiteY50" fmla="*/ 922582 h 1262001"/>
                <a:gd name="connsiteX51" fmla="*/ 10936553 w 14298023"/>
                <a:gd name="connsiteY51" fmla="*/ 922582 h 1262001"/>
                <a:gd name="connsiteX52" fmla="*/ 10936553 w 14298023"/>
                <a:gd name="connsiteY52" fmla="*/ 921787 h 1262001"/>
                <a:gd name="connsiteX53" fmla="*/ 10880605 w 14298023"/>
                <a:gd name="connsiteY53" fmla="*/ 921787 h 1262001"/>
                <a:gd name="connsiteX54" fmla="*/ 10876667 w 14298023"/>
                <a:gd name="connsiteY54" fmla="*/ 922582 h 1262001"/>
                <a:gd name="connsiteX55" fmla="*/ 10538190 w 14298023"/>
                <a:gd name="connsiteY55" fmla="*/ 922582 h 1262001"/>
                <a:gd name="connsiteX56" fmla="*/ 10534228 w 14298023"/>
                <a:gd name="connsiteY56" fmla="*/ 923382 h 1262001"/>
                <a:gd name="connsiteX57" fmla="*/ 7002679 w 14298023"/>
                <a:gd name="connsiteY57" fmla="*/ 923382 h 1262001"/>
                <a:gd name="connsiteX58" fmla="*/ 7002679 w 14298023"/>
                <a:gd name="connsiteY58" fmla="*/ 925107 h 1262001"/>
                <a:gd name="connsiteX59" fmla="*/ 5129355 w 14298023"/>
                <a:gd name="connsiteY59" fmla="*/ 925107 h 1262001"/>
                <a:gd name="connsiteX60" fmla="*/ 5129355 w 14298023"/>
                <a:gd name="connsiteY60" fmla="*/ 926206 h 1262001"/>
                <a:gd name="connsiteX61" fmla="*/ 3514726 w 14298023"/>
                <a:gd name="connsiteY61" fmla="*/ 926206 h 1262001"/>
                <a:gd name="connsiteX62" fmla="*/ 3514726 w 14298023"/>
                <a:gd name="connsiteY62" fmla="*/ 927851 h 1262001"/>
                <a:gd name="connsiteX63" fmla="*/ 0 w 14298023"/>
                <a:gd name="connsiteY63" fmla="*/ 927851 h 126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4298023" h="1262001">
                  <a:moveTo>
                    <a:pt x="0" y="0"/>
                  </a:moveTo>
                  <a:lnTo>
                    <a:pt x="3514726" y="0"/>
                  </a:lnTo>
                  <a:lnTo>
                    <a:pt x="3514726" y="397539"/>
                  </a:lnTo>
                  <a:lnTo>
                    <a:pt x="7002679" y="397539"/>
                  </a:lnTo>
                  <a:lnTo>
                    <a:pt x="7002679" y="503070"/>
                  </a:lnTo>
                  <a:lnTo>
                    <a:pt x="8096718" y="503070"/>
                  </a:lnTo>
                  <a:lnTo>
                    <a:pt x="8096718" y="509115"/>
                  </a:lnTo>
                  <a:lnTo>
                    <a:pt x="12629698" y="509115"/>
                  </a:lnTo>
                  <a:lnTo>
                    <a:pt x="12629698" y="509023"/>
                  </a:lnTo>
                  <a:lnTo>
                    <a:pt x="12629266" y="507608"/>
                  </a:lnTo>
                  <a:lnTo>
                    <a:pt x="14298023" y="507608"/>
                  </a:lnTo>
                  <a:lnTo>
                    <a:pt x="14298023" y="921875"/>
                  </a:lnTo>
                  <a:lnTo>
                    <a:pt x="13079859" y="921875"/>
                  </a:lnTo>
                  <a:lnTo>
                    <a:pt x="13075897" y="921075"/>
                  </a:lnTo>
                  <a:lnTo>
                    <a:pt x="12737420" y="921075"/>
                  </a:lnTo>
                  <a:lnTo>
                    <a:pt x="12733482" y="920280"/>
                  </a:lnTo>
                  <a:lnTo>
                    <a:pt x="12677534" y="920280"/>
                  </a:lnTo>
                  <a:lnTo>
                    <a:pt x="12677534" y="921075"/>
                  </a:lnTo>
                  <a:lnTo>
                    <a:pt x="12655350" y="921075"/>
                  </a:lnTo>
                  <a:cubicBezTo>
                    <a:pt x="12597284" y="921075"/>
                    <a:pt x="12550213" y="968146"/>
                    <a:pt x="12550213" y="1026212"/>
                  </a:cubicBezTo>
                  <a:lnTo>
                    <a:pt x="12550213" y="1047421"/>
                  </a:lnTo>
                  <a:lnTo>
                    <a:pt x="12550211" y="1047421"/>
                  </a:lnTo>
                  <a:lnTo>
                    <a:pt x="12550211" y="1078286"/>
                  </a:lnTo>
                  <a:lnTo>
                    <a:pt x="12547703" y="1090708"/>
                  </a:lnTo>
                  <a:lnTo>
                    <a:pt x="12547703" y="1107851"/>
                  </a:lnTo>
                  <a:lnTo>
                    <a:pt x="12547833" y="1107851"/>
                  </a:lnTo>
                  <a:lnTo>
                    <a:pt x="12547833" y="1125999"/>
                  </a:lnTo>
                  <a:lnTo>
                    <a:pt x="12547831" y="1125999"/>
                  </a:lnTo>
                  <a:lnTo>
                    <a:pt x="12547831" y="1156864"/>
                  </a:lnTo>
                  <a:cubicBezTo>
                    <a:pt x="12547831" y="1214930"/>
                    <a:pt x="12500760" y="1262001"/>
                    <a:pt x="12442694" y="1262001"/>
                  </a:cubicBezTo>
                  <a:lnTo>
                    <a:pt x="12228026" y="1262001"/>
                  </a:lnTo>
                  <a:lnTo>
                    <a:pt x="12224509" y="1261291"/>
                  </a:lnTo>
                  <a:cubicBezTo>
                    <a:pt x="12186773" y="1245330"/>
                    <a:pt x="12160296" y="1207966"/>
                    <a:pt x="12160296" y="1164416"/>
                  </a:cubicBezTo>
                  <a:lnTo>
                    <a:pt x="12160296" y="1133551"/>
                  </a:lnTo>
                  <a:lnTo>
                    <a:pt x="12160294" y="1133551"/>
                  </a:lnTo>
                  <a:lnTo>
                    <a:pt x="12160294" y="1115403"/>
                  </a:lnTo>
                  <a:lnTo>
                    <a:pt x="12160424" y="1115403"/>
                  </a:lnTo>
                  <a:lnTo>
                    <a:pt x="12160424" y="1098260"/>
                  </a:lnTo>
                  <a:lnTo>
                    <a:pt x="12157916" y="1085838"/>
                  </a:lnTo>
                  <a:lnTo>
                    <a:pt x="12157916" y="1054973"/>
                  </a:lnTo>
                  <a:lnTo>
                    <a:pt x="12157914" y="1054973"/>
                  </a:lnTo>
                  <a:lnTo>
                    <a:pt x="12157914" y="1033764"/>
                  </a:lnTo>
                  <a:cubicBezTo>
                    <a:pt x="12157914" y="975698"/>
                    <a:pt x="12110843" y="928627"/>
                    <a:pt x="12052777" y="928627"/>
                  </a:cubicBezTo>
                  <a:lnTo>
                    <a:pt x="12030593" y="928627"/>
                  </a:lnTo>
                  <a:lnTo>
                    <a:pt x="12030593" y="927832"/>
                  </a:lnTo>
                  <a:lnTo>
                    <a:pt x="11974645" y="927832"/>
                  </a:lnTo>
                  <a:lnTo>
                    <a:pt x="11970707" y="928627"/>
                  </a:lnTo>
                  <a:lnTo>
                    <a:pt x="11632230" y="928627"/>
                  </a:lnTo>
                  <a:lnTo>
                    <a:pt x="11628268" y="929427"/>
                  </a:lnTo>
                  <a:lnTo>
                    <a:pt x="10992642" y="929427"/>
                  </a:lnTo>
                  <a:lnTo>
                    <a:pt x="10958737" y="922582"/>
                  </a:lnTo>
                  <a:lnTo>
                    <a:pt x="10936553" y="922582"/>
                  </a:lnTo>
                  <a:lnTo>
                    <a:pt x="10936553" y="921787"/>
                  </a:lnTo>
                  <a:lnTo>
                    <a:pt x="10880605" y="921787"/>
                  </a:lnTo>
                  <a:lnTo>
                    <a:pt x="10876667" y="922582"/>
                  </a:lnTo>
                  <a:lnTo>
                    <a:pt x="10538190" y="922582"/>
                  </a:lnTo>
                  <a:lnTo>
                    <a:pt x="10534228" y="923382"/>
                  </a:lnTo>
                  <a:lnTo>
                    <a:pt x="7002679" y="923382"/>
                  </a:lnTo>
                  <a:lnTo>
                    <a:pt x="7002679" y="925107"/>
                  </a:lnTo>
                  <a:lnTo>
                    <a:pt x="5129355" y="925107"/>
                  </a:lnTo>
                  <a:lnTo>
                    <a:pt x="5129355" y="926206"/>
                  </a:lnTo>
                  <a:lnTo>
                    <a:pt x="3514726" y="926206"/>
                  </a:lnTo>
                  <a:lnTo>
                    <a:pt x="3514726" y="927851"/>
                  </a:lnTo>
                  <a:lnTo>
                    <a:pt x="0" y="9278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71" name="Grafik 170">
              <a:hlinkClick r:id="rId26" action="ppaction://hlinksldjump"/>
              <a:extLst>
                <a:ext uri="{FF2B5EF4-FFF2-40B4-BE49-F238E27FC236}">
                  <a16:creationId xmlns:a16="http://schemas.microsoft.com/office/drawing/2014/main" id="{4EB056C1-60C7-4013-8006-5333E2C0F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1750662" y="73478"/>
              <a:ext cx="271860" cy="271860"/>
            </a:xfrm>
            <a:prstGeom prst="rect">
              <a:avLst/>
            </a:prstGeom>
          </p:spPr>
        </p:pic>
      </p:grpSp>
      <p:sp>
        <p:nvSpPr>
          <p:cNvPr id="172" name="Textfeld 171">
            <a:extLst>
              <a:ext uri="{FF2B5EF4-FFF2-40B4-BE49-F238E27FC236}">
                <a16:creationId xmlns:a16="http://schemas.microsoft.com/office/drawing/2014/main" id="{A34CE82A-C9A1-4BD7-8EDF-49CB787CA0AE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pic>
        <p:nvPicPr>
          <p:cNvPr id="173" name="Grafik 172">
            <a:extLst>
              <a:ext uri="{FF2B5EF4-FFF2-40B4-BE49-F238E27FC236}">
                <a16:creationId xmlns:a16="http://schemas.microsoft.com/office/drawing/2014/main" id="{09FAD6A5-9A26-4697-83EE-2E652A9CB46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74" name="Grafik 173">
            <a:extLst>
              <a:ext uri="{FF2B5EF4-FFF2-40B4-BE49-F238E27FC236}">
                <a16:creationId xmlns:a16="http://schemas.microsoft.com/office/drawing/2014/main" id="{24A6CB46-C155-4D10-BB38-4EAC83E5DFD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164" name="DELETE">
            <a:extLst>
              <a:ext uri="{FF2B5EF4-FFF2-40B4-BE49-F238E27FC236}">
                <a16:creationId xmlns:a16="http://schemas.microsoft.com/office/drawing/2014/main" id="{580C8CB0-7501-49BA-9E1F-71DA955E314A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165" name="Rechteck: abgerundete Ecken 164">
              <a:extLst>
                <a:ext uri="{FF2B5EF4-FFF2-40B4-BE49-F238E27FC236}">
                  <a16:creationId xmlns:a16="http://schemas.microsoft.com/office/drawing/2014/main" id="{57697DC1-C52D-4F58-ACF4-CEB3DD5E6822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166" name="Grafik 165">
              <a:extLst>
                <a:ext uri="{FF2B5EF4-FFF2-40B4-BE49-F238E27FC236}">
                  <a16:creationId xmlns:a16="http://schemas.microsoft.com/office/drawing/2014/main" id="{39AAF309-76EA-4A49-A1DE-8020225C7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3875DC6-95FA-4F3E-8098-160380A205F1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175" name="Gruppieren 174">
              <a:extLst>
                <a:ext uri="{FF2B5EF4-FFF2-40B4-BE49-F238E27FC236}">
                  <a16:creationId xmlns:a16="http://schemas.microsoft.com/office/drawing/2014/main" id="{00680C5D-9DAE-4F0C-B473-7FA215AAA717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178" name="Rechteck: abgerundete Ecken 177">
                <a:extLst>
                  <a:ext uri="{FF2B5EF4-FFF2-40B4-BE49-F238E27FC236}">
                    <a16:creationId xmlns:a16="http://schemas.microsoft.com/office/drawing/2014/main" id="{7AFA84FD-9420-4225-98F3-C46FA8B5ACE4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Textfeld 178">
                <a:extLst>
                  <a:ext uri="{FF2B5EF4-FFF2-40B4-BE49-F238E27FC236}">
                    <a16:creationId xmlns:a16="http://schemas.microsoft.com/office/drawing/2014/main" id="{7902C283-0631-419E-AF66-C02756209868}"/>
                  </a:ext>
                </a:extLst>
              </p:cNvPr>
              <p:cNvSpPr txBox="1"/>
              <p:nvPr/>
            </p:nvSpPr>
            <p:spPr>
              <a:xfrm>
                <a:off x="4708140" y="2574784"/>
                <a:ext cx="2830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?</a:t>
                </a:r>
              </a:p>
            </p:txBody>
          </p:sp>
          <p:pic>
            <p:nvPicPr>
              <p:cNvPr id="180" name="Grafik 179">
                <a:extLst>
                  <a:ext uri="{FF2B5EF4-FFF2-40B4-BE49-F238E27FC236}">
                    <a16:creationId xmlns:a16="http://schemas.microsoft.com/office/drawing/2014/main" id="{97BAB2A5-9959-429B-AA23-76C553186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176" name="Flussdiagramm: Alternativer Prozess 175">
              <a:hlinkClick r:id="rId37" action="ppaction://hlinksldjump"/>
              <a:extLst>
                <a:ext uri="{FF2B5EF4-FFF2-40B4-BE49-F238E27FC236}">
                  <a16:creationId xmlns:a16="http://schemas.microsoft.com/office/drawing/2014/main" id="{8DEACDC3-0EDE-4C00-9EC3-937FE02C15EA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177" name="Flussdiagramm: Alternativer Prozess 176">
              <a:hlinkClick r:id="rId38" action="ppaction://hlinksldjump"/>
              <a:extLst>
                <a:ext uri="{FF2B5EF4-FFF2-40B4-BE49-F238E27FC236}">
                  <a16:creationId xmlns:a16="http://schemas.microsoft.com/office/drawing/2014/main" id="{576A77D7-4562-4C34-8C2A-DB26A1E41B79}"/>
                </a:ext>
              </a:extLst>
            </p:cNvPr>
            <p:cNvSpPr/>
            <p:nvPr/>
          </p:nvSpPr>
          <p:spPr>
            <a:xfrm>
              <a:off x="4754757" y="3584697"/>
              <a:ext cx="2741196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Seating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Map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Konfig</a:t>
              </a:r>
              <a:r>
                <a:rPr lang="de-DE" sz="12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181" name="CANCEL">
            <a:extLst>
              <a:ext uri="{FF2B5EF4-FFF2-40B4-BE49-F238E27FC236}">
                <a16:creationId xmlns:a16="http://schemas.microsoft.com/office/drawing/2014/main" id="{86CFAD55-F5FB-42A1-9AF3-22B7E76A6526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182" name="DELETE2">
            <a:extLst>
              <a:ext uri="{FF2B5EF4-FFF2-40B4-BE49-F238E27FC236}">
                <a16:creationId xmlns:a16="http://schemas.microsoft.com/office/drawing/2014/main" id="{F962E72D-7B3A-4680-A74D-0EDEE471EE04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183" name="Rechteck: abgerundete Ecken 182">
              <a:extLst>
                <a:ext uri="{FF2B5EF4-FFF2-40B4-BE49-F238E27FC236}">
                  <a16:creationId xmlns:a16="http://schemas.microsoft.com/office/drawing/2014/main" id="{12B75062-A154-4745-9BFA-B75838AD3C0A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185" name="Grafik 184">
              <a:extLst>
                <a:ext uri="{FF2B5EF4-FFF2-40B4-BE49-F238E27FC236}">
                  <a16:creationId xmlns:a16="http://schemas.microsoft.com/office/drawing/2014/main" id="{CD13C0C5-BDA5-421B-9EE4-67A168448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515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8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4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1"/>
                  </p:tgtEl>
                </p:cond>
              </p:nextCondLst>
            </p:seq>
          </p:childTnLst>
        </p:cTn>
      </p:par>
    </p:tnLst>
    <p:bldLst>
      <p:bldP spid="168" grpId="0" animBg="1"/>
      <p:bldP spid="168" grpId="1" animBg="1"/>
      <p:bldP spid="181" grpId="0" animBg="1"/>
      <p:bldP spid="181" grpId="1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Mann, haltend, Licht, Wasser enthält.&#10;&#10;Automatisch generierte Beschreibung">
            <a:extLst>
              <a:ext uri="{FF2B5EF4-FFF2-40B4-BE49-F238E27FC236}">
                <a16:creationId xmlns:a16="http://schemas.microsoft.com/office/drawing/2014/main" id="{84ED3C02-1101-4F1C-9F0B-8499CF9CA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9" y="-8840"/>
            <a:ext cx="9129668" cy="6858000"/>
          </a:xfrm>
          <a:prstGeom prst="rect">
            <a:avLst/>
          </a:prstGeom>
        </p:spPr>
      </p:pic>
      <p:grpSp>
        <p:nvGrpSpPr>
          <p:cNvPr id="289" name="Gruppieren 288">
            <a:extLst>
              <a:ext uri="{FF2B5EF4-FFF2-40B4-BE49-F238E27FC236}">
                <a16:creationId xmlns:a16="http://schemas.microsoft.com/office/drawing/2014/main" id="{E952ACEE-A9EB-4B8C-B975-91E5C8B94BBD}"/>
              </a:ext>
            </a:extLst>
          </p:cNvPr>
          <p:cNvGrpSpPr/>
          <p:nvPr/>
        </p:nvGrpSpPr>
        <p:grpSpPr>
          <a:xfrm>
            <a:off x="1362426" y="3110541"/>
            <a:ext cx="1096857" cy="328944"/>
            <a:chOff x="1327256" y="3110541"/>
            <a:chExt cx="1096857" cy="328944"/>
          </a:xfrm>
        </p:grpSpPr>
        <p:sp>
          <p:nvSpPr>
            <p:cNvPr id="296" name="Freihandform: Form 295">
              <a:extLst>
                <a:ext uri="{FF2B5EF4-FFF2-40B4-BE49-F238E27FC236}">
                  <a16:creationId xmlns:a16="http://schemas.microsoft.com/office/drawing/2014/main" id="{52A3036A-C19F-42D9-94B2-F027909DA561}"/>
                </a:ext>
              </a:extLst>
            </p:cNvPr>
            <p:cNvSpPr/>
            <p:nvPr/>
          </p:nvSpPr>
          <p:spPr>
            <a:xfrm rot="10800000">
              <a:off x="1327256" y="3110541"/>
              <a:ext cx="1096857" cy="328944"/>
            </a:xfrm>
            <a:custGeom>
              <a:avLst/>
              <a:gdLst>
                <a:gd name="connsiteX0" fmla="*/ 991720 w 1096857"/>
                <a:gd name="connsiteY0" fmla="*/ 328944 h 328944"/>
                <a:gd name="connsiteX1" fmla="*/ 106269 w 1096857"/>
                <a:gd name="connsiteY1" fmla="*/ 328944 h 328944"/>
                <a:gd name="connsiteX2" fmla="*/ 1132 w 1096857"/>
                <a:gd name="connsiteY2" fmla="*/ 223807 h 328944"/>
                <a:gd name="connsiteX3" fmla="*/ 1132 w 1096857"/>
                <a:gd name="connsiteY3" fmla="*/ 220996 h 328944"/>
                <a:gd name="connsiteX4" fmla="*/ 0 w 1096857"/>
                <a:gd name="connsiteY4" fmla="*/ 220996 h 328944"/>
                <a:gd name="connsiteX5" fmla="*/ 0 w 1096857"/>
                <a:gd name="connsiteY5" fmla="*/ 106697 h 328944"/>
                <a:gd name="connsiteX6" fmla="*/ 198 w 1096857"/>
                <a:gd name="connsiteY6" fmla="*/ 106697 h 328944"/>
                <a:gd name="connsiteX7" fmla="*/ 198 w 1096857"/>
                <a:gd name="connsiteY7" fmla="*/ 105137 h 328944"/>
                <a:gd name="connsiteX8" fmla="*/ 105335 w 1096857"/>
                <a:gd name="connsiteY8" fmla="*/ 0 h 328944"/>
                <a:gd name="connsiteX9" fmla="*/ 990786 w 1096857"/>
                <a:gd name="connsiteY9" fmla="*/ 0 h 328944"/>
                <a:gd name="connsiteX10" fmla="*/ 1095923 w 1096857"/>
                <a:gd name="connsiteY10" fmla="*/ 105137 h 328944"/>
                <a:gd name="connsiteX11" fmla="*/ 1095923 w 1096857"/>
                <a:gd name="connsiteY11" fmla="*/ 121953 h 328944"/>
                <a:gd name="connsiteX12" fmla="*/ 971550 w 1096857"/>
                <a:gd name="connsiteY12" fmla="*/ 121953 h 328944"/>
                <a:gd name="connsiteX13" fmla="*/ 971550 w 1096857"/>
                <a:gd name="connsiteY13" fmla="*/ 206991 h 328944"/>
                <a:gd name="connsiteX14" fmla="*/ 1096857 w 1096857"/>
                <a:gd name="connsiteY14" fmla="*/ 206991 h 328944"/>
                <a:gd name="connsiteX15" fmla="*/ 1096857 w 1096857"/>
                <a:gd name="connsiteY15" fmla="*/ 223807 h 328944"/>
                <a:gd name="connsiteX16" fmla="*/ 991720 w 1096857"/>
                <a:gd name="connsiteY16" fmla="*/ 328944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6857" h="328944">
                  <a:moveTo>
                    <a:pt x="991720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990786" y="0"/>
                  </a:lnTo>
                  <a:cubicBezTo>
                    <a:pt x="1048852" y="0"/>
                    <a:pt x="1095923" y="47071"/>
                    <a:pt x="1095923" y="105137"/>
                  </a:cubicBezTo>
                  <a:lnTo>
                    <a:pt x="1095923" y="121953"/>
                  </a:lnTo>
                  <a:lnTo>
                    <a:pt x="971550" y="121953"/>
                  </a:lnTo>
                  <a:lnTo>
                    <a:pt x="971550" y="206991"/>
                  </a:lnTo>
                  <a:lnTo>
                    <a:pt x="1096857" y="206991"/>
                  </a:lnTo>
                  <a:lnTo>
                    <a:pt x="1096857" y="223807"/>
                  </a:lnTo>
                  <a:cubicBezTo>
                    <a:pt x="1096857" y="281873"/>
                    <a:pt x="1049786" y="328944"/>
                    <a:pt x="991720" y="3289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97" name="Grafik 296">
              <a:extLst>
                <a:ext uri="{FF2B5EF4-FFF2-40B4-BE49-F238E27FC236}">
                  <a16:creationId xmlns:a16="http://schemas.microsoft.com/office/drawing/2014/main" id="{0B577312-E991-4730-B56C-EC5B71288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07418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299" name="Freihandform: Form 298">
            <a:extLst>
              <a:ext uri="{FF2B5EF4-FFF2-40B4-BE49-F238E27FC236}">
                <a16:creationId xmlns:a16="http://schemas.microsoft.com/office/drawing/2014/main" id="{DAD06547-B082-408B-B93E-7A6581710ACD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300" name="Grafik 299">
            <a:extLst>
              <a:ext uri="{FF2B5EF4-FFF2-40B4-BE49-F238E27FC236}">
                <a16:creationId xmlns:a16="http://schemas.microsoft.com/office/drawing/2014/main" id="{1C07058F-7E17-4153-8813-9DF85FC70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183" name="Gruppieren 182">
            <a:extLst>
              <a:ext uri="{FF2B5EF4-FFF2-40B4-BE49-F238E27FC236}">
                <a16:creationId xmlns:a16="http://schemas.microsoft.com/office/drawing/2014/main" id="{319FCBFA-02EE-4FBA-B2A9-7AA031FBD4F9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grpSp>
          <p:nvGrpSpPr>
            <p:cNvPr id="185" name="Gruppieren 184">
              <a:extLst>
                <a:ext uri="{FF2B5EF4-FFF2-40B4-BE49-F238E27FC236}">
                  <a16:creationId xmlns:a16="http://schemas.microsoft.com/office/drawing/2014/main" id="{77F44C07-ED04-40D2-BBBC-53B6B1FD47F4}"/>
                </a:ext>
              </a:extLst>
            </p:cNvPr>
            <p:cNvGrpSpPr/>
            <p:nvPr/>
          </p:nvGrpSpPr>
          <p:grpSpPr>
            <a:xfrm>
              <a:off x="-2186285" y="0"/>
              <a:ext cx="2510134" cy="6695658"/>
              <a:chOff x="-2186285" y="0"/>
              <a:chExt cx="2510134" cy="6695658"/>
            </a:xfrm>
          </p:grpSpPr>
          <p:sp>
            <p:nvSpPr>
              <p:cNvPr id="190" name="Freihandform: Form 189">
                <a:extLst>
                  <a:ext uri="{FF2B5EF4-FFF2-40B4-BE49-F238E27FC236}">
                    <a16:creationId xmlns:a16="http://schemas.microsoft.com/office/drawing/2014/main" id="{D796CF47-9517-45D9-BFAD-D80088F81BE1}"/>
                  </a:ext>
                </a:extLst>
              </p:cNvPr>
              <p:cNvSpPr/>
              <p:nvPr/>
            </p:nvSpPr>
            <p:spPr>
              <a:xfrm>
                <a:off x="-2186285" y="0"/>
                <a:ext cx="2510134" cy="6695658"/>
              </a:xfrm>
              <a:custGeom>
                <a:avLst/>
                <a:gdLst>
                  <a:gd name="connsiteX0" fmla="*/ 0 w 2510134"/>
                  <a:gd name="connsiteY0" fmla="*/ 0 h 6695658"/>
                  <a:gd name="connsiteX1" fmla="*/ 2169551 w 2510134"/>
                  <a:gd name="connsiteY1" fmla="*/ 0 h 6695658"/>
                  <a:gd name="connsiteX2" fmla="*/ 2169551 w 2510134"/>
                  <a:gd name="connsiteY2" fmla="*/ 5488702 h 6695658"/>
                  <a:gd name="connsiteX3" fmla="*/ 2167258 w 2510134"/>
                  <a:gd name="connsiteY3" fmla="*/ 5500060 h 6695658"/>
                  <a:gd name="connsiteX4" fmla="*/ 2167258 w 2510134"/>
                  <a:gd name="connsiteY4" fmla="*/ 5920607 h 6695658"/>
                  <a:gd name="connsiteX5" fmla="*/ 2272395 w 2510134"/>
                  <a:gd name="connsiteY5" fmla="*/ 6025744 h 6695658"/>
                  <a:gd name="connsiteX6" fmla="*/ 2299052 w 2510134"/>
                  <a:gd name="connsiteY6" fmla="*/ 6025744 h 6695658"/>
                  <a:gd name="connsiteX7" fmla="*/ 2324125 w 2510134"/>
                  <a:gd name="connsiteY7" fmla="*/ 6025744 h 6695658"/>
                  <a:gd name="connsiteX8" fmla="*/ 2330064 w 2510134"/>
                  <a:gd name="connsiteY8" fmla="*/ 6026943 h 6695658"/>
                  <a:gd name="connsiteX9" fmla="*/ 2395835 w 2510134"/>
                  <a:gd name="connsiteY9" fmla="*/ 6026943 h 6695658"/>
                  <a:gd name="connsiteX10" fmla="*/ 2395835 w 2510134"/>
                  <a:gd name="connsiteY10" fmla="*/ 6028124 h 6695658"/>
                  <a:gd name="connsiteX11" fmla="*/ 2404997 w 2510134"/>
                  <a:gd name="connsiteY11" fmla="*/ 6028124 h 6695658"/>
                  <a:gd name="connsiteX12" fmla="*/ 2510134 w 2510134"/>
                  <a:gd name="connsiteY12" fmla="*/ 6133261 h 6695658"/>
                  <a:gd name="connsiteX13" fmla="*/ 2510134 w 2510134"/>
                  <a:gd name="connsiteY13" fmla="*/ 6320068 h 6695658"/>
                  <a:gd name="connsiteX14" fmla="*/ 2510122 w 2510134"/>
                  <a:gd name="connsiteY14" fmla="*/ 6320068 h 6695658"/>
                  <a:gd name="connsiteX15" fmla="*/ 2510122 w 2510134"/>
                  <a:gd name="connsiteY15" fmla="*/ 6590078 h 6695658"/>
                  <a:gd name="connsiteX16" fmla="*/ 2404985 w 2510134"/>
                  <a:gd name="connsiteY16" fmla="*/ 6695215 h 6695658"/>
                  <a:gd name="connsiteX17" fmla="*/ 2388505 w 2510134"/>
                  <a:gd name="connsiteY17" fmla="*/ 6695215 h 6695658"/>
                  <a:gd name="connsiteX18" fmla="*/ 2386310 w 2510134"/>
                  <a:gd name="connsiteY18" fmla="*/ 6695658 h 6695658"/>
                  <a:gd name="connsiteX19" fmla="*/ 2386310 w 2510134"/>
                  <a:gd name="connsiteY19" fmla="*/ 6693692 h 6695658"/>
                  <a:gd name="connsiteX20" fmla="*/ 2303388 w 2510134"/>
                  <a:gd name="connsiteY20" fmla="*/ 6693692 h 6695658"/>
                  <a:gd name="connsiteX21" fmla="*/ 2301124 w 2510134"/>
                  <a:gd name="connsiteY21" fmla="*/ 6694149 h 6695658"/>
                  <a:gd name="connsiteX22" fmla="*/ 2223640 w 2510134"/>
                  <a:gd name="connsiteY22" fmla="*/ 6694149 h 6695658"/>
                  <a:gd name="connsiteX23" fmla="*/ 1751564 w 2510134"/>
                  <a:gd name="connsiteY23" fmla="*/ 6694149 h 6695658"/>
                  <a:gd name="connsiteX24" fmla="*/ 1746771 w 2510134"/>
                  <a:gd name="connsiteY24" fmla="*/ 6695613 h 6695658"/>
                  <a:gd name="connsiteX25" fmla="*/ 1436568 w 2510134"/>
                  <a:gd name="connsiteY25" fmla="*/ 6695613 h 6695658"/>
                  <a:gd name="connsiteX26" fmla="*/ 1329378 w 2510134"/>
                  <a:gd name="connsiteY26" fmla="*/ 6695613 h 6695658"/>
                  <a:gd name="connsiteX27" fmla="*/ 104036 w 2510134"/>
                  <a:gd name="connsiteY27" fmla="*/ 6695613 h 6695658"/>
                  <a:gd name="connsiteX28" fmla="*/ 96240 w 2510134"/>
                  <a:gd name="connsiteY28" fmla="*/ 6694039 h 6695658"/>
                  <a:gd name="connsiteX29" fmla="*/ 2760 w 2510134"/>
                  <a:gd name="connsiteY29" fmla="*/ 6694039 h 6695658"/>
                  <a:gd name="connsiteX30" fmla="*/ 2760 w 2510134"/>
                  <a:gd name="connsiteY30" fmla="*/ 6597749 h 6695658"/>
                  <a:gd name="connsiteX31" fmla="*/ 1897 w 2510134"/>
                  <a:gd name="connsiteY31" fmla="*/ 6593474 h 6695658"/>
                  <a:gd name="connsiteX32" fmla="*/ 1897 w 2510134"/>
                  <a:gd name="connsiteY32" fmla="*/ 6224153 h 6695658"/>
                  <a:gd name="connsiteX33" fmla="*/ 0 w 2510134"/>
                  <a:gd name="connsiteY33" fmla="*/ 6224153 h 669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10134" h="6695658">
                    <a:moveTo>
                      <a:pt x="0" y="0"/>
                    </a:moveTo>
                    <a:lnTo>
                      <a:pt x="2169551" y="0"/>
                    </a:lnTo>
                    <a:lnTo>
                      <a:pt x="2169551" y="5488702"/>
                    </a:lnTo>
                    <a:lnTo>
                      <a:pt x="2167258" y="5500060"/>
                    </a:lnTo>
                    <a:lnTo>
                      <a:pt x="2167258" y="5920607"/>
                    </a:lnTo>
                    <a:cubicBezTo>
                      <a:pt x="2167258" y="5978673"/>
                      <a:pt x="2214329" y="6025744"/>
                      <a:pt x="2272395" y="6025744"/>
                    </a:cubicBezTo>
                    <a:lnTo>
                      <a:pt x="2299052" y="6025744"/>
                    </a:lnTo>
                    <a:lnTo>
                      <a:pt x="2324125" y="6025744"/>
                    </a:lnTo>
                    <a:lnTo>
                      <a:pt x="2330064" y="6026943"/>
                    </a:lnTo>
                    <a:lnTo>
                      <a:pt x="2395835" y="6026943"/>
                    </a:lnTo>
                    <a:lnTo>
                      <a:pt x="2395835" y="6028124"/>
                    </a:lnTo>
                    <a:lnTo>
                      <a:pt x="2404997" y="6028124"/>
                    </a:lnTo>
                    <a:cubicBezTo>
                      <a:pt x="2463063" y="6028124"/>
                      <a:pt x="2510134" y="6075195"/>
                      <a:pt x="2510134" y="6133261"/>
                    </a:cubicBezTo>
                    <a:lnTo>
                      <a:pt x="2510134" y="6320068"/>
                    </a:lnTo>
                    <a:lnTo>
                      <a:pt x="2510122" y="6320068"/>
                    </a:lnTo>
                    <a:lnTo>
                      <a:pt x="2510122" y="6590078"/>
                    </a:lnTo>
                    <a:cubicBezTo>
                      <a:pt x="2510122" y="6648144"/>
                      <a:pt x="2463051" y="6695215"/>
                      <a:pt x="2404985" y="6695215"/>
                    </a:cubicBezTo>
                    <a:lnTo>
                      <a:pt x="2388505" y="6695215"/>
                    </a:lnTo>
                    <a:lnTo>
                      <a:pt x="2386310" y="6695658"/>
                    </a:lnTo>
                    <a:lnTo>
                      <a:pt x="2386310" y="6693692"/>
                    </a:lnTo>
                    <a:lnTo>
                      <a:pt x="2303388" y="6693692"/>
                    </a:lnTo>
                    <a:lnTo>
                      <a:pt x="2301124" y="6694149"/>
                    </a:lnTo>
                    <a:lnTo>
                      <a:pt x="2223640" y="6694149"/>
                    </a:lnTo>
                    <a:lnTo>
                      <a:pt x="1751564" y="6694149"/>
                    </a:lnTo>
                    <a:lnTo>
                      <a:pt x="1746771" y="6695613"/>
                    </a:lnTo>
                    <a:lnTo>
                      <a:pt x="1436568" y="6695613"/>
                    </a:lnTo>
                    <a:lnTo>
                      <a:pt x="1329378" y="6695613"/>
                    </a:lnTo>
                    <a:lnTo>
                      <a:pt x="104036" y="6695613"/>
                    </a:lnTo>
                    <a:lnTo>
                      <a:pt x="96240" y="6694039"/>
                    </a:lnTo>
                    <a:lnTo>
                      <a:pt x="2760" y="6694039"/>
                    </a:lnTo>
                    <a:lnTo>
                      <a:pt x="2760" y="6597749"/>
                    </a:lnTo>
                    <a:lnTo>
                      <a:pt x="1897" y="6593474"/>
                    </a:lnTo>
                    <a:lnTo>
                      <a:pt x="1897" y="6224153"/>
                    </a:lnTo>
                    <a:lnTo>
                      <a:pt x="0" y="6224153"/>
                    </a:ln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91" name="Gruppieren 190">
                <a:extLst>
                  <a:ext uri="{FF2B5EF4-FFF2-40B4-BE49-F238E27FC236}">
                    <a16:creationId xmlns:a16="http://schemas.microsoft.com/office/drawing/2014/main" id="{A437C3EA-C0CA-4CE4-B7E8-6ADE2489134B}"/>
                  </a:ext>
                </a:extLst>
              </p:cNvPr>
              <p:cNvGrpSpPr/>
              <p:nvPr/>
            </p:nvGrpSpPr>
            <p:grpSpPr>
              <a:xfrm>
                <a:off x="34655" y="6074482"/>
                <a:ext cx="218030" cy="225916"/>
                <a:chOff x="1548441" y="6548649"/>
                <a:chExt cx="249627" cy="258657"/>
              </a:xfrm>
            </p:grpSpPr>
            <p:pic>
              <p:nvPicPr>
                <p:cNvPr id="192" name="Grafik 191">
                  <a:extLst>
                    <a:ext uri="{FF2B5EF4-FFF2-40B4-BE49-F238E27FC236}">
                      <a16:creationId xmlns:a16="http://schemas.microsoft.com/office/drawing/2014/main" id="{839BF4C2-8FA4-4B83-92F1-49DA28ABC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441" y="6610839"/>
                  <a:ext cx="196467" cy="196467"/>
                </a:xfrm>
                <a:prstGeom prst="rect">
                  <a:avLst/>
                </a:prstGeom>
              </p:spPr>
            </p:pic>
            <p:sp>
              <p:nvSpPr>
                <p:cNvPr id="193" name="Kreuz 192">
                  <a:extLst>
                    <a:ext uri="{FF2B5EF4-FFF2-40B4-BE49-F238E27FC236}">
                      <a16:creationId xmlns:a16="http://schemas.microsoft.com/office/drawing/2014/main" id="{7434E471-0ACC-4F03-93C8-5F9E54EC8036}"/>
                    </a:ext>
                  </a:extLst>
                </p:cNvPr>
                <p:cNvSpPr/>
                <p:nvPr/>
              </p:nvSpPr>
              <p:spPr>
                <a:xfrm>
                  <a:off x="1710815" y="6548649"/>
                  <a:ext cx="87253" cy="87253"/>
                </a:xfrm>
                <a:prstGeom prst="plus">
                  <a:avLst>
                    <a:gd name="adj" fmla="val 3543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187" name="Gruppieren 186">
              <a:extLst>
                <a:ext uri="{FF2B5EF4-FFF2-40B4-BE49-F238E27FC236}">
                  <a16:creationId xmlns:a16="http://schemas.microsoft.com/office/drawing/2014/main" id="{F8B15512-30EC-4948-8435-4BE1CF70E144}"/>
                </a:ext>
              </a:extLst>
            </p:cNvPr>
            <p:cNvGrpSpPr/>
            <p:nvPr/>
          </p:nvGrpSpPr>
          <p:grpSpPr>
            <a:xfrm>
              <a:off x="-2185551" y="0"/>
              <a:ext cx="2490316" cy="6674644"/>
              <a:chOff x="-2185551" y="0"/>
              <a:chExt cx="2490316" cy="6674644"/>
            </a:xfrm>
          </p:grpSpPr>
          <p:sp>
            <p:nvSpPr>
              <p:cNvPr id="188" name="Freihandform: Form 187">
                <a:extLst>
                  <a:ext uri="{FF2B5EF4-FFF2-40B4-BE49-F238E27FC236}">
                    <a16:creationId xmlns:a16="http://schemas.microsoft.com/office/drawing/2014/main" id="{E7EA7CA0-3D26-43C3-A747-F69303990002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rgbClr val="06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89" name="Grafik 188">
                <a:extLst>
                  <a:ext uri="{FF2B5EF4-FFF2-40B4-BE49-F238E27FC236}">
                    <a16:creationId xmlns:a16="http://schemas.microsoft.com/office/drawing/2014/main" id="{53E053AF-1443-429E-B5FA-3399541AD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B43AE595-DEFB-40FF-80D9-F58DDCE6874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443" name="Textfeld 442">
            <a:extLst>
              <a:ext uri="{FF2B5EF4-FFF2-40B4-BE49-F238E27FC236}">
                <a16:creationId xmlns:a16="http://schemas.microsoft.com/office/drawing/2014/main" id="{ACE15117-3AD7-4EC0-BA4B-D707EAD76E83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sp>
        <p:nvSpPr>
          <p:cNvPr id="444" name="Flussdiagramm: Alternativer Prozess 443">
            <a:extLst>
              <a:ext uri="{FF2B5EF4-FFF2-40B4-BE49-F238E27FC236}">
                <a16:creationId xmlns:a16="http://schemas.microsoft.com/office/drawing/2014/main" id="{1F805FBD-8BFC-486D-A7AD-A5EA77FAC344}"/>
              </a:ext>
            </a:extLst>
          </p:cNvPr>
          <p:cNvSpPr/>
          <p:nvPr/>
        </p:nvSpPr>
        <p:spPr>
          <a:xfrm>
            <a:off x="224092" y="6248171"/>
            <a:ext cx="1655036" cy="8845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122B4C"/>
                </a:solidFill>
              </a:rPr>
              <a:t>FRONT</a:t>
            </a:r>
          </a:p>
        </p:txBody>
      </p:sp>
      <p:sp>
        <p:nvSpPr>
          <p:cNvPr id="159" name="Freihandform 158">
            <a:extLst>
              <a:ext uri="{FF2B5EF4-FFF2-40B4-BE49-F238E27FC236}">
                <a16:creationId xmlns:a16="http://schemas.microsoft.com/office/drawing/2014/main" id="{61CF1728-9654-264B-B9E0-D1C281DF1674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E5F6B693-399E-4622-89F8-9DF445FF5483}"/>
              </a:ext>
            </a:extLst>
          </p:cNvPr>
          <p:cNvGrpSpPr/>
          <p:nvPr/>
        </p:nvGrpSpPr>
        <p:grpSpPr>
          <a:xfrm>
            <a:off x="99883" y="5112261"/>
            <a:ext cx="1815256" cy="1057966"/>
            <a:chOff x="99883" y="5112261"/>
            <a:chExt cx="1815256" cy="1057966"/>
          </a:xfrm>
        </p:grpSpPr>
        <p:sp>
          <p:nvSpPr>
            <p:cNvPr id="181" name="Rechteck: abgerundete Ecken 180">
              <a:hlinkClick r:id="rId13" action="ppaction://hlinksldjump"/>
              <a:extLst>
                <a:ext uri="{FF2B5EF4-FFF2-40B4-BE49-F238E27FC236}">
                  <a16:creationId xmlns:a16="http://schemas.microsoft.com/office/drawing/2014/main" id="{370433A1-E4D9-417E-8CAB-9B4C66E978E1}"/>
                </a:ext>
              </a:extLst>
            </p:cNvPr>
            <p:cNvSpPr/>
            <p:nvPr/>
          </p:nvSpPr>
          <p:spPr>
            <a:xfrm>
              <a:off x="1449591" y="6032007"/>
              <a:ext cx="136698" cy="124328"/>
            </a:xfrm>
            <a:prstGeom prst="roundRect">
              <a:avLst/>
            </a:prstGeom>
            <a:solidFill>
              <a:srgbClr val="92D0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roid"/>
              </a:endParaRPr>
            </a:p>
          </p:txBody>
        </p:sp>
        <p:pic>
          <p:nvPicPr>
            <p:cNvPr id="182" name="Grafik 181">
              <a:hlinkClick r:id="rId13" action="ppaction://hlinksldjump"/>
              <a:extLst>
                <a:ext uri="{FF2B5EF4-FFF2-40B4-BE49-F238E27FC236}">
                  <a16:creationId xmlns:a16="http://schemas.microsoft.com/office/drawing/2014/main" id="{73CB2333-5304-4BC9-8306-D72475B59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71952" y="6047213"/>
              <a:ext cx="91222" cy="91222"/>
            </a:xfrm>
            <a:prstGeom prst="rect">
              <a:avLst/>
            </a:prstGeom>
          </p:spPr>
        </p:pic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B963CB51-1B43-4E5E-B5E6-515C5502E833}"/>
                </a:ext>
              </a:extLst>
            </p:cNvPr>
            <p:cNvGrpSpPr/>
            <p:nvPr/>
          </p:nvGrpSpPr>
          <p:grpSpPr>
            <a:xfrm>
              <a:off x="99883" y="5112261"/>
              <a:ext cx="1815256" cy="1057966"/>
              <a:chOff x="99883" y="5112261"/>
              <a:chExt cx="1815256" cy="1057966"/>
            </a:xfrm>
          </p:grpSpPr>
          <p:sp>
            <p:nvSpPr>
              <p:cNvPr id="194" name="Textfeld 193">
                <a:extLst>
                  <a:ext uri="{FF2B5EF4-FFF2-40B4-BE49-F238E27FC236}">
                    <a16:creationId xmlns:a16="http://schemas.microsoft.com/office/drawing/2014/main" id="{FFB16C3B-0D87-4A44-80A6-96A2A6768762}"/>
                  </a:ext>
                </a:extLst>
              </p:cNvPr>
              <p:cNvSpPr txBox="1"/>
              <p:nvPr/>
            </p:nvSpPr>
            <p:spPr>
              <a:xfrm>
                <a:off x="109190" y="5311160"/>
                <a:ext cx="210314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E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A94EBED4-05EF-4A7C-A659-E6042BE514E4}"/>
                  </a:ext>
                </a:extLst>
              </p:cNvPr>
              <p:cNvSpPr txBox="1"/>
              <p:nvPr/>
            </p:nvSpPr>
            <p:spPr>
              <a:xfrm>
                <a:off x="107561" y="5486565"/>
                <a:ext cx="216726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D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6" name="Textfeld 195">
                <a:extLst>
                  <a:ext uri="{FF2B5EF4-FFF2-40B4-BE49-F238E27FC236}">
                    <a16:creationId xmlns:a16="http://schemas.microsoft.com/office/drawing/2014/main" id="{049F2DFE-392A-4317-B752-AA616F0DFBC7}"/>
                  </a:ext>
                </a:extLst>
              </p:cNvPr>
              <p:cNvSpPr txBox="1"/>
              <p:nvPr/>
            </p:nvSpPr>
            <p:spPr>
              <a:xfrm>
                <a:off x="180041" y="5667155"/>
                <a:ext cx="57441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C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7" name="Textfeld 196">
                <a:extLst>
                  <a:ext uri="{FF2B5EF4-FFF2-40B4-BE49-F238E27FC236}">
                    <a16:creationId xmlns:a16="http://schemas.microsoft.com/office/drawing/2014/main" id="{30DCB804-50C0-4BAD-A655-CEAB30517DDB}"/>
                  </a:ext>
                </a:extLst>
              </p:cNvPr>
              <p:cNvSpPr txBox="1"/>
              <p:nvPr/>
            </p:nvSpPr>
            <p:spPr>
              <a:xfrm>
                <a:off x="99883" y="6016339"/>
                <a:ext cx="215122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A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8" name="Textfeld 197">
                <a:extLst>
                  <a:ext uri="{FF2B5EF4-FFF2-40B4-BE49-F238E27FC236}">
                    <a16:creationId xmlns:a16="http://schemas.microsoft.com/office/drawing/2014/main" id="{62AFF8FB-7CE6-4731-A4B5-5A11C1F96EF0}"/>
                  </a:ext>
                </a:extLst>
              </p:cNvPr>
              <p:cNvSpPr txBox="1"/>
              <p:nvPr/>
            </p:nvSpPr>
            <p:spPr>
              <a:xfrm>
                <a:off x="185613" y="5841643"/>
                <a:ext cx="44767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B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9" name="Textfeld 198">
                <a:extLst>
                  <a:ext uri="{FF2B5EF4-FFF2-40B4-BE49-F238E27FC236}">
                    <a16:creationId xmlns:a16="http://schemas.microsoft.com/office/drawing/2014/main" id="{87645D14-87A4-4DA1-A341-DE6BAA421546}"/>
                  </a:ext>
                </a:extLst>
              </p:cNvPr>
              <p:cNvSpPr txBox="1"/>
              <p:nvPr/>
            </p:nvSpPr>
            <p:spPr>
              <a:xfrm>
                <a:off x="109042" y="5140206"/>
                <a:ext cx="208710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F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grpSp>
            <p:nvGrpSpPr>
              <p:cNvPr id="200" name="Gruppieren 199">
                <a:extLst>
                  <a:ext uri="{FF2B5EF4-FFF2-40B4-BE49-F238E27FC236}">
                    <a16:creationId xmlns:a16="http://schemas.microsoft.com/office/drawing/2014/main" id="{8EE91C31-C1A1-4916-B9E8-21B274B562D7}"/>
                  </a:ext>
                </a:extLst>
              </p:cNvPr>
              <p:cNvGrpSpPr/>
              <p:nvPr/>
            </p:nvGrpSpPr>
            <p:grpSpPr>
              <a:xfrm>
                <a:off x="247411" y="5149805"/>
                <a:ext cx="1489527" cy="1007011"/>
                <a:chOff x="247411" y="5149805"/>
                <a:chExt cx="1489527" cy="1007011"/>
              </a:xfrm>
            </p:grpSpPr>
            <p:grpSp>
              <p:nvGrpSpPr>
                <p:cNvPr id="205" name="Gruppieren 204">
                  <a:extLst>
                    <a:ext uri="{FF2B5EF4-FFF2-40B4-BE49-F238E27FC236}">
                      <a16:creationId xmlns:a16="http://schemas.microsoft.com/office/drawing/2014/main" id="{2E404FCE-3080-48D6-90E4-799C701B44C8}"/>
                    </a:ext>
                  </a:extLst>
                </p:cNvPr>
                <p:cNvGrpSpPr/>
                <p:nvPr/>
              </p:nvGrpSpPr>
              <p:grpSpPr>
                <a:xfrm>
                  <a:off x="549412" y="5320759"/>
                  <a:ext cx="1186244" cy="124809"/>
                  <a:chOff x="3306600" y="3315319"/>
                  <a:chExt cx="6462055" cy="679894"/>
                </a:xfrm>
                <a:solidFill>
                  <a:srgbClr val="6780A2"/>
                </a:solidFill>
              </p:grpSpPr>
              <p:grpSp>
                <p:nvGrpSpPr>
                  <p:cNvPr id="262" name="Gruppieren 261">
                    <a:extLst>
                      <a:ext uri="{FF2B5EF4-FFF2-40B4-BE49-F238E27FC236}">
                        <a16:creationId xmlns:a16="http://schemas.microsoft.com/office/drawing/2014/main" id="{CDD0AB45-9BA9-4E81-9F0B-D670B82253E7}"/>
                      </a:ext>
                    </a:extLst>
                  </p:cNvPr>
                  <p:cNvGrpSpPr/>
                  <p:nvPr/>
                </p:nvGrpSpPr>
                <p:grpSpPr>
                  <a:xfrm>
                    <a:off x="3306600" y="3315319"/>
                    <a:ext cx="5645861" cy="679894"/>
                    <a:chOff x="3282727" y="4148261"/>
                    <a:chExt cx="5645861" cy="679894"/>
                  </a:xfrm>
                  <a:grpFill/>
                </p:grpSpPr>
                <p:sp>
                  <p:nvSpPr>
                    <p:cNvPr id="264" name="Rechteck: abgerundete Ecken 263">
                      <a:extLst>
                        <a:ext uri="{FF2B5EF4-FFF2-40B4-BE49-F238E27FC236}">
                          <a16:creationId xmlns:a16="http://schemas.microsoft.com/office/drawing/2014/main" id="{1A7B5FB8-5A8E-4833-80DA-15E9640BBD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6" name="Rechteck: abgerundete Ecken 265">
                      <a:extLst>
                        <a:ext uri="{FF2B5EF4-FFF2-40B4-BE49-F238E27FC236}">
                          <a16:creationId xmlns:a16="http://schemas.microsoft.com/office/drawing/2014/main" id="{33A08ABD-F652-4B20-AAA4-03E3005A86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8" name="Rechteck: abgerundete Ecken 267">
                      <a:extLst>
                        <a:ext uri="{FF2B5EF4-FFF2-40B4-BE49-F238E27FC236}">
                          <a16:creationId xmlns:a16="http://schemas.microsoft.com/office/drawing/2014/main" id="{82B4B5AA-C5B8-4AE2-9EFB-159C580554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9" name="Rechteck: abgerundete Ecken 268">
                      <a:extLst>
                        <a:ext uri="{FF2B5EF4-FFF2-40B4-BE49-F238E27FC236}">
                          <a16:creationId xmlns:a16="http://schemas.microsoft.com/office/drawing/2014/main" id="{4C269E1E-7ADA-448A-AA2D-E010EDC791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0" name="Rechteck: abgerundete Ecken 269">
                      <a:extLst>
                        <a:ext uri="{FF2B5EF4-FFF2-40B4-BE49-F238E27FC236}">
                          <a16:creationId xmlns:a16="http://schemas.microsoft.com/office/drawing/2014/main" id="{191884CE-4CD8-41D9-87CB-2E95F55BC9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4" name="Rechteck: abgerundete Ecken 273">
                      <a:extLst>
                        <a:ext uri="{FF2B5EF4-FFF2-40B4-BE49-F238E27FC236}">
                          <a16:creationId xmlns:a16="http://schemas.microsoft.com/office/drawing/2014/main" id="{41BC22CC-15BC-4B8D-A5E4-6E8F549BB9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5" name="Rechteck: abgerundete Ecken 274">
                      <a:extLst>
                        <a:ext uri="{FF2B5EF4-FFF2-40B4-BE49-F238E27FC236}">
                          <a16:creationId xmlns:a16="http://schemas.microsoft.com/office/drawing/2014/main" id="{9FA9EF0F-E238-499C-A93F-2E9301B9E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63" name="Rechteck: abgerundete Ecken 262">
                    <a:extLst>
                      <a:ext uri="{FF2B5EF4-FFF2-40B4-BE49-F238E27FC236}">
                        <a16:creationId xmlns:a16="http://schemas.microsoft.com/office/drawing/2014/main" id="{6F7222BE-37F9-4C08-B636-0D5AC37AF005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206" name="Gruppieren 205">
                  <a:extLst>
                    <a:ext uri="{FF2B5EF4-FFF2-40B4-BE49-F238E27FC236}">
                      <a16:creationId xmlns:a16="http://schemas.microsoft.com/office/drawing/2014/main" id="{998CE12A-1D4D-4B9E-83ED-F036A3449841}"/>
                    </a:ext>
                  </a:extLst>
                </p:cNvPr>
                <p:cNvGrpSpPr/>
                <p:nvPr/>
              </p:nvGrpSpPr>
              <p:grpSpPr>
                <a:xfrm>
                  <a:off x="248939" y="5499078"/>
                  <a:ext cx="1487999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250" name="Gruppieren 249">
                    <a:extLst>
                      <a:ext uri="{FF2B5EF4-FFF2-40B4-BE49-F238E27FC236}">
                        <a16:creationId xmlns:a16="http://schemas.microsoft.com/office/drawing/2014/main" id="{B0B69492-C24D-47EA-AE88-B655BA83EBB6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252" name="Rechteck: abgerundete Ecken 251">
                      <a:extLst>
                        <a:ext uri="{FF2B5EF4-FFF2-40B4-BE49-F238E27FC236}">
                          <a16:creationId xmlns:a16="http://schemas.microsoft.com/office/drawing/2014/main" id="{DB84E74B-C62F-43F0-A91C-4390075BEF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3" name="Rechteck: abgerundete Ecken 252">
                      <a:extLst>
                        <a:ext uri="{FF2B5EF4-FFF2-40B4-BE49-F238E27FC236}">
                          <a16:creationId xmlns:a16="http://schemas.microsoft.com/office/drawing/2014/main" id="{69ADB784-4211-4C45-972A-629DF6A18D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4" name="Rechteck: abgerundete Ecken 253">
                      <a:extLst>
                        <a:ext uri="{FF2B5EF4-FFF2-40B4-BE49-F238E27FC236}">
                          <a16:creationId xmlns:a16="http://schemas.microsoft.com/office/drawing/2014/main" id="{3B28DBC5-940E-4EE6-9FEB-5F09F2812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5" name="Rechteck: abgerundete Ecken 254">
                      <a:extLst>
                        <a:ext uri="{FF2B5EF4-FFF2-40B4-BE49-F238E27FC236}">
                          <a16:creationId xmlns:a16="http://schemas.microsoft.com/office/drawing/2014/main" id="{7D245CBF-AA7D-4045-B9AA-5351745A5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6" name="Rechteck: abgerundete Ecken 255">
                      <a:extLst>
                        <a:ext uri="{FF2B5EF4-FFF2-40B4-BE49-F238E27FC236}">
                          <a16:creationId xmlns:a16="http://schemas.microsoft.com/office/drawing/2014/main" id="{3FDD8786-FD00-41D2-AD58-85A5D4415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7" name="Rechteck: abgerundete Ecken 256">
                      <a:extLst>
                        <a:ext uri="{FF2B5EF4-FFF2-40B4-BE49-F238E27FC236}">
                          <a16:creationId xmlns:a16="http://schemas.microsoft.com/office/drawing/2014/main" id="{E44C54A0-7ACF-4BF7-A546-6AF8B2DA6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8" name="Rechteck: abgerundete Ecken 257">
                      <a:extLst>
                        <a:ext uri="{FF2B5EF4-FFF2-40B4-BE49-F238E27FC236}">
                          <a16:creationId xmlns:a16="http://schemas.microsoft.com/office/drawing/2014/main" id="{E08FCB32-ABAE-430B-8F7D-15ACD35195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9" name="Rechteck: abgerundete Ecken 258">
                      <a:extLst>
                        <a:ext uri="{FF2B5EF4-FFF2-40B4-BE49-F238E27FC236}">
                          <a16:creationId xmlns:a16="http://schemas.microsoft.com/office/drawing/2014/main" id="{7336D65D-C5B8-462D-B6E9-0FFA6F11C1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1" name="Rechteck: abgerundete Ecken 260">
                      <a:extLst>
                        <a:ext uri="{FF2B5EF4-FFF2-40B4-BE49-F238E27FC236}">
                          <a16:creationId xmlns:a16="http://schemas.microsoft.com/office/drawing/2014/main" id="{0B6536E2-F3F4-49A0-B965-C45DE7EEA4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51" name="Rechteck: abgerundete Ecken 250">
                    <a:extLst>
                      <a:ext uri="{FF2B5EF4-FFF2-40B4-BE49-F238E27FC236}">
                        <a16:creationId xmlns:a16="http://schemas.microsoft.com/office/drawing/2014/main" id="{9ABE50FB-6252-4490-B532-FCCBE8E7A363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207" name="Gruppieren 206">
                  <a:extLst>
                    <a:ext uri="{FF2B5EF4-FFF2-40B4-BE49-F238E27FC236}">
                      <a16:creationId xmlns:a16="http://schemas.microsoft.com/office/drawing/2014/main" id="{DE663258-E027-4277-9689-5F08A1453E95}"/>
                    </a:ext>
                  </a:extLst>
                </p:cNvPr>
                <p:cNvGrpSpPr/>
                <p:nvPr/>
              </p:nvGrpSpPr>
              <p:grpSpPr>
                <a:xfrm>
                  <a:off x="248759" y="5679133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239" name="Gruppieren 238">
                    <a:extLst>
                      <a:ext uri="{FF2B5EF4-FFF2-40B4-BE49-F238E27FC236}">
                        <a16:creationId xmlns:a16="http://schemas.microsoft.com/office/drawing/2014/main" id="{BA9E2F2D-EFD2-4A2E-B269-44A133B33D16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241" name="Rechteck: abgerundete Ecken 240">
                      <a:extLst>
                        <a:ext uri="{FF2B5EF4-FFF2-40B4-BE49-F238E27FC236}">
                          <a16:creationId xmlns:a16="http://schemas.microsoft.com/office/drawing/2014/main" id="{0A692905-9FB7-417A-92C8-2B80E7B470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2" name="Rechteck: abgerundete Ecken 241">
                      <a:extLst>
                        <a:ext uri="{FF2B5EF4-FFF2-40B4-BE49-F238E27FC236}">
                          <a16:creationId xmlns:a16="http://schemas.microsoft.com/office/drawing/2014/main" id="{1368FF83-0C21-4297-9C5C-9C2021AE5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3" name="Rechteck: abgerundete Ecken 242">
                      <a:extLst>
                        <a:ext uri="{FF2B5EF4-FFF2-40B4-BE49-F238E27FC236}">
                          <a16:creationId xmlns:a16="http://schemas.microsoft.com/office/drawing/2014/main" id="{B4BB0A77-16AC-4D21-8A3C-E24E0691E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4" name="Rechteck: abgerundete Ecken 243">
                      <a:extLst>
                        <a:ext uri="{FF2B5EF4-FFF2-40B4-BE49-F238E27FC236}">
                          <a16:creationId xmlns:a16="http://schemas.microsoft.com/office/drawing/2014/main" id="{F880D5B8-6E6C-42A1-961D-305A045B48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5" name="Rechteck: abgerundete Ecken 244">
                      <a:extLst>
                        <a:ext uri="{FF2B5EF4-FFF2-40B4-BE49-F238E27FC236}">
                          <a16:creationId xmlns:a16="http://schemas.microsoft.com/office/drawing/2014/main" id="{FBE8B8B3-77FB-4067-8358-3273AF7069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solidFill>
                      <a:srgbClr val="C00000"/>
                    </a:solidFill>
                    <a:ln w="28575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6" name="Rechteck: abgerundete Ecken 245">
                      <a:extLst>
                        <a:ext uri="{FF2B5EF4-FFF2-40B4-BE49-F238E27FC236}">
                          <a16:creationId xmlns:a16="http://schemas.microsoft.com/office/drawing/2014/main" id="{10748305-BF40-4315-BDFD-99E90E18F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7" name="Rechteck: abgerundete Ecken 246">
                      <a:extLst>
                        <a:ext uri="{FF2B5EF4-FFF2-40B4-BE49-F238E27FC236}">
                          <a16:creationId xmlns:a16="http://schemas.microsoft.com/office/drawing/2014/main" id="{41FDC276-DA6D-4E54-9CFA-9BCF6C4B4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8" name="Rechteck: abgerundete Ecken 247">
                      <a:extLst>
                        <a:ext uri="{FF2B5EF4-FFF2-40B4-BE49-F238E27FC236}">
                          <a16:creationId xmlns:a16="http://schemas.microsoft.com/office/drawing/2014/main" id="{9A9940D6-302F-42A8-991F-70F9C5F48C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9" name="Rechteck: abgerundete Ecken 248">
                      <a:extLst>
                        <a:ext uri="{FF2B5EF4-FFF2-40B4-BE49-F238E27FC236}">
                          <a16:creationId xmlns:a16="http://schemas.microsoft.com/office/drawing/2014/main" id="{5FC78E37-A500-44EC-95A0-0B817174D7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40" name="Rechteck: abgerundete Ecken 239">
                    <a:extLst>
                      <a:ext uri="{FF2B5EF4-FFF2-40B4-BE49-F238E27FC236}">
                        <a16:creationId xmlns:a16="http://schemas.microsoft.com/office/drawing/2014/main" id="{0F2202FC-DAA0-44A0-8148-7972BFFC818E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208" name="Rechteck: abgerundete Ecken 207">
                  <a:extLst>
                    <a:ext uri="{FF2B5EF4-FFF2-40B4-BE49-F238E27FC236}">
                      <a16:creationId xmlns:a16="http://schemas.microsoft.com/office/drawing/2014/main" id="{FDDC3614-761D-4C10-AE29-1EB2C165930D}"/>
                    </a:ext>
                  </a:extLst>
                </p:cNvPr>
                <p:cNvSpPr/>
                <p:nvPr/>
              </p:nvSpPr>
              <p:spPr>
                <a:xfrm>
                  <a:off x="248121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1</a:t>
                  </a:r>
                </a:p>
              </p:txBody>
            </p:sp>
            <p:sp>
              <p:nvSpPr>
                <p:cNvPr id="209" name="Rechteck: abgerundete Ecken 208">
                  <a:extLst>
                    <a:ext uri="{FF2B5EF4-FFF2-40B4-BE49-F238E27FC236}">
                      <a16:creationId xmlns:a16="http://schemas.microsoft.com/office/drawing/2014/main" id="{57F5CF32-D20F-441D-86AB-EFE58DE5A5F2}"/>
                    </a:ext>
                  </a:extLst>
                </p:cNvPr>
                <p:cNvSpPr/>
                <p:nvPr/>
              </p:nvSpPr>
              <p:spPr>
                <a:xfrm>
                  <a:off x="398790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2</a:t>
                  </a:r>
                </a:p>
              </p:txBody>
            </p:sp>
            <p:sp>
              <p:nvSpPr>
                <p:cNvPr id="210" name="Rechteck: abgerundete Ecken 209">
                  <a:extLst>
                    <a:ext uri="{FF2B5EF4-FFF2-40B4-BE49-F238E27FC236}">
                      <a16:creationId xmlns:a16="http://schemas.microsoft.com/office/drawing/2014/main" id="{5B9D5529-9EC5-488D-8D2C-0CB3E1A187D2}"/>
                    </a:ext>
                  </a:extLst>
                </p:cNvPr>
                <p:cNvSpPr/>
                <p:nvPr/>
              </p:nvSpPr>
              <p:spPr>
                <a:xfrm>
                  <a:off x="549875" y="6032008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3</a:t>
                  </a:r>
                </a:p>
              </p:txBody>
            </p:sp>
            <p:sp>
              <p:nvSpPr>
                <p:cNvPr id="211" name="Rechteck: abgerundete Ecken 210">
                  <a:extLst>
                    <a:ext uri="{FF2B5EF4-FFF2-40B4-BE49-F238E27FC236}">
                      <a16:creationId xmlns:a16="http://schemas.microsoft.com/office/drawing/2014/main" id="{65A113CE-B4AC-49D3-BE02-A62C4AF4A025}"/>
                    </a:ext>
                  </a:extLst>
                </p:cNvPr>
                <p:cNvSpPr/>
                <p:nvPr/>
              </p:nvSpPr>
              <p:spPr>
                <a:xfrm>
                  <a:off x="699615" y="603248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4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12" name="Rechteck: abgerundete Ecken 211">
                  <a:extLst>
                    <a:ext uri="{FF2B5EF4-FFF2-40B4-BE49-F238E27FC236}">
                      <a16:creationId xmlns:a16="http://schemas.microsoft.com/office/drawing/2014/main" id="{9412C2EB-F3FD-44CC-A194-82DAED87EED9}"/>
                    </a:ext>
                  </a:extLst>
                </p:cNvPr>
                <p:cNvSpPr/>
                <p:nvPr/>
              </p:nvSpPr>
              <p:spPr>
                <a:xfrm>
                  <a:off x="850804" y="6032487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5</a:t>
                  </a:r>
                </a:p>
              </p:txBody>
            </p:sp>
            <p:sp>
              <p:nvSpPr>
                <p:cNvPr id="213" name="Rechteck: abgerundete Ecken 212">
                  <a:extLst>
                    <a:ext uri="{FF2B5EF4-FFF2-40B4-BE49-F238E27FC236}">
                      <a16:creationId xmlns:a16="http://schemas.microsoft.com/office/drawing/2014/main" id="{3A811E6D-5AC1-4400-90B1-8EAB7863E35A}"/>
                    </a:ext>
                  </a:extLst>
                </p:cNvPr>
                <p:cNvSpPr/>
                <p:nvPr/>
              </p:nvSpPr>
              <p:spPr>
                <a:xfrm>
                  <a:off x="1000504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6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14" name="Rechteck: abgerundete Ecken 213">
                  <a:extLst>
                    <a:ext uri="{FF2B5EF4-FFF2-40B4-BE49-F238E27FC236}">
                      <a16:creationId xmlns:a16="http://schemas.microsoft.com/office/drawing/2014/main" id="{17517BA4-F911-4FB8-8DFD-CAD4F33C398E}"/>
                    </a:ext>
                  </a:extLst>
                </p:cNvPr>
                <p:cNvSpPr/>
                <p:nvPr/>
              </p:nvSpPr>
              <p:spPr>
                <a:xfrm>
                  <a:off x="1150648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7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15" name="Rechteck: abgerundete Ecken 214">
                  <a:extLst>
                    <a:ext uri="{FF2B5EF4-FFF2-40B4-BE49-F238E27FC236}">
                      <a16:creationId xmlns:a16="http://schemas.microsoft.com/office/drawing/2014/main" id="{191165E8-D68A-45D2-B384-8C432C42A7EE}"/>
                    </a:ext>
                  </a:extLst>
                </p:cNvPr>
                <p:cNvSpPr/>
                <p:nvPr/>
              </p:nvSpPr>
              <p:spPr>
                <a:xfrm>
                  <a:off x="1300120" y="6032007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8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216" name="Gruppieren 215">
                  <a:extLst>
                    <a:ext uri="{FF2B5EF4-FFF2-40B4-BE49-F238E27FC236}">
                      <a16:creationId xmlns:a16="http://schemas.microsoft.com/office/drawing/2014/main" id="{3F192AEF-D478-4B19-9DDA-C6775C5FB729}"/>
                    </a:ext>
                  </a:extLst>
                </p:cNvPr>
                <p:cNvGrpSpPr/>
                <p:nvPr/>
              </p:nvGrpSpPr>
              <p:grpSpPr>
                <a:xfrm>
                  <a:off x="247477" y="5855464"/>
                  <a:ext cx="1338169" cy="124809"/>
                  <a:chOff x="1638923" y="4148261"/>
                  <a:chExt cx="7289665" cy="679894"/>
                </a:xfrm>
                <a:solidFill>
                  <a:srgbClr val="6780A2"/>
                </a:solidFill>
              </p:grpSpPr>
              <p:sp>
                <p:nvSpPr>
                  <p:cNvPr id="230" name="Rechteck: abgerundete Ecken 229">
                    <a:extLst>
                      <a:ext uri="{FF2B5EF4-FFF2-40B4-BE49-F238E27FC236}">
                        <a16:creationId xmlns:a16="http://schemas.microsoft.com/office/drawing/2014/main" id="{0B51BFD9-37B0-463D-819E-0FB579AEF7FA}"/>
                      </a:ext>
                    </a:extLst>
                  </p:cNvPr>
                  <p:cNvSpPr/>
                  <p:nvPr/>
                </p:nvSpPr>
                <p:spPr>
                  <a:xfrm>
                    <a:off x="1638923" y="4148286"/>
                    <a:ext cx="744665" cy="677275"/>
                  </a:xfrm>
                  <a:prstGeom prst="roundRect">
                    <a:avLst/>
                  </a:prstGeom>
                  <a:solidFill>
                    <a:srgbClr val="C00000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1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1" name="Rechteck: abgerundete Ecken 230">
                    <a:extLst>
                      <a:ext uri="{FF2B5EF4-FFF2-40B4-BE49-F238E27FC236}">
                        <a16:creationId xmlns:a16="http://schemas.microsoft.com/office/drawing/2014/main" id="{D62123E1-BAC5-496A-8731-1257D5A7881E}"/>
                      </a:ext>
                    </a:extLst>
                  </p:cNvPr>
                  <p:cNvSpPr/>
                  <p:nvPr/>
                </p:nvSpPr>
                <p:spPr>
                  <a:xfrm>
                    <a:off x="2459693" y="414828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2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2" name="Rechteck: abgerundete Ecken 231">
                    <a:extLst>
                      <a:ext uri="{FF2B5EF4-FFF2-40B4-BE49-F238E27FC236}">
                        <a16:creationId xmlns:a16="http://schemas.microsoft.com/office/drawing/2014/main" id="{BE409C9F-8592-486F-BCE3-3212E8BF811D}"/>
                      </a:ext>
                    </a:extLst>
                  </p:cNvPr>
                  <p:cNvSpPr/>
                  <p:nvPr/>
                </p:nvSpPr>
                <p:spPr>
                  <a:xfrm>
                    <a:off x="3282727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3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3" name="Rechteck: abgerundete Ecken 232">
                    <a:extLst>
                      <a:ext uri="{FF2B5EF4-FFF2-40B4-BE49-F238E27FC236}">
                        <a16:creationId xmlns:a16="http://schemas.microsoft.com/office/drawing/2014/main" id="{87A661A0-67EE-4282-A8F1-24B27FC5603C}"/>
                      </a:ext>
                    </a:extLst>
                  </p:cNvPr>
                  <p:cNvSpPr/>
                  <p:nvPr/>
                </p:nvSpPr>
                <p:spPr>
                  <a:xfrm>
                    <a:off x="4098436" y="4150880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4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4" name="Rechteck: abgerundete Ecken 233">
                    <a:extLst>
                      <a:ext uri="{FF2B5EF4-FFF2-40B4-BE49-F238E27FC236}">
                        <a16:creationId xmlns:a16="http://schemas.microsoft.com/office/drawing/2014/main" id="{7D56FF01-3B4D-42E4-B22B-44D15A480674}"/>
                      </a:ext>
                    </a:extLst>
                  </p:cNvPr>
                  <p:cNvSpPr/>
                  <p:nvPr/>
                </p:nvSpPr>
                <p:spPr>
                  <a:xfrm>
                    <a:off x="4922031" y="4150875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5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5" name="Rechteck: abgerundete Ecken 234">
                    <a:extLst>
                      <a:ext uri="{FF2B5EF4-FFF2-40B4-BE49-F238E27FC236}">
                        <a16:creationId xmlns:a16="http://schemas.microsoft.com/office/drawing/2014/main" id="{827B1453-F863-468F-B305-0BD3487C41D7}"/>
                      </a:ext>
                    </a:extLst>
                  </p:cNvPr>
                  <p:cNvSpPr/>
                  <p:nvPr/>
                </p:nvSpPr>
                <p:spPr>
                  <a:xfrm>
                    <a:off x="5737521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6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6" name="Rechteck: abgerundete Ecken 235">
                    <a:extLst>
                      <a:ext uri="{FF2B5EF4-FFF2-40B4-BE49-F238E27FC236}">
                        <a16:creationId xmlns:a16="http://schemas.microsoft.com/office/drawing/2014/main" id="{44D078E1-966D-4A35-91CD-76FB6DF17D5D}"/>
                      </a:ext>
                    </a:extLst>
                  </p:cNvPr>
                  <p:cNvSpPr/>
                  <p:nvPr/>
                </p:nvSpPr>
                <p:spPr>
                  <a:xfrm>
                    <a:off x="6555433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7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7" name="Rechteck: abgerundete Ecken 236">
                    <a:extLst>
                      <a:ext uri="{FF2B5EF4-FFF2-40B4-BE49-F238E27FC236}">
                        <a16:creationId xmlns:a16="http://schemas.microsoft.com/office/drawing/2014/main" id="{6C236971-12C2-43EA-B6BA-A5F436CE7131}"/>
                      </a:ext>
                    </a:extLst>
                  </p:cNvPr>
                  <p:cNvSpPr/>
                  <p:nvPr/>
                </p:nvSpPr>
                <p:spPr>
                  <a:xfrm>
                    <a:off x="7369678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8" name="Rechteck: abgerundete Ecken 237">
                    <a:extLst>
                      <a:ext uri="{FF2B5EF4-FFF2-40B4-BE49-F238E27FC236}">
                        <a16:creationId xmlns:a16="http://schemas.microsoft.com/office/drawing/2014/main" id="{CF045382-D11F-4107-9D90-0DBB09C8A1B6}"/>
                      </a:ext>
                    </a:extLst>
                  </p:cNvPr>
                  <p:cNvSpPr/>
                  <p:nvPr/>
                </p:nvSpPr>
                <p:spPr>
                  <a:xfrm>
                    <a:off x="8183923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9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217" name="Rechteck: abgerundete Ecken 216">
                  <a:extLst>
                    <a:ext uri="{FF2B5EF4-FFF2-40B4-BE49-F238E27FC236}">
                      <a16:creationId xmlns:a16="http://schemas.microsoft.com/office/drawing/2014/main" id="{6097AF3E-BFA8-4823-AC3F-0704530AE58B}"/>
                    </a:ext>
                  </a:extLst>
                </p:cNvPr>
                <p:cNvSpPr/>
                <p:nvPr/>
              </p:nvSpPr>
              <p:spPr>
                <a:xfrm>
                  <a:off x="1598777" y="5855483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218" name="Gruppieren 217">
                  <a:extLst>
                    <a:ext uri="{FF2B5EF4-FFF2-40B4-BE49-F238E27FC236}">
                      <a16:creationId xmlns:a16="http://schemas.microsoft.com/office/drawing/2014/main" id="{069E6F5B-FA98-4B1F-AF25-5AADDD633DF5}"/>
                    </a:ext>
                  </a:extLst>
                </p:cNvPr>
                <p:cNvGrpSpPr/>
                <p:nvPr/>
              </p:nvGrpSpPr>
              <p:grpSpPr>
                <a:xfrm>
                  <a:off x="247411" y="5149805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219" name="Gruppieren 218">
                    <a:extLst>
                      <a:ext uri="{FF2B5EF4-FFF2-40B4-BE49-F238E27FC236}">
                        <a16:creationId xmlns:a16="http://schemas.microsoft.com/office/drawing/2014/main" id="{118B7177-14E7-436F-9DEF-2DA1B7EDFEF8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221" name="Rechteck: abgerundete Ecken 220">
                      <a:extLst>
                        <a:ext uri="{FF2B5EF4-FFF2-40B4-BE49-F238E27FC236}">
                          <a16:creationId xmlns:a16="http://schemas.microsoft.com/office/drawing/2014/main" id="{577514AC-02AB-462E-A5EB-C341D06BA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2" name="Rechteck: abgerundete Ecken 221">
                      <a:extLst>
                        <a:ext uri="{FF2B5EF4-FFF2-40B4-BE49-F238E27FC236}">
                          <a16:creationId xmlns:a16="http://schemas.microsoft.com/office/drawing/2014/main" id="{B73A6794-02B0-4341-BDB9-59B914FC57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3" name="Rechteck: abgerundete Ecken 222">
                      <a:extLst>
                        <a:ext uri="{FF2B5EF4-FFF2-40B4-BE49-F238E27FC236}">
                          <a16:creationId xmlns:a16="http://schemas.microsoft.com/office/drawing/2014/main" id="{3F58DB78-9763-4506-A456-921AB76F5A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4" name="Rechteck: abgerundete Ecken 223">
                      <a:extLst>
                        <a:ext uri="{FF2B5EF4-FFF2-40B4-BE49-F238E27FC236}">
                          <a16:creationId xmlns:a16="http://schemas.microsoft.com/office/drawing/2014/main" id="{E3CD1EBB-DAD0-4832-B20E-8100B09794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5" name="Rechteck: abgerundete Ecken 224">
                      <a:extLst>
                        <a:ext uri="{FF2B5EF4-FFF2-40B4-BE49-F238E27FC236}">
                          <a16:creationId xmlns:a16="http://schemas.microsoft.com/office/drawing/2014/main" id="{A994C0B5-695F-40EC-BCA5-6F9AD7A1FC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6" name="Rechteck: abgerundete Ecken 225">
                      <a:extLst>
                        <a:ext uri="{FF2B5EF4-FFF2-40B4-BE49-F238E27FC236}">
                          <a16:creationId xmlns:a16="http://schemas.microsoft.com/office/drawing/2014/main" id="{7CEE3289-88BF-48D2-B5D6-C68C67DBD9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7" name="Rechteck: abgerundete Ecken 226">
                      <a:extLst>
                        <a:ext uri="{FF2B5EF4-FFF2-40B4-BE49-F238E27FC236}">
                          <a16:creationId xmlns:a16="http://schemas.microsoft.com/office/drawing/2014/main" id="{CDFDB616-055A-40C2-945A-EE0587BA9A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8" name="Rechteck: abgerundete Ecken 227">
                      <a:extLst>
                        <a:ext uri="{FF2B5EF4-FFF2-40B4-BE49-F238E27FC236}">
                          <a16:creationId xmlns:a16="http://schemas.microsoft.com/office/drawing/2014/main" id="{D6094FF5-7B64-48BA-92DE-033F77078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9" name="Rechteck: abgerundete Ecken 228">
                      <a:extLst>
                        <a:ext uri="{FF2B5EF4-FFF2-40B4-BE49-F238E27FC236}">
                          <a16:creationId xmlns:a16="http://schemas.microsoft.com/office/drawing/2014/main" id="{30192568-9D73-4CED-8001-B7A3EBEDD3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20" name="Rechteck: abgerundete Ecken 219">
                    <a:extLst>
                      <a:ext uri="{FF2B5EF4-FFF2-40B4-BE49-F238E27FC236}">
                        <a16:creationId xmlns:a16="http://schemas.microsoft.com/office/drawing/2014/main" id="{7F77815D-33D7-4186-AAFF-FF54F88DAF58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</p:grpSp>
          <p:sp>
            <p:nvSpPr>
              <p:cNvPr id="201" name="Textfeld 200">
                <a:extLst>
                  <a:ext uri="{FF2B5EF4-FFF2-40B4-BE49-F238E27FC236}">
                    <a16:creationId xmlns:a16="http://schemas.microsoft.com/office/drawing/2014/main" id="{F52AB015-80D4-4998-9493-D4D8D4B25FA5}"/>
                  </a:ext>
                </a:extLst>
              </p:cNvPr>
              <p:cNvSpPr txBox="1"/>
              <p:nvPr/>
            </p:nvSpPr>
            <p:spPr>
              <a:xfrm>
                <a:off x="1522648" y="511226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202" name="Textfeld 201">
                <a:extLst>
                  <a:ext uri="{FF2B5EF4-FFF2-40B4-BE49-F238E27FC236}">
                    <a16:creationId xmlns:a16="http://schemas.microsoft.com/office/drawing/2014/main" id="{0C92D68F-1338-463F-859F-C061F563A6DD}"/>
                  </a:ext>
                </a:extLst>
              </p:cNvPr>
              <p:cNvSpPr txBox="1"/>
              <p:nvPr/>
            </p:nvSpPr>
            <p:spPr>
              <a:xfrm>
                <a:off x="1524431" y="545903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203" name="Textfeld 202">
                <a:extLst>
                  <a:ext uri="{FF2B5EF4-FFF2-40B4-BE49-F238E27FC236}">
                    <a16:creationId xmlns:a16="http://schemas.microsoft.com/office/drawing/2014/main" id="{ADB74D98-02A3-428F-875D-FA1A91DB22D3}"/>
                  </a:ext>
                </a:extLst>
              </p:cNvPr>
              <p:cNvSpPr txBox="1"/>
              <p:nvPr/>
            </p:nvSpPr>
            <p:spPr>
              <a:xfrm>
                <a:off x="1524572" y="564070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204" name="Textfeld 203">
                <a:extLst>
                  <a:ext uri="{FF2B5EF4-FFF2-40B4-BE49-F238E27FC236}">
                    <a16:creationId xmlns:a16="http://schemas.microsoft.com/office/drawing/2014/main" id="{A2D63AC1-B4BF-4863-A181-6D77BE94277C}"/>
                  </a:ext>
                </a:extLst>
              </p:cNvPr>
              <p:cNvSpPr txBox="1"/>
              <p:nvPr/>
            </p:nvSpPr>
            <p:spPr>
              <a:xfrm>
                <a:off x="1525090" y="581587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</p:grpSp>
      </p:grpSp>
      <p:sp>
        <p:nvSpPr>
          <p:cNvPr id="177" name="Rechteck: abgerundete Ecken 176">
            <a:hlinkClick r:id="rId16" action="ppaction://hlinksldjump"/>
            <a:extLst>
              <a:ext uri="{FF2B5EF4-FFF2-40B4-BE49-F238E27FC236}">
                <a16:creationId xmlns:a16="http://schemas.microsoft.com/office/drawing/2014/main" id="{87CC7A82-D34E-48DB-BAD8-62893EEDEFD3}"/>
              </a:ext>
            </a:extLst>
          </p:cNvPr>
          <p:cNvSpPr/>
          <p:nvPr/>
        </p:nvSpPr>
        <p:spPr>
          <a:xfrm>
            <a:off x="114820" y="5000244"/>
            <a:ext cx="1901584" cy="1402111"/>
          </a:xfrm>
          <a:prstGeom prst="roundRect">
            <a:avLst>
              <a:gd name="adj" fmla="val 11175"/>
            </a:avLst>
          </a:prstGeom>
          <a:solidFill>
            <a:schemeClr val="accent2">
              <a:alpha val="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276" name="Gruppieren 275">
            <a:extLst>
              <a:ext uri="{FF2B5EF4-FFF2-40B4-BE49-F238E27FC236}">
                <a16:creationId xmlns:a16="http://schemas.microsoft.com/office/drawing/2014/main" id="{08AC3B68-DC4B-495A-873E-F59415E49A85}"/>
              </a:ext>
            </a:extLst>
          </p:cNvPr>
          <p:cNvGrpSpPr/>
          <p:nvPr/>
        </p:nvGrpSpPr>
        <p:grpSpPr>
          <a:xfrm>
            <a:off x="2879724" y="1551989"/>
            <a:ext cx="979988" cy="981950"/>
            <a:chOff x="4058303" y="1574328"/>
            <a:chExt cx="979988" cy="981950"/>
          </a:xfrm>
          <a:solidFill>
            <a:srgbClr val="C00000">
              <a:alpha val="70000"/>
            </a:srgbClr>
          </a:solidFill>
        </p:grpSpPr>
        <p:sp>
          <p:nvSpPr>
            <p:cNvPr id="277" name="Freihandform: Form 276">
              <a:extLst>
                <a:ext uri="{FF2B5EF4-FFF2-40B4-BE49-F238E27FC236}">
                  <a16:creationId xmlns:a16="http://schemas.microsoft.com/office/drawing/2014/main" id="{321840D8-4ABA-40A7-9F59-7C06F0A65EB3}"/>
                </a:ext>
              </a:extLst>
            </p:cNvPr>
            <p:cNvSpPr/>
            <p:nvPr/>
          </p:nvSpPr>
          <p:spPr>
            <a:xfrm>
              <a:off x="4058303" y="2079330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78" name="Freihandform: Form 277">
              <a:extLst>
                <a:ext uri="{FF2B5EF4-FFF2-40B4-BE49-F238E27FC236}">
                  <a16:creationId xmlns:a16="http://schemas.microsoft.com/office/drawing/2014/main" id="{84571687-3C19-4C6E-A093-82BB8D2E7F4B}"/>
                </a:ext>
              </a:extLst>
            </p:cNvPr>
            <p:cNvSpPr/>
            <p:nvPr/>
          </p:nvSpPr>
          <p:spPr>
            <a:xfrm>
              <a:off x="4058521" y="1574328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02114" y="354005"/>
                  </a:moveTo>
                  <a:lnTo>
                    <a:pt x="425062" y="354005"/>
                  </a:lnTo>
                  <a:cubicBezTo>
                    <a:pt x="431077" y="354005"/>
                    <a:pt x="436071" y="354581"/>
                    <a:pt x="440045" y="355735"/>
                  </a:cubicBezTo>
                  <a:cubicBezTo>
                    <a:pt x="444018" y="356888"/>
                    <a:pt x="447324" y="358581"/>
                    <a:pt x="449960" y="360814"/>
                  </a:cubicBezTo>
                  <a:cubicBezTo>
                    <a:pt x="452596" y="363046"/>
                    <a:pt x="454602" y="365799"/>
                    <a:pt x="455975" y="369074"/>
                  </a:cubicBezTo>
                  <a:cubicBezTo>
                    <a:pt x="457349" y="372348"/>
                    <a:pt x="458036" y="376143"/>
                    <a:pt x="458036" y="380459"/>
                  </a:cubicBezTo>
                  <a:cubicBezTo>
                    <a:pt x="458036" y="384477"/>
                    <a:pt x="457330" y="388012"/>
                    <a:pt x="455919" y="391063"/>
                  </a:cubicBezTo>
                  <a:cubicBezTo>
                    <a:pt x="454509" y="394114"/>
                    <a:pt x="452559" y="396663"/>
                    <a:pt x="450071" y="398709"/>
                  </a:cubicBezTo>
                  <a:cubicBezTo>
                    <a:pt x="447583" y="400755"/>
                    <a:pt x="444705" y="402299"/>
                    <a:pt x="441438" y="403341"/>
                  </a:cubicBezTo>
                  <a:cubicBezTo>
                    <a:pt x="438170" y="404383"/>
                    <a:pt x="434346" y="404904"/>
                    <a:pt x="429963" y="404904"/>
                  </a:cubicBezTo>
                  <a:lnTo>
                    <a:pt x="402114" y="404904"/>
                  </a:lnTo>
                  <a:close/>
                  <a:moveTo>
                    <a:pt x="402114" y="291943"/>
                  </a:moveTo>
                  <a:lnTo>
                    <a:pt x="421935" y="291943"/>
                  </a:lnTo>
                  <a:cubicBezTo>
                    <a:pt x="427429" y="291943"/>
                    <a:pt x="431846" y="292464"/>
                    <a:pt x="435187" y="293506"/>
                  </a:cubicBezTo>
                  <a:cubicBezTo>
                    <a:pt x="438527" y="294548"/>
                    <a:pt x="441237" y="296055"/>
                    <a:pt x="443316" y="298027"/>
                  </a:cubicBezTo>
                  <a:cubicBezTo>
                    <a:pt x="445395" y="299999"/>
                    <a:pt x="446917" y="302399"/>
                    <a:pt x="447882" y="305226"/>
                  </a:cubicBezTo>
                  <a:cubicBezTo>
                    <a:pt x="448847" y="308054"/>
                    <a:pt x="449329" y="311217"/>
                    <a:pt x="449329" y="314714"/>
                  </a:cubicBezTo>
                  <a:cubicBezTo>
                    <a:pt x="449329" y="317839"/>
                    <a:pt x="448866" y="320872"/>
                    <a:pt x="447938" y="323811"/>
                  </a:cubicBezTo>
                  <a:cubicBezTo>
                    <a:pt x="447010" y="326751"/>
                    <a:pt x="445544" y="329318"/>
                    <a:pt x="443539" y="331513"/>
                  </a:cubicBezTo>
                  <a:cubicBezTo>
                    <a:pt x="441535" y="333708"/>
                    <a:pt x="439010" y="335457"/>
                    <a:pt x="435966" y="336759"/>
                  </a:cubicBezTo>
                  <a:cubicBezTo>
                    <a:pt x="432922" y="338061"/>
                    <a:pt x="428913" y="338713"/>
                    <a:pt x="423939" y="338713"/>
                  </a:cubicBezTo>
                  <a:lnTo>
                    <a:pt x="402114" y="338713"/>
                  </a:lnTo>
                  <a:close/>
                  <a:moveTo>
                    <a:pt x="390170" y="276316"/>
                  </a:moveTo>
                  <a:cubicBezTo>
                    <a:pt x="388459" y="276316"/>
                    <a:pt x="386840" y="276893"/>
                    <a:pt x="385315" y="278047"/>
                  </a:cubicBezTo>
                  <a:cubicBezTo>
                    <a:pt x="383789" y="279200"/>
                    <a:pt x="383027" y="281228"/>
                    <a:pt x="383027" y="284130"/>
                  </a:cubicBezTo>
                  <a:lnTo>
                    <a:pt x="383027" y="412941"/>
                  </a:lnTo>
                  <a:cubicBezTo>
                    <a:pt x="383027" y="415843"/>
                    <a:pt x="383789" y="417871"/>
                    <a:pt x="385315" y="419024"/>
                  </a:cubicBezTo>
                  <a:cubicBezTo>
                    <a:pt x="386840" y="420177"/>
                    <a:pt x="388459" y="420754"/>
                    <a:pt x="390170" y="420754"/>
                  </a:cubicBezTo>
                  <a:lnTo>
                    <a:pt x="427898" y="420754"/>
                  </a:lnTo>
                  <a:cubicBezTo>
                    <a:pt x="433330" y="420754"/>
                    <a:pt x="438149" y="420363"/>
                    <a:pt x="442353" y="419582"/>
                  </a:cubicBezTo>
                  <a:cubicBezTo>
                    <a:pt x="446558" y="418801"/>
                    <a:pt x="450502" y="417629"/>
                    <a:pt x="454185" y="416066"/>
                  </a:cubicBezTo>
                  <a:cubicBezTo>
                    <a:pt x="457869" y="414503"/>
                    <a:pt x="461180" y="412569"/>
                    <a:pt x="464119" y="410262"/>
                  </a:cubicBezTo>
                  <a:cubicBezTo>
                    <a:pt x="467059" y="407955"/>
                    <a:pt x="469570" y="405276"/>
                    <a:pt x="471654" y="402225"/>
                  </a:cubicBezTo>
                  <a:cubicBezTo>
                    <a:pt x="473737" y="399174"/>
                    <a:pt x="475356" y="395732"/>
                    <a:pt x="476509" y="391900"/>
                  </a:cubicBezTo>
                  <a:cubicBezTo>
                    <a:pt x="477663" y="388068"/>
                    <a:pt x="478239" y="383882"/>
                    <a:pt x="478239" y="379343"/>
                  </a:cubicBezTo>
                  <a:cubicBezTo>
                    <a:pt x="478239" y="374431"/>
                    <a:pt x="477495" y="369929"/>
                    <a:pt x="476007" y="365836"/>
                  </a:cubicBezTo>
                  <a:cubicBezTo>
                    <a:pt x="474519" y="361744"/>
                    <a:pt x="472491" y="358172"/>
                    <a:pt x="469924" y="355121"/>
                  </a:cubicBezTo>
                  <a:cubicBezTo>
                    <a:pt x="467356" y="352070"/>
                    <a:pt x="464361" y="349558"/>
                    <a:pt x="460938" y="347586"/>
                  </a:cubicBezTo>
                  <a:cubicBezTo>
                    <a:pt x="457515" y="345614"/>
                    <a:pt x="453832" y="344256"/>
                    <a:pt x="449888" y="343512"/>
                  </a:cubicBezTo>
                  <a:cubicBezTo>
                    <a:pt x="453013" y="342173"/>
                    <a:pt x="455785" y="340461"/>
                    <a:pt x="458203" y="338378"/>
                  </a:cubicBezTo>
                  <a:cubicBezTo>
                    <a:pt x="460622" y="336294"/>
                    <a:pt x="462631" y="333931"/>
                    <a:pt x="464231" y="331290"/>
                  </a:cubicBezTo>
                  <a:cubicBezTo>
                    <a:pt x="465831" y="328648"/>
                    <a:pt x="467040" y="325765"/>
                    <a:pt x="467859" y="322639"/>
                  </a:cubicBezTo>
                  <a:cubicBezTo>
                    <a:pt x="468677" y="319514"/>
                    <a:pt x="469086" y="316240"/>
                    <a:pt x="469086" y="312816"/>
                  </a:cubicBezTo>
                  <a:cubicBezTo>
                    <a:pt x="469086" y="307087"/>
                    <a:pt x="468156" y="301952"/>
                    <a:pt x="466296" y="297413"/>
                  </a:cubicBezTo>
                  <a:cubicBezTo>
                    <a:pt x="464436" y="292874"/>
                    <a:pt x="461664" y="289041"/>
                    <a:pt x="457980" y="285916"/>
                  </a:cubicBezTo>
                  <a:cubicBezTo>
                    <a:pt x="454297" y="282790"/>
                    <a:pt x="449702" y="280409"/>
                    <a:pt x="444195" y="278772"/>
                  </a:cubicBezTo>
                  <a:cubicBezTo>
                    <a:pt x="438688" y="277135"/>
                    <a:pt x="431619" y="276316"/>
                    <a:pt x="422987" y="276316"/>
                  </a:cubicBezTo>
                  <a:close/>
                  <a:moveTo>
                    <a:pt x="552058" y="275312"/>
                  </a:moveTo>
                  <a:cubicBezTo>
                    <a:pt x="550719" y="275312"/>
                    <a:pt x="549602" y="275330"/>
                    <a:pt x="548709" y="275368"/>
                  </a:cubicBezTo>
                  <a:cubicBezTo>
                    <a:pt x="547816" y="275405"/>
                    <a:pt x="547035" y="275498"/>
                    <a:pt x="546365" y="275647"/>
                  </a:cubicBezTo>
                  <a:cubicBezTo>
                    <a:pt x="545696" y="275795"/>
                    <a:pt x="545138" y="275944"/>
                    <a:pt x="544691" y="276093"/>
                  </a:cubicBezTo>
                  <a:cubicBezTo>
                    <a:pt x="544245" y="276242"/>
                    <a:pt x="543873" y="276428"/>
                    <a:pt x="543575" y="276651"/>
                  </a:cubicBezTo>
                  <a:lnTo>
                    <a:pt x="510312" y="297971"/>
                  </a:lnTo>
                  <a:cubicBezTo>
                    <a:pt x="509642" y="298417"/>
                    <a:pt x="509103" y="298864"/>
                    <a:pt x="508693" y="299310"/>
                  </a:cubicBezTo>
                  <a:cubicBezTo>
                    <a:pt x="508284" y="299757"/>
                    <a:pt x="507968" y="300278"/>
                    <a:pt x="507745" y="300873"/>
                  </a:cubicBezTo>
                  <a:cubicBezTo>
                    <a:pt x="507521" y="301468"/>
                    <a:pt x="507354" y="302212"/>
                    <a:pt x="507242" y="303105"/>
                  </a:cubicBezTo>
                  <a:cubicBezTo>
                    <a:pt x="507131" y="303998"/>
                    <a:pt x="507075" y="305077"/>
                    <a:pt x="507075" y="306342"/>
                  </a:cubicBezTo>
                  <a:cubicBezTo>
                    <a:pt x="507075" y="308054"/>
                    <a:pt x="507168" y="309468"/>
                    <a:pt x="507354" y="310584"/>
                  </a:cubicBezTo>
                  <a:cubicBezTo>
                    <a:pt x="507540" y="311700"/>
                    <a:pt x="507893" y="312500"/>
                    <a:pt x="508414" y="312984"/>
                  </a:cubicBezTo>
                  <a:cubicBezTo>
                    <a:pt x="508935" y="313468"/>
                    <a:pt x="509623" y="313635"/>
                    <a:pt x="510479" y="313486"/>
                  </a:cubicBezTo>
                  <a:cubicBezTo>
                    <a:pt x="511335" y="313337"/>
                    <a:pt x="512470" y="312891"/>
                    <a:pt x="513884" y="312147"/>
                  </a:cubicBezTo>
                  <a:lnTo>
                    <a:pt x="541789" y="295515"/>
                  </a:lnTo>
                  <a:lnTo>
                    <a:pt x="541789" y="405350"/>
                  </a:lnTo>
                  <a:lnTo>
                    <a:pt x="511651" y="405350"/>
                  </a:lnTo>
                  <a:cubicBezTo>
                    <a:pt x="511056" y="405350"/>
                    <a:pt x="510516" y="405518"/>
                    <a:pt x="510033" y="405853"/>
                  </a:cubicBezTo>
                  <a:cubicBezTo>
                    <a:pt x="509549" y="406188"/>
                    <a:pt x="509140" y="406671"/>
                    <a:pt x="508805" y="407304"/>
                  </a:cubicBezTo>
                  <a:cubicBezTo>
                    <a:pt x="508470" y="407936"/>
                    <a:pt x="508191" y="408736"/>
                    <a:pt x="507968" y="409704"/>
                  </a:cubicBezTo>
                  <a:cubicBezTo>
                    <a:pt x="507745" y="410671"/>
                    <a:pt x="507633" y="411824"/>
                    <a:pt x="507633" y="413164"/>
                  </a:cubicBezTo>
                  <a:cubicBezTo>
                    <a:pt x="507633" y="414578"/>
                    <a:pt x="507745" y="415768"/>
                    <a:pt x="507968" y="416736"/>
                  </a:cubicBezTo>
                  <a:cubicBezTo>
                    <a:pt x="508191" y="417703"/>
                    <a:pt x="508507" y="418484"/>
                    <a:pt x="508917" y="419080"/>
                  </a:cubicBezTo>
                  <a:cubicBezTo>
                    <a:pt x="509326" y="419675"/>
                    <a:pt x="509754" y="420103"/>
                    <a:pt x="510200" y="420363"/>
                  </a:cubicBezTo>
                  <a:cubicBezTo>
                    <a:pt x="510647" y="420624"/>
                    <a:pt x="511130" y="420754"/>
                    <a:pt x="511651" y="420754"/>
                  </a:cubicBezTo>
                  <a:lnTo>
                    <a:pt x="587107" y="420754"/>
                  </a:lnTo>
                  <a:cubicBezTo>
                    <a:pt x="587628" y="420754"/>
                    <a:pt x="588130" y="420624"/>
                    <a:pt x="588614" y="420363"/>
                  </a:cubicBezTo>
                  <a:cubicBezTo>
                    <a:pt x="589098" y="420103"/>
                    <a:pt x="589526" y="419675"/>
                    <a:pt x="589898" y="419080"/>
                  </a:cubicBezTo>
                  <a:cubicBezTo>
                    <a:pt x="590270" y="418484"/>
                    <a:pt x="590567" y="417703"/>
                    <a:pt x="590791" y="416736"/>
                  </a:cubicBezTo>
                  <a:cubicBezTo>
                    <a:pt x="591014" y="415768"/>
                    <a:pt x="591126" y="414578"/>
                    <a:pt x="591126" y="413164"/>
                  </a:cubicBezTo>
                  <a:cubicBezTo>
                    <a:pt x="591126" y="411824"/>
                    <a:pt x="591032" y="410671"/>
                    <a:pt x="590846" y="409704"/>
                  </a:cubicBezTo>
                  <a:cubicBezTo>
                    <a:pt x="590660" y="408736"/>
                    <a:pt x="590400" y="407936"/>
                    <a:pt x="590065" y="407304"/>
                  </a:cubicBezTo>
                  <a:cubicBezTo>
                    <a:pt x="589730" y="406671"/>
                    <a:pt x="589302" y="406188"/>
                    <a:pt x="588781" y="405853"/>
                  </a:cubicBezTo>
                  <a:cubicBezTo>
                    <a:pt x="588261" y="405518"/>
                    <a:pt x="587702" y="405350"/>
                    <a:pt x="587107" y="405350"/>
                  </a:cubicBezTo>
                  <a:lnTo>
                    <a:pt x="560988" y="405350"/>
                  </a:lnTo>
                  <a:lnTo>
                    <a:pt x="560988" y="278437"/>
                  </a:lnTo>
                  <a:cubicBezTo>
                    <a:pt x="560988" y="277991"/>
                    <a:pt x="560876" y="277563"/>
                    <a:pt x="560653" y="277154"/>
                  </a:cubicBezTo>
                  <a:cubicBezTo>
                    <a:pt x="560430" y="276744"/>
                    <a:pt x="559983" y="276409"/>
                    <a:pt x="559313" y="276149"/>
                  </a:cubicBezTo>
                  <a:cubicBezTo>
                    <a:pt x="558644" y="275888"/>
                    <a:pt x="557714" y="275684"/>
                    <a:pt x="556523" y="275535"/>
                  </a:cubicBezTo>
                  <a:cubicBezTo>
                    <a:pt x="555332" y="275386"/>
                    <a:pt x="553844" y="275312"/>
                    <a:pt x="552058" y="275312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79" name="Textfeld 278" hidden="1">
              <a:extLst>
                <a:ext uri="{FF2B5EF4-FFF2-40B4-BE49-F238E27FC236}">
                  <a16:creationId xmlns:a16="http://schemas.microsoft.com/office/drawing/2014/main" id="{A5B87A5F-84C0-4016-97AE-79CF1E933053}"/>
                </a:ext>
              </a:extLst>
            </p:cNvPr>
            <p:cNvSpPr txBox="1"/>
            <p:nvPr/>
          </p:nvSpPr>
          <p:spPr>
            <a:xfrm>
              <a:off x="4328577" y="1735645"/>
              <a:ext cx="43152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dirty="0">
                  <a:solidFill>
                    <a:srgbClr val="FF0000"/>
                  </a:solidFill>
                </a:rPr>
                <a:t>B1</a:t>
              </a:r>
            </a:p>
          </p:txBody>
        </p:sp>
      </p:grpSp>
      <p:pic>
        <p:nvPicPr>
          <p:cNvPr id="281" name="Grafik 280">
            <a:extLst>
              <a:ext uri="{FF2B5EF4-FFF2-40B4-BE49-F238E27FC236}">
                <a16:creationId xmlns:a16="http://schemas.microsoft.com/office/drawing/2014/main" id="{A351677E-2031-42DC-9F09-0BB26BB186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CCB741D-64BA-424A-9789-7BAC508AC0ED}"/>
              </a:ext>
            </a:extLst>
          </p:cNvPr>
          <p:cNvGrpSpPr/>
          <p:nvPr/>
        </p:nvGrpSpPr>
        <p:grpSpPr>
          <a:xfrm>
            <a:off x="5624960" y="735644"/>
            <a:ext cx="1056576" cy="1301167"/>
            <a:chOff x="2492100" y="357377"/>
            <a:chExt cx="1056576" cy="1301167"/>
          </a:xfrm>
        </p:grpSpPr>
        <p:grpSp>
          <p:nvGrpSpPr>
            <p:cNvPr id="164" name="Gruppieren 163">
              <a:extLst>
                <a:ext uri="{FF2B5EF4-FFF2-40B4-BE49-F238E27FC236}">
                  <a16:creationId xmlns:a16="http://schemas.microsoft.com/office/drawing/2014/main" id="{8FB95172-CE07-463D-9E24-BA9291AFD992}"/>
                </a:ext>
              </a:extLst>
            </p:cNvPr>
            <p:cNvGrpSpPr/>
            <p:nvPr/>
          </p:nvGrpSpPr>
          <p:grpSpPr>
            <a:xfrm>
              <a:off x="2726513" y="1378048"/>
              <a:ext cx="563993" cy="280496"/>
              <a:chOff x="4679615" y="2340032"/>
              <a:chExt cx="563993" cy="280496"/>
            </a:xfrm>
          </p:grpSpPr>
          <p:sp>
            <p:nvSpPr>
              <p:cNvPr id="294" name="Freihandform: Form 293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ED8B76D7-BB84-4561-9ED0-F976A4D24F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295" name="Grafik 294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37EF9556-1E86-4A02-835F-5FA45B05C6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grpSp>
          <p:nvGrpSpPr>
            <p:cNvPr id="165" name="Gruppieren 164">
              <a:extLst>
                <a:ext uri="{FF2B5EF4-FFF2-40B4-BE49-F238E27FC236}">
                  <a16:creationId xmlns:a16="http://schemas.microsoft.com/office/drawing/2014/main" id="{E42B3D52-5190-4160-93CD-ED55E6DB0752}"/>
                </a:ext>
              </a:extLst>
            </p:cNvPr>
            <p:cNvGrpSpPr/>
            <p:nvPr/>
          </p:nvGrpSpPr>
          <p:grpSpPr>
            <a:xfrm>
              <a:off x="2495113" y="357377"/>
              <a:ext cx="228284" cy="228284"/>
              <a:chOff x="3980708" y="305278"/>
              <a:chExt cx="339939" cy="339939"/>
            </a:xfrm>
          </p:grpSpPr>
          <p:sp>
            <p:nvSpPr>
              <p:cNvPr id="292" name="Flussdiagramm: Verbinder 291">
                <a:extLst>
                  <a:ext uri="{FF2B5EF4-FFF2-40B4-BE49-F238E27FC236}">
                    <a16:creationId xmlns:a16="http://schemas.microsoft.com/office/drawing/2014/main" id="{9115EF62-001E-4ADB-8437-BF4F3F1496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6588" y="323416"/>
                <a:ext cx="307500" cy="307494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93" name="Grafik 292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894CBC57-0DCC-4742-A96F-BE890A7AB1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980708" y="305278"/>
                <a:ext cx="339939" cy="339939"/>
              </a:xfrm>
              <a:prstGeom prst="rect">
                <a:avLst/>
              </a:prstGeom>
            </p:spPr>
          </p:pic>
        </p:grpSp>
        <p:sp>
          <p:nvSpPr>
            <p:cNvPr id="298" name="Freihandform: Form 297">
              <a:extLst>
                <a:ext uri="{FF2B5EF4-FFF2-40B4-BE49-F238E27FC236}">
                  <a16:creationId xmlns:a16="http://schemas.microsoft.com/office/drawing/2014/main" id="{A3BDACD9-13DF-407D-8F87-D17DA997F83A}"/>
                </a:ext>
              </a:extLst>
            </p:cNvPr>
            <p:cNvSpPr/>
            <p:nvPr/>
          </p:nvSpPr>
          <p:spPr>
            <a:xfrm>
              <a:off x="2517098" y="404877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516315" y="274015"/>
                  </a:moveTo>
                  <a:cubicBezTo>
                    <a:pt x="514157" y="274015"/>
                    <a:pt x="512501" y="274611"/>
                    <a:pt x="511347" y="275801"/>
                  </a:cubicBezTo>
                  <a:cubicBezTo>
                    <a:pt x="510194" y="276992"/>
                    <a:pt x="509617" y="278815"/>
                    <a:pt x="509617" y="281271"/>
                  </a:cubicBezTo>
                  <a:lnTo>
                    <a:pt x="509617" y="340095"/>
                  </a:lnTo>
                  <a:cubicBezTo>
                    <a:pt x="509617" y="342848"/>
                    <a:pt x="510064" y="344709"/>
                    <a:pt x="510957" y="345676"/>
                  </a:cubicBezTo>
                  <a:cubicBezTo>
                    <a:pt x="511850" y="346643"/>
                    <a:pt x="513338" y="347127"/>
                    <a:pt x="515422" y="347127"/>
                  </a:cubicBezTo>
                  <a:cubicBezTo>
                    <a:pt x="518249" y="347127"/>
                    <a:pt x="521300" y="346904"/>
                    <a:pt x="524575" y="346457"/>
                  </a:cubicBezTo>
                  <a:cubicBezTo>
                    <a:pt x="527849" y="346011"/>
                    <a:pt x="531756" y="345788"/>
                    <a:pt x="536295" y="345788"/>
                  </a:cubicBezTo>
                  <a:cubicBezTo>
                    <a:pt x="542694" y="345788"/>
                    <a:pt x="548201" y="346364"/>
                    <a:pt x="552815" y="347518"/>
                  </a:cubicBezTo>
                  <a:cubicBezTo>
                    <a:pt x="557428" y="348671"/>
                    <a:pt x="561242" y="350420"/>
                    <a:pt x="564256" y="352764"/>
                  </a:cubicBezTo>
                  <a:cubicBezTo>
                    <a:pt x="567270" y="355108"/>
                    <a:pt x="569502" y="358047"/>
                    <a:pt x="570953" y="361582"/>
                  </a:cubicBezTo>
                  <a:cubicBezTo>
                    <a:pt x="572404" y="365117"/>
                    <a:pt x="573130" y="369191"/>
                    <a:pt x="573130" y="373805"/>
                  </a:cubicBezTo>
                  <a:cubicBezTo>
                    <a:pt x="573130" y="379311"/>
                    <a:pt x="572274" y="383981"/>
                    <a:pt x="570562" y="387813"/>
                  </a:cubicBezTo>
                  <a:cubicBezTo>
                    <a:pt x="568851" y="391645"/>
                    <a:pt x="566488" y="394827"/>
                    <a:pt x="563475" y="397357"/>
                  </a:cubicBezTo>
                  <a:cubicBezTo>
                    <a:pt x="560461" y="399887"/>
                    <a:pt x="556870" y="401747"/>
                    <a:pt x="552703" y="402938"/>
                  </a:cubicBezTo>
                  <a:cubicBezTo>
                    <a:pt x="548536" y="404128"/>
                    <a:pt x="543959" y="404724"/>
                    <a:pt x="538974" y="404724"/>
                  </a:cubicBezTo>
                  <a:cubicBezTo>
                    <a:pt x="533616" y="404724"/>
                    <a:pt x="528984" y="404240"/>
                    <a:pt x="525077" y="403273"/>
                  </a:cubicBezTo>
                  <a:cubicBezTo>
                    <a:pt x="521170" y="402305"/>
                    <a:pt x="517896" y="401282"/>
                    <a:pt x="515254" y="400203"/>
                  </a:cubicBezTo>
                  <a:cubicBezTo>
                    <a:pt x="512613" y="399124"/>
                    <a:pt x="510510" y="398119"/>
                    <a:pt x="508948" y="397189"/>
                  </a:cubicBezTo>
                  <a:cubicBezTo>
                    <a:pt x="507385" y="396259"/>
                    <a:pt x="506232" y="395794"/>
                    <a:pt x="505487" y="395794"/>
                  </a:cubicBezTo>
                  <a:cubicBezTo>
                    <a:pt x="504966" y="395794"/>
                    <a:pt x="504501" y="395943"/>
                    <a:pt x="504092" y="396240"/>
                  </a:cubicBezTo>
                  <a:cubicBezTo>
                    <a:pt x="503683" y="396538"/>
                    <a:pt x="503329" y="397003"/>
                    <a:pt x="503032" y="397636"/>
                  </a:cubicBezTo>
                  <a:cubicBezTo>
                    <a:pt x="502734" y="398268"/>
                    <a:pt x="502529" y="399087"/>
                    <a:pt x="502418" y="400091"/>
                  </a:cubicBezTo>
                  <a:cubicBezTo>
                    <a:pt x="502306" y="401096"/>
                    <a:pt x="502250" y="402231"/>
                    <a:pt x="502250" y="403496"/>
                  </a:cubicBezTo>
                  <a:cubicBezTo>
                    <a:pt x="502250" y="404835"/>
                    <a:pt x="502288" y="405989"/>
                    <a:pt x="502362" y="406956"/>
                  </a:cubicBezTo>
                  <a:cubicBezTo>
                    <a:pt x="502436" y="407923"/>
                    <a:pt x="502567" y="408723"/>
                    <a:pt x="502753" y="409356"/>
                  </a:cubicBezTo>
                  <a:cubicBezTo>
                    <a:pt x="502939" y="409988"/>
                    <a:pt x="503143" y="410528"/>
                    <a:pt x="503367" y="410974"/>
                  </a:cubicBezTo>
                  <a:cubicBezTo>
                    <a:pt x="503590" y="411421"/>
                    <a:pt x="503980" y="411905"/>
                    <a:pt x="504539" y="412426"/>
                  </a:cubicBezTo>
                  <a:cubicBezTo>
                    <a:pt x="505097" y="412946"/>
                    <a:pt x="506380" y="413653"/>
                    <a:pt x="508390" y="414546"/>
                  </a:cubicBezTo>
                  <a:cubicBezTo>
                    <a:pt x="510399" y="415439"/>
                    <a:pt x="512966" y="416351"/>
                    <a:pt x="516091" y="417281"/>
                  </a:cubicBezTo>
                  <a:cubicBezTo>
                    <a:pt x="519217" y="418211"/>
                    <a:pt x="522789" y="418993"/>
                    <a:pt x="526807" y="419625"/>
                  </a:cubicBezTo>
                  <a:cubicBezTo>
                    <a:pt x="530825" y="420258"/>
                    <a:pt x="535067" y="420574"/>
                    <a:pt x="539532" y="420574"/>
                  </a:cubicBezTo>
                  <a:cubicBezTo>
                    <a:pt x="547569" y="420574"/>
                    <a:pt x="554880" y="419495"/>
                    <a:pt x="561465" y="417337"/>
                  </a:cubicBezTo>
                  <a:cubicBezTo>
                    <a:pt x="568051" y="415179"/>
                    <a:pt x="573725" y="412035"/>
                    <a:pt x="578488" y="407905"/>
                  </a:cubicBezTo>
                  <a:cubicBezTo>
                    <a:pt x="583250" y="403775"/>
                    <a:pt x="586934" y="398696"/>
                    <a:pt x="589538" y="392669"/>
                  </a:cubicBezTo>
                  <a:cubicBezTo>
                    <a:pt x="592143" y="386641"/>
                    <a:pt x="593445" y="379758"/>
                    <a:pt x="593445" y="372019"/>
                  </a:cubicBezTo>
                  <a:cubicBezTo>
                    <a:pt x="593445" y="365768"/>
                    <a:pt x="592423" y="360075"/>
                    <a:pt x="590380" y="354941"/>
                  </a:cubicBezTo>
                  <a:cubicBezTo>
                    <a:pt x="588338" y="349806"/>
                    <a:pt x="585327" y="345434"/>
                    <a:pt x="581348" y="341825"/>
                  </a:cubicBezTo>
                  <a:cubicBezTo>
                    <a:pt x="577369" y="338216"/>
                    <a:pt x="572404" y="335426"/>
                    <a:pt x="566453" y="333454"/>
                  </a:cubicBezTo>
                  <a:cubicBezTo>
                    <a:pt x="560503" y="331482"/>
                    <a:pt x="553549" y="330496"/>
                    <a:pt x="545593" y="330496"/>
                  </a:cubicBezTo>
                  <a:cubicBezTo>
                    <a:pt x="542151" y="330496"/>
                    <a:pt x="539122" y="330533"/>
                    <a:pt x="536505" y="330607"/>
                  </a:cubicBezTo>
                  <a:cubicBezTo>
                    <a:pt x="533888" y="330682"/>
                    <a:pt x="531325" y="330905"/>
                    <a:pt x="528816" y="331277"/>
                  </a:cubicBezTo>
                  <a:lnTo>
                    <a:pt x="528816" y="290759"/>
                  </a:lnTo>
                  <a:lnTo>
                    <a:pt x="580453" y="290759"/>
                  </a:lnTo>
                  <a:cubicBezTo>
                    <a:pt x="581736" y="290759"/>
                    <a:pt x="582733" y="290014"/>
                    <a:pt x="583446" y="288526"/>
                  </a:cubicBezTo>
                  <a:cubicBezTo>
                    <a:pt x="584159" y="287038"/>
                    <a:pt x="584515" y="284954"/>
                    <a:pt x="584515" y="282275"/>
                  </a:cubicBezTo>
                  <a:cubicBezTo>
                    <a:pt x="584515" y="280861"/>
                    <a:pt x="584422" y="279634"/>
                    <a:pt x="584236" y="278592"/>
                  </a:cubicBezTo>
                  <a:cubicBezTo>
                    <a:pt x="584050" y="277550"/>
                    <a:pt x="583771" y="276694"/>
                    <a:pt x="583399" y="276025"/>
                  </a:cubicBezTo>
                  <a:cubicBezTo>
                    <a:pt x="583027" y="275355"/>
                    <a:pt x="582562" y="274853"/>
                    <a:pt x="582004" y="274518"/>
                  </a:cubicBezTo>
                  <a:cubicBezTo>
                    <a:pt x="581446" y="274183"/>
                    <a:pt x="580869" y="274015"/>
                    <a:pt x="580274" y="274015"/>
                  </a:cubicBezTo>
                  <a:close/>
                  <a:moveTo>
                    <a:pt x="441491" y="272229"/>
                  </a:moveTo>
                  <a:cubicBezTo>
                    <a:pt x="432041" y="272229"/>
                    <a:pt x="423427" y="273941"/>
                    <a:pt x="415651" y="277364"/>
                  </a:cubicBezTo>
                  <a:cubicBezTo>
                    <a:pt x="407875" y="280787"/>
                    <a:pt x="401196" y="285754"/>
                    <a:pt x="395615" y="292265"/>
                  </a:cubicBezTo>
                  <a:cubicBezTo>
                    <a:pt x="390034" y="298777"/>
                    <a:pt x="385699" y="306720"/>
                    <a:pt x="382611" y="316096"/>
                  </a:cubicBezTo>
                  <a:cubicBezTo>
                    <a:pt x="379523" y="325473"/>
                    <a:pt x="377979" y="336151"/>
                    <a:pt x="377979" y="348132"/>
                  </a:cubicBezTo>
                  <a:cubicBezTo>
                    <a:pt x="377979" y="359815"/>
                    <a:pt x="379411" y="370140"/>
                    <a:pt x="382276" y="379107"/>
                  </a:cubicBezTo>
                  <a:cubicBezTo>
                    <a:pt x="385141" y="388074"/>
                    <a:pt x="389234" y="395608"/>
                    <a:pt x="394555" y="401710"/>
                  </a:cubicBezTo>
                  <a:cubicBezTo>
                    <a:pt x="399875" y="407812"/>
                    <a:pt x="406312" y="412426"/>
                    <a:pt x="413865" y="415551"/>
                  </a:cubicBezTo>
                  <a:cubicBezTo>
                    <a:pt x="421418" y="418676"/>
                    <a:pt x="429883" y="420239"/>
                    <a:pt x="439259" y="420239"/>
                  </a:cubicBezTo>
                  <a:cubicBezTo>
                    <a:pt x="444691" y="420239"/>
                    <a:pt x="449695" y="419737"/>
                    <a:pt x="454272" y="418732"/>
                  </a:cubicBezTo>
                  <a:cubicBezTo>
                    <a:pt x="458848" y="417728"/>
                    <a:pt x="462904" y="416500"/>
                    <a:pt x="466439" y="415049"/>
                  </a:cubicBezTo>
                  <a:cubicBezTo>
                    <a:pt x="469973" y="413598"/>
                    <a:pt x="472931" y="412109"/>
                    <a:pt x="475312" y="410584"/>
                  </a:cubicBezTo>
                  <a:cubicBezTo>
                    <a:pt x="477694" y="409058"/>
                    <a:pt x="479256" y="407923"/>
                    <a:pt x="480001" y="407179"/>
                  </a:cubicBezTo>
                  <a:cubicBezTo>
                    <a:pt x="480745" y="406435"/>
                    <a:pt x="481266" y="405803"/>
                    <a:pt x="481563" y="405282"/>
                  </a:cubicBezTo>
                  <a:cubicBezTo>
                    <a:pt x="481861" y="404761"/>
                    <a:pt x="482103" y="404166"/>
                    <a:pt x="482289" y="403496"/>
                  </a:cubicBezTo>
                  <a:cubicBezTo>
                    <a:pt x="482475" y="402826"/>
                    <a:pt x="482605" y="402045"/>
                    <a:pt x="482679" y="401152"/>
                  </a:cubicBezTo>
                  <a:cubicBezTo>
                    <a:pt x="482754" y="400259"/>
                    <a:pt x="482791" y="399217"/>
                    <a:pt x="482791" y="398026"/>
                  </a:cubicBezTo>
                  <a:cubicBezTo>
                    <a:pt x="482791" y="396315"/>
                    <a:pt x="482735" y="394901"/>
                    <a:pt x="482623" y="393785"/>
                  </a:cubicBezTo>
                  <a:cubicBezTo>
                    <a:pt x="482511" y="392669"/>
                    <a:pt x="482342" y="391794"/>
                    <a:pt x="482118" y="391162"/>
                  </a:cubicBezTo>
                  <a:cubicBezTo>
                    <a:pt x="481893" y="390529"/>
                    <a:pt x="481594" y="390101"/>
                    <a:pt x="481221" y="389878"/>
                  </a:cubicBezTo>
                  <a:cubicBezTo>
                    <a:pt x="480847" y="389655"/>
                    <a:pt x="480398" y="389543"/>
                    <a:pt x="479873" y="389543"/>
                  </a:cubicBezTo>
                  <a:cubicBezTo>
                    <a:pt x="478751" y="389543"/>
                    <a:pt x="477218" y="390250"/>
                    <a:pt x="475272" y="391664"/>
                  </a:cubicBezTo>
                  <a:cubicBezTo>
                    <a:pt x="473327" y="393078"/>
                    <a:pt x="470840" y="394659"/>
                    <a:pt x="467810" y="396408"/>
                  </a:cubicBezTo>
                  <a:cubicBezTo>
                    <a:pt x="464781" y="398157"/>
                    <a:pt x="461115" y="399738"/>
                    <a:pt x="456814" y="401152"/>
                  </a:cubicBezTo>
                  <a:cubicBezTo>
                    <a:pt x="452512" y="402566"/>
                    <a:pt x="447482" y="403273"/>
                    <a:pt x="441722" y="403273"/>
                  </a:cubicBezTo>
                  <a:cubicBezTo>
                    <a:pt x="434914" y="403273"/>
                    <a:pt x="428817" y="402063"/>
                    <a:pt x="423430" y="399645"/>
                  </a:cubicBezTo>
                  <a:cubicBezTo>
                    <a:pt x="418044" y="397226"/>
                    <a:pt x="413499" y="393655"/>
                    <a:pt x="409796" y="388929"/>
                  </a:cubicBezTo>
                  <a:cubicBezTo>
                    <a:pt x="406093" y="384204"/>
                    <a:pt x="403250" y="378325"/>
                    <a:pt x="401268" y="371293"/>
                  </a:cubicBezTo>
                  <a:cubicBezTo>
                    <a:pt x="399285" y="364261"/>
                    <a:pt x="398294" y="356168"/>
                    <a:pt x="398294" y="347016"/>
                  </a:cubicBezTo>
                  <a:cubicBezTo>
                    <a:pt x="398294" y="337788"/>
                    <a:pt x="399323" y="329584"/>
                    <a:pt x="401380" y="322403"/>
                  </a:cubicBezTo>
                  <a:cubicBezTo>
                    <a:pt x="403437" y="315222"/>
                    <a:pt x="406336" y="309139"/>
                    <a:pt x="410077" y="304153"/>
                  </a:cubicBezTo>
                  <a:cubicBezTo>
                    <a:pt x="413817" y="299167"/>
                    <a:pt x="418325" y="295391"/>
                    <a:pt x="423599" y="292824"/>
                  </a:cubicBezTo>
                  <a:cubicBezTo>
                    <a:pt x="428873" y="290256"/>
                    <a:pt x="434727" y="288973"/>
                    <a:pt x="441162" y="288973"/>
                  </a:cubicBezTo>
                  <a:cubicBezTo>
                    <a:pt x="447072" y="288973"/>
                    <a:pt x="452140" y="289698"/>
                    <a:pt x="456367" y="291149"/>
                  </a:cubicBezTo>
                  <a:cubicBezTo>
                    <a:pt x="460593" y="292600"/>
                    <a:pt x="464184" y="294200"/>
                    <a:pt x="467139" y="295949"/>
                  </a:cubicBezTo>
                  <a:cubicBezTo>
                    <a:pt x="470094" y="297698"/>
                    <a:pt x="472507" y="299298"/>
                    <a:pt x="474378" y="300749"/>
                  </a:cubicBezTo>
                  <a:cubicBezTo>
                    <a:pt x="476248" y="302200"/>
                    <a:pt x="477707" y="302925"/>
                    <a:pt x="478754" y="302925"/>
                  </a:cubicBezTo>
                  <a:cubicBezTo>
                    <a:pt x="479352" y="302925"/>
                    <a:pt x="479858" y="302758"/>
                    <a:pt x="480269" y="302423"/>
                  </a:cubicBezTo>
                  <a:cubicBezTo>
                    <a:pt x="480681" y="302088"/>
                    <a:pt x="481036" y="301567"/>
                    <a:pt x="481336" y="300860"/>
                  </a:cubicBezTo>
                  <a:cubicBezTo>
                    <a:pt x="481635" y="300153"/>
                    <a:pt x="481859" y="299279"/>
                    <a:pt x="482009" y="298237"/>
                  </a:cubicBezTo>
                  <a:cubicBezTo>
                    <a:pt x="482158" y="297195"/>
                    <a:pt x="482233" y="295930"/>
                    <a:pt x="482233" y="294442"/>
                  </a:cubicBezTo>
                  <a:cubicBezTo>
                    <a:pt x="482233" y="293103"/>
                    <a:pt x="482177" y="291949"/>
                    <a:pt x="482066" y="290982"/>
                  </a:cubicBezTo>
                  <a:cubicBezTo>
                    <a:pt x="481954" y="290014"/>
                    <a:pt x="481805" y="289177"/>
                    <a:pt x="481619" y="288470"/>
                  </a:cubicBezTo>
                  <a:cubicBezTo>
                    <a:pt x="481433" y="287763"/>
                    <a:pt x="481191" y="287149"/>
                    <a:pt x="480894" y="286629"/>
                  </a:cubicBezTo>
                  <a:cubicBezTo>
                    <a:pt x="480596" y="286108"/>
                    <a:pt x="479945" y="285345"/>
                    <a:pt x="478940" y="284340"/>
                  </a:cubicBezTo>
                  <a:cubicBezTo>
                    <a:pt x="477936" y="283336"/>
                    <a:pt x="476131" y="282052"/>
                    <a:pt x="473527" y="280489"/>
                  </a:cubicBezTo>
                  <a:cubicBezTo>
                    <a:pt x="470922" y="278927"/>
                    <a:pt x="467945" y="277550"/>
                    <a:pt x="464597" y="276359"/>
                  </a:cubicBezTo>
                  <a:cubicBezTo>
                    <a:pt x="461248" y="275169"/>
                    <a:pt x="457602" y="274183"/>
                    <a:pt x="453658" y="273401"/>
                  </a:cubicBezTo>
                  <a:cubicBezTo>
                    <a:pt x="449714" y="272620"/>
                    <a:pt x="445658" y="272229"/>
                    <a:pt x="441491" y="272229"/>
                  </a:cubicBezTo>
                  <a:close/>
                  <a:moveTo>
                    <a:pt x="209427" y="0"/>
                  </a:moveTo>
                  <a:lnTo>
                    <a:pt x="799465" y="0"/>
                  </a:lnTo>
                  <a:lnTo>
                    <a:pt x="789704" y="14477"/>
                  </a:lnTo>
                  <a:cubicBezTo>
                    <a:pt x="782771" y="30868"/>
                    <a:pt x="778937" y="48889"/>
                    <a:pt x="778937" y="67806"/>
                  </a:cubicBezTo>
                  <a:cubicBezTo>
                    <a:pt x="778937" y="143473"/>
                    <a:pt x="840278" y="204814"/>
                    <a:pt x="915947" y="204814"/>
                  </a:cubicBezTo>
                  <a:cubicBezTo>
                    <a:pt x="934865" y="204814"/>
                    <a:pt x="952886" y="200980"/>
                    <a:pt x="969278" y="194047"/>
                  </a:cubicBezTo>
                  <a:lnTo>
                    <a:pt x="979770" y="186973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6041"/>
                  </a:lnTo>
                  <a:lnTo>
                    <a:pt x="38009" y="191666"/>
                  </a:lnTo>
                  <a:cubicBezTo>
                    <a:pt x="54400" y="198599"/>
                    <a:pt x="72422" y="202433"/>
                    <a:pt x="91339" y="202433"/>
                  </a:cubicBezTo>
                  <a:cubicBezTo>
                    <a:pt x="167008" y="202433"/>
                    <a:pt x="228349" y="141092"/>
                    <a:pt x="228349" y="65425"/>
                  </a:cubicBezTo>
                  <a:cubicBezTo>
                    <a:pt x="228349" y="46508"/>
                    <a:pt x="224515" y="28487"/>
                    <a:pt x="217582" y="12096"/>
                  </a:cubicBez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90" name="Freihandform: Form 289">
              <a:extLst>
                <a:ext uri="{FF2B5EF4-FFF2-40B4-BE49-F238E27FC236}">
                  <a16:creationId xmlns:a16="http://schemas.microsoft.com/office/drawing/2014/main" id="{BE99C1B0-CE88-429B-86E6-3091D7F3F88B}"/>
                </a:ext>
              </a:extLst>
            </p:cNvPr>
            <p:cNvSpPr/>
            <p:nvPr/>
          </p:nvSpPr>
          <p:spPr>
            <a:xfrm>
              <a:off x="2516880" y="909879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84667 h 476948"/>
                <a:gd name="connsiteX3" fmla="*/ 950895 w 979770"/>
                <a:gd name="connsiteY3" fmla="*/ 265199 h 476948"/>
                <a:gd name="connsiteX4" fmla="*/ 897564 w 979770"/>
                <a:gd name="connsiteY4" fmla="*/ 254432 h 476948"/>
                <a:gd name="connsiteX5" fmla="*/ 760554 w 979770"/>
                <a:gd name="connsiteY5" fmla="*/ 391440 h 476948"/>
                <a:gd name="connsiteX6" fmla="*/ 771321 w 979770"/>
                <a:gd name="connsiteY6" fmla="*/ 444770 h 476948"/>
                <a:gd name="connsiteX7" fmla="*/ 793017 w 979770"/>
                <a:gd name="connsiteY7" fmla="*/ 476948 h 476948"/>
                <a:gd name="connsiteX8" fmla="*/ 196925 w 979770"/>
                <a:gd name="connsiteY8" fmla="*/ 476948 h 476948"/>
                <a:gd name="connsiteX9" fmla="*/ 217847 w 979770"/>
                <a:gd name="connsiteY9" fmla="*/ 445917 h 476948"/>
                <a:gd name="connsiteX10" fmla="*/ 228614 w 979770"/>
                <a:gd name="connsiteY10" fmla="*/ 392587 h 476948"/>
                <a:gd name="connsiteX11" fmla="*/ 91604 w 979770"/>
                <a:gd name="connsiteY11" fmla="*/ 255579 h 476948"/>
                <a:gd name="connsiteX12" fmla="*/ 38274 w 979770"/>
                <a:gd name="connsiteY12" fmla="*/ 266346 h 476948"/>
                <a:gd name="connsiteX13" fmla="*/ 0 w 979770"/>
                <a:gd name="connsiteY13" fmla="*/ 292150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84667"/>
                  </a:lnTo>
                  <a:lnTo>
                    <a:pt x="950895" y="265199"/>
                  </a:lnTo>
                  <a:cubicBezTo>
                    <a:pt x="934503" y="258266"/>
                    <a:pt x="916481" y="254432"/>
                    <a:pt x="897564" y="254432"/>
                  </a:cubicBezTo>
                  <a:cubicBezTo>
                    <a:pt x="821895" y="254432"/>
                    <a:pt x="760554" y="315773"/>
                    <a:pt x="760554" y="391440"/>
                  </a:cubicBezTo>
                  <a:cubicBezTo>
                    <a:pt x="760554" y="410357"/>
                    <a:pt x="764388" y="428378"/>
                    <a:pt x="771321" y="444770"/>
                  </a:cubicBezTo>
                  <a:lnTo>
                    <a:pt x="793017" y="476948"/>
                  </a:lnTo>
                  <a:lnTo>
                    <a:pt x="196925" y="476948"/>
                  </a:lnTo>
                  <a:lnTo>
                    <a:pt x="217847" y="445917"/>
                  </a:lnTo>
                  <a:cubicBezTo>
                    <a:pt x="224780" y="429525"/>
                    <a:pt x="228614" y="411504"/>
                    <a:pt x="228614" y="392587"/>
                  </a:cubicBezTo>
                  <a:cubicBezTo>
                    <a:pt x="228614" y="316920"/>
                    <a:pt x="167273" y="255579"/>
                    <a:pt x="91604" y="255579"/>
                  </a:cubicBezTo>
                  <a:cubicBezTo>
                    <a:pt x="72687" y="255579"/>
                    <a:pt x="54665" y="259413"/>
                    <a:pt x="38274" y="266346"/>
                  </a:cubicBezTo>
                  <a:lnTo>
                    <a:pt x="0" y="292150"/>
                  </a:ln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91" name="Freihandform: Form 290">
              <a:extLst>
                <a:ext uri="{FF2B5EF4-FFF2-40B4-BE49-F238E27FC236}">
                  <a16:creationId xmlns:a16="http://schemas.microsoft.com/office/drawing/2014/main" id="{854F4C38-F61F-42C0-BC57-D0944317CBCC}"/>
                </a:ext>
              </a:extLst>
            </p:cNvPr>
            <p:cNvSpPr/>
            <p:nvPr/>
          </p:nvSpPr>
          <p:spPr>
            <a:xfrm>
              <a:off x="2516880" y="403883"/>
              <a:ext cx="981360" cy="982531"/>
            </a:xfrm>
            <a:custGeom>
              <a:avLst/>
              <a:gdLst>
                <a:gd name="connsiteX0" fmla="*/ 209427 w 981360"/>
                <a:gd name="connsiteY0" fmla="*/ 0 h 982531"/>
                <a:gd name="connsiteX1" fmla="*/ 799465 w 981360"/>
                <a:gd name="connsiteY1" fmla="*/ 0 h 982531"/>
                <a:gd name="connsiteX2" fmla="*/ 789704 w 981360"/>
                <a:gd name="connsiteY2" fmla="*/ 14477 h 982531"/>
                <a:gd name="connsiteX3" fmla="*/ 778937 w 981360"/>
                <a:gd name="connsiteY3" fmla="*/ 67806 h 982531"/>
                <a:gd name="connsiteX4" fmla="*/ 915947 w 981360"/>
                <a:gd name="connsiteY4" fmla="*/ 204814 h 982531"/>
                <a:gd name="connsiteX5" fmla="*/ 969278 w 981360"/>
                <a:gd name="connsiteY5" fmla="*/ 194047 h 982531"/>
                <a:gd name="connsiteX6" fmla="*/ 979770 w 981360"/>
                <a:gd name="connsiteY6" fmla="*/ 186973 h 982531"/>
                <a:gd name="connsiteX7" fmla="*/ 979770 w 981360"/>
                <a:gd name="connsiteY7" fmla="*/ 220990 h 982531"/>
                <a:gd name="connsiteX8" fmla="*/ 981360 w 981360"/>
                <a:gd name="connsiteY8" fmla="*/ 220990 h 982531"/>
                <a:gd name="connsiteX9" fmla="*/ 981360 w 981360"/>
                <a:gd name="connsiteY9" fmla="*/ 678235 h 982531"/>
                <a:gd name="connsiteX10" fmla="*/ 980037 w 981360"/>
                <a:gd name="connsiteY10" fmla="*/ 678235 h 982531"/>
                <a:gd name="connsiteX11" fmla="*/ 980037 w 981360"/>
                <a:gd name="connsiteY11" fmla="*/ 790250 h 982531"/>
                <a:gd name="connsiteX12" fmla="*/ 951162 w 981360"/>
                <a:gd name="connsiteY12" fmla="*/ 770782 h 982531"/>
                <a:gd name="connsiteX13" fmla="*/ 897831 w 981360"/>
                <a:gd name="connsiteY13" fmla="*/ 760015 h 982531"/>
                <a:gd name="connsiteX14" fmla="*/ 760821 w 981360"/>
                <a:gd name="connsiteY14" fmla="*/ 897023 h 982531"/>
                <a:gd name="connsiteX15" fmla="*/ 771588 w 981360"/>
                <a:gd name="connsiteY15" fmla="*/ 950353 h 982531"/>
                <a:gd name="connsiteX16" fmla="*/ 793284 w 981360"/>
                <a:gd name="connsiteY16" fmla="*/ 982531 h 982531"/>
                <a:gd name="connsiteX17" fmla="*/ 197192 w 981360"/>
                <a:gd name="connsiteY17" fmla="*/ 982531 h 982531"/>
                <a:gd name="connsiteX18" fmla="*/ 218114 w 981360"/>
                <a:gd name="connsiteY18" fmla="*/ 951500 h 982531"/>
                <a:gd name="connsiteX19" fmla="*/ 228881 w 981360"/>
                <a:gd name="connsiteY19" fmla="*/ 898170 h 982531"/>
                <a:gd name="connsiteX20" fmla="*/ 91871 w 981360"/>
                <a:gd name="connsiteY20" fmla="*/ 761162 h 982531"/>
                <a:gd name="connsiteX21" fmla="*/ 38541 w 981360"/>
                <a:gd name="connsiteY21" fmla="*/ 771929 h 982531"/>
                <a:gd name="connsiteX22" fmla="*/ 267 w 981360"/>
                <a:gd name="connsiteY22" fmla="*/ 797733 h 982531"/>
                <a:gd name="connsiteX23" fmla="*/ 267 w 981360"/>
                <a:gd name="connsiteY23" fmla="*/ 678235 h 982531"/>
                <a:gd name="connsiteX24" fmla="*/ 0 w 981360"/>
                <a:gd name="connsiteY24" fmla="*/ 678235 h 982531"/>
                <a:gd name="connsiteX25" fmla="*/ 0 w 981360"/>
                <a:gd name="connsiteY25" fmla="*/ 484822 h 982531"/>
                <a:gd name="connsiteX26" fmla="*/ 0 w 981360"/>
                <a:gd name="connsiteY26" fmla="*/ 220990 h 982531"/>
                <a:gd name="connsiteX27" fmla="*/ 0 w 981360"/>
                <a:gd name="connsiteY27" fmla="*/ 166041 h 982531"/>
                <a:gd name="connsiteX28" fmla="*/ 38009 w 981360"/>
                <a:gd name="connsiteY28" fmla="*/ 191666 h 982531"/>
                <a:gd name="connsiteX29" fmla="*/ 91339 w 981360"/>
                <a:gd name="connsiteY29" fmla="*/ 202433 h 982531"/>
                <a:gd name="connsiteX30" fmla="*/ 228349 w 981360"/>
                <a:gd name="connsiteY30" fmla="*/ 65425 h 982531"/>
                <a:gd name="connsiteX31" fmla="*/ 217582 w 981360"/>
                <a:gd name="connsiteY31" fmla="*/ 12096 h 98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81360" h="982531">
                  <a:moveTo>
                    <a:pt x="209427" y="0"/>
                  </a:moveTo>
                  <a:lnTo>
                    <a:pt x="799465" y="0"/>
                  </a:lnTo>
                  <a:lnTo>
                    <a:pt x="789704" y="14477"/>
                  </a:lnTo>
                  <a:cubicBezTo>
                    <a:pt x="782771" y="30868"/>
                    <a:pt x="778937" y="48889"/>
                    <a:pt x="778937" y="67806"/>
                  </a:cubicBezTo>
                  <a:cubicBezTo>
                    <a:pt x="778937" y="143473"/>
                    <a:pt x="840278" y="204814"/>
                    <a:pt x="915947" y="204814"/>
                  </a:cubicBezTo>
                  <a:cubicBezTo>
                    <a:pt x="934865" y="204814"/>
                    <a:pt x="952886" y="200980"/>
                    <a:pt x="969278" y="194047"/>
                  </a:cubicBezTo>
                  <a:lnTo>
                    <a:pt x="979770" y="186973"/>
                  </a:lnTo>
                  <a:lnTo>
                    <a:pt x="979770" y="220990"/>
                  </a:lnTo>
                  <a:lnTo>
                    <a:pt x="981360" y="220990"/>
                  </a:lnTo>
                  <a:lnTo>
                    <a:pt x="981360" y="678235"/>
                  </a:lnTo>
                  <a:lnTo>
                    <a:pt x="980037" y="678235"/>
                  </a:lnTo>
                  <a:lnTo>
                    <a:pt x="980037" y="790250"/>
                  </a:lnTo>
                  <a:lnTo>
                    <a:pt x="951162" y="770782"/>
                  </a:lnTo>
                  <a:cubicBezTo>
                    <a:pt x="934770" y="763849"/>
                    <a:pt x="916748" y="760015"/>
                    <a:pt x="897831" y="760015"/>
                  </a:cubicBezTo>
                  <a:cubicBezTo>
                    <a:pt x="822162" y="760015"/>
                    <a:pt x="760821" y="821356"/>
                    <a:pt x="760821" y="897023"/>
                  </a:cubicBezTo>
                  <a:cubicBezTo>
                    <a:pt x="760821" y="915940"/>
                    <a:pt x="764655" y="933961"/>
                    <a:pt x="771588" y="950353"/>
                  </a:cubicBezTo>
                  <a:lnTo>
                    <a:pt x="793284" y="982531"/>
                  </a:lnTo>
                  <a:lnTo>
                    <a:pt x="197192" y="982531"/>
                  </a:lnTo>
                  <a:lnTo>
                    <a:pt x="218114" y="951500"/>
                  </a:lnTo>
                  <a:cubicBezTo>
                    <a:pt x="225047" y="935108"/>
                    <a:pt x="228881" y="917087"/>
                    <a:pt x="228881" y="898170"/>
                  </a:cubicBezTo>
                  <a:cubicBezTo>
                    <a:pt x="228881" y="822503"/>
                    <a:pt x="167540" y="761162"/>
                    <a:pt x="91871" y="761162"/>
                  </a:cubicBezTo>
                  <a:cubicBezTo>
                    <a:pt x="72954" y="761162"/>
                    <a:pt x="54932" y="764996"/>
                    <a:pt x="38541" y="771929"/>
                  </a:cubicBezTo>
                  <a:lnTo>
                    <a:pt x="267" y="797733"/>
                  </a:lnTo>
                  <a:lnTo>
                    <a:pt x="267" y="678235"/>
                  </a:lnTo>
                  <a:lnTo>
                    <a:pt x="0" y="678235"/>
                  </a:lnTo>
                  <a:lnTo>
                    <a:pt x="0" y="484822"/>
                  </a:lnTo>
                  <a:lnTo>
                    <a:pt x="0" y="220990"/>
                  </a:lnTo>
                  <a:lnTo>
                    <a:pt x="0" y="166041"/>
                  </a:lnTo>
                  <a:lnTo>
                    <a:pt x="38009" y="191666"/>
                  </a:lnTo>
                  <a:cubicBezTo>
                    <a:pt x="54400" y="198599"/>
                    <a:pt x="72422" y="202433"/>
                    <a:pt x="91339" y="202433"/>
                  </a:cubicBezTo>
                  <a:cubicBezTo>
                    <a:pt x="167008" y="202433"/>
                    <a:pt x="228349" y="141092"/>
                    <a:pt x="228349" y="65425"/>
                  </a:cubicBezTo>
                  <a:cubicBezTo>
                    <a:pt x="228349" y="46508"/>
                    <a:pt x="224515" y="28487"/>
                    <a:pt x="217582" y="12096"/>
                  </a:cubicBezTo>
                  <a:close/>
                </a:path>
              </a:pathLst>
            </a:custGeom>
            <a:solidFill>
              <a:schemeClr val="accent4">
                <a:alpha val="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167" name="Gruppieren 166">
              <a:extLst>
                <a:ext uri="{FF2B5EF4-FFF2-40B4-BE49-F238E27FC236}">
                  <a16:creationId xmlns:a16="http://schemas.microsoft.com/office/drawing/2014/main" id="{6E98D84B-483C-45FA-93F2-857D1538603C}"/>
                </a:ext>
              </a:extLst>
            </p:cNvPr>
            <p:cNvGrpSpPr/>
            <p:nvPr/>
          </p:nvGrpSpPr>
          <p:grpSpPr>
            <a:xfrm>
              <a:off x="3319634" y="358163"/>
              <a:ext cx="229042" cy="229040"/>
              <a:chOff x="5318782" y="709462"/>
              <a:chExt cx="229042" cy="229040"/>
            </a:xfrm>
          </p:grpSpPr>
          <p:sp>
            <p:nvSpPr>
              <p:cNvPr id="287" name="Flussdiagramm: Verbinder 286">
                <a:extLst>
                  <a:ext uri="{FF2B5EF4-FFF2-40B4-BE49-F238E27FC236}">
                    <a16:creationId xmlns:a16="http://schemas.microsoft.com/office/drawing/2014/main" id="{E6C5BCAD-A007-490D-B91E-1B7AB953EE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88" name="Grafik 287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B42E0F78-F9A2-4305-A87F-61DEA5D3F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grpSp>
          <p:nvGrpSpPr>
            <p:cNvPr id="168" name="Gruppieren 167">
              <a:extLst>
                <a:ext uri="{FF2B5EF4-FFF2-40B4-BE49-F238E27FC236}">
                  <a16:creationId xmlns:a16="http://schemas.microsoft.com/office/drawing/2014/main" id="{7D42804C-E929-48DF-8C23-2A2FA947E9A1}"/>
                </a:ext>
              </a:extLst>
            </p:cNvPr>
            <p:cNvGrpSpPr/>
            <p:nvPr/>
          </p:nvGrpSpPr>
          <p:grpSpPr>
            <a:xfrm>
              <a:off x="3298048" y="1185636"/>
              <a:ext cx="233114" cy="233110"/>
              <a:chOff x="5324793" y="1536935"/>
              <a:chExt cx="233114" cy="233110"/>
            </a:xfrm>
          </p:grpSpPr>
          <p:sp>
            <p:nvSpPr>
              <p:cNvPr id="283" name="Flussdiagramm: Verbinder 282">
                <a:extLst>
                  <a:ext uri="{FF2B5EF4-FFF2-40B4-BE49-F238E27FC236}">
                    <a16:creationId xmlns:a16="http://schemas.microsoft.com/office/drawing/2014/main" id="{175F62A0-0140-4B10-A418-AE925F9573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84" name="Grafik 10">
                <a:extLst>
                  <a:ext uri="{FF2B5EF4-FFF2-40B4-BE49-F238E27FC236}">
                    <a16:creationId xmlns:a16="http://schemas.microsoft.com/office/drawing/2014/main" id="{B1DFF26E-B76F-4ED5-9C86-25C53D2ECEBB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285" name="Freihandform: Form 284">
                  <a:extLst>
                    <a:ext uri="{FF2B5EF4-FFF2-40B4-BE49-F238E27FC236}">
                      <a16:creationId xmlns:a16="http://schemas.microsoft.com/office/drawing/2014/main" id="{DEE30C35-71E2-4E2D-9929-ED0BBB8BA5B2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86" name="Freihandform: Form 285">
                  <a:extLst>
                    <a:ext uri="{FF2B5EF4-FFF2-40B4-BE49-F238E27FC236}">
                      <a16:creationId xmlns:a16="http://schemas.microsoft.com/office/drawing/2014/main" id="{28512904-97DA-4D2C-AE52-E2DFFD5E113A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169" name="Gruppieren 168">
              <a:extLst>
                <a:ext uri="{FF2B5EF4-FFF2-40B4-BE49-F238E27FC236}">
                  <a16:creationId xmlns:a16="http://schemas.microsoft.com/office/drawing/2014/main" id="{952D3E9E-F586-4E75-8D57-F0FF615F3C17}"/>
                </a:ext>
              </a:extLst>
            </p:cNvPr>
            <p:cNvGrpSpPr/>
            <p:nvPr/>
          </p:nvGrpSpPr>
          <p:grpSpPr>
            <a:xfrm>
              <a:off x="2492100" y="1185629"/>
              <a:ext cx="233678" cy="233674"/>
              <a:chOff x="4518845" y="1536928"/>
              <a:chExt cx="233678" cy="233674"/>
            </a:xfrm>
          </p:grpSpPr>
          <p:sp>
            <p:nvSpPr>
              <p:cNvPr id="176" name="Flussdiagramm: Verbinder 175">
                <a:extLst>
                  <a:ext uri="{FF2B5EF4-FFF2-40B4-BE49-F238E27FC236}">
                    <a16:creationId xmlns:a16="http://schemas.microsoft.com/office/drawing/2014/main" id="{E5A652D4-A4DE-46F6-939E-BA241F30D9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82" name="Grafik 281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07BA8219-09F8-4CDE-B08F-9FA71395B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</p:grpSp>
      <p:sp>
        <p:nvSpPr>
          <p:cNvPr id="301" name="Textfeld 300">
            <a:extLst>
              <a:ext uri="{FF2B5EF4-FFF2-40B4-BE49-F238E27FC236}">
                <a16:creationId xmlns:a16="http://schemas.microsoft.com/office/drawing/2014/main" id="{D69235F2-038B-4958-805B-2C73C49FE169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sp>
        <p:nvSpPr>
          <p:cNvPr id="302" name="Textfeld 301">
            <a:extLst>
              <a:ext uri="{FF2B5EF4-FFF2-40B4-BE49-F238E27FC236}">
                <a16:creationId xmlns:a16="http://schemas.microsoft.com/office/drawing/2014/main" id="{8DA5E27C-45BE-4D1E-BE67-E0859D337F4B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sp>
        <p:nvSpPr>
          <p:cNvPr id="303" name="Textfeld 302">
            <a:extLst>
              <a:ext uri="{FF2B5EF4-FFF2-40B4-BE49-F238E27FC236}">
                <a16:creationId xmlns:a16="http://schemas.microsoft.com/office/drawing/2014/main" id="{B6CF2F7D-3ECE-4BAC-842B-1A88664E9A9B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304" name="Gruppieren 303">
            <a:extLst>
              <a:ext uri="{FF2B5EF4-FFF2-40B4-BE49-F238E27FC236}">
                <a16:creationId xmlns:a16="http://schemas.microsoft.com/office/drawing/2014/main" id="{71D2E859-D6D4-4438-9B2B-E040D937A03F}"/>
              </a:ext>
            </a:extLst>
          </p:cNvPr>
          <p:cNvGrpSpPr/>
          <p:nvPr/>
        </p:nvGrpSpPr>
        <p:grpSpPr>
          <a:xfrm>
            <a:off x="254446" y="4199150"/>
            <a:ext cx="1627909" cy="246711"/>
            <a:chOff x="254446" y="4492757"/>
            <a:chExt cx="1627909" cy="246711"/>
          </a:xfrm>
        </p:grpSpPr>
        <p:grpSp>
          <p:nvGrpSpPr>
            <p:cNvPr id="305" name="Gruppieren 304">
              <a:extLst>
                <a:ext uri="{FF2B5EF4-FFF2-40B4-BE49-F238E27FC236}">
                  <a16:creationId xmlns:a16="http://schemas.microsoft.com/office/drawing/2014/main" id="{7211BE0D-8A4F-42DB-917A-A103DFF41492}"/>
                </a:ext>
              </a:extLst>
            </p:cNvPr>
            <p:cNvGrpSpPr/>
            <p:nvPr/>
          </p:nvGrpSpPr>
          <p:grpSpPr>
            <a:xfrm>
              <a:off x="254446" y="4508145"/>
              <a:ext cx="1627909" cy="231323"/>
              <a:chOff x="254446" y="4508145"/>
              <a:chExt cx="1627909" cy="231323"/>
            </a:xfrm>
          </p:grpSpPr>
          <p:pic>
            <p:nvPicPr>
              <p:cNvPr id="307" name="Grafik 306">
                <a:extLst>
                  <a:ext uri="{FF2B5EF4-FFF2-40B4-BE49-F238E27FC236}">
                    <a16:creationId xmlns:a16="http://schemas.microsoft.com/office/drawing/2014/main" id="{9EC588CD-9079-496E-B709-F7A3A021CA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BEBA8EAE-BF5A-486C-A8C5-ECC9F3942E4B}">
                    <a14:imgProps xmlns:a14="http://schemas.microsoft.com/office/drawing/2010/main">
                      <a14:imgLayer r:embed="rId3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274" y="4508145"/>
                <a:ext cx="230081" cy="230081"/>
              </a:xfrm>
              <a:prstGeom prst="rect">
                <a:avLst/>
              </a:prstGeom>
            </p:spPr>
          </p:pic>
          <p:pic>
            <p:nvPicPr>
              <p:cNvPr id="308" name="Grafik 307">
                <a:extLst>
                  <a:ext uri="{FF2B5EF4-FFF2-40B4-BE49-F238E27FC236}">
                    <a16:creationId xmlns:a16="http://schemas.microsoft.com/office/drawing/2014/main" id="{1AF81BE2-43C9-4830-9FEB-D092F0C70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46" y="4509387"/>
                <a:ext cx="230081" cy="230081"/>
              </a:xfrm>
              <a:prstGeom prst="rect">
                <a:avLst/>
              </a:prstGeom>
            </p:spPr>
          </p:pic>
          <p:cxnSp>
            <p:nvCxnSpPr>
              <p:cNvPr id="309" name="Gerader Verbinder 308">
                <a:extLst>
                  <a:ext uri="{FF2B5EF4-FFF2-40B4-BE49-F238E27FC236}">
                    <a16:creationId xmlns:a16="http://schemas.microsoft.com/office/drawing/2014/main" id="{8C9ADA11-BEB3-4181-9CD7-6B895BC724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90" y="4606429"/>
                <a:ext cx="13154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6" name="Flussdiagramm: Verbinder 305">
              <a:extLst>
                <a:ext uri="{FF2B5EF4-FFF2-40B4-BE49-F238E27FC236}">
                  <a16:creationId xmlns:a16="http://schemas.microsoft.com/office/drawing/2014/main" id="{A5C2B29F-4F5C-4DBE-8D4B-2888BC6374DB}"/>
                </a:ext>
              </a:extLst>
            </p:cNvPr>
            <p:cNvSpPr/>
            <p:nvPr/>
          </p:nvSpPr>
          <p:spPr>
            <a:xfrm>
              <a:off x="520847" y="4492757"/>
              <a:ext cx="232667" cy="230911"/>
            </a:xfrm>
            <a:prstGeom prst="flowChartConnector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10" name="Textfeld 309">
            <a:extLst>
              <a:ext uri="{FF2B5EF4-FFF2-40B4-BE49-F238E27FC236}">
                <a16:creationId xmlns:a16="http://schemas.microsoft.com/office/drawing/2014/main" id="{E65811B3-C927-4595-B662-E55E58E64794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311" name="Rechteck: abgerundete Ecken 310">
            <a:extLst>
              <a:ext uri="{FF2B5EF4-FFF2-40B4-BE49-F238E27FC236}">
                <a16:creationId xmlns:a16="http://schemas.microsoft.com/office/drawing/2014/main" id="{C29F96B1-1953-4B48-A2CD-47BEF1F0CAAD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312" name="Rechteck: abgerundete Ecken 311">
            <a:extLst>
              <a:ext uri="{FF2B5EF4-FFF2-40B4-BE49-F238E27FC236}">
                <a16:creationId xmlns:a16="http://schemas.microsoft.com/office/drawing/2014/main" id="{9F84FAAC-7AF9-4ABF-A674-87DB8FD2F6C4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000AAC66-93D7-4899-BF49-680769F2EC01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314" name="Rechteck: abgerundete Ecken 313">
              <a:extLst>
                <a:ext uri="{FF2B5EF4-FFF2-40B4-BE49-F238E27FC236}">
                  <a16:creationId xmlns:a16="http://schemas.microsoft.com/office/drawing/2014/main" id="{1BBB7DDA-4FEB-491E-8F5B-F38B8DC7ED42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315" name="Kreuz 314">
              <a:extLst>
                <a:ext uri="{FF2B5EF4-FFF2-40B4-BE49-F238E27FC236}">
                  <a16:creationId xmlns:a16="http://schemas.microsoft.com/office/drawing/2014/main" id="{8E851A9F-B673-49A5-B06C-F66273A57E60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6" name="Gruppieren 315">
            <a:extLst>
              <a:ext uri="{FF2B5EF4-FFF2-40B4-BE49-F238E27FC236}">
                <a16:creationId xmlns:a16="http://schemas.microsoft.com/office/drawing/2014/main" id="{703130CC-2DA1-4175-89E1-86FB3752BB67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317" name="Rechteck: abgerundete Ecken 316">
              <a:extLst>
                <a:ext uri="{FF2B5EF4-FFF2-40B4-BE49-F238E27FC236}">
                  <a16:creationId xmlns:a16="http://schemas.microsoft.com/office/drawing/2014/main" id="{36E620AC-DCFC-41F0-B335-D171DE9E5636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318" name="Grafik 317">
              <a:extLst>
                <a:ext uri="{FF2B5EF4-FFF2-40B4-BE49-F238E27FC236}">
                  <a16:creationId xmlns:a16="http://schemas.microsoft.com/office/drawing/2014/main" id="{ACCE0F02-4F28-4D3E-8224-A5A057B3A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319" name="Gruppieren 318">
            <a:extLst>
              <a:ext uri="{FF2B5EF4-FFF2-40B4-BE49-F238E27FC236}">
                <a16:creationId xmlns:a16="http://schemas.microsoft.com/office/drawing/2014/main" id="{B25C5B2C-8F32-4864-92D5-FB3C759AD3EE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320" name="Rechteck: abgerundete Ecken 319">
              <a:extLst>
                <a:ext uri="{FF2B5EF4-FFF2-40B4-BE49-F238E27FC236}">
                  <a16:creationId xmlns:a16="http://schemas.microsoft.com/office/drawing/2014/main" id="{969CB816-3BE5-4055-9712-D00AD765F560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321" name="Grafik 320">
              <a:extLst>
                <a:ext uri="{FF2B5EF4-FFF2-40B4-BE49-F238E27FC236}">
                  <a16:creationId xmlns:a16="http://schemas.microsoft.com/office/drawing/2014/main" id="{BC7B0B70-B871-4ED2-A2EC-80324B5C1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322" name="FREEZE FAME inaktiv">
            <a:extLst>
              <a:ext uri="{FF2B5EF4-FFF2-40B4-BE49-F238E27FC236}">
                <a16:creationId xmlns:a16="http://schemas.microsoft.com/office/drawing/2014/main" id="{BF62F7D3-6CF4-4C91-8167-697EA3E94014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sp>
        <p:nvSpPr>
          <p:cNvPr id="323" name="FREEZE FRAME aktiv">
            <a:extLst>
              <a:ext uri="{FF2B5EF4-FFF2-40B4-BE49-F238E27FC236}">
                <a16:creationId xmlns:a16="http://schemas.microsoft.com/office/drawing/2014/main" id="{84474795-BB7D-4B42-A9E4-65FC4C84538D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  <p:sp>
        <p:nvSpPr>
          <p:cNvPr id="324" name="Textfeld 323">
            <a:extLst>
              <a:ext uri="{FF2B5EF4-FFF2-40B4-BE49-F238E27FC236}">
                <a16:creationId xmlns:a16="http://schemas.microsoft.com/office/drawing/2014/main" id="{442BAFDB-6FCA-4DEE-BFE9-EC8E8F33A48C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B2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51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pic>
        <p:nvPicPr>
          <p:cNvPr id="325" name="Grafik 324">
            <a:extLst>
              <a:ext uri="{FF2B5EF4-FFF2-40B4-BE49-F238E27FC236}">
                <a16:creationId xmlns:a16="http://schemas.microsoft.com/office/drawing/2014/main" id="{7BB08563-7BAF-4E6E-B5EF-C37CEFFF874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326" name="DELETE">
            <a:extLst>
              <a:ext uri="{FF2B5EF4-FFF2-40B4-BE49-F238E27FC236}">
                <a16:creationId xmlns:a16="http://schemas.microsoft.com/office/drawing/2014/main" id="{E2E1E0F8-2B33-406D-B5C1-67D10FB88881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327" name="Rechteck: abgerundete Ecken 326">
              <a:extLst>
                <a:ext uri="{FF2B5EF4-FFF2-40B4-BE49-F238E27FC236}">
                  <a16:creationId xmlns:a16="http://schemas.microsoft.com/office/drawing/2014/main" id="{7FA67E3A-567D-4A93-863A-122D9EF73EA8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328" name="Grafik 327">
              <a:extLst>
                <a:ext uri="{FF2B5EF4-FFF2-40B4-BE49-F238E27FC236}">
                  <a16:creationId xmlns:a16="http://schemas.microsoft.com/office/drawing/2014/main" id="{EBDE821E-298F-4190-B087-277DDA0C0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329" name="Gruppieren 328">
            <a:extLst>
              <a:ext uri="{FF2B5EF4-FFF2-40B4-BE49-F238E27FC236}">
                <a16:creationId xmlns:a16="http://schemas.microsoft.com/office/drawing/2014/main" id="{B4589057-E6F5-4BDC-86AE-E177D4E9493A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330" name="Gruppieren 329">
              <a:extLst>
                <a:ext uri="{FF2B5EF4-FFF2-40B4-BE49-F238E27FC236}">
                  <a16:creationId xmlns:a16="http://schemas.microsoft.com/office/drawing/2014/main" id="{7B493777-5A02-496C-B3D5-33EF714F960B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333" name="Rechteck: abgerundete Ecken 332">
                <a:extLst>
                  <a:ext uri="{FF2B5EF4-FFF2-40B4-BE49-F238E27FC236}">
                    <a16:creationId xmlns:a16="http://schemas.microsoft.com/office/drawing/2014/main" id="{4E4E8012-2BD6-4FCC-AA0B-D93B049410BA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4" name="Textfeld 333">
                <a:extLst>
                  <a:ext uri="{FF2B5EF4-FFF2-40B4-BE49-F238E27FC236}">
                    <a16:creationId xmlns:a16="http://schemas.microsoft.com/office/drawing/2014/main" id="{F4C7B4FD-0B56-4238-A1E7-0CF0F3749DAA}"/>
                  </a:ext>
                </a:extLst>
              </p:cNvPr>
              <p:cNvSpPr txBox="1"/>
              <p:nvPr/>
            </p:nvSpPr>
            <p:spPr>
              <a:xfrm>
                <a:off x="4708140" y="2574784"/>
                <a:ext cx="2830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?</a:t>
                </a:r>
              </a:p>
            </p:txBody>
          </p:sp>
          <p:pic>
            <p:nvPicPr>
              <p:cNvPr id="335" name="Grafik 334">
                <a:extLst>
                  <a:ext uri="{FF2B5EF4-FFF2-40B4-BE49-F238E27FC236}">
                    <a16:creationId xmlns:a16="http://schemas.microsoft.com/office/drawing/2014/main" id="{74A65F33-EC20-4536-9840-968C76034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331" name="Flussdiagramm: Alternativer Prozess 330">
              <a:hlinkClick r:id="rId43" action="ppaction://hlinksldjump"/>
              <a:extLst>
                <a:ext uri="{FF2B5EF4-FFF2-40B4-BE49-F238E27FC236}">
                  <a16:creationId xmlns:a16="http://schemas.microsoft.com/office/drawing/2014/main" id="{34E0A2F4-553F-4301-88EC-000AA2CC2B42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332" name="Flussdiagramm: Alternativer Prozess 331">
              <a:hlinkClick r:id="rId44" action="ppaction://hlinksldjump"/>
              <a:extLst>
                <a:ext uri="{FF2B5EF4-FFF2-40B4-BE49-F238E27FC236}">
                  <a16:creationId xmlns:a16="http://schemas.microsoft.com/office/drawing/2014/main" id="{86BE06DB-B86B-48F9-94FE-B8685677D4AB}"/>
                </a:ext>
              </a:extLst>
            </p:cNvPr>
            <p:cNvSpPr/>
            <p:nvPr/>
          </p:nvSpPr>
          <p:spPr>
            <a:xfrm>
              <a:off x="4754757" y="3584697"/>
              <a:ext cx="2741196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Seating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Map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Konfig</a:t>
              </a:r>
              <a:r>
                <a:rPr lang="de-DE" sz="12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336" name="CANCEL">
            <a:extLst>
              <a:ext uri="{FF2B5EF4-FFF2-40B4-BE49-F238E27FC236}">
                <a16:creationId xmlns:a16="http://schemas.microsoft.com/office/drawing/2014/main" id="{1F2536E0-916F-445B-8113-9504A4003E1B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337" name="Gruppieren 336">
            <a:extLst>
              <a:ext uri="{FF2B5EF4-FFF2-40B4-BE49-F238E27FC236}">
                <a16:creationId xmlns:a16="http://schemas.microsoft.com/office/drawing/2014/main" id="{1D743B04-D065-4CAA-8CE4-380D05885BC2}"/>
              </a:ext>
            </a:extLst>
          </p:cNvPr>
          <p:cNvGrpSpPr/>
          <p:nvPr/>
        </p:nvGrpSpPr>
        <p:grpSpPr>
          <a:xfrm>
            <a:off x="1861210" y="2518370"/>
            <a:ext cx="388617" cy="528703"/>
            <a:chOff x="1850194" y="2518370"/>
            <a:chExt cx="388617" cy="528703"/>
          </a:xfrm>
        </p:grpSpPr>
        <p:grpSp>
          <p:nvGrpSpPr>
            <p:cNvPr id="338" name="Gruppieren 337">
              <a:extLst>
                <a:ext uri="{FF2B5EF4-FFF2-40B4-BE49-F238E27FC236}">
                  <a16:creationId xmlns:a16="http://schemas.microsoft.com/office/drawing/2014/main" id="{94AE2693-A443-4FDE-A4D6-2D2854CFEB62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341" name="Freihandform 173">
                <a:extLst>
                  <a:ext uri="{FF2B5EF4-FFF2-40B4-BE49-F238E27FC236}">
                    <a16:creationId xmlns:a16="http://schemas.microsoft.com/office/drawing/2014/main" id="{760A9E51-9087-4A6B-B20A-50C58CDFB3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2" name="Freihandform 174">
                <a:extLst>
                  <a:ext uri="{FF2B5EF4-FFF2-40B4-BE49-F238E27FC236}">
                    <a16:creationId xmlns:a16="http://schemas.microsoft.com/office/drawing/2014/main" id="{41FCB22B-E447-4DC2-AB1D-A8599C6CE2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39" name="Textfeld 338">
              <a:extLst>
                <a:ext uri="{FF2B5EF4-FFF2-40B4-BE49-F238E27FC236}">
                  <a16:creationId xmlns:a16="http://schemas.microsoft.com/office/drawing/2014/main" id="{99E5CD9A-DAB7-42FC-8DA1-C5FDC6C9D803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40" name="Textfeld 339">
              <a:extLst>
                <a:ext uri="{FF2B5EF4-FFF2-40B4-BE49-F238E27FC236}">
                  <a16:creationId xmlns:a16="http://schemas.microsoft.com/office/drawing/2014/main" id="{FCF44CE8-A01A-4CD8-83A7-E2B0B8B7207A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grpSp>
        <p:nvGrpSpPr>
          <p:cNvPr id="343" name="DELETE2">
            <a:extLst>
              <a:ext uri="{FF2B5EF4-FFF2-40B4-BE49-F238E27FC236}">
                <a16:creationId xmlns:a16="http://schemas.microsoft.com/office/drawing/2014/main" id="{5E97759A-EFF6-402E-ABD3-946E64118078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344" name="Rechteck: abgerundete Ecken 343">
              <a:extLst>
                <a:ext uri="{FF2B5EF4-FFF2-40B4-BE49-F238E27FC236}">
                  <a16:creationId xmlns:a16="http://schemas.microsoft.com/office/drawing/2014/main" id="{0D471056-C1C5-4612-9CD8-8093FE9C3440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345" name="Grafik 344">
              <a:extLst>
                <a:ext uri="{FF2B5EF4-FFF2-40B4-BE49-F238E27FC236}">
                  <a16:creationId xmlns:a16="http://schemas.microsoft.com/office/drawing/2014/main" id="{BFDD6CBA-D835-4086-A529-2EF9C8DD6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457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2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6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6"/>
                  </p:tgtEl>
                </p:cond>
              </p:nextCondLst>
            </p:seq>
          </p:childTnLst>
        </p:cTn>
      </p:par>
    </p:tnLst>
    <p:bldLst>
      <p:bldP spid="323" grpId="0" animBg="1"/>
      <p:bldP spid="323" grpId="1" animBg="1"/>
      <p:bldP spid="336" grpId="0" animBg="1"/>
      <p:bldP spid="336" grpId="1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Mann, haltend, Licht, Wasser enthält.&#10;&#10;Automatisch generierte Beschreibung">
            <a:extLst>
              <a:ext uri="{FF2B5EF4-FFF2-40B4-BE49-F238E27FC236}">
                <a16:creationId xmlns:a16="http://schemas.microsoft.com/office/drawing/2014/main" id="{84ED3C02-1101-4F1C-9F0B-8499CF9CA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9" y="-8840"/>
            <a:ext cx="9129668" cy="6858000"/>
          </a:xfrm>
          <a:prstGeom prst="rect">
            <a:avLst/>
          </a:prstGeom>
        </p:spPr>
      </p:pic>
      <p:grpSp>
        <p:nvGrpSpPr>
          <p:cNvPr id="164" name="Gruppieren 163">
            <a:extLst>
              <a:ext uri="{FF2B5EF4-FFF2-40B4-BE49-F238E27FC236}">
                <a16:creationId xmlns:a16="http://schemas.microsoft.com/office/drawing/2014/main" id="{E098D226-37BC-44EE-B38C-D35FF4BF97A4}"/>
              </a:ext>
            </a:extLst>
          </p:cNvPr>
          <p:cNvGrpSpPr/>
          <p:nvPr/>
        </p:nvGrpSpPr>
        <p:grpSpPr>
          <a:xfrm>
            <a:off x="1362426" y="3110541"/>
            <a:ext cx="1096857" cy="328944"/>
            <a:chOff x="1327256" y="3110541"/>
            <a:chExt cx="1096857" cy="328944"/>
          </a:xfrm>
        </p:grpSpPr>
        <p:sp>
          <p:nvSpPr>
            <p:cNvPr id="165" name="Freihandform: Form 164">
              <a:extLst>
                <a:ext uri="{FF2B5EF4-FFF2-40B4-BE49-F238E27FC236}">
                  <a16:creationId xmlns:a16="http://schemas.microsoft.com/office/drawing/2014/main" id="{478ADA32-5D7B-4F46-A65B-D4542C944CD1}"/>
                </a:ext>
              </a:extLst>
            </p:cNvPr>
            <p:cNvSpPr/>
            <p:nvPr/>
          </p:nvSpPr>
          <p:spPr>
            <a:xfrm rot="10800000">
              <a:off x="1327256" y="3110541"/>
              <a:ext cx="1096857" cy="328944"/>
            </a:xfrm>
            <a:custGeom>
              <a:avLst/>
              <a:gdLst>
                <a:gd name="connsiteX0" fmla="*/ 991720 w 1096857"/>
                <a:gd name="connsiteY0" fmla="*/ 328944 h 328944"/>
                <a:gd name="connsiteX1" fmla="*/ 106269 w 1096857"/>
                <a:gd name="connsiteY1" fmla="*/ 328944 h 328944"/>
                <a:gd name="connsiteX2" fmla="*/ 1132 w 1096857"/>
                <a:gd name="connsiteY2" fmla="*/ 223807 h 328944"/>
                <a:gd name="connsiteX3" fmla="*/ 1132 w 1096857"/>
                <a:gd name="connsiteY3" fmla="*/ 220996 h 328944"/>
                <a:gd name="connsiteX4" fmla="*/ 0 w 1096857"/>
                <a:gd name="connsiteY4" fmla="*/ 220996 h 328944"/>
                <a:gd name="connsiteX5" fmla="*/ 0 w 1096857"/>
                <a:gd name="connsiteY5" fmla="*/ 106697 h 328944"/>
                <a:gd name="connsiteX6" fmla="*/ 198 w 1096857"/>
                <a:gd name="connsiteY6" fmla="*/ 106697 h 328944"/>
                <a:gd name="connsiteX7" fmla="*/ 198 w 1096857"/>
                <a:gd name="connsiteY7" fmla="*/ 105137 h 328944"/>
                <a:gd name="connsiteX8" fmla="*/ 105335 w 1096857"/>
                <a:gd name="connsiteY8" fmla="*/ 0 h 328944"/>
                <a:gd name="connsiteX9" fmla="*/ 990786 w 1096857"/>
                <a:gd name="connsiteY9" fmla="*/ 0 h 328944"/>
                <a:gd name="connsiteX10" fmla="*/ 1095923 w 1096857"/>
                <a:gd name="connsiteY10" fmla="*/ 105137 h 328944"/>
                <a:gd name="connsiteX11" fmla="*/ 1095923 w 1096857"/>
                <a:gd name="connsiteY11" fmla="*/ 121953 h 328944"/>
                <a:gd name="connsiteX12" fmla="*/ 971550 w 1096857"/>
                <a:gd name="connsiteY12" fmla="*/ 121953 h 328944"/>
                <a:gd name="connsiteX13" fmla="*/ 971550 w 1096857"/>
                <a:gd name="connsiteY13" fmla="*/ 206991 h 328944"/>
                <a:gd name="connsiteX14" fmla="*/ 1096857 w 1096857"/>
                <a:gd name="connsiteY14" fmla="*/ 206991 h 328944"/>
                <a:gd name="connsiteX15" fmla="*/ 1096857 w 1096857"/>
                <a:gd name="connsiteY15" fmla="*/ 223807 h 328944"/>
                <a:gd name="connsiteX16" fmla="*/ 991720 w 1096857"/>
                <a:gd name="connsiteY16" fmla="*/ 328944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6857" h="328944">
                  <a:moveTo>
                    <a:pt x="991720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990786" y="0"/>
                  </a:lnTo>
                  <a:cubicBezTo>
                    <a:pt x="1048852" y="0"/>
                    <a:pt x="1095923" y="47071"/>
                    <a:pt x="1095923" y="105137"/>
                  </a:cubicBezTo>
                  <a:lnTo>
                    <a:pt x="1095923" y="121953"/>
                  </a:lnTo>
                  <a:lnTo>
                    <a:pt x="971550" y="121953"/>
                  </a:lnTo>
                  <a:lnTo>
                    <a:pt x="971550" y="206991"/>
                  </a:lnTo>
                  <a:lnTo>
                    <a:pt x="1096857" y="206991"/>
                  </a:lnTo>
                  <a:lnTo>
                    <a:pt x="1096857" y="223807"/>
                  </a:lnTo>
                  <a:cubicBezTo>
                    <a:pt x="1096857" y="281873"/>
                    <a:pt x="1049786" y="328944"/>
                    <a:pt x="991720" y="3289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66" name="Grafik 165">
              <a:extLst>
                <a:ext uri="{FF2B5EF4-FFF2-40B4-BE49-F238E27FC236}">
                  <a16:creationId xmlns:a16="http://schemas.microsoft.com/office/drawing/2014/main" id="{0A117418-F63B-42B4-BB19-AF9B54CFF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07418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167" name="Freihandform: Form 166">
            <a:extLst>
              <a:ext uri="{FF2B5EF4-FFF2-40B4-BE49-F238E27FC236}">
                <a16:creationId xmlns:a16="http://schemas.microsoft.com/office/drawing/2014/main" id="{F8B28866-BCC5-47BC-8E63-63500A648691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68" name="Grafik 167">
            <a:extLst>
              <a:ext uri="{FF2B5EF4-FFF2-40B4-BE49-F238E27FC236}">
                <a16:creationId xmlns:a16="http://schemas.microsoft.com/office/drawing/2014/main" id="{362A4FC4-E3D2-41D3-A301-F8C850354C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183" name="Gruppieren 182">
            <a:extLst>
              <a:ext uri="{FF2B5EF4-FFF2-40B4-BE49-F238E27FC236}">
                <a16:creationId xmlns:a16="http://schemas.microsoft.com/office/drawing/2014/main" id="{319FCBFA-02EE-4FBA-B2A9-7AA031FBD4F9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grpSp>
          <p:nvGrpSpPr>
            <p:cNvPr id="185" name="Gruppieren 184">
              <a:extLst>
                <a:ext uri="{FF2B5EF4-FFF2-40B4-BE49-F238E27FC236}">
                  <a16:creationId xmlns:a16="http://schemas.microsoft.com/office/drawing/2014/main" id="{77F44C07-ED04-40D2-BBBC-53B6B1FD47F4}"/>
                </a:ext>
              </a:extLst>
            </p:cNvPr>
            <p:cNvGrpSpPr/>
            <p:nvPr/>
          </p:nvGrpSpPr>
          <p:grpSpPr>
            <a:xfrm>
              <a:off x="-2186285" y="0"/>
              <a:ext cx="2510134" cy="6695658"/>
              <a:chOff x="-2186285" y="0"/>
              <a:chExt cx="2510134" cy="6695658"/>
            </a:xfrm>
          </p:grpSpPr>
          <p:sp>
            <p:nvSpPr>
              <p:cNvPr id="190" name="Freihandform: Form 189">
                <a:extLst>
                  <a:ext uri="{FF2B5EF4-FFF2-40B4-BE49-F238E27FC236}">
                    <a16:creationId xmlns:a16="http://schemas.microsoft.com/office/drawing/2014/main" id="{D796CF47-9517-45D9-BFAD-D80088F81BE1}"/>
                  </a:ext>
                </a:extLst>
              </p:cNvPr>
              <p:cNvSpPr/>
              <p:nvPr/>
            </p:nvSpPr>
            <p:spPr>
              <a:xfrm>
                <a:off x="-2186285" y="0"/>
                <a:ext cx="2510134" cy="6695658"/>
              </a:xfrm>
              <a:custGeom>
                <a:avLst/>
                <a:gdLst>
                  <a:gd name="connsiteX0" fmla="*/ 0 w 2510134"/>
                  <a:gd name="connsiteY0" fmla="*/ 0 h 6695658"/>
                  <a:gd name="connsiteX1" fmla="*/ 2169551 w 2510134"/>
                  <a:gd name="connsiteY1" fmla="*/ 0 h 6695658"/>
                  <a:gd name="connsiteX2" fmla="*/ 2169551 w 2510134"/>
                  <a:gd name="connsiteY2" fmla="*/ 5488702 h 6695658"/>
                  <a:gd name="connsiteX3" fmla="*/ 2167258 w 2510134"/>
                  <a:gd name="connsiteY3" fmla="*/ 5500060 h 6695658"/>
                  <a:gd name="connsiteX4" fmla="*/ 2167258 w 2510134"/>
                  <a:gd name="connsiteY4" fmla="*/ 5920607 h 6695658"/>
                  <a:gd name="connsiteX5" fmla="*/ 2272395 w 2510134"/>
                  <a:gd name="connsiteY5" fmla="*/ 6025744 h 6695658"/>
                  <a:gd name="connsiteX6" fmla="*/ 2299052 w 2510134"/>
                  <a:gd name="connsiteY6" fmla="*/ 6025744 h 6695658"/>
                  <a:gd name="connsiteX7" fmla="*/ 2324125 w 2510134"/>
                  <a:gd name="connsiteY7" fmla="*/ 6025744 h 6695658"/>
                  <a:gd name="connsiteX8" fmla="*/ 2330064 w 2510134"/>
                  <a:gd name="connsiteY8" fmla="*/ 6026943 h 6695658"/>
                  <a:gd name="connsiteX9" fmla="*/ 2395835 w 2510134"/>
                  <a:gd name="connsiteY9" fmla="*/ 6026943 h 6695658"/>
                  <a:gd name="connsiteX10" fmla="*/ 2395835 w 2510134"/>
                  <a:gd name="connsiteY10" fmla="*/ 6028124 h 6695658"/>
                  <a:gd name="connsiteX11" fmla="*/ 2404997 w 2510134"/>
                  <a:gd name="connsiteY11" fmla="*/ 6028124 h 6695658"/>
                  <a:gd name="connsiteX12" fmla="*/ 2510134 w 2510134"/>
                  <a:gd name="connsiteY12" fmla="*/ 6133261 h 6695658"/>
                  <a:gd name="connsiteX13" fmla="*/ 2510134 w 2510134"/>
                  <a:gd name="connsiteY13" fmla="*/ 6320068 h 6695658"/>
                  <a:gd name="connsiteX14" fmla="*/ 2510122 w 2510134"/>
                  <a:gd name="connsiteY14" fmla="*/ 6320068 h 6695658"/>
                  <a:gd name="connsiteX15" fmla="*/ 2510122 w 2510134"/>
                  <a:gd name="connsiteY15" fmla="*/ 6590078 h 6695658"/>
                  <a:gd name="connsiteX16" fmla="*/ 2404985 w 2510134"/>
                  <a:gd name="connsiteY16" fmla="*/ 6695215 h 6695658"/>
                  <a:gd name="connsiteX17" fmla="*/ 2388505 w 2510134"/>
                  <a:gd name="connsiteY17" fmla="*/ 6695215 h 6695658"/>
                  <a:gd name="connsiteX18" fmla="*/ 2386310 w 2510134"/>
                  <a:gd name="connsiteY18" fmla="*/ 6695658 h 6695658"/>
                  <a:gd name="connsiteX19" fmla="*/ 2386310 w 2510134"/>
                  <a:gd name="connsiteY19" fmla="*/ 6693692 h 6695658"/>
                  <a:gd name="connsiteX20" fmla="*/ 2303388 w 2510134"/>
                  <a:gd name="connsiteY20" fmla="*/ 6693692 h 6695658"/>
                  <a:gd name="connsiteX21" fmla="*/ 2301124 w 2510134"/>
                  <a:gd name="connsiteY21" fmla="*/ 6694149 h 6695658"/>
                  <a:gd name="connsiteX22" fmla="*/ 2223640 w 2510134"/>
                  <a:gd name="connsiteY22" fmla="*/ 6694149 h 6695658"/>
                  <a:gd name="connsiteX23" fmla="*/ 1751564 w 2510134"/>
                  <a:gd name="connsiteY23" fmla="*/ 6694149 h 6695658"/>
                  <a:gd name="connsiteX24" fmla="*/ 1746771 w 2510134"/>
                  <a:gd name="connsiteY24" fmla="*/ 6695613 h 6695658"/>
                  <a:gd name="connsiteX25" fmla="*/ 1436568 w 2510134"/>
                  <a:gd name="connsiteY25" fmla="*/ 6695613 h 6695658"/>
                  <a:gd name="connsiteX26" fmla="*/ 1329378 w 2510134"/>
                  <a:gd name="connsiteY26" fmla="*/ 6695613 h 6695658"/>
                  <a:gd name="connsiteX27" fmla="*/ 104036 w 2510134"/>
                  <a:gd name="connsiteY27" fmla="*/ 6695613 h 6695658"/>
                  <a:gd name="connsiteX28" fmla="*/ 96240 w 2510134"/>
                  <a:gd name="connsiteY28" fmla="*/ 6694039 h 6695658"/>
                  <a:gd name="connsiteX29" fmla="*/ 2760 w 2510134"/>
                  <a:gd name="connsiteY29" fmla="*/ 6694039 h 6695658"/>
                  <a:gd name="connsiteX30" fmla="*/ 2760 w 2510134"/>
                  <a:gd name="connsiteY30" fmla="*/ 6597749 h 6695658"/>
                  <a:gd name="connsiteX31" fmla="*/ 1897 w 2510134"/>
                  <a:gd name="connsiteY31" fmla="*/ 6593474 h 6695658"/>
                  <a:gd name="connsiteX32" fmla="*/ 1897 w 2510134"/>
                  <a:gd name="connsiteY32" fmla="*/ 6224153 h 6695658"/>
                  <a:gd name="connsiteX33" fmla="*/ 0 w 2510134"/>
                  <a:gd name="connsiteY33" fmla="*/ 6224153 h 669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10134" h="6695658">
                    <a:moveTo>
                      <a:pt x="0" y="0"/>
                    </a:moveTo>
                    <a:lnTo>
                      <a:pt x="2169551" y="0"/>
                    </a:lnTo>
                    <a:lnTo>
                      <a:pt x="2169551" y="5488702"/>
                    </a:lnTo>
                    <a:lnTo>
                      <a:pt x="2167258" y="5500060"/>
                    </a:lnTo>
                    <a:lnTo>
                      <a:pt x="2167258" y="5920607"/>
                    </a:lnTo>
                    <a:cubicBezTo>
                      <a:pt x="2167258" y="5978673"/>
                      <a:pt x="2214329" y="6025744"/>
                      <a:pt x="2272395" y="6025744"/>
                    </a:cubicBezTo>
                    <a:lnTo>
                      <a:pt x="2299052" y="6025744"/>
                    </a:lnTo>
                    <a:lnTo>
                      <a:pt x="2324125" y="6025744"/>
                    </a:lnTo>
                    <a:lnTo>
                      <a:pt x="2330064" y="6026943"/>
                    </a:lnTo>
                    <a:lnTo>
                      <a:pt x="2395835" y="6026943"/>
                    </a:lnTo>
                    <a:lnTo>
                      <a:pt x="2395835" y="6028124"/>
                    </a:lnTo>
                    <a:lnTo>
                      <a:pt x="2404997" y="6028124"/>
                    </a:lnTo>
                    <a:cubicBezTo>
                      <a:pt x="2463063" y="6028124"/>
                      <a:pt x="2510134" y="6075195"/>
                      <a:pt x="2510134" y="6133261"/>
                    </a:cubicBezTo>
                    <a:lnTo>
                      <a:pt x="2510134" y="6320068"/>
                    </a:lnTo>
                    <a:lnTo>
                      <a:pt x="2510122" y="6320068"/>
                    </a:lnTo>
                    <a:lnTo>
                      <a:pt x="2510122" y="6590078"/>
                    </a:lnTo>
                    <a:cubicBezTo>
                      <a:pt x="2510122" y="6648144"/>
                      <a:pt x="2463051" y="6695215"/>
                      <a:pt x="2404985" y="6695215"/>
                    </a:cubicBezTo>
                    <a:lnTo>
                      <a:pt x="2388505" y="6695215"/>
                    </a:lnTo>
                    <a:lnTo>
                      <a:pt x="2386310" y="6695658"/>
                    </a:lnTo>
                    <a:lnTo>
                      <a:pt x="2386310" y="6693692"/>
                    </a:lnTo>
                    <a:lnTo>
                      <a:pt x="2303388" y="6693692"/>
                    </a:lnTo>
                    <a:lnTo>
                      <a:pt x="2301124" y="6694149"/>
                    </a:lnTo>
                    <a:lnTo>
                      <a:pt x="2223640" y="6694149"/>
                    </a:lnTo>
                    <a:lnTo>
                      <a:pt x="1751564" y="6694149"/>
                    </a:lnTo>
                    <a:lnTo>
                      <a:pt x="1746771" y="6695613"/>
                    </a:lnTo>
                    <a:lnTo>
                      <a:pt x="1436568" y="6695613"/>
                    </a:lnTo>
                    <a:lnTo>
                      <a:pt x="1329378" y="6695613"/>
                    </a:lnTo>
                    <a:lnTo>
                      <a:pt x="104036" y="6695613"/>
                    </a:lnTo>
                    <a:lnTo>
                      <a:pt x="96240" y="6694039"/>
                    </a:lnTo>
                    <a:lnTo>
                      <a:pt x="2760" y="6694039"/>
                    </a:lnTo>
                    <a:lnTo>
                      <a:pt x="2760" y="6597749"/>
                    </a:lnTo>
                    <a:lnTo>
                      <a:pt x="1897" y="6593474"/>
                    </a:lnTo>
                    <a:lnTo>
                      <a:pt x="1897" y="6224153"/>
                    </a:lnTo>
                    <a:lnTo>
                      <a:pt x="0" y="6224153"/>
                    </a:ln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91" name="Gruppieren 190">
                <a:extLst>
                  <a:ext uri="{FF2B5EF4-FFF2-40B4-BE49-F238E27FC236}">
                    <a16:creationId xmlns:a16="http://schemas.microsoft.com/office/drawing/2014/main" id="{A437C3EA-C0CA-4CE4-B7E8-6ADE2489134B}"/>
                  </a:ext>
                </a:extLst>
              </p:cNvPr>
              <p:cNvGrpSpPr/>
              <p:nvPr/>
            </p:nvGrpSpPr>
            <p:grpSpPr>
              <a:xfrm>
                <a:off x="34655" y="6074482"/>
                <a:ext cx="218030" cy="225916"/>
                <a:chOff x="1548441" y="6548649"/>
                <a:chExt cx="249627" cy="258657"/>
              </a:xfrm>
            </p:grpSpPr>
            <p:pic>
              <p:nvPicPr>
                <p:cNvPr id="192" name="Grafik 191">
                  <a:extLst>
                    <a:ext uri="{FF2B5EF4-FFF2-40B4-BE49-F238E27FC236}">
                      <a16:creationId xmlns:a16="http://schemas.microsoft.com/office/drawing/2014/main" id="{839BF4C2-8FA4-4B83-92F1-49DA28ABC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441" y="6610839"/>
                  <a:ext cx="196467" cy="196467"/>
                </a:xfrm>
                <a:prstGeom prst="rect">
                  <a:avLst/>
                </a:prstGeom>
              </p:spPr>
            </p:pic>
            <p:sp>
              <p:nvSpPr>
                <p:cNvPr id="193" name="Kreuz 192">
                  <a:extLst>
                    <a:ext uri="{FF2B5EF4-FFF2-40B4-BE49-F238E27FC236}">
                      <a16:creationId xmlns:a16="http://schemas.microsoft.com/office/drawing/2014/main" id="{7434E471-0ACC-4F03-93C8-5F9E54EC8036}"/>
                    </a:ext>
                  </a:extLst>
                </p:cNvPr>
                <p:cNvSpPr/>
                <p:nvPr/>
              </p:nvSpPr>
              <p:spPr>
                <a:xfrm>
                  <a:off x="1710815" y="6548649"/>
                  <a:ext cx="87253" cy="87253"/>
                </a:xfrm>
                <a:prstGeom prst="plus">
                  <a:avLst>
                    <a:gd name="adj" fmla="val 3543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187" name="Gruppieren 186">
              <a:extLst>
                <a:ext uri="{FF2B5EF4-FFF2-40B4-BE49-F238E27FC236}">
                  <a16:creationId xmlns:a16="http://schemas.microsoft.com/office/drawing/2014/main" id="{F8B15512-30EC-4948-8435-4BE1CF70E144}"/>
                </a:ext>
              </a:extLst>
            </p:cNvPr>
            <p:cNvGrpSpPr/>
            <p:nvPr/>
          </p:nvGrpSpPr>
          <p:grpSpPr>
            <a:xfrm>
              <a:off x="-2185551" y="0"/>
              <a:ext cx="2490316" cy="6674644"/>
              <a:chOff x="-2185551" y="0"/>
              <a:chExt cx="2490316" cy="6674644"/>
            </a:xfrm>
          </p:grpSpPr>
          <p:sp>
            <p:nvSpPr>
              <p:cNvPr id="188" name="Freihandform: Form 187">
                <a:extLst>
                  <a:ext uri="{FF2B5EF4-FFF2-40B4-BE49-F238E27FC236}">
                    <a16:creationId xmlns:a16="http://schemas.microsoft.com/office/drawing/2014/main" id="{E7EA7CA0-3D26-43C3-A747-F69303990002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rgbClr val="06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89" name="Grafik 188">
                <a:extLst>
                  <a:ext uri="{FF2B5EF4-FFF2-40B4-BE49-F238E27FC236}">
                    <a16:creationId xmlns:a16="http://schemas.microsoft.com/office/drawing/2014/main" id="{53E053AF-1443-429E-B5FA-3399541AD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B43AE595-DEFB-40FF-80D9-F58DDCE6874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443" name="Textfeld 442">
            <a:extLst>
              <a:ext uri="{FF2B5EF4-FFF2-40B4-BE49-F238E27FC236}">
                <a16:creationId xmlns:a16="http://schemas.microsoft.com/office/drawing/2014/main" id="{ACE15117-3AD7-4EC0-BA4B-D707EAD76E83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sp>
        <p:nvSpPr>
          <p:cNvPr id="444" name="Flussdiagramm: Alternativer Prozess 443">
            <a:extLst>
              <a:ext uri="{FF2B5EF4-FFF2-40B4-BE49-F238E27FC236}">
                <a16:creationId xmlns:a16="http://schemas.microsoft.com/office/drawing/2014/main" id="{1F805FBD-8BFC-486D-A7AD-A5EA77FAC344}"/>
              </a:ext>
            </a:extLst>
          </p:cNvPr>
          <p:cNvSpPr/>
          <p:nvPr/>
        </p:nvSpPr>
        <p:spPr>
          <a:xfrm>
            <a:off x="224092" y="6248171"/>
            <a:ext cx="1655036" cy="8845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122B4C"/>
                </a:solidFill>
              </a:rPr>
              <a:t>FRONT</a:t>
            </a:r>
          </a:p>
        </p:txBody>
      </p:sp>
      <p:sp>
        <p:nvSpPr>
          <p:cNvPr id="159" name="Freihandform 158">
            <a:extLst>
              <a:ext uri="{FF2B5EF4-FFF2-40B4-BE49-F238E27FC236}">
                <a16:creationId xmlns:a16="http://schemas.microsoft.com/office/drawing/2014/main" id="{61CF1728-9654-264B-B9E0-D1C281DF1674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E5F6B693-399E-4622-89F8-9DF445FF5483}"/>
              </a:ext>
            </a:extLst>
          </p:cNvPr>
          <p:cNvGrpSpPr/>
          <p:nvPr/>
        </p:nvGrpSpPr>
        <p:grpSpPr>
          <a:xfrm>
            <a:off x="99883" y="5112261"/>
            <a:ext cx="1815256" cy="1057966"/>
            <a:chOff x="99883" y="5112261"/>
            <a:chExt cx="1815256" cy="1057966"/>
          </a:xfrm>
        </p:grpSpPr>
        <p:sp>
          <p:nvSpPr>
            <p:cNvPr id="181" name="Rechteck: abgerundete Ecken 180">
              <a:hlinkClick r:id="rId13" action="ppaction://hlinksldjump"/>
              <a:extLst>
                <a:ext uri="{FF2B5EF4-FFF2-40B4-BE49-F238E27FC236}">
                  <a16:creationId xmlns:a16="http://schemas.microsoft.com/office/drawing/2014/main" id="{370433A1-E4D9-417E-8CAB-9B4C66E978E1}"/>
                </a:ext>
              </a:extLst>
            </p:cNvPr>
            <p:cNvSpPr/>
            <p:nvPr/>
          </p:nvSpPr>
          <p:spPr>
            <a:xfrm>
              <a:off x="1449591" y="6032007"/>
              <a:ext cx="136698" cy="124328"/>
            </a:xfrm>
            <a:prstGeom prst="roundRect">
              <a:avLst/>
            </a:prstGeom>
            <a:solidFill>
              <a:srgbClr val="92D0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roid"/>
              </a:endParaRPr>
            </a:p>
          </p:txBody>
        </p:sp>
        <p:pic>
          <p:nvPicPr>
            <p:cNvPr id="182" name="Grafik 181">
              <a:hlinkClick r:id="rId13" action="ppaction://hlinksldjump"/>
              <a:extLst>
                <a:ext uri="{FF2B5EF4-FFF2-40B4-BE49-F238E27FC236}">
                  <a16:creationId xmlns:a16="http://schemas.microsoft.com/office/drawing/2014/main" id="{73CB2333-5304-4BC9-8306-D72475B59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71952" y="6047213"/>
              <a:ext cx="91222" cy="91222"/>
            </a:xfrm>
            <a:prstGeom prst="rect">
              <a:avLst/>
            </a:prstGeom>
          </p:spPr>
        </p:pic>
        <p:grpSp>
          <p:nvGrpSpPr>
            <p:cNvPr id="184" name="Gruppieren 183">
              <a:extLst>
                <a:ext uri="{FF2B5EF4-FFF2-40B4-BE49-F238E27FC236}">
                  <a16:creationId xmlns:a16="http://schemas.microsoft.com/office/drawing/2014/main" id="{B963CB51-1B43-4E5E-B5E6-515C5502E833}"/>
                </a:ext>
              </a:extLst>
            </p:cNvPr>
            <p:cNvGrpSpPr/>
            <p:nvPr/>
          </p:nvGrpSpPr>
          <p:grpSpPr>
            <a:xfrm>
              <a:off x="99883" y="5112261"/>
              <a:ext cx="1815256" cy="1057966"/>
              <a:chOff x="99883" y="5112261"/>
              <a:chExt cx="1815256" cy="1057966"/>
            </a:xfrm>
          </p:grpSpPr>
          <p:sp>
            <p:nvSpPr>
              <p:cNvPr id="194" name="Textfeld 193">
                <a:extLst>
                  <a:ext uri="{FF2B5EF4-FFF2-40B4-BE49-F238E27FC236}">
                    <a16:creationId xmlns:a16="http://schemas.microsoft.com/office/drawing/2014/main" id="{FFB16C3B-0D87-4A44-80A6-96A2A6768762}"/>
                  </a:ext>
                </a:extLst>
              </p:cNvPr>
              <p:cNvSpPr txBox="1"/>
              <p:nvPr/>
            </p:nvSpPr>
            <p:spPr>
              <a:xfrm>
                <a:off x="109190" y="5311160"/>
                <a:ext cx="210314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E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A94EBED4-05EF-4A7C-A659-E6042BE514E4}"/>
                  </a:ext>
                </a:extLst>
              </p:cNvPr>
              <p:cNvSpPr txBox="1"/>
              <p:nvPr/>
            </p:nvSpPr>
            <p:spPr>
              <a:xfrm>
                <a:off x="107561" y="5486565"/>
                <a:ext cx="216726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D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6" name="Textfeld 195">
                <a:extLst>
                  <a:ext uri="{FF2B5EF4-FFF2-40B4-BE49-F238E27FC236}">
                    <a16:creationId xmlns:a16="http://schemas.microsoft.com/office/drawing/2014/main" id="{049F2DFE-392A-4317-B752-AA616F0DFBC7}"/>
                  </a:ext>
                </a:extLst>
              </p:cNvPr>
              <p:cNvSpPr txBox="1"/>
              <p:nvPr/>
            </p:nvSpPr>
            <p:spPr>
              <a:xfrm>
                <a:off x="180041" y="5667155"/>
                <a:ext cx="57441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C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7" name="Textfeld 196">
                <a:extLst>
                  <a:ext uri="{FF2B5EF4-FFF2-40B4-BE49-F238E27FC236}">
                    <a16:creationId xmlns:a16="http://schemas.microsoft.com/office/drawing/2014/main" id="{30DCB804-50C0-4BAD-A655-CEAB30517DDB}"/>
                  </a:ext>
                </a:extLst>
              </p:cNvPr>
              <p:cNvSpPr txBox="1"/>
              <p:nvPr/>
            </p:nvSpPr>
            <p:spPr>
              <a:xfrm>
                <a:off x="99883" y="6016339"/>
                <a:ext cx="215122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A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8" name="Textfeld 197">
                <a:extLst>
                  <a:ext uri="{FF2B5EF4-FFF2-40B4-BE49-F238E27FC236}">
                    <a16:creationId xmlns:a16="http://schemas.microsoft.com/office/drawing/2014/main" id="{62AFF8FB-7CE6-4731-A4B5-5A11C1F96EF0}"/>
                  </a:ext>
                </a:extLst>
              </p:cNvPr>
              <p:cNvSpPr txBox="1"/>
              <p:nvPr/>
            </p:nvSpPr>
            <p:spPr>
              <a:xfrm>
                <a:off x="185613" y="5841643"/>
                <a:ext cx="44767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B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199" name="Textfeld 198">
                <a:extLst>
                  <a:ext uri="{FF2B5EF4-FFF2-40B4-BE49-F238E27FC236}">
                    <a16:creationId xmlns:a16="http://schemas.microsoft.com/office/drawing/2014/main" id="{87645D14-87A4-4DA1-A341-DE6BAA421546}"/>
                  </a:ext>
                </a:extLst>
              </p:cNvPr>
              <p:cNvSpPr txBox="1"/>
              <p:nvPr/>
            </p:nvSpPr>
            <p:spPr>
              <a:xfrm>
                <a:off x="109042" y="5140206"/>
                <a:ext cx="208710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F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grpSp>
            <p:nvGrpSpPr>
              <p:cNvPr id="200" name="Gruppieren 199">
                <a:extLst>
                  <a:ext uri="{FF2B5EF4-FFF2-40B4-BE49-F238E27FC236}">
                    <a16:creationId xmlns:a16="http://schemas.microsoft.com/office/drawing/2014/main" id="{8EE91C31-C1A1-4916-B9E8-21B274B562D7}"/>
                  </a:ext>
                </a:extLst>
              </p:cNvPr>
              <p:cNvGrpSpPr/>
              <p:nvPr/>
            </p:nvGrpSpPr>
            <p:grpSpPr>
              <a:xfrm>
                <a:off x="247411" y="5149805"/>
                <a:ext cx="1489527" cy="1007011"/>
                <a:chOff x="247411" y="5149805"/>
                <a:chExt cx="1489527" cy="1007011"/>
              </a:xfrm>
            </p:grpSpPr>
            <p:grpSp>
              <p:nvGrpSpPr>
                <p:cNvPr id="205" name="Gruppieren 204">
                  <a:extLst>
                    <a:ext uri="{FF2B5EF4-FFF2-40B4-BE49-F238E27FC236}">
                      <a16:creationId xmlns:a16="http://schemas.microsoft.com/office/drawing/2014/main" id="{2E404FCE-3080-48D6-90E4-799C701B44C8}"/>
                    </a:ext>
                  </a:extLst>
                </p:cNvPr>
                <p:cNvGrpSpPr/>
                <p:nvPr/>
              </p:nvGrpSpPr>
              <p:grpSpPr>
                <a:xfrm>
                  <a:off x="549412" y="5320759"/>
                  <a:ext cx="1186244" cy="124809"/>
                  <a:chOff x="3306600" y="3315319"/>
                  <a:chExt cx="6462055" cy="679894"/>
                </a:xfrm>
                <a:solidFill>
                  <a:srgbClr val="6780A2"/>
                </a:solidFill>
              </p:grpSpPr>
              <p:grpSp>
                <p:nvGrpSpPr>
                  <p:cNvPr id="262" name="Gruppieren 261">
                    <a:extLst>
                      <a:ext uri="{FF2B5EF4-FFF2-40B4-BE49-F238E27FC236}">
                        <a16:creationId xmlns:a16="http://schemas.microsoft.com/office/drawing/2014/main" id="{CDD0AB45-9BA9-4E81-9F0B-D670B82253E7}"/>
                      </a:ext>
                    </a:extLst>
                  </p:cNvPr>
                  <p:cNvGrpSpPr/>
                  <p:nvPr/>
                </p:nvGrpSpPr>
                <p:grpSpPr>
                  <a:xfrm>
                    <a:off x="3306600" y="3315319"/>
                    <a:ext cx="5645861" cy="679894"/>
                    <a:chOff x="3282727" y="4148261"/>
                    <a:chExt cx="5645861" cy="679894"/>
                  </a:xfrm>
                  <a:grpFill/>
                </p:grpSpPr>
                <p:sp>
                  <p:nvSpPr>
                    <p:cNvPr id="264" name="Rechteck: abgerundete Ecken 263">
                      <a:extLst>
                        <a:ext uri="{FF2B5EF4-FFF2-40B4-BE49-F238E27FC236}">
                          <a16:creationId xmlns:a16="http://schemas.microsoft.com/office/drawing/2014/main" id="{1A7B5FB8-5A8E-4833-80DA-15E9640BBD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6" name="Rechteck: abgerundete Ecken 265">
                      <a:extLst>
                        <a:ext uri="{FF2B5EF4-FFF2-40B4-BE49-F238E27FC236}">
                          <a16:creationId xmlns:a16="http://schemas.microsoft.com/office/drawing/2014/main" id="{33A08ABD-F652-4B20-AAA4-03E3005A86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8" name="Rechteck: abgerundete Ecken 267">
                      <a:extLst>
                        <a:ext uri="{FF2B5EF4-FFF2-40B4-BE49-F238E27FC236}">
                          <a16:creationId xmlns:a16="http://schemas.microsoft.com/office/drawing/2014/main" id="{82B4B5AA-C5B8-4AE2-9EFB-159C580554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9" name="Rechteck: abgerundete Ecken 268">
                      <a:extLst>
                        <a:ext uri="{FF2B5EF4-FFF2-40B4-BE49-F238E27FC236}">
                          <a16:creationId xmlns:a16="http://schemas.microsoft.com/office/drawing/2014/main" id="{4C269E1E-7ADA-448A-AA2D-E010EDC791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0" name="Rechteck: abgerundete Ecken 269">
                      <a:extLst>
                        <a:ext uri="{FF2B5EF4-FFF2-40B4-BE49-F238E27FC236}">
                          <a16:creationId xmlns:a16="http://schemas.microsoft.com/office/drawing/2014/main" id="{191884CE-4CD8-41D9-87CB-2E95F55BC9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4" name="Rechteck: abgerundete Ecken 273">
                      <a:extLst>
                        <a:ext uri="{FF2B5EF4-FFF2-40B4-BE49-F238E27FC236}">
                          <a16:creationId xmlns:a16="http://schemas.microsoft.com/office/drawing/2014/main" id="{41BC22CC-15BC-4B8D-A5E4-6E8F549BB9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75" name="Rechteck: abgerundete Ecken 274">
                      <a:extLst>
                        <a:ext uri="{FF2B5EF4-FFF2-40B4-BE49-F238E27FC236}">
                          <a16:creationId xmlns:a16="http://schemas.microsoft.com/office/drawing/2014/main" id="{9FA9EF0F-E238-499C-A93F-2E9301B9E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63" name="Rechteck: abgerundete Ecken 262">
                    <a:extLst>
                      <a:ext uri="{FF2B5EF4-FFF2-40B4-BE49-F238E27FC236}">
                        <a16:creationId xmlns:a16="http://schemas.microsoft.com/office/drawing/2014/main" id="{6F7222BE-37F9-4C08-B636-0D5AC37AF005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206" name="Gruppieren 205">
                  <a:extLst>
                    <a:ext uri="{FF2B5EF4-FFF2-40B4-BE49-F238E27FC236}">
                      <a16:creationId xmlns:a16="http://schemas.microsoft.com/office/drawing/2014/main" id="{998CE12A-1D4D-4B9E-83ED-F036A3449841}"/>
                    </a:ext>
                  </a:extLst>
                </p:cNvPr>
                <p:cNvGrpSpPr/>
                <p:nvPr/>
              </p:nvGrpSpPr>
              <p:grpSpPr>
                <a:xfrm>
                  <a:off x="248939" y="5499078"/>
                  <a:ext cx="1487999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250" name="Gruppieren 249">
                    <a:extLst>
                      <a:ext uri="{FF2B5EF4-FFF2-40B4-BE49-F238E27FC236}">
                        <a16:creationId xmlns:a16="http://schemas.microsoft.com/office/drawing/2014/main" id="{B0B69492-C24D-47EA-AE88-B655BA83EBB6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252" name="Rechteck: abgerundete Ecken 251">
                      <a:extLst>
                        <a:ext uri="{FF2B5EF4-FFF2-40B4-BE49-F238E27FC236}">
                          <a16:creationId xmlns:a16="http://schemas.microsoft.com/office/drawing/2014/main" id="{DB84E74B-C62F-43F0-A91C-4390075BEF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3" name="Rechteck: abgerundete Ecken 252">
                      <a:extLst>
                        <a:ext uri="{FF2B5EF4-FFF2-40B4-BE49-F238E27FC236}">
                          <a16:creationId xmlns:a16="http://schemas.microsoft.com/office/drawing/2014/main" id="{69ADB784-4211-4C45-972A-629DF6A18D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4" name="Rechteck: abgerundete Ecken 253">
                      <a:extLst>
                        <a:ext uri="{FF2B5EF4-FFF2-40B4-BE49-F238E27FC236}">
                          <a16:creationId xmlns:a16="http://schemas.microsoft.com/office/drawing/2014/main" id="{3B28DBC5-940E-4EE6-9FEB-5F09F2812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5" name="Rechteck: abgerundete Ecken 254">
                      <a:extLst>
                        <a:ext uri="{FF2B5EF4-FFF2-40B4-BE49-F238E27FC236}">
                          <a16:creationId xmlns:a16="http://schemas.microsoft.com/office/drawing/2014/main" id="{7D245CBF-AA7D-4045-B9AA-5351745A5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6" name="Rechteck: abgerundete Ecken 255">
                      <a:extLst>
                        <a:ext uri="{FF2B5EF4-FFF2-40B4-BE49-F238E27FC236}">
                          <a16:creationId xmlns:a16="http://schemas.microsoft.com/office/drawing/2014/main" id="{3FDD8786-FD00-41D2-AD58-85A5D4415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7" name="Rechteck: abgerundete Ecken 256">
                      <a:extLst>
                        <a:ext uri="{FF2B5EF4-FFF2-40B4-BE49-F238E27FC236}">
                          <a16:creationId xmlns:a16="http://schemas.microsoft.com/office/drawing/2014/main" id="{E44C54A0-7ACF-4BF7-A546-6AF8B2DA6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8" name="Rechteck: abgerundete Ecken 257">
                      <a:extLst>
                        <a:ext uri="{FF2B5EF4-FFF2-40B4-BE49-F238E27FC236}">
                          <a16:creationId xmlns:a16="http://schemas.microsoft.com/office/drawing/2014/main" id="{E08FCB32-ABAE-430B-8F7D-15ACD35195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59" name="Rechteck: abgerundete Ecken 258">
                      <a:extLst>
                        <a:ext uri="{FF2B5EF4-FFF2-40B4-BE49-F238E27FC236}">
                          <a16:creationId xmlns:a16="http://schemas.microsoft.com/office/drawing/2014/main" id="{7336D65D-C5B8-462D-B6E9-0FFA6F11C1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61" name="Rechteck: abgerundete Ecken 260">
                      <a:extLst>
                        <a:ext uri="{FF2B5EF4-FFF2-40B4-BE49-F238E27FC236}">
                          <a16:creationId xmlns:a16="http://schemas.microsoft.com/office/drawing/2014/main" id="{0B6536E2-F3F4-49A0-B965-C45DE7EEA4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51" name="Rechteck: abgerundete Ecken 250">
                    <a:extLst>
                      <a:ext uri="{FF2B5EF4-FFF2-40B4-BE49-F238E27FC236}">
                        <a16:creationId xmlns:a16="http://schemas.microsoft.com/office/drawing/2014/main" id="{9ABE50FB-6252-4490-B532-FCCBE8E7A363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207" name="Gruppieren 206">
                  <a:extLst>
                    <a:ext uri="{FF2B5EF4-FFF2-40B4-BE49-F238E27FC236}">
                      <a16:creationId xmlns:a16="http://schemas.microsoft.com/office/drawing/2014/main" id="{DE663258-E027-4277-9689-5F08A1453E95}"/>
                    </a:ext>
                  </a:extLst>
                </p:cNvPr>
                <p:cNvGrpSpPr/>
                <p:nvPr/>
              </p:nvGrpSpPr>
              <p:grpSpPr>
                <a:xfrm>
                  <a:off x="248759" y="5679133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239" name="Gruppieren 238">
                    <a:extLst>
                      <a:ext uri="{FF2B5EF4-FFF2-40B4-BE49-F238E27FC236}">
                        <a16:creationId xmlns:a16="http://schemas.microsoft.com/office/drawing/2014/main" id="{BA9E2F2D-EFD2-4A2E-B269-44A133B33D16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241" name="Rechteck: abgerundete Ecken 240">
                      <a:extLst>
                        <a:ext uri="{FF2B5EF4-FFF2-40B4-BE49-F238E27FC236}">
                          <a16:creationId xmlns:a16="http://schemas.microsoft.com/office/drawing/2014/main" id="{0A692905-9FB7-417A-92C8-2B80E7B470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2" name="Rechteck: abgerundete Ecken 241">
                      <a:extLst>
                        <a:ext uri="{FF2B5EF4-FFF2-40B4-BE49-F238E27FC236}">
                          <a16:creationId xmlns:a16="http://schemas.microsoft.com/office/drawing/2014/main" id="{1368FF83-0C21-4297-9C5C-9C2021AE5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3" name="Rechteck: abgerundete Ecken 242">
                      <a:extLst>
                        <a:ext uri="{FF2B5EF4-FFF2-40B4-BE49-F238E27FC236}">
                          <a16:creationId xmlns:a16="http://schemas.microsoft.com/office/drawing/2014/main" id="{B4BB0A77-16AC-4D21-8A3C-E24E0691E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4" name="Rechteck: abgerundete Ecken 243">
                      <a:extLst>
                        <a:ext uri="{FF2B5EF4-FFF2-40B4-BE49-F238E27FC236}">
                          <a16:creationId xmlns:a16="http://schemas.microsoft.com/office/drawing/2014/main" id="{F880D5B8-6E6C-42A1-961D-305A045B48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5" name="Rechteck: abgerundete Ecken 244">
                      <a:extLst>
                        <a:ext uri="{FF2B5EF4-FFF2-40B4-BE49-F238E27FC236}">
                          <a16:creationId xmlns:a16="http://schemas.microsoft.com/office/drawing/2014/main" id="{FBE8B8B3-77FB-4067-8358-3273AF7069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solidFill>
                      <a:srgbClr val="C00000"/>
                    </a:solidFill>
                    <a:ln w="285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6" name="Rechteck: abgerundete Ecken 245">
                      <a:extLst>
                        <a:ext uri="{FF2B5EF4-FFF2-40B4-BE49-F238E27FC236}">
                          <a16:creationId xmlns:a16="http://schemas.microsoft.com/office/drawing/2014/main" id="{10748305-BF40-4315-BDFD-99E90E18F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7" name="Rechteck: abgerundete Ecken 246">
                      <a:extLst>
                        <a:ext uri="{FF2B5EF4-FFF2-40B4-BE49-F238E27FC236}">
                          <a16:creationId xmlns:a16="http://schemas.microsoft.com/office/drawing/2014/main" id="{41FDC276-DA6D-4E54-9CFA-9BCF6C4B4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8" name="Rechteck: abgerundete Ecken 247">
                      <a:extLst>
                        <a:ext uri="{FF2B5EF4-FFF2-40B4-BE49-F238E27FC236}">
                          <a16:creationId xmlns:a16="http://schemas.microsoft.com/office/drawing/2014/main" id="{9A9940D6-302F-42A8-991F-70F9C5F48C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49" name="Rechteck: abgerundete Ecken 248">
                      <a:extLst>
                        <a:ext uri="{FF2B5EF4-FFF2-40B4-BE49-F238E27FC236}">
                          <a16:creationId xmlns:a16="http://schemas.microsoft.com/office/drawing/2014/main" id="{5FC78E37-A500-44EC-95A0-0B817174D7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40" name="Rechteck: abgerundete Ecken 239">
                    <a:extLst>
                      <a:ext uri="{FF2B5EF4-FFF2-40B4-BE49-F238E27FC236}">
                        <a16:creationId xmlns:a16="http://schemas.microsoft.com/office/drawing/2014/main" id="{0F2202FC-DAA0-44A0-8148-7972BFFC818E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208" name="Rechteck: abgerundete Ecken 207">
                  <a:extLst>
                    <a:ext uri="{FF2B5EF4-FFF2-40B4-BE49-F238E27FC236}">
                      <a16:creationId xmlns:a16="http://schemas.microsoft.com/office/drawing/2014/main" id="{FDDC3614-761D-4C10-AE29-1EB2C165930D}"/>
                    </a:ext>
                  </a:extLst>
                </p:cNvPr>
                <p:cNvSpPr/>
                <p:nvPr/>
              </p:nvSpPr>
              <p:spPr>
                <a:xfrm>
                  <a:off x="248121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1</a:t>
                  </a:r>
                </a:p>
              </p:txBody>
            </p:sp>
            <p:sp>
              <p:nvSpPr>
                <p:cNvPr id="209" name="Rechteck: abgerundete Ecken 208">
                  <a:extLst>
                    <a:ext uri="{FF2B5EF4-FFF2-40B4-BE49-F238E27FC236}">
                      <a16:creationId xmlns:a16="http://schemas.microsoft.com/office/drawing/2014/main" id="{57F5CF32-D20F-441D-86AB-EFE58DE5A5F2}"/>
                    </a:ext>
                  </a:extLst>
                </p:cNvPr>
                <p:cNvSpPr/>
                <p:nvPr/>
              </p:nvSpPr>
              <p:spPr>
                <a:xfrm>
                  <a:off x="398790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2</a:t>
                  </a:r>
                </a:p>
              </p:txBody>
            </p:sp>
            <p:sp>
              <p:nvSpPr>
                <p:cNvPr id="210" name="Rechteck: abgerundete Ecken 209">
                  <a:extLst>
                    <a:ext uri="{FF2B5EF4-FFF2-40B4-BE49-F238E27FC236}">
                      <a16:creationId xmlns:a16="http://schemas.microsoft.com/office/drawing/2014/main" id="{5B9D5529-9EC5-488D-8D2C-0CB3E1A187D2}"/>
                    </a:ext>
                  </a:extLst>
                </p:cNvPr>
                <p:cNvSpPr/>
                <p:nvPr/>
              </p:nvSpPr>
              <p:spPr>
                <a:xfrm>
                  <a:off x="549875" y="6032008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3</a:t>
                  </a:r>
                </a:p>
              </p:txBody>
            </p:sp>
            <p:sp>
              <p:nvSpPr>
                <p:cNvPr id="211" name="Rechteck: abgerundete Ecken 210">
                  <a:extLst>
                    <a:ext uri="{FF2B5EF4-FFF2-40B4-BE49-F238E27FC236}">
                      <a16:creationId xmlns:a16="http://schemas.microsoft.com/office/drawing/2014/main" id="{65A113CE-B4AC-49D3-BE02-A62C4AF4A025}"/>
                    </a:ext>
                  </a:extLst>
                </p:cNvPr>
                <p:cNvSpPr/>
                <p:nvPr/>
              </p:nvSpPr>
              <p:spPr>
                <a:xfrm>
                  <a:off x="699615" y="603248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4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12" name="Rechteck: abgerundete Ecken 211">
                  <a:extLst>
                    <a:ext uri="{FF2B5EF4-FFF2-40B4-BE49-F238E27FC236}">
                      <a16:creationId xmlns:a16="http://schemas.microsoft.com/office/drawing/2014/main" id="{9412C2EB-F3FD-44CC-A194-82DAED87EED9}"/>
                    </a:ext>
                  </a:extLst>
                </p:cNvPr>
                <p:cNvSpPr/>
                <p:nvPr/>
              </p:nvSpPr>
              <p:spPr>
                <a:xfrm>
                  <a:off x="850804" y="6032487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5</a:t>
                  </a:r>
                </a:p>
              </p:txBody>
            </p:sp>
            <p:sp>
              <p:nvSpPr>
                <p:cNvPr id="213" name="Rechteck: abgerundete Ecken 212">
                  <a:extLst>
                    <a:ext uri="{FF2B5EF4-FFF2-40B4-BE49-F238E27FC236}">
                      <a16:creationId xmlns:a16="http://schemas.microsoft.com/office/drawing/2014/main" id="{3A811E6D-5AC1-4400-90B1-8EAB7863E35A}"/>
                    </a:ext>
                  </a:extLst>
                </p:cNvPr>
                <p:cNvSpPr/>
                <p:nvPr/>
              </p:nvSpPr>
              <p:spPr>
                <a:xfrm>
                  <a:off x="1000504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6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14" name="Rechteck: abgerundete Ecken 213">
                  <a:extLst>
                    <a:ext uri="{FF2B5EF4-FFF2-40B4-BE49-F238E27FC236}">
                      <a16:creationId xmlns:a16="http://schemas.microsoft.com/office/drawing/2014/main" id="{17517BA4-F911-4FB8-8DFD-CAD4F33C398E}"/>
                    </a:ext>
                  </a:extLst>
                </p:cNvPr>
                <p:cNvSpPr/>
                <p:nvPr/>
              </p:nvSpPr>
              <p:spPr>
                <a:xfrm>
                  <a:off x="1150648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7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215" name="Rechteck: abgerundete Ecken 214">
                  <a:extLst>
                    <a:ext uri="{FF2B5EF4-FFF2-40B4-BE49-F238E27FC236}">
                      <a16:creationId xmlns:a16="http://schemas.microsoft.com/office/drawing/2014/main" id="{191165E8-D68A-45D2-B384-8C432C42A7EE}"/>
                    </a:ext>
                  </a:extLst>
                </p:cNvPr>
                <p:cNvSpPr/>
                <p:nvPr/>
              </p:nvSpPr>
              <p:spPr>
                <a:xfrm>
                  <a:off x="1300120" y="6032007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8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216" name="Gruppieren 215">
                  <a:extLst>
                    <a:ext uri="{FF2B5EF4-FFF2-40B4-BE49-F238E27FC236}">
                      <a16:creationId xmlns:a16="http://schemas.microsoft.com/office/drawing/2014/main" id="{3F192AEF-D478-4B19-9DDA-C6775C5FB729}"/>
                    </a:ext>
                  </a:extLst>
                </p:cNvPr>
                <p:cNvGrpSpPr/>
                <p:nvPr/>
              </p:nvGrpSpPr>
              <p:grpSpPr>
                <a:xfrm>
                  <a:off x="247477" y="5855464"/>
                  <a:ext cx="1338169" cy="124809"/>
                  <a:chOff x="1638923" y="4148261"/>
                  <a:chExt cx="7289665" cy="679894"/>
                </a:xfrm>
                <a:solidFill>
                  <a:srgbClr val="6780A2"/>
                </a:solidFill>
              </p:grpSpPr>
              <p:sp>
                <p:nvSpPr>
                  <p:cNvPr id="230" name="Rechteck: abgerundete Ecken 229">
                    <a:extLst>
                      <a:ext uri="{FF2B5EF4-FFF2-40B4-BE49-F238E27FC236}">
                        <a16:creationId xmlns:a16="http://schemas.microsoft.com/office/drawing/2014/main" id="{0B51BFD9-37B0-463D-819E-0FB579AEF7FA}"/>
                      </a:ext>
                    </a:extLst>
                  </p:cNvPr>
                  <p:cNvSpPr/>
                  <p:nvPr/>
                </p:nvSpPr>
                <p:spPr>
                  <a:xfrm>
                    <a:off x="1638923" y="4148286"/>
                    <a:ext cx="744665" cy="677275"/>
                  </a:xfrm>
                  <a:prstGeom prst="roundRect">
                    <a:avLst/>
                  </a:prstGeom>
                  <a:solidFill>
                    <a:srgbClr val="C00000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1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1" name="Rechteck: abgerundete Ecken 230">
                    <a:extLst>
                      <a:ext uri="{FF2B5EF4-FFF2-40B4-BE49-F238E27FC236}">
                        <a16:creationId xmlns:a16="http://schemas.microsoft.com/office/drawing/2014/main" id="{D62123E1-BAC5-496A-8731-1257D5A7881E}"/>
                      </a:ext>
                    </a:extLst>
                  </p:cNvPr>
                  <p:cNvSpPr/>
                  <p:nvPr/>
                </p:nvSpPr>
                <p:spPr>
                  <a:xfrm>
                    <a:off x="2459693" y="414828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2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2" name="Rechteck: abgerundete Ecken 231">
                    <a:extLst>
                      <a:ext uri="{FF2B5EF4-FFF2-40B4-BE49-F238E27FC236}">
                        <a16:creationId xmlns:a16="http://schemas.microsoft.com/office/drawing/2014/main" id="{BE409C9F-8592-486F-BCE3-3212E8BF811D}"/>
                      </a:ext>
                    </a:extLst>
                  </p:cNvPr>
                  <p:cNvSpPr/>
                  <p:nvPr/>
                </p:nvSpPr>
                <p:spPr>
                  <a:xfrm>
                    <a:off x="3282727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3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3" name="Rechteck: abgerundete Ecken 232">
                    <a:extLst>
                      <a:ext uri="{FF2B5EF4-FFF2-40B4-BE49-F238E27FC236}">
                        <a16:creationId xmlns:a16="http://schemas.microsoft.com/office/drawing/2014/main" id="{87A661A0-67EE-4282-A8F1-24B27FC5603C}"/>
                      </a:ext>
                    </a:extLst>
                  </p:cNvPr>
                  <p:cNvSpPr/>
                  <p:nvPr/>
                </p:nvSpPr>
                <p:spPr>
                  <a:xfrm>
                    <a:off x="4098436" y="4150880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4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4" name="Rechteck: abgerundete Ecken 233">
                    <a:extLst>
                      <a:ext uri="{FF2B5EF4-FFF2-40B4-BE49-F238E27FC236}">
                        <a16:creationId xmlns:a16="http://schemas.microsoft.com/office/drawing/2014/main" id="{7D56FF01-3B4D-42E4-B22B-44D15A480674}"/>
                      </a:ext>
                    </a:extLst>
                  </p:cNvPr>
                  <p:cNvSpPr/>
                  <p:nvPr/>
                </p:nvSpPr>
                <p:spPr>
                  <a:xfrm>
                    <a:off x="4922031" y="4150875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5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5" name="Rechteck: abgerundete Ecken 234">
                    <a:extLst>
                      <a:ext uri="{FF2B5EF4-FFF2-40B4-BE49-F238E27FC236}">
                        <a16:creationId xmlns:a16="http://schemas.microsoft.com/office/drawing/2014/main" id="{827B1453-F863-468F-B305-0BD3487C41D7}"/>
                      </a:ext>
                    </a:extLst>
                  </p:cNvPr>
                  <p:cNvSpPr/>
                  <p:nvPr/>
                </p:nvSpPr>
                <p:spPr>
                  <a:xfrm>
                    <a:off x="5737521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6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6" name="Rechteck: abgerundete Ecken 235">
                    <a:extLst>
                      <a:ext uri="{FF2B5EF4-FFF2-40B4-BE49-F238E27FC236}">
                        <a16:creationId xmlns:a16="http://schemas.microsoft.com/office/drawing/2014/main" id="{44D078E1-966D-4A35-91CD-76FB6DF17D5D}"/>
                      </a:ext>
                    </a:extLst>
                  </p:cNvPr>
                  <p:cNvSpPr/>
                  <p:nvPr/>
                </p:nvSpPr>
                <p:spPr>
                  <a:xfrm>
                    <a:off x="6555433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7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7" name="Rechteck: abgerundete Ecken 236">
                    <a:extLst>
                      <a:ext uri="{FF2B5EF4-FFF2-40B4-BE49-F238E27FC236}">
                        <a16:creationId xmlns:a16="http://schemas.microsoft.com/office/drawing/2014/main" id="{6C236971-12C2-43EA-B6BA-A5F436CE7131}"/>
                      </a:ext>
                    </a:extLst>
                  </p:cNvPr>
                  <p:cNvSpPr/>
                  <p:nvPr/>
                </p:nvSpPr>
                <p:spPr>
                  <a:xfrm>
                    <a:off x="7369678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238" name="Rechteck: abgerundete Ecken 237">
                    <a:extLst>
                      <a:ext uri="{FF2B5EF4-FFF2-40B4-BE49-F238E27FC236}">
                        <a16:creationId xmlns:a16="http://schemas.microsoft.com/office/drawing/2014/main" id="{CF045382-D11F-4107-9D90-0DBB09C8A1B6}"/>
                      </a:ext>
                    </a:extLst>
                  </p:cNvPr>
                  <p:cNvSpPr/>
                  <p:nvPr/>
                </p:nvSpPr>
                <p:spPr>
                  <a:xfrm>
                    <a:off x="8183923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9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217" name="Rechteck: abgerundete Ecken 216">
                  <a:extLst>
                    <a:ext uri="{FF2B5EF4-FFF2-40B4-BE49-F238E27FC236}">
                      <a16:creationId xmlns:a16="http://schemas.microsoft.com/office/drawing/2014/main" id="{6097AF3E-BFA8-4823-AC3F-0704530AE58B}"/>
                    </a:ext>
                  </a:extLst>
                </p:cNvPr>
                <p:cNvSpPr/>
                <p:nvPr/>
              </p:nvSpPr>
              <p:spPr>
                <a:xfrm>
                  <a:off x="1598777" y="5855483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218" name="Gruppieren 217">
                  <a:extLst>
                    <a:ext uri="{FF2B5EF4-FFF2-40B4-BE49-F238E27FC236}">
                      <a16:creationId xmlns:a16="http://schemas.microsoft.com/office/drawing/2014/main" id="{069E6F5B-FA98-4B1F-AF25-5AADDD633DF5}"/>
                    </a:ext>
                  </a:extLst>
                </p:cNvPr>
                <p:cNvGrpSpPr/>
                <p:nvPr/>
              </p:nvGrpSpPr>
              <p:grpSpPr>
                <a:xfrm>
                  <a:off x="247411" y="5149805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219" name="Gruppieren 218">
                    <a:extLst>
                      <a:ext uri="{FF2B5EF4-FFF2-40B4-BE49-F238E27FC236}">
                        <a16:creationId xmlns:a16="http://schemas.microsoft.com/office/drawing/2014/main" id="{118B7177-14E7-436F-9DEF-2DA1B7EDFEF8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221" name="Rechteck: abgerundete Ecken 220">
                      <a:extLst>
                        <a:ext uri="{FF2B5EF4-FFF2-40B4-BE49-F238E27FC236}">
                          <a16:creationId xmlns:a16="http://schemas.microsoft.com/office/drawing/2014/main" id="{577514AC-02AB-462E-A5EB-C341D06BA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2" name="Rechteck: abgerundete Ecken 221">
                      <a:extLst>
                        <a:ext uri="{FF2B5EF4-FFF2-40B4-BE49-F238E27FC236}">
                          <a16:creationId xmlns:a16="http://schemas.microsoft.com/office/drawing/2014/main" id="{B73A6794-02B0-4341-BDB9-59B914FC57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3" name="Rechteck: abgerundete Ecken 222">
                      <a:extLst>
                        <a:ext uri="{FF2B5EF4-FFF2-40B4-BE49-F238E27FC236}">
                          <a16:creationId xmlns:a16="http://schemas.microsoft.com/office/drawing/2014/main" id="{3F58DB78-9763-4506-A456-921AB76F5A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4" name="Rechteck: abgerundete Ecken 223">
                      <a:extLst>
                        <a:ext uri="{FF2B5EF4-FFF2-40B4-BE49-F238E27FC236}">
                          <a16:creationId xmlns:a16="http://schemas.microsoft.com/office/drawing/2014/main" id="{E3CD1EBB-DAD0-4832-B20E-8100B09794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5" name="Rechteck: abgerundete Ecken 224">
                      <a:extLst>
                        <a:ext uri="{FF2B5EF4-FFF2-40B4-BE49-F238E27FC236}">
                          <a16:creationId xmlns:a16="http://schemas.microsoft.com/office/drawing/2014/main" id="{A994C0B5-695F-40EC-BCA5-6F9AD7A1FC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6" name="Rechteck: abgerundete Ecken 225">
                      <a:extLst>
                        <a:ext uri="{FF2B5EF4-FFF2-40B4-BE49-F238E27FC236}">
                          <a16:creationId xmlns:a16="http://schemas.microsoft.com/office/drawing/2014/main" id="{7CEE3289-88BF-48D2-B5D6-C68C67DBD9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7" name="Rechteck: abgerundete Ecken 226">
                      <a:extLst>
                        <a:ext uri="{FF2B5EF4-FFF2-40B4-BE49-F238E27FC236}">
                          <a16:creationId xmlns:a16="http://schemas.microsoft.com/office/drawing/2014/main" id="{CDFDB616-055A-40C2-945A-EE0587BA9A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8" name="Rechteck: abgerundete Ecken 227">
                      <a:extLst>
                        <a:ext uri="{FF2B5EF4-FFF2-40B4-BE49-F238E27FC236}">
                          <a16:creationId xmlns:a16="http://schemas.microsoft.com/office/drawing/2014/main" id="{D6094FF5-7B64-48BA-92DE-033F77078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229" name="Rechteck: abgerundete Ecken 228">
                      <a:extLst>
                        <a:ext uri="{FF2B5EF4-FFF2-40B4-BE49-F238E27FC236}">
                          <a16:creationId xmlns:a16="http://schemas.microsoft.com/office/drawing/2014/main" id="{30192568-9D73-4CED-8001-B7A3EBEDD3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220" name="Rechteck: abgerundete Ecken 219">
                    <a:extLst>
                      <a:ext uri="{FF2B5EF4-FFF2-40B4-BE49-F238E27FC236}">
                        <a16:creationId xmlns:a16="http://schemas.microsoft.com/office/drawing/2014/main" id="{7F77815D-33D7-4186-AAFF-FF54F88DAF58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</p:grpSp>
          <p:sp>
            <p:nvSpPr>
              <p:cNvPr id="201" name="Textfeld 200">
                <a:extLst>
                  <a:ext uri="{FF2B5EF4-FFF2-40B4-BE49-F238E27FC236}">
                    <a16:creationId xmlns:a16="http://schemas.microsoft.com/office/drawing/2014/main" id="{F52AB015-80D4-4998-9493-D4D8D4B25FA5}"/>
                  </a:ext>
                </a:extLst>
              </p:cNvPr>
              <p:cNvSpPr txBox="1"/>
              <p:nvPr/>
            </p:nvSpPr>
            <p:spPr>
              <a:xfrm>
                <a:off x="1522648" y="511226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202" name="Textfeld 201">
                <a:extLst>
                  <a:ext uri="{FF2B5EF4-FFF2-40B4-BE49-F238E27FC236}">
                    <a16:creationId xmlns:a16="http://schemas.microsoft.com/office/drawing/2014/main" id="{0C92D68F-1338-463F-859F-C061F563A6DD}"/>
                  </a:ext>
                </a:extLst>
              </p:cNvPr>
              <p:cNvSpPr txBox="1"/>
              <p:nvPr/>
            </p:nvSpPr>
            <p:spPr>
              <a:xfrm>
                <a:off x="1524431" y="545903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203" name="Textfeld 202">
                <a:extLst>
                  <a:ext uri="{FF2B5EF4-FFF2-40B4-BE49-F238E27FC236}">
                    <a16:creationId xmlns:a16="http://schemas.microsoft.com/office/drawing/2014/main" id="{ADB74D98-02A3-428F-875D-FA1A91DB22D3}"/>
                  </a:ext>
                </a:extLst>
              </p:cNvPr>
              <p:cNvSpPr txBox="1"/>
              <p:nvPr/>
            </p:nvSpPr>
            <p:spPr>
              <a:xfrm>
                <a:off x="1524572" y="564070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204" name="Textfeld 203">
                <a:extLst>
                  <a:ext uri="{FF2B5EF4-FFF2-40B4-BE49-F238E27FC236}">
                    <a16:creationId xmlns:a16="http://schemas.microsoft.com/office/drawing/2014/main" id="{A2D63AC1-B4BF-4863-A181-6D77BE94277C}"/>
                  </a:ext>
                </a:extLst>
              </p:cNvPr>
              <p:cNvSpPr txBox="1"/>
              <p:nvPr/>
            </p:nvSpPr>
            <p:spPr>
              <a:xfrm>
                <a:off x="1525090" y="581587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</p:grpSp>
      </p:grpSp>
      <p:sp>
        <p:nvSpPr>
          <p:cNvPr id="177" name="Rechteck: abgerundete Ecken 176">
            <a:hlinkClick r:id="rId16" action="ppaction://hlinksldjump"/>
            <a:extLst>
              <a:ext uri="{FF2B5EF4-FFF2-40B4-BE49-F238E27FC236}">
                <a16:creationId xmlns:a16="http://schemas.microsoft.com/office/drawing/2014/main" id="{87CC7A82-D34E-48DB-BAD8-62893EEDEFD3}"/>
              </a:ext>
            </a:extLst>
          </p:cNvPr>
          <p:cNvSpPr/>
          <p:nvPr/>
        </p:nvSpPr>
        <p:spPr>
          <a:xfrm>
            <a:off x="114820" y="5000244"/>
            <a:ext cx="1901584" cy="1402111"/>
          </a:xfrm>
          <a:prstGeom prst="roundRect">
            <a:avLst>
              <a:gd name="adj" fmla="val 11175"/>
            </a:avLst>
          </a:prstGeom>
          <a:solidFill>
            <a:schemeClr val="accent2">
              <a:alpha val="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276" name="Gruppieren 275">
            <a:extLst>
              <a:ext uri="{FF2B5EF4-FFF2-40B4-BE49-F238E27FC236}">
                <a16:creationId xmlns:a16="http://schemas.microsoft.com/office/drawing/2014/main" id="{08AC3B68-DC4B-495A-873E-F59415E49A85}"/>
              </a:ext>
            </a:extLst>
          </p:cNvPr>
          <p:cNvGrpSpPr/>
          <p:nvPr/>
        </p:nvGrpSpPr>
        <p:grpSpPr>
          <a:xfrm>
            <a:off x="2879724" y="1551989"/>
            <a:ext cx="979988" cy="981950"/>
            <a:chOff x="4058303" y="1574328"/>
            <a:chExt cx="979988" cy="981950"/>
          </a:xfrm>
          <a:solidFill>
            <a:srgbClr val="C00000">
              <a:alpha val="70000"/>
            </a:srgbClr>
          </a:solidFill>
        </p:grpSpPr>
        <p:sp>
          <p:nvSpPr>
            <p:cNvPr id="277" name="Freihandform: Form 276">
              <a:extLst>
                <a:ext uri="{FF2B5EF4-FFF2-40B4-BE49-F238E27FC236}">
                  <a16:creationId xmlns:a16="http://schemas.microsoft.com/office/drawing/2014/main" id="{321840D8-4ABA-40A7-9F59-7C06F0A65EB3}"/>
                </a:ext>
              </a:extLst>
            </p:cNvPr>
            <p:cNvSpPr/>
            <p:nvPr/>
          </p:nvSpPr>
          <p:spPr>
            <a:xfrm>
              <a:off x="4058303" y="2079330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78" name="Freihandform: Form 277">
              <a:extLst>
                <a:ext uri="{FF2B5EF4-FFF2-40B4-BE49-F238E27FC236}">
                  <a16:creationId xmlns:a16="http://schemas.microsoft.com/office/drawing/2014/main" id="{84571687-3C19-4C6E-A093-82BB8D2E7F4B}"/>
                </a:ext>
              </a:extLst>
            </p:cNvPr>
            <p:cNvSpPr/>
            <p:nvPr/>
          </p:nvSpPr>
          <p:spPr>
            <a:xfrm>
              <a:off x="4058521" y="1574328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02114" y="354005"/>
                  </a:moveTo>
                  <a:lnTo>
                    <a:pt x="425062" y="354005"/>
                  </a:lnTo>
                  <a:cubicBezTo>
                    <a:pt x="431077" y="354005"/>
                    <a:pt x="436071" y="354581"/>
                    <a:pt x="440045" y="355735"/>
                  </a:cubicBezTo>
                  <a:cubicBezTo>
                    <a:pt x="444018" y="356888"/>
                    <a:pt x="447324" y="358581"/>
                    <a:pt x="449960" y="360814"/>
                  </a:cubicBezTo>
                  <a:cubicBezTo>
                    <a:pt x="452596" y="363046"/>
                    <a:pt x="454602" y="365799"/>
                    <a:pt x="455975" y="369074"/>
                  </a:cubicBezTo>
                  <a:cubicBezTo>
                    <a:pt x="457349" y="372348"/>
                    <a:pt x="458036" y="376143"/>
                    <a:pt x="458036" y="380459"/>
                  </a:cubicBezTo>
                  <a:cubicBezTo>
                    <a:pt x="458036" y="384477"/>
                    <a:pt x="457330" y="388012"/>
                    <a:pt x="455919" y="391063"/>
                  </a:cubicBezTo>
                  <a:cubicBezTo>
                    <a:pt x="454509" y="394114"/>
                    <a:pt x="452559" y="396663"/>
                    <a:pt x="450071" y="398709"/>
                  </a:cubicBezTo>
                  <a:cubicBezTo>
                    <a:pt x="447583" y="400755"/>
                    <a:pt x="444705" y="402299"/>
                    <a:pt x="441438" y="403341"/>
                  </a:cubicBezTo>
                  <a:cubicBezTo>
                    <a:pt x="438170" y="404383"/>
                    <a:pt x="434346" y="404904"/>
                    <a:pt x="429963" y="404904"/>
                  </a:cubicBezTo>
                  <a:lnTo>
                    <a:pt x="402114" y="404904"/>
                  </a:lnTo>
                  <a:close/>
                  <a:moveTo>
                    <a:pt x="402114" y="291943"/>
                  </a:moveTo>
                  <a:lnTo>
                    <a:pt x="421935" y="291943"/>
                  </a:lnTo>
                  <a:cubicBezTo>
                    <a:pt x="427429" y="291943"/>
                    <a:pt x="431846" y="292464"/>
                    <a:pt x="435187" y="293506"/>
                  </a:cubicBezTo>
                  <a:cubicBezTo>
                    <a:pt x="438527" y="294548"/>
                    <a:pt x="441237" y="296055"/>
                    <a:pt x="443316" y="298027"/>
                  </a:cubicBezTo>
                  <a:cubicBezTo>
                    <a:pt x="445395" y="299999"/>
                    <a:pt x="446917" y="302399"/>
                    <a:pt x="447882" y="305226"/>
                  </a:cubicBezTo>
                  <a:cubicBezTo>
                    <a:pt x="448847" y="308054"/>
                    <a:pt x="449329" y="311217"/>
                    <a:pt x="449329" y="314714"/>
                  </a:cubicBezTo>
                  <a:cubicBezTo>
                    <a:pt x="449329" y="317839"/>
                    <a:pt x="448866" y="320872"/>
                    <a:pt x="447938" y="323811"/>
                  </a:cubicBezTo>
                  <a:cubicBezTo>
                    <a:pt x="447010" y="326751"/>
                    <a:pt x="445544" y="329318"/>
                    <a:pt x="443539" y="331513"/>
                  </a:cubicBezTo>
                  <a:cubicBezTo>
                    <a:pt x="441535" y="333708"/>
                    <a:pt x="439010" y="335457"/>
                    <a:pt x="435966" y="336759"/>
                  </a:cubicBezTo>
                  <a:cubicBezTo>
                    <a:pt x="432922" y="338061"/>
                    <a:pt x="428913" y="338713"/>
                    <a:pt x="423939" y="338713"/>
                  </a:cubicBezTo>
                  <a:lnTo>
                    <a:pt x="402114" y="338713"/>
                  </a:lnTo>
                  <a:close/>
                  <a:moveTo>
                    <a:pt x="390170" y="276316"/>
                  </a:moveTo>
                  <a:cubicBezTo>
                    <a:pt x="388459" y="276316"/>
                    <a:pt x="386840" y="276893"/>
                    <a:pt x="385315" y="278047"/>
                  </a:cubicBezTo>
                  <a:cubicBezTo>
                    <a:pt x="383789" y="279200"/>
                    <a:pt x="383027" y="281228"/>
                    <a:pt x="383027" y="284130"/>
                  </a:cubicBezTo>
                  <a:lnTo>
                    <a:pt x="383027" y="412941"/>
                  </a:lnTo>
                  <a:cubicBezTo>
                    <a:pt x="383027" y="415843"/>
                    <a:pt x="383789" y="417871"/>
                    <a:pt x="385315" y="419024"/>
                  </a:cubicBezTo>
                  <a:cubicBezTo>
                    <a:pt x="386840" y="420177"/>
                    <a:pt x="388459" y="420754"/>
                    <a:pt x="390170" y="420754"/>
                  </a:cubicBezTo>
                  <a:lnTo>
                    <a:pt x="427898" y="420754"/>
                  </a:lnTo>
                  <a:cubicBezTo>
                    <a:pt x="433330" y="420754"/>
                    <a:pt x="438149" y="420363"/>
                    <a:pt x="442353" y="419582"/>
                  </a:cubicBezTo>
                  <a:cubicBezTo>
                    <a:pt x="446558" y="418801"/>
                    <a:pt x="450502" y="417629"/>
                    <a:pt x="454185" y="416066"/>
                  </a:cubicBezTo>
                  <a:cubicBezTo>
                    <a:pt x="457869" y="414503"/>
                    <a:pt x="461180" y="412569"/>
                    <a:pt x="464119" y="410262"/>
                  </a:cubicBezTo>
                  <a:cubicBezTo>
                    <a:pt x="467059" y="407955"/>
                    <a:pt x="469570" y="405276"/>
                    <a:pt x="471654" y="402225"/>
                  </a:cubicBezTo>
                  <a:cubicBezTo>
                    <a:pt x="473737" y="399174"/>
                    <a:pt x="475356" y="395732"/>
                    <a:pt x="476509" y="391900"/>
                  </a:cubicBezTo>
                  <a:cubicBezTo>
                    <a:pt x="477663" y="388068"/>
                    <a:pt x="478239" y="383882"/>
                    <a:pt x="478239" y="379343"/>
                  </a:cubicBezTo>
                  <a:cubicBezTo>
                    <a:pt x="478239" y="374431"/>
                    <a:pt x="477495" y="369929"/>
                    <a:pt x="476007" y="365836"/>
                  </a:cubicBezTo>
                  <a:cubicBezTo>
                    <a:pt x="474519" y="361744"/>
                    <a:pt x="472491" y="358172"/>
                    <a:pt x="469924" y="355121"/>
                  </a:cubicBezTo>
                  <a:cubicBezTo>
                    <a:pt x="467356" y="352070"/>
                    <a:pt x="464361" y="349558"/>
                    <a:pt x="460938" y="347586"/>
                  </a:cubicBezTo>
                  <a:cubicBezTo>
                    <a:pt x="457515" y="345614"/>
                    <a:pt x="453832" y="344256"/>
                    <a:pt x="449888" y="343512"/>
                  </a:cubicBezTo>
                  <a:cubicBezTo>
                    <a:pt x="453013" y="342173"/>
                    <a:pt x="455785" y="340461"/>
                    <a:pt x="458203" y="338378"/>
                  </a:cubicBezTo>
                  <a:cubicBezTo>
                    <a:pt x="460622" y="336294"/>
                    <a:pt x="462631" y="333931"/>
                    <a:pt x="464231" y="331290"/>
                  </a:cubicBezTo>
                  <a:cubicBezTo>
                    <a:pt x="465831" y="328648"/>
                    <a:pt x="467040" y="325765"/>
                    <a:pt x="467859" y="322639"/>
                  </a:cubicBezTo>
                  <a:cubicBezTo>
                    <a:pt x="468677" y="319514"/>
                    <a:pt x="469086" y="316240"/>
                    <a:pt x="469086" y="312816"/>
                  </a:cubicBezTo>
                  <a:cubicBezTo>
                    <a:pt x="469086" y="307087"/>
                    <a:pt x="468156" y="301952"/>
                    <a:pt x="466296" y="297413"/>
                  </a:cubicBezTo>
                  <a:cubicBezTo>
                    <a:pt x="464436" y="292874"/>
                    <a:pt x="461664" y="289041"/>
                    <a:pt x="457980" y="285916"/>
                  </a:cubicBezTo>
                  <a:cubicBezTo>
                    <a:pt x="454297" y="282790"/>
                    <a:pt x="449702" y="280409"/>
                    <a:pt x="444195" y="278772"/>
                  </a:cubicBezTo>
                  <a:cubicBezTo>
                    <a:pt x="438688" y="277135"/>
                    <a:pt x="431619" y="276316"/>
                    <a:pt x="422987" y="276316"/>
                  </a:cubicBezTo>
                  <a:close/>
                  <a:moveTo>
                    <a:pt x="552058" y="275312"/>
                  </a:moveTo>
                  <a:cubicBezTo>
                    <a:pt x="550719" y="275312"/>
                    <a:pt x="549602" y="275330"/>
                    <a:pt x="548709" y="275368"/>
                  </a:cubicBezTo>
                  <a:cubicBezTo>
                    <a:pt x="547816" y="275405"/>
                    <a:pt x="547035" y="275498"/>
                    <a:pt x="546365" y="275647"/>
                  </a:cubicBezTo>
                  <a:cubicBezTo>
                    <a:pt x="545696" y="275795"/>
                    <a:pt x="545138" y="275944"/>
                    <a:pt x="544691" y="276093"/>
                  </a:cubicBezTo>
                  <a:cubicBezTo>
                    <a:pt x="544245" y="276242"/>
                    <a:pt x="543873" y="276428"/>
                    <a:pt x="543575" y="276651"/>
                  </a:cubicBezTo>
                  <a:lnTo>
                    <a:pt x="510312" y="297971"/>
                  </a:lnTo>
                  <a:cubicBezTo>
                    <a:pt x="509642" y="298417"/>
                    <a:pt x="509103" y="298864"/>
                    <a:pt x="508693" y="299310"/>
                  </a:cubicBezTo>
                  <a:cubicBezTo>
                    <a:pt x="508284" y="299757"/>
                    <a:pt x="507968" y="300278"/>
                    <a:pt x="507745" y="300873"/>
                  </a:cubicBezTo>
                  <a:cubicBezTo>
                    <a:pt x="507521" y="301468"/>
                    <a:pt x="507354" y="302212"/>
                    <a:pt x="507242" y="303105"/>
                  </a:cubicBezTo>
                  <a:cubicBezTo>
                    <a:pt x="507131" y="303998"/>
                    <a:pt x="507075" y="305077"/>
                    <a:pt x="507075" y="306342"/>
                  </a:cubicBezTo>
                  <a:cubicBezTo>
                    <a:pt x="507075" y="308054"/>
                    <a:pt x="507168" y="309468"/>
                    <a:pt x="507354" y="310584"/>
                  </a:cubicBezTo>
                  <a:cubicBezTo>
                    <a:pt x="507540" y="311700"/>
                    <a:pt x="507893" y="312500"/>
                    <a:pt x="508414" y="312984"/>
                  </a:cubicBezTo>
                  <a:cubicBezTo>
                    <a:pt x="508935" y="313468"/>
                    <a:pt x="509623" y="313635"/>
                    <a:pt x="510479" y="313486"/>
                  </a:cubicBezTo>
                  <a:cubicBezTo>
                    <a:pt x="511335" y="313337"/>
                    <a:pt x="512470" y="312891"/>
                    <a:pt x="513884" y="312147"/>
                  </a:cubicBezTo>
                  <a:lnTo>
                    <a:pt x="541789" y="295515"/>
                  </a:lnTo>
                  <a:lnTo>
                    <a:pt x="541789" y="405350"/>
                  </a:lnTo>
                  <a:lnTo>
                    <a:pt x="511651" y="405350"/>
                  </a:lnTo>
                  <a:cubicBezTo>
                    <a:pt x="511056" y="405350"/>
                    <a:pt x="510516" y="405518"/>
                    <a:pt x="510033" y="405853"/>
                  </a:cubicBezTo>
                  <a:cubicBezTo>
                    <a:pt x="509549" y="406188"/>
                    <a:pt x="509140" y="406671"/>
                    <a:pt x="508805" y="407304"/>
                  </a:cubicBezTo>
                  <a:cubicBezTo>
                    <a:pt x="508470" y="407936"/>
                    <a:pt x="508191" y="408736"/>
                    <a:pt x="507968" y="409704"/>
                  </a:cubicBezTo>
                  <a:cubicBezTo>
                    <a:pt x="507745" y="410671"/>
                    <a:pt x="507633" y="411824"/>
                    <a:pt x="507633" y="413164"/>
                  </a:cubicBezTo>
                  <a:cubicBezTo>
                    <a:pt x="507633" y="414578"/>
                    <a:pt x="507745" y="415768"/>
                    <a:pt x="507968" y="416736"/>
                  </a:cubicBezTo>
                  <a:cubicBezTo>
                    <a:pt x="508191" y="417703"/>
                    <a:pt x="508507" y="418484"/>
                    <a:pt x="508917" y="419080"/>
                  </a:cubicBezTo>
                  <a:cubicBezTo>
                    <a:pt x="509326" y="419675"/>
                    <a:pt x="509754" y="420103"/>
                    <a:pt x="510200" y="420363"/>
                  </a:cubicBezTo>
                  <a:cubicBezTo>
                    <a:pt x="510647" y="420624"/>
                    <a:pt x="511130" y="420754"/>
                    <a:pt x="511651" y="420754"/>
                  </a:cubicBezTo>
                  <a:lnTo>
                    <a:pt x="587107" y="420754"/>
                  </a:lnTo>
                  <a:cubicBezTo>
                    <a:pt x="587628" y="420754"/>
                    <a:pt x="588130" y="420624"/>
                    <a:pt x="588614" y="420363"/>
                  </a:cubicBezTo>
                  <a:cubicBezTo>
                    <a:pt x="589098" y="420103"/>
                    <a:pt x="589526" y="419675"/>
                    <a:pt x="589898" y="419080"/>
                  </a:cubicBezTo>
                  <a:cubicBezTo>
                    <a:pt x="590270" y="418484"/>
                    <a:pt x="590567" y="417703"/>
                    <a:pt x="590791" y="416736"/>
                  </a:cubicBezTo>
                  <a:cubicBezTo>
                    <a:pt x="591014" y="415768"/>
                    <a:pt x="591126" y="414578"/>
                    <a:pt x="591126" y="413164"/>
                  </a:cubicBezTo>
                  <a:cubicBezTo>
                    <a:pt x="591126" y="411824"/>
                    <a:pt x="591032" y="410671"/>
                    <a:pt x="590846" y="409704"/>
                  </a:cubicBezTo>
                  <a:cubicBezTo>
                    <a:pt x="590660" y="408736"/>
                    <a:pt x="590400" y="407936"/>
                    <a:pt x="590065" y="407304"/>
                  </a:cubicBezTo>
                  <a:cubicBezTo>
                    <a:pt x="589730" y="406671"/>
                    <a:pt x="589302" y="406188"/>
                    <a:pt x="588781" y="405853"/>
                  </a:cubicBezTo>
                  <a:cubicBezTo>
                    <a:pt x="588261" y="405518"/>
                    <a:pt x="587702" y="405350"/>
                    <a:pt x="587107" y="405350"/>
                  </a:cubicBezTo>
                  <a:lnTo>
                    <a:pt x="560988" y="405350"/>
                  </a:lnTo>
                  <a:lnTo>
                    <a:pt x="560988" y="278437"/>
                  </a:lnTo>
                  <a:cubicBezTo>
                    <a:pt x="560988" y="277991"/>
                    <a:pt x="560876" y="277563"/>
                    <a:pt x="560653" y="277154"/>
                  </a:cubicBezTo>
                  <a:cubicBezTo>
                    <a:pt x="560430" y="276744"/>
                    <a:pt x="559983" y="276409"/>
                    <a:pt x="559313" y="276149"/>
                  </a:cubicBezTo>
                  <a:cubicBezTo>
                    <a:pt x="558644" y="275888"/>
                    <a:pt x="557714" y="275684"/>
                    <a:pt x="556523" y="275535"/>
                  </a:cubicBezTo>
                  <a:cubicBezTo>
                    <a:pt x="555332" y="275386"/>
                    <a:pt x="553844" y="275312"/>
                    <a:pt x="552058" y="275312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79" name="Textfeld 278" hidden="1">
              <a:extLst>
                <a:ext uri="{FF2B5EF4-FFF2-40B4-BE49-F238E27FC236}">
                  <a16:creationId xmlns:a16="http://schemas.microsoft.com/office/drawing/2014/main" id="{A5B87A5F-84C0-4016-97AE-79CF1E933053}"/>
                </a:ext>
              </a:extLst>
            </p:cNvPr>
            <p:cNvSpPr txBox="1"/>
            <p:nvPr/>
          </p:nvSpPr>
          <p:spPr>
            <a:xfrm>
              <a:off x="4328577" y="1735645"/>
              <a:ext cx="43152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dirty="0">
                  <a:solidFill>
                    <a:srgbClr val="FF0000"/>
                  </a:solidFill>
                </a:rPr>
                <a:t>B1</a:t>
              </a:r>
            </a:p>
          </p:txBody>
        </p:sp>
      </p:grpSp>
      <p:pic>
        <p:nvPicPr>
          <p:cNvPr id="281" name="Grafik 280">
            <a:extLst>
              <a:ext uri="{FF2B5EF4-FFF2-40B4-BE49-F238E27FC236}">
                <a16:creationId xmlns:a16="http://schemas.microsoft.com/office/drawing/2014/main" id="{A351677E-2031-42DC-9F09-0BB26BB186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sp>
        <p:nvSpPr>
          <p:cNvPr id="302" name="Freihandform: Form 301">
            <a:extLst>
              <a:ext uri="{FF2B5EF4-FFF2-40B4-BE49-F238E27FC236}">
                <a16:creationId xmlns:a16="http://schemas.microsoft.com/office/drawing/2014/main" id="{5B8466B0-0555-46D0-9F3F-ED5D2A53065D}"/>
              </a:ext>
            </a:extLst>
          </p:cNvPr>
          <p:cNvSpPr/>
          <p:nvPr/>
        </p:nvSpPr>
        <p:spPr>
          <a:xfrm>
            <a:off x="5649790" y="788983"/>
            <a:ext cx="979988" cy="981950"/>
          </a:xfrm>
          <a:custGeom>
            <a:avLst/>
            <a:gdLst>
              <a:gd name="connsiteX0" fmla="*/ 0 w 979988"/>
              <a:gd name="connsiteY0" fmla="*/ 505002 h 981950"/>
              <a:gd name="connsiteX1" fmla="*/ 979770 w 979988"/>
              <a:gd name="connsiteY1" fmla="*/ 505002 h 981950"/>
              <a:gd name="connsiteX2" fmla="*/ 979770 w 979988"/>
              <a:gd name="connsiteY2" fmla="*/ 740248 h 981950"/>
              <a:gd name="connsiteX3" fmla="*/ 979770 w 979988"/>
              <a:gd name="connsiteY3" fmla="*/ 816473 h 981950"/>
              <a:gd name="connsiteX4" fmla="*/ 979770 w 979988"/>
              <a:gd name="connsiteY4" fmla="*/ 818652 h 981950"/>
              <a:gd name="connsiteX5" fmla="*/ 974188 w 979988"/>
              <a:gd name="connsiteY5" fmla="*/ 846297 h 981950"/>
              <a:gd name="connsiteX6" fmla="*/ 973850 w 979988"/>
              <a:gd name="connsiteY6" fmla="*/ 845796 h 981950"/>
              <a:gd name="connsiteX7" fmla="*/ 966937 w 979988"/>
              <a:gd name="connsiteY7" fmla="*/ 880036 h 981950"/>
              <a:gd name="connsiteX8" fmla="*/ 880035 w 979988"/>
              <a:gd name="connsiteY8" fmla="*/ 966938 h 981950"/>
              <a:gd name="connsiteX9" fmla="*/ 847398 w 979988"/>
              <a:gd name="connsiteY9" fmla="*/ 973528 h 981950"/>
              <a:gd name="connsiteX10" fmla="*/ 849884 w 979988"/>
              <a:gd name="connsiteY10" fmla="*/ 975204 h 981950"/>
              <a:gd name="connsiteX11" fmla="*/ 816472 w 979988"/>
              <a:gd name="connsiteY11" fmla="*/ 981950 h 981950"/>
              <a:gd name="connsiteX12" fmla="*/ 163298 w 979988"/>
              <a:gd name="connsiteY12" fmla="*/ 981950 h 981950"/>
              <a:gd name="connsiteX13" fmla="*/ 134367 w 979988"/>
              <a:gd name="connsiteY13" fmla="*/ 976109 h 981950"/>
              <a:gd name="connsiteX14" fmla="*/ 136854 w 979988"/>
              <a:gd name="connsiteY14" fmla="*/ 974432 h 981950"/>
              <a:gd name="connsiteX15" fmla="*/ 99735 w 979988"/>
              <a:gd name="connsiteY15" fmla="*/ 966938 h 981950"/>
              <a:gd name="connsiteX16" fmla="*/ 12833 w 979988"/>
              <a:gd name="connsiteY16" fmla="*/ 880036 h 981950"/>
              <a:gd name="connsiteX17" fmla="*/ 6940 w 979988"/>
              <a:gd name="connsiteY17" fmla="*/ 850846 h 981950"/>
              <a:gd name="connsiteX18" fmla="*/ 6601 w 979988"/>
              <a:gd name="connsiteY18" fmla="*/ 851348 h 981950"/>
              <a:gd name="connsiteX19" fmla="*/ 0 w 979988"/>
              <a:gd name="connsiteY19" fmla="*/ 818652 h 981950"/>
              <a:gd name="connsiteX20" fmla="*/ 0 w 979988"/>
              <a:gd name="connsiteY20" fmla="*/ 816473 h 981950"/>
              <a:gd name="connsiteX21" fmla="*/ 0 w 979988"/>
              <a:gd name="connsiteY21" fmla="*/ 740248 h 981950"/>
              <a:gd name="connsiteX22" fmla="*/ 514551 w 979988"/>
              <a:gd name="connsiteY22" fmla="*/ 273935 h 981950"/>
              <a:gd name="connsiteX23" fmla="*/ 509584 w 979988"/>
              <a:gd name="connsiteY23" fmla="*/ 275721 h 981950"/>
              <a:gd name="connsiteX24" fmla="*/ 507853 w 979988"/>
              <a:gd name="connsiteY24" fmla="*/ 281191 h 981950"/>
              <a:gd name="connsiteX25" fmla="*/ 507853 w 979988"/>
              <a:gd name="connsiteY25" fmla="*/ 340015 h 981950"/>
              <a:gd name="connsiteX26" fmla="*/ 509193 w 979988"/>
              <a:gd name="connsiteY26" fmla="*/ 345596 h 981950"/>
              <a:gd name="connsiteX27" fmla="*/ 513658 w 979988"/>
              <a:gd name="connsiteY27" fmla="*/ 347047 h 981950"/>
              <a:gd name="connsiteX28" fmla="*/ 522811 w 979988"/>
              <a:gd name="connsiteY28" fmla="*/ 346377 h 981950"/>
              <a:gd name="connsiteX29" fmla="*/ 534531 w 979988"/>
              <a:gd name="connsiteY29" fmla="*/ 345708 h 981950"/>
              <a:gd name="connsiteX30" fmla="*/ 551051 w 979988"/>
              <a:gd name="connsiteY30" fmla="*/ 347438 h 981950"/>
              <a:gd name="connsiteX31" fmla="*/ 562492 w 979988"/>
              <a:gd name="connsiteY31" fmla="*/ 352684 h 981950"/>
              <a:gd name="connsiteX32" fmla="*/ 569189 w 979988"/>
              <a:gd name="connsiteY32" fmla="*/ 361502 h 981950"/>
              <a:gd name="connsiteX33" fmla="*/ 571366 w 979988"/>
              <a:gd name="connsiteY33" fmla="*/ 373725 h 981950"/>
              <a:gd name="connsiteX34" fmla="*/ 568799 w 979988"/>
              <a:gd name="connsiteY34" fmla="*/ 387733 h 981950"/>
              <a:gd name="connsiteX35" fmla="*/ 561711 w 979988"/>
              <a:gd name="connsiteY35" fmla="*/ 397277 h 981950"/>
              <a:gd name="connsiteX36" fmla="*/ 550939 w 979988"/>
              <a:gd name="connsiteY36" fmla="*/ 402858 h 981950"/>
              <a:gd name="connsiteX37" fmla="*/ 537210 w 979988"/>
              <a:gd name="connsiteY37" fmla="*/ 404644 h 981950"/>
              <a:gd name="connsiteX38" fmla="*/ 523313 w 979988"/>
              <a:gd name="connsiteY38" fmla="*/ 403193 h 981950"/>
              <a:gd name="connsiteX39" fmla="*/ 513490 w 979988"/>
              <a:gd name="connsiteY39" fmla="*/ 400123 h 981950"/>
              <a:gd name="connsiteX40" fmla="*/ 507184 w 979988"/>
              <a:gd name="connsiteY40" fmla="*/ 397109 h 981950"/>
              <a:gd name="connsiteX41" fmla="*/ 503723 w 979988"/>
              <a:gd name="connsiteY41" fmla="*/ 395714 h 981950"/>
              <a:gd name="connsiteX42" fmla="*/ 502328 w 979988"/>
              <a:gd name="connsiteY42" fmla="*/ 396160 h 981950"/>
              <a:gd name="connsiteX43" fmla="*/ 501268 w 979988"/>
              <a:gd name="connsiteY43" fmla="*/ 397556 h 981950"/>
              <a:gd name="connsiteX44" fmla="*/ 500654 w 979988"/>
              <a:gd name="connsiteY44" fmla="*/ 400011 h 981950"/>
              <a:gd name="connsiteX45" fmla="*/ 500486 w 979988"/>
              <a:gd name="connsiteY45" fmla="*/ 403416 h 981950"/>
              <a:gd name="connsiteX46" fmla="*/ 500598 w 979988"/>
              <a:gd name="connsiteY46" fmla="*/ 406876 h 981950"/>
              <a:gd name="connsiteX47" fmla="*/ 500989 w 979988"/>
              <a:gd name="connsiteY47" fmla="*/ 409276 h 981950"/>
              <a:gd name="connsiteX48" fmla="*/ 501603 w 979988"/>
              <a:gd name="connsiteY48" fmla="*/ 410894 h 981950"/>
              <a:gd name="connsiteX49" fmla="*/ 502775 w 979988"/>
              <a:gd name="connsiteY49" fmla="*/ 412346 h 981950"/>
              <a:gd name="connsiteX50" fmla="*/ 506626 w 979988"/>
              <a:gd name="connsiteY50" fmla="*/ 414466 h 981950"/>
              <a:gd name="connsiteX51" fmla="*/ 514327 w 979988"/>
              <a:gd name="connsiteY51" fmla="*/ 417201 h 981950"/>
              <a:gd name="connsiteX52" fmla="*/ 525043 w 979988"/>
              <a:gd name="connsiteY52" fmla="*/ 419545 h 981950"/>
              <a:gd name="connsiteX53" fmla="*/ 537768 w 979988"/>
              <a:gd name="connsiteY53" fmla="*/ 420494 h 981950"/>
              <a:gd name="connsiteX54" fmla="*/ 559701 w 979988"/>
              <a:gd name="connsiteY54" fmla="*/ 417257 h 981950"/>
              <a:gd name="connsiteX55" fmla="*/ 576724 w 979988"/>
              <a:gd name="connsiteY55" fmla="*/ 407825 h 981950"/>
              <a:gd name="connsiteX56" fmla="*/ 587774 w 979988"/>
              <a:gd name="connsiteY56" fmla="*/ 392589 h 981950"/>
              <a:gd name="connsiteX57" fmla="*/ 591681 w 979988"/>
              <a:gd name="connsiteY57" fmla="*/ 371939 h 981950"/>
              <a:gd name="connsiteX58" fmla="*/ 588617 w 979988"/>
              <a:gd name="connsiteY58" fmla="*/ 354861 h 981950"/>
              <a:gd name="connsiteX59" fmla="*/ 579584 w 979988"/>
              <a:gd name="connsiteY59" fmla="*/ 341745 h 981950"/>
              <a:gd name="connsiteX60" fmla="*/ 564690 w 979988"/>
              <a:gd name="connsiteY60" fmla="*/ 333374 h 981950"/>
              <a:gd name="connsiteX61" fmla="*/ 543829 w 979988"/>
              <a:gd name="connsiteY61" fmla="*/ 330416 h 981950"/>
              <a:gd name="connsiteX62" fmla="*/ 534741 w 979988"/>
              <a:gd name="connsiteY62" fmla="*/ 330527 h 981950"/>
              <a:gd name="connsiteX63" fmla="*/ 527052 w 979988"/>
              <a:gd name="connsiteY63" fmla="*/ 331197 h 981950"/>
              <a:gd name="connsiteX64" fmla="*/ 527052 w 979988"/>
              <a:gd name="connsiteY64" fmla="*/ 290679 h 981950"/>
              <a:gd name="connsiteX65" fmla="*/ 578689 w 979988"/>
              <a:gd name="connsiteY65" fmla="*/ 290679 h 981950"/>
              <a:gd name="connsiteX66" fmla="*/ 581682 w 979988"/>
              <a:gd name="connsiteY66" fmla="*/ 288446 h 981950"/>
              <a:gd name="connsiteX67" fmla="*/ 582751 w 979988"/>
              <a:gd name="connsiteY67" fmla="*/ 282195 h 981950"/>
              <a:gd name="connsiteX68" fmla="*/ 582472 w 979988"/>
              <a:gd name="connsiteY68" fmla="*/ 278512 h 981950"/>
              <a:gd name="connsiteX69" fmla="*/ 581635 w 979988"/>
              <a:gd name="connsiteY69" fmla="*/ 275945 h 981950"/>
              <a:gd name="connsiteX70" fmla="*/ 580240 w 979988"/>
              <a:gd name="connsiteY70" fmla="*/ 274438 h 981950"/>
              <a:gd name="connsiteX71" fmla="*/ 578510 w 979988"/>
              <a:gd name="connsiteY71" fmla="*/ 273935 h 981950"/>
              <a:gd name="connsiteX72" fmla="*/ 439727 w 979988"/>
              <a:gd name="connsiteY72" fmla="*/ 272149 h 981950"/>
              <a:gd name="connsiteX73" fmla="*/ 413887 w 979988"/>
              <a:gd name="connsiteY73" fmla="*/ 277284 h 981950"/>
              <a:gd name="connsiteX74" fmla="*/ 393851 w 979988"/>
              <a:gd name="connsiteY74" fmla="*/ 292185 h 981950"/>
              <a:gd name="connsiteX75" fmla="*/ 380847 w 979988"/>
              <a:gd name="connsiteY75" fmla="*/ 316017 h 981950"/>
              <a:gd name="connsiteX76" fmla="*/ 376215 w 979988"/>
              <a:gd name="connsiteY76" fmla="*/ 348052 h 981950"/>
              <a:gd name="connsiteX77" fmla="*/ 380512 w 979988"/>
              <a:gd name="connsiteY77" fmla="*/ 379027 h 981950"/>
              <a:gd name="connsiteX78" fmla="*/ 392791 w 979988"/>
              <a:gd name="connsiteY78" fmla="*/ 401630 h 981950"/>
              <a:gd name="connsiteX79" fmla="*/ 412101 w 979988"/>
              <a:gd name="connsiteY79" fmla="*/ 415471 h 981950"/>
              <a:gd name="connsiteX80" fmla="*/ 437495 w 979988"/>
              <a:gd name="connsiteY80" fmla="*/ 420159 h 981950"/>
              <a:gd name="connsiteX81" fmla="*/ 452508 w 979988"/>
              <a:gd name="connsiteY81" fmla="*/ 418652 h 981950"/>
              <a:gd name="connsiteX82" fmla="*/ 464675 w 979988"/>
              <a:gd name="connsiteY82" fmla="*/ 414969 h 981950"/>
              <a:gd name="connsiteX83" fmla="*/ 473549 w 979988"/>
              <a:gd name="connsiteY83" fmla="*/ 410504 h 981950"/>
              <a:gd name="connsiteX84" fmla="*/ 478237 w 979988"/>
              <a:gd name="connsiteY84" fmla="*/ 407099 h 981950"/>
              <a:gd name="connsiteX85" fmla="*/ 479799 w 979988"/>
              <a:gd name="connsiteY85" fmla="*/ 405202 h 981950"/>
              <a:gd name="connsiteX86" fmla="*/ 480525 w 979988"/>
              <a:gd name="connsiteY86" fmla="*/ 403416 h 981950"/>
              <a:gd name="connsiteX87" fmla="*/ 480916 w 979988"/>
              <a:gd name="connsiteY87" fmla="*/ 401072 h 981950"/>
              <a:gd name="connsiteX88" fmla="*/ 481027 w 979988"/>
              <a:gd name="connsiteY88" fmla="*/ 397946 h 981950"/>
              <a:gd name="connsiteX89" fmla="*/ 480859 w 979988"/>
              <a:gd name="connsiteY89" fmla="*/ 393705 h 981950"/>
              <a:gd name="connsiteX90" fmla="*/ 480354 w 979988"/>
              <a:gd name="connsiteY90" fmla="*/ 391082 h 981950"/>
              <a:gd name="connsiteX91" fmla="*/ 479457 w 979988"/>
              <a:gd name="connsiteY91" fmla="*/ 389798 h 981950"/>
              <a:gd name="connsiteX92" fmla="*/ 478109 w 979988"/>
              <a:gd name="connsiteY92" fmla="*/ 389463 h 981950"/>
              <a:gd name="connsiteX93" fmla="*/ 473508 w 979988"/>
              <a:gd name="connsiteY93" fmla="*/ 391584 h 981950"/>
              <a:gd name="connsiteX94" fmla="*/ 466046 w 979988"/>
              <a:gd name="connsiteY94" fmla="*/ 396328 h 981950"/>
              <a:gd name="connsiteX95" fmla="*/ 455050 w 979988"/>
              <a:gd name="connsiteY95" fmla="*/ 401072 h 981950"/>
              <a:gd name="connsiteX96" fmla="*/ 439958 w 979988"/>
              <a:gd name="connsiteY96" fmla="*/ 403193 h 981950"/>
              <a:gd name="connsiteX97" fmla="*/ 421667 w 979988"/>
              <a:gd name="connsiteY97" fmla="*/ 399565 h 981950"/>
              <a:gd name="connsiteX98" fmla="*/ 408032 w 979988"/>
              <a:gd name="connsiteY98" fmla="*/ 388849 h 981950"/>
              <a:gd name="connsiteX99" fmla="*/ 399504 w 979988"/>
              <a:gd name="connsiteY99" fmla="*/ 371213 h 981950"/>
              <a:gd name="connsiteX100" fmla="*/ 396530 w 979988"/>
              <a:gd name="connsiteY100" fmla="*/ 346936 h 981950"/>
              <a:gd name="connsiteX101" fmla="*/ 399616 w 979988"/>
              <a:gd name="connsiteY101" fmla="*/ 322323 h 981950"/>
              <a:gd name="connsiteX102" fmla="*/ 408313 w 979988"/>
              <a:gd name="connsiteY102" fmla="*/ 304073 h 981950"/>
              <a:gd name="connsiteX103" fmla="*/ 421835 w 979988"/>
              <a:gd name="connsiteY103" fmla="*/ 292744 h 981950"/>
              <a:gd name="connsiteX104" fmla="*/ 439398 w 979988"/>
              <a:gd name="connsiteY104" fmla="*/ 288893 h 981950"/>
              <a:gd name="connsiteX105" fmla="*/ 454603 w 979988"/>
              <a:gd name="connsiteY105" fmla="*/ 291069 h 981950"/>
              <a:gd name="connsiteX106" fmla="*/ 465375 w 979988"/>
              <a:gd name="connsiteY106" fmla="*/ 295869 h 981950"/>
              <a:gd name="connsiteX107" fmla="*/ 472614 w 979988"/>
              <a:gd name="connsiteY107" fmla="*/ 300669 h 981950"/>
              <a:gd name="connsiteX108" fmla="*/ 476990 w 979988"/>
              <a:gd name="connsiteY108" fmla="*/ 302845 h 981950"/>
              <a:gd name="connsiteX109" fmla="*/ 478505 w 979988"/>
              <a:gd name="connsiteY109" fmla="*/ 302343 h 981950"/>
              <a:gd name="connsiteX110" fmla="*/ 479572 w 979988"/>
              <a:gd name="connsiteY110" fmla="*/ 300780 h 981950"/>
              <a:gd name="connsiteX111" fmla="*/ 480245 w 979988"/>
              <a:gd name="connsiteY111" fmla="*/ 298157 h 981950"/>
              <a:gd name="connsiteX112" fmla="*/ 480469 w 979988"/>
              <a:gd name="connsiteY112" fmla="*/ 294362 h 981950"/>
              <a:gd name="connsiteX113" fmla="*/ 480302 w 979988"/>
              <a:gd name="connsiteY113" fmla="*/ 290902 h 981950"/>
              <a:gd name="connsiteX114" fmla="*/ 479855 w 979988"/>
              <a:gd name="connsiteY114" fmla="*/ 288390 h 981950"/>
              <a:gd name="connsiteX115" fmla="*/ 479130 w 979988"/>
              <a:gd name="connsiteY115" fmla="*/ 286549 h 981950"/>
              <a:gd name="connsiteX116" fmla="*/ 477176 w 979988"/>
              <a:gd name="connsiteY116" fmla="*/ 284260 h 981950"/>
              <a:gd name="connsiteX117" fmla="*/ 471763 w 979988"/>
              <a:gd name="connsiteY117" fmla="*/ 280409 h 981950"/>
              <a:gd name="connsiteX118" fmla="*/ 462833 w 979988"/>
              <a:gd name="connsiteY118" fmla="*/ 276279 h 981950"/>
              <a:gd name="connsiteX119" fmla="*/ 451894 w 979988"/>
              <a:gd name="connsiteY119" fmla="*/ 273321 h 981950"/>
              <a:gd name="connsiteX120" fmla="*/ 439727 w 979988"/>
              <a:gd name="connsiteY120" fmla="*/ 272149 h 981950"/>
              <a:gd name="connsiteX121" fmla="*/ 163516 w 979988"/>
              <a:gd name="connsiteY121" fmla="*/ 0 h 981950"/>
              <a:gd name="connsiteX122" fmla="*/ 816690 w 979988"/>
              <a:gd name="connsiteY122" fmla="*/ 0 h 981950"/>
              <a:gd name="connsiteX123" fmla="*/ 816695 w 979988"/>
              <a:gd name="connsiteY123" fmla="*/ 1 h 981950"/>
              <a:gd name="connsiteX124" fmla="*/ 816708 w 979988"/>
              <a:gd name="connsiteY124" fmla="*/ 1 h 981950"/>
              <a:gd name="connsiteX125" fmla="*/ 966956 w 979988"/>
              <a:gd name="connsiteY125" fmla="*/ 99592 h 981950"/>
              <a:gd name="connsiteX126" fmla="*/ 975199 w 979988"/>
              <a:gd name="connsiteY126" fmla="*/ 140423 h 981950"/>
              <a:gd name="connsiteX127" fmla="*/ 975349 w 979988"/>
              <a:gd name="connsiteY127" fmla="*/ 140322 h 981950"/>
              <a:gd name="connsiteX128" fmla="*/ 979988 w 979988"/>
              <a:gd name="connsiteY128" fmla="*/ 163298 h 981950"/>
              <a:gd name="connsiteX129" fmla="*/ 979988 w 979988"/>
              <a:gd name="connsiteY129" fmla="*/ 484822 h 981950"/>
              <a:gd name="connsiteX130" fmla="*/ 218 w 979988"/>
              <a:gd name="connsiteY130" fmla="*/ 484822 h 981950"/>
              <a:gd name="connsiteX131" fmla="*/ 218 w 979988"/>
              <a:gd name="connsiteY131" fmla="*/ 163298 h 981950"/>
              <a:gd name="connsiteX132" fmla="*/ 163516 w 979988"/>
              <a:gd name="connsiteY132" fmla="*/ 0 h 98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979988" h="981950">
                <a:moveTo>
                  <a:pt x="0" y="505002"/>
                </a:moveTo>
                <a:lnTo>
                  <a:pt x="979770" y="505002"/>
                </a:lnTo>
                <a:lnTo>
                  <a:pt x="979770" y="740248"/>
                </a:lnTo>
                <a:lnTo>
                  <a:pt x="979770" y="816473"/>
                </a:lnTo>
                <a:lnTo>
                  <a:pt x="979770" y="818652"/>
                </a:lnTo>
                <a:lnTo>
                  <a:pt x="974188" y="846297"/>
                </a:lnTo>
                <a:lnTo>
                  <a:pt x="973850" y="845796"/>
                </a:lnTo>
                <a:lnTo>
                  <a:pt x="966937" y="880036"/>
                </a:lnTo>
                <a:cubicBezTo>
                  <a:pt x="950411" y="919109"/>
                  <a:pt x="919109" y="950412"/>
                  <a:pt x="880035" y="966938"/>
                </a:cubicBezTo>
                <a:lnTo>
                  <a:pt x="847398" y="973528"/>
                </a:lnTo>
                <a:lnTo>
                  <a:pt x="849884" y="975204"/>
                </a:lnTo>
                <a:lnTo>
                  <a:pt x="816472" y="981950"/>
                </a:lnTo>
                <a:lnTo>
                  <a:pt x="163298" y="981950"/>
                </a:lnTo>
                <a:lnTo>
                  <a:pt x="134367" y="976109"/>
                </a:lnTo>
                <a:lnTo>
                  <a:pt x="136854" y="974432"/>
                </a:lnTo>
                <a:lnTo>
                  <a:pt x="99735" y="966938"/>
                </a:lnTo>
                <a:cubicBezTo>
                  <a:pt x="60662" y="950412"/>
                  <a:pt x="29360" y="919109"/>
                  <a:pt x="12833" y="880036"/>
                </a:cubicBezTo>
                <a:lnTo>
                  <a:pt x="6940" y="850846"/>
                </a:lnTo>
                <a:lnTo>
                  <a:pt x="6601" y="851348"/>
                </a:lnTo>
                <a:lnTo>
                  <a:pt x="0" y="818652"/>
                </a:lnTo>
                <a:lnTo>
                  <a:pt x="0" y="816473"/>
                </a:lnTo>
                <a:lnTo>
                  <a:pt x="0" y="740248"/>
                </a:lnTo>
                <a:close/>
                <a:moveTo>
                  <a:pt x="514551" y="273935"/>
                </a:moveTo>
                <a:cubicBezTo>
                  <a:pt x="512393" y="273935"/>
                  <a:pt x="510737" y="274531"/>
                  <a:pt x="509584" y="275721"/>
                </a:cubicBezTo>
                <a:cubicBezTo>
                  <a:pt x="508430" y="276912"/>
                  <a:pt x="507853" y="278735"/>
                  <a:pt x="507853" y="281191"/>
                </a:cubicBezTo>
                <a:lnTo>
                  <a:pt x="507853" y="340015"/>
                </a:lnTo>
                <a:cubicBezTo>
                  <a:pt x="507853" y="342768"/>
                  <a:pt x="508300" y="344629"/>
                  <a:pt x="509193" y="345596"/>
                </a:cubicBezTo>
                <a:cubicBezTo>
                  <a:pt x="510086" y="346564"/>
                  <a:pt x="511574" y="347047"/>
                  <a:pt x="513658" y="347047"/>
                </a:cubicBezTo>
                <a:cubicBezTo>
                  <a:pt x="516486" y="347047"/>
                  <a:pt x="519536" y="346824"/>
                  <a:pt x="522811" y="346377"/>
                </a:cubicBezTo>
                <a:cubicBezTo>
                  <a:pt x="526085" y="345931"/>
                  <a:pt x="529992" y="345708"/>
                  <a:pt x="534531" y="345708"/>
                </a:cubicBezTo>
                <a:cubicBezTo>
                  <a:pt x="540931" y="345708"/>
                  <a:pt x="546437" y="346284"/>
                  <a:pt x="551051" y="347438"/>
                </a:cubicBezTo>
                <a:cubicBezTo>
                  <a:pt x="555664" y="348591"/>
                  <a:pt x="559478" y="350340"/>
                  <a:pt x="562492" y="352684"/>
                </a:cubicBezTo>
                <a:cubicBezTo>
                  <a:pt x="565506" y="355028"/>
                  <a:pt x="567738" y="357967"/>
                  <a:pt x="569189" y="361502"/>
                </a:cubicBezTo>
                <a:cubicBezTo>
                  <a:pt x="570640" y="365037"/>
                  <a:pt x="571366" y="369111"/>
                  <a:pt x="571366" y="373725"/>
                </a:cubicBezTo>
                <a:cubicBezTo>
                  <a:pt x="571366" y="379231"/>
                  <a:pt x="570510" y="383901"/>
                  <a:pt x="568799" y="387733"/>
                </a:cubicBezTo>
                <a:cubicBezTo>
                  <a:pt x="567087" y="391565"/>
                  <a:pt x="564724" y="394747"/>
                  <a:pt x="561711" y="397277"/>
                </a:cubicBezTo>
                <a:cubicBezTo>
                  <a:pt x="558697" y="399807"/>
                  <a:pt x="555106" y="401667"/>
                  <a:pt x="550939" y="402858"/>
                </a:cubicBezTo>
                <a:cubicBezTo>
                  <a:pt x="546772" y="404048"/>
                  <a:pt x="542196" y="404644"/>
                  <a:pt x="537210" y="404644"/>
                </a:cubicBezTo>
                <a:cubicBezTo>
                  <a:pt x="531852" y="404644"/>
                  <a:pt x="527220" y="404160"/>
                  <a:pt x="523313" y="403193"/>
                </a:cubicBezTo>
                <a:cubicBezTo>
                  <a:pt x="519406" y="402225"/>
                  <a:pt x="516132" y="401202"/>
                  <a:pt x="513490" y="400123"/>
                </a:cubicBezTo>
                <a:cubicBezTo>
                  <a:pt x="510849" y="399044"/>
                  <a:pt x="508746" y="398039"/>
                  <a:pt x="507184" y="397109"/>
                </a:cubicBezTo>
                <a:cubicBezTo>
                  <a:pt x="505621" y="396179"/>
                  <a:pt x="504468" y="395714"/>
                  <a:pt x="503723" y="395714"/>
                </a:cubicBezTo>
                <a:cubicBezTo>
                  <a:pt x="503203" y="395714"/>
                  <a:pt x="502738" y="395863"/>
                  <a:pt x="502328" y="396160"/>
                </a:cubicBezTo>
                <a:cubicBezTo>
                  <a:pt x="501919" y="396458"/>
                  <a:pt x="501565" y="396923"/>
                  <a:pt x="501268" y="397556"/>
                </a:cubicBezTo>
                <a:cubicBezTo>
                  <a:pt x="500970" y="398188"/>
                  <a:pt x="500766" y="399007"/>
                  <a:pt x="500654" y="400011"/>
                </a:cubicBezTo>
                <a:cubicBezTo>
                  <a:pt x="500542" y="401016"/>
                  <a:pt x="500486" y="402151"/>
                  <a:pt x="500486" y="403416"/>
                </a:cubicBezTo>
                <a:cubicBezTo>
                  <a:pt x="500486" y="404755"/>
                  <a:pt x="500524" y="405909"/>
                  <a:pt x="500598" y="406876"/>
                </a:cubicBezTo>
                <a:cubicBezTo>
                  <a:pt x="500673" y="407843"/>
                  <a:pt x="500803" y="408643"/>
                  <a:pt x="500989" y="409276"/>
                </a:cubicBezTo>
                <a:cubicBezTo>
                  <a:pt x="501175" y="409908"/>
                  <a:pt x="501379" y="410448"/>
                  <a:pt x="501603" y="410894"/>
                </a:cubicBezTo>
                <a:cubicBezTo>
                  <a:pt x="501826" y="411341"/>
                  <a:pt x="502217" y="411825"/>
                  <a:pt x="502775" y="412346"/>
                </a:cubicBezTo>
                <a:cubicBezTo>
                  <a:pt x="503333" y="412866"/>
                  <a:pt x="504616" y="413573"/>
                  <a:pt x="506626" y="414466"/>
                </a:cubicBezTo>
                <a:cubicBezTo>
                  <a:pt x="508635" y="415359"/>
                  <a:pt x="511202" y="416271"/>
                  <a:pt x="514327" y="417201"/>
                </a:cubicBezTo>
                <a:cubicBezTo>
                  <a:pt x="517453" y="418131"/>
                  <a:pt x="521025" y="418913"/>
                  <a:pt x="525043" y="419545"/>
                </a:cubicBezTo>
                <a:cubicBezTo>
                  <a:pt x="529061" y="420178"/>
                  <a:pt x="533303" y="420494"/>
                  <a:pt x="537768" y="420494"/>
                </a:cubicBezTo>
                <a:cubicBezTo>
                  <a:pt x="545805" y="420494"/>
                  <a:pt x="553116" y="419415"/>
                  <a:pt x="559701" y="417257"/>
                </a:cubicBezTo>
                <a:cubicBezTo>
                  <a:pt x="566287" y="415099"/>
                  <a:pt x="571961" y="411955"/>
                  <a:pt x="576724" y="407825"/>
                </a:cubicBezTo>
                <a:cubicBezTo>
                  <a:pt x="581486" y="403695"/>
                  <a:pt x="585170" y="398616"/>
                  <a:pt x="587774" y="392589"/>
                </a:cubicBezTo>
                <a:cubicBezTo>
                  <a:pt x="590379" y="386561"/>
                  <a:pt x="591681" y="379678"/>
                  <a:pt x="591681" y="371939"/>
                </a:cubicBezTo>
                <a:cubicBezTo>
                  <a:pt x="591681" y="365688"/>
                  <a:pt x="590659" y="359995"/>
                  <a:pt x="588617" y="354861"/>
                </a:cubicBezTo>
                <a:cubicBezTo>
                  <a:pt x="586574" y="349726"/>
                  <a:pt x="583563" y="345354"/>
                  <a:pt x="579584" y="341745"/>
                </a:cubicBezTo>
                <a:cubicBezTo>
                  <a:pt x="575605" y="338136"/>
                  <a:pt x="570640" y="335346"/>
                  <a:pt x="564690" y="333374"/>
                </a:cubicBezTo>
                <a:cubicBezTo>
                  <a:pt x="558739" y="331402"/>
                  <a:pt x="551785" y="330416"/>
                  <a:pt x="543829" y="330416"/>
                </a:cubicBezTo>
                <a:cubicBezTo>
                  <a:pt x="540387" y="330416"/>
                  <a:pt x="537358" y="330453"/>
                  <a:pt x="534741" y="330527"/>
                </a:cubicBezTo>
                <a:cubicBezTo>
                  <a:pt x="532124" y="330602"/>
                  <a:pt x="529561" y="330825"/>
                  <a:pt x="527052" y="331197"/>
                </a:cubicBezTo>
                <a:lnTo>
                  <a:pt x="527052" y="290679"/>
                </a:lnTo>
                <a:lnTo>
                  <a:pt x="578689" y="290679"/>
                </a:lnTo>
                <a:cubicBezTo>
                  <a:pt x="579972" y="290679"/>
                  <a:pt x="580969" y="289934"/>
                  <a:pt x="581682" y="288446"/>
                </a:cubicBezTo>
                <a:cubicBezTo>
                  <a:pt x="582395" y="286958"/>
                  <a:pt x="582751" y="284874"/>
                  <a:pt x="582751" y="282195"/>
                </a:cubicBezTo>
                <a:cubicBezTo>
                  <a:pt x="582751" y="280781"/>
                  <a:pt x="582658" y="279554"/>
                  <a:pt x="582472" y="278512"/>
                </a:cubicBezTo>
                <a:cubicBezTo>
                  <a:pt x="582286" y="277470"/>
                  <a:pt x="582007" y="276614"/>
                  <a:pt x="581635" y="275945"/>
                </a:cubicBezTo>
                <a:cubicBezTo>
                  <a:pt x="581263" y="275275"/>
                  <a:pt x="580798" y="274773"/>
                  <a:pt x="580240" y="274438"/>
                </a:cubicBezTo>
                <a:cubicBezTo>
                  <a:pt x="579682" y="274103"/>
                  <a:pt x="579105" y="273935"/>
                  <a:pt x="578510" y="273935"/>
                </a:cubicBezTo>
                <a:close/>
                <a:moveTo>
                  <a:pt x="439727" y="272149"/>
                </a:moveTo>
                <a:cubicBezTo>
                  <a:pt x="430277" y="272149"/>
                  <a:pt x="421663" y="273861"/>
                  <a:pt x="413887" y="277284"/>
                </a:cubicBezTo>
                <a:cubicBezTo>
                  <a:pt x="406111" y="280707"/>
                  <a:pt x="399432" y="285674"/>
                  <a:pt x="393851" y="292185"/>
                </a:cubicBezTo>
                <a:cubicBezTo>
                  <a:pt x="388270" y="298697"/>
                  <a:pt x="383935" y="306640"/>
                  <a:pt x="380847" y="316017"/>
                </a:cubicBezTo>
                <a:cubicBezTo>
                  <a:pt x="377759" y="325393"/>
                  <a:pt x="376215" y="336071"/>
                  <a:pt x="376215" y="348052"/>
                </a:cubicBezTo>
                <a:cubicBezTo>
                  <a:pt x="376215" y="359735"/>
                  <a:pt x="377647" y="370060"/>
                  <a:pt x="380512" y="379027"/>
                </a:cubicBezTo>
                <a:cubicBezTo>
                  <a:pt x="383377" y="387994"/>
                  <a:pt x="387470" y="395528"/>
                  <a:pt x="392791" y="401630"/>
                </a:cubicBezTo>
                <a:cubicBezTo>
                  <a:pt x="398111" y="407732"/>
                  <a:pt x="404548" y="412346"/>
                  <a:pt x="412101" y="415471"/>
                </a:cubicBezTo>
                <a:cubicBezTo>
                  <a:pt x="419654" y="418596"/>
                  <a:pt x="428119" y="420159"/>
                  <a:pt x="437495" y="420159"/>
                </a:cubicBezTo>
                <a:cubicBezTo>
                  <a:pt x="442927" y="420159"/>
                  <a:pt x="447932" y="419657"/>
                  <a:pt x="452508" y="418652"/>
                </a:cubicBezTo>
                <a:cubicBezTo>
                  <a:pt x="457084" y="417648"/>
                  <a:pt x="461140" y="416420"/>
                  <a:pt x="464675" y="414969"/>
                </a:cubicBezTo>
                <a:cubicBezTo>
                  <a:pt x="468209" y="413518"/>
                  <a:pt x="471167" y="412029"/>
                  <a:pt x="473549" y="410504"/>
                </a:cubicBezTo>
                <a:cubicBezTo>
                  <a:pt x="475930" y="408978"/>
                  <a:pt x="477493" y="407843"/>
                  <a:pt x="478237" y="407099"/>
                </a:cubicBezTo>
                <a:cubicBezTo>
                  <a:pt x="478981" y="406355"/>
                  <a:pt x="479502" y="405723"/>
                  <a:pt x="479799" y="405202"/>
                </a:cubicBezTo>
                <a:cubicBezTo>
                  <a:pt x="480097" y="404681"/>
                  <a:pt x="480339" y="404086"/>
                  <a:pt x="480525" y="403416"/>
                </a:cubicBezTo>
                <a:cubicBezTo>
                  <a:pt x="480711" y="402746"/>
                  <a:pt x="480841" y="401965"/>
                  <a:pt x="480916" y="401072"/>
                </a:cubicBezTo>
                <a:cubicBezTo>
                  <a:pt x="480990" y="400179"/>
                  <a:pt x="481027" y="399137"/>
                  <a:pt x="481027" y="397946"/>
                </a:cubicBezTo>
                <a:cubicBezTo>
                  <a:pt x="481027" y="396235"/>
                  <a:pt x="480971" y="394821"/>
                  <a:pt x="480859" y="393705"/>
                </a:cubicBezTo>
                <a:cubicBezTo>
                  <a:pt x="480747" y="392589"/>
                  <a:pt x="480578" y="391714"/>
                  <a:pt x="480354" y="391082"/>
                </a:cubicBezTo>
                <a:cubicBezTo>
                  <a:pt x="480130" y="390449"/>
                  <a:pt x="479830" y="390021"/>
                  <a:pt x="479457" y="389798"/>
                </a:cubicBezTo>
                <a:cubicBezTo>
                  <a:pt x="479083" y="389575"/>
                  <a:pt x="478634" y="389463"/>
                  <a:pt x="478109" y="389463"/>
                </a:cubicBezTo>
                <a:cubicBezTo>
                  <a:pt x="476987" y="389463"/>
                  <a:pt x="475454" y="390170"/>
                  <a:pt x="473508" y="391584"/>
                </a:cubicBezTo>
                <a:cubicBezTo>
                  <a:pt x="471563" y="392998"/>
                  <a:pt x="469076" y="394579"/>
                  <a:pt x="466046" y="396328"/>
                </a:cubicBezTo>
                <a:cubicBezTo>
                  <a:pt x="463017" y="398077"/>
                  <a:pt x="459351" y="399658"/>
                  <a:pt x="455050" y="401072"/>
                </a:cubicBezTo>
                <a:cubicBezTo>
                  <a:pt x="450749" y="402486"/>
                  <a:pt x="445718" y="403193"/>
                  <a:pt x="439958" y="403193"/>
                </a:cubicBezTo>
                <a:cubicBezTo>
                  <a:pt x="433150" y="403193"/>
                  <a:pt x="427053" y="401983"/>
                  <a:pt x="421667" y="399565"/>
                </a:cubicBezTo>
                <a:cubicBezTo>
                  <a:pt x="416280" y="397146"/>
                  <a:pt x="411736" y="393575"/>
                  <a:pt x="408032" y="388849"/>
                </a:cubicBezTo>
                <a:cubicBezTo>
                  <a:pt x="404329" y="384124"/>
                  <a:pt x="401486" y="378245"/>
                  <a:pt x="399504" y="371213"/>
                </a:cubicBezTo>
                <a:cubicBezTo>
                  <a:pt x="397521" y="364181"/>
                  <a:pt x="396530" y="356089"/>
                  <a:pt x="396530" y="346936"/>
                </a:cubicBezTo>
                <a:cubicBezTo>
                  <a:pt x="396530" y="337708"/>
                  <a:pt x="397559" y="329504"/>
                  <a:pt x="399616" y="322323"/>
                </a:cubicBezTo>
                <a:cubicBezTo>
                  <a:pt x="401674" y="315142"/>
                  <a:pt x="404573" y="309059"/>
                  <a:pt x="408313" y="304073"/>
                </a:cubicBezTo>
                <a:cubicBezTo>
                  <a:pt x="412054" y="299087"/>
                  <a:pt x="416561" y="295311"/>
                  <a:pt x="421835" y="292744"/>
                </a:cubicBezTo>
                <a:cubicBezTo>
                  <a:pt x="427109" y="290176"/>
                  <a:pt x="432963" y="288893"/>
                  <a:pt x="439398" y="288893"/>
                </a:cubicBezTo>
                <a:cubicBezTo>
                  <a:pt x="445308" y="288893"/>
                  <a:pt x="450376" y="289618"/>
                  <a:pt x="454603" y="291069"/>
                </a:cubicBezTo>
                <a:cubicBezTo>
                  <a:pt x="458829" y="292520"/>
                  <a:pt x="462420" y="294120"/>
                  <a:pt x="465375" y="295869"/>
                </a:cubicBezTo>
                <a:cubicBezTo>
                  <a:pt x="468330" y="297618"/>
                  <a:pt x="470743" y="299218"/>
                  <a:pt x="472614" y="300669"/>
                </a:cubicBezTo>
                <a:cubicBezTo>
                  <a:pt x="474485" y="302120"/>
                  <a:pt x="475943" y="302845"/>
                  <a:pt x="476990" y="302845"/>
                </a:cubicBezTo>
                <a:cubicBezTo>
                  <a:pt x="477588" y="302845"/>
                  <a:pt x="478094" y="302678"/>
                  <a:pt x="478505" y="302343"/>
                </a:cubicBezTo>
                <a:cubicBezTo>
                  <a:pt x="478917" y="302008"/>
                  <a:pt x="479272" y="301487"/>
                  <a:pt x="479572" y="300780"/>
                </a:cubicBezTo>
                <a:cubicBezTo>
                  <a:pt x="479871" y="300073"/>
                  <a:pt x="480096" y="299199"/>
                  <a:pt x="480245" y="298157"/>
                </a:cubicBezTo>
                <a:cubicBezTo>
                  <a:pt x="480394" y="297115"/>
                  <a:pt x="480469" y="295850"/>
                  <a:pt x="480469" y="294362"/>
                </a:cubicBezTo>
                <a:cubicBezTo>
                  <a:pt x="480469" y="293023"/>
                  <a:pt x="480413" y="291869"/>
                  <a:pt x="480302" y="290902"/>
                </a:cubicBezTo>
                <a:cubicBezTo>
                  <a:pt x="480190" y="289934"/>
                  <a:pt x="480041" y="289097"/>
                  <a:pt x="479855" y="288390"/>
                </a:cubicBezTo>
                <a:cubicBezTo>
                  <a:pt x="479669" y="287683"/>
                  <a:pt x="479427" y="287069"/>
                  <a:pt x="479130" y="286549"/>
                </a:cubicBezTo>
                <a:cubicBezTo>
                  <a:pt x="478832" y="286028"/>
                  <a:pt x="478181" y="285265"/>
                  <a:pt x="477176" y="284260"/>
                </a:cubicBezTo>
                <a:cubicBezTo>
                  <a:pt x="476172" y="283256"/>
                  <a:pt x="474367" y="281972"/>
                  <a:pt x="471763" y="280409"/>
                </a:cubicBezTo>
                <a:cubicBezTo>
                  <a:pt x="469158" y="278847"/>
                  <a:pt x="466182" y="277470"/>
                  <a:pt x="462833" y="276279"/>
                </a:cubicBezTo>
                <a:cubicBezTo>
                  <a:pt x="459484" y="275089"/>
                  <a:pt x="455838" y="274103"/>
                  <a:pt x="451894" y="273321"/>
                </a:cubicBezTo>
                <a:cubicBezTo>
                  <a:pt x="447950" y="272540"/>
                  <a:pt x="443895" y="272149"/>
                  <a:pt x="439727" y="272149"/>
                </a:cubicBezTo>
                <a:close/>
                <a:moveTo>
                  <a:pt x="163516" y="0"/>
                </a:moveTo>
                <a:lnTo>
                  <a:pt x="816690" y="0"/>
                </a:lnTo>
                <a:lnTo>
                  <a:pt x="816695" y="1"/>
                </a:lnTo>
                <a:lnTo>
                  <a:pt x="816708" y="1"/>
                </a:lnTo>
                <a:cubicBezTo>
                  <a:pt x="884251" y="1"/>
                  <a:pt x="942202" y="41066"/>
                  <a:pt x="966956" y="99592"/>
                </a:cubicBezTo>
                <a:lnTo>
                  <a:pt x="975199" y="140423"/>
                </a:lnTo>
                <a:lnTo>
                  <a:pt x="975349" y="140322"/>
                </a:lnTo>
                <a:lnTo>
                  <a:pt x="979988" y="163298"/>
                </a:lnTo>
                <a:lnTo>
                  <a:pt x="979988" y="484822"/>
                </a:lnTo>
                <a:lnTo>
                  <a:pt x="218" y="484822"/>
                </a:lnTo>
                <a:lnTo>
                  <a:pt x="218" y="163298"/>
                </a:lnTo>
                <a:cubicBezTo>
                  <a:pt x="218" y="73111"/>
                  <a:pt x="73329" y="0"/>
                  <a:pt x="163516" y="0"/>
                </a:cubicBezTo>
                <a:close/>
              </a:path>
            </a:pathLst>
          </a:cu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C7A0ADEA-F084-438E-823B-7F03910651C3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5E9B6113-53E6-48D1-B550-A312496433A6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ECFFB670-A78D-4597-BC34-D2579CBF982D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283" name="Gruppieren 282">
            <a:extLst>
              <a:ext uri="{FF2B5EF4-FFF2-40B4-BE49-F238E27FC236}">
                <a16:creationId xmlns:a16="http://schemas.microsoft.com/office/drawing/2014/main" id="{4992B3B7-F201-467D-BC27-CABF9F29B25B}"/>
              </a:ext>
            </a:extLst>
          </p:cNvPr>
          <p:cNvGrpSpPr/>
          <p:nvPr/>
        </p:nvGrpSpPr>
        <p:grpSpPr>
          <a:xfrm>
            <a:off x="254446" y="4199150"/>
            <a:ext cx="1627909" cy="246711"/>
            <a:chOff x="254446" y="4492757"/>
            <a:chExt cx="1627909" cy="246711"/>
          </a:xfrm>
        </p:grpSpPr>
        <p:grpSp>
          <p:nvGrpSpPr>
            <p:cNvPr id="284" name="Gruppieren 283">
              <a:extLst>
                <a:ext uri="{FF2B5EF4-FFF2-40B4-BE49-F238E27FC236}">
                  <a16:creationId xmlns:a16="http://schemas.microsoft.com/office/drawing/2014/main" id="{3DB4DF1F-1CFF-469A-8293-6713F6CAAA13}"/>
                </a:ext>
              </a:extLst>
            </p:cNvPr>
            <p:cNvGrpSpPr/>
            <p:nvPr/>
          </p:nvGrpSpPr>
          <p:grpSpPr>
            <a:xfrm>
              <a:off x="254446" y="4508145"/>
              <a:ext cx="1627909" cy="231323"/>
              <a:chOff x="254446" y="4508145"/>
              <a:chExt cx="1627909" cy="231323"/>
            </a:xfrm>
          </p:grpSpPr>
          <p:pic>
            <p:nvPicPr>
              <p:cNvPr id="286" name="Grafik 285">
                <a:extLst>
                  <a:ext uri="{FF2B5EF4-FFF2-40B4-BE49-F238E27FC236}">
                    <a16:creationId xmlns:a16="http://schemas.microsoft.com/office/drawing/2014/main" id="{242480CD-5C9B-4F8B-BF8B-B19057AB0F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274" y="4508145"/>
                <a:ext cx="230081" cy="230081"/>
              </a:xfrm>
              <a:prstGeom prst="rect">
                <a:avLst/>
              </a:prstGeom>
            </p:spPr>
          </p:pic>
          <p:pic>
            <p:nvPicPr>
              <p:cNvPr id="287" name="Grafik 286">
                <a:extLst>
                  <a:ext uri="{FF2B5EF4-FFF2-40B4-BE49-F238E27FC236}">
                    <a16:creationId xmlns:a16="http://schemas.microsoft.com/office/drawing/2014/main" id="{71C1599A-AD81-45AD-85CD-9678E0879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46" y="4509387"/>
                <a:ext cx="230081" cy="230081"/>
              </a:xfrm>
              <a:prstGeom prst="rect">
                <a:avLst/>
              </a:prstGeom>
            </p:spPr>
          </p:pic>
          <p:cxnSp>
            <p:nvCxnSpPr>
              <p:cNvPr id="288" name="Gerader Verbinder 287">
                <a:extLst>
                  <a:ext uri="{FF2B5EF4-FFF2-40B4-BE49-F238E27FC236}">
                    <a16:creationId xmlns:a16="http://schemas.microsoft.com/office/drawing/2014/main" id="{275576CE-7390-4648-B8DB-2FACD5072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90" y="4606429"/>
                <a:ext cx="13154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5" name="Flussdiagramm: Verbinder 284">
              <a:extLst>
                <a:ext uri="{FF2B5EF4-FFF2-40B4-BE49-F238E27FC236}">
                  <a16:creationId xmlns:a16="http://schemas.microsoft.com/office/drawing/2014/main" id="{7E9438D9-E6B4-43B3-8553-E5FAF04504DF}"/>
                </a:ext>
              </a:extLst>
            </p:cNvPr>
            <p:cNvSpPr/>
            <p:nvPr/>
          </p:nvSpPr>
          <p:spPr>
            <a:xfrm>
              <a:off x="520847" y="4492757"/>
              <a:ext cx="232667" cy="230911"/>
            </a:xfrm>
            <a:prstGeom prst="flowChartConnector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89" name="Textfeld 288">
            <a:extLst>
              <a:ext uri="{FF2B5EF4-FFF2-40B4-BE49-F238E27FC236}">
                <a16:creationId xmlns:a16="http://schemas.microsoft.com/office/drawing/2014/main" id="{0C19C115-3631-468C-A144-2E84746F53AD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290" name="Rechteck: abgerundete Ecken 289">
            <a:extLst>
              <a:ext uri="{FF2B5EF4-FFF2-40B4-BE49-F238E27FC236}">
                <a16:creationId xmlns:a16="http://schemas.microsoft.com/office/drawing/2014/main" id="{98F8FFEC-67EA-4B67-B835-682B8349F313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291" name="Rechteck: abgerundete Ecken 290">
            <a:extLst>
              <a:ext uri="{FF2B5EF4-FFF2-40B4-BE49-F238E27FC236}">
                <a16:creationId xmlns:a16="http://schemas.microsoft.com/office/drawing/2014/main" id="{D4A9D046-0541-48CF-BFB1-510E0A9A3B15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292" name="Gruppieren 291">
            <a:extLst>
              <a:ext uri="{FF2B5EF4-FFF2-40B4-BE49-F238E27FC236}">
                <a16:creationId xmlns:a16="http://schemas.microsoft.com/office/drawing/2014/main" id="{0062CEAE-9724-401E-A7C6-B9D824F8197B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293" name="Rechteck: abgerundete Ecken 292">
              <a:extLst>
                <a:ext uri="{FF2B5EF4-FFF2-40B4-BE49-F238E27FC236}">
                  <a16:creationId xmlns:a16="http://schemas.microsoft.com/office/drawing/2014/main" id="{5AB4E5C9-EA1B-4E7E-9306-F3514769A2A4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94" name="Kreuz 293">
              <a:extLst>
                <a:ext uri="{FF2B5EF4-FFF2-40B4-BE49-F238E27FC236}">
                  <a16:creationId xmlns:a16="http://schemas.microsoft.com/office/drawing/2014/main" id="{D8C502A5-4DD5-4E96-8008-004D168FFABF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5" name="Gruppieren 294">
            <a:extLst>
              <a:ext uri="{FF2B5EF4-FFF2-40B4-BE49-F238E27FC236}">
                <a16:creationId xmlns:a16="http://schemas.microsoft.com/office/drawing/2014/main" id="{992296E7-FC8C-4A9E-B59B-7592BDB52498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296" name="Rechteck: abgerundete Ecken 295">
              <a:extLst>
                <a:ext uri="{FF2B5EF4-FFF2-40B4-BE49-F238E27FC236}">
                  <a16:creationId xmlns:a16="http://schemas.microsoft.com/office/drawing/2014/main" id="{CF925758-AA49-44F7-923B-EAE2F09FFC6F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297" name="Grafik 296">
              <a:extLst>
                <a:ext uri="{FF2B5EF4-FFF2-40B4-BE49-F238E27FC236}">
                  <a16:creationId xmlns:a16="http://schemas.microsoft.com/office/drawing/2014/main" id="{EA420E38-DF8D-4F38-ACDD-A3ED055BF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298" name="Gruppieren 297">
            <a:extLst>
              <a:ext uri="{FF2B5EF4-FFF2-40B4-BE49-F238E27FC236}">
                <a16:creationId xmlns:a16="http://schemas.microsoft.com/office/drawing/2014/main" id="{B845A531-5D2D-49F4-BEF2-A8BF2D12157A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299" name="Rechteck: abgerundete Ecken 298">
              <a:extLst>
                <a:ext uri="{FF2B5EF4-FFF2-40B4-BE49-F238E27FC236}">
                  <a16:creationId xmlns:a16="http://schemas.microsoft.com/office/drawing/2014/main" id="{2248C6D9-903F-48AC-8A73-C3A7089FC9B9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300" name="Grafik 299">
              <a:extLst>
                <a:ext uri="{FF2B5EF4-FFF2-40B4-BE49-F238E27FC236}">
                  <a16:creationId xmlns:a16="http://schemas.microsoft.com/office/drawing/2014/main" id="{B156F30C-A285-446B-AF12-6C963A90F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301" name="FREEZE FAME inaktiv">
            <a:extLst>
              <a:ext uri="{FF2B5EF4-FFF2-40B4-BE49-F238E27FC236}">
                <a16:creationId xmlns:a16="http://schemas.microsoft.com/office/drawing/2014/main" id="{2FFDA3BD-91B5-4178-8C90-E49A97B7D31B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sp>
        <p:nvSpPr>
          <p:cNvPr id="303" name="FREEZE FRAME aktiv">
            <a:extLst>
              <a:ext uri="{FF2B5EF4-FFF2-40B4-BE49-F238E27FC236}">
                <a16:creationId xmlns:a16="http://schemas.microsoft.com/office/drawing/2014/main" id="{A7ECE095-87CC-4ED4-9EF6-2A3755BB7BE3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  <p:sp>
        <p:nvSpPr>
          <p:cNvPr id="304" name="Textfeld 303">
            <a:extLst>
              <a:ext uri="{FF2B5EF4-FFF2-40B4-BE49-F238E27FC236}">
                <a16:creationId xmlns:a16="http://schemas.microsoft.com/office/drawing/2014/main" id="{0760449F-085E-4D17-BB8D-28CD65B56674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B2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51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pic>
        <p:nvPicPr>
          <p:cNvPr id="305" name="Grafik 304">
            <a:extLst>
              <a:ext uri="{FF2B5EF4-FFF2-40B4-BE49-F238E27FC236}">
                <a16:creationId xmlns:a16="http://schemas.microsoft.com/office/drawing/2014/main" id="{63D80608-8DD6-4435-8B59-1814336CAA9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306" name="DELETE">
            <a:extLst>
              <a:ext uri="{FF2B5EF4-FFF2-40B4-BE49-F238E27FC236}">
                <a16:creationId xmlns:a16="http://schemas.microsoft.com/office/drawing/2014/main" id="{A13798FC-351D-473A-BF52-BC94E61A1646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307" name="Rechteck: abgerundete Ecken 306">
              <a:extLst>
                <a:ext uri="{FF2B5EF4-FFF2-40B4-BE49-F238E27FC236}">
                  <a16:creationId xmlns:a16="http://schemas.microsoft.com/office/drawing/2014/main" id="{29E2B35C-4A4D-49F5-B36D-0C67E3F2DBDF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308" name="Grafik 307">
              <a:extLst>
                <a:ext uri="{FF2B5EF4-FFF2-40B4-BE49-F238E27FC236}">
                  <a16:creationId xmlns:a16="http://schemas.microsoft.com/office/drawing/2014/main" id="{3D51F72F-3AE6-40F6-88CF-7DF06DC53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309" name="Gruppieren 308">
            <a:extLst>
              <a:ext uri="{FF2B5EF4-FFF2-40B4-BE49-F238E27FC236}">
                <a16:creationId xmlns:a16="http://schemas.microsoft.com/office/drawing/2014/main" id="{F4D4130F-0092-43E2-9364-3326EA348B9E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310" name="Gruppieren 309">
              <a:extLst>
                <a:ext uri="{FF2B5EF4-FFF2-40B4-BE49-F238E27FC236}">
                  <a16:creationId xmlns:a16="http://schemas.microsoft.com/office/drawing/2014/main" id="{A123A2E3-0D3D-4663-B51D-7EBB05D6F1AF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313" name="Rechteck: abgerundete Ecken 312">
                <a:extLst>
                  <a:ext uri="{FF2B5EF4-FFF2-40B4-BE49-F238E27FC236}">
                    <a16:creationId xmlns:a16="http://schemas.microsoft.com/office/drawing/2014/main" id="{84D19FD2-D5BE-4594-8432-172DD04E9577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4" name="Textfeld 313">
                <a:extLst>
                  <a:ext uri="{FF2B5EF4-FFF2-40B4-BE49-F238E27FC236}">
                    <a16:creationId xmlns:a16="http://schemas.microsoft.com/office/drawing/2014/main" id="{92E630FA-C31D-4C3C-9929-B8BFF1767FCC}"/>
                  </a:ext>
                </a:extLst>
              </p:cNvPr>
              <p:cNvSpPr txBox="1"/>
              <p:nvPr/>
            </p:nvSpPr>
            <p:spPr>
              <a:xfrm>
                <a:off x="4708140" y="2574784"/>
                <a:ext cx="2830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?</a:t>
                </a:r>
              </a:p>
            </p:txBody>
          </p:sp>
          <p:pic>
            <p:nvPicPr>
              <p:cNvPr id="315" name="Grafik 314">
                <a:extLst>
                  <a:ext uri="{FF2B5EF4-FFF2-40B4-BE49-F238E27FC236}">
                    <a16:creationId xmlns:a16="http://schemas.microsoft.com/office/drawing/2014/main" id="{9277695D-B38A-463E-8544-C7A343F849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311" name="Flussdiagramm: Alternativer Prozess 310">
              <a:hlinkClick r:id="rId33" action="ppaction://hlinksldjump"/>
              <a:extLst>
                <a:ext uri="{FF2B5EF4-FFF2-40B4-BE49-F238E27FC236}">
                  <a16:creationId xmlns:a16="http://schemas.microsoft.com/office/drawing/2014/main" id="{FE3CDDD3-90E1-4E08-81D3-26930C9EF6F3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312" name="Flussdiagramm: Alternativer Prozess 311">
              <a:hlinkClick r:id="rId34" action="ppaction://hlinksldjump"/>
              <a:extLst>
                <a:ext uri="{FF2B5EF4-FFF2-40B4-BE49-F238E27FC236}">
                  <a16:creationId xmlns:a16="http://schemas.microsoft.com/office/drawing/2014/main" id="{11634C44-438F-446A-9421-B9CE202A5F52}"/>
                </a:ext>
              </a:extLst>
            </p:cNvPr>
            <p:cNvSpPr/>
            <p:nvPr/>
          </p:nvSpPr>
          <p:spPr>
            <a:xfrm>
              <a:off x="4754757" y="3584697"/>
              <a:ext cx="2741196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Seating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Map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Konfig</a:t>
              </a:r>
              <a:r>
                <a:rPr lang="de-DE" sz="12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316" name="CANCEL">
            <a:extLst>
              <a:ext uri="{FF2B5EF4-FFF2-40B4-BE49-F238E27FC236}">
                <a16:creationId xmlns:a16="http://schemas.microsoft.com/office/drawing/2014/main" id="{84F8E54E-1020-4300-87AD-B87E3DFD5A1A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317" name="Gruppieren 316">
            <a:extLst>
              <a:ext uri="{FF2B5EF4-FFF2-40B4-BE49-F238E27FC236}">
                <a16:creationId xmlns:a16="http://schemas.microsoft.com/office/drawing/2014/main" id="{F09B827F-DBED-44F3-AA51-9231C74170D1}"/>
              </a:ext>
            </a:extLst>
          </p:cNvPr>
          <p:cNvGrpSpPr/>
          <p:nvPr/>
        </p:nvGrpSpPr>
        <p:grpSpPr>
          <a:xfrm>
            <a:off x="1861210" y="2518370"/>
            <a:ext cx="388617" cy="528703"/>
            <a:chOff x="1850194" y="2518370"/>
            <a:chExt cx="388617" cy="528703"/>
          </a:xfrm>
        </p:grpSpPr>
        <p:grpSp>
          <p:nvGrpSpPr>
            <p:cNvPr id="318" name="Gruppieren 317">
              <a:extLst>
                <a:ext uri="{FF2B5EF4-FFF2-40B4-BE49-F238E27FC236}">
                  <a16:creationId xmlns:a16="http://schemas.microsoft.com/office/drawing/2014/main" id="{50662CBE-2A01-434B-B360-00EE654E0F2E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321" name="Freihandform 173">
                <a:extLst>
                  <a:ext uri="{FF2B5EF4-FFF2-40B4-BE49-F238E27FC236}">
                    <a16:creationId xmlns:a16="http://schemas.microsoft.com/office/drawing/2014/main" id="{7262BF6D-DB28-4836-80BC-342E4C324F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2" name="Freihandform 174">
                <a:extLst>
                  <a:ext uri="{FF2B5EF4-FFF2-40B4-BE49-F238E27FC236}">
                    <a16:creationId xmlns:a16="http://schemas.microsoft.com/office/drawing/2014/main" id="{47CF6E33-4954-430D-9FBC-B1B67984B6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9" name="Textfeld 318">
              <a:extLst>
                <a:ext uri="{FF2B5EF4-FFF2-40B4-BE49-F238E27FC236}">
                  <a16:creationId xmlns:a16="http://schemas.microsoft.com/office/drawing/2014/main" id="{1D341C1A-72C3-4BB7-8EEC-1FAD077C2B44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20" name="Textfeld 319">
              <a:extLst>
                <a:ext uri="{FF2B5EF4-FFF2-40B4-BE49-F238E27FC236}">
                  <a16:creationId xmlns:a16="http://schemas.microsoft.com/office/drawing/2014/main" id="{26AFEAC1-3E46-4715-B18E-D58A28DEA54F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grpSp>
        <p:nvGrpSpPr>
          <p:cNvPr id="323" name="DELETE2">
            <a:extLst>
              <a:ext uri="{FF2B5EF4-FFF2-40B4-BE49-F238E27FC236}">
                <a16:creationId xmlns:a16="http://schemas.microsoft.com/office/drawing/2014/main" id="{CB46CF31-3C99-41D0-95A8-0BD1C1D28C67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324" name="Rechteck: abgerundete Ecken 323">
              <a:extLst>
                <a:ext uri="{FF2B5EF4-FFF2-40B4-BE49-F238E27FC236}">
                  <a16:creationId xmlns:a16="http://schemas.microsoft.com/office/drawing/2014/main" id="{4F7D8B2E-0172-4F98-ABCD-623B6BEC8884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325" name="Grafik 324">
              <a:extLst>
                <a:ext uri="{FF2B5EF4-FFF2-40B4-BE49-F238E27FC236}">
                  <a16:creationId xmlns:a16="http://schemas.microsoft.com/office/drawing/2014/main" id="{179A539D-6BA8-4DB2-B135-D5F654FFB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49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1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6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6"/>
                  </p:tgtEl>
                </p:cond>
              </p:nextCondLst>
            </p:seq>
          </p:childTnLst>
        </p:cTn>
      </p:par>
    </p:tnLst>
    <p:bldLst>
      <p:bldP spid="303" grpId="0" animBg="1"/>
      <p:bldP spid="303" grpId="1" animBg="1"/>
      <p:bldP spid="316" grpId="0" animBg="1"/>
      <p:bldP spid="316" grpId="1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Mann, haltend, Licht, Wasser enthält.&#10;&#10;Automatisch generierte Beschreibung">
            <a:extLst>
              <a:ext uri="{FF2B5EF4-FFF2-40B4-BE49-F238E27FC236}">
                <a16:creationId xmlns:a16="http://schemas.microsoft.com/office/drawing/2014/main" id="{84ED3C02-1101-4F1C-9F0B-8499CF9CA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9" y="-8840"/>
            <a:ext cx="9129668" cy="6858000"/>
          </a:xfrm>
          <a:prstGeom prst="rect">
            <a:avLst/>
          </a:prstGeom>
        </p:spPr>
      </p:pic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5EB26951-6754-43EF-B134-5D276F3905B3}"/>
              </a:ext>
            </a:extLst>
          </p:cNvPr>
          <p:cNvGrpSpPr/>
          <p:nvPr/>
        </p:nvGrpSpPr>
        <p:grpSpPr>
          <a:xfrm>
            <a:off x="1362426" y="3110541"/>
            <a:ext cx="1096857" cy="328944"/>
            <a:chOff x="1327256" y="3110541"/>
            <a:chExt cx="1096857" cy="328944"/>
          </a:xfrm>
        </p:grpSpPr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3C880FB5-14BF-4881-856F-204AE2456841}"/>
                </a:ext>
              </a:extLst>
            </p:cNvPr>
            <p:cNvSpPr/>
            <p:nvPr/>
          </p:nvSpPr>
          <p:spPr>
            <a:xfrm rot="10800000">
              <a:off x="1327256" y="3110541"/>
              <a:ext cx="1096857" cy="328944"/>
            </a:xfrm>
            <a:custGeom>
              <a:avLst/>
              <a:gdLst>
                <a:gd name="connsiteX0" fmla="*/ 991720 w 1096857"/>
                <a:gd name="connsiteY0" fmla="*/ 328944 h 328944"/>
                <a:gd name="connsiteX1" fmla="*/ 106269 w 1096857"/>
                <a:gd name="connsiteY1" fmla="*/ 328944 h 328944"/>
                <a:gd name="connsiteX2" fmla="*/ 1132 w 1096857"/>
                <a:gd name="connsiteY2" fmla="*/ 223807 h 328944"/>
                <a:gd name="connsiteX3" fmla="*/ 1132 w 1096857"/>
                <a:gd name="connsiteY3" fmla="*/ 220996 h 328944"/>
                <a:gd name="connsiteX4" fmla="*/ 0 w 1096857"/>
                <a:gd name="connsiteY4" fmla="*/ 220996 h 328944"/>
                <a:gd name="connsiteX5" fmla="*/ 0 w 1096857"/>
                <a:gd name="connsiteY5" fmla="*/ 106697 h 328944"/>
                <a:gd name="connsiteX6" fmla="*/ 198 w 1096857"/>
                <a:gd name="connsiteY6" fmla="*/ 106697 h 328944"/>
                <a:gd name="connsiteX7" fmla="*/ 198 w 1096857"/>
                <a:gd name="connsiteY7" fmla="*/ 105137 h 328944"/>
                <a:gd name="connsiteX8" fmla="*/ 105335 w 1096857"/>
                <a:gd name="connsiteY8" fmla="*/ 0 h 328944"/>
                <a:gd name="connsiteX9" fmla="*/ 990786 w 1096857"/>
                <a:gd name="connsiteY9" fmla="*/ 0 h 328944"/>
                <a:gd name="connsiteX10" fmla="*/ 1095923 w 1096857"/>
                <a:gd name="connsiteY10" fmla="*/ 105137 h 328944"/>
                <a:gd name="connsiteX11" fmla="*/ 1095923 w 1096857"/>
                <a:gd name="connsiteY11" fmla="*/ 121953 h 328944"/>
                <a:gd name="connsiteX12" fmla="*/ 971550 w 1096857"/>
                <a:gd name="connsiteY12" fmla="*/ 121953 h 328944"/>
                <a:gd name="connsiteX13" fmla="*/ 971550 w 1096857"/>
                <a:gd name="connsiteY13" fmla="*/ 206991 h 328944"/>
                <a:gd name="connsiteX14" fmla="*/ 1096857 w 1096857"/>
                <a:gd name="connsiteY14" fmla="*/ 206991 h 328944"/>
                <a:gd name="connsiteX15" fmla="*/ 1096857 w 1096857"/>
                <a:gd name="connsiteY15" fmla="*/ 223807 h 328944"/>
                <a:gd name="connsiteX16" fmla="*/ 991720 w 1096857"/>
                <a:gd name="connsiteY16" fmla="*/ 328944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6857" h="328944">
                  <a:moveTo>
                    <a:pt x="991720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990786" y="0"/>
                  </a:lnTo>
                  <a:cubicBezTo>
                    <a:pt x="1048852" y="0"/>
                    <a:pt x="1095923" y="47071"/>
                    <a:pt x="1095923" y="105137"/>
                  </a:cubicBezTo>
                  <a:lnTo>
                    <a:pt x="1095923" y="121953"/>
                  </a:lnTo>
                  <a:lnTo>
                    <a:pt x="971550" y="121953"/>
                  </a:lnTo>
                  <a:lnTo>
                    <a:pt x="971550" y="206991"/>
                  </a:lnTo>
                  <a:lnTo>
                    <a:pt x="1096857" y="206991"/>
                  </a:lnTo>
                  <a:lnTo>
                    <a:pt x="1096857" y="223807"/>
                  </a:lnTo>
                  <a:cubicBezTo>
                    <a:pt x="1096857" y="281873"/>
                    <a:pt x="1049786" y="328944"/>
                    <a:pt x="991720" y="3289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94" name="Grafik 193">
              <a:extLst>
                <a:ext uri="{FF2B5EF4-FFF2-40B4-BE49-F238E27FC236}">
                  <a16:creationId xmlns:a16="http://schemas.microsoft.com/office/drawing/2014/main" id="{11400BA8-139C-49F0-9513-74C8C47F9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07418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195" name="Freihandform: Form 194">
            <a:extLst>
              <a:ext uri="{FF2B5EF4-FFF2-40B4-BE49-F238E27FC236}">
                <a16:creationId xmlns:a16="http://schemas.microsoft.com/office/drawing/2014/main" id="{45ACD358-07A5-4AD7-8BF6-514A9934D716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96" name="Grafik 195">
            <a:extLst>
              <a:ext uri="{FF2B5EF4-FFF2-40B4-BE49-F238E27FC236}">
                <a16:creationId xmlns:a16="http://schemas.microsoft.com/office/drawing/2014/main" id="{D83A9961-716A-46B3-90E3-FA961DC2B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183" name="Gruppieren 182">
            <a:extLst>
              <a:ext uri="{FF2B5EF4-FFF2-40B4-BE49-F238E27FC236}">
                <a16:creationId xmlns:a16="http://schemas.microsoft.com/office/drawing/2014/main" id="{319FCBFA-02EE-4FBA-B2A9-7AA031FBD4F9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grpSp>
          <p:nvGrpSpPr>
            <p:cNvPr id="185" name="Gruppieren 184">
              <a:extLst>
                <a:ext uri="{FF2B5EF4-FFF2-40B4-BE49-F238E27FC236}">
                  <a16:creationId xmlns:a16="http://schemas.microsoft.com/office/drawing/2014/main" id="{77F44C07-ED04-40D2-BBBC-53B6B1FD47F4}"/>
                </a:ext>
              </a:extLst>
            </p:cNvPr>
            <p:cNvGrpSpPr/>
            <p:nvPr/>
          </p:nvGrpSpPr>
          <p:grpSpPr>
            <a:xfrm>
              <a:off x="-2186285" y="0"/>
              <a:ext cx="2510134" cy="6695658"/>
              <a:chOff x="-2186285" y="0"/>
              <a:chExt cx="2510134" cy="6695658"/>
            </a:xfrm>
          </p:grpSpPr>
          <p:sp>
            <p:nvSpPr>
              <p:cNvPr id="190" name="Freihandform: Form 189">
                <a:extLst>
                  <a:ext uri="{FF2B5EF4-FFF2-40B4-BE49-F238E27FC236}">
                    <a16:creationId xmlns:a16="http://schemas.microsoft.com/office/drawing/2014/main" id="{D796CF47-9517-45D9-BFAD-D80088F81BE1}"/>
                  </a:ext>
                </a:extLst>
              </p:cNvPr>
              <p:cNvSpPr/>
              <p:nvPr/>
            </p:nvSpPr>
            <p:spPr>
              <a:xfrm>
                <a:off x="-2186285" y="0"/>
                <a:ext cx="2510134" cy="6695658"/>
              </a:xfrm>
              <a:custGeom>
                <a:avLst/>
                <a:gdLst>
                  <a:gd name="connsiteX0" fmla="*/ 0 w 2510134"/>
                  <a:gd name="connsiteY0" fmla="*/ 0 h 6695658"/>
                  <a:gd name="connsiteX1" fmla="*/ 2169551 w 2510134"/>
                  <a:gd name="connsiteY1" fmla="*/ 0 h 6695658"/>
                  <a:gd name="connsiteX2" fmla="*/ 2169551 w 2510134"/>
                  <a:gd name="connsiteY2" fmla="*/ 5488702 h 6695658"/>
                  <a:gd name="connsiteX3" fmla="*/ 2167258 w 2510134"/>
                  <a:gd name="connsiteY3" fmla="*/ 5500060 h 6695658"/>
                  <a:gd name="connsiteX4" fmla="*/ 2167258 w 2510134"/>
                  <a:gd name="connsiteY4" fmla="*/ 5920607 h 6695658"/>
                  <a:gd name="connsiteX5" fmla="*/ 2272395 w 2510134"/>
                  <a:gd name="connsiteY5" fmla="*/ 6025744 h 6695658"/>
                  <a:gd name="connsiteX6" fmla="*/ 2299052 w 2510134"/>
                  <a:gd name="connsiteY6" fmla="*/ 6025744 h 6695658"/>
                  <a:gd name="connsiteX7" fmla="*/ 2324125 w 2510134"/>
                  <a:gd name="connsiteY7" fmla="*/ 6025744 h 6695658"/>
                  <a:gd name="connsiteX8" fmla="*/ 2330064 w 2510134"/>
                  <a:gd name="connsiteY8" fmla="*/ 6026943 h 6695658"/>
                  <a:gd name="connsiteX9" fmla="*/ 2395835 w 2510134"/>
                  <a:gd name="connsiteY9" fmla="*/ 6026943 h 6695658"/>
                  <a:gd name="connsiteX10" fmla="*/ 2395835 w 2510134"/>
                  <a:gd name="connsiteY10" fmla="*/ 6028124 h 6695658"/>
                  <a:gd name="connsiteX11" fmla="*/ 2404997 w 2510134"/>
                  <a:gd name="connsiteY11" fmla="*/ 6028124 h 6695658"/>
                  <a:gd name="connsiteX12" fmla="*/ 2510134 w 2510134"/>
                  <a:gd name="connsiteY12" fmla="*/ 6133261 h 6695658"/>
                  <a:gd name="connsiteX13" fmla="*/ 2510134 w 2510134"/>
                  <a:gd name="connsiteY13" fmla="*/ 6320068 h 6695658"/>
                  <a:gd name="connsiteX14" fmla="*/ 2510122 w 2510134"/>
                  <a:gd name="connsiteY14" fmla="*/ 6320068 h 6695658"/>
                  <a:gd name="connsiteX15" fmla="*/ 2510122 w 2510134"/>
                  <a:gd name="connsiteY15" fmla="*/ 6590078 h 6695658"/>
                  <a:gd name="connsiteX16" fmla="*/ 2404985 w 2510134"/>
                  <a:gd name="connsiteY16" fmla="*/ 6695215 h 6695658"/>
                  <a:gd name="connsiteX17" fmla="*/ 2388505 w 2510134"/>
                  <a:gd name="connsiteY17" fmla="*/ 6695215 h 6695658"/>
                  <a:gd name="connsiteX18" fmla="*/ 2386310 w 2510134"/>
                  <a:gd name="connsiteY18" fmla="*/ 6695658 h 6695658"/>
                  <a:gd name="connsiteX19" fmla="*/ 2386310 w 2510134"/>
                  <a:gd name="connsiteY19" fmla="*/ 6693692 h 6695658"/>
                  <a:gd name="connsiteX20" fmla="*/ 2303388 w 2510134"/>
                  <a:gd name="connsiteY20" fmla="*/ 6693692 h 6695658"/>
                  <a:gd name="connsiteX21" fmla="*/ 2301124 w 2510134"/>
                  <a:gd name="connsiteY21" fmla="*/ 6694149 h 6695658"/>
                  <a:gd name="connsiteX22" fmla="*/ 2223640 w 2510134"/>
                  <a:gd name="connsiteY22" fmla="*/ 6694149 h 6695658"/>
                  <a:gd name="connsiteX23" fmla="*/ 1751564 w 2510134"/>
                  <a:gd name="connsiteY23" fmla="*/ 6694149 h 6695658"/>
                  <a:gd name="connsiteX24" fmla="*/ 1746771 w 2510134"/>
                  <a:gd name="connsiteY24" fmla="*/ 6695613 h 6695658"/>
                  <a:gd name="connsiteX25" fmla="*/ 1436568 w 2510134"/>
                  <a:gd name="connsiteY25" fmla="*/ 6695613 h 6695658"/>
                  <a:gd name="connsiteX26" fmla="*/ 1329378 w 2510134"/>
                  <a:gd name="connsiteY26" fmla="*/ 6695613 h 6695658"/>
                  <a:gd name="connsiteX27" fmla="*/ 104036 w 2510134"/>
                  <a:gd name="connsiteY27" fmla="*/ 6695613 h 6695658"/>
                  <a:gd name="connsiteX28" fmla="*/ 96240 w 2510134"/>
                  <a:gd name="connsiteY28" fmla="*/ 6694039 h 6695658"/>
                  <a:gd name="connsiteX29" fmla="*/ 2760 w 2510134"/>
                  <a:gd name="connsiteY29" fmla="*/ 6694039 h 6695658"/>
                  <a:gd name="connsiteX30" fmla="*/ 2760 w 2510134"/>
                  <a:gd name="connsiteY30" fmla="*/ 6597749 h 6695658"/>
                  <a:gd name="connsiteX31" fmla="*/ 1897 w 2510134"/>
                  <a:gd name="connsiteY31" fmla="*/ 6593474 h 6695658"/>
                  <a:gd name="connsiteX32" fmla="*/ 1897 w 2510134"/>
                  <a:gd name="connsiteY32" fmla="*/ 6224153 h 6695658"/>
                  <a:gd name="connsiteX33" fmla="*/ 0 w 2510134"/>
                  <a:gd name="connsiteY33" fmla="*/ 6224153 h 669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10134" h="6695658">
                    <a:moveTo>
                      <a:pt x="0" y="0"/>
                    </a:moveTo>
                    <a:lnTo>
                      <a:pt x="2169551" y="0"/>
                    </a:lnTo>
                    <a:lnTo>
                      <a:pt x="2169551" y="5488702"/>
                    </a:lnTo>
                    <a:lnTo>
                      <a:pt x="2167258" y="5500060"/>
                    </a:lnTo>
                    <a:lnTo>
                      <a:pt x="2167258" y="5920607"/>
                    </a:lnTo>
                    <a:cubicBezTo>
                      <a:pt x="2167258" y="5978673"/>
                      <a:pt x="2214329" y="6025744"/>
                      <a:pt x="2272395" y="6025744"/>
                    </a:cubicBezTo>
                    <a:lnTo>
                      <a:pt x="2299052" y="6025744"/>
                    </a:lnTo>
                    <a:lnTo>
                      <a:pt x="2324125" y="6025744"/>
                    </a:lnTo>
                    <a:lnTo>
                      <a:pt x="2330064" y="6026943"/>
                    </a:lnTo>
                    <a:lnTo>
                      <a:pt x="2395835" y="6026943"/>
                    </a:lnTo>
                    <a:lnTo>
                      <a:pt x="2395835" y="6028124"/>
                    </a:lnTo>
                    <a:lnTo>
                      <a:pt x="2404997" y="6028124"/>
                    </a:lnTo>
                    <a:cubicBezTo>
                      <a:pt x="2463063" y="6028124"/>
                      <a:pt x="2510134" y="6075195"/>
                      <a:pt x="2510134" y="6133261"/>
                    </a:cubicBezTo>
                    <a:lnTo>
                      <a:pt x="2510134" y="6320068"/>
                    </a:lnTo>
                    <a:lnTo>
                      <a:pt x="2510122" y="6320068"/>
                    </a:lnTo>
                    <a:lnTo>
                      <a:pt x="2510122" y="6590078"/>
                    </a:lnTo>
                    <a:cubicBezTo>
                      <a:pt x="2510122" y="6648144"/>
                      <a:pt x="2463051" y="6695215"/>
                      <a:pt x="2404985" y="6695215"/>
                    </a:cubicBezTo>
                    <a:lnTo>
                      <a:pt x="2388505" y="6695215"/>
                    </a:lnTo>
                    <a:lnTo>
                      <a:pt x="2386310" y="6695658"/>
                    </a:lnTo>
                    <a:lnTo>
                      <a:pt x="2386310" y="6693692"/>
                    </a:lnTo>
                    <a:lnTo>
                      <a:pt x="2303388" y="6693692"/>
                    </a:lnTo>
                    <a:lnTo>
                      <a:pt x="2301124" y="6694149"/>
                    </a:lnTo>
                    <a:lnTo>
                      <a:pt x="2223640" y="6694149"/>
                    </a:lnTo>
                    <a:lnTo>
                      <a:pt x="1751564" y="6694149"/>
                    </a:lnTo>
                    <a:lnTo>
                      <a:pt x="1746771" y="6695613"/>
                    </a:lnTo>
                    <a:lnTo>
                      <a:pt x="1436568" y="6695613"/>
                    </a:lnTo>
                    <a:lnTo>
                      <a:pt x="1329378" y="6695613"/>
                    </a:lnTo>
                    <a:lnTo>
                      <a:pt x="104036" y="6695613"/>
                    </a:lnTo>
                    <a:lnTo>
                      <a:pt x="96240" y="6694039"/>
                    </a:lnTo>
                    <a:lnTo>
                      <a:pt x="2760" y="6694039"/>
                    </a:lnTo>
                    <a:lnTo>
                      <a:pt x="2760" y="6597749"/>
                    </a:lnTo>
                    <a:lnTo>
                      <a:pt x="1897" y="6593474"/>
                    </a:lnTo>
                    <a:lnTo>
                      <a:pt x="1897" y="6224153"/>
                    </a:lnTo>
                    <a:lnTo>
                      <a:pt x="0" y="6224153"/>
                    </a:ln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91" name="Gruppieren 190">
                <a:extLst>
                  <a:ext uri="{FF2B5EF4-FFF2-40B4-BE49-F238E27FC236}">
                    <a16:creationId xmlns:a16="http://schemas.microsoft.com/office/drawing/2014/main" id="{A437C3EA-C0CA-4CE4-B7E8-6ADE2489134B}"/>
                  </a:ext>
                </a:extLst>
              </p:cNvPr>
              <p:cNvGrpSpPr/>
              <p:nvPr/>
            </p:nvGrpSpPr>
            <p:grpSpPr>
              <a:xfrm>
                <a:off x="34655" y="6074482"/>
                <a:ext cx="218030" cy="225916"/>
                <a:chOff x="1548441" y="6548649"/>
                <a:chExt cx="249627" cy="258657"/>
              </a:xfrm>
            </p:grpSpPr>
            <p:pic>
              <p:nvPicPr>
                <p:cNvPr id="192" name="Grafik 191">
                  <a:extLst>
                    <a:ext uri="{FF2B5EF4-FFF2-40B4-BE49-F238E27FC236}">
                      <a16:creationId xmlns:a16="http://schemas.microsoft.com/office/drawing/2014/main" id="{839BF4C2-8FA4-4B83-92F1-49DA28ABC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441" y="6610839"/>
                  <a:ext cx="196467" cy="196467"/>
                </a:xfrm>
                <a:prstGeom prst="rect">
                  <a:avLst/>
                </a:prstGeom>
              </p:spPr>
            </p:pic>
            <p:sp>
              <p:nvSpPr>
                <p:cNvPr id="193" name="Kreuz 192">
                  <a:extLst>
                    <a:ext uri="{FF2B5EF4-FFF2-40B4-BE49-F238E27FC236}">
                      <a16:creationId xmlns:a16="http://schemas.microsoft.com/office/drawing/2014/main" id="{7434E471-0ACC-4F03-93C8-5F9E54EC8036}"/>
                    </a:ext>
                  </a:extLst>
                </p:cNvPr>
                <p:cNvSpPr/>
                <p:nvPr/>
              </p:nvSpPr>
              <p:spPr>
                <a:xfrm>
                  <a:off x="1710815" y="6548649"/>
                  <a:ext cx="87253" cy="87253"/>
                </a:xfrm>
                <a:prstGeom prst="plus">
                  <a:avLst>
                    <a:gd name="adj" fmla="val 3543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187" name="Gruppieren 186">
              <a:extLst>
                <a:ext uri="{FF2B5EF4-FFF2-40B4-BE49-F238E27FC236}">
                  <a16:creationId xmlns:a16="http://schemas.microsoft.com/office/drawing/2014/main" id="{F8B15512-30EC-4948-8435-4BE1CF70E144}"/>
                </a:ext>
              </a:extLst>
            </p:cNvPr>
            <p:cNvGrpSpPr/>
            <p:nvPr/>
          </p:nvGrpSpPr>
          <p:grpSpPr>
            <a:xfrm>
              <a:off x="-2185551" y="0"/>
              <a:ext cx="2490316" cy="6674644"/>
              <a:chOff x="-2185551" y="0"/>
              <a:chExt cx="2490316" cy="6674644"/>
            </a:xfrm>
          </p:grpSpPr>
          <p:sp>
            <p:nvSpPr>
              <p:cNvPr id="188" name="Freihandform: Form 187">
                <a:extLst>
                  <a:ext uri="{FF2B5EF4-FFF2-40B4-BE49-F238E27FC236}">
                    <a16:creationId xmlns:a16="http://schemas.microsoft.com/office/drawing/2014/main" id="{E7EA7CA0-3D26-43C3-A747-F69303990002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rgbClr val="06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89" name="Grafik 188">
                <a:extLst>
                  <a:ext uri="{FF2B5EF4-FFF2-40B4-BE49-F238E27FC236}">
                    <a16:creationId xmlns:a16="http://schemas.microsoft.com/office/drawing/2014/main" id="{53E053AF-1443-429E-B5FA-3399541AD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B43AE595-DEFB-40FF-80D9-F58DDCE6874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443" name="Textfeld 442">
            <a:extLst>
              <a:ext uri="{FF2B5EF4-FFF2-40B4-BE49-F238E27FC236}">
                <a16:creationId xmlns:a16="http://schemas.microsoft.com/office/drawing/2014/main" id="{ACE15117-3AD7-4EC0-BA4B-D707EAD76E83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7F173DD-F59C-4E37-AFAA-471D4E86CCCE}"/>
              </a:ext>
            </a:extLst>
          </p:cNvPr>
          <p:cNvGrpSpPr/>
          <p:nvPr/>
        </p:nvGrpSpPr>
        <p:grpSpPr>
          <a:xfrm>
            <a:off x="6725794" y="514787"/>
            <a:ext cx="981410" cy="985166"/>
            <a:chOff x="6725794" y="514787"/>
            <a:chExt cx="981410" cy="985166"/>
          </a:xfrm>
        </p:grpSpPr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991C2F8F-A5C3-446A-B807-3C05CFCD7B24}"/>
                </a:ext>
              </a:extLst>
            </p:cNvPr>
            <p:cNvGrpSpPr/>
            <p:nvPr/>
          </p:nvGrpSpPr>
          <p:grpSpPr>
            <a:xfrm>
              <a:off x="7569834" y="520654"/>
              <a:ext cx="137370" cy="137369"/>
              <a:chOff x="5423467" y="4288186"/>
              <a:chExt cx="137370" cy="137369"/>
            </a:xfrm>
          </p:grpSpPr>
          <p:sp>
            <p:nvSpPr>
              <p:cNvPr id="156" name="Flussdiagramm: Verbinder 155">
                <a:extLst>
                  <a:ext uri="{FF2B5EF4-FFF2-40B4-BE49-F238E27FC236}">
                    <a16:creationId xmlns:a16="http://schemas.microsoft.com/office/drawing/2014/main" id="{7C8D0CAF-F0B3-43E7-B4DE-41CF8D173F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3467" y="4288186"/>
                <a:ext cx="137370" cy="137369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57" name="Kreuz 156">
                <a:extLst>
                  <a:ext uri="{FF2B5EF4-FFF2-40B4-BE49-F238E27FC236}">
                    <a16:creationId xmlns:a16="http://schemas.microsoft.com/office/drawing/2014/main" id="{0F9731F0-A514-4565-BD34-2472EA663F5D}"/>
                  </a:ext>
                </a:extLst>
              </p:cNvPr>
              <p:cNvSpPr/>
              <p:nvPr/>
            </p:nvSpPr>
            <p:spPr>
              <a:xfrm rot="2700000">
                <a:off x="5445433" y="4312651"/>
                <a:ext cx="89512" cy="89512"/>
              </a:xfrm>
              <a:prstGeom prst="plus">
                <a:avLst>
                  <a:gd name="adj" fmla="val 4338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7" name="Gruppieren 146">
              <a:extLst>
                <a:ext uri="{FF2B5EF4-FFF2-40B4-BE49-F238E27FC236}">
                  <a16:creationId xmlns:a16="http://schemas.microsoft.com/office/drawing/2014/main" id="{E5824511-D87B-43F8-8AC6-43DD95101E14}"/>
                </a:ext>
              </a:extLst>
            </p:cNvPr>
            <p:cNvGrpSpPr/>
            <p:nvPr/>
          </p:nvGrpSpPr>
          <p:grpSpPr>
            <a:xfrm>
              <a:off x="6747010" y="1345234"/>
              <a:ext cx="137370" cy="137369"/>
              <a:chOff x="6621839" y="5353935"/>
              <a:chExt cx="137370" cy="137369"/>
            </a:xfrm>
          </p:grpSpPr>
          <p:sp>
            <p:nvSpPr>
              <p:cNvPr id="154" name="Flussdiagramm: Verbinder 153">
                <a:extLst>
                  <a:ext uri="{FF2B5EF4-FFF2-40B4-BE49-F238E27FC236}">
                    <a16:creationId xmlns:a16="http://schemas.microsoft.com/office/drawing/2014/main" id="{05F0F5E3-E183-4DC5-9CB7-902C85B5A9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1839" y="5353935"/>
                <a:ext cx="137370" cy="137369"/>
              </a:xfrm>
              <a:prstGeom prst="flowChartConnector">
                <a:avLst/>
              </a:prstGeom>
              <a:solidFill>
                <a:srgbClr val="122B4C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55" name="Grafik 154">
                <a:extLst>
                  <a:ext uri="{FF2B5EF4-FFF2-40B4-BE49-F238E27FC236}">
                    <a16:creationId xmlns:a16="http://schemas.microsoft.com/office/drawing/2014/main" id="{B832E169-14AA-4DDB-9105-7CDF3CFE6E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4892" y="5376987"/>
                <a:ext cx="91263" cy="91263"/>
              </a:xfrm>
              <a:prstGeom prst="rect">
                <a:avLst/>
              </a:prstGeom>
            </p:spPr>
          </p:pic>
        </p:grpSp>
        <p:grpSp>
          <p:nvGrpSpPr>
            <p:cNvPr id="148" name="Gruppieren 147">
              <a:extLst>
                <a:ext uri="{FF2B5EF4-FFF2-40B4-BE49-F238E27FC236}">
                  <a16:creationId xmlns:a16="http://schemas.microsoft.com/office/drawing/2014/main" id="{4D3DCED3-2C20-4B46-BF84-E3FBA297FAB1}"/>
                </a:ext>
              </a:extLst>
            </p:cNvPr>
            <p:cNvGrpSpPr/>
            <p:nvPr/>
          </p:nvGrpSpPr>
          <p:grpSpPr>
            <a:xfrm>
              <a:off x="7556565" y="1345232"/>
              <a:ext cx="137370" cy="137369"/>
              <a:chOff x="4594230" y="4304853"/>
              <a:chExt cx="137370" cy="137369"/>
            </a:xfrm>
          </p:grpSpPr>
          <p:sp>
            <p:nvSpPr>
              <p:cNvPr id="152" name="Flussdiagramm: Verbinder 151">
                <a:extLst>
                  <a:ext uri="{FF2B5EF4-FFF2-40B4-BE49-F238E27FC236}">
                    <a16:creationId xmlns:a16="http://schemas.microsoft.com/office/drawing/2014/main" id="{277DAC1F-B4AF-4E49-BD6A-BADFC7F24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94230" y="4304853"/>
                <a:ext cx="137370" cy="137369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53" name="Grafik 152">
                <a:extLst>
                  <a:ext uri="{FF2B5EF4-FFF2-40B4-BE49-F238E27FC236}">
                    <a16:creationId xmlns:a16="http://schemas.microsoft.com/office/drawing/2014/main" id="{CBF86125-AA46-41C8-9E0B-D14F578DF7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16" t="19425" r="25097" b="22062"/>
              <a:stretch/>
            </p:blipFill>
            <p:spPr>
              <a:xfrm flipH="1">
                <a:off x="4628745" y="4333875"/>
                <a:ext cx="71927" cy="77526"/>
              </a:xfrm>
              <a:prstGeom prst="rect">
                <a:avLst/>
              </a:prstGeom>
            </p:spPr>
          </p:pic>
        </p:grpSp>
        <p:sp>
          <p:nvSpPr>
            <p:cNvPr id="149" name="Freihandform: Form 148">
              <a:hlinkClick r:id="rId17" action="ppaction://hlinksldjump"/>
              <a:extLst>
                <a:ext uri="{FF2B5EF4-FFF2-40B4-BE49-F238E27FC236}">
                  <a16:creationId xmlns:a16="http://schemas.microsoft.com/office/drawing/2014/main" id="{D3382DFF-E06E-476C-85CD-596B616C1852}"/>
                </a:ext>
              </a:extLst>
            </p:cNvPr>
            <p:cNvSpPr/>
            <p:nvPr/>
          </p:nvSpPr>
          <p:spPr>
            <a:xfrm>
              <a:off x="6725794" y="1023005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313650 h 476948"/>
                <a:gd name="connsiteX3" fmla="*/ 974188 w 979770"/>
                <a:gd name="connsiteY3" fmla="*/ 341295 h 476948"/>
                <a:gd name="connsiteX4" fmla="*/ 962607 w 979770"/>
                <a:gd name="connsiteY4" fmla="*/ 324118 h 476948"/>
                <a:gd name="connsiteX5" fmla="*/ 896283 w 979770"/>
                <a:gd name="connsiteY5" fmla="*/ 296646 h 476948"/>
                <a:gd name="connsiteX6" fmla="*/ 802486 w 979770"/>
                <a:gd name="connsiteY6" fmla="*/ 390443 h 476948"/>
                <a:gd name="connsiteX7" fmla="*/ 829958 w 979770"/>
                <a:gd name="connsiteY7" fmla="*/ 456767 h 476948"/>
                <a:gd name="connsiteX8" fmla="*/ 849884 w 979770"/>
                <a:gd name="connsiteY8" fmla="*/ 470202 h 476948"/>
                <a:gd name="connsiteX9" fmla="*/ 816472 w 979770"/>
                <a:gd name="connsiteY9" fmla="*/ 476948 h 476948"/>
                <a:gd name="connsiteX10" fmla="*/ 163298 w 979770"/>
                <a:gd name="connsiteY10" fmla="*/ 476948 h 476948"/>
                <a:gd name="connsiteX11" fmla="*/ 134367 w 979770"/>
                <a:gd name="connsiteY11" fmla="*/ 471107 h 476948"/>
                <a:gd name="connsiteX12" fmla="*/ 155137 w 979770"/>
                <a:gd name="connsiteY12" fmla="*/ 457103 h 476948"/>
                <a:gd name="connsiteX13" fmla="*/ 182749 w 979770"/>
                <a:gd name="connsiteY13" fmla="*/ 390442 h 476948"/>
                <a:gd name="connsiteX14" fmla="*/ 88476 w 979770"/>
                <a:gd name="connsiteY14" fmla="*/ 296169 h 476948"/>
                <a:gd name="connsiteX15" fmla="*/ 21815 w 979770"/>
                <a:gd name="connsiteY15" fmla="*/ 323781 h 476948"/>
                <a:gd name="connsiteX16" fmla="*/ 6601 w 979770"/>
                <a:gd name="connsiteY16" fmla="*/ 346346 h 476948"/>
                <a:gd name="connsiteX17" fmla="*/ 0 w 979770"/>
                <a:gd name="connsiteY17" fmla="*/ 313650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62607" y="324118"/>
                  </a:lnTo>
                  <a:cubicBezTo>
                    <a:pt x="945633" y="307144"/>
                    <a:pt x="922184" y="296646"/>
                    <a:pt x="896283" y="296646"/>
                  </a:cubicBezTo>
                  <a:cubicBezTo>
                    <a:pt x="844480" y="296646"/>
                    <a:pt x="802486" y="338640"/>
                    <a:pt x="802486" y="390443"/>
                  </a:cubicBezTo>
                  <a:cubicBezTo>
                    <a:pt x="802486" y="416344"/>
                    <a:pt x="812984" y="439793"/>
                    <a:pt x="829958" y="456767"/>
                  </a:cubicBez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55137" y="457103"/>
                  </a:lnTo>
                  <a:cubicBezTo>
                    <a:pt x="172197" y="440043"/>
                    <a:pt x="182749" y="416475"/>
                    <a:pt x="182749" y="390442"/>
                  </a:cubicBezTo>
                  <a:cubicBezTo>
                    <a:pt x="182749" y="338376"/>
                    <a:pt x="140542" y="296169"/>
                    <a:pt x="88476" y="296169"/>
                  </a:cubicBezTo>
                  <a:cubicBezTo>
                    <a:pt x="62443" y="296169"/>
                    <a:pt x="38875" y="306721"/>
                    <a:pt x="21815" y="323781"/>
                  </a:cubicBezTo>
                  <a:lnTo>
                    <a:pt x="6601" y="346346"/>
                  </a:lnTo>
                  <a:lnTo>
                    <a:pt x="0" y="313650"/>
                  </a:ln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161" name="Freihandform: Form 160">
              <a:hlinkClick r:id="rId17" action="ppaction://hlinksldjump"/>
              <a:extLst>
                <a:ext uri="{FF2B5EF4-FFF2-40B4-BE49-F238E27FC236}">
                  <a16:creationId xmlns:a16="http://schemas.microsoft.com/office/drawing/2014/main" id="{30E49D8B-974A-4775-901F-BBCB339C6E8D}"/>
                </a:ext>
              </a:extLst>
            </p:cNvPr>
            <p:cNvSpPr/>
            <p:nvPr/>
          </p:nvSpPr>
          <p:spPr>
            <a:xfrm>
              <a:off x="6725794" y="519499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149374" y="184090"/>
                  </a:moveTo>
                  <a:lnTo>
                    <a:pt x="166787" y="184090"/>
                  </a:lnTo>
                  <a:cubicBezTo>
                    <a:pt x="172145" y="184090"/>
                    <a:pt x="176498" y="184573"/>
                    <a:pt x="179847" y="185541"/>
                  </a:cubicBezTo>
                  <a:cubicBezTo>
                    <a:pt x="183195" y="186508"/>
                    <a:pt x="185949" y="187885"/>
                    <a:pt x="188107" y="189671"/>
                  </a:cubicBezTo>
                  <a:cubicBezTo>
                    <a:pt x="190265" y="191457"/>
                    <a:pt x="191902" y="193670"/>
                    <a:pt x="193018" y="196312"/>
                  </a:cubicBezTo>
                  <a:cubicBezTo>
                    <a:pt x="194134" y="198954"/>
                    <a:pt x="194692" y="201949"/>
                    <a:pt x="194692" y="205298"/>
                  </a:cubicBezTo>
                  <a:cubicBezTo>
                    <a:pt x="194692" y="208497"/>
                    <a:pt x="194116" y="211344"/>
                    <a:pt x="192962" y="213837"/>
                  </a:cubicBezTo>
                  <a:cubicBezTo>
                    <a:pt x="191809" y="216330"/>
                    <a:pt x="190209" y="218413"/>
                    <a:pt x="188162" y="220087"/>
                  </a:cubicBezTo>
                  <a:cubicBezTo>
                    <a:pt x="186116" y="221762"/>
                    <a:pt x="183698" y="223027"/>
                    <a:pt x="180907" y="223883"/>
                  </a:cubicBezTo>
                  <a:cubicBezTo>
                    <a:pt x="178116" y="224738"/>
                    <a:pt x="174675" y="225166"/>
                    <a:pt x="170582" y="225166"/>
                  </a:cubicBezTo>
                  <a:lnTo>
                    <a:pt x="149374" y="225166"/>
                  </a:lnTo>
                  <a:close/>
                  <a:moveTo>
                    <a:pt x="149374" y="125154"/>
                  </a:moveTo>
                  <a:lnTo>
                    <a:pt x="164220" y="125154"/>
                  </a:lnTo>
                  <a:cubicBezTo>
                    <a:pt x="168759" y="125154"/>
                    <a:pt x="172387" y="125563"/>
                    <a:pt x="175103" y="126382"/>
                  </a:cubicBezTo>
                  <a:cubicBezTo>
                    <a:pt x="177819" y="127200"/>
                    <a:pt x="180070" y="128372"/>
                    <a:pt x="181856" y="129898"/>
                  </a:cubicBezTo>
                  <a:cubicBezTo>
                    <a:pt x="183642" y="131423"/>
                    <a:pt x="184981" y="133339"/>
                    <a:pt x="185874" y="135646"/>
                  </a:cubicBezTo>
                  <a:cubicBezTo>
                    <a:pt x="186767" y="137953"/>
                    <a:pt x="187214" y="140557"/>
                    <a:pt x="187214" y="143460"/>
                  </a:cubicBezTo>
                  <a:cubicBezTo>
                    <a:pt x="187214" y="146064"/>
                    <a:pt x="186804" y="148538"/>
                    <a:pt x="185986" y="150882"/>
                  </a:cubicBezTo>
                  <a:cubicBezTo>
                    <a:pt x="185167" y="153226"/>
                    <a:pt x="183921" y="155273"/>
                    <a:pt x="182246" y="157022"/>
                  </a:cubicBezTo>
                  <a:cubicBezTo>
                    <a:pt x="180572" y="158770"/>
                    <a:pt x="178470" y="160147"/>
                    <a:pt x="175940" y="161151"/>
                  </a:cubicBezTo>
                  <a:cubicBezTo>
                    <a:pt x="173410" y="162156"/>
                    <a:pt x="170024" y="162658"/>
                    <a:pt x="165782" y="162658"/>
                  </a:cubicBezTo>
                  <a:lnTo>
                    <a:pt x="149374" y="162658"/>
                  </a:lnTo>
                  <a:close/>
                  <a:moveTo>
                    <a:pt x="129282" y="103164"/>
                  </a:moveTo>
                  <a:cubicBezTo>
                    <a:pt x="126827" y="103164"/>
                    <a:pt x="124762" y="103890"/>
                    <a:pt x="123087" y="105341"/>
                  </a:cubicBezTo>
                  <a:cubicBezTo>
                    <a:pt x="121413" y="106792"/>
                    <a:pt x="120576" y="109155"/>
                    <a:pt x="120576" y="112429"/>
                  </a:cubicBezTo>
                  <a:lnTo>
                    <a:pt x="120576" y="238337"/>
                  </a:lnTo>
                  <a:cubicBezTo>
                    <a:pt x="120576" y="241612"/>
                    <a:pt x="121413" y="243974"/>
                    <a:pt x="123087" y="245425"/>
                  </a:cubicBezTo>
                  <a:cubicBezTo>
                    <a:pt x="124762" y="246876"/>
                    <a:pt x="126827" y="247602"/>
                    <a:pt x="129282" y="247602"/>
                  </a:cubicBezTo>
                  <a:lnTo>
                    <a:pt x="167680" y="247602"/>
                  </a:lnTo>
                  <a:cubicBezTo>
                    <a:pt x="173484" y="247602"/>
                    <a:pt x="178749" y="247249"/>
                    <a:pt x="183474" y="246542"/>
                  </a:cubicBezTo>
                  <a:cubicBezTo>
                    <a:pt x="188200" y="245835"/>
                    <a:pt x="192646" y="244737"/>
                    <a:pt x="196813" y="243249"/>
                  </a:cubicBezTo>
                  <a:cubicBezTo>
                    <a:pt x="200980" y="241761"/>
                    <a:pt x="204794" y="239863"/>
                    <a:pt x="208254" y="237556"/>
                  </a:cubicBezTo>
                  <a:cubicBezTo>
                    <a:pt x="211714" y="235249"/>
                    <a:pt x="214691" y="232496"/>
                    <a:pt x="217184" y="229296"/>
                  </a:cubicBezTo>
                  <a:cubicBezTo>
                    <a:pt x="219677" y="226096"/>
                    <a:pt x="221630" y="222413"/>
                    <a:pt x="223044" y="218246"/>
                  </a:cubicBezTo>
                  <a:cubicBezTo>
                    <a:pt x="224458" y="214078"/>
                    <a:pt x="225165" y="209428"/>
                    <a:pt x="225165" y="204293"/>
                  </a:cubicBezTo>
                  <a:cubicBezTo>
                    <a:pt x="225165" y="199382"/>
                    <a:pt x="224421" y="194954"/>
                    <a:pt x="222932" y="191010"/>
                  </a:cubicBezTo>
                  <a:cubicBezTo>
                    <a:pt x="221444" y="187066"/>
                    <a:pt x="219416" y="183625"/>
                    <a:pt x="216849" y="180685"/>
                  </a:cubicBezTo>
                  <a:cubicBezTo>
                    <a:pt x="214282" y="177746"/>
                    <a:pt x="211268" y="175346"/>
                    <a:pt x="207808" y="173486"/>
                  </a:cubicBezTo>
                  <a:cubicBezTo>
                    <a:pt x="204347" y="171625"/>
                    <a:pt x="200571" y="170323"/>
                    <a:pt x="196478" y="169579"/>
                  </a:cubicBezTo>
                  <a:cubicBezTo>
                    <a:pt x="199678" y="168388"/>
                    <a:pt x="202524" y="166826"/>
                    <a:pt x="205017" y="164891"/>
                  </a:cubicBezTo>
                  <a:cubicBezTo>
                    <a:pt x="207510" y="162956"/>
                    <a:pt x="209612" y="160724"/>
                    <a:pt x="211324" y="158194"/>
                  </a:cubicBezTo>
                  <a:cubicBezTo>
                    <a:pt x="213035" y="155663"/>
                    <a:pt x="214338" y="152854"/>
                    <a:pt x="215231" y="149766"/>
                  </a:cubicBezTo>
                  <a:cubicBezTo>
                    <a:pt x="216123" y="146678"/>
                    <a:pt x="216570" y="143385"/>
                    <a:pt x="216570" y="139888"/>
                  </a:cubicBezTo>
                  <a:cubicBezTo>
                    <a:pt x="216570" y="133637"/>
                    <a:pt x="215454" y="128205"/>
                    <a:pt x="213221" y="123591"/>
                  </a:cubicBezTo>
                  <a:cubicBezTo>
                    <a:pt x="210989" y="118977"/>
                    <a:pt x="207770" y="115164"/>
                    <a:pt x="203566" y="112150"/>
                  </a:cubicBezTo>
                  <a:cubicBezTo>
                    <a:pt x="199362" y="109136"/>
                    <a:pt x="194190" y="106885"/>
                    <a:pt x="188051" y="105397"/>
                  </a:cubicBezTo>
                  <a:cubicBezTo>
                    <a:pt x="181912" y="103908"/>
                    <a:pt x="174414" y="103164"/>
                    <a:pt x="165559" y="103164"/>
                  </a:cubicBezTo>
                  <a:close/>
                  <a:moveTo>
                    <a:pt x="292956" y="102160"/>
                  </a:moveTo>
                  <a:cubicBezTo>
                    <a:pt x="290649" y="102160"/>
                    <a:pt x="288770" y="102178"/>
                    <a:pt x="287319" y="102216"/>
                  </a:cubicBezTo>
                  <a:cubicBezTo>
                    <a:pt x="285868" y="102253"/>
                    <a:pt x="284696" y="102327"/>
                    <a:pt x="283803" y="102439"/>
                  </a:cubicBezTo>
                  <a:cubicBezTo>
                    <a:pt x="282910" y="102550"/>
                    <a:pt x="282185" y="102699"/>
                    <a:pt x="281626" y="102885"/>
                  </a:cubicBezTo>
                  <a:cubicBezTo>
                    <a:pt x="281068" y="103071"/>
                    <a:pt x="280603" y="103313"/>
                    <a:pt x="280231" y="103611"/>
                  </a:cubicBezTo>
                  <a:lnTo>
                    <a:pt x="249201" y="123703"/>
                  </a:lnTo>
                  <a:cubicBezTo>
                    <a:pt x="248308" y="124298"/>
                    <a:pt x="247601" y="124856"/>
                    <a:pt x="247080" y="125377"/>
                  </a:cubicBezTo>
                  <a:cubicBezTo>
                    <a:pt x="246559" y="125898"/>
                    <a:pt x="246150" y="126568"/>
                    <a:pt x="245852" y="127386"/>
                  </a:cubicBezTo>
                  <a:cubicBezTo>
                    <a:pt x="245554" y="128205"/>
                    <a:pt x="245368" y="129191"/>
                    <a:pt x="245294" y="130344"/>
                  </a:cubicBezTo>
                  <a:cubicBezTo>
                    <a:pt x="245219" y="131497"/>
                    <a:pt x="245182" y="132967"/>
                    <a:pt x="245182" y="134753"/>
                  </a:cubicBezTo>
                  <a:cubicBezTo>
                    <a:pt x="245182" y="137581"/>
                    <a:pt x="245294" y="139776"/>
                    <a:pt x="245517" y="141339"/>
                  </a:cubicBezTo>
                  <a:cubicBezTo>
                    <a:pt x="245740" y="142901"/>
                    <a:pt x="246168" y="143999"/>
                    <a:pt x="246801" y="144632"/>
                  </a:cubicBezTo>
                  <a:cubicBezTo>
                    <a:pt x="247433" y="145264"/>
                    <a:pt x="248289" y="145487"/>
                    <a:pt x="249368" y="145301"/>
                  </a:cubicBezTo>
                  <a:cubicBezTo>
                    <a:pt x="250447" y="145115"/>
                    <a:pt x="251842" y="144613"/>
                    <a:pt x="253554" y="143794"/>
                  </a:cubicBezTo>
                  <a:lnTo>
                    <a:pt x="276771" y="130958"/>
                  </a:lnTo>
                  <a:lnTo>
                    <a:pt x="276771" y="224943"/>
                  </a:lnTo>
                  <a:lnTo>
                    <a:pt x="249870" y="224943"/>
                  </a:lnTo>
                  <a:cubicBezTo>
                    <a:pt x="249201" y="224943"/>
                    <a:pt x="248605" y="225148"/>
                    <a:pt x="248084" y="225557"/>
                  </a:cubicBezTo>
                  <a:cubicBezTo>
                    <a:pt x="247563" y="225966"/>
                    <a:pt x="247098" y="226617"/>
                    <a:pt x="246689" y="227510"/>
                  </a:cubicBezTo>
                  <a:cubicBezTo>
                    <a:pt x="246280" y="228403"/>
                    <a:pt x="245982" y="229575"/>
                    <a:pt x="245796" y="231026"/>
                  </a:cubicBezTo>
                  <a:cubicBezTo>
                    <a:pt x="245610" y="232477"/>
                    <a:pt x="245517" y="234282"/>
                    <a:pt x="245517" y="236440"/>
                  </a:cubicBezTo>
                  <a:cubicBezTo>
                    <a:pt x="245517" y="238524"/>
                    <a:pt x="245629" y="240291"/>
                    <a:pt x="245852" y="241742"/>
                  </a:cubicBezTo>
                  <a:cubicBezTo>
                    <a:pt x="246075" y="243193"/>
                    <a:pt x="246391" y="244346"/>
                    <a:pt x="246801" y="245202"/>
                  </a:cubicBezTo>
                  <a:cubicBezTo>
                    <a:pt x="247210" y="246058"/>
                    <a:pt x="247675" y="246672"/>
                    <a:pt x="248196" y="247044"/>
                  </a:cubicBezTo>
                  <a:cubicBezTo>
                    <a:pt x="248717" y="247416"/>
                    <a:pt x="249275" y="247602"/>
                    <a:pt x="249870" y="247602"/>
                  </a:cubicBezTo>
                  <a:lnTo>
                    <a:pt x="329568" y="247602"/>
                  </a:lnTo>
                  <a:cubicBezTo>
                    <a:pt x="330237" y="247602"/>
                    <a:pt x="330833" y="247416"/>
                    <a:pt x="331354" y="247044"/>
                  </a:cubicBezTo>
                  <a:cubicBezTo>
                    <a:pt x="331875" y="246672"/>
                    <a:pt x="332340" y="246058"/>
                    <a:pt x="332749" y="245202"/>
                  </a:cubicBezTo>
                  <a:cubicBezTo>
                    <a:pt x="333158" y="244346"/>
                    <a:pt x="333474" y="243193"/>
                    <a:pt x="333698" y="241742"/>
                  </a:cubicBezTo>
                  <a:cubicBezTo>
                    <a:pt x="333921" y="240291"/>
                    <a:pt x="334033" y="238524"/>
                    <a:pt x="334033" y="236440"/>
                  </a:cubicBezTo>
                  <a:cubicBezTo>
                    <a:pt x="334033" y="234282"/>
                    <a:pt x="333940" y="232477"/>
                    <a:pt x="333753" y="231026"/>
                  </a:cubicBezTo>
                  <a:cubicBezTo>
                    <a:pt x="333567" y="229575"/>
                    <a:pt x="333270" y="228403"/>
                    <a:pt x="332861" y="227510"/>
                  </a:cubicBezTo>
                  <a:cubicBezTo>
                    <a:pt x="332451" y="226617"/>
                    <a:pt x="331968" y="225966"/>
                    <a:pt x="331409" y="225557"/>
                  </a:cubicBezTo>
                  <a:cubicBezTo>
                    <a:pt x="330851" y="225148"/>
                    <a:pt x="330237" y="224943"/>
                    <a:pt x="329568" y="224943"/>
                  </a:cubicBezTo>
                  <a:lnTo>
                    <a:pt x="306016" y="224943"/>
                  </a:lnTo>
                  <a:lnTo>
                    <a:pt x="306016" y="105620"/>
                  </a:lnTo>
                  <a:cubicBezTo>
                    <a:pt x="306016" y="104950"/>
                    <a:pt x="305867" y="104392"/>
                    <a:pt x="305569" y="103946"/>
                  </a:cubicBezTo>
                  <a:cubicBezTo>
                    <a:pt x="305272" y="103499"/>
                    <a:pt x="304676" y="103146"/>
                    <a:pt x="303783" y="102885"/>
                  </a:cubicBezTo>
                  <a:cubicBezTo>
                    <a:pt x="302890" y="102625"/>
                    <a:pt x="301569" y="102439"/>
                    <a:pt x="299821" y="102327"/>
                  </a:cubicBezTo>
                  <a:cubicBezTo>
                    <a:pt x="298072" y="102216"/>
                    <a:pt x="295784" y="102160"/>
                    <a:pt x="292956" y="102160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44002" y="5558"/>
                  </a:lnTo>
                  <a:lnTo>
                    <a:pt x="823972" y="35266"/>
                  </a:lnTo>
                  <a:cubicBezTo>
                    <a:pt x="819199" y="46551"/>
                    <a:pt x="816560" y="58957"/>
                    <a:pt x="816560" y="71980"/>
                  </a:cubicBezTo>
                  <a:cubicBezTo>
                    <a:pt x="816560" y="124071"/>
                    <a:pt x="858789" y="166300"/>
                    <a:pt x="910881" y="166300"/>
                  </a:cubicBezTo>
                  <a:cubicBezTo>
                    <a:pt x="923904" y="166300"/>
                    <a:pt x="936310" y="163660"/>
                    <a:pt x="947595" y="158888"/>
                  </a:cubicBez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60" name="Textfeld 159" hidden="1">
              <a:extLst>
                <a:ext uri="{FF2B5EF4-FFF2-40B4-BE49-F238E27FC236}">
                  <a16:creationId xmlns:a16="http://schemas.microsoft.com/office/drawing/2014/main" id="{2D79BF8D-600A-4D14-85F9-3222303338FA}"/>
                </a:ext>
              </a:extLst>
            </p:cNvPr>
            <p:cNvSpPr txBox="1"/>
            <p:nvPr/>
          </p:nvSpPr>
          <p:spPr>
            <a:xfrm>
              <a:off x="6742428" y="514787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</a:rPr>
                <a:t>B1</a:t>
              </a:r>
            </a:p>
          </p:txBody>
        </p:sp>
      </p:grpSp>
      <p:sp>
        <p:nvSpPr>
          <p:cNvPr id="159" name="Freihandform 158">
            <a:hlinkClick r:id="rId18" action="ppaction://hlinksldjump"/>
            <a:extLst>
              <a:ext uri="{FF2B5EF4-FFF2-40B4-BE49-F238E27FC236}">
                <a16:creationId xmlns:a16="http://schemas.microsoft.com/office/drawing/2014/main" id="{61CF1728-9654-264B-B9E0-D1C281DF1674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80" name="Grafik 179">
            <a:extLst>
              <a:ext uri="{FF2B5EF4-FFF2-40B4-BE49-F238E27FC236}">
                <a16:creationId xmlns:a16="http://schemas.microsoft.com/office/drawing/2014/main" id="{081F1BA7-6763-4E4F-A0CE-C8ACD437F08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sp>
        <p:nvSpPr>
          <p:cNvPr id="197" name="Textfeld 196">
            <a:extLst>
              <a:ext uri="{FF2B5EF4-FFF2-40B4-BE49-F238E27FC236}">
                <a16:creationId xmlns:a16="http://schemas.microsoft.com/office/drawing/2014/main" id="{683F336E-A2D4-429A-864A-53D0587CB1F2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sp>
        <p:nvSpPr>
          <p:cNvPr id="198" name="Textfeld 197">
            <a:extLst>
              <a:ext uri="{FF2B5EF4-FFF2-40B4-BE49-F238E27FC236}">
                <a16:creationId xmlns:a16="http://schemas.microsoft.com/office/drawing/2014/main" id="{7921FC9E-7CCD-4423-823F-3063201E8326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sp>
        <p:nvSpPr>
          <p:cNvPr id="199" name="Textfeld 198">
            <a:extLst>
              <a:ext uri="{FF2B5EF4-FFF2-40B4-BE49-F238E27FC236}">
                <a16:creationId xmlns:a16="http://schemas.microsoft.com/office/drawing/2014/main" id="{C6E2BB09-FCE2-41C1-BBCB-7C88F41F42C5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200" name="Gruppieren 199">
            <a:extLst>
              <a:ext uri="{FF2B5EF4-FFF2-40B4-BE49-F238E27FC236}">
                <a16:creationId xmlns:a16="http://schemas.microsoft.com/office/drawing/2014/main" id="{7872720F-94A4-48C2-B6CF-C2A044CDEBAE}"/>
              </a:ext>
            </a:extLst>
          </p:cNvPr>
          <p:cNvGrpSpPr/>
          <p:nvPr/>
        </p:nvGrpSpPr>
        <p:grpSpPr>
          <a:xfrm>
            <a:off x="254446" y="4199150"/>
            <a:ext cx="1627909" cy="246711"/>
            <a:chOff x="254446" y="4492757"/>
            <a:chExt cx="1627909" cy="246711"/>
          </a:xfrm>
        </p:grpSpPr>
        <p:grpSp>
          <p:nvGrpSpPr>
            <p:cNvPr id="201" name="Gruppieren 200">
              <a:extLst>
                <a:ext uri="{FF2B5EF4-FFF2-40B4-BE49-F238E27FC236}">
                  <a16:creationId xmlns:a16="http://schemas.microsoft.com/office/drawing/2014/main" id="{5A58471B-44B5-4987-9A4B-BF7A4865CC69}"/>
                </a:ext>
              </a:extLst>
            </p:cNvPr>
            <p:cNvGrpSpPr/>
            <p:nvPr/>
          </p:nvGrpSpPr>
          <p:grpSpPr>
            <a:xfrm>
              <a:off x="254446" y="4508145"/>
              <a:ext cx="1627909" cy="231323"/>
              <a:chOff x="254446" y="4508145"/>
              <a:chExt cx="1627909" cy="231323"/>
            </a:xfrm>
          </p:grpSpPr>
          <p:pic>
            <p:nvPicPr>
              <p:cNvPr id="203" name="Grafik 202">
                <a:extLst>
                  <a:ext uri="{FF2B5EF4-FFF2-40B4-BE49-F238E27FC236}">
                    <a16:creationId xmlns:a16="http://schemas.microsoft.com/office/drawing/2014/main" id="{81D80414-1B8F-4536-9B17-1FDE1AA0E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274" y="4508145"/>
                <a:ext cx="230081" cy="230081"/>
              </a:xfrm>
              <a:prstGeom prst="rect">
                <a:avLst/>
              </a:prstGeom>
            </p:spPr>
          </p:pic>
          <p:pic>
            <p:nvPicPr>
              <p:cNvPr id="204" name="Grafik 203">
                <a:extLst>
                  <a:ext uri="{FF2B5EF4-FFF2-40B4-BE49-F238E27FC236}">
                    <a16:creationId xmlns:a16="http://schemas.microsoft.com/office/drawing/2014/main" id="{098CFE27-D5D7-4C03-8198-579987F52A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46" y="4509387"/>
                <a:ext cx="230081" cy="230081"/>
              </a:xfrm>
              <a:prstGeom prst="rect">
                <a:avLst/>
              </a:prstGeom>
            </p:spPr>
          </p:pic>
          <p:cxnSp>
            <p:nvCxnSpPr>
              <p:cNvPr id="205" name="Gerader Verbinder 204">
                <a:extLst>
                  <a:ext uri="{FF2B5EF4-FFF2-40B4-BE49-F238E27FC236}">
                    <a16:creationId xmlns:a16="http://schemas.microsoft.com/office/drawing/2014/main" id="{E6F17562-8620-4B7D-8CDD-F18F91B893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90" y="4606429"/>
                <a:ext cx="13154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2" name="Flussdiagramm: Verbinder 201">
              <a:hlinkClick r:id="rId25" action="ppaction://hlinksldjump"/>
              <a:extLst>
                <a:ext uri="{FF2B5EF4-FFF2-40B4-BE49-F238E27FC236}">
                  <a16:creationId xmlns:a16="http://schemas.microsoft.com/office/drawing/2014/main" id="{80E21CA3-2334-4D23-AA4D-CA0F64A88A39}"/>
                </a:ext>
              </a:extLst>
            </p:cNvPr>
            <p:cNvSpPr/>
            <p:nvPr/>
          </p:nvSpPr>
          <p:spPr>
            <a:xfrm>
              <a:off x="520847" y="4492757"/>
              <a:ext cx="232667" cy="230911"/>
            </a:xfrm>
            <a:prstGeom prst="flowChartConnector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6" name="Textfeld 205">
            <a:extLst>
              <a:ext uri="{FF2B5EF4-FFF2-40B4-BE49-F238E27FC236}">
                <a16:creationId xmlns:a16="http://schemas.microsoft.com/office/drawing/2014/main" id="{84319E58-6609-434A-B956-C30140FC8695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207" name="Rechteck: abgerundete Ecken 206">
            <a:extLst>
              <a:ext uri="{FF2B5EF4-FFF2-40B4-BE49-F238E27FC236}">
                <a16:creationId xmlns:a16="http://schemas.microsoft.com/office/drawing/2014/main" id="{B559EF9D-2422-4A68-854C-EC69CCDAF549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208" name="Rechteck: abgerundete Ecken 207">
            <a:extLst>
              <a:ext uri="{FF2B5EF4-FFF2-40B4-BE49-F238E27FC236}">
                <a16:creationId xmlns:a16="http://schemas.microsoft.com/office/drawing/2014/main" id="{29520D73-606B-4D2F-BA32-B52826186CE5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209" name="Gruppieren 208">
            <a:extLst>
              <a:ext uri="{FF2B5EF4-FFF2-40B4-BE49-F238E27FC236}">
                <a16:creationId xmlns:a16="http://schemas.microsoft.com/office/drawing/2014/main" id="{502FF99C-6C0A-4CF8-B8FF-9ECACFEB81F8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210" name="Rechteck: abgerundete Ecken 209">
              <a:extLst>
                <a:ext uri="{FF2B5EF4-FFF2-40B4-BE49-F238E27FC236}">
                  <a16:creationId xmlns:a16="http://schemas.microsoft.com/office/drawing/2014/main" id="{81358EBF-4285-4ABA-9F76-DAF852296D6D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11" name="Kreuz 210">
              <a:extLst>
                <a:ext uri="{FF2B5EF4-FFF2-40B4-BE49-F238E27FC236}">
                  <a16:creationId xmlns:a16="http://schemas.microsoft.com/office/drawing/2014/main" id="{07625022-4CFF-4C64-A26C-1AB78E5DF578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2" name="Gruppieren 211">
            <a:extLst>
              <a:ext uri="{FF2B5EF4-FFF2-40B4-BE49-F238E27FC236}">
                <a16:creationId xmlns:a16="http://schemas.microsoft.com/office/drawing/2014/main" id="{DE5A1D40-D245-48A4-8680-16FFE49F305D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213" name="Rechteck: abgerundete Ecken 212">
              <a:extLst>
                <a:ext uri="{FF2B5EF4-FFF2-40B4-BE49-F238E27FC236}">
                  <a16:creationId xmlns:a16="http://schemas.microsoft.com/office/drawing/2014/main" id="{B6B7F233-24C5-4D76-B560-219E2CBFE011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214" name="Grafik 213">
              <a:extLst>
                <a:ext uri="{FF2B5EF4-FFF2-40B4-BE49-F238E27FC236}">
                  <a16:creationId xmlns:a16="http://schemas.microsoft.com/office/drawing/2014/main" id="{DAA6F705-E408-4B5E-94D4-3B0B9250B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1FD3C808-7897-4E93-81AD-93C09BCA6AEE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216" name="Rechteck: abgerundete Ecken 215">
              <a:extLst>
                <a:ext uri="{FF2B5EF4-FFF2-40B4-BE49-F238E27FC236}">
                  <a16:creationId xmlns:a16="http://schemas.microsoft.com/office/drawing/2014/main" id="{C8A6E367-683E-457A-BD0A-192D324B10DE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217" name="Grafik 216">
              <a:extLst>
                <a:ext uri="{FF2B5EF4-FFF2-40B4-BE49-F238E27FC236}">
                  <a16:creationId xmlns:a16="http://schemas.microsoft.com/office/drawing/2014/main" id="{4CDE68B6-4EFC-45E5-9A49-D7CC4BD06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218" name="FREEZE FAME inaktiv">
            <a:extLst>
              <a:ext uri="{FF2B5EF4-FFF2-40B4-BE49-F238E27FC236}">
                <a16:creationId xmlns:a16="http://schemas.microsoft.com/office/drawing/2014/main" id="{F5E7F6F2-9FAE-44B2-924E-4A6CA6C6EE3F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sp>
        <p:nvSpPr>
          <p:cNvPr id="219" name="FREEZE FRAME aktiv">
            <a:extLst>
              <a:ext uri="{FF2B5EF4-FFF2-40B4-BE49-F238E27FC236}">
                <a16:creationId xmlns:a16="http://schemas.microsoft.com/office/drawing/2014/main" id="{DFC9683D-68C3-4EC6-8ACB-8DB1EC5DAF09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  <p:sp>
        <p:nvSpPr>
          <p:cNvPr id="220" name="Textfeld 219">
            <a:extLst>
              <a:ext uri="{FF2B5EF4-FFF2-40B4-BE49-F238E27FC236}">
                <a16:creationId xmlns:a16="http://schemas.microsoft.com/office/drawing/2014/main" id="{414CEA74-27BB-4C00-8B47-800A4DE906B0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B2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51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A5FF9101-3A9E-4E62-ACC2-99DC1332E94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22" name="DELETE">
            <a:extLst>
              <a:ext uri="{FF2B5EF4-FFF2-40B4-BE49-F238E27FC236}">
                <a16:creationId xmlns:a16="http://schemas.microsoft.com/office/drawing/2014/main" id="{8F96A1AE-B8E5-4505-B722-25D518753CAF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223" name="Rechteck: abgerundete Ecken 222">
              <a:extLst>
                <a:ext uri="{FF2B5EF4-FFF2-40B4-BE49-F238E27FC236}">
                  <a16:creationId xmlns:a16="http://schemas.microsoft.com/office/drawing/2014/main" id="{031D108E-2795-438C-A4C8-0CD6AFEA48F0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224" name="Grafik 223">
              <a:extLst>
                <a:ext uri="{FF2B5EF4-FFF2-40B4-BE49-F238E27FC236}">
                  <a16:creationId xmlns:a16="http://schemas.microsoft.com/office/drawing/2014/main" id="{783DFFBD-9C84-4D2E-B350-8E63FBE17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225" name="Gruppieren 224">
            <a:extLst>
              <a:ext uri="{FF2B5EF4-FFF2-40B4-BE49-F238E27FC236}">
                <a16:creationId xmlns:a16="http://schemas.microsoft.com/office/drawing/2014/main" id="{300651B0-A0C1-4806-A2D7-DCEFB61675E9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226" name="Gruppieren 225">
              <a:extLst>
                <a:ext uri="{FF2B5EF4-FFF2-40B4-BE49-F238E27FC236}">
                  <a16:creationId xmlns:a16="http://schemas.microsoft.com/office/drawing/2014/main" id="{BBFF84CD-9C33-436A-8B1D-3A8902F9AE15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229" name="Rechteck: abgerundete Ecken 228">
                <a:extLst>
                  <a:ext uri="{FF2B5EF4-FFF2-40B4-BE49-F238E27FC236}">
                    <a16:creationId xmlns:a16="http://schemas.microsoft.com/office/drawing/2014/main" id="{E111403A-BF11-42EA-BF55-D0CEF55A9229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0" name="Textfeld 229">
                <a:extLst>
                  <a:ext uri="{FF2B5EF4-FFF2-40B4-BE49-F238E27FC236}">
                    <a16:creationId xmlns:a16="http://schemas.microsoft.com/office/drawing/2014/main" id="{E806D965-BCE2-4200-A74B-3BD21D5DC039}"/>
                  </a:ext>
                </a:extLst>
              </p:cNvPr>
              <p:cNvSpPr txBox="1"/>
              <p:nvPr/>
            </p:nvSpPr>
            <p:spPr>
              <a:xfrm>
                <a:off x="4708140" y="2574784"/>
                <a:ext cx="2830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?</a:t>
                </a:r>
              </a:p>
            </p:txBody>
          </p:sp>
          <p:pic>
            <p:nvPicPr>
              <p:cNvPr id="231" name="Grafik 230">
                <a:extLst>
                  <a:ext uri="{FF2B5EF4-FFF2-40B4-BE49-F238E27FC236}">
                    <a16:creationId xmlns:a16="http://schemas.microsoft.com/office/drawing/2014/main" id="{B0690CFC-F3F7-4E4F-9684-104287A156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227" name="Flussdiagramm: Alternativer Prozess 226">
              <a:hlinkClick r:id="rId36" action="ppaction://hlinksldjump"/>
              <a:extLst>
                <a:ext uri="{FF2B5EF4-FFF2-40B4-BE49-F238E27FC236}">
                  <a16:creationId xmlns:a16="http://schemas.microsoft.com/office/drawing/2014/main" id="{4B0CB11E-73D5-46EC-A07D-A1FB41133B78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228" name="Flussdiagramm: Alternativer Prozess 227">
              <a:hlinkClick r:id="rId37" action="ppaction://hlinksldjump"/>
              <a:extLst>
                <a:ext uri="{FF2B5EF4-FFF2-40B4-BE49-F238E27FC236}">
                  <a16:creationId xmlns:a16="http://schemas.microsoft.com/office/drawing/2014/main" id="{88E49351-5EB0-4CD3-8E77-949028340A6B}"/>
                </a:ext>
              </a:extLst>
            </p:cNvPr>
            <p:cNvSpPr/>
            <p:nvPr/>
          </p:nvSpPr>
          <p:spPr>
            <a:xfrm>
              <a:off x="4754757" y="3584697"/>
              <a:ext cx="2741196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Seating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Map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Konfig</a:t>
              </a:r>
              <a:r>
                <a:rPr lang="de-DE" sz="12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232" name="CANCEL">
            <a:extLst>
              <a:ext uri="{FF2B5EF4-FFF2-40B4-BE49-F238E27FC236}">
                <a16:creationId xmlns:a16="http://schemas.microsoft.com/office/drawing/2014/main" id="{19ADE05D-8DAB-4618-A544-0B197EC624C2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233" name="Gruppieren 232">
            <a:extLst>
              <a:ext uri="{FF2B5EF4-FFF2-40B4-BE49-F238E27FC236}">
                <a16:creationId xmlns:a16="http://schemas.microsoft.com/office/drawing/2014/main" id="{C4A2EC4B-D4F5-4C04-B9D8-74CDCA05678E}"/>
              </a:ext>
            </a:extLst>
          </p:cNvPr>
          <p:cNvGrpSpPr/>
          <p:nvPr/>
        </p:nvGrpSpPr>
        <p:grpSpPr>
          <a:xfrm>
            <a:off x="1861210" y="2518370"/>
            <a:ext cx="388617" cy="528703"/>
            <a:chOff x="1850194" y="2518370"/>
            <a:chExt cx="388617" cy="528703"/>
          </a:xfrm>
        </p:grpSpPr>
        <p:grpSp>
          <p:nvGrpSpPr>
            <p:cNvPr id="234" name="Gruppieren 233">
              <a:extLst>
                <a:ext uri="{FF2B5EF4-FFF2-40B4-BE49-F238E27FC236}">
                  <a16:creationId xmlns:a16="http://schemas.microsoft.com/office/drawing/2014/main" id="{011DD2F2-08E8-4752-B4C3-813CD5956FFA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237" name="Freihandform 173">
                <a:extLst>
                  <a:ext uri="{FF2B5EF4-FFF2-40B4-BE49-F238E27FC236}">
                    <a16:creationId xmlns:a16="http://schemas.microsoft.com/office/drawing/2014/main" id="{E2C6D5AC-32A2-44E0-B0B3-A8E6086E6D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8" name="Freihandform 174">
                <a:extLst>
                  <a:ext uri="{FF2B5EF4-FFF2-40B4-BE49-F238E27FC236}">
                    <a16:creationId xmlns:a16="http://schemas.microsoft.com/office/drawing/2014/main" id="{7379657D-EEAC-487C-9504-66F87F37A5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5" name="Textfeld 234">
              <a:extLst>
                <a:ext uri="{FF2B5EF4-FFF2-40B4-BE49-F238E27FC236}">
                  <a16:creationId xmlns:a16="http://schemas.microsoft.com/office/drawing/2014/main" id="{42F55EAE-3A09-4EE3-B664-44D881C1C6CF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36" name="Textfeld 235">
              <a:extLst>
                <a:ext uri="{FF2B5EF4-FFF2-40B4-BE49-F238E27FC236}">
                  <a16:creationId xmlns:a16="http://schemas.microsoft.com/office/drawing/2014/main" id="{E66B0643-51A0-43B1-BFEA-66DD2CBDB9B1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DF5E914-32B9-4C6F-A4E9-99A167BF945D}"/>
              </a:ext>
            </a:extLst>
          </p:cNvPr>
          <p:cNvGrpSpPr/>
          <p:nvPr/>
        </p:nvGrpSpPr>
        <p:grpSpPr>
          <a:xfrm>
            <a:off x="103572" y="376510"/>
            <a:ext cx="10147886" cy="6137251"/>
            <a:chOff x="103572" y="376510"/>
            <a:chExt cx="10147886" cy="6137251"/>
          </a:xfrm>
        </p:grpSpPr>
        <p:sp>
          <p:nvSpPr>
            <p:cNvPr id="356" name="Freihandform: Form 355">
              <a:hlinkClick r:id="rId38" action="ppaction://hlinksldjump"/>
              <a:extLst>
                <a:ext uri="{FF2B5EF4-FFF2-40B4-BE49-F238E27FC236}">
                  <a16:creationId xmlns:a16="http://schemas.microsoft.com/office/drawing/2014/main" id="{8265CF04-1E53-42E9-AAB0-5DAFA441709D}"/>
                </a:ext>
              </a:extLst>
            </p:cNvPr>
            <p:cNvSpPr/>
            <p:nvPr/>
          </p:nvSpPr>
          <p:spPr>
            <a:xfrm>
              <a:off x="103572" y="669828"/>
              <a:ext cx="2823458" cy="5843933"/>
            </a:xfrm>
            <a:custGeom>
              <a:avLst/>
              <a:gdLst>
                <a:gd name="connsiteX0" fmla="*/ 1932657 w 2823458"/>
                <a:gd name="connsiteY0" fmla="*/ 0 h 5843933"/>
                <a:gd name="connsiteX1" fmla="*/ 2823458 w 2823458"/>
                <a:gd name="connsiteY1" fmla="*/ 4491622 h 5843933"/>
                <a:gd name="connsiteX2" fmla="*/ 1900205 w 2823458"/>
                <a:gd name="connsiteY2" fmla="*/ 4491622 h 5843933"/>
                <a:gd name="connsiteX3" fmla="*/ 1903223 w 2823458"/>
                <a:gd name="connsiteY3" fmla="*/ 4506573 h 5843933"/>
                <a:gd name="connsiteX4" fmla="*/ 1903223 w 2823458"/>
                <a:gd name="connsiteY4" fmla="*/ 5258674 h 5843933"/>
                <a:gd name="connsiteX5" fmla="*/ 2760954 w 2823458"/>
                <a:gd name="connsiteY5" fmla="*/ 5843933 h 5843933"/>
                <a:gd name="connsiteX6" fmla="*/ 590148 w 2823458"/>
                <a:gd name="connsiteY6" fmla="*/ 5751998 h 5843933"/>
                <a:gd name="connsiteX7" fmla="*/ 158325 w 2823458"/>
                <a:gd name="connsiteY7" fmla="*/ 5751998 h 5843933"/>
                <a:gd name="connsiteX8" fmla="*/ 97336 w 2823458"/>
                <a:gd name="connsiteY8" fmla="*/ 5739685 h 5843933"/>
                <a:gd name="connsiteX9" fmla="*/ 83793 w 2823458"/>
                <a:gd name="connsiteY9" fmla="*/ 5730554 h 5843933"/>
                <a:gd name="connsiteX10" fmla="*/ 77555 w 2823458"/>
                <a:gd name="connsiteY10" fmla="*/ 5730290 h 5843933"/>
                <a:gd name="connsiteX11" fmla="*/ 78591 w 2823458"/>
                <a:gd name="connsiteY11" fmla="*/ 5727046 h 5843933"/>
                <a:gd name="connsiteX12" fmla="*/ 47531 w 2823458"/>
                <a:gd name="connsiteY12" fmla="*/ 5706106 h 5843933"/>
                <a:gd name="connsiteX13" fmla="*/ 1639 w 2823458"/>
                <a:gd name="connsiteY13" fmla="*/ 5595312 h 5843933"/>
                <a:gd name="connsiteX14" fmla="*/ 1639 w 2823458"/>
                <a:gd name="connsiteY14" fmla="*/ 4506573 h 5843933"/>
                <a:gd name="connsiteX15" fmla="*/ 4658 w 2823458"/>
                <a:gd name="connsiteY15" fmla="*/ 4491622 h 5843933"/>
                <a:gd name="connsiteX16" fmla="*/ 0 w 2823458"/>
                <a:gd name="connsiteY16" fmla="*/ 4491622 h 5843933"/>
                <a:gd name="connsiteX17" fmla="*/ 8775 w 2823458"/>
                <a:gd name="connsiteY17" fmla="*/ 4471229 h 5843933"/>
                <a:gd name="connsiteX18" fmla="*/ 13952 w 2823458"/>
                <a:gd name="connsiteY18" fmla="*/ 4445584 h 5843933"/>
                <a:gd name="connsiteX19" fmla="*/ 30141 w 2823458"/>
                <a:gd name="connsiteY19" fmla="*/ 4421574 h 584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23458" h="5843933">
                  <a:moveTo>
                    <a:pt x="1932657" y="0"/>
                  </a:moveTo>
                  <a:lnTo>
                    <a:pt x="2823458" y="4491622"/>
                  </a:lnTo>
                  <a:lnTo>
                    <a:pt x="1900205" y="4491622"/>
                  </a:lnTo>
                  <a:lnTo>
                    <a:pt x="1903223" y="4506573"/>
                  </a:lnTo>
                  <a:lnTo>
                    <a:pt x="1903223" y="5258674"/>
                  </a:lnTo>
                  <a:lnTo>
                    <a:pt x="2760954" y="5843933"/>
                  </a:lnTo>
                  <a:lnTo>
                    <a:pt x="590148" y="5751998"/>
                  </a:lnTo>
                  <a:lnTo>
                    <a:pt x="158325" y="5751998"/>
                  </a:lnTo>
                  <a:cubicBezTo>
                    <a:pt x="136691" y="5751998"/>
                    <a:pt x="116082" y="5747614"/>
                    <a:pt x="97336" y="5739685"/>
                  </a:cubicBezTo>
                  <a:lnTo>
                    <a:pt x="83793" y="5730554"/>
                  </a:lnTo>
                  <a:lnTo>
                    <a:pt x="77555" y="5730290"/>
                  </a:lnTo>
                  <a:lnTo>
                    <a:pt x="78591" y="5727046"/>
                  </a:lnTo>
                  <a:lnTo>
                    <a:pt x="47531" y="5706106"/>
                  </a:lnTo>
                  <a:cubicBezTo>
                    <a:pt x="19177" y="5677751"/>
                    <a:pt x="1639" y="5638580"/>
                    <a:pt x="1639" y="5595312"/>
                  </a:cubicBezTo>
                  <a:lnTo>
                    <a:pt x="1639" y="4506573"/>
                  </a:lnTo>
                  <a:lnTo>
                    <a:pt x="4658" y="4491622"/>
                  </a:lnTo>
                  <a:lnTo>
                    <a:pt x="0" y="4491622"/>
                  </a:lnTo>
                  <a:lnTo>
                    <a:pt x="8775" y="4471229"/>
                  </a:lnTo>
                  <a:lnTo>
                    <a:pt x="13952" y="4445584"/>
                  </a:lnTo>
                  <a:lnTo>
                    <a:pt x="30141" y="4421574"/>
                  </a:lnTo>
                  <a:close/>
                </a:path>
              </a:pathLst>
            </a:custGeom>
            <a:solidFill>
              <a:srgbClr val="6780A2">
                <a:alpha val="7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357" name="Rechteck: abgerundete Ecken 356">
              <a:extLst>
                <a:ext uri="{FF2B5EF4-FFF2-40B4-BE49-F238E27FC236}">
                  <a16:creationId xmlns:a16="http://schemas.microsoft.com/office/drawing/2014/main" id="{9EBABCBD-B3ED-4D03-8E5E-5F30A9C8C705}"/>
                </a:ext>
              </a:extLst>
            </p:cNvPr>
            <p:cNvSpPr/>
            <p:nvPr/>
          </p:nvSpPr>
          <p:spPr>
            <a:xfrm>
              <a:off x="1946682" y="376510"/>
              <a:ext cx="8304776" cy="6123430"/>
            </a:xfrm>
            <a:prstGeom prst="roundRect">
              <a:avLst>
                <a:gd name="adj" fmla="val 11175"/>
              </a:avLst>
            </a:prstGeom>
            <a:solidFill>
              <a:srgbClr val="062C50"/>
            </a:solidFill>
            <a:ln w="38100">
              <a:solidFill>
                <a:srgbClr val="6780A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grpSp>
          <p:nvGrpSpPr>
            <p:cNvPr id="358" name="Gruppieren 357">
              <a:extLst>
                <a:ext uri="{FF2B5EF4-FFF2-40B4-BE49-F238E27FC236}">
                  <a16:creationId xmlns:a16="http://schemas.microsoft.com/office/drawing/2014/main" id="{7382C453-DA87-49AB-B05A-3C4A34FF57A9}"/>
                </a:ext>
              </a:extLst>
            </p:cNvPr>
            <p:cNvGrpSpPr/>
            <p:nvPr/>
          </p:nvGrpSpPr>
          <p:grpSpPr>
            <a:xfrm>
              <a:off x="2261891" y="989337"/>
              <a:ext cx="7455586" cy="5183182"/>
              <a:chOff x="324387" y="5302205"/>
              <a:chExt cx="1707141" cy="1186818"/>
            </a:xfrm>
          </p:grpSpPr>
          <p:sp>
            <p:nvSpPr>
              <p:cNvPr id="359" name="Flussdiagramm: Alternativer Prozess 358">
                <a:extLst>
                  <a:ext uri="{FF2B5EF4-FFF2-40B4-BE49-F238E27FC236}">
                    <a16:creationId xmlns:a16="http://schemas.microsoft.com/office/drawing/2014/main" id="{2101BED9-8171-48AC-9D78-66F7F04A9FA6}"/>
                  </a:ext>
                </a:extLst>
              </p:cNvPr>
              <p:cNvSpPr/>
              <p:nvPr/>
            </p:nvSpPr>
            <p:spPr>
              <a:xfrm>
                <a:off x="376492" y="6400571"/>
                <a:ext cx="1655036" cy="88452"/>
              </a:xfrm>
              <a:prstGeom prst="flowChartAlternateProces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>
                    <a:solidFill>
                      <a:srgbClr val="122B4C"/>
                    </a:solidFill>
                    <a:latin typeface="Droid"/>
                  </a:rPr>
                  <a:t>FRONT</a:t>
                </a:r>
              </a:p>
            </p:txBody>
          </p:sp>
          <p:grpSp>
            <p:nvGrpSpPr>
              <p:cNvPr id="360" name="Gruppieren 359">
                <a:extLst>
                  <a:ext uri="{FF2B5EF4-FFF2-40B4-BE49-F238E27FC236}">
                    <a16:creationId xmlns:a16="http://schemas.microsoft.com/office/drawing/2014/main" id="{24E87EC6-6ADD-45D6-9763-F537A9CD02EE}"/>
                  </a:ext>
                </a:extLst>
              </p:cNvPr>
              <p:cNvGrpSpPr/>
              <p:nvPr/>
            </p:nvGrpSpPr>
            <p:grpSpPr>
              <a:xfrm>
                <a:off x="324387" y="5302205"/>
                <a:ext cx="1564951" cy="1007011"/>
                <a:chOff x="171987" y="5149805"/>
                <a:chExt cx="1564951" cy="1007011"/>
              </a:xfrm>
            </p:grpSpPr>
            <p:sp>
              <p:nvSpPr>
                <p:cNvPr id="361" name="Rechteck: abgerundete Ecken 360">
                  <a:hlinkClick r:id="rId39" action="ppaction://hlinksldjump"/>
                  <a:extLst>
                    <a:ext uri="{FF2B5EF4-FFF2-40B4-BE49-F238E27FC236}">
                      <a16:creationId xmlns:a16="http://schemas.microsoft.com/office/drawing/2014/main" id="{81328249-D3AB-4D8E-812C-C7B7497D590B}"/>
                    </a:ext>
                  </a:extLst>
                </p:cNvPr>
                <p:cNvSpPr/>
                <p:nvPr/>
              </p:nvSpPr>
              <p:spPr>
                <a:xfrm>
                  <a:off x="1449591" y="6032007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pic>
              <p:nvPicPr>
                <p:cNvPr id="362" name="Grafik 361">
                  <a:extLst>
                    <a:ext uri="{FF2B5EF4-FFF2-40B4-BE49-F238E27FC236}">
                      <a16:creationId xmlns:a16="http://schemas.microsoft.com/office/drawing/2014/main" id="{A3D6D95A-0C10-4D0E-B80A-1B31B0EC9A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1952" y="6047213"/>
                  <a:ext cx="91222" cy="91222"/>
                </a:xfrm>
                <a:prstGeom prst="rect">
                  <a:avLst/>
                </a:prstGeom>
              </p:spPr>
            </p:pic>
            <p:grpSp>
              <p:nvGrpSpPr>
                <p:cNvPr id="363" name="Gruppieren 362">
                  <a:extLst>
                    <a:ext uri="{FF2B5EF4-FFF2-40B4-BE49-F238E27FC236}">
                      <a16:creationId xmlns:a16="http://schemas.microsoft.com/office/drawing/2014/main" id="{85CA2FAF-BF6B-4D18-B21B-D254114D0F3A}"/>
                    </a:ext>
                  </a:extLst>
                </p:cNvPr>
                <p:cNvGrpSpPr/>
                <p:nvPr/>
              </p:nvGrpSpPr>
              <p:grpSpPr>
                <a:xfrm>
                  <a:off x="171987" y="5149805"/>
                  <a:ext cx="1564951" cy="1007011"/>
                  <a:chOff x="171987" y="5149805"/>
                  <a:chExt cx="1564951" cy="1007011"/>
                </a:xfrm>
              </p:grpSpPr>
              <p:sp>
                <p:nvSpPr>
                  <p:cNvPr id="364" name="Textfeld 363">
                    <a:extLst>
                      <a:ext uri="{FF2B5EF4-FFF2-40B4-BE49-F238E27FC236}">
                        <a16:creationId xmlns:a16="http://schemas.microsoft.com/office/drawing/2014/main" id="{9A32A485-158C-4B80-899A-BF38830D1C09}"/>
                      </a:ext>
                    </a:extLst>
                  </p:cNvPr>
                  <p:cNvSpPr txBox="1"/>
                  <p:nvPr/>
                </p:nvSpPr>
                <p:spPr>
                  <a:xfrm>
                    <a:off x="181826" y="5349344"/>
                    <a:ext cx="65041" cy="7752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E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365" name="Textfeld 364">
                    <a:extLst>
                      <a:ext uri="{FF2B5EF4-FFF2-40B4-BE49-F238E27FC236}">
                        <a16:creationId xmlns:a16="http://schemas.microsoft.com/office/drawing/2014/main" id="{9F6E9761-1588-49E2-8EF4-26059977AE81}"/>
                      </a:ext>
                    </a:extLst>
                  </p:cNvPr>
                  <p:cNvSpPr txBox="1"/>
                  <p:nvPr/>
                </p:nvSpPr>
                <p:spPr>
                  <a:xfrm>
                    <a:off x="179917" y="5524749"/>
                    <a:ext cx="72015" cy="7752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D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366" name="Textfeld 365">
                    <a:extLst>
                      <a:ext uri="{FF2B5EF4-FFF2-40B4-BE49-F238E27FC236}">
                        <a16:creationId xmlns:a16="http://schemas.microsoft.com/office/drawing/2014/main" id="{E06CD18A-48EA-484D-96A4-5967170F125C}"/>
                      </a:ext>
                    </a:extLst>
                  </p:cNvPr>
                  <p:cNvSpPr txBox="1"/>
                  <p:nvPr/>
                </p:nvSpPr>
                <p:spPr>
                  <a:xfrm>
                    <a:off x="180041" y="5705339"/>
                    <a:ext cx="57441" cy="7752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C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367" name="Textfeld 366">
                    <a:extLst>
                      <a:ext uri="{FF2B5EF4-FFF2-40B4-BE49-F238E27FC236}">
                        <a16:creationId xmlns:a16="http://schemas.microsoft.com/office/drawing/2014/main" id="{8839C81F-DCD4-4B9B-9709-93344467A838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87" y="6054523"/>
                    <a:ext cx="70913" cy="7752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A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368" name="Textfeld 367">
                    <a:extLst>
                      <a:ext uri="{FF2B5EF4-FFF2-40B4-BE49-F238E27FC236}">
                        <a16:creationId xmlns:a16="http://schemas.microsoft.com/office/drawing/2014/main" id="{EE346044-DE09-4A13-BB27-DC493793451B}"/>
                      </a:ext>
                    </a:extLst>
                  </p:cNvPr>
                  <p:cNvSpPr txBox="1"/>
                  <p:nvPr/>
                </p:nvSpPr>
                <p:spPr>
                  <a:xfrm>
                    <a:off x="185613" y="5879827"/>
                    <a:ext cx="44767" cy="7752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B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369" name="Textfeld 368">
                    <a:extLst>
                      <a:ext uri="{FF2B5EF4-FFF2-40B4-BE49-F238E27FC236}">
                        <a16:creationId xmlns:a16="http://schemas.microsoft.com/office/drawing/2014/main" id="{205D9F90-B6FC-4848-B8AA-13256AAD50F1}"/>
                      </a:ext>
                    </a:extLst>
                  </p:cNvPr>
                  <p:cNvSpPr txBox="1"/>
                  <p:nvPr/>
                </p:nvSpPr>
                <p:spPr>
                  <a:xfrm>
                    <a:off x="181427" y="5178390"/>
                    <a:ext cx="63940" cy="7752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F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grpSp>
                <p:nvGrpSpPr>
                  <p:cNvPr id="370" name="Gruppieren 369">
                    <a:extLst>
                      <a:ext uri="{FF2B5EF4-FFF2-40B4-BE49-F238E27FC236}">
                        <a16:creationId xmlns:a16="http://schemas.microsoft.com/office/drawing/2014/main" id="{BCD0358F-C898-461C-9811-5A04BFD20762}"/>
                      </a:ext>
                    </a:extLst>
                  </p:cNvPr>
                  <p:cNvGrpSpPr/>
                  <p:nvPr/>
                </p:nvGrpSpPr>
                <p:grpSpPr>
                  <a:xfrm>
                    <a:off x="247411" y="5149805"/>
                    <a:ext cx="1489527" cy="1007011"/>
                    <a:chOff x="247411" y="5149805"/>
                    <a:chExt cx="1489527" cy="1007011"/>
                  </a:xfrm>
                </p:grpSpPr>
                <p:grpSp>
                  <p:nvGrpSpPr>
                    <p:cNvPr id="371" name="Gruppieren 370">
                      <a:extLst>
                        <a:ext uri="{FF2B5EF4-FFF2-40B4-BE49-F238E27FC236}">
                          <a16:creationId xmlns:a16="http://schemas.microsoft.com/office/drawing/2014/main" id="{847F1AD5-13D4-418A-A3BC-194554C122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9412" y="5320759"/>
                      <a:ext cx="1186244" cy="124809"/>
                      <a:chOff x="3306600" y="3315319"/>
                      <a:chExt cx="6462055" cy="679894"/>
                    </a:xfrm>
                    <a:solidFill>
                      <a:srgbClr val="6780A2"/>
                    </a:solidFill>
                  </p:grpSpPr>
                  <p:grpSp>
                    <p:nvGrpSpPr>
                      <p:cNvPr id="433" name="Gruppieren 432">
                        <a:extLst>
                          <a:ext uri="{FF2B5EF4-FFF2-40B4-BE49-F238E27FC236}">
                            <a16:creationId xmlns:a16="http://schemas.microsoft.com/office/drawing/2014/main" id="{8130E086-72D0-4182-A7D0-79E97C9A9A5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306600" y="3315319"/>
                        <a:ext cx="5645861" cy="679894"/>
                        <a:chOff x="3282727" y="4148261"/>
                        <a:chExt cx="5645861" cy="679894"/>
                      </a:xfrm>
                      <a:grpFill/>
                    </p:grpSpPr>
                    <p:sp>
                      <p:nvSpPr>
                        <p:cNvPr id="435" name="Rechteck: abgerundete Ecken 434">
                          <a:extLst>
                            <a:ext uri="{FF2B5EF4-FFF2-40B4-BE49-F238E27FC236}">
                              <a16:creationId xmlns:a16="http://schemas.microsoft.com/office/drawing/2014/main" id="{C7633563-3807-4E16-87B0-AFE26328D80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82727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1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45" name="Rechteck: abgerundete Ecken 444">
                          <a:extLst>
                            <a:ext uri="{FF2B5EF4-FFF2-40B4-BE49-F238E27FC236}">
                              <a16:creationId xmlns:a16="http://schemas.microsoft.com/office/drawing/2014/main" id="{65067BD3-2E3D-4C56-81A7-6FA0254230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8436" y="4150880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2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46" name="Rechteck: abgerundete Ecken 445">
                          <a:extLst>
                            <a:ext uri="{FF2B5EF4-FFF2-40B4-BE49-F238E27FC236}">
                              <a16:creationId xmlns:a16="http://schemas.microsoft.com/office/drawing/2014/main" id="{FBD69871-FE0F-4622-A684-7E798AB607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22031" y="4150875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3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47" name="Rechteck: abgerundete Ecken 446">
                          <a:extLst>
                            <a:ext uri="{FF2B5EF4-FFF2-40B4-BE49-F238E27FC236}">
                              <a16:creationId xmlns:a16="http://schemas.microsoft.com/office/drawing/2014/main" id="{224D8DFC-7BD5-439C-A9C6-02DBE3AEDEE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7521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4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48" name="Rechteck: abgerundete Ecken 447">
                          <a:extLst>
                            <a:ext uri="{FF2B5EF4-FFF2-40B4-BE49-F238E27FC236}">
                              <a16:creationId xmlns:a16="http://schemas.microsoft.com/office/drawing/2014/main" id="{3B305CF9-E9F6-43A3-80B9-EF6E0786E5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5433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5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49" name="Rechteck: abgerundete Ecken 448">
                          <a:extLst>
                            <a:ext uri="{FF2B5EF4-FFF2-40B4-BE49-F238E27FC236}">
                              <a16:creationId xmlns:a16="http://schemas.microsoft.com/office/drawing/2014/main" id="{0667D042-4EA4-4FC0-B529-B7596DE91BA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9678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6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50" name="Rechteck: abgerundete Ecken 449">
                          <a:extLst>
                            <a:ext uri="{FF2B5EF4-FFF2-40B4-BE49-F238E27FC236}">
                              <a16:creationId xmlns:a16="http://schemas.microsoft.com/office/drawing/2014/main" id="{2D556653-82AC-4922-AE20-E50830CB4E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3923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7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</p:grpSp>
                  <p:sp>
                    <p:nvSpPr>
                      <p:cNvPr id="434" name="Rechteck: abgerundete Ecken 433">
                        <a:extLst>
                          <a:ext uri="{FF2B5EF4-FFF2-40B4-BE49-F238E27FC236}">
                            <a16:creationId xmlns:a16="http://schemas.microsoft.com/office/drawing/2014/main" id="{FA9EFAE1-0CC7-43C9-99F5-B4AE8B51DF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23992" y="3315423"/>
                        <a:ext cx="744663" cy="677273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8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</p:grpSp>
                <p:grpSp>
                  <p:nvGrpSpPr>
                    <p:cNvPr id="372" name="Gruppieren 371">
                      <a:extLst>
                        <a:ext uri="{FF2B5EF4-FFF2-40B4-BE49-F238E27FC236}">
                          <a16:creationId xmlns:a16="http://schemas.microsoft.com/office/drawing/2014/main" id="{E638E71B-AD95-4AF9-8475-489E1E0B5D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8939" y="5499078"/>
                      <a:ext cx="1487999" cy="124809"/>
                      <a:chOff x="1662796" y="3315319"/>
                      <a:chExt cx="8105859" cy="679894"/>
                    </a:xfrm>
                    <a:solidFill>
                      <a:srgbClr val="6780A2"/>
                    </a:solidFill>
                  </p:grpSpPr>
                  <p:grpSp>
                    <p:nvGrpSpPr>
                      <p:cNvPr id="416" name="Gruppieren 415">
                        <a:extLst>
                          <a:ext uri="{FF2B5EF4-FFF2-40B4-BE49-F238E27FC236}">
                            <a16:creationId xmlns:a16="http://schemas.microsoft.com/office/drawing/2014/main" id="{4AA86129-3B49-4846-A3C3-9522804B292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62796" y="3315319"/>
                        <a:ext cx="7289665" cy="679894"/>
                        <a:chOff x="1638923" y="4148261"/>
                        <a:chExt cx="7289665" cy="679894"/>
                      </a:xfrm>
                      <a:grpFill/>
                    </p:grpSpPr>
                    <p:sp>
                      <p:nvSpPr>
                        <p:cNvPr id="418" name="Rechteck: abgerundete Ecken 417">
                          <a:extLst>
                            <a:ext uri="{FF2B5EF4-FFF2-40B4-BE49-F238E27FC236}">
                              <a16:creationId xmlns:a16="http://schemas.microsoft.com/office/drawing/2014/main" id="{32B22521-420A-43BE-9183-38D1E9FE3FD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892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1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9" name="Rechteck: abgerundete Ecken 418">
                          <a:extLst>
                            <a:ext uri="{FF2B5EF4-FFF2-40B4-BE49-F238E27FC236}">
                              <a16:creationId xmlns:a16="http://schemas.microsoft.com/office/drawing/2014/main" id="{03A7F7CA-C7D2-4F7E-B6F8-3F883A47FCB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969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2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0" name="Rechteck: abgerundete Ecken 419">
                          <a:extLst>
                            <a:ext uri="{FF2B5EF4-FFF2-40B4-BE49-F238E27FC236}">
                              <a16:creationId xmlns:a16="http://schemas.microsoft.com/office/drawing/2014/main" id="{13D94B7A-AEED-4C2A-903C-9BE8DC6D176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82727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3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1" name="Rechteck: abgerundete Ecken 420">
                          <a:extLst>
                            <a:ext uri="{FF2B5EF4-FFF2-40B4-BE49-F238E27FC236}">
                              <a16:creationId xmlns:a16="http://schemas.microsoft.com/office/drawing/2014/main" id="{300D0A7B-AE11-4807-9FD3-D9F6785E92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8436" y="4150880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4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2" name="Rechteck: abgerundete Ecken 421">
                          <a:extLst>
                            <a:ext uri="{FF2B5EF4-FFF2-40B4-BE49-F238E27FC236}">
                              <a16:creationId xmlns:a16="http://schemas.microsoft.com/office/drawing/2014/main" id="{1FE8DD70-2B23-4524-B970-CF5DC0DB573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22031" y="4150875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5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3" name="Rechteck: abgerundete Ecken 422">
                          <a:extLst>
                            <a:ext uri="{FF2B5EF4-FFF2-40B4-BE49-F238E27FC236}">
                              <a16:creationId xmlns:a16="http://schemas.microsoft.com/office/drawing/2014/main" id="{991EFEA3-6B7E-421C-92D0-F61BA8E8F70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7521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6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4" name="Rechteck: abgerundete Ecken 423">
                          <a:extLst>
                            <a:ext uri="{FF2B5EF4-FFF2-40B4-BE49-F238E27FC236}">
                              <a16:creationId xmlns:a16="http://schemas.microsoft.com/office/drawing/2014/main" id="{94D50857-6A6A-4C83-B5A0-592E46A22B4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5433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7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6" name="Rechteck: abgerundete Ecken 425">
                          <a:extLst>
                            <a:ext uri="{FF2B5EF4-FFF2-40B4-BE49-F238E27FC236}">
                              <a16:creationId xmlns:a16="http://schemas.microsoft.com/office/drawing/2014/main" id="{7D0DEF6F-8276-4F70-B7C8-559E945C511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9678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8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32" name="Rechteck: abgerundete Ecken 431">
                          <a:extLst>
                            <a:ext uri="{FF2B5EF4-FFF2-40B4-BE49-F238E27FC236}">
                              <a16:creationId xmlns:a16="http://schemas.microsoft.com/office/drawing/2014/main" id="{4C8D0A56-46AC-47B5-BEEA-DDD2D6AABF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3923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9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</p:grpSp>
                  <p:sp>
                    <p:nvSpPr>
                      <p:cNvPr id="417" name="Rechteck: abgerundete Ecken 416">
                        <a:extLst>
                          <a:ext uri="{FF2B5EF4-FFF2-40B4-BE49-F238E27FC236}">
                            <a16:creationId xmlns:a16="http://schemas.microsoft.com/office/drawing/2014/main" id="{4DC536D0-EFEA-49BC-928E-DC1665AD04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23992" y="3315423"/>
                        <a:ext cx="744663" cy="677273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rPr>
                          <a:t>10</a:t>
                        </a:r>
                      </a:p>
                    </p:txBody>
                  </p:sp>
                </p:grpSp>
                <p:grpSp>
                  <p:nvGrpSpPr>
                    <p:cNvPr id="373" name="Gruppieren 372">
                      <a:extLst>
                        <a:ext uri="{FF2B5EF4-FFF2-40B4-BE49-F238E27FC236}">
                          <a16:creationId xmlns:a16="http://schemas.microsoft.com/office/drawing/2014/main" id="{F2A50FB3-1566-4099-9FDE-6A5E5C6EE1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8759" y="5679133"/>
                      <a:ext cx="1487998" cy="124809"/>
                      <a:chOff x="1662796" y="3315319"/>
                      <a:chExt cx="8105859" cy="679894"/>
                    </a:xfrm>
                    <a:solidFill>
                      <a:srgbClr val="6780A2"/>
                    </a:solidFill>
                  </p:grpSpPr>
                  <p:grpSp>
                    <p:nvGrpSpPr>
                      <p:cNvPr id="405" name="Gruppieren 404">
                        <a:extLst>
                          <a:ext uri="{FF2B5EF4-FFF2-40B4-BE49-F238E27FC236}">
                            <a16:creationId xmlns:a16="http://schemas.microsoft.com/office/drawing/2014/main" id="{222D4087-B923-418C-BE10-5EB360D8EF1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62796" y="3315319"/>
                        <a:ext cx="7289665" cy="679894"/>
                        <a:chOff x="1638923" y="4148261"/>
                        <a:chExt cx="7289665" cy="679894"/>
                      </a:xfrm>
                      <a:grpFill/>
                    </p:grpSpPr>
                    <p:sp>
                      <p:nvSpPr>
                        <p:cNvPr id="407" name="Rechteck: abgerundete Ecken 406">
                          <a:extLst>
                            <a:ext uri="{FF2B5EF4-FFF2-40B4-BE49-F238E27FC236}">
                              <a16:creationId xmlns:a16="http://schemas.microsoft.com/office/drawing/2014/main" id="{22B18880-B12E-4C5C-A515-C73C16F3E2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892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1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08" name="Rechteck: abgerundete Ecken 407">
                          <a:extLst>
                            <a:ext uri="{FF2B5EF4-FFF2-40B4-BE49-F238E27FC236}">
                              <a16:creationId xmlns:a16="http://schemas.microsoft.com/office/drawing/2014/main" id="{5C87CE54-6D0F-4048-96B3-A2E700A5BCC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969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2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09" name="Rechteck: abgerundete Ecken 408">
                          <a:extLst>
                            <a:ext uri="{FF2B5EF4-FFF2-40B4-BE49-F238E27FC236}">
                              <a16:creationId xmlns:a16="http://schemas.microsoft.com/office/drawing/2014/main" id="{5D46E2EE-9FD5-4F94-AD2D-E955EA46C0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82727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3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0" name="Rechteck: abgerundete Ecken 409">
                          <a:extLst>
                            <a:ext uri="{FF2B5EF4-FFF2-40B4-BE49-F238E27FC236}">
                              <a16:creationId xmlns:a16="http://schemas.microsoft.com/office/drawing/2014/main" id="{42355852-4682-4824-A1EA-783B2C6DD1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8436" y="4150880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4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1" name="Rechteck: abgerundete Ecken 410">
                          <a:hlinkClick r:id="rId42" action="ppaction://hlinksldjump"/>
                          <a:extLst>
                            <a:ext uri="{FF2B5EF4-FFF2-40B4-BE49-F238E27FC236}">
                              <a16:creationId xmlns:a16="http://schemas.microsoft.com/office/drawing/2014/main" id="{D278E518-1BC9-457F-BC9C-78DC147D297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22031" y="4150875"/>
                          <a:ext cx="744665" cy="677275"/>
                        </a:xfrm>
                        <a:prstGeom prst="roundRect">
                          <a:avLst/>
                        </a:prstGeom>
                        <a:solidFill>
                          <a:srgbClr val="C00000"/>
                        </a:solidFill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5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2" name="Rechteck: abgerundete Ecken 411">
                          <a:extLst>
                            <a:ext uri="{FF2B5EF4-FFF2-40B4-BE49-F238E27FC236}">
                              <a16:creationId xmlns:a16="http://schemas.microsoft.com/office/drawing/2014/main" id="{23E34F63-B248-457D-8856-BB4002F3A1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7521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6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3" name="Rechteck: abgerundete Ecken 412">
                          <a:extLst>
                            <a:ext uri="{FF2B5EF4-FFF2-40B4-BE49-F238E27FC236}">
                              <a16:creationId xmlns:a16="http://schemas.microsoft.com/office/drawing/2014/main" id="{D4B042D5-1821-4041-9EC0-C54AE12B6FC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5433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7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4" name="Rechteck: abgerundete Ecken 413">
                          <a:extLst>
                            <a:ext uri="{FF2B5EF4-FFF2-40B4-BE49-F238E27FC236}">
                              <a16:creationId xmlns:a16="http://schemas.microsoft.com/office/drawing/2014/main" id="{BAD48F42-C42F-4E76-B2DB-288A8A9C9C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9678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8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5" name="Rechteck: abgerundete Ecken 414">
                          <a:extLst>
                            <a:ext uri="{FF2B5EF4-FFF2-40B4-BE49-F238E27FC236}">
                              <a16:creationId xmlns:a16="http://schemas.microsoft.com/office/drawing/2014/main" id="{201C7129-EA86-476F-8B84-62CDEC03855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3923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9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</p:grpSp>
                  <p:sp>
                    <p:nvSpPr>
                      <p:cNvPr id="406" name="Rechteck: abgerundete Ecken 405">
                        <a:extLst>
                          <a:ext uri="{FF2B5EF4-FFF2-40B4-BE49-F238E27FC236}">
                            <a16:creationId xmlns:a16="http://schemas.microsoft.com/office/drawing/2014/main" id="{4C9813AA-9829-40BC-8A79-F270AFE0FD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23992" y="3315423"/>
                        <a:ext cx="744663" cy="677273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rPr>
                          <a:t>10</a:t>
                        </a:r>
                      </a:p>
                    </p:txBody>
                  </p:sp>
                </p:grpSp>
                <p:sp>
                  <p:nvSpPr>
                    <p:cNvPr id="374" name="Rechteck: abgerundete Ecken 373">
                      <a:extLst>
                        <a:ext uri="{FF2B5EF4-FFF2-40B4-BE49-F238E27FC236}">
                          <a16:creationId xmlns:a16="http://schemas.microsoft.com/office/drawing/2014/main" id="{058ED5D3-F09D-4AE3-A176-F0459F2AC2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121" y="6032012"/>
                      <a:ext cx="136698" cy="124328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285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</a:p>
                  </p:txBody>
                </p:sp>
                <p:sp>
                  <p:nvSpPr>
                    <p:cNvPr id="375" name="Rechteck: abgerundete Ecken 374">
                      <a:extLst>
                        <a:ext uri="{FF2B5EF4-FFF2-40B4-BE49-F238E27FC236}">
                          <a16:creationId xmlns:a16="http://schemas.microsoft.com/office/drawing/2014/main" id="{09F84159-A419-4143-97CB-30216FE42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790" y="6032012"/>
                      <a:ext cx="136698" cy="124328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</a:p>
                  </p:txBody>
                </p:sp>
                <p:sp>
                  <p:nvSpPr>
                    <p:cNvPr id="376" name="Rechteck: abgerundete Ecken 375">
                      <a:extLst>
                        <a:ext uri="{FF2B5EF4-FFF2-40B4-BE49-F238E27FC236}">
                          <a16:creationId xmlns:a16="http://schemas.microsoft.com/office/drawing/2014/main" id="{E862632D-508A-4A17-B742-A033CF8DD3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9875" y="6032008"/>
                      <a:ext cx="136698" cy="124328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</a:p>
                  </p:txBody>
                </p:sp>
                <p:sp>
                  <p:nvSpPr>
                    <p:cNvPr id="377" name="Rechteck: abgerundete Ecken 376">
                      <a:extLst>
                        <a:ext uri="{FF2B5EF4-FFF2-40B4-BE49-F238E27FC236}">
                          <a16:creationId xmlns:a16="http://schemas.microsoft.com/office/drawing/2014/main" id="{20E67F02-8DE6-4ECC-8DB2-81F4BC0F87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615" y="6032488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cs typeface="Aldhabi" panose="01000000000000000000" pitchFamily="2" charset="-78"/>
                      </a:endParaRPr>
                    </a:p>
                  </p:txBody>
                </p:sp>
                <p:sp>
                  <p:nvSpPr>
                    <p:cNvPr id="378" name="Rechteck: abgerundete Ecken 377">
                      <a:extLst>
                        <a:ext uri="{FF2B5EF4-FFF2-40B4-BE49-F238E27FC236}">
                          <a16:creationId xmlns:a16="http://schemas.microsoft.com/office/drawing/2014/main" id="{513BE21D-5F77-4356-B5FE-5C0C2436D3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804" y="6032487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</a:p>
                  </p:txBody>
                </p:sp>
                <p:sp>
                  <p:nvSpPr>
                    <p:cNvPr id="379" name="Rechteck: abgerundete Ecken 378">
                      <a:extLst>
                        <a:ext uri="{FF2B5EF4-FFF2-40B4-BE49-F238E27FC236}">
                          <a16:creationId xmlns:a16="http://schemas.microsoft.com/office/drawing/2014/main" id="{ED06EBAC-F90B-4B3B-8327-852C5E7257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0504" y="6032008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cs typeface="Aldhabi" panose="01000000000000000000" pitchFamily="2" charset="-78"/>
                      </a:endParaRPr>
                    </a:p>
                  </p:txBody>
                </p:sp>
                <p:sp>
                  <p:nvSpPr>
                    <p:cNvPr id="380" name="Rechteck: abgerundete Ecken 379">
                      <a:extLst>
                        <a:ext uri="{FF2B5EF4-FFF2-40B4-BE49-F238E27FC236}">
                          <a16:creationId xmlns:a16="http://schemas.microsoft.com/office/drawing/2014/main" id="{4A28E2BE-2B7A-4B8A-86BB-92469F5F5B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648" y="6032008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cs typeface="Aldhabi" panose="01000000000000000000" pitchFamily="2" charset="-78"/>
                      </a:endParaRPr>
                    </a:p>
                  </p:txBody>
                </p:sp>
                <p:sp>
                  <p:nvSpPr>
                    <p:cNvPr id="381" name="Rechteck: abgerundete Ecken 380">
                      <a:extLst>
                        <a:ext uri="{FF2B5EF4-FFF2-40B4-BE49-F238E27FC236}">
                          <a16:creationId xmlns:a16="http://schemas.microsoft.com/office/drawing/2014/main" id="{581947E0-0FE3-4F65-BD77-AD5C49A9C3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0120" y="6032007"/>
                      <a:ext cx="136698" cy="124328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grpSp>
                  <p:nvGrpSpPr>
                    <p:cNvPr id="382" name="Gruppieren 381">
                      <a:extLst>
                        <a:ext uri="{FF2B5EF4-FFF2-40B4-BE49-F238E27FC236}">
                          <a16:creationId xmlns:a16="http://schemas.microsoft.com/office/drawing/2014/main" id="{6655A28C-E782-407B-A617-395DC536B1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7477" y="5855464"/>
                      <a:ext cx="1338169" cy="124809"/>
                      <a:chOff x="1638923" y="4148261"/>
                      <a:chExt cx="7289665" cy="679894"/>
                    </a:xfrm>
                    <a:solidFill>
                      <a:srgbClr val="6780A2"/>
                    </a:solidFill>
                  </p:grpSpPr>
                  <p:sp>
                    <p:nvSpPr>
                      <p:cNvPr id="396" name="Rechteck: abgerundete Ecken 395">
                        <a:extLst>
                          <a:ext uri="{FF2B5EF4-FFF2-40B4-BE49-F238E27FC236}">
                            <a16:creationId xmlns:a16="http://schemas.microsoft.com/office/drawing/2014/main" id="{8D5005D6-6770-4C58-ADF1-7E13B72AE9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8923" y="4148286"/>
                        <a:ext cx="744665" cy="677275"/>
                      </a:xfrm>
                      <a:prstGeom prst="roundRect">
                        <a:avLst/>
                      </a:prstGeom>
                      <a:solidFill>
                        <a:srgbClr val="C00000"/>
                      </a:solidFill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1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97" name="Rechteck: abgerundete Ecken 396">
                        <a:extLst>
                          <a:ext uri="{FF2B5EF4-FFF2-40B4-BE49-F238E27FC236}">
                            <a16:creationId xmlns:a16="http://schemas.microsoft.com/office/drawing/2014/main" id="{8972EB27-B17A-42FB-8F6F-BDF3E8EA71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59693" y="4148286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2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98" name="Rechteck: abgerundete Ecken 397">
                        <a:extLst>
                          <a:ext uri="{FF2B5EF4-FFF2-40B4-BE49-F238E27FC236}">
                            <a16:creationId xmlns:a16="http://schemas.microsoft.com/office/drawing/2014/main" id="{9AEE15F0-F23B-401F-86AA-F15FC7B66E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282727" y="4148266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3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99" name="Rechteck: abgerundete Ecken 398">
                        <a:extLst>
                          <a:ext uri="{FF2B5EF4-FFF2-40B4-BE49-F238E27FC236}">
                            <a16:creationId xmlns:a16="http://schemas.microsoft.com/office/drawing/2014/main" id="{20A2F276-160B-4F7D-9E30-3D47062F73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436" y="4150880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4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400" name="Rechteck: abgerundete Ecken 399">
                        <a:extLst>
                          <a:ext uri="{FF2B5EF4-FFF2-40B4-BE49-F238E27FC236}">
                            <a16:creationId xmlns:a16="http://schemas.microsoft.com/office/drawing/2014/main" id="{4450D447-F1FA-482D-8C9D-39B9F96A66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22031" y="4150875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5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401" name="Rechteck: abgerundete Ecken 400">
                        <a:extLst>
                          <a:ext uri="{FF2B5EF4-FFF2-40B4-BE49-F238E27FC236}">
                            <a16:creationId xmlns:a16="http://schemas.microsoft.com/office/drawing/2014/main" id="{D702C992-5775-4F70-88DE-AC4B15577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7521" y="4148266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6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402" name="Rechteck: abgerundete Ecken 401">
                        <a:extLst>
                          <a:ext uri="{FF2B5EF4-FFF2-40B4-BE49-F238E27FC236}">
                            <a16:creationId xmlns:a16="http://schemas.microsoft.com/office/drawing/2014/main" id="{B73E92C7-CC27-4112-8D67-F8EA56AB15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5433" y="4148266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7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403" name="Rechteck: abgerundete Ecken 402">
                        <a:extLst>
                          <a:ext uri="{FF2B5EF4-FFF2-40B4-BE49-F238E27FC236}">
                            <a16:creationId xmlns:a16="http://schemas.microsoft.com/office/drawing/2014/main" id="{F20FACDE-613D-444F-A318-3BE0701325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69678" y="4148261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8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404" name="Rechteck: abgerundete Ecken 403">
                        <a:extLst>
                          <a:ext uri="{FF2B5EF4-FFF2-40B4-BE49-F238E27FC236}">
                            <a16:creationId xmlns:a16="http://schemas.microsoft.com/office/drawing/2014/main" id="{2A1A7FEE-5C55-4527-9B96-560A5FCD0E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83923" y="4148261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9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</p:grpSp>
                <p:sp>
                  <p:nvSpPr>
                    <p:cNvPr id="383" name="Rechteck: abgerundete Ecken 382">
                      <a:extLst>
                        <a:ext uri="{FF2B5EF4-FFF2-40B4-BE49-F238E27FC236}">
                          <a16:creationId xmlns:a16="http://schemas.microsoft.com/office/drawing/2014/main" id="{06CC4E68-845B-404B-97D6-D57B704997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8777" y="5855483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rPr>
                        <a:t>10</a:t>
                      </a:r>
                    </a:p>
                  </p:txBody>
                </p:sp>
                <p:grpSp>
                  <p:nvGrpSpPr>
                    <p:cNvPr id="384" name="Gruppieren 383">
                      <a:extLst>
                        <a:ext uri="{FF2B5EF4-FFF2-40B4-BE49-F238E27FC236}">
                          <a16:creationId xmlns:a16="http://schemas.microsoft.com/office/drawing/2014/main" id="{EE51C902-EB74-49D8-818C-7A0E9B5889B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7411" y="5149805"/>
                      <a:ext cx="1487998" cy="124809"/>
                      <a:chOff x="1662796" y="3315319"/>
                      <a:chExt cx="8105859" cy="679894"/>
                    </a:xfrm>
                    <a:solidFill>
                      <a:srgbClr val="6780A2"/>
                    </a:solidFill>
                  </p:grpSpPr>
                  <p:grpSp>
                    <p:nvGrpSpPr>
                      <p:cNvPr id="385" name="Gruppieren 384">
                        <a:extLst>
                          <a:ext uri="{FF2B5EF4-FFF2-40B4-BE49-F238E27FC236}">
                            <a16:creationId xmlns:a16="http://schemas.microsoft.com/office/drawing/2014/main" id="{A1354876-B5B5-4D31-B291-9B6DF478202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62796" y="3315319"/>
                        <a:ext cx="7289665" cy="679894"/>
                        <a:chOff x="1638923" y="4148261"/>
                        <a:chExt cx="7289665" cy="679894"/>
                      </a:xfrm>
                      <a:grpFill/>
                    </p:grpSpPr>
                    <p:sp>
                      <p:nvSpPr>
                        <p:cNvPr id="387" name="Rechteck: abgerundete Ecken 386">
                          <a:extLst>
                            <a:ext uri="{FF2B5EF4-FFF2-40B4-BE49-F238E27FC236}">
                              <a16:creationId xmlns:a16="http://schemas.microsoft.com/office/drawing/2014/main" id="{5F98A018-CE9A-4A4D-BBB7-A431465692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892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1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88" name="Rechteck: abgerundete Ecken 387">
                          <a:extLst>
                            <a:ext uri="{FF2B5EF4-FFF2-40B4-BE49-F238E27FC236}">
                              <a16:creationId xmlns:a16="http://schemas.microsoft.com/office/drawing/2014/main" id="{7958D251-77B7-4957-9466-53CE3DE0B47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969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2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89" name="Rechteck: abgerundete Ecken 388">
                          <a:extLst>
                            <a:ext uri="{FF2B5EF4-FFF2-40B4-BE49-F238E27FC236}">
                              <a16:creationId xmlns:a16="http://schemas.microsoft.com/office/drawing/2014/main" id="{4C2BF906-4A83-47D3-AF1C-8712EB01F79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82727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3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90" name="Rechteck: abgerundete Ecken 389">
                          <a:extLst>
                            <a:ext uri="{FF2B5EF4-FFF2-40B4-BE49-F238E27FC236}">
                              <a16:creationId xmlns:a16="http://schemas.microsoft.com/office/drawing/2014/main" id="{D81F44E2-630F-40F3-AE02-1C5CAAD7883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8436" y="4150880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4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91" name="Rechteck: abgerundete Ecken 390">
                          <a:extLst>
                            <a:ext uri="{FF2B5EF4-FFF2-40B4-BE49-F238E27FC236}">
                              <a16:creationId xmlns:a16="http://schemas.microsoft.com/office/drawing/2014/main" id="{484A9AA6-9222-45B3-A716-CCCCD7D410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22031" y="4150875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5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92" name="Rechteck: abgerundete Ecken 391">
                          <a:extLst>
                            <a:ext uri="{FF2B5EF4-FFF2-40B4-BE49-F238E27FC236}">
                              <a16:creationId xmlns:a16="http://schemas.microsoft.com/office/drawing/2014/main" id="{1777374F-EFFE-4303-9DA7-A10892617C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7521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6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93" name="Rechteck: abgerundete Ecken 392">
                          <a:extLst>
                            <a:ext uri="{FF2B5EF4-FFF2-40B4-BE49-F238E27FC236}">
                              <a16:creationId xmlns:a16="http://schemas.microsoft.com/office/drawing/2014/main" id="{696F33B7-DF47-406A-B5BD-51862F0C3E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5433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7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94" name="Rechteck: abgerundete Ecken 393">
                          <a:extLst>
                            <a:ext uri="{FF2B5EF4-FFF2-40B4-BE49-F238E27FC236}">
                              <a16:creationId xmlns:a16="http://schemas.microsoft.com/office/drawing/2014/main" id="{A71FA0D3-07C7-4BA6-A716-ADEBFF2EFD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9678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8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95" name="Rechteck: abgerundete Ecken 394">
                          <a:extLst>
                            <a:ext uri="{FF2B5EF4-FFF2-40B4-BE49-F238E27FC236}">
                              <a16:creationId xmlns:a16="http://schemas.microsoft.com/office/drawing/2014/main" id="{8803CEBA-3B8F-48E7-9D02-DCA50C090A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3923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9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</p:grpSp>
                  <p:sp>
                    <p:nvSpPr>
                      <p:cNvPr id="386" name="Rechteck: abgerundete Ecken 385">
                        <a:extLst>
                          <a:ext uri="{FF2B5EF4-FFF2-40B4-BE49-F238E27FC236}">
                            <a16:creationId xmlns:a16="http://schemas.microsoft.com/office/drawing/2014/main" id="{5D97D1A6-3E27-4205-92BC-2AA8FF65A6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23992" y="3315423"/>
                        <a:ext cx="744663" cy="677273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rPr>
                          <a:t>10</a:t>
                        </a:r>
                      </a:p>
                    </p:txBody>
                  </p:sp>
                </p:grpSp>
              </p:grpSp>
            </p:grpSp>
          </p:grpSp>
        </p:grpSp>
        <p:sp>
          <p:nvSpPr>
            <p:cNvPr id="176" name="Textfeld 175">
              <a:extLst>
                <a:ext uri="{FF2B5EF4-FFF2-40B4-BE49-F238E27FC236}">
                  <a16:creationId xmlns:a16="http://schemas.microsoft.com/office/drawing/2014/main" id="{01B4218C-4BBA-4BB7-ABFA-56981A82998E}"/>
                </a:ext>
              </a:extLst>
            </p:cNvPr>
            <p:cNvSpPr txBox="1"/>
            <p:nvPr/>
          </p:nvSpPr>
          <p:spPr>
            <a:xfrm>
              <a:off x="4831999" y="435064"/>
              <a:ext cx="252800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CINEMA</a:t>
              </a:r>
              <a:r>
                <a:rPr kumimoji="0" lang="de-DE" sz="2800" b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 </a:t>
              </a:r>
              <a:r>
                <a:rPr lang="de-DE" sz="2800" b="1" dirty="0">
                  <a:solidFill>
                    <a:schemeClr val="bg1"/>
                  </a:solidFill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2</a:t>
              </a:r>
              <a:endParaRPr kumimoji="0" lang="de-DE" sz="28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814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8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9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2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2"/>
                  </p:tgtEl>
                </p:cond>
              </p:nextCondLst>
            </p:seq>
          </p:childTnLst>
        </p:cTn>
      </p:par>
    </p:tnLst>
    <p:bldLst>
      <p:bldP spid="219" grpId="0" animBg="1"/>
      <p:bldP spid="219" grpId="1" animBg="1"/>
      <p:bldP spid="232" grpId="0" animBg="1"/>
      <p:bldP spid="232" grpId="1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Mann, haltend, Licht, Wasser enthält.&#10;&#10;Automatisch generierte Beschreibung">
            <a:extLst>
              <a:ext uri="{FF2B5EF4-FFF2-40B4-BE49-F238E27FC236}">
                <a16:creationId xmlns:a16="http://schemas.microsoft.com/office/drawing/2014/main" id="{84ED3C02-1101-4F1C-9F0B-8499CF9CA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9" y="-8840"/>
            <a:ext cx="9129668" cy="685800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7F173DD-F59C-4E37-AFAA-471D4E86CCCE}"/>
              </a:ext>
            </a:extLst>
          </p:cNvPr>
          <p:cNvGrpSpPr/>
          <p:nvPr/>
        </p:nvGrpSpPr>
        <p:grpSpPr>
          <a:xfrm>
            <a:off x="6725794" y="514787"/>
            <a:ext cx="981410" cy="985166"/>
            <a:chOff x="6725794" y="514787"/>
            <a:chExt cx="981410" cy="985166"/>
          </a:xfrm>
        </p:grpSpPr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991C2F8F-A5C3-446A-B807-3C05CFCD7B24}"/>
                </a:ext>
              </a:extLst>
            </p:cNvPr>
            <p:cNvGrpSpPr/>
            <p:nvPr/>
          </p:nvGrpSpPr>
          <p:grpSpPr>
            <a:xfrm>
              <a:off x="7569834" y="520654"/>
              <a:ext cx="137370" cy="137369"/>
              <a:chOff x="5423467" y="4288186"/>
              <a:chExt cx="137370" cy="137369"/>
            </a:xfrm>
          </p:grpSpPr>
          <p:sp>
            <p:nvSpPr>
              <p:cNvPr id="156" name="Flussdiagramm: Verbinder 155">
                <a:extLst>
                  <a:ext uri="{FF2B5EF4-FFF2-40B4-BE49-F238E27FC236}">
                    <a16:creationId xmlns:a16="http://schemas.microsoft.com/office/drawing/2014/main" id="{7C8D0CAF-F0B3-43E7-B4DE-41CF8D173F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3467" y="4288186"/>
                <a:ext cx="137370" cy="137369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57" name="Kreuz 156">
                <a:extLst>
                  <a:ext uri="{FF2B5EF4-FFF2-40B4-BE49-F238E27FC236}">
                    <a16:creationId xmlns:a16="http://schemas.microsoft.com/office/drawing/2014/main" id="{0F9731F0-A514-4565-BD34-2472EA663F5D}"/>
                  </a:ext>
                </a:extLst>
              </p:cNvPr>
              <p:cNvSpPr/>
              <p:nvPr/>
            </p:nvSpPr>
            <p:spPr>
              <a:xfrm rot="2700000">
                <a:off x="5445433" y="4312651"/>
                <a:ext cx="89512" cy="89512"/>
              </a:xfrm>
              <a:prstGeom prst="plus">
                <a:avLst>
                  <a:gd name="adj" fmla="val 4338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7" name="Gruppieren 146">
              <a:extLst>
                <a:ext uri="{FF2B5EF4-FFF2-40B4-BE49-F238E27FC236}">
                  <a16:creationId xmlns:a16="http://schemas.microsoft.com/office/drawing/2014/main" id="{E5824511-D87B-43F8-8AC6-43DD95101E14}"/>
                </a:ext>
              </a:extLst>
            </p:cNvPr>
            <p:cNvGrpSpPr/>
            <p:nvPr/>
          </p:nvGrpSpPr>
          <p:grpSpPr>
            <a:xfrm>
              <a:off x="6747010" y="1345234"/>
              <a:ext cx="137370" cy="137369"/>
              <a:chOff x="6621839" y="5353935"/>
              <a:chExt cx="137370" cy="137369"/>
            </a:xfrm>
          </p:grpSpPr>
          <p:sp>
            <p:nvSpPr>
              <p:cNvPr id="154" name="Flussdiagramm: Verbinder 153">
                <a:extLst>
                  <a:ext uri="{FF2B5EF4-FFF2-40B4-BE49-F238E27FC236}">
                    <a16:creationId xmlns:a16="http://schemas.microsoft.com/office/drawing/2014/main" id="{05F0F5E3-E183-4DC5-9CB7-902C85B5A9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1839" y="5353935"/>
                <a:ext cx="137370" cy="137369"/>
              </a:xfrm>
              <a:prstGeom prst="flowChartConnector">
                <a:avLst/>
              </a:prstGeom>
              <a:solidFill>
                <a:srgbClr val="122B4C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55" name="Grafik 154">
                <a:extLst>
                  <a:ext uri="{FF2B5EF4-FFF2-40B4-BE49-F238E27FC236}">
                    <a16:creationId xmlns:a16="http://schemas.microsoft.com/office/drawing/2014/main" id="{B832E169-14AA-4DDB-9105-7CDF3CFE6E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4892" y="5376987"/>
                <a:ext cx="91263" cy="91263"/>
              </a:xfrm>
              <a:prstGeom prst="rect">
                <a:avLst/>
              </a:prstGeom>
            </p:spPr>
          </p:pic>
        </p:grpSp>
        <p:grpSp>
          <p:nvGrpSpPr>
            <p:cNvPr id="148" name="Gruppieren 147">
              <a:extLst>
                <a:ext uri="{FF2B5EF4-FFF2-40B4-BE49-F238E27FC236}">
                  <a16:creationId xmlns:a16="http://schemas.microsoft.com/office/drawing/2014/main" id="{4D3DCED3-2C20-4B46-BF84-E3FBA297FAB1}"/>
                </a:ext>
              </a:extLst>
            </p:cNvPr>
            <p:cNvGrpSpPr/>
            <p:nvPr/>
          </p:nvGrpSpPr>
          <p:grpSpPr>
            <a:xfrm>
              <a:off x="7556565" y="1345232"/>
              <a:ext cx="137370" cy="137369"/>
              <a:chOff x="4594230" y="4304853"/>
              <a:chExt cx="137370" cy="137369"/>
            </a:xfrm>
          </p:grpSpPr>
          <p:sp>
            <p:nvSpPr>
              <p:cNvPr id="152" name="Flussdiagramm: Verbinder 151">
                <a:extLst>
                  <a:ext uri="{FF2B5EF4-FFF2-40B4-BE49-F238E27FC236}">
                    <a16:creationId xmlns:a16="http://schemas.microsoft.com/office/drawing/2014/main" id="{277DAC1F-B4AF-4E49-BD6A-BADFC7F24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94230" y="4304853"/>
                <a:ext cx="137370" cy="137369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53" name="Grafik 152">
                <a:extLst>
                  <a:ext uri="{FF2B5EF4-FFF2-40B4-BE49-F238E27FC236}">
                    <a16:creationId xmlns:a16="http://schemas.microsoft.com/office/drawing/2014/main" id="{CBF86125-AA46-41C8-9E0B-D14F578DF7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16" t="19425" r="25097" b="22062"/>
              <a:stretch/>
            </p:blipFill>
            <p:spPr>
              <a:xfrm flipH="1">
                <a:off x="4628745" y="4333875"/>
                <a:ext cx="71927" cy="77526"/>
              </a:xfrm>
              <a:prstGeom prst="rect">
                <a:avLst/>
              </a:prstGeom>
            </p:spPr>
          </p:pic>
        </p:grpSp>
        <p:sp>
          <p:nvSpPr>
            <p:cNvPr id="149" name="Freihandform: Form 148">
              <a:hlinkClick r:id="rId7" action="ppaction://hlinksldjump"/>
              <a:extLst>
                <a:ext uri="{FF2B5EF4-FFF2-40B4-BE49-F238E27FC236}">
                  <a16:creationId xmlns:a16="http://schemas.microsoft.com/office/drawing/2014/main" id="{D3382DFF-E06E-476C-85CD-596B616C1852}"/>
                </a:ext>
              </a:extLst>
            </p:cNvPr>
            <p:cNvSpPr/>
            <p:nvPr/>
          </p:nvSpPr>
          <p:spPr>
            <a:xfrm>
              <a:off x="6725794" y="1023005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313650 h 476948"/>
                <a:gd name="connsiteX3" fmla="*/ 974188 w 979770"/>
                <a:gd name="connsiteY3" fmla="*/ 341295 h 476948"/>
                <a:gd name="connsiteX4" fmla="*/ 962607 w 979770"/>
                <a:gd name="connsiteY4" fmla="*/ 324118 h 476948"/>
                <a:gd name="connsiteX5" fmla="*/ 896283 w 979770"/>
                <a:gd name="connsiteY5" fmla="*/ 296646 h 476948"/>
                <a:gd name="connsiteX6" fmla="*/ 802486 w 979770"/>
                <a:gd name="connsiteY6" fmla="*/ 390443 h 476948"/>
                <a:gd name="connsiteX7" fmla="*/ 829958 w 979770"/>
                <a:gd name="connsiteY7" fmla="*/ 456767 h 476948"/>
                <a:gd name="connsiteX8" fmla="*/ 849884 w 979770"/>
                <a:gd name="connsiteY8" fmla="*/ 470202 h 476948"/>
                <a:gd name="connsiteX9" fmla="*/ 816472 w 979770"/>
                <a:gd name="connsiteY9" fmla="*/ 476948 h 476948"/>
                <a:gd name="connsiteX10" fmla="*/ 163298 w 979770"/>
                <a:gd name="connsiteY10" fmla="*/ 476948 h 476948"/>
                <a:gd name="connsiteX11" fmla="*/ 134367 w 979770"/>
                <a:gd name="connsiteY11" fmla="*/ 471107 h 476948"/>
                <a:gd name="connsiteX12" fmla="*/ 155137 w 979770"/>
                <a:gd name="connsiteY12" fmla="*/ 457103 h 476948"/>
                <a:gd name="connsiteX13" fmla="*/ 182749 w 979770"/>
                <a:gd name="connsiteY13" fmla="*/ 390442 h 476948"/>
                <a:gd name="connsiteX14" fmla="*/ 88476 w 979770"/>
                <a:gd name="connsiteY14" fmla="*/ 296169 h 476948"/>
                <a:gd name="connsiteX15" fmla="*/ 21815 w 979770"/>
                <a:gd name="connsiteY15" fmla="*/ 323781 h 476948"/>
                <a:gd name="connsiteX16" fmla="*/ 6601 w 979770"/>
                <a:gd name="connsiteY16" fmla="*/ 346346 h 476948"/>
                <a:gd name="connsiteX17" fmla="*/ 0 w 979770"/>
                <a:gd name="connsiteY17" fmla="*/ 313650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62607" y="324118"/>
                  </a:lnTo>
                  <a:cubicBezTo>
                    <a:pt x="945633" y="307144"/>
                    <a:pt x="922184" y="296646"/>
                    <a:pt x="896283" y="296646"/>
                  </a:cubicBezTo>
                  <a:cubicBezTo>
                    <a:pt x="844480" y="296646"/>
                    <a:pt x="802486" y="338640"/>
                    <a:pt x="802486" y="390443"/>
                  </a:cubicBezTo>
                  <a:cubicBezTo>
                    <a:pt x="802486" y="416344"/>
                    <a:pt x="812984" y="439793"/>
                    <a:pt x="829958" y="456767"/>
                  </a:cubicBez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55137" y="457103"/>
                  </a:lnTo>
                  <a:cubicBezTo>
                    <a:pt x="172197" y="440043"/>
                    <a:pt x="182749" y="416475"/>
                    <a:pt x="182749" y="390442"/>
                  </a:cubicBezTo>
                  <a:cubicBezTo>
                    <a:pt x="182749" y="338376"/>
                    <a:pt x="140542" y="296169"/>
                    <a:pt x="88476" y="296169"/>
                  </a:cubicBezTo>
                  <a:cubicBezTo>
                    <a:pt x="62443" y="296169"/>
                    <a:pt x="38875" y="306721"/>
                    <a:pt x="21815" y="323781"/>
                  </a:cubicBezTo>
                  <a:lnTo>
                    <a:pt x="6601" y="346346"/>
                  </a:lnTo>
                  <a:lnTo>
                    <a:pt x="0" y="313650"/>
                  </a:ln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161" name="Freihandform: Form 160">
              <a:hlinkClick r:id="rId7" action="ppaction://hlinksldjump"/>
              <a:extLst>
                <a:ext uri="{FF2B5EF4-FFF2-40B4-BE49-F238E27FC236}">
                  <a16:creationId xmlns:a16="http://schemas.microsoft.com/office/drawing/2014/main" id="{30E49D8B-974A-4775-901F-BBCB339C6E8D}"/>
                </a:ext>
              </a:extLst>
            </p:cNvPr>
            <p:cNvSpPr/>
            <p:nvPr/>
          </p:nvSpPr>
          <p:spPr>
            <a:xfrm>
              <a:off x="6725794" y="519499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149374" y="184090"/>
                  </a:moveTo>
                  <a:lnTo>
                    <a:pt x="166787" y="184090"/>
                  </a:lnTo>
                  <a:cubicBezTo>
                    <a:pt x="172145" y="184090"/>
                    <a:pt x="176498" y="184573"/>
                    <a:pt x="179847" y="185541"/>
                  </a:cubicBezTo>
                  <a:cubicBezTo>
                    <a:pt x="183195" y="186508"/>
                    <a:pt x="185949" y="187885"/>
                    <a:pt x="188107" y="189671"/>
                  </a:cubicBezTo>
                  <a:cubicBezTo>
                    <a:pt x="190265" y="191457"/>
                    <a:pt x="191902" y="193670"/>
                    <a:pt x="193018" y="196312"/>
                  </a:cubicBezTo>
                  <a:cubicBezTo>
                    <a:pt x="194134" y="198954"/>
                    <a:pt x="194692" y="201949"/>
                    <a:pt x="194692" y="205298"/>
                  </a:cubicBezTo>
                  <a:cubicBezTo>
                    <a:pt x="194692" y="208497"/>
                    <a:pt x="194116" y="211344"/>
                    <a:pt x="192962" y="213837"/>
                  </a:cubicBezTo>
                  <a:cubicBezTo>
                    <a:pt x="191809" y="216330"/>
                    <a:pt x="190209" y="218413"/>
                    <a:pt x="188162" y="220087"/>
                  </a:cubicBezTo>
                  <a:cubicBezTo>
                    <a:pt x="186116" y="221762"/>
                    <a:pt x="183698" y="223027"/>
                    <a:pt x="180907" y="223883"/>
                  </a:cubicBezTo>
                  <a:cubicBezTo>
                    <a:pt x="178116" y="224738"/>
                    <a:pt x="174675" y="225166"/>
                    <a:pt x="170582" y="225166"/>
                  </a:cubicBezTo>
                  <a:lnTo>
                    <a:pt x="149374" y="225166"/>
                  </a:lnTo>
                  <a:close/>
                  <a:moveTo>
                    <a:pt x="149374" y="125154"/>
                  </a:moveTo>
                  <a:lnTo>
                    <a:pt x="164220" y="125154"/>
                  </a:lnTo>
                  <a:cubicBezTo>
                    <a:pt x="168759" y="125154"/>
                    <a:pt x="172387" y="125563"/>
                    <a:pt x="175103" y="126382"/>
                  </a:cubicBezTo>
                  <a:cubicBezTo>
                    <a:pt x="177819" y="127200"/>
                    <a:pt x="180070" y="128372"/>
                    <a:pt x="181856" y="129898"/>
                  </a:cubicBezTo>
                  <a:cubicBezTo>
                    <a:pt x="183642" y="131423"/>
                    <a:pt x="184981" y="133339"/>
                    <a:pt x="185874" y="135646"/>
                  </a:cubicBezTo>
                  <a:cubicBezTo>
                    <a:pt x="186767" y="137953"/>
                    <a:pt x="187214" y="140557"/>
                    <a:pt x="187214" y="143460"/>
                  </a:cubicBezTo>
                  <a:cubicBezTo>
                    <a:pt x="187214" y="146064"/>
                    <a:pt x="186804" y="148538"/>
                    <a:pt x="185986" y="150882"/>
                  </a:cubicBezTo>
                  <a:cubicBezTo>
                    <a:pt x="185167" y="153226"/>
                    <a:pt x="183921" y="155273"/>
                    <a:pt x="182246" y="157022"/>
                  </a:cubicBezTo>
                  <a:cubicBezTo>
                    <a:pt x="180572" y="158770"/>
                    <a:pt x="178470" y="160147"/>
                    <a:pt x="175940" y="161151"/>
                  </a:cubicBezTo>
                  <a:cubicBezTo>
                    <a:pt x="173410" y="162156"/>
                    <a:pt x="170024" y="162658"/>
                    <a:pt x="165782" y="162658"/>
                  </a:cubicBezTo>
                  <a:lnTo>
                    <a:pt x="149374" y="162658"/>
                  </a:lnTo>
                  <a:close/>
                  <a:moveTo>
                    <a:pt x="129282" y="103164"/>
                  </a:moveTo>
                  <a:cubicBezTo>
                    <a:pt x="126827" y="103164"/>
                    <a:pt x="124762" y="103890"/>
                    <a:pt x="123087" y="105341"/>
                  </a:cubicBezTo>
                  <a:cubicBezTo>
                    <a:pt x="121413" y="106792"/>
                    <a:pt x="120576" y="109155"/>
                    <a:pt x="120576" y="112429"/>
                  </a:cubicBezTo>
                  <a:lnTo>
                    <a:pt x="120576" y="238337"/>
                  </a:lnTo>
                  <a:cubicBezTo>
                    <a:pt x="120576" y="241612"/>
                    <a:pt x="121413" y="243974"/>
                    <a:pt x="123087" y="245425"/>
                  </a:cubicBezTo>
                  <a:cubicBezTo>
                    <a:pt x="124762" y="246876"/>
                    <a:pt x="126827" y="247602"/>
                    <a:pt x="129282" y="247602"/>
                  </a:cubicBezTo>
                  <a:lnTo>
                    <a:pt x="167680" y="247602"/>
                  </a:lnTo>
                  <a:cubicBezTo>
                    <a:pt x="173484" y="247602"/>
                    <a:pt x="178749" y="247249"/>
                    <a:pt x="183474" y="246542"/>
                  </a:cubicBezTo>
                  <a:cubicBezTo>
                    <a:pt x="188200" y="245835"/>
                    <a:pt x="192646" y="244737"/>
                    <a:pt x="196813" y="243249"/>
                  </a:cubicBezTo>
                  <a:cubicBezTo>
                    <a:pt x="200980" y="241761"/>
                    <a:pt x="204794" y="239863"/>
                    <a:pt x="208254" y="237556"/>
                  </a:cubicBezTo>
                  <a:cubicBezTo>
                    <a:pt x="211714" y="235249"/>
                    <a:pt x="214691" y="232496"/>
                    <a:pt x="217184" y="229296"/>
                  </a:cubicBezTo>
                  <a:cubicBezTo>
                    <a:pt x="219677" y="226096"/>
                    <a:pt x="221630" y="222413"/>
                    <a:pt x="223044" y="218246"/>
                  </a:cubicBezTo>
                  <a:cubicBezTo>
                    <a:pt x="224458" y="214078"/>
                    <a:pt x="225165" y="209428"/>
                    <a:pt x="225165" y="204293"/>
                  </a:cubicBezTo>
                  <a:cubicBezTo>
                    <a:pt x="225165" y="199382"/>
                    <a:pt x="224421" y="194954"/>
                    <a:pt x="222932" y="191010"/>
                  </a:cubicBezTo>
                  <a:cubicBezTo>
                    <a:pt x="221444" y="187066"/>
                    <a:pt x="219416" y="183625"/>
                    <a:pt x="216849" y="180685"/>
                  </a:cubicBezTo>
                  <a:cubicBezTo>
                    <a:pt x="214282" y="177746"/>
                    <a:pt x="211268" y="175346"/>
                    <a:pt x="207808" y="173486"/>
                  </a:cubicBezTo>
                  <a:cubicBezTo>
                    <a:pt x="204347" y="171625"/>
                    <a:pt x="200571" y="170323"/>
                    <a:pt x="196478" y="169579"/>
                  </a:cubicBezTo>
                  <a:cubicBezTo>
                    <a:pt x="199678" y="168388"/>
                    <a:pt x="202524" y="166826"/>
                    <a:pt x="205017" y="164891"/>
                  </a:cubicBezTo>
                  <a:cubicBezTo>
                    <a:pt x="207510" y="162956"/>
                    <a:pt x="209612" y="160724"/>
                    <a:pt x="211324" y="158194"/>
                  </a:cubicBezTo>
                  <a:cubicBezTo>
                    <a:pt x="213035" y="155663"/>
                    <a:pt x="214338" y="152854"/>
                    <a:pt x="215231" y="149766"/>
                  </a:cubicBezTo>
                  <a:cubicBezTo>
                    <a:pt x="216123" y="146678"/>
                    <a:pt x="216570" y="143385"/>
                    <a:pt x="216570" y="139888"/>
                  </a:cubicBezTo>
                  <a:cubicBezTo>
                    <a:pt x="216570" y="133637"/>
                    <a:pt x="215454" y="128205"/>
                    <a:pt x="213221" y="123591"/>
                  </a:cubicBezTo>
                  <a:cubicBezTo>
                    <a:pt x="210989" y="118977"/>
                    <a:pt x="207770" y="115164"/>
                    <a:pt x="203566" y="112150"/>
                  </a:cubicBezTo>
                  <a:cubicBezTo>
                    <a:pt x="199362" y="109136"/>
                    <a:pt x="194190" y="106885"/>
                    <a:pt x="188051" y="105397"/>
                  </a:cubicBezTo>
                  <a:cubicBezTo>
                    <a:pt x="181912" y="103908"/>
                    <a:pt x="174414" y="103164"/>
                    <a:pt x="165559" y="103164"/>
                  </a:cubicBezTo>
                  <a:close/>
                  <a:moveTo>
                    <a:pt x="292956" y="102160"/>
                  </a:moveTo>
                  <a:cubicBezTo>
                    <a:pt x="290649" y="102160"/>
                    <a:pt x="288770" y="102178"/>
                    <a:pt x="287319" y="102216"/>
                  </a:cubicBezTo>
                  <a:cubicBezTo>
                    <a:pt x="285868" y="102253"/>
                    <a:pt x="284696" y="102327"/>
                    <a:pt x="283803" y="102439"/>
                  </a:cubicBezTo>
                  <a:cubicBezTo>
                    <a:pt x="282910" y="102550"/>
                    <a:pt x="282185" y="102699"/>
                    <a:pt x="281626" y="102885"/>
                  </a:cubicBezTo>
                  <a:cubicBezTo>
                    <a:pt x="281068" y="103071"/>
                    <a:pt x="280603" y="103313"/>
                    <a:pt x="280231" y="103611"/>
                  </a:cubicBezTo>
                  <a:lnTo>
                    <a:pt x="249201" y="123703"/>
                  </a:lnTo>
                  <a:cubicBezTo>
                    <a:pt x="248308" y="124298"/>
                    <a:pt x="247601" y="124856"/>
                    <a:pt x="247080" y="125377"/>
                  </a:cubicBezTo>
                  <a:cubicBezTo>
                    <a:pt x="246559" y="125898"/>
                    <a:pt x="246150" y="126568"/>
                    <a:pt x="245852" y="127386"/>
                  </a:cubicBezTo>
                  <a:cubicBezTo>
                    <a:pt x="245554" y="128205"/>
                    <a:pt x="245368" y="129191"/>
                    <a:pt x="245294" y="130344"/>
                  </a:cubicBezTo>
                  <a:cubicBezTo>
                    <a:pt x="245219" y="131497"/>
                    <a:pt x="245182" y="132967"/>
                    <a:pt x="245182" y="134753"/>
                  </a:cubicBezTo>
                  <a:cubicBezTo>
                    <a:pt x="245182" y="137581"/>
                    <a:pt x="245294" y="139776"/>
                    <a:pt x="245517" y="141339"/>
                  </a:cubicBezTo>
                  <a:cubicBezTo>
                    <a:pt x="245740" y="142901"/>
                    <a:pt x="246168" y="143999"/>
                    <a:pt x="246801" y="144632"/>
                  </a:cubicBezTo>
                  <a:cubicBezTo>
                    <a:pt x="247433" y="145264"/>
                    <a:pt x="248289" y="145487"/>
                    <a:pt x="249368" y="145301"/>
                  </a:cubicBezTo>
                  <a:cubicBezTo>
                    <a:pt x="250447" y="145115"/>
                    <a:pt x="251842" y="144613"/>
                    <a:pt x="253554" y="143794"/>
                  </a:cubicBezTo>
                  <a:lnTo>
                    <a:pt x="276771" y="130958"/>
                  </a:lnTo>
                  <a:lnTo>
                    <a:pt x="276771" y="224943"/>
                  </a:lnTo>
                  <a:lnTo>
                    <a:pt x="249870" y="224943"/>
                  </a:lnTo>
                  <a:cubicBezTo>
                    <a:pt x="249201" y="224943"/>
                    <a:pt x="248605" y="225148"/>
                    <a:pt x="248084" y="225557"/>
                  </a:cubicBezTo>
                  <a:cubicBezTo>
                    <a:pt x="247563" y="225966"/>
                    <a:pt x="247098" y="226617"/>
                    <a:pt x="246689" y="227510"/>
                  </a:cubicBezTo>
                  <a:cubicBezTo>
                    <a:pt x="246280" y="228403"/>
                    <a:pt x="245982" y="229575"/>
                    <a:pt x="245796" y="231026"/>
                  </a:cubicBezTo>
                  <a:cubicBezTo>
                    <a:pt x="245610" y="232477"/>
                    <a:pt x="245517" y="234282"/>
                    <a:pt x="245517" y="236440"/>
                  </a:cubicBezTo>
                  <a:cubicBezTo>
                    <a:pt x="245517" y="238524"/>
                    <a:pt x="245629" y="240291"/>
                    <a:pt x="245852" y="241742"/>
                  </a:cubicBezTo>
                  <a:cubicBezTo>
                    <a:pt x="246075" y="243193"/>
                    <a:pt x="246391" y="244346"/>
                    <a:pt x="246801" y="245202"/>
                  </a:cubicBezTo>
                  <a:cubicBezTo>
                    <a:pt x="247210" y="246058"/>
                    <a:pt x="247675" y="246672"/>
                    <a:pt x="248196" y="247044"/>
                  </a:cubicBezTo>
                  <a:cubicBezTo>
                    <a:pt x="248717" y="247416"/>
                    <a:pt x="249275" y="247602"/>
                    <a:pt x="249870" y="247602"/>
                  </a:cubicBezTo>
                  <a:lnTo>
                    <a:pt x="329568" y="247602"/>
                  </a:lnTo>
                  <a:cubicBezTo>
                    <a:pt x="330237" y="247602"/>
                    <a:pt x="330833" y="247416"/>
                    <a:pt x="331354" y="247044"/>
                  </a:cubicBezTo>
                  <a:cubicBezTo>
                    <a:pt x="331875" y="246672"/>
                    <a:pt x="332340" y="246058"/>
                    <a:pt x="332749" y="245202"/>
                  </a:cubicBezTo>
                  <a:cubicBezTo>
                    <a:pt x="333158" y="244346"/>
                    <a:pt x="333474" y="243193"/>
                    <a:pt x="333698" y="241742"/>
                  </a:cubicBezTo>
                  <a:cubicBezTo>
                    <a:pt x="333921" y="240291"/>
                    <a:pt x="334033" y="238524"/>
                    <a:pt x="334033" y="236440"/>
                  </a:cubicBezTo>
                  <a:cubicBezTo>
                    <a:pt x="334033" y="234282"/>
                    <a:pt x="333940" y="232477"/>
                    <a:pt x="333753" y="231026"/>
                  </a:cubicBezTo>
                  <a:cubicBezTo>
                    <a:pt x="333567" y="229575"/>
                    <a:pt x="333270" y="228403"/>
                    <a:pt x="332861" y="227510"/>
                  </a:cubicBezTo>
                  <a:cubicBezTo>
                    <a:pt x="332451" y="226617"/>
                    <a:pt x="331968" y="225966"/>
                    <a:pt x="331409" y="225557"/>
                  </a:cubicBezTo>
                  <a:cubicBezTo>
                    <a:pt x="330851" y="225148"/>
                    <a:pt x="330237" y="224943"/>
                    <a:pt x="329568" y="224943"/>
                  </a:cubicBezTo>
                  <a:lnTo>
                    <a:pt x="306016" y="224943"/>
                  </a:lnTo>
                  <a:lnTo>
                    <a:pt x="306016" y="105620"/>
                  </a:lnTo>
                  <a:cubicBezTo>
                    <a:pt x="306016" y="104950"/>
                    <a:pt x="305867" y="104392"/>
                    <a:pt x="305569" y="103946"/>
                  </a:cubicBezTo>
                  <a:cubicBezTo>
                    <a:pt x="305272" y="103499"/>
                    <a:pt x="304676" y="103146"/>
                    <a:pt x="303783" y="102885"/>
                  </a:cubicBezTo>
                  <a:cubicBezTo>
                    <a:pt x="302890" y="102625"/>
                    <a:pt x="301569" y="102439"/>
                    <a:pt x="299821" y="102327"/>
                  </a:cubicBezTo>
                  <a:cubicBezTo>
                    <a:pt x="298072" y="102216"/>
                    <a:pt x="295784" y="102160"/>
                    <a:pt x="292956" y="102160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44002" y="5558"/>
                  </a:lnTo>
                  <a:lnTo>
                    <a:pt x="823972" y="35266"/>
                  </a:lnTo>
                  <a:cubicBezTo>
                    <a:pt x="819199" y="46551"/>
                    <a:pt x="816560" y="58957"/>
                    <a:pt x="816560" y="71980"/>
                  </a:cubicBezTo>
                  <a:cubicBezTo>
                    <a:pt x="816560" y="124071"/>
                    <a:pt x="858789" y="166300"/>
                    <a:pt x="910881" y="166300"/>
                  </a:cubicBezTo>
                  <a:cubicBezTo>
                    <a:pt x="923904" y="166300"/>
                    <a:pt x="936310" y="163660"/>
                    <a:pt x="947595" y="158888"/>
                  </a:cubicBez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60" name="Textfeld 159" hidden="1">
              <a:extLst>
                <a:ext uri="{FF2B5EF4-FFF2-40B4-BE49-F238E27FC236}">
                  <a16:creationId xmlns:a16="http://schemas.microsoft.com/office/drawing/2014/main" id="{2D79BF8D-600A-4D14-85F9-3222303338FA}"/>
                </a:ext>
              </a:extLst>
            </p:cNvPr>
            <p:cNvSpPr txBox="1"/>
            <p:nvPr/>
          </p:nvSpPr>
          <p:spPr>
            <a:xfrm>
              <a:off x="6742428" y="514787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</a:rPr>
                <a:t>B1</a:t>
              </a:r>
            </a:p>
          </p:txBody>
        </p:sp>
      </p:grpSp>
      <p:sp>
        <p:nvSpPr>
          <p:cNvPr id="159" name="Freihandform 158">
            <a:extLst>
              <a:ext uri="{FF2B5EF4-FFF2-40B4-BE49-F238E27FC236}">
                <a16:creationId xmlns:a16="http://schemas.microsoft.com/office/drawing/2014/main" id="{61CF1728-9654-264B-B9E0-D1C281DF1674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80" name="Grafik 179">
            <a:extLst>
              <a:ext uri="{FF2B5EF4-FFF2-40B4-BE49-F238E27FC236}">
                <a16:creationId xmlns:a16="http://schemas.microsoft.com/office/drawing/2014/main" id="{081F1BA7-6763-4E4F-A0CE-C8ACD437F0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3E726687-AB29-486C-8191-FBB8C5660E99}"/>
              </a:ext>
            </a:extLst>
          </p:cNvPr>
          <p:cNvGrpSpPr/>
          <p:nvPr/>
        </p:nvGrpSpPr>
        <p:grpSpPr>
          <a:xfrm>
            <a:off x="1362426" y="3110541"/>
            <a:ext cx="1096857" cy="328944"/>
            <a:chOff x="1327256" y="3110541"/>
            <a:chExt cx="1096857" cy="328944"/>
          </a:xfrm>
        </p:grpSpPr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B3D62062-D045-400F-A2D7-D72C3B59AB37}"/>
                </a:ext>
              </a:extLst>
            </p:cNvPr>
            <p:cNvSpPr/>
            <p:nvPr/>
          </p:nvSpPr>
          <p:spPr>
            <a:xfrm rot="10800000">
              <a:off x="1327256" y="3110541"/>
              <a:ext cx="1096857" cy="328944"/>
            </a:xfrm>
            <a:custGeom>
              <a:avLst/>
              <a:gdLst>
                <a:gd name="connsiteX0" fmla="*/ 991720 w 1096857"/>
                <a:gd name="connsiteY0" fmla="*/ 328944 h 328944"/>
                <a:gd name="connsiteX1" fmla="*/ 106269 w 1096857"/>
                <a:gd name="connsiteY1" fmla="*/ 328944 h 328944"/>
                <a:gd name="connsiteX2" fmla="*/ 1132 w 1096857"/>
                <a:gd name="connsiteY2" fmla="*/ 223807 h 328944"/>
                <a:gd name="connsiteX3" fmla="*/ 1132 w 1096857"/>
                <a:gd name="connsiteY3" fmla="*/ 220996 h 328944"/>
                <a:gd name="connsiteX4" fmla="*/ 0 w 1096857"/>
                <a:gd name="connsiteY4" fmla="*/ 220996 h 328944"/>
                <a:gd name="connsiteX5" fmla="*/ 0 w 1096857"/>
                <a:gd name="connsiteY5" fmla="*/ 106697 h 328944"/>
                <a:gd name="connsiteX6" fmla="*/ 198 w 1096857"/>
                <a:gd name="connsiteY6" fmla="*/ 106697 h 328944"/>
                <a:gd name="connsiteX7" fmla="*/ 198 w 1096857"/>
                <a:gd name="connsiteY7" fmla="*/ 105137 h 328944"/>
                <a:gd name="connsiteX8" fmla="*/ 105335 w 1096857"/>
                <a:gd name="connsiteY8" fmla="*/ 0 h 328944"/>
                <a:gd name="connsiteX9" fmla="*/ 990786 w 1096857"/>
                <a:gd name="connsiteY9" fmla="*/ 0 h 328944"/>
                <a:gd name="connsiteX10" fmla="*/ 1095923 w 1096857"/>
                <a:gd name="connsiteY10" fmla="*/ 105137 h 328944"/>
                <a:gd name="connsiteX11" fmla="*/ 1095923 w 1096857"/>
                <a:gd name="connsiteY11" fmla="*/ 121953 h 328944"/>
                <a:gd name="connsiteX12" fmla="*/ 971550 w 1096857"/>
                <a:gd name="connsiteY12" fmla="*/ 121953 h 328944"/>
                <a:gd name="connsiteX13" fmla="*/ 971550 w 1096857"/>
                <a:gd name="connsiteY13" fmla="*/ 206991 h 328944"/>
                <a:gd name="connsiteX14" fmla="*/ 1096857 w 1096857"/>
                <a:gd name="connsiteY14" fmla="*/ 206991 h 328944"/>
                <a:gd name="connsiteX15" fmla="*/ 1096857 w 1096857"/>
                <a:gd name="connsiteY15" fmla="*/ 223807 h 328944"/>
                <a:gd name="connsiteX16" fmla="*/ 991720 w 1096857"/>
                <a:gd name="connsiteY16" fmla="*/ 328944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6857" h="328944">
                  <a:moveTo>
                    <a:pt x="991720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990786" y="0"/>
                  </a:lnTo>
                  <a:cubicBezTo>
                    <a:pt x="1048852" y="0"/>
                    <a:pt x="1095923" y="47071"/>
                    <a:pt x="1095923" y="105137"/>
                  </a:cubicBezTo>
                  <a:lnTo>
                    <a:pt x="1095923" y="121953"/>
                  </a:lnTo>
                  <a:lnTo>
                    <a:pt x="971550" y="121953"/>
                  </a:lnTo>
                  <a:lnTo>
                    <a:pt x="971550" y="206991"/>
                  </a:lnTo>
                  <a:lnTo>
                    <a:pt x="1096857" y="206991"/>
                  </a:lnTo>
                  <a:lnTo>
                    <a:pt x="1096857" y="223807"/>
                  </a:lnTo>
                  <a:cubicBezTo>
                    <a:pt x="1096857" y="281873"/>
                    <a:pt x="1049786" y="328944"/>
                    <a:pt x="991720" y="3289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94" name="Grafik 193">
              <a:extLst>
                <a:ext uri="{FF2B5EF4-FFF2-40B4-BE49-F238E27FC236}">
                  <a16:creationId xmlns:a16="http://schemas.microsoft.com/office/drawing/2014/main" id="{3C3CE1C7-527B-44B6-ABEF-DB44CEB8B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07418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195" name="Freihandform: Form 194">
            <a:extLst>
              <a:ext uri="{FF2B5EF4-FFF2-40B4-BE49-F238E27FC236}">
                <a16:creationId xmlns:a16="http://schemas.microsoft.com/office/drawing/2014/main" id="{404DDCCC-975E-42D9-A30F-2E7B7A3DC77A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96" name="Grafik 195">
            <a:extLst>
              <a:ext uri="{FF2B5EF4-FFF2-40B4-BE49-F238E27FC236}">
                <a16:creationId xmlns:a16="http://schemas.microsoft.com/office/drawing/2014/main" id="{7498E577-9F9F-4F68-8405-8CE6299C68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17937762-0723-4BE0-BBF2-A1329A213BBC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grpSp>
          <p:nvGrpSpPr>
            <p:cNvPr id="198" name="Gruppieren 197">
              <a:extLst>
                <a:ext uri="{FF2B5EF4-FFF2-40B4-BE49-F238E27FC236}">
                  <a16:creationId xmlns:a16="http://schemas.microsoft.com/office/drawing/2014/main" id="{947EA5CB-958B-4A75-B69A-D241DBEE2488}"/>
                </a:ext>
              </a:extLst>
            </p:cNvPr>
            <p:cNvGrpSpPr/>
            <p:nvPr/>
          </p:nvGrpSpPr>
          <p:grpSpPr>
            <a:xfrm>
              <a:off x="-2186285" y="0"/>
              <a:ext cx="2510134" cy="6695658"/>
              <a:chOff x="-2186285" y="0"/>
              <a:chExt cx="2510134" cy="6695658"/>
            </a:xfrm>
          </p:grpSpPr>
          <p:sp>
            <p:nvSpPr>
              <p:cNvPr id="202" name="Freihandform: Form 201">
                <a:extLst>
                  <a:ext uri="{FF2B5EF4-FFF2-40B4-BE49-F238E27FC236}">
                    <a16:creationId xmlns:a16="http://schemas.microsoft.com/office/drawing/2014/main" id="{4CD03909-1DBA-4907-AF05-E2FA607D198A}"/>
                  </a:ext>
                </a:extLst>
              </p:cNvPr>
              <p:cNvSpPr/>
              <p:nvPr/>
            </p:nvSpPr>
            <p:spPr>
              <a:xfrm>
                <a:off x="-2186285" y="0"/>
                <a:ext cx="2510134" cy="6695658"/>
              </a:xfrm>
              <a:custGeom>
                <a:avLst/>
                <a:gdLst>
                  <a:gd name="connsiteX0" fmla="*/ 0 w 2510134"/>
                  <a:gd name="connsiteY0" fmla="*/ 0 h 6695658"/>
                  <a:gd name="connsiteX1" fmla="*/ 2169551 w 2510134"/>
                  <a:gd name="connsiteY1" fmla="*/ 0 h 6695658"/>
                  <a:gd name="connsiteX2" fmla="*/ 2169551 w 2510134"/>
                  <a:gd name="connsiteY2" fmla="*/ 5488702 h 6695658"/>
                  <a:gd name="connsiteX3" fmla="*/ 2167258 w 2510134"/>
                  <a:gd name="connsiteY3" fmla="*/ 5500060 h 6695658"/>
                  <a:gd name="connsiteX4" fmla="*/ 2167258 w 2510134"/>
                  <a:gd name="connsiteY4" fmla="*/ 5920607 h 6695658"/>
                  <a:gd name="connsiteX5" fmla="*/ 2272395 w 2510134"/>
                  <a:gd name="connsiteY5" fmla="*/ 6025744 h 6695658"/>
                  <a:gd name="connsiteX6" fmla="*/ 2299052 w 2510134"/>
                  <a:gd name="connsiteY6" fmla="*/ 6025744 h 6695658"/>
                  <a:gd name="connsiteX7" fmla="*/ 2324125 w 2510134"/>
                  <a:gd name="connsiteY7" fmla="*/ 6025744 h 6695658"/>
                  <a:gd name="connsiteX8" fmla="*/ 2330064 w 2510134"/>
                  <a:gd name="connsiteY8" fmla="*/ 6026943 h 6695658"/>
                  <a:gd name="connsiteX9" fmla="*/ 2395835 w 2510134"/>
                  <a:gd name="connsiteY9" fmla="*/ 6026943 h 6695658"/>
                  <a:gd name="connsiteX10" fmla="*/ 2395835 w 2510134"/>
                  <a:gd name="connsiteY10" fmla="*/ 6028124 h 6695658"/>
                  <a:gd name="connsiteX11" fmla="*/ 2404997 w 2510134"/>
                  <a:gd name="connsiteY11" fmla="*/ 6028124 h 6695658"/>
                  <a:gd name="connsiteX12" fmla="*/ 2510134 w 2510134"/>
                  <a:gd name="connsiteY12" fmla="*/ 6133261 h 6695658"/>
                  <a:gd name="connsiteX13" fmla="*/ 2510134 w 2510134"/>
                  <a:gd name="connsiteY13" fmla="*/ 6320068 h 6695658"/>
                  <a:gd name="connsiteX14" fmla="*/ 2510122 w 2510134"/>
                  <a:gd name="connsiteY14" fmla="*/ 6320068 h 6695658"/>
                  <a:gd name="connsiteX15" fmla="*/ 2510122 w 2510134"/>
                  <a:gd name="connsiteY15" fmla="*/ 6590078 h 6695658"/>
                  <a:gd name="connsiteX16" fmla="*/ 2404985 w 2510134"/>
                  <a:gd name="connsiteY16" fmla="*/ 6695215 h 6695658"/>
                  <a:gd name="connsiteX17" fmla="*/ 2388505 w 2510134"/>
                  <a:gd name="connsiteY17" fmla="*/ 6695215 h 6695658"/>
                  <a:gd name="connsiteX18" fmla="*/ 2386310 w 2510134"/>
                  <a:gd name="connsiteY18" fmla="*/ 6695658 h 6695658"/>
                  <a:gd name="connsiteX19" fmla="*/ 2386310 w 2510134"/>
                  <a:gd name="connsiteY19" fmla="*/ 6693692 h 6695658"/>
                  <a:gd name="connsiteX20" fmla="*/ 2303388 w 2510134"/>
                  <a:gd name="connsiteY20" fmla="*/ 6693692 h 6695658"/>
                  <a:gd name="connsiteX21" fmla="*/ 2301124 w 2510134"/>
                  <a:gd name="connsiteY21" fmla="*/ 6694149 h 6695658"/>
                  <a:gd name="connsiteX22" fmla="*/ 2223640 w 2510134"/>
                  <a:gd name="connsiteY22" fmla="*/ 6694149 h 6695658"/>
                  <a:gd name="connsiteX23" fmla="*/ 1751564 w 2510134"/>
                  <a:gd name="connsiteY23" fmla="*/ 6694149 h 6695658"/>
                  <a:gd name="connsiteX24" fmla="*/ 1746771 w 2510134"/>
                  <a:gd name="connsiteY24" fmla="*/ 6695613 h 6695658"/>
                  <a:gd name="connsiteX25" fmla="*/ 1436568 w 2510134"/>
                  <a:gd name="connsiteY25" fmla="*/ 6695613 h 6695658"/>
                  <a:gd name="connsiteX26" fmla="*/ 1329378 w 2510134"/>
                  <a:gd name="connsiteY26" fmla="*/ 6695613 h 6695658"/>
                  <a:gd name="connsiteX27" fmla="*/ 104036 w 2510134"/>
                  <a:gd name="connsiteY27" fmla="*/ 6695613 h 6695658"/>
                  <a:gd name="connsiteX28" fmla="*/ 96240 w 2510134"/>
                  <a:gd name="connsiteY28" fmla="*/ 6694039 h 6695658"/>
                  <a:gd name="connsiteX29" fmla="*/ 2760 w 2510134"/>
                  <a:gd name="connsiteY29" fmla="*/ 6694039 h 6695658"/>
                  <a:gd name="connsiteX30" fmla="*/ 2760 w 2510134"/>
                  <a:gd name="connsiteY30" fmla="*/ 6597749 h 6695658"/>
                  <a:gd name="connsiteX31" fmla="*/ 1897 w 2510134"/>
                  <a:gd name="connsiteY31" fmla="*/ 6593474 h 6695658"/>
                  <a:gd name="connsiteX32" fmla="*/ 1897 w 2510134"/>
                  <a:gd name="connsiteY32" fmla="*/ 6224153 h 6695658"/>
                  <a:gd name="connsiteX33" fmla="*/ 0 w 2510134"/>
                  <a:gd name="connsiteY33" fmla="*/ 6224153 h 669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10134" h="6695658">
                    <a:moveTo>
                      <a:pt x="0" y="0"/>
                    </a:moveTo>
                    <a:lnTo>
                      <a:pt x="2169551" y="0"/>
                    </a:lnTo>
                    <a:lnTo>
                      <a:pt x="2169551" y="5488702"/>
                    </a:lnTo>
                    <a:lnTo>
                      <a:pt x="2167258" y="5500060"/>
                    </a:lnTo>
                    <a:lnTo>
                      <a:pt x="2167258" y="5920607"/>
                    </a:lnTo>
                    <a:cubicBezTo>
                      <a:pt x="2167258" y="5978673"/>
                      <a:pt x="2214329" y="6025744"/>
                      <a:pt x="2272395" y="6025744"/>
                    </a:cubicBezTo>
                    <a:lnTo>
                      <a:pt x="2299052" y="6025744"/>
                    </a:lnTo>
                    <a:lnTo>
                      <a:pt x="2324125" y="6025744"/>
                    </a:lnTo>
                    <a:lnTo>
                      <a:pt x="2330064" y="6026943"/>
                    </a:lnTo>
                    <a:lnTo>
                      <a:pt x="2395835" y="6026943"/>
                    </a:lnTo>
                    <a:lnTo>
                      <a:pt x="2395835" y="6028124"/>
                    </a:lnTo>
                    <a:lnTo>
                      <a:pt x="2404997" y="6028124"/>
                    </a:lnTo>
                    <a:cubicBezTo>
                      <a:pt x="2463063" y="6028124"/>
                      <a:pt x="2510134" y="6075195"/>
                      <a:pt x="2510134" y="6133261"/>
                    </a:cubicBezTo>
                    <a:lnTo>
                      <a:pt x="2510134" y="6320068"/>
                    </a:lnTo>
                    <a:lnTo>
                      <a:pt x="2510122" y="6320068"/>
                    </a:lnTo>
                    <a:lnTo>
                      <a:pt x="2510122" y="6590078"/>
                    </a:lnTo>
                    <a:cubicBezTo>
                      <a:pt x="2510122" y="6648144"/>
                      <a:pt x="2463051" y="6695215"/>
                      <a:pt x="2404985" y="6695215"/>
                    </a:cubicBezTo>
                    <a:lnTo>
                      <a:pt x="2388505" y="6695215"/>
                    </a:lnTo>
                    <a:lnTo>
                      <a:pt x="2386310" y="6695658"/>
                    </a:lnTo>
                    <a:lnTo>
                      <a:pt x="2386310" y="6693692"/>
                    </a:lnTo>
                    <a:lnTo>
                      <a:pt x="2303388" y="6693692"/>
                    </a:lnTo>
                    <a:lnTo>
                      <a:pt x="2301124" y="6694149"/>
                    </a:lnTo>
                    <a:lnTo>
                      <a:pt x="2223640" y="6694149"/>
                    </a:lnTo>
                    <a:lnTo>
                      <a:pt x="1751564" y="6694149"/>
                    </a:lnTo>
                    <a:lnTo>
                      <a:pt x="1746771" y="6695613"/>
                    </a:lnTo>
                    <a:lnTo>
                      <a:pt x="1436568" y="6695613"/>
                    </a:lnTo>
                    <a:lnTo>
                      <a:pt x="1329378" y="6695613"/>
                    </a:lnTo>
                    <a:lnTo>
                      <a:pt x="104036" y="6695613"/>
                    </a:lnTo>
                    <a:lnTo>
                      <a:pt x="96240" y="6694039"/>
                    </a:lnTo>
                    <a:lnTo>
                      <a:pt x="2760" y="6694039"/>
                    </a:lnTo>
                    <a:lnTo>
                      <a:pt x="2760" y="6597749"/>
                    </a:lnTo>
                    <a:lnTo>
                      <a:pt x="1897" y="6593474"/>
                    </a:lnTo>
                    <a:lnTo>
                      <a:pt x="1897" y="6224153"/>
                    </a:lnTo>
                    <a:lnTo>
                      <a:pt x="0" y="6224153"/>
                    </a:ln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203" name="Gruppieren 202">
                <a:extLst>
                  <a:ext uri="{FF2B5EF4-FFF2-40B4-BE49-F238E27FC236}">
                    <a16:creationId xmlns:a16="http://schemas.microsoft.com/office/drawing/2014/main" id="{44F4CECD-27EB-4B70-A5EF-3036E09EAFDB}"/>
                  </a:ext>
                </a:extLst>
              </p:cNvPr>
              <p:cNvGrpSpPr/>
              <p:nvPr/>
            </p:nvGrpSpPr>
            <p:grpSpPr>
              <a:xfrm>
                <a:off x="34655" y="6074482"/>
                <a:ext cx="218030" cy="225916"/>
                <a:chOff x="1548441" y="6548649"/>
                <a:chExt cx="249627" cy="258657"/>
              </a:xfrm>
            </p:grpSpPr>
            <p:pic>
              <p:nvPicPr>
                <p:cNvPr id="204" name="Grafik 203">
                  <a:extLst>
                    <a:ext uri="{FF2B5EF4-FFF2-40B4-BE49-F238E27FC236}">
                      <a16:creationId xmlns:a16="http://schemas.microsoft.com/office/drawing/2014/main" id="{6E5D9E96-828D-43F0-8609-969F7DED2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441" y="6610839"/>
                  <a:ext cx="196467" cy="196467"/>
                </a:xfrm>
                <a:prstGeom prst="rect">
                  <a:avLst/>
                </a:prstGeom>
              </p:spPr>
            </p:pic>
            <p:sp>
              <p:nvSpPr>
                <p:cNvPr id="205" name="Kreuz 204">
                  <a:extLst>
                    <a:ext uri="{FF2B5EF4-FFF2-40B4-BE49-F238E27FC236}">
                      <a16:creationId xmlns:a16="http://schemas.microsoft.com/office/drawing/2014/main" id="{32A5E71B-71DA-4FC2-9A36-D302D2200C94}"/>
                    </a:ext>
                  </a:extLst>
                </p:cNvPr>
                <p:cNvSpPr/>
                <p:nvPr/>
              </p:nvSpPr>
              <p:spPr>
                <a:xfrm>
                  <a:off x="1710815" y="6548649"/>
                  <a:ext cx="87253" cy="87253"/>
                </a:xfrm>
                <a:prstGeom prst="plus">
                  <a:avLst>
                    <a:gd name="adj" fmla="val 3543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199" name="Gruppieren 198">
              <a:extLst>
                <a:ext uri="{FF2B5EF4-FFF2-40B4-BE49-F238E27FC236}">
                  <a16:creationId xmlns:a16="http://schemas.microsoft.com/office/drawing/2014/main" id="{406C432B-7BC4-4B31-8DE4-77488072230C}"/>
                </a:ext>
              </a:extLst>
            </p:cNvPr>
            <p:cNvGrpSpPr/>
            <p:nvPr/>
          </p:nvGrpSpPr>
          <p:grpSpPr>
            <a:xfrm>
              <a:off x="-2185551" y="0"/>
              <a:ext cx="2490316" cy="6674644"/>
              <a:chOff x="-2185551" y="0"/>
              <a:chExt cx="2490316" cy="6674644"/>
            </a:xfrm>
          </p:grpSpPr>
          <p:sp>
            <p:nvSpPr>
              <p:cNvPr id="200" name="Freihandform: Form 199">
                <a:extLst>
                  <a:ext uri="{FF2B5EF4-FFF2-40B4-BE49-F238E27FC236}">
                    <a16:creationId xmlns:a16="http://schemas.microsoft.com/office/drawing/2014/main" id="{492212BE-5CDE-47B5-845D-F5BE037513DE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rgbClr val="06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01" name="Grafik 200">
                <a:extLst>
                  <a:ext uri="{FF2B5EF4-FFF2-40B4-BE49-F238E27FC236}">
                    <a16:creationId xmlns:a16="http://schemas.microsoft.com/office/drawing/2014/main" id="{CFED6A55-FC75-4F9C-AD09-5833EA2D1F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</p:grpSp>
      <p:pic>
        <p:nvPicPr>
          <p:cNvPr id="206" name="Grafik 205">
            <a:extLst>
              <a:ext uri="{FF2B5EF4-FFF2-40B4-BE49-F238E27FC236}">
                <a16:creationId xmlns:a16="http://schemas.microsoft.com/office/drawing/2014/main" id="{2D9BDB26-AE61-4898-A65D-2D475B316A6E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207" name="Textfeld 206">
            <a:extLst>
              <a:ext uri="{FF2B5EF4-FFF2-40B4-BE49-F238E27FC236}">
                <a16:creationId xmlns:a16="http://schemas.microsoft.com/office/drawing/2014/main" id="{DA5559AA-E2AE-4408-81BD-24BDAF960509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sp>
        <p:nvSpPr>
          <p:cNvPr id="208" name="Textfeld 207">
            <a:extLst>
              <a:ext uri="{FF2B5EF4-FFF2-40B4-BE49-F238E27FC236}">
                <a16:creationId xmlns:a16="http://schemas.microsoft.com/office/drawing/2014/main" id="{6545543C-B316-4B51-AFC9-0E61DD8D2814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sp>
        <p:nvSpPr>
          <p:cNvPr id="209" name="Textfeld 208">
            <a:extLst>
              <a:ext uri="{FF2B5EF4-FFF2-40B4-BE49-F238E27FC236}">
                <a16:creationId xmlns:a16="http://schemas.microsoft.com/office/drawing/2014/main" id="{23164449-1002-435F-BB41-071347411FF2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sp>
        <p:nvSpPr>
          <p:cNvPr id="210" name="Textfeld 209">
            <a:extLst>
              <a:ext uri="{FF2B5EF4-FFF2-40B4-BE49-F238E27FC236}">
                <a16:creationId xmlns:a16="http://schemas.microsoft.com/office/drawing/2014/main" id="{EE4B024C-796B-46E7-9B40-011658445D11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211" name="Gruppieren 210">
            <a:extLst>
              <a:ext uri="{FF2B5EF4-FFF2-40B4-BE49-F238E27FC236}">
                <a16:creationId xmlns:a16="http://schemas.microsoft.com/office/drawing/2014/main" id="{8EEEAC13-50DB-4E2B-B9C1-2573F7BECBED}"/>
              </a:ext>
            </a:extLst>
          </p:cNvPr>
          <p:cNvGrpSpPr/>
          <p:nvPr/>
        </p:nvGrpSpPr>
        <p:grpSpPr>
          <a:xfrm>
            <a:off x="254446" y="4199150"/>
            <a:ext cx="1627909" cy="246711"/>
            <a:chOff x="254446" y="4492757"/>
            <a:chExt cx="1627909" cy="246711"/>
          </a:xfrm>
        </p:grpSpPr>
        <p:grpSp>
          <p:nvGrpSpPr>
            <p:cNvPr id="212" name="Gruppieren 211">
              <a:extLst>
                <a:ext uri="{FF2B5EF4-FFF2-40B4-BE49-F238E27FC236}">
                  <a16:creationId xmlns:a16="http://schemas.microsoft.com/office/drawing/2014/main" id="{BB74C611-D0B0-4D8C-9E82-AF900F1F1292}"/>
                </a:ext>
              </a:extLst>
            </p:cNvPr>
            <p:cNvGrpSpPr/>
            <p:nvPr/>
          </p:nvGrpSpPr>
          <p:grpSpPr>
            <a:xfrm>
              <a:off x="254446" y="4508145"/>
              <a:ext cx="1627909" cy="231323"/>
              <a:chOff x="254446" y="4508145"/>
              <a:chExt cx="1627909" cy="231323"/>
            </a:xfrm>
          </p:grpSpPr>
          <p:pic>
            <p:nvPicPr>
              <p:cNvPr id="214" name="Grafik 213">
                <a:extLst>
                  <a:ext uri="{FF2B5EF4-FFF2-40B4-BE49-F238E27FC236}">
                    <a16:creationId xmlns:a16="http://schemas.microsoft.com/office/drawing/2014/main" id="{5EF8AC8A-F82B-4FAF-8A48-C66827E08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274" y="4508145"/>
                <a:ext cx="230081" cy="230081"/>
              </a:xfrm>
              <a:prstGeom prst="rect">
                <a:avLst/>
              </a:prstGeom>
            </p:spPr>
          </p:pic>
          <p:pic>
            <p:nvPicPr>
              <p:cNvPr id="215" name="Grafik 214">
                <a:extLst>
                  <a:ext uri="{FF2B5EF4-FFF2-40B4-BE49-F238E27FC236}">
                    <a16:creationId xmlns:a16="http://schemas.microsoft.com/office/drawing/2014/main" id="{F3B41968-5262-4D32-8196-A33C8B82F2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46" y="4509387"/>
                <a:ext cx="230081" cy="230081"/>
              </a:xfrm>
              <a:prstGeom prst="rect">
                <a:avLst/>
              </a:prstGeom>
            </p:spPr>
          </p:pic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CEF842C9-351B-43AE-8056-64BA7A7DAE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90" y="4606429"/>
                <a:ext cx="13154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3" name="Flussdiagramm: Verbinder 212">
              <a:hlinkClick r:id="rId24" action="ppaction://hlinksldjump"/>
              <a:extLst>
                <a:ext uri="{FF2B5EF4-FFF2-40B4-BE49-F238E27FC236}">
                  <a16:creationId xmlns:a16="http://schemas.microsoft.com/office/drawing/2014/main" id="{C9FF1BDF-AEA9-466D-9C47-8DE673E448F0}"/>
                </a:ext>
              </a:extLst>
            </p:cNvPr>
            <p:cNvSpPr/>
            <p:nvPr/>
          </p:nvSpPr>
          <p:spPr>
            <a:xfrm>
              <a:off x="520847" y="4492757"/>
              <a:ext cx="232667" cy="230911"/>
            </a:xfrm>
            <a:prstGeom prst="flowChartConnector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17" name="Textfeld 216">
            <a:extLst>
              <a:ext uri="{FF2B5EF4-FFF2-40B4-BE49-F238E27FC236}">
                <a16:creationId xmlns:a16="http://schemas.microsoft.com/office/drawing/2014/main" id="{A74F19A2-0C43-40B0-B6B3-6DBF55ECB788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218" name="Rechteck: abgerundete Ecken 217">
            <a:extLst>
              <a:ext uri="{FF2B5EF4-FFF2-40B4-BE49-F238E27FC236}">
                <a16:creationId xmlns:a16="http://schemas.microsoft.com/office/drawing/2014/main" id="{558B421F-A946-4AF9-92D3-8294116491D9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219" name="Rechteck: abgerundete Ecken 218">
            <a:extLst>
              <a:ext uri="{FF2B5EF4-FFF2-40B4-BE49-F238E27FC236}">
                <a16:creationId xmlns:a16="http://schemas.microsoft.com/office/drawing/2014/main" id="{8CD443B8-0C24-48FE-9A5C-DC1EB39728B7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3355AD2C-98CD-481B-B4F1-2D4512947BE8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221" name="Rechteck: abgerundete Ecken 220">
              <a:extLst>
                <a:ext uri="{FF2B5EF4-FFF2-40B4-BE49-F238E27FC236}">
                  <a16:creationId xmlns:a16="http://schemas.microsoft.com/office/drawing/2014/main" id="{CD5A8DB7-A0B9-41C2-9A92-C0647815C239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rgbClr val="6780A2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22" name="Kreuz 221">
              <a:extLst>
                <a:ext uri="{FF2B5EF4-FFF2-40B4-BE49-F238E27FC236}">
                  <a16:creationId xmlns:a16="http://schemas.microsoft.com/office/drawing/2014/main" id="{0D76C821-0107-4627-933A-DC4E5CC9CE64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3" name="Gruppieren 222">
            <a:extLst>
              <a:ext uri="{FF2B5EF4-FFF2-40B4-BE49-F238E27FC236}">
                <a16:creationId xmlns:a16="http://schemas.microsoft.com/office/drawing/2014/main" id="{6BA075C7-BDF1-4D62-8C19-3CFCB7076706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224" name="Rechteck: abgerundete Ecken 223">
              <a:extLst>
                <a:ext uri="{FF2B5EF4-FFF2-40B4-BE49-F238E27FC236}">
                  <a16:creationId xmlns:a16="http://schemas.microsoft.com/office/drawing/2014/main" id="{23B2F5B2-C860-413F-9E58-1F2FE56A95F3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225" name="Grafik 224">
              <a:extLst>
                <a:ext uri="{FF2B5EF4-FFF2-40B4-BE49-F238E27FC236}">
                  <a16:creationId xmlns:a16="http://schemas.microsoft.com/office/drawing/2014/main" id="{DE368E84-0BF6-42FA-BD39-E839BB2AE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226" name="Gruppieren 225">
            <a:extLst>
              <a:ext uri="{FF2B5EF4-FFF2-40B4-BE49-F238E27FC236}">
                <a16:creationId xmlns:a16="http://schemas.microsoft.com/office/drawing/2014/main" id="{AE7E58F2-43F5-4BFC-9255-0D00BBAE29FF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227" name="Rechteck: abgerundete Ecken 226">
              <a:extLst>
                <a:ext uri="{FF2B5EF4-FFF2-40B4-BE49-F238E27FC236}">
                  <a16:creationId xmlns:a16="http://schemas.microsoft.com/office/drawing/2014/main" id="{A9EDD5AE-E007-4032-89B2-67ADA7FAD85B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228" name="Grafik 227">
              <a:extLst>
                <a:ext uri="{FF2B5EF4-FFF2-40B4-BE49-F238E27FC236}">
                  <a16:creationId xmlns:a16="http://schemas.microsoft.com/office/drawing/2014/main" id="{6C011CF5-8CF4-4A2E-B045-48415F728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229" name="FREEZE FAME inaktiv">
            <a:extLst>
              <a:ext uri="{FF2B5EF4-FFF2-40B4-BE49-F238E27FC236}">
                <a16:creationId xmlns:a16="http://schemas.microsoft.com/office/drawing/2014/main" id="{8DB4434B-2036-4D3C-8707-6C7C69B323B8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sp>
        <p:nvSpPr>
          <p:cNvPr id="230" name="FREEZE FRAME aktiv">
            <a:extLst>
              <a:ext uri="{FF2B5EF4-FFF2-40B4-BE49-F238E27FC236}">
                <a16:creationId xmlns:a16="http://schemas.microsoft.com/office/drawing/2014/main" id="{B35133A4-820E-4D27-87CE-D0E1405E14A0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  <p:sp>
        <p:nvSpPr>
          <p:cNvPr id="231" name="Textfeld 230">
            <a:extLst>
              <a:ext uri="{FF2B5EF4-FFF2-40B4-BE49-F238E27FC236}">
                <a16:creationId xmlns:a16="http://schemas.microsoft.com/office/drawing/2014/main" id="{2CC3B5DF-EED9-4854-9ABF-A54C5FD5006F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B2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51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pic>
        <p:nvPicPr>
          <p:cNvPr id="232" name="Grafik 231">
            <a:extLst>
              <a:ext uri="{FF2B5EF4-FFF2-40B4-BE49-F238E27FC236}">
                <a16:creationId xmlns:a16="http://schemas.microsoft.com/office/drawing/2014/main" id="{5A9FF943-9D8F-4281-A0E6-B5A3EB503CE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33" name="DELETE">
            <a:extLst>
              <a:ext uri="{FF2B5EF4-FFF2-40B4-BE49-F238E27FC236}">
                <a16:creationId xmlns:a16="http://schemas.microsoft.com/office/drawing/2014/main" id="{29652544-7090-4125-A7E4-E86D0670F3CF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234" name="Rechteck: abgerundete Ecken 233">
              <a:extLst>
                <a:ext uri="{FF2B5EF4-FFF2-40B4-BE49-F238E27FC236}">
                  <a16:creationId xmlns:a16="http://schemas.microsoft.com/office/drawing/2014/main" id="{764836AE-1090-4C34-BE5E-9AFA4780A171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235" name="Grafik 234">
              <a:extLst>
                <a:ext uri="{FF2B5EF4-FFF2-40B4-BE49-F238E27FC236}">
                  <a16:creationId xmlns:a16="http://schemas.microsoft.com/office/drawing/2014/main" id="{A6A2DD0F-669F-4133-AE96-884DAB087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236" name="Gruppieren 235">
            <a:extLst>
              <a:ext uri="{FF2B5EF4-FFF2-40B4-BE49-F238E27FC236}">
                <a16:creationId xmlns:a16="http://schemas.microsoft.com/office/drawing/2014/main" id="{D001CD90-1B73-4C23-A358-22FCD61A501D}"/>
              </a:ext>
            </a:extLst>
          </p:cNvPr>
          <p:cNvGrpSpPr/>
          <p:nvPr/>
        </p:nvGrpSpPr>
        <p:grpSpPr>
          <a:xfrm>
            <a:off x="1861210" y="2518370"/>
            <a:ext cx="388617" cy="528703"/>
            <a:chOff x="1850194" y="2518370"/>
            <a:chExt cx="388617" cy="528703"/>
          </a:xfrm>
        </p:grpSpPr>
        <p:grpSp>
          <p:nvGrpSpPr>
            <p:cNvPr id="237" name="Gruppieren 236">
              <a:extLst>
                <a:ext uri="{FF2B5EF4-FFF2-40B4-BE49-F238E27FC236}">
                  <a16:creationId xmlns:a16="http://schemas.microsoft.com/office/drawing/2014/main" id="{8A87BC11-C615-4ADB-89B1-C01271EF91F9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240" name="Freihandform 173">
                <a:extLst>
                  <a:ext uri="{FF2B5EF4-FFF2-40B4-BE49-F238E27FC236}">
                    <a16:creationId xmlns:a16="http://schemas.microsoft.com/office/drawing/2014/main" id="{944D273C-A645-468F-8105-024C58CCEE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1" name="Freihandform 174">
                <a:extLst>
                  <a:ext uri="{FF2B5EF4-FFF2-40B4-BE49-F238E27FC236}">
                    <a16:creationId xmlns:a16="http://schemas.microsoft.com/office/drawing/2014/main" id="{647F38CB-2EDC-41CD-A985-BB77C1CF72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8" name="Textfeld 237">
              <a:extLst>
                <a:ext uri="{FF2B5EF4-FFF2-40B4-BE49-F238E27FC236}">
                  <a16:creationId xmlns:a16="http://schemas.microsoft.com/office/drawing/2014/main" id="{77070BFE-523B-48F1-8F0A-41CBE354F551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39" name="Textfeld 238">
              <a:extLst>
                <a:ext uri="{FF2B5EF4-FFF2-40B4-BE49-F238E27FC236}">
                  <a16:creationId xmlns:a16="http://schemas.microsoft.com/office/drawing/2014/main" id="{D18FF806-B18B-40DD-BCB2-E8FAE6204450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0E846C4-2233-4CD5-8B5D-2832182AE9E2}"/>
              </a:ext>
            </a:extLst>
          </p:cNvPr>
          <p:cNvGrpSpPr/>
          <p:nvPr/>
        </p:nvGrpSpPr>
        <p:grpSpPr>
          <a:xfrm>
            <a:off x="103572" y="376510"/>
            <a:ext cx="10147886" cy="6137251"/>
            <a:chOff x="103572" y="376510"/>
            <a:chExt cx="10147886" cy="6137251"/>
          </a:xfrm>
        </p:grpSpPr>
        <p:sp>
          <p:nvSpPr>
            <p:cNvPr id="356" name="Freihandform: Form 355">
              <a:hlinkClick r:id="rId33" action="ppaction://hlinksldjump"/>
              <a:extLst>
                <a:ext uri="{FF2B5EF4-FFF2-40B4-BE49-F238E27FC236}">
                  <a16:creationId xmlns:a16="http://schemas.microsoft.com/office/drawing/2014/main" id="{8265CF04-1E53-42E9-AAB0-5DAFA441709D}"/>
                </a:ext>
              </a:extLst>
            </p:cNvPr>
            <p:cNvSpPr/>
            <p:nvPr/>
          </p:nvSpPr>
          <p:spPr>
            <a:xfrm>
              <a:off x="103572" y="669828"/>
              <a:ext cx="2823458" cy="5843933"/>
            </a:xfrm>
            <a:custGeom>
              <a:avLst/>
              <a:gdLst>
                <a:gd name="connsiteX0" fmla="*/ 1932657 w 2823458"/>
                <a:gd name="connsiteY0" fmla="*/ 0 h 5843933"/>
                <a:gd name="connsiteX1" fmla="*/ 2823458 w 2823458"/>
                <a:gd name="connsiteY1" fmla="*/ 4491622 h 5843933"/>
                <a:gd name="connsiteX2" fmla="*/ 1900205 w 2823458"/>
                <a:gd name="connsiteY2" fmla="*/ 4491622 h 5843933"/>
                <a:gd name="connsiteX3" fmla="*/ 1903223 w 2823458"/>
                <a:gd name="connsiteY3" fmla="*/ 4506573 h 5843933"/>
                <a:gd name="connsiteX4" fmla="*/ 1903223 w 2823458"/>
                <a:gd name="connsiteY4" fmla="*/ 5258674 h 5843933"/>
                <a:gd name="connsiteX5" fmla="*/ 2760954 w 2823458"/>
                <a:gd name="connsiteY5" fmla="*/ 5843933 h 5843933"/>
                <a:gd name="connsiteX6" fmla="*/ 590148 w 2823458"/>
                <a:gd name="connsiteY6" fmla="*/ 5751998 h 5843933"/>
                <a:gd name="connsiteX7" fmla="*/ 158325 w 2823458"/>
                <a:gd name="connsiteY7" fmla="*/ 5751998 h 5843933"/>
                <a:gd name="connsiteX8" fmla="*/ 97336 w 2823458"/>
                <a:gd name="connsiteY8" fmla="*/ 5739685 h 5843933"/>
                <a:gd name="connsiteX9" fmla="*/ 83793 w 2823458"/>
                <a:gd name="connsiteY9" fmla="*/ 5730554 h 5843933"/>
                <a:gd name="connsiteX10" fmla="*/ 77555 w 2823458"/>
                <a:gd name="connsiteY10" fmla="*/ 5730290 h 5843933"/>
                <a:gd name="connsiteX11" fmla="*/ 78591 w 2823458"/>
                <a:gd name="connsiteY11" fmla="*/ 5727046 h 5843933"/>
                <a:gd name="connsiteX12" fmla="*/ 47531 w 2823458"/>
                <a:gd name="connsiteY12" fmla="*/ 5706106 h 5843933"/>
                <a:gd name="connsiteX13" fmla="*/ 1639 w 2823458"/>
                <a:gd name="connsiteY13" fmla="*/ 5595312 h 5843933"/>
                <a:gd name="connsiteX14" fmla="*/ 1639 w 2823458"/>
                <a:gd name="connsiteY14" fmla="*/ 4506573 h 5843933"/>
                <a:gd name="connsiteX15" fmla="*/ 4658 w 2823458"/>
                <a:gd name="connsiteY15" fmla="*/ 4491622 h 5843933"/>
                <a:gd name="connsiteX16" fmla="*/ 0 w 2823458"/>
                <a:gd name="connsiteY16" fmla="*/ 4491622 h 5843933"/>
                <a:gd name="connsiteX17" fmla="*/ 8775 w 2823458"/>
                <a:gd name="connsiteY17" fmla="*/ 4471229 h 5843933"/>
                <a:gd name="connsiteX18" fmla="*/ 13952 w 2823458"/>
                <a:gd name="connsiteY18" fmla="*/ 4445584 h 5843933"/>
                <a:gd name="connsiteX19" fmla="*/ 30141 w 2823458"/>
                <a:gd name="connsiteY19" fmla="*/ 4421574 h 584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23458" h="5843933">
                  <a:moveTo>
                    <a:pt x="1932657" y="0"/>
                  </a:moveTo>
                  <a:lnTo>
                    <a:pt x="2823458" y="4491622"/>
                  </a:lnTo>
                  <a:lnTo>
                    <a:pt x="1900205" y="4491622"/>
                  </a:lnTo>
                  <a:lnTo>
                    <a:pt x="1903223" y="4506573"/>
                  </a:lnTo>
                  <a:lnTo>
                    <a:pt x="1903223" y="5258674"/>
                  </a:lnTo>
                  <a:lnTo>
                    <a:pt x="2760954" y="5843933"/>
                  </a:lnTo>
                  <a:lnTo>
                    <a:pt x="590148" y="5751998"/>
                  </a:lnTo>
                  <a:lnTo>
                    <a:pt x="158325" y="5751998"/>
                  </a:lnTo>
                  <a:cubicBezTo>
                    <a:pt x="136691" y="5751998"/>
                    <a:pt x="116082" y="5747614"/>
                    <a:pt x="97336" y="5739685"/>
                  </a:cubicBezTo>
                  <a:lnTo>
                    <a:pt x="83793" y="5730554"/>
                  </a:lnTo>
                  <a:lnTo>
                    <a:pt x="77555" y="5730290"/>
                  </a:lnTo>
                  <a:lnTo>
                    <a:pt x="78591" y="5727046"/>
                  </a:lnTo>
                  <a:lnTo>
                    <a:pt x="47531" y="5706106"/>
                  </a:lnTo>
                  <a:cubicBezTo>
                    <a:pt x="19177" y="5677751"/>
                    <a:pt x="1639" y="5638580"/>
                    <a:pt x="1639" y="5595312"/>
                  </a:cubicBezTo>
                  <a:lnTo>
                    <a:pt x="1639" y="4506573"/>
                  </a:lnTo>
                  <a:lnTo>
                    <a:pt x="4658" y="4491622"/>
                  </a:lnTo>
                  <a:lnTo>
                    <a:pt x="0" y="4491622"/>
                  </a:lnTo>
                  <a:lnTo>
                    <a:pt x="8775" y="4471229"/>
                  </a:lnTo>
                  <a:lnTo>
                    <a:pt x="13952" y="4445584"/>
                  </a:lnTo>
                  <a:lnTo>
                    <a:pt x="30141" y="4421574"/>
                  </a:lnTo>
                  <a:close/>
                </a:path>
              </a:pathLst>
            </a:custGeom>
            <a:solidFill>
              <a:srgbClr val="6780A2">
                <a:alpha val="7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357" name="Rechteck: abgerundete Ecken 356">
              <a:extLst>
                <a:ext uri="{FF2B5EF4-FFF2-40B4-BE49-F238E27FC236}">
                  <a16:creationId xmlns:a16="http://schemas.microsoft.com/office/drawing/2014/main" id="{9EBABCBD-B3ED-4D03-8E5E-5F30A9C8C705}"/>
                </a:ext>
              </a:extLst>
            </p:cNvPr>
            <p:cNvSpPr/>
            <p:nvPr/>
          </p:nvSpPr>
          <p:spPr>
            <a:xfrm>
              <a:off x="1946682" y="376510"/>
              <a:ext cx="8304776" cy="6123430"/>
            </a:xfrm>
            <a:prstGeom prst="roundRect">
              <a:avLst>
                <a:gd name="adj" fmla="val 11175"/>
              </a:avLst>
            </a:prstGeom>
            <a:solidFill>
              <a:srgbClr val="062C50"/>
            </a:solidFill>
            <a:ln w="38100">
              <a:solidFill>
                <a:srgbClr val="6780A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grpSp>
          <p:nvGrpSpPr>
            <p:cNvPr id="358" name="Gruppieren 357">
              <a:extLst>
                <a:ext uri="{FF2B5EF4-FFF2-40B4-BE49-F238E27FC236}">
                  <a16:creationId xmlns:a16="http://schemas.microsoft.com/office/drawing/2014/main" id="{7382C453-DA87-49AB-B05A-3C4A34FF57A9}"/>
                </a:ext>
              </a:extLst>
            </p:cNvPr>
            <p:cNvGrpSpPr/>
            <p:nvPr/>
          </p:nvGrpSpPr>
          <p:grpSpPr>
            <a:xfrm>
              <a:off x="2261891" y="989337"/>
              <a:ext cx="7455586" cy="5183182"/>
              <a:chOff x="324387" y="5302205"/>
              <a:chExt cx="1707141" cy="1186818"/>
            </a:xfrm>
          </p:grpSpPr>
          <p:sp>
            <p:nvSpPr>
              <p:cNvPr id="359" name="Flussdiagramm: Alternativer Prozess 358">
                <a:extLst>
                  <a:ext uri="{FF2B5EF4-FFF2-40B4-BE49-F238E27FC236}">
                    <a16:creationId xmlns:a16="http://schemas.microsoft.com/office/drawing/2014/main" id="{2101BED9-8171-48AC-9D78-66F7F04A9FA6}"/>
                  </a:ext>
                </a:extLst>
              </p:cNvPr>
              <p:cNvSpPr/>
              <p:nvPr/>
            </p:nvSpPr>
            <p:spPr>
              <a:xfrm>
                <a:off x="376492" y="6400571"/>
                <a:ext cx="1655036" cy="88452"/>
              </a:xfrm>
              <a:prstGeom prst="flowChartAlternateProces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>
                    <a:solidFill>
                      <a:srgbClr val="122B4C"/>
                    </a:solidFill>
                    <a:latin typeface="Droid"/>
                  </a:rPr>
                  <a:t>FRONT</a:t>
                </a:r>
              </a:p>
            </p:txBody>
          </p:sp>
          <p:grpSp>
            <p:nvGrpSpPr>
              <p:cNvPr id="360" name="Gruppieren 359">
                <a:extLst>
                  <a:ext uri="{FF2B5EF4-FFF2-40B4-BE49-F238E27FC236}">
                    <a16:creationId xmlns:a16="http://schemas.microsoft.com/office/drawing/2014/main" id="{24E87EC6-6ADD-45D6-9763-F537A9CD02EE}"/>
                  </a:ext>
                </a:extLst>
              </p:cNvPr>
              <p:cNvGrpSpPr/>
              <p:nvPr/>
            </p:nvGrpSpPr>
            <p:grpSpPr>
              <a:xfrm>
                <a:off x="324387" y="5302205"/>
                <a:ext cx="1564951" cy="1007011"/>
                <a:chOff x="171987" y="5149805"/>
                <a:chExt cx="1564951" cy="1007011"/>
              </a:xfrm>
            </p:grpSpPr>
            <p:sp>
              <p:nvSpPr>
                <p:cNvPr id="361" name="Rechteck: abgerundete Ecken 360">
                  <a:hlinkClick r:id="rId34" action="ppaction://hlinksldjump"/>
                  <a:extLst>
                    <a:ext uri="{FF2B5EF4-FFF2-40B4-BE49-F238E27FC236}">
                      <a16:creationId xmlns:a16="http://schemas.microsoft.com/office/drawing/2014/main" id="{81328249-D3AB-4D8E-812C-C7B7497D590B}"/>
                    </a:ext>
                  </a:extLst>
                </p:cNvPr>
                <p:cNvSpPr/>
                <p:nvPr/>
              </p:nvSpPr>
              <p:spPr>
                <a:xfrm>
                  <a:off x="1449591" y="6032007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pic>
              <p:nvPicPr>
                <p:cNvPr id="362" name="Grafik 361">
                  <a:extLst>
                    <a:ext uri="{FF2B5EF4-FFF2-40B4-BE49-F238E27FC236}">
                      <a16:creationId xmlns:a16="http://schemas.microsoft.com/office/drawing/2014/main" id="{A3D6D95A-0C10-4D0E-B80A-1B31B0EC9A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1952" y="6047213"/>
                  <a:ext cx="91222" cy="91222"/>
                </a:xfrm>
                <a:prstGeom prst="rect">
                  <a:avLst/>
                </a:prstGeom>
              </p:spPr>
            </p:pic>
            <p:grpSp>
              <p:nvGrpSpPr>
                <p:cNvPr id="363" name="Gruppieren 362">
                  <a:extLst>
                    <a:ext uri="{FF2B5EF4-FFF2-40B4-BE49-F238E27FC236}">
                      <a16:creationId xmlns:a16="http://schemas.microsoft.com/office/drawing/2014/main" id="{85CA2FAF-BF6B-4D18-B21B-D254114D0F3A}"/>
                    </a:ext>
                  </a:extLst>
                </p:cNvPr>
                <p:cNvGrpSpPr/>
                <p:nvPr/>
              </p:nvGrpSpPr>
              <p:grpSpPr>
                <a:xfrm>
                  <a:off x="171987" y="5149805"/>
                  <a:ext cx="1564951" cy="1007011"/>
                  <a:chOff x="171987" y="5149805"/>
                  <a:chExt cx="1564951" cy="1007011"/>
                </a:xfrm>
              </p:grpSpPr>
              <p:sp>
                <p:nvSpPr>
                  <p:cNvPr id="364" name="Textfeld 363">
                    <a:extLst>
                      <a:ext uri="{FF2B5EF4-FFF2-40B4-BE49-F238E27FC236}">
                        <a16:creationId xmlns:a16="http://schemas.microsoft.com/office/drawing/2014/main" id="{9A32A485-158C-4B80-899A-BF38830D1C09}"/>
                      </a:ext>
                    </a:extLst>
                  </p:cNvPr>
                  <p:cNvSpPr txBox="1"/>
                  <p:nvPr/>
                </p:nvSpPr>
                <p:spPr>
                  <a:xfrm>
                    <a:off x="181826" y="5349344"/>
                    <a:ext cx="65041" cy="7752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E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365" name="Textfeld 364">
                    <a:extLst>
                      <a:ext uri="{FF2B5EF4-FFF2-40B4-BE49-F238E27FC236}">
                        <a16:creationId xmlns:a16="http://schemas.microsoft.com/office/drawing/2014/main" id="{9F6E9761-1588-49E2-8EF4-26059977AE81}"/>
                      </a:ext>
                    </a:extLst>
                  </p:cNvPr>
                  <p:cNvSpPr txBox="1"/>
                  <p:nvPr/>
                </p:nvSpPr>
                <p:spPr>
                  <a:xfrm>
                    <a:off x="179917" y="5524749"/>
                    <a:ext cx="72015" cy="7752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D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366" name="Textfeld 365">
                    <a:extLst>
                      <a:ext uri="{FF2B5EF4-FFF2-40B4-BE49-F238E27FC236}">
                        <a16:creationId xmlns:a16="http://schemas.microsoft.com/office/drawing/2014/main" id="{E06CD18A-48EA-484D-96A4-5967170F125C}"/>
                      </a:ext>
                    </a:extLst>
                  </p:cNvPr>
                  <p:cNvSpPr txBox="1"/>
                  <p:nvPr/>
                </p:nvSpPr>
                <p:spPr>
                  <a:xfrm>
                    <a:off x="180041" y="5705339"/>
                    <a:ext cx="57441" cy="7752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C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367" name="Textfeld 366">
                    <a:extLst>
                      <a:ext uri="{FF2B5EF4-FFF2-40B4-BE49-F238E27FC236}">
                        <a16:creationId xmlns:a16="http://schemas.microsoft.com/office/drawing/2014/main" id="{8839C81F-DCD4-4B9B-9709-93344467A838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87" y="6054523"/>
                    <a:ext cx="70913" cy="7752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A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368" name="Textfeld 367">
                    <a:extLst>
                      <a:ext uri="{FF2B5EF4-FFF2-40B4-BE49-F238E27FC236}">
                        <a16:creationId xmlns:a16="http://schemas.microsoft.com/office/drawing/2014/main" id="{EE346044-DE09-4A13-BB27-DC493793451B}"/>
                      </a:ext>
                    </a:extLst>
                  </p:cNvPr>
                  <p:cNvSpPr txBox="1"/>
                  <p:nvPr/>
                </p:nvSpPr>
                <p:spPr>
                  <a:xfrm>
                    <a:off x="185613" y="5879827"/>
                    <a:ext cx="44767" cy="7752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B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369" name="Textfeld 368">
                    <a:extLst>
                      <a:ext uri="{FF2B5EF4-FFF2-40B4-BE49-F238E27FC236}">
                        <a16:creationId xmlns:a16="http://schemas.microsoft.com/office/drawing/2014/main" id="{205D9F90-B6FC-4848-B8AA-13256AAD50F1}"/>
                      </a:ext>
                    </a:extLst>
                  </p:cNvPr>
                  <p:cNvSpPr txBox="1"/>
                  <p:nvPr/>
                </p:nvSpPr>
                <p:spPr>
                  <a:xfrm>
                    <a:off x="181427" y="5178390"/>
                    <a:ext cx="63940" cy="7752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F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grpSp>
                <p:nvGrpSpPr>
                  <p:cNvPr id="370" name="Gruppieren 369">
                    <a:extLst>
                      <a:ext uri="{FF2B5EF4-FFF2-40B4-BE49-F238E27FC236}">
                        <a16:creationId xmlns:a16="http://schemas.microsoft.com/office/drawing/2014/main" id="{BCD0358F-C898-461C-9811-5A04BFD20762}"/>
                      </a:ext>
                    </a:extLst>
                  </p:cNvPr>
                  <p:cNvGrpSpPr/>
                  <p:nvPr/>
                </p:nvGrpSpPr>
                <p:grpSpPr>
                  <a:xfrm>
                    <a:off x="247411" y="5149805"/>
                    <a:ext cx="1489527" cy="1007011"/>
                    <a:chOff x="247411" y="5149805"/>
                    <a:chExt cx="1489527" cy="1007011"/>
                  </a:xfrm>
                </p:grpSpPr>
                <p:grpSp>
                  <p:nvGrpSpPr>
                    <p:cNvPr id="371" name="Gruppieren 370">
                      <a:extLst>
                        <a:ext uri="{FF2B5EF4-FFF2-40B4-BE49-F238E27FC236}">
                          <a16:creationId xmlns:a16="http://schemas.microsoft.com/office/drawing/2014/main" id="{847F1AD5-13D4-418A-A3BC-194554C122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9412" y="5320759"/>
                      <a:ext cx="1186244" cy="124809"/>
                      <a:chOff x="3306600" y="3315319"/>
                      <a:chExt cx="6462055" cy="679894"/>
                    </a:xfrm>
                    <a:solidFill>
                      <a:srgbClr val="6780A2"/>
                    </a:solidFill>
                  </p:grpSpPr>
                  <p:grpSp>
                    <p:nvGrpSpPr>
                      <p:cNvPr id="433" name="Gruppieren 432">
                        <a:extLst>
                          <a:ext uri="{FF2B5EF4-FFF2-40B4-BE49-F238E27FC236}">
                            <a16:creationId xmlns:a16="http://schemas.microsoft.com/office/drawing/2014/main" id="{8130E086-72D0-4182-A7D0-79E97C9A9A5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306600" y="3315319"/>
                        <a:ext cx="5645861" cy="679894"/>
                        <a:chOff x="3282727" y="4148261"/>
                        <a:chExt cx="5645861" cy="679894"/>
                      </a:xfrm>
                      <a:grpFill/>
                    </p:grpSpPr>
                    <p:sp>
                      <p:nvSpPr>
                        <p:cNvPr id="435" name="Rechteck: abgerundete Ecken 434">
                          <a:extLst>
                            <a:ext uri="{FF2B5EF4-FFF2-40B4-BE49-F238E27FC236}">
                              <a16:creationId xmlns:a16="http://schemas.microsoft.com/office/drawing/2014/main" id="{C7633563-3807-4E16-87B0-AFE26328D80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82727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1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45" name="Rechteck: abgerundete Ecken 444">
                          <a:extLst>
                            <a:ext uri="{FF2B5EF4-FFF2-40B4-BE49-F238E27FC236}">
                              <a16:creationId xmlns:a16="http://schemas.microsoft.com/office/drawing/2014/main" id="{65067BD3-2E3D-4C56-81A7-6FA0254230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8436" y="4150880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2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46" name="Rechteck: abgerundete Ecken 445">
                          <a:extLst>
                            <a:ext uri="{FF2B5EF4-FFF2-40B4-BE49-F238E27FC236}">
                              <a16:creationId xmlns:a16="http://schemas.microsoft.com/office/drawing/2014/main" id="{FBD69871-FE0F-4622-A684-7E798AB607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22031" y="4150875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3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47" name="Rechteck: abgerundete Ecken 446">
                          <a:extLst>
                            <a:ext uri="{FF2B5EF4-FFF2-40B4-BE49-F238E27FC236}">
                              <a16:creationId xmlns:a16="http://schemas.microsoft.com/office/drawing/2014/main" id="{224D8DFC-7BD5-439C-A9C6-02DBE3AEDEE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7521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4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48" name="Rechteck: abgerundete Ecken 447">
                          <a:extLst>
                            <a:ext uri="{FF2B5EF4-FFF2-40B4-BE49-F238E27FC236}">
                              <a16:creationId xmlns:a16="http://schemas.microsoft.com/office/drawing/2014/main" id="{3B305CF9-E9F6-43A3-80B9-EF6E0786E5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5433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5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49" name="Rechteck: abgerundete Ecken 448">
                          <a:extLst>
                            <a:ext uri="{FF2B5EF4-FFF2-40B4-BE49-F238E27FC236}">
                              <a16:creationId xmlns:a16="http://schemas.microsoft.com/office/drawing/2014/main" id="{0667D042-4EA4-4FC0-B529-B7596DE91BA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9678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6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50" name="Rechteck: abgerundete Ecken 449">
                          <a:extLst>
                            <a:ext uri="{FF2B5EF4-FFF2-40B4-BE49-F238E27FC236}">
                              <a16:creationId xmlns:a16="http://schemas.microsoft.com/office/drawing/2014/main" id="{2D556653-82AC-4922-AE20-E50830CB4E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3923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7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</p:grpSp>
                  <p:sp>
                    <p:nvSpPr>
                      <p:cNvPr id="434" name="Rechteck: abgerundete Ecken 433">
                        <a:extLst>
                          <a:ext uri="{FF2B5EF4-FFF2-40B4-BE49-F238E27FC236}">
                            <a16:creationId xmlns:a16="http://schemas.microsoft.com/office/drawing/2014/main" id="{FA9EFAE1-0CC7-43C9-99F5-B4AE8B51DF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23992" y="3315423"/>
                        <a:ext cx="744663" cy="677273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8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</p:grpSp>
                <p:grpSp>
                  <p:nvGrpSpPr>
                    <p:cNvPr id="372" name="Gruppieren 371">
                      <a:extLst>
                        <a:ext uri="{FF2B5EF4-FFF2-40B4-BE49-F238E27FC236}">
                          <a16:creationId xmlns:a16="http://schemas.microsoft.com/office/drawing/2014/main" id="{E638E71B-AD95-4AF9-8475-489E1E0B5D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8939" y="5499078"/>
                      <a:ext cx="1487999" cy="124809"/>
                      <a:chOff x="1662796" y="3315319"/>
                      <a:chExt cx="8105859" cy="679894"/>
                    </a:xfrm>
                    <a:solidFill>
                      <a:srgbClr val="6780A2"/>
                    </a:solidFill>
                  </p:grpSpPr>
                  <p:grpSp>
                    <p:nvGrpSpPr>
                      <p:cNvPr id="416" name="Gruppieren 415">
                        <a:extLst>
                          <a:ext uri="{FF2B5EF4-FFF2-40B4-BE49-F238E27FC236}">
                            <a16:creationId xmlns:a16="http://schemas.microsoft.com/office/drawing/2014/main" id="{4AA86129-3B49-4846-A3C3-9522804B292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62796" y="3315319"/>
                        <a:ext cx="7289665" cy="679894"/>
                        <a:chOff x="1638923" y="4148261"/>
                        <a:chExt cx="7289665" cy="679894"/>
                      </a:xfrm>
                      <a:grpFill/>
                    </p:grpSpPr>
                    <p:sp>
                      <p:nvSpPr>
                        <p:cNvPr id="418" name="Rechteck: abgerundete Ecken 417">
                          <a:extLst>
                            <a:ext uri="{FF2B5EF4-FFF2-40B4-BE49-F238E27FC236}">
                              <a16:creationId xmlns:a16="http://schemas.microsoft.com/office/drawing/2014/main" id="{32B22521-420A-43BE-9183-38D1E9FE3FD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892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1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9" name="Rechteck: abgerundete Ecken 418">
                          <a:extLst>
                            <a:ext uri="{FF2B5EF4-FFF2-40B4-BE49-F238E27FC236}">
                              <a16:creationId xmlns:a16="http://schemas.microsoft.com/office/drawing/2014/main" id="{03A7F7CA-C7D2-4F7E-B6F8-3F883A47FCB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969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2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0" name="Rechteck: abgerundete Ecken 419">
                          <a:extLst>
                            <a:ext uri="{FF2B5EF4-FFF2-40B4-BE49-F238E27FC236}">
                              <a16:creationId xmlns:a16="http://schemas.microsoft.com/office/drawing/2014/main" id="{13D94B7A-AEED-4C2A-903C-9BE8DC6D176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82727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3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1" name="Rechteck: abgerundete Ecken 420">
                          <a:extLst>
                            <a:ext uri="{FF2B5EF4-FFF2-40B4-BE49-F238E27FC236}">
                              <a16:creationId xmlns:a16="http://schemas.microsoft.com/office/drawing/2014/main" id="{300D0A7B-AE11-4807-9FD3-D9F6785E92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8436" y="4150880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4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2" name="Rechteck: abgerundete Ecken 421">
                          <a:extLst>
                            <a:ext uri="{FF2B5EF4-FFF2-40B4-BE49-F238E27FC236}">
                              <a16:creationId xmlns:a16="http://schemas.microsoft.com/office/drawing/2014/main" id="{1FE8DD70-2B23-4524-B970-CF5DC0DB573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22031" y="4150875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5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3" name="Rechteck: abgerundete Ecken 422">
                          <a:extLst>
                            <a:ext uri="{FF2B5EF4-FFF2-40B4-BE49-F238E27FC236}">
                              <a16:creationId xmlns:a16="http://schemas.microsoft.com/office/drawing/2014/main" id="{991EFEA3-6B7E-421C-92D0-F61BA8E8F70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7521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6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4" name="Rechteck: abgerundete Ecken 423">
                          <a:extLst>
                            <a:ext uri="{FF2B5EF4-FFF2-40B4-BE49-F238E27FC236}">
                              <a16:creationId xmlns:a16="http://schemas.microsoft.com/office/drawing/2014/main" id="{94D50857-6A6A-4C83-B5A0-592E46A22B4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5433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7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6" name="Rechteck: abgerundete Ecken 425">
                          <a:extLst>
                            <a:ext uri="{FF2B5EF4-FFF2-40B4-BE49-F238E27FC236}">
                              <a16:creationId xmlns:a16="http://schemas.microsoft.com/office/drawing/2014/main" id="{7D0DEF6F-8276-4F70-B7C8-559E945C511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9678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8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32" name="Rechteck: abgerundete Ecken 431">
                          <a:extLst>
                            <a:ext uri="{FF2B5EF4-FFF2-40B4-BE49-F238E27FC236}">
                              <a16:creationId xmlns:a16="http://schemas.microsoft.com/office/drawing/2014/main" id="{4C8D0A56-46AC-47B5-BEEA-DDD2D6AABF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3923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9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</p:grpSp>
                  <p:sp>
                    <p:nvSpPr>
                      <p:cNvPr id="417" name="Rechteck: abgerundete Ecken 416">
                        <a:extLst>
                          <a:ext uri="{FF2B5EF4-FFF2-40B4-BE49-F238E27FC236}">
                            <a16:creationId xmlns:a16="http://schemas.microsoft.com/office/drawing/2014/main" id="{4DC536D0-EFEA-49BC-928E-DC1665AD04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23992" y="3315423"/>
                        <a:ext cx="744663" cy="677273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rPr>
                          <a:t>10</a:t>
                        </a:r>
                      </a:p>
                    </p:txBody>
                  </p:sp>
                </p:grpSp>
                <p:grpSp>
                  <p:nvGrpSpPr>
                    <p:cNvPr id="373" name="Gruppieren 372">
                      <a:extLst>
                        <a:ext uri="{FF2B5EF4-FFF2-40B4-BE49-F238E27FC236}">
                          <a16:creationId xmlns:a16="http://schemas.microsoft.com/office/drawing/2014/main" id="{F2A50FB3-1566-4099-9FDE-6A5E5C6EE1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8759" y="5679133"/>
                      <a:ext cx="1487998" cy="124809"/>
                      <a:chOff x="1662796" y="3315319"/>
                      <a:chExt cx="8105859" cy="679894"/>
                    </a:xfrm>
                    <a:solidFill>
                      <a:srgbClr val="6780A2"/>
                    </a:solidFill>
                  </p:grpSpPr>
                  <p:grpSp>
                    <p:nvGrpSpPr>
                      <p:cNvPr id="405" name="Gruppieren 404">
                        <a:extLst>
                          <a:ext uri="{FF2B5EF4-FFF2-40B4-BE49-F238E27FC236}">
                            <a16:creationId xmlns:a16="http://schemas.microsoft.com/office/drawing/2014/main" id="{222D4087-B923-418C-BE10-5EB360D8EF1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62796" y="3315319"/>
                        <a:ext cx="7289665" cy="679894"/>
                        <a:chOff x="1638923" y="4148261"/>
                        <a:chExt cx="7289665" cy="679894"/>
                      </a:xfrm>
                      <a:grpFill/>
                    </p:grpSpPr>
                    <p:sp>
                      <p:nvSpPr>
                        <p:cNvPr id="407" name="Rechteck: abgerundete Ecken 406">
                          <a:extLst>
                            <a:ext uri="{FF2B5EF4-FFF2-40B4-BE49-F238E27FC236}">
                              <a16:creationId xmlns:a16="http://schemas.microsoft.com/office/drawing/2014/main" id="{22B18880-B12E-4C5C-A515-C73C16F3E2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892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1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08" name="Rechteck: abgerundete Ecken 407">
                          <a:extLst>
                            <a:ext uri="{FF2B5EF4-FFF2-40B4-BE49-F238E27FC236}">
                              <a16:creationId xmlns:a16="http://schemas.microsoft.com/office/drawing/2014/main" id="{5C87CE54-6D0F-4048-96B3-A2E700A5BCC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969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2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09" name="Rechteck: abgerundete Ecken 408">
                          <a:extLst>
                            <a:ext uri="{FF2B5EF4-FFF2-40B4-BE49-F238E27FC236}">
                              <a16:creationId xmlns:a16="http://schemas.microsoft.com/office/drawing/2014/main" id="{5D46E2EE-9FD5-4F94-AD2D-E955EA46C0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82727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3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0" name="Rechteck: abgerundete Ecken 409">
                          <a:extLst>
                            <a:ext uri="{FF2B5EF4-FFF2-40B4-BE49-F238E27FC236}">
                              <a16:creationId xmlns:a16="http://schemas.microsoft.com/office/drawing/2014/main" id="{42355852-4682-4824-A1EA-783B2C6DD1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8436" y="4150880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4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1" name="Rechteck: abgerundete Ecken 410">
                          <a:extLst>
                            <a:ext uri="{FF2B5EF4-FFF2-40B4-BE49-F238E27FC236}">
                              <a16:creationId xmlns:a16="http://schemas.microsoft.com/office/drawing/2014/main" id="{D278E518-1BC9-457F-BC9C-78DC147D297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22031" y="4150875"/>
                          <a:ext cx="744665" cy="677275"/>
                        </a:xfrm>
                        <a:prstGeom prst="roundRect">
                          <a:avLst/>
                        </a:prstGeom>
                        <a:solidFill>
                          <a:srgbClr val="C00000"/>
                        </a:solidFill>
                        <a:ln w="38100">
                          <a:solidFill>
                            <a:schemeClr val="accent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5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2" name="Rechteck: abgerundete Ecken 411">
                          <a:extLst>
                            <a:ext uri="{FF2B5EF4-FFF2-40B4-BE49-F238E27FC236}">
                              <a16:creationId xmlns:a16="http://schemas.microsoft.com/office/drawing/2014/main" id="{23E34F63-B248-457D-8856-BB4002F3A1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7521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6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3" name="Rechteck: abgerundete Ecken 412">
                          <a:extLst>
                            <a:ext uri="{FF2B5EF4-FFF2-40B4-BE49-F238E27FC236}">
                              <a16:creationId xmlns:a16="http://schemas.microsoft.com/office/drawing/2014/main" id="{D4B042D5-1821-4041-9EC0-C54AE12B6FC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5433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7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4" name="Rechteck: abgerundete Ecken 413">
                          <a:extLst>
                            <a:ext uri="{FF2B5EF4-FFF2-40B4-BE49-F238E27FC236}">
                              <a16:creationId xmlns:a16="http://schemas.microsoft.com/office/drawing/2014/main" id="{BAD48F42-C42F-4E76-B2DB-288A8A9C9C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9678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8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5" name="Rechteck: abgerundete Ecken 414">
                          <a:extLst>
                            <a:ext uri="{FF2B5EF4-FFF2-40B4-BE49-F238E27FC236}">
                              <a16:creationId xmlns:a16="http://schemas.microsoft.com/office/drawing/2014/main" id="{201C7129-EA86-476F-8B84-62CDEC03855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3923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9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</p:grpSp>
                  <p:sp>
                    <p:nvSpPr>
                      <p:cNvPr id="406" name="Rechteck: abgerundete Ecken 405">
                        <a:extLst>
                          <a:ext uri="{FF2B5EF4-FFF2-40B4-BE49-F238E27FC236}">
                            <a16:creationId xmlns:a16="http://schemas.microsoft.com/office/drawing/2014/main" id="{4C9813AA-9829-40BC-8A79-F270AFE0FD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23992" y="3315423"/>
                        <a:ext cx="744663" cy="677273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rPr>
                          <a:t>10</a:t>
                        </a:r>
                      </a:p>
                    </p:txBody>
                  </p:sp>
                </p:grpSp>
                <p:sp>
                  <p:nvSpPr>
                    <p:cNvPr id="374" name="Rechteck: abgerundete Ecken 373">
                      <a:hlinkClick r:id="rId37" action="ppaction://hlinksldjump"/>
                      <a:extLst>
                        <a:ext uri="{FF2B5EF4-FFF2-40B4-BE49-F238E27FC236}">
                          <a16:creationId xmlns:a16="http://schemas.microsoft.com/office/drawing/2014/main" id="{058ED5D3-F09D-4AE3-A176-F0459F2AC2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121" y="6032012"/>
                      <a:ext cx="136698" cy="124328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285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</a:p>
                  </p:txBody>
                </p:sp>
                <p:sp>
                  <p:nvSpPr>
                    <p:cNvPr id="375" name="Rechteck: abgerundete Ecken 374">
                      <a:extLst>
                        <a:ext uri="{FF2B5EF4-FFF2-40B4-BE49-F238E27FC236}">
                          <a16:creationId xmlns:a16="http://schemas.microsoft.com/office/drawing/2014/main" id="{09F84159-A419-4143-97CB-30216FE42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790" y="6032012"/>
                      <a:ext cx="136698" cy="124328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</a:p>
                  </p:txBody>
                </p:sp>
                <p:sp>
                  <p:nvSpPr>
                    <p:cNvPr id="376" name="Rechteck: abgerundete Ecken 375">
                      <a:extLst>
                        <a:ext uri="{FF2B5EF4-FFF2-40B4-BE49-F238E27FC236}">
                          <a16:creationId xmlns:a16="http://schemas.microsoft.com/office/drawing/2014/main" id="{E862632D-508A-4A17-B742-A033CF8DD3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9875" y="6032008"/>
                      <a:ext cx="136698" cy="124328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</a:p>
                  </p:txBody>
                </p:sp>
                <p:sp>
                  <p:nvSpPr>
                    <p:cNvPr id="377" name="Rechteck: abgerundete Ecken 376">
                      <a:extLst>
                        <a:ext uri="{FF2B5EF4-FFF2-40B4-BE49-F238E27FC236}">
                          <a16:creationId xmlns:a16="http://schemas.microsoft.com/office/drawing/2014/main" id="{20E67F02-8DE6-4ECC-8DB2-81F4BC0F87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615" y="6032488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cs typeface="Aldhabi" panose="01000000000000000000" pitchFamily="2" charset="-78"/>
                      </a:endParaRPr>
                    </a:p>
                  </p:txBody>
                </p:sp>
                <p:sp>
                  <p:nvSpPr>
                    <p:cNvPr id="378" name="Rechteck: abgerundete Ecken 377">
                      <a:extLst>
                        <a:ext uri="{FF2B5EF4-FFF2-40B4-BE49-F238E27FC236}">
                          <a16:creationId xmlns:a16="http://schemas.microsoft.com/office/drawing/2014/main" id="{513BE21D-5F77-4356-B5FE-5C0C2436D3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804" y="6032487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</a:p>
                  </p:txBody>
                </p:sp>
                <p:sp>
                  <p:nvSpPr>
                    <p:cNvPr id="379" name="Rechteck: abgerundete Ecken 378">
                      <a:extLst>
                        <a:ext uri="{FF2B5EF4-FFF2-40B4-BE49-F238E27FC236}">
                          <a16:creationId xmlns:a16="http://schemas.microsoft.com/office/drawing/2014/main" id="{ED06EBAC-F90B-4B3B-8327-852C5E7257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0504" y="6032008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cs typeface="Aldhabi" panose="01000000000000000000" pitchFamily="2" charset="-78"/>
                      </a:endParaRPr>
                    </a:p>
                  </p:txBody>
                </p:sp>
                <p:sp>
                  <p:nvSpPr>
                    <p:cNvPr id="380" name="Rechteck: abgerundete Ecken 379">
                      <a:extLst>
                        <a:ext uri="{FF2B5EF4-FFF2-40B4-BE49-F238E27FC236}">
                          <a16:creationId xmlns:a16="http://schemas.microsoft.com/office/drawing/2014/main" id="{4A28E2BE-2B7A-4B8A-86BB-92469F5F5B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648" y="6032008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cs typeface="Aldhabi" panose="01000000000000000000" pitchFamily="2" charset="-78"/>
                      </a:endParaRPr>
                    </a:p>
                  </p:txBody>
                </p:sp>
                <p:sp>
                  <p:nvSpPr>
                    <p:cNvPr id="381" name="Rechteck: abgerundete Ecken 380">
                      <a:extLst>
                        <a:ext uri="{FF2B5EF4-FFF2-40B4-BE49-F238E27FC236}">
                          <a16:creationId xmlns:a16="http://schemas.microsoft.com/office/drawing/2014/main" id="{581947E0-0FE3-4F65-BD77-AD5C49A9C3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0120" y="6032007"/>
                      <a:ext cx="136698" cy="124328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grpSp>
                  <p:nvGrpSpPr>
                    <p:cNvPr id="382" name="Gruppieren 381">
                      <a:extLst>
                        <a:ext uri="{FF2B5EF4-FFF2-40B4-BE49-F238E27FC236}">
                          <a16:creationId xmlns:a16="http://schemas.microsoft.com/office/drawing/2014/main" id="{6655A28C-E782-407B-A617-395DC536B1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7477" y="5855464"/>
                      <a:ext cx="1338169" cy="124809"/>
                      <a:chOff x="1638923" y="4148261"/>
                      <a:chExt cx="7289665" cy="679894"/>
                    </a:xfrm>
                    <a:solidFill>
                      <a:srgbClr val="6780A2"/>
                    </a:solidFill>
                  </p:grpSpPr>
                  <p:sp>
                    <p:nvSpPr>
                      <p:cNvPr id="396" name="Rechteck: abgerundete Ecken 395">
                        <a:hlinkClick r:id="rId38" action="ppaction://hlinksldjump"/>
                        <a:extLst>
                          <a:ext uri="{FF2B5EF4-FFF2-40B4-BE49-F238E27FC236}">
                            <a16:creationId xmlns:a16="http://schemas.microsoft.com/office/drawing/2014/main" id="{8D5005D6-6770-4C58-ADF1-7E13B72AE9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8923" y="4148286"/>
                        <a:ext cx="744665" cy="677275"/>
                      </a:xfrm>
                      <a:prstGeom prst="roundRect">
                        <a:avLst/>
                      </a:prstGeom>
                      <a:solidFill>
                        <a:srgbClr val="C00000"/>
                      </a:solidFill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1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97" name="Rechteck: abgerundete Ecken 396">
                        <a:extLst>
                          <a:ext uri="{FF2B5EF4-FFF2-40B4-BE49-F238E27FC236}">
                            <a16:creationId xmlns:a16="http://schemas.microsoft.com/office/drawing/2014/main" id="{8972EB27-B17A-42FB-8F6F-BDF3E8EA71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59693" y="4148286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2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98" name="Rechteck: abgerundete Ecken 397">
                        <a:extLst>
                          <a:ext uri="{FF2B5EF4-FFF2-40B4-BE49-F238E27FC236}">
                            <a16:creationId xmlns:a16="http://schemas.microsoft.com/office/drawing/2014/main" id="{9AEE15F0-F23B-401F-86AA-F15FC7B66E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282727" y="4148266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3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99" name="Rechteck: abgerundete Ecken 398">
                        <a:extLst>
                          <a:ext uri="{FF2B5EF4-FFF2-40B4-BE49-F238E27FC236}">
                            <a16:creationId xmlns:a16="http://schemas.microsoft.com/office/drawing/2014/main" id="{20A2F276-160B-4F7D-9E30-3D47062F73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436" y="4150880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4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400" name="Rechteck: abgerundete Ecken 399">
                        <a:extLst>
                          <a:ext uri="{FF2B5EF4-FFF2-40B4-BE49-F238E27FC236}">
                            <a16:creationId xmlns:a16="http://schemas.microsoft.com/office/drawing/2014/main" id="{4450D447-F1FA-482D-8C9D-39B9F96A66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22031" y="4150875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5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401" name="Rechteck: abgerundete Ecken 400">
                        <a:extLst>
                          <a:ext uri="{FF2B5EF4-FFF2-40B4-BE49-F238E27FC236}">
                            <a16:creationId xmlns:a16="http://schemas.microsoft.com/office/drawing/2014/main" id="{D702C992-5775-4F70-88DE-AC4B15577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7521" y="4148266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6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402" name="Rechteck: abgerundete Ecken 401">
                        <a:extLst>
                          <a:ext uri="{FF2B5EF4-FFF2-40B4-BE49-F238E27FC236}">
                            <a16:creationId xmlns:a16="http://schemas.microsoft.com/office/drawing/2014/main" id="{B73E92C7-CC27-4112-8D67-F8EA56AB15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5433" y="4148266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7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403" name="Rechteck: abgerundete Ecken 402">
                        <a:extLst>
                          <a:ext uri="{FF2B5EF4-FFF2-40B4-BE49-F238E27FC236}">
                            <a16:creationId xmlns:a16="http://schemas.microsoft.com/office/drawing/2014/main" id="{F20FACDE-613D-444F-A318-3BE0701325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69678" y="4148261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8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404" name="Rechteck: abgerundete Ecken 403">
                        <a:extLst>
                          <a:ext uri="{FF2B5EF4-FFF2-40B4-BE49-F238E27FC236}">
                            <a16:creationId xmlns:a16="http://schemas.microsoft.com/office/drawing/2014/main" id="{2A1A7FEE-5C55-4527-9B96-560A5FCD0E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83923" y="4148261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9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</p:grpSp>
                <p:sp>
                  <p:nvSpPr>
                    <p:cNvPr id="383" name="Rechteck: abgerundete Ecken 382">
                      <a:extLst>
                        <a:ext uri="{FF2B5EF4-FFF2-40B4-BE49-F238E27FC236}">
                          <a16:creationId xmlns:a16="http://schemas.microsoft.com/office/drawing/2014/main" id="{06CC4E68-845B-404B-97D6-D57B704997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8777" y="5855483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rPr>
                        <a:t>10</a:t>
                      </a:r>
                    </a:p>
                  </p:txBody>
                </p:sp>
                <p:grpSp>
                  <p:nvGrpSpPr>
                    <p:cNvPr id="384" name="Gruppieren 383">
                      <a:extLst>
                        <a:ext uri="{FF2B5EF4-FFF2-40B4-BE49-F238E27FC236}">
                          <a16:creationId xmlns:a16="http://schemas.microsoft.com/office/drawing/2014/main" id="{EE51C902-EB74-49D8-818C-7A0E9B5889B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7411" y="5149805"/>
                      <a:ext cx="1487998" cy="124809"/>
                      <a:chOff x="1662796" y="3315319"/>
                      <a:chExt cx="8105859" cy="679894"/>
                    </a:xfrm>
                    <a:solidFill>
                      <a:srgbClr val="6780A2"/>
                    </a:solidFill>
                  </p:grpSpPr>
                  <p:grpSp>
                    <p:nvGrpSpPr>
                      <p:cNvPr id="385" name="Gruppieren 384">
                        <a:extLst>
                          <a:ext uri="{FF2B5EF4-FFF2-40B4-BE49-F238E27FC236}">
                            <a16:creationId xmlns:a16="http://schemas.microsoft.com/office/drawing/2014/main" id="{A1354876-B5B5-4D31-B291-9B6DF478202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62796" y="3315319"/>
                        <a:ext cx="7289665" cy="679894"/>
                        <a:chOff x="1638923" y="4148261"/>
                        <a:chExt cx="7289665" cy="679894"/>
                      </a:xfrm>
                      <a:grpFill/>
                    </p:grpSpPr>
                    <p:sp>
                      <p:nvSpPr>
                        <p:cNvPr id="387" name="Rechteck: abgerundete Ecken 386">
                          <a:extLst>
                            <a:ext uri="{FF2B5EF4-FFF2-40B4-BE49-F238E27FC236}">
                              <a16:creationId xmlns:a16="http://schemas.microsoft.com/office/drawing/2014/main" id="{5F98A018-CE9A-4A4D-BBB7-A431465692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892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1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88" name="Rechteck: abgerundete Ecken 387">
                          <a:extLst>
                            <a:ext uri="{FF2B5EF4-FFF2-40B4-BE49-F238E27FC236}">
                              <a16:creationId xmlns:a16="http://schemas.microsoft.com/office/drawing/2014/main" id="{7958D251-77B7-4957-9466-53CE3DE0B47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969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2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89" name="Rechteck: abgerundete Ecken 388">
                          <a:extLst>
                            <a:ext uri="{FF2B5EF4-FFF2-40B4-BE49-F238E27FC236}">
                              <a16:creationId xmlns:a16="http://schemas.microsoft.com/office/drawing/2014/main" id="{4C2BF906-4A83-47D3-AF1C-8712EB01F79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82727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3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90" name="Rechteck: abgerundete Ecken 389">
                          <a:extLst>
                            <a:ext uri="{FF2B5EF4-FFF2-40B4-BE49-F238E27FC236}">
                              <a16:creationId xmlns:a16="http://schemas.microsoft.com/office/drawing/2014/main" id="{D81F44E2-630F-40F3-AE02-1C5CAAD7883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8436" y="4150880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4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91" name="Rechteck: abgerundete Ecken 390">
                          <a:extLst>
                            <a:ext uri="{FF2B5EF4-FFF2-40B4-BE49-F238E27FC236}">
                              <a16:creationId xmlns:a16="http://schemas.microsoft.com/office/drawing/2014/main" id="{484A9AA6-9222-45B3-A716-CCCCD7D410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22031" y="4150875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5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92" name="Rechteck: abgerundete Ecken 391">
                          <a:extLst>
                            <a:ext uri="{FF2B5EF4-FFF2-40B4-BE49-F238E27FC236}">
                              <a16:creationId xmlns:a16="http://schemas.microsoft.com/office/drawing/2014/main" id="{1777374F-EFFE-4303-9DA7-A10892617C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7521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6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93" name="Rechteck: abgerundete Ecken 392">
                          <a:extLst>
                            <a:ext uri="{FF2B5EF4-FFF2-40B4-BE49-F238E27FC236}">
                              <a16:creationId xmlns:a16="http://schemas.microsoft.com/office/drawing/2014/main" id="{696F33B7-DF47-406A-B5BD-51862F0C3E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5433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7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94" name="Rechteck: abgerundete Ecken 393">
                          <a:extLst>
                            <a:ext uri="{FF2B5EF4-FFF2-40B4-BE49-F238E27FC236}">
                              <a16:creationId xmlns:a16="http://schemas.microsoft.com/office/drawing/2014/main" id="{A71FA0D3-07C7-4BA6-A716-ADEBFF2EFD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9678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8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95" name="Rechteck: abgerundete Ecken 394">
                          <a:extLst>
                            <a:ext uri="{FF2B5EF4-FFF2-40B4-BE49-F238E27FC236}">
                              <a16:creationId xmlns:a16="http://schemas.microsoft.com/office/drawing/2014/main" id="{8803CEBA-3B8F-48E7-9D02-DCA50C090A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3923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9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</p:grpSp>
                  <p:sp>
                    <p:nvSpPr>
                      <p:cNvPr id="386" name="Rechteck: abgerundete Ecken 385">
                        <a:extLst>
                          <a:ext uri="{FF2B5EF4-FFF2-40B4-BE49-F238E27FC236}">
                            <a16:creationId xmlns:a16="http://schemas.microsoft.com/office/drawing/2014/main" id="{5D97D1A6-3E27-4205-92BC-2AA8FF65A6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23992" y="3315423"/>
                        <a:ext cx="744663" cy="677273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rPr>
                          <a:t>10</a:t>
                        </a:r>
                      </a:p>
                    </p:txBody>
                  </p:sp>
                </p:grpSp>
              </p:grpSp>
            </p:grpSp>
          </p:grpSp>
        </p:grpSp>
        <p:sp>
          <p:nvSpPr>
            <p:cNvPr id="176" name="Textfeld 175">
              <a:extLst>
                <a:ext uri="{FF2B5EF4-FFF2-40B4-BE49-F238E27FC236}">
                  <a16:creationId xmlns:a16="http://schemas.microsoft.com/office/drawing/2014/main" id="{01B4218C-4BBA-4BB7-ABFA-56981A82998E}"/>
                </a:ext>
              </a:extLst>
            </p:cNvPr>
            <p:cNvSpPr txBox="1"/>
            <p:nvPr/>
          </p:nvSpPr>
          <p:spPr>
            <a:xfrm>
              <a:off x="4831999" y="435064"/>
              <a:ext cx="252800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CINEMA</a:t>
              </a:r>
              <a:r>
                <a:rPr kumimoji="0" lang="de-DE" sz="2800" b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 </a:t>
              </a:r>
              <a:r>
                <a:rPr lang="de-DE" sz="2800" b="1" dirty="0">
                  <a:solidFill>
                    <a:schemeClr val="bg1"/>
                  </a:solidFill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2</a:t>
              </a:r>
              <a:endParaRPr kumimoji="0" lang="de-DE" sz="28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227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0"/>
                  </p:tgtEl>
                </p:cond>
              </p:nextCondLst>
            </p:seq>
          </p:childTnLst>
        </p:cTn>
      </p:par>
    </p:tnLst>
    <p:bldLst>
      <p:bldP spid="230" grpId="0" animBg="1"/>
      <p:bldP spid="230" grpId="1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Mann, haltend, Licht, Wasser enthält.&#10;&#10;Automatisch generierte Beschreibung">
            <a:extLst>
              <a:ext uri="{FF2B5EF4-FFF2-40B4-BE49-F238E27FC236}">
                <a16:creationId xmlns:a16="http://schemas.microsoft.com/office/drawing/2014/main" id="{84ED3C02-1101-4F1C-9F0B-8499CF9CA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9" y="-8840"/>
            <a:ext cx="9129668" cy="685800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7F173DD-F59C-4E37-AFAA-471D4E86CCCE}"/>
              </a:ext>
            </a:extLst>
          </p:cNvPr>
          <p:cNvGrpSpPr/>
          <p:nvPr/>
        </p:nvGrpSpPr>
        <p:grpSpPr>
          <a:xfrm>
            <a:off x="6725794" y="514787"/>
            <a:ext cx="981410" cy="985166"/>
            <a:chOff x="6725794" y="514787"/>
            <a:chExt cx="981410" cy="985166"/>
          </a:xfrm>
        </p:grpSpPr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991C2F8F-A5C3-446A-B807-3C05CFCD7B24}"/>
                </a:ext>
              </a:extLst>
            </p:cNvPr>
            <p:cNvGrpSpPr/>
            <p:nvPr/>
          </p:nvGrpSpPr>
          <p:grpSpPr>
            <a:xfrm>
              <a:off x="7569834" y="520654"/>
              <a:ext cx="137370" cy="137369"/>
              <a:chOff x="5423467" y="4288186"/>
              <a:chExt cx="137370" cy="137369"/>
            </a:xfrm>
          </p:grpSpPr>
          <p:sp>
            <p:nvSpPr>
              <p:cNvPr id="156" name="Flussdiagramm: Verbinder 155">
                <a:extLst>
                  <a:ext uri="{FF2B5EF4-FFF2-40B4-BE49-F238E27FC236}">
                    <a16:creationId xmlns:a16="http://schemas.microsoft.com/office/drawing/2014/main" id="{7C8D0CAF-F0B3-43E7-B4DE-41CF8D173F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3467" y="4288186"/>
                <a:ext cx="137370" cy="137369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57" name="Kreuz 156">
                <a:extLst>
                  <a:ext uri="{FF2B5EF4-FFF2-40B4-BE49-F238E27FC236}">
                    <a16:creationId xmlns:a16="http://schemas.microsoft.com/office/drawing/2014/main" id="{0F9731F0-A514-4565-BD34-2472EA663F5D}"/>
                  </a:ext>
                </a:extLst>
              </p:cNvPr>
              <p:cNvSpPr/>
              <p:nvPr/>
            </p:nvSpPr>
            <p:spPr>
              <a:xfrm rot="2700000">
                <a:off x="5445433" y="4312651"/>
                <a:ext cx="89512" cy="89512"/>
              </a:xfrm>
              <a:prstGeom prst="plus">
                <a:avLst>
                  <a:gd name="adj" fmla="val 4338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7" name="Gruppieren 146">
              <a:extLst>
                <a:ext uri="{FF2B5EF4-FFF2-40B4-BE49-F238E27FC236}">
                  <a16:creationId xmlns:a16="http://schemas.microsoft.com/office/drawing/2014/main" id="{E5824511-D87B-43F8-8AC6-43DD95101E14}"/>
                </a:ext>
              </a:extLst>
            </p:cNvPr>
            <p:cNvGrpSpPr/>
            <p:nvPr/>
          </p:nvGrpSpPr>
          <p:grpSpPr>
            <a:xfrm>
              <a:off x="6747010" y="1345234"/>
              <a:ext cx="137370" cy="137369"/>
              <a:chOff x="6621839" y="5353935"/>
              <a:chExt cx="137370" cy="137369"/>
            </a:xfrm>
          </p:grpSpPr>
          <p:sp>
            <p:nvSpPr>
              <p:cNvPr id="154" name="Flussdiagramm: Verbinder 153">
                <a:extLst>
                  <a:ext uri="{FF2B5EF4-FFF2-40B4-BE49-F238E27FC236}">
                    <a16:creationId xmlns:a16="http://schemas.microsoft.com/office/drawing/2014/main" id="{05F0F5E3-E183-4DC5-9CB7-902C85B5A9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1839" y="5353935"/>
                <a:ext cx="137370" cy="137369"/>
              </a:xfrm>
              <a:prstGeom prst="flowChartConnector">
                <a:avLst/>
              </a:prstGeom>
              <a:solidFill>
                <a:srgbClr val="122B4C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55" name="Grafik 154">
                <a:extLst>
                  <a:ext uri="{FF2B5EF4-FFF2-40B4-BE49-F238E27FC236}">
                    <a16:creationId xmlns:a16="http://schemas.microsoft.com/office/drawing/2014/main" id="{B832E169-14AA-4DDB-9105-7CDF3CFE6E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4892" y="5376987"/>
                <a:ext cx="91263" cy="91263"/>
              </a:xfrm>
              <a:prstGeom prst="rect">
                <a:avLst/>
              </a:prstGeom>
            </p:spPr>
          </p:pic>
        </p:grpSp>
        <p:grpSp>
          <p:nvGrpSpPr>
            <p:cNvPr id="148" name="Gruppieren 147">
              <a:extLst>
                <a:ext uri="{FF2B5EF4-FFF2-40B4-BE49-F238E27FC236}">
                  <a16:creationId xmlns:a16="http://schemas.microsoft.com/office/drawing/2014/main" id="{4D3DCED3-2C20-4B46-BF84-E3FBA297FAB1}"/>
                </a:ext>
              </a:extLst>
            </p:cNvPr>
            <p:cNvGrpSpPr/>
            <p:nvPr/>
          </p:nvGrpSpPr>
          <p:grpSpPr>
            <a:xfrm>
              <a:off x="7556565" y="1345232"/>
              <a:ext cx="137370" cy="137369"/>
              <a:chOff x="4594230" y="4304853"/>
              <a:chExt cx="137370" cy="137369"/>
            </a:xfrm>
          </p:grpSpPr>
          <p:sp>
            <p:nvSpPr>
              <p:cNvPr id="152" name="Flussdiagramm: Verbinder 151">
                <a:extLst>
                  <a:ext uri="{FF2B5EF4-FFF2-40B4-BE49-F238E27FC236}">
                    <a16:creationId xmlns:a16="http://schemas.microsoft.com/office/drawing/2014/main" id="{277DAC1F-B4AF-4E49-BD6A-BADFC7F24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94230" y="4304853"/>
                <a:ext cx="137370" cy="137369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53" name="Grafik 152">
                <a:extLst>
                  <a:ext uri="{FF2B5EF4-FFF2-40B4-BE49-F238E27FC236}">
                    <a16:creationId xmlns:a16="http://schemas.microsoft.com/office/drawing/2014/main" id="{CBF86125-AA46-41C8-9E0B-D14F578DF7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16" t="19425" r="25097" b="22062"/>
              <a:stretch/>
            </p:blipFill>
            <p:spPr>
              <a:xfrm flipH="1">
                <a:off x="4628745" y="4333875"/>
                <a:ext cx="71927" cy="77526"/>
              </a:xfrm>
              <a:prstGeom prst="rect">
                <a:avLst/>
              </a:prstGeom>
            </p:spPr>
          </p:pic>
        </p:grpSp>
        <p:sp>
          <p:nvSpPr>
            <p:cNvPr id="149" name="Freihandform: Form 148">
              <a:hlinkClick r:id="rId7" action="ppaction://hlinksldjump"/>
              <a:extLst>
                <a:ext uri="{FF2B5EF4-FFF2-40B4-BE49-F238E27FC236}">
                  <a16:creationId xmlns:a16="http://schemas.microsoft.com/office/drawing/2014/main" id="{D3382DFF-E06E-476C-85CD-596B616C1852}"/>
                </a:ext>
              </a:extLst>
            </p:cNvPr>
            <p:cNvSpPr/>
            <p:nvPr/>
          </p:nvSpPr>
          <p:spPr>
            <a:xfrm>
              <a:off x="6725794" y="1023005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313650 h 476948"/>
                <a:gd name="connsiteX3" fmla="*/ 974188 w 979770"/>
                <a:gd name="connsiteY3" fmla="*/ 341295 h 476948"/>
                <a:gd name="connsiteX4" fmla="*/ 962607 w 979770"/>
                <a:gd name="connsiteY4" fmla="*/ 324118 h 476948"/>
                <a:gd name="connsiteX5" fmla="*/ 896283 w 979770"/>
                <a:gd name="connsiteY5" fmla="*/ 296646 h 476948"/>
                <a:gd name="connsiteX6" fmla="*/ 802486 w 979770"/>
                <a:gd name="connsiteY6" fmla="*/ 390443 h 476948"/>
                <a:gd name="connsiteX7" fmla="*/ 829958 w 979770"/>
                <a:gd name="connsiteY7" fmla="*/ 456767 h 476948"/>
                <a:gd name="connsiteX8" fmla="*/ 849884 w 979770"/>
                <a:gd name="connsiteY8" fmla="*/ 470202 h 476948"/>
                <a:gd name="connsiteX9" fmla="*/ 816472 w 979770"/>
                <a:gd name="connsiteY9" fmla="*/ 476948 h 476948"/>
                <a:gd name="connsiteX10" fmla="*/ 163298 w 979770"/>
                <a:gd name="connsiteY10" fmla="*/ 476948 h 476948"/>
                <a:gd name="connsiteX11" fmla="*/ 134367 w 979770"/>
                <a:gd name="connsiteY11" fmla="*/ 471107 h 476948"/>
                <a:gd name="connsiteX12" fmla="*/ 155137 w 979770"/>
                <a:gd name="connsiteY12" fmla="*/ 457103 h 476948"/>
                <a:gd name="connsiteX13" fmla="*/ 182749 w 979770"/>
                <a:gd name="connsiteY13" fmla="*/ 390442 h 476948"/>
                <a:gd name="connsiteX14" fmla="*/ 88476 w 979770"/>
                <a:gd name="connsiteY14" fmla="*/ 296169 h 476948"/>
                <a:gd name="connsiteX15" fmla="*/ 21815 w 979770"/>
                <a:gd name="connsiteY15" fmla="*/ 323781 h 476948"/>
                <a:gd name="connsiteX16" fmla="*/ 6601 w 979770"/>
                <a:gd name="connsiteY16" fmla="*/ 346346 h 476948"/>
                <a:gd name="connsiteX17" fmla="*/ 0 w 979770"/>
                <a:gd name="connsiteY17" fmla="*/ 313650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62607" y="324118"/>
                  </a:lnTo>
                  <a:cubicBezTo>
                    <a:pt x="945633" y="307144"/>
                    <a:pt x="922184" y="296646"/>
                    <a:pt x="896283" y="296646"/>
                  </a:cubicBezTo>
                  <a:cubicBezTo>
                    <a:pt x="844480" y="296646"/>
                    <a:pt x="802486" y="338640"/>
                    <a:pt x="802486" y="390443"/>
                  </a:cubicBezTo>
                  <a:cubicBezTo>
                    <a:pt x="802486" y="416344"/>
                    <a:pt x="812984" y="439793"/>
                    <a:pt x="829958" y="456767"/>
                  </a:cubicBez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55137" y="457103"/>
                  </a:lnTo>
                  <a:cubicBezTo>
                    <a:pt x="172197" y="440043"/>
                    <a:pt x="182749" y="416475"/>
                    <a:pt x="182749" y="390442"/>
                  </a:cubicBezTo>
                  <a:cubicBezTo>
                    <a:pt x="182749" y="338376"/>
                    <a:pt x="140542" y="296169"/>
                    <a:pt x="88476" y="296169"/>
                  </a:cubicBezTo>
                  <a:cubicBezTo>
                    <a:pt x="62443" y="296169"/>
                    <a:pt x="38875" y="306721"/>
                    <a:pt x="21815" y="323781"/>
                  </a:cubicBezTo>
                  <a:lnTo>
                    <a:pt x="6601" y="346346"/>
                  </a:lnTo>
                  <a:lnTo>
                    <a:pt x="0" y="313650"/>
                  </a:ln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161" name="Freihandform: Form 160">
              <a:hlinkClick r:id="rId7" action="ppaction://hlinksldjump"/>
              <a:extLst>
                <a:ext uri="{FF2B5EF4-FFF2-40B4-BE49-F238E27FC236}">
                  <a16:creationId xmlns:a16="http://schemas.microsoft.com/office/drawing/2014/main" id="{30E49D8B-974A-4775-901F-BBCB339C6E8D}"/>
                </a:ext>
              </a:extLst>
            </p:cNvPr>
            <p:cNvSpPr/>
            <p:nvPr/>
          </p:nvSpPr>
          <p:spPr>
            <a:xfrm>
              <a:off x="6725794" y="519499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149374" y="184090"/>
                  </a:moveTo>
                  <a:lnTo>
                    <a:pt x="166787" y="184090"/>
                  </a:lnTo>
                  <a:cubicBezTo>
                    <a:pt x="172145" y="184090"/>
                    <a:pt x="176498" y="184573"/>
                    <a:pt x="179847" y="185541"/>
                  </a:cubicBezTo>
                  <a:cubicBezTo>
                    <a:pt x="183195" y="186508"/>
                    <a:pt x="185949" y="187885"/>
                    <a:pt x="188107" y="189671"/>
                  </a:cubicBezTo>
                  <a:cubicBezTo>
                    <a:pt x="190265" y="191457"/>
                    <a:pt x="191902" y="193670"/>
                    <a:pt x="193018" y="196312"/>
                  </a:cubicBezTo>
                  <a:cubicBezTo>
                    <a:pt x="194134" y="198954"/>
                    <a:pt x="194692" y="201949"/>
                    <a:pt x="194692" y="205298"/>
                  </a:cubicBezTo>
                  <a:cubicBezTo>
                    <a:pt x="194692" y="208497"/>
                    <a:pt x="194116" y="211344"/>
                    <a:pt x="192962" y="213837"/>
                  </a:cubicBezTo>
                  <a:cubicBezTo>
                    <a:pt x="191809" y="216330"/>
                    <a:pt x="190209" y="218413"/>
                    <a:pt x="188162" y="220087"/>
                  </a:cubicBezTo>
                  <a:cubicBezTo>
                    <a:pt x="186116" y="221762"/>
                    <a:pt x="183698" y="223027"/>
                    <a:pt x="180907" y="223883"/>
                  </a:cubicBezTo>
                  <a:cubicBezTo>
                    <a:pt x="178116" y="224738"/>
                    <a:pt x="174675" y="225166"/>
                    <a:pt x="170582" y="225166"/>
                  </a:cubicBezTo>
                  <a:lnTo>
                    <a:pt x="149374" y="225166"/>
                  </a:lnTo>
                  <a:close/>
                  <a:moveTo>
                    <a:pt x="149374" y="125154"/>
                  </a:moveTo>
                  <a:lnTo>
                    <a:pt x="164220" y="125154"/>
                  </a:lnTo>
                  <a:cubicBezTo>
                    <a:pt x="168759" y="125154"/>
                    <a:pt x="172387" y="125563"/>
                    <a:pt x="175103" y="126382"/>
                  </a:cubicBezTo>
                  <a:cubicBezTo>
                    <a:pt x="177819" y="127200"/>
                    <a:pt x="180070" y="128372"/>
                    <a:pt x="181856" y="129898"/>
                  </a:cubicBezTo>
                  <a:cubicBezTo>
                    <a:pt x="183642" y="131423"/>
                    <a:pt x="184981" y="133339"/>
                    <a:pt x="185874" y="135646"/>
                  </a:cubicBezTo>
                  <a:cubicBezTo>
                    <a:pt x="186767" y="137953"/>
                    <a:pt x="187214" y="140557"/>
                    <a:pt x="187214" y="143460"/>
                  </a:cubicBezTo>
                  <a:cubicBezTo>
                    <a:pt x="187214" y="146064"/>
                    <a:pt x="186804" y="148538"/>
                    <a:pt x="185986" y="150882"/>
                  </a:cubicBezTo>
                  <a:cubicBezTo>
                    <a:pt x="185167" y="153226"/>
                    <a:pt x="183921" y="155273"/>
                    <a:pt x="182246" y="157022"/>
                  </a:cubicBezTo>
                  <a:cubicBezTo>
                    <a:pt x="180572" y="158770"/>
                    <a:pt x="178470" y="160147"/>
                    <a:pt x="175940" y="161151"/>
                  </a:cubicBezTo>
                  <a:cubicBezTo>
                    <a:pt x="173410" y="162156"/>
                    <a:pt x="170024" y="162658"/>
                    <a:pt x="165782" y="162658"/>
                  </a:cubicBezTo>
                  <a:lnTo>
                    <a:pt x="149374" y="162658"/>
                  </a:lnTo>
                  <a:close/>
                  <a:moveTo>
                    <a:pt x="129282" y="103164"/>
                  </a:moveTo>
                  <a:cubicBezTo>
                    <a:pt x="126827" y="103164"/>
                    <a:pt x="124762" y="103890"/>
                    <a:pt x="123087" y="105341"/>
                  </a:cubicBezTo>
                  <a:cubicBezTo>
                    <a:pt x="121413" y="106792"/>
                    <a:pt x="120576" y="109155"/>
                    <a:pt x="120576" y="112429"/>
                  </a:cubicBezTo>
                  <a:lnTo>
                    <a:pt x="120576" y="238337"/>
                  </a:lnTo>
                  <a:cubicBezTo>
                    <a:pt x="120576" y="241612"/>
                    <a:pt x="121413" y="243974"/>
                    <a:pt x="123087" y="245425"/>
                  </a:cubicBezTo>
                  <a:cubicBezTo>
                    <a:pt x="124762" y="246876"/>
                    <a:pt x="126827" y="247602"/>
                    <a:pt x="129282" y="247602"/>
                  </a:cubicBezTo>
                  <a:lnTo>
                    <a:pt x="167680" y="247602"/>
                  </a:lnTo>
                  <a:cubicBezTo>
                    <a:pt x="173484" y="247602"/>
                    <a:pt x="178749" y="247249"/>
                    <a:pt x="183474" y="246542"/>
                  </a:cubicBezTo>
                  <a:cubicBezTo>
                    <a:pt x="188200" y="245835"/>
                    <a:pt x="192646" y="244737"/>
                    <a:pt x="196813" y="243249"/>
                  </a:cubicBezTo>
                  <a:cubicBezTo>
                    <a:pt x="200980" y="241761"/>
                    <a:pt x="204794" y="239863"/>
                    <a:pt x="208254" y="237556"/>
                  </a:cubicBezTo>
                  <a:cubicBezTo>
                    <a:pt x="211714" y="235249"/>
                    <a:pt x="214691" y="232496"/>
                    <a:pt x="217184" y="229296"/>
                  </a:cubicBezTo>
                  <a:cubicBezTo>
                    <a:pt x="219677" y="226096"/>
                    <a:pt x="221630" y="222413"/>
                    <a:pt x="223044" y="218246"/>
                  </a:cubicBezTo>
                  <a:cubicBezTo>
                    <a:pt x="224458" y="214078"/>
                    <a:pt x="225165" y="209428"/>
                    <a:pt x="225165" y="204293"/>
                  </a:cubicBezTo>
                  <a:cubicBezTo>
                    <a:pt x="225165" y="199382"/>
                    <a:pt x="224421" y="194954"/>
                    <a:pt x="222932" y="191010"/>
                  </a:cubicBezTo>
                  <a:cubicBezTo>
                    <a:pt x="221444" y="187066"/>
                    <a:pt x="219416" y="183625"/>
                    <a:pt x="216849" y="180685"/>
                  </a:cubicBezTo>
                  <a:cubicBezTo>
                    <a:pt x="214282" y="177746"/>
                    <a:pt x="211268" y="175346"/>
                    <a:pt x="207808" y="173486"/>
                  </a:cubicBezTo>
                  <a:cubicBezTo>
                    <a:pt x="204347" y="171625"/>
                    <a:pt x="200571" y="170323"/>
                    <a:pt x="196478" y="169579"/>
                  </a:cubicBezTo>
                  <a:cubicBezTo>
                    <a:pt x="199678" y="168388"/>
                    <a:pt x="202524" y="166826"/>
                    <a:pt x="205017" y="164891"/>
                  </a:cubicBezTo>
                  <a:cubicBezTo>
                    <a:pt x="207510" y="162956"/>
                    <a:pt x="209612" y="160724"/>
                    <a:pt x="211324" y="158194"/>
                  </a:cubicBezTo>
                  <a:cubicBezTo>
                    <a:pt x="213035" y="155663"/>
                    <a:pt x="214338" y="152854"/>
                    <a:pt x="215231" y="149766"/>
                  </a:cubicBezTo>
                  <a:cubicBezTo>
                    <a:pt x="216123" y="146678"/>
                    <a:pt x="216570" y="143385"/>
                    <a:pt x="216570" y="139888"/>
                  </a:cubicBezTo>
                  <a:cubicBezTo>
                    <a:pt x="216570" y="133637"/>
                    <a:pt x="215454" y="128205"/>
                    <a:pt x="213221" y="123591"/>
                  </a:cubicBezTo>
                  <a:cubicBezTo>
                    <a:pt x="210989" y="118977"/>
                    <a:pt x="207770" y="115164"/>
                    <a:pt x="203566" y="112150"/>
                  </a:cubicBezTo>
                  <a:cubicBezTo>
                    <a:pt x="199362" y="109136"/>
                    <a:pt x="194190" y="106885"/>
                    <a:pt x="188051" y="105397"/>
                  </a:cubicBezTo>
                  <a:cubicBezTo>
                    <a:pt x="181912" y="103908"/>
                    <a:pt x="174414" y="103164"/>
                    <a:pt x="165559" y="103164"/>
                  </a:cubicBezTo>
                  <a:close/>
                  <a:moveTo>
                    <a:pt x="292956" y="102160"/>
                  </a:moveTo>
                  <a:cubicBezTo>
                    <a:pt x="290649" y="102160"/>
                    <a:pt x="288770" y="102178"/>
                    <a:pt x="287319" y="102216"/>
                  </a:cubicBezTo>
                  <a:cubicBezTo>
                    <a:pt x="285868" y="102253"/>
                    <a:pt x="284696" y="102327"/>
                    <a:pt x="283803" y="102439"/>
                  </a:cubicBezTo>
                  <a:cubicBezTo>
                    <a:pt x="282910" y="102550"/>
                    <a:pt x="282185" y="102699"/>
                    <a:pt x="281626" y="102885"/>
                  </a:cubicBezTo>
                  <a:cubicBezTo>
                    <a:pt x="281068" y="103071"/>
                    <a:pt x="280603" y="103313"/>
                    <a:pt x="280231" y="103611"/>
                  </a:cubicBezTo>
                  <a:lnTo>
                    <a:pt x="249201" y="123703"/>
                  </a:lnTo>
                  <a:cubicBezTo>
                    <a:pt x="248308" y="124298"/>
                    <a:pt x="247601" y="124856"/>
                    <a:pt x="247080" y="125377"/>
                  </a:cubicBezTo>
                  <a:cubicBezTo>
                    <a:pt x="246559" y="125898"/>
                    <a:pt x="246150" y="126568"/>
                    <a:pt x="245852" y="127386"/>
                  </a:cubicBezTo>
                  <a:cubicBezTo>
                    <a:pt x="245554" y="128205"/>
                    <a:pt x="245368" y="129191"/>
                    <a:pt x="245294" y="130344"/>
                  </a:cubicBezTo>
                  <a:cubicBezTo>
                    <a:pt x="245219" y="131497"/>
                    <a:pt x="245182" y="132967"/>
                    <a:pt x="245182" y="134753"/>
                  </a:cubicBezTo>
                  <a:cubicBezTo>
                    <a:pt x="245182" y="137581"/>
                    <a:pt x="245294" y="139776"/>
                    <a:pt x="245517" y="141339"/>
                  </a:cubicBezTo>
                  <a:cubicBezTo>
                    <a:pt x="245740" y="142901"/>
                    <a:pt x="246168" y="143999"/>
                    <a:pt x="246801" y="144632"/>
                  </a:cubicBezTo>
                  <a:cubicBezTo>
                    <a:pt x="247433" y="145264"/>
                    <a:pt x="248289" y="145487"/>
                    <a:pt x="249368" y="145301"/>
                  </a:cubicBezTo>
                  <a:cubicBezTo>
                    <a:pt x="250447" y="145115"/>
                    <a:pt x="251842" y="144613"/>
                    <a:pt x="253554" y="143794"/>
                  </a:cubicBezTo>
                  <a:lnTo>
                    <a:pt x="276771" y="130958"/>
                  </a:lnTo>
                  <a:lnTo>
                    <a:pt x="276771" y="224943"/>
                  </a:lnTo>
                  <a:lnTo>
                    <a:pt x="249870" y="224943"/>
                  </a:lnTo>
                  <a:cubicBezTo>
                    <a:pt x="249201" y="224943"/>
                    <a:pt x="248605" y="225148"/>
                    <a:pt x="248084" y="225557"/>
                  </a:cubicBezTo>
                  <a:cubicBezTo>
                    <a:pt x="247563" y="225966"/>
                    <a:pt x="247098" y="226617"/>
                    <a:pt x="246689" y="227510"/>
                  </a:cubicBezTo>
                  <a:cubicBezTo>
                    <a:pt x="246280" y="228403"/>
                    <a:pt x="245982" y="229575"/>
                    <a:pt x="245796" y="231026"/>
                  </a:cubicBezTo>
                  <a:cubicBezTo>
                    <a:pt x="245610" y="232477"/>
                    <a:pt x="245517" y="234282"/>
                    <a:pt x="245517" y="236440"/>
                  </a:cubicBezTo>
                  <a:cubicBezTo>
                    <a:pt x="245517" y="238524"/>
                    <a:pt x="245629" y="240291"/>
                    <a:pt x="245852" y="241742"/>
                  </a:cubicBezTo>
                  <a:cubicBezTo>
                    <a:pt x="246075" y="243193"/>
                    <a:pt x="246391" y="244346"/>
                    <a:pt x="246801" y="245202"/>
                  </a:cubicBezTo>
                  <a:cubicBezTo>
                    <a:pt x="247210" y="246058"/>
                    <a:pt x="247675" y="246672"/>
                    <a:pt x="248196" y="247044"/>
                  </a:cubicBezTo>
                  <a:cubicBezTo>
                    <a:pt x="248717" y="247416"/>
                    <a:pt x="249275" y="247602"/>
                    <a:pt x="249870" y="247602"/>
                  </a:cubicBezTo>
                  <a:lnTo>
                    <a:pt x="329568" y="247602"/>
                  </a:lnTo>
                  <a:cubicBezTo>
                    <a:pt x="330237" y="247602"/>
                    <a:pt x="330833" y="247416"/>
                    <a:pt x="331354" y="247044"/>
                  </a:cubicBezTo>
                  <a:cubicBezTo>
                    <a:pt x="331875" y="246672"/>
                    <a:pt x="332340" y="246058"/>
                    <a:pt x="332749" y="245202"/>
                  </a:cubicBezTo>
                  <a:cubicBezTo>
                    <a:pt x="333158" y="244346"/>
                    <a:pt x="333474" y="243193"/>
                    <a:pt x="333698" y="241742"/>
                  </a:cubicBezTo>
                  <a:cubicBezTo>
                    <a:pt x="333921" y="240291"/>
                    <a:pt x="334033" y="238524"/>
                    <a:pt x="334033" y="236440"/>
                  </a:cubicBezTo>
                  <a:cubicBezTo>
                    <a:pt x="334033" y="234282"/>
                    <a:pt x="333940" y="232477"/>
                    <a:pt x="333753" y="231026"/>
                  </a:cubicBezTo>
                  <a:cubicBezTo>
                    <a:pt x="333567" y="229575"/>
                    <a:pt x="333270" y="228403"/>
                    <a:pt x="332861" y="227510"/>
                  </a:cubicBezTo>
                  <a:cubicBezTo>
                    <a:pt x="332451" y="226617"/>
                    <a:pt x="331968" y="225966"/>
                    <a:pt x="331409" y="225557"/>
                  </a:cubicBezTo>
                  <a:cubicBezTo>
                    <a:pt x="330851" y="225148"/>
                    <a:pt x="330237" y="224943"/>
                    <a:pt x="329568" y="224943"/>
                  </a:cubicBezTo>
                  <a:lnTo>
                    <a:pt x="306016" y="224943"/>
                  </a:lnTo>
                  <a:lnTo>
                    <a:pt x="306016" y="105620"/>
                  </a:lnTo>
                  <a:cubicBezTo>
                    <a:pt x="306016" y="104950"/>
                    <a:pt x="305867" y="104392"/>
                    <a:pt x="305569" y="103946"/>
                  </a:cubicBezTo>
                  <a:cubicBezTo>
                    <a:pt x="305272" y="103499"/>
                    <a:pt x="304676" y="103146"/>
                    <a:pt x="303783" y="102885"/>
                  </a:cubicBezTo>
                  <a:cubicBezTo>
                    <a:pt x="302890" y="102625"/>
                    <a:pt x="301569" y="102439"/>
                    <a:pt x="299821" y="102327"/>
                  </a:cubicBezTo>
                  <a:cubicBezTo>
                    <a:pt x="298072" y="102216"/>
                    <a:pt x="295784" y="102160"/>
                    <a:pt x="292956" y="102160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44002" y="5558"/>
                  </a:lnTo>
                  <a:lnTo>
                    <a:pt x="823972" y="35266"/>
                  </a:lnTo>
                  <a:cubicBezTo>
                    <a:pt x="819199" y="46551"/>
                    <a:pt x="816560" y="58957"/>
                    <a:pt x="816560" y="71980"/>
                  </a:cubicBezTo>
                  <a:cubicBezTo>
                    <a:pt x="816560" y="124071"/>
                    <a:pt x="858789" y="166300"/>
                    <a:pt x="910881" y="166300"/>
                  </a:cubicBezTo>
                  <a:cubicBezTo>
                    <a:pt x="923904" y="166300"/>
                    <a:pt x="936310" y="163660"/>
                    <a:pt x="947595" y="158888"/>
                  </a:cubicBez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60" name="Textfeld 159" hidden="1">
              <a:extLst>
                <a:ext uri="{FF2B5EF4-FFF2-40B4-BE49-F238E27FC236}">
                  <a16:creationId xmlns:a16="http://schemas.microsoft.com/office/drawing/2014/main" id="{2D79BF8D-600A-4D14-85F9-3222303338FA}"/>
                </a:ext>
              </a:extLst>
            </p:cNvPr>
            <p:cNvSpPr txBox="1"/>
            <p:nvPr/>
          </p:nvSpPr>
          <p:spPr>
            <a:xfrm>
              <a:off x="6742428" y="514787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</a:rPr>
                <a:t>B1</a:t>
              </a:r>
            </a:p>
          </p:txBody>
        </p:sp>
      </p:grpSp>
      <p:sp>
        <p:nvSpPr>
          <p:cNvPr id="159" name="Freihandform 158">
            <a:extLst>
              <a:ext uri="{FF2B5EF4-FFF2-40B4-BE49-F238E27FC236}">
                <a16:creationId xmlns:a16="http://schemas.microsoft.com/office/drawing/2014/main" id="{61CF1728-9654-264B-B9E0-D1C281DF1674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80" name="Grafik 179">
            <a:extLst>
              <a:ext uri="{FF2B5EF4-FFF2-40B4-BE49-F238E27FC236}">
                <a16:creationId xmlns:a16="http://schemas.microsoft.com/office/drawing/2014/main" id="{25728A0A-6562-460C-8532-F934ABE1CC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BCA9AC69-213B-4C72-9957-3241CF2B98E0}"/>
              </a:ext>
            </a:extLst>
          </p:cNvPr>
          <p:cNvGrpSpPr/>
          <p:nvPr/>
        </p:nvGrpSpPr>
        <p:grpSpPr>
          <a:xfrm>
            <a:off x="1362426" y="3110541"/>
            <a:ext cx="1096857" cy="328944"/>
            <a:chOff x="1327256" y="3110541"/>
            <a:chExt cx="1096857" cy="328944"/>
          </a:xfrm>
        </p:grpSpPr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C26E1657-1A53-47BB-8363-6D4ECD6B8A3E}"/>
                </a:ext>
              </a:extLst>
            </p:cNvPr>
            <p:cNvSpPr/>
            <p:nvPr/>
          </p:nvSpPr>
          <p:spPr>
            <a:xfrm rot="10800000">
              <a:off x="1327256" y="3110541"/>
              <a:ext cx="1096857" cy="328944"/>
            </a:xfrm>
            <a:custGeom>
              <a:avLst/>
              <a:gdLst>
                <a:gd name="connsiteX0" fmla="*/ 991720 w 1096857"/>
                <a:gd name="connsiteY0" fmla="*/ 328944 h 328944"/>
                <a:gd name="connsiteX1" fmla="*/ 106269 w 1096857"/>
                <a:gd name="connsiteY1" fmla="*/ 328944 h 328944"/>
                <a:gd name="connsiteX2" fmla="*/ 1132 w 1096857"/>
                <a:gd name="connsiteY2" fmla="*/ 223807 h 328944"/>
                <a:gd name="connsiteX3" fmla="*/ 1132 w 1096857"/>
                <a:gd name="connsiteY3" fmla="*/ 220996 h 328944"/>
                <a:gd name="connsiteX4" fmla="*/ 0 w 1096857"/>
                <a:gd name="connsiteY4" fmla="*/ 220996 h 328944"/>
                <a:gd name="connsiteX5" fmla="*/ 0 w 1096857"/>
                <a:gd name="connsiteY5" fmla="*/ 106697 h 328944"/>
                <a:gd name="connsiteX6" fmla="*/ 198 w 1096857"/>
                <a:gd name="connsiteY6" fmla="*/ 106697 h 328944"/>
                <a:gd name="connsiteX7" fmla="*/ 198 w 1096857"/>
                <a:gd name="connsiteY7" fmla="*/ 105137 h 328944"/>
                <a:gd name="connsiteX8" fmla="*/ 105335 w 1096857"/>
                <a:gd name="connsiteY8" fmla="*/ 0 h 328944"/>
                <a:gd name="connsiteX9" fmla="*/ 990786 w 1096857"/>
                <a:gd name="connsiteY9" fmla="*/ 0 h 328944"/>
                <a:gd name="connsiteX10" fmla="*/ 1095923 w 1096857"/>
                <a:gd name="connsiteY10" fmla="*/ 105137 h 328944"/>
                <a:gd name="connsiteX11" fmla="*/ 1095923 w 1096857"/>
                <a:gd name="connsiteY11" fmla="*/ 121953 h 328944"/>
                <a:gd name="connsiteX12" fmla="*/ 971550 w 1096857"/>
                <a:gd name="connsiteY12" fmla="*/ 121953 h 328944"/>
                <a:gd name="connsiteX13" fmla="*/ 971550 w 1096857"/>
                <a:gd name="connsiteY13" fmla="*/ 206991 h 328944"/>
                <a:gd name="connsiteX14" fmla="*/ 1096857 w 1096857"/>
                <a:gd name="connsiteY14" fmla="*/ 206991 h 328944"/>
                <a:gd name="connsiteX15" fmla="*/ 1096857 w 1096857"/>
                <a:gd name="connsiteY15" fmla="*/ 223807 h 328944"/>
                <a:gd name="connsiteX16" fmla="*/ 991720 w 1096857"/>
                <a:gd name="connsiteY16" fmla="*/ 328944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6857" h="328944">
                  <a:moveTo>
                    <a:pt x="991720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990786" y="0"/>
                  </a:lnTo>
                  <a:cubicBezTo>
                    <a:pt x="1048852" y="0"/>
                    <a:pt x="1095923" y="47071"/>
                    <a:pt x="1095923" y="105137"/>
                  </a:cubicBezTo>
                  <a:lnTo>
                    <a:pt x="1095923" y="121953"/>
                  </a:lnTo>
                  <a:lnTo>
                    <a:pt x="971550" y="121953"/>
                  </a:lnTo>
                  <a:lnTo>
                    <a:pt x="971550" y="206991"/>
                  </a:lnTo>
                  <a:lnTo>
                    <a:pt x="1096857" y="206991"/>
                  </a:lnTo>
                  <a:lnTo>
                    <a:pt x="1096857" y="223807"/>
                  </a:lnTo>
                  <a:cubicBezTo>
                    <a:pt x="1096857" y="281873"/>
                    <a:pt x="1049786" y="328944"/>
                    <a:pt x="991720" y="3289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94" name="Grafik 193">
              <a:extLst>
                <a:ext uri="{FF2B5EF4-FFF2-40B4-BE49-F238E27FC236}">
                  <a16:creationId xmlns:a16="http://schemas.microsoft.com/office/drawing/2014/main" id="{756C5880-F5AD-4A00-88B3-4CE7EB8B8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07418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195" name="Freihandform: Form 194">
            <a:extLst>
              <a:ext uri="{FF2B5EF4-FFF2-40B4-BE49-F238E27FC236}">
                <a16:creationId xmlns:a16="http://schemas.microsoft.com/office/drawing/2014/main" id="{74080671-6CD5-449D-8BB1-6FA07B3FA5E6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96" name="Grafik 195">
            <a:extLst>
              <a:ext uri="{FF2B5EF4-FFF2-40B4-BE49-F238E27FC236}">
                <a16:creationId xmlns:a16="http://schemas.microsoft.com/office/drawing/2014/main" id="{FE65E88C-BFBF-458D-9049-F73BF6AD19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AA65A35-014D-42D8-BCD1-D1104A6A31DC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grpSp>
          <p:nvGrpSpPr>
            <p:cNvPr id="198" name="Gruppieren 197">
              <a:extLst>
                <a:ext uri="{FF2B5EF4-FFF2-40B4-BE49-F238E27FC236}">
                  <a16:creationId xmlns:a16="http://schemas.microsoft.com/office/drawing/2014/main" id="{89EA2C8D-5161-43A1-9FA7-F50914704F24}"/>
                </a:ext>
              </a:extLst>
            </p:cNvPr>
            <p:cNvGrpSpPr/>
            <p:nvPr/>
          </p:nvGrpSpPr>
          <p:grpSpPr>
            <a:xfrm>
              <a:off x="-2186285" y="0"/>
              <a:ext cx="2510134" cy="6695658"/>
              <a:chOff x="-2186285" y="0"/>
              <a:chExt cx="2510134" cy="6695658"/>
            </a:xfrm>
          </p:grpSpPr>
          <p:sp>
            <p:nvSpPr>
              <p:cNvPr id="202" name="Freihandform: Form 201">
                <a:extLst>
                  <a:ext uri="{FF2B5EF4-FFF2-40B4-BE49-F238E27FC236}">
                    <a16:creationId xmlns:a16="http://schemas.microsoft.com/office/drawing/2014/main" id="{1C8863C5-D4DA-4832-8B11-8BA645E67DE3}"/>
                  </a:ext>
                </a:extLst>
              </p:cNvPr>
              <p:cNvSpPr/>
              <p:nvPr/>
            </p:nvSpPr>
            <p:spPr>
              <a:xfrm>
                <a:off x="-2186285" y="0"/>
                <a:ext cx="2510134" cy="6695658"/>
              </a:xfrm>
              <a:custGeom>
                <a:avLst/>
                <a:gdLst>
                  <a:gd name="connsiteX0" fmla="*/ 0 w 2510134"/>
                  <a:gd name="connsiteY0" fmla="*/ 0 h 6695658"/>
                  <a:gd name="connsiteX1" fmla="*/ 2169551 w 2510134"/>
                  <a:gd name="connsiteY1" fmla="*/ 0 h 6695658"/>
                  <a:gd name="connsiteX2" fmla="*/ 2169551 w 2510134"/>
                  <a:gd name="connsiteY2" fmla="*/ 5488702 h 6695658"/>
                  <a:gd name="connsiteX3" fmla="*/ 2167258 w 2510134"/>
                  <a:gd name="connsiteY3" fmla="*/ 5500060 h 6695658"/>
                  <a:gd name="connsiteX4" fmla="*/ 2167258 w 2510134"/>
                  <a:gd name="connsiteY4" fmla="*/ 5920607 h 6695658"/>
                  <a:gd name="connsiteX5" fmla="*/ 2272395 w 2510134"/>
                  <a:gd name="connsiteY5" fmla="*/ 6025744 h 6695658"/>
                  <a:gd name="connsiteX6" fmla="*/ 2299052 w 2510134"/>
                  <a:gd name="connsiteY6" fmla="*/ 6025744 h 6695658"/>
                  <a:gd name="connsiteX7" fmla="*/ 2324125 w 2510134"/>
                  <a:gd name="connsiteY7" fmla="*/ 6025744 h 6695658"/>
                  <a:gd name="connsiteX8" fmla="*/ 2330064 w 2510134"/>
                  <a:gd name="connsiteY8" fmla="*/ 6026943 h 6695658"/>
                  <a:gd name="connsiteX9" fmla="*/ 2395835 w 2510134"/>
                  <a:gd name="connsiteY9" fmla="*/ 6026943 h 6695658"/>
                  <a:gd name="connsiteX10" fmla="*/ 2395835 w 2510134"/>
                  <a:gd name="connsiteY10" fmla="*/ 6028124 h 6695658"/>
                  <a:gd name="connsiteX11" fmla="*/ 2404997 w 2510134"/>
                  <a:gd name="connsiteY11" fmla="*/ 6028124 h 6695658"/>
                  <a:gd name="connsiteX12" fmla="*/ 2510134 w 2510134"/>
                  <a:gd name="connsiteY12" fmla="*/ 6133261 h 6695658"/>
                  <a:gd name="connsiteX13" fmla="*/ 2510134 w 2510134"/>
                  <a:gd name="connsiteY13" fmla="*/ 6320068 h 6695658"/>
                  <a:gd name="connsiteX14" fmla="*/ 2510122 w 2510134"/>
                  <a:gd name="connsiteY14" fmla="*/ 6320068 h 6695658"/>
                  <a:gd name="connsiteX15" fmla="*/ 2510122 w 2510134"/>
                  <a:gd name="connsiteY15" fmla="*/ 6590078 h 6695658"/>
                  <a:gd name="connsiteX16" fmla="*/ 2404985 w 2510134"/>
                  <a:gd name="connsiteY16" fmla="*/ 6695215 h 6695658"/>
                  <a:gd name="connsiteX17" fmla="*/ 2388505 w 2510134"/>
                  <a:gd name="connsiteY17" fmla="*/ 6695215 h 6695658"/>
                  <a:gd name="connsiteX18" fmla="*/ 2386310 w 2510134"/>
                  <a:gd name="connsiteY18" fmla="*/ 6695658 h 6695658"/>
                  <a:gd name="connsiteX19" fmla="*/ 2386310 w 2510134"/>
                  <a:gd name="connsiteY19" fmla="*/ 6693692 h 6695658"/>
                  <a:gd name="connsiteX20" fmla="*/ 2303388 w 2510134"/>
                  <a:gd name="connsiteY20" fmla="*/ 6693692 h 6695658"/>
                  <a:gd name="connsiteX21" fmla="*/ 2301124 w 2510134"/>
                  <a:gd name="connsiteY21" fmla="*/ 6694149 h 6695658"/>
                  <a:gd name="connsiteX22" fmla="*/ 2223640 w 2510134"/>
                  <a:gd name="connsiteY22" fmla="*/ 6694149 h 6695658"/>
                  <a:gd name="connsiteX23" fmla="*/ 1751564 w 2510134"/>
                  <a:gd name="connsiteY23" fmla="*/ 6694149 h 6695658"/>
                  <a:gd name="connsiteX24" fmla="*/ 1746771 w 2510134"/>
                  <a:gd name="connsiteY24" fmla="*/ 6695613 h 6695658"/>
                  <a:gd name="connsiteX25" fmla="*/ 1436568 w 2510134"/>
                  <a:gd name="connsiteY25" fmla="*/ 6695613 h 6695658"/>
                  <a:gd name="connsiteX26" fmla="*/ 1329378 w 2510134"/>
                  <a:gd name="connsiteY26" fmla="*/ 6695613 h 6695658"/>
                  <a:gd name="connsiteX27" fmla="*/ 104036 w 2510134"/>
                  <a:gd name="connsiteY27" fmla="*/ 6695613 h 6695658"/>
                  <a:gd name="connsiteX28" fmla="*/ 96240 w 2510134"/>
                  <a:gd name="connsiteY28" fmla="*/ 6694039 h 6695658"/>
                  <a:gd name="connsiteX29" fmla="*/ 2760 w 2510134"/>
                  <a:gd name="connsiteY29" fmla="*/ 6694039 h 6695658"/>
                  <a:gd name="connsiteX30" fmla="*/ 2760 w 2510134"/>
                  <a:gd name="connsiteY30" fmla="*/ 6597749 h 6695658"/>
                  <a:gd name="connsiteX31" fmla="*/ 1897 w 2510134"/>
                  <a:gd name="connsiteY31" fmla="*/ 6593474 h 6695658"/>
                  <a:gd name="connsiteX32" fmla="*/ 1897 w 2510134"/>
                  <a:gd name="connsiteY32" fmla="*/ 6224153 h 6695658"/>
                  <a:gd name="connsiteX33" fmla="*/ 0 w 2510134"/>
                  <a:gd name="connsiteY33" fmla="*/ 6224153 h 669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10134" h="6695658">
                    <a:moveTo>
                      <a:pt x="0" y="0"/>
                    </a:moveTo>
                    <a:lnTo>
                      <a:pt x="2169551" y="0"/>
                    </a:lnTo>
                    <a:lnTo>
                      <a:pt x="2169551" y="5488702"/>
                    </a:lnTo>
                    <a:lnTo>
                      <a:pt x="2167258" y="5500060"/>
                    </a:lnTo>
                    <a:lnTo>
                      <a:pt x="2167258" y="5920607"/>
                    </a:lnTo>
                    <a:cubicBezTo>
                      <a:pt x="2167258" y="5978673"/>
                      <a:pt x="2214329" y="6025744"/>
                      <a:pt x="2272395" y="6025744"/>
                    </a:cubicBezTo>
                    <a:lnTo>
                      <a:pt x="2299052" y="6025744"/>
                    </a:lnTo>
                    <a:lnTo>
                      <a:pt x="2324125" y="6025744"/>
                    </a:lnTo>
                    <a:lnTo>
                      <a:pt x="2330064" y="6026943"/>
                    </a:lnTo>
                    <a:lnTo>
                      <a:pt x="2395835" y="6026943"/>
                    </a:lnTo>
                    <a:lnTo>
                      <a:pt x="2395835" y="6028124"/>
                    </a:lnTo>
                    <a:lnTo>
                      <a:pt x="2404997" y="6028124"/>
                    </a:lnTo>
                    <a:cubicBezTo>
                      <a:pt x="2463063" y="6028124"/>
                      <a:pt x="2510134" y="6075195"/>
                      <a:pt x="2510134" y="6133261"/>
                    </a:cubicBezTo>
                    <a:lnTo>
                      <a:pt x="2510134" y="6320068"/>
                    </a:lnTo>
                    <a:lnTo>
                      <a:pt x="2510122" y="6320068"/>
                    </a:lnTo>
                    <a:lnTo>
                      <a:pt x="2510122" y="6590078"/>
                    </a:lnTo>
                    <a:cubicBezTo>
                      <a:pt x="2510122" y="6648144"/>
                      <a:pt x="2463051" y="6695215"/>
                      <a:pt x="2404985" y="6695215"/>
                    </a:cubicBezTo>
                    <a:lnTo>
                      <a:pt x="2388505" y="6695215"/>
                    </a:lnTo>
                    <a:lnTo>
                      <a:pt x="2386310" y="6695658"/>
                    </a:lnTo>
                    <a:lnTo>
                      <a:pt x="2386310" y="6693692"/>
                    </a:lnTo>
                    <a:lnTo>
                      <a:pt x="2303388" y="6693692"/>
                    </a:lnTo>
                    <a:lnTo>
                      <a:pt x="2301124" y="6694149"/>
                    </a:lnTo>
                    <a:lnTo>
                      <a:pt x="2223640" y="6694149"/>
                    </a:lnTo>
                    <a:lnTo>
                      <a:pt x="1751564" y="6694149"/>
                    </a:lnTo>
                    <a:lnTo>
                      <a:pt x="1746771" y="6695613"/>
                    </a:lnTo>
                    <a:lnTo>
                      <a:pt x="1436568" y="6695613"/>
                    </a:lnTo>
                    <a:lnTo>
                      <a:pt x="1329378" y="6695613"/>
                    </a:lnTo>
                    <a:lnTo>
                      <a:pt x="104036" y="6695613"/>
                    </a:lnTo>
                    <a:lnTo>
                      <a:pt x="96240" y="6694039"/>
                    </a:lnTo>
                    <a:lnTo>
                      <a:pt x="2760" y="6694039"/>
                    </a:lnTo>
                    <a:lnTo>
                      <a:pt x="2760" y="6597749"/>
                    </a:lnTo>
                    <a:lnTo>
                      <a:pt x="1897" y="6593474"/>
                    </a:lnTo>
                    <a:lnTo>
                      <a:pt x="1897" y="6224153"/>
                    </a:lnTo>
                    <a:lnTo>
                      <a:pt x="0" y="6224153"/>
                    </a:ln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203" name="Gruppieren 202">
                <a:extLst>
                  <a:ext uri="{FF2B5EF4-FFF2-40B4-BE49-F238E27FC236}">
                    <a16:creationId xmlns:a16="http://schemas.microsoft.com/office/drawing/2014/main" id="{17387378-81BA-455A-A3EB-45F646A7AD3A}"/>
                  </a:ext>
                </a:extLst>
              </p:cNvPr>
              <p:cNvGrpSpPr/>
              <p:nvPr/>
            </p:nvGrpSpPr>
            <p:grpSpPr>
              <a:xfrm>
                <a:off x="34655" y="6074482"/>
                <a:ext cx="218030" cy="225916"/>
                <a:chOff x="1548441" y="6548649"/>
                <a:chExt cx="249627" cy="258657"/>
              </a:xfrm>
            </p:grpSpPr>
            <p:pic>
              <p:nvPicPr>
                <p:cNvPr id="204" name="Grafik 203">
                  <a:extLst>
                    <a:ext uri="{FF2B5EF4-FFF2-40B4-BE49-F238E27FC236}">
                      <a16:creationId xmlns:a16="http://schemas.microsoft.com/office/drawing/2014/main" id="{DCD5ADCD-15E0-4846-8BAE-C29089863E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441" y="6610839"/>
                  <a:ext cx="196467" cy="196467"/>
                </a:xfrm>
                <a:prstGeom prst="rect">
                  <a:avLst/>
                </a:prstGeom>
              </p:spPr>
            </p:pic>
            <p:sp>
              <p:nvSpPr>
                <p:cNvPr id="205" name="Kreuz 204">
                  <a:extLst>
                    <a:ext uri="{FF2B5EF4-FFF2-40B4-BE49-F238E27FC236}">
                      <a16:creationId xmlns:a16="http://schemas.microsoft.com/office/drawing/2014/main" id="{1293853A-AF28-4A96-B59A-4642D01400A2}"/>
                    </a:ext>
                  </a:extLst>
                </p:cNvPr>
                <p:cNvSpPr/>
                <p:nvPr/>
              </p:nvSpPr>
              <p:spPr>
                <a:xfrm>
                  <a:off x="1710815" y="6548649"/>
                  <a:ext cx="87253" cy="87253"/>
                </a:xfrm>
                <a:prstGeom prst="plus">
                  <a:avLst>
                    <a:gd name="adj" fmla="val 3543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199" name="Gruppieren 198">
              <a:extLst>
                <a:ext uri="{FF2B5EF4-FFF2-40B4-BE49-F238E27FC236}">
                  <a16:creationId xmlns:a16="http://schemas.microsoft.com/office/drawing/2014/main" id="{10C565EE-8959-42EB-AA09-8E237E330C16}"/>
                </a:ext>
              </a:extLst>
            </p:cNvPr>
            <p:cNvGrpSpPr/>
            <p:nvPr/>
          </p:nvGrpSpPr>
          <p:grpSpPr>
            <a:xfrm>
              <a:off x="-2185551" y="0"/>
              <a:ext cx="2490316" cy="6674644"/>
              <a:chOff x="-2185551" y="0"/>
              <a:chExt cx="2490316" cy="6674644"/>
            </a:xfrm>
          </p:grpSpPr>
          <p:sp>
            <p:nvSpPr>
              <p:cNvPr id="200" name="Freihandform: Form 199">
                <a:extLst>
                  <a:ext uri="{FF2B5EF4-FFF2-40B4-BE49-F238E27FC236}">
                    <a16:creationId xmlns:a16="http://schemas.microsoft.com/office/drawing/2014/main" id="{1B0FECED-7E1E-4F13-BAF0-DE9FE13B6A44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rgbClr val="06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01" name="Grafik 200">
                <a:extLst>
                  <a:ext uri="{FF2B5EF4-FFF2-40B4-BE49-F238E27FC236}">
                    <a16:creationId xmlns:a16="http://schemas.microsoft.com/office/drawing/2014/main" id="{6F613BC2-34C4-435D-9F44-35C3FACF3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</p:grpSp>
      <p:pic>
        <p:nvPicPr>
          <p:cNvPr id="206" name="Grafik 205">
            <a:extLst>
              <a:ext uri="{FF2B5EF4-FFF2-40B4-BE49-F238E27FC236}">
                <a16:creationId xmlns:a16="http://schemas.microsoft.com/office/drawing/2014/main" id="{F49DF406-2E6E-44CA-9410-AA61896F6379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207" name="Textfeld 206">
            <a:extLst>
              <a:ext uri="{FF2B5EF4-FFF2-40B4-BE49-F238E27FC236}">
                <a16:creationId xmlns:a16="http://schemas.microsoft.com/office/drawing/2014/main" id="{4A0B4E95-3B75-460E-A18D-707A3344836A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sp>
        <p:nvSpPr>
          <p:cNvPr id="208" name="Textfeld 207">
            <a:extLst>
              <a:ext uri="{FF2B5EF4-FFF2-40B4-BE49-F238E27FC236}">
                <a16:creationId xmlns:a16="http://schemas.microsoft.com/office/drawing/2014/main" id="{87E95362-F532-4CC6-B006-3B8B83D97D9C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sp>
        <p:nvSpPr>
          <p:cNvPr id="209" name="Textfeld 208">
            <a:extLst>
              <a:ext uri="{FF2B5EF4-FFF2-40B4-BE49-F238E27FC236}">
                <a16:creationId xmlns:a16="http://schemas.microsoft.com/office/drawing/2014/main" id="{8294C0A5-04A8-4122-BCE6-41944A469BA2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sp>
        <p:nvSpPr>
          <p:cNvPr id="210" name="Textfeld 209">
            <a:extLst>
              <a:ext uri="{FF2B5EF4-FFF2-40B4-BE49-F238E27FC236}">
                <a16:creationId xmlns:a16="http://schemas.microsoft.com/office/drawing/2014/main" id="{CA48A2B3-9A33-4000-972F-B48D564AD28E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211" name="Gruppieren 210">
            <a:extLst>
              <a:ext uri="{FF2B5EF4-FFF2-40B4-BE49-F238E27FC236}">
                <a16:creationId xmlns:a16="http://schemas.microsoft.com/office/drawing/2014/main" id="{B6716326-2F98-4912-9AC7-E0F0DA32E5C2}"/>
              </a:ext>
            </a:extLst>
          </p:cNvPr>
          <p:cNvGrpSpPr/>
          <p:nvPr/>
        </p:nvGrpSpPr>
        <p:grpSpPr>
          <a:xfrm>
            <a:off x="254446" y="4199150"/>
            <a:ext cx="1627909" cy="246711"/>
            <a:chOff x="254446" y="4492757"/>
            <a:chExt cx="1627909" cy="246711"/>
          </a:xfrm>
        </p:grpSpPr>
        <p:grpSp>
          <p:nvGrpSpPr>
            <p:cNvPr id="212" name="Gruppieren 211">
              <a:extLst>
                <a:ext uri="{FF2B5EF4-FFF2-40B4-BE49-F238E27FC236}">
                  <a16:creationId xmlns:a16="http://schemas.microsoft.com/office/drawing/2014/main" id="{4DE2FB92-E8AF-460D-9738-25B9CC52E7AD}"/>
                </a:ext>
              </a:extLst>
            </p:cNvPr>
            <p:cNvGrpSpPr/>
            <p:nvPr/>
          </p:nvGrpSpPr>
          <p:grpSpPr>
            <a:xfrm>
              <a:off x="254446" y="4508145"/>
              <a:ext cx="1627909" cy="231323"/>
              <a:chOff x="254446" y="4508145"/>
              <a:chExt cx="1627909" cy="231323"/>
            </a:xfrm>
          </p:grpSpPr>
          <p:pic>
            <p:nvPicPr>
              <p:cNvPr id="214" name="Grafik 213">
                <a:extLst>
                  <a:ext uri="{FF2B5EF4-FFF2-40B4-BE49-F238E27FC236}">
                    <a16:creationId xmlns:a16="http://schemas.microsoft.com/office/drawing/2014/main" id="{632025DF-2AF4-4846-89C9-135F48C16F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274" y="4508145"/>
                <a:ext cx="230081" cy="230081"/>
              </a:xfrm>
              <a:prstGeom prst="rect">
                <a:avLst/>
              </a:prstGeom>
            </p:spPr>
          </p:pic>
          <p:pic>
            <p:nvPicPr>
              <p:cNvPr id="215" name="Grafik 214">
                <a:extLst>
                  <a:ext uri="{FF2B5EF4-FFF2-40B4-BE49-F238E27FC236}">
                    <a16:creationId xmlns:a16="http://schemas.microsoft.com/office/drawing/2014/main" id="{9F18F937-D01C-45DD-811B-0551C4735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46" y="4509387"/>
                <a:ext cx="230081" cy="230081"/>
              </a:xfrm>
              <a:prstGeom prst="rect">
                <a:avLst/>
              </a:prstGeom>
            </p:spPr>
          </p:pic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C9633A61-B71E-42E6-B508-C27D36D464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90" y="4606429"/>
                <a:ext cx="13154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3" name="Flussdiagramm: Verbinder 212">
              <a:hlinkClick r:id="rId24" action="ppaction://hlinksldjump"/>
              <a:extLst>
                <a:ext uri="{FF2B5EF4-FFF2-40B4-BE49-F238E27FC236}">
                  <a16:creationId xmlns:a16="http://schemas.microsoft.com/office/drawing/2014/main" id="{E90E940C-6D41-4BB1-82F3-2F621EE990E5}"/>
                </a:ext>
              </a:extLst>
            </p:cNvPr>
            <p:cNvSpPr/>
            <p:nvPr/>
          </p:nvSpPr>
          <p:spPr>
            <a:xfrm>
              <a:off x="520847" y="4492757"/>
              <a:ext cx="232667" cy="230911"/>
            </a:xfrm>
            <a:prstGeom prst="flowChartConnector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17" name="Textfeld 216">
            <a:extLst>
              <a:ext uri="{FF2B5EF4-FFF2-40B4-BE49-F238E27FC236}">
                <a16:creationId xmlns:a16="http://schemas.microsoft.com/office/drawing/2014/main" id="{F00779FA-1909-4225-A73E-B22C5BEC02D0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218" name="Rechteck: abgerundete Ecken 217">
            <a:extLst>
              <a:ext uri="{FF2B5EF4-FFF2-40B4-BE49-F238E27FC236}">
                <a16:creationId xmlns:a16="http://schemas.microsoft.com/office/drawing/2014/main" id="{F45A5431-53D7-4933-996E-3178C77E2523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219" name="Rechteck: abgerundete Ecken 218">
            <a:extLst>
              <a:ext uri="{FF2B5EF4-FFF2-40B4-BE49-F238E27FC236}">
                <a16:creationId xmlns:a16="http://schemas.microsoft.com/office/drawing/2014/main" id="{D408C237-CEA3-47D4-92F4-D63FD1CED1B1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6636021B-1BE2-4FC7-B564-11F80D8990D3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221" name="Rechteck: abgerundete Ecken 220">
              <a:extLst>
                <a:ext uri="{FF2B5EF4-FFF2-40B4-BE49-F238E27FC236}">
                  <a16:creationId xmlns:a16="http://schemas.microsoft.com/office/drawing/2014/main" id="{3B34E0B1-06C3-4AAA-A57B-A084863CFF4D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rgbClr val="6780A2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22" name="Kreuz 221">
              <a:extLst>
                <a:ext uri="{FF2B5EF4-FFF2-40B4-BE49-F238E27FC236}">
                  <a16:creationId xmlns:a16="http://schemas.microsoft.com/office/drawing/2014/main" id="{D92BE1FD-1C99-41E3-8274-42D273C7A694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3" name="Gruppieren 222">
            <a:extLst>
              <a:ext uri="{FF2B5EF4-FFF2-40B4-BE49-F238E27FC236}">
                <a16:creationId xmlns:a16="http://schemas.microsoft.com/office/drawing/2014/main" id="{CFE71792-5473-4060-81BF-D2BFE2CB706C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224" name="Rechteck: abgerundete Ecken 223">
              <a:extLst>
                <a:ext uri="{FF2B5EF4-FFF2-40B4-BE49-F238E27FC236}">
                  <a16:creationId xmlns:a16="http://schemas.microsoft.com/office/drawing/2014/main" id="{A4E48AFD-6017-485A-8449-55A93F6786CB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225" name="Grafik 224">
              <a:extLst>
                <a:ext uri="{FF2B5EF4-FFF2-40B4-BE49-F238E27FC236}">
                  <a16:creationId xmlns:a16="http://schemas.microsoft.com/office/drawing/2014/main" id="{1324F34E-6972-4ED6-AEC9-D75A40229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226" name="Gruppieren 225">
            <a:extLst>
              <a:ext uri="{FF2B5EF4-FFF2-40B4-BE49-F238E27FC236}">
                <a16:creationId xmlns:a16="http://schemas.microsoft.com/office/drawing/2014/main" id="{D9837754-971C-4082-A9A6-8E9F1D2953CD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227" name="Rechteck: abgerundete Ecken 226">
              <a:extLst>
                <a:ext uri="{FF2B5EF4-FFF2-40B4-BE49-F238E27FC236}">
                  <a16:creationId xmlns:a16="http://schemas.microsoft.com/office/drawing/2014/main" id="{7145691C-B3C5-4D75-92A4-FE438A94CF86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228" name="Grafik 227">
              <a:extLst>
                <a:ext uri="{FF2B5EF4-FFF2-40B4-BE49-F238E27FC236}">
                  <a16:creationId xmlns:a16="http://schemas.microsoft.com/office/drawing/2014/main" id="{32E2B0CA-27FA-4428-9B39-84F1CBAA6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229" name="FREEZE FAME inaktiv">
            <a:extLst>
              <a:ext uri="{FF2B5EF4-FFF2-40B4-BE49-F238E27FC236}">
                <a16:creationId xmlns:a16="http://schemas.microsoft.com/office/drawing/2014/main" id="{01287DB2-9D34-4FFC-9901-3D1380DBB3DB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sp>
        <p:nvSpPr>
          <p:cNvPr id="230" name="FREEZE FRAME aktiv">
            <a:extLst>
              <a:ext uri="{FF2B5EF4-FFF2-40B4-BE49-F238E27FC236}">
                <a16:creationId xmlns:a16="http://schemas.microsoft.com/office/drawing/2014/main" id="{508E4060-129E-404E-A875-2019E520CB56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  <p:sp>
        <p:nvSpPr>
          <p:cNvPr id="231" name="Textfeld 230">
            <a:extLst>
              <a:ext uri="{FF2B5EF4-FFF2-40B4-BE49-F238E27FC236}">
                <a16:creationId xmlns:a16="http://schemas.microsoft.com/office/drawing/2014/main" id="{3C852BF6-EE04-4FD4-907C-2D3CD3DAFE53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B2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51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pic>
        <p:nvPicPr>
          <p:cNvPr id="232" name="Grafik 231">
            <a:extLst>
              <a:ext uri="{FF2B5EF4-FFF2-40B4-BE49-F238E27FC236}">
                <a16:creationId xmlns:a16="http://schemas.microsoft.com/office/drawing/2014/main" id="{B2B6C394-54C3-47F0-B5AF-C313EB50CF4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33" name="DELETE">
            <a:extLst>
              <a:ext uri="{FF2B5EF4-FFF2-40B4-BE49-F238E27FC236}">
                <a16:creationId xmlns:a16="http://schemas.microsoft.com/office/drawing/2014/main" id="{961E4978-4525-4F30-BDA8-0999B2D6E1E6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234" name="Rechteck: abgerundete Ecken 233">
              <a:extLst>
                <a:ext uri="{FF2B5EF4-FFF2-40B4-BE49-F238E27FC236}">
                  <a16:creationId xmlns:a16="http://schemas.microsoft.com/office/drawing/2014/main" id="{166A0FDC-6A0E-4FA9-8C95-DBF7C2DD1564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235" name="Grafik 234">
              <a:extLst>
                <a:ext uri="{FF2B5EF4-FFF2-40B4-BE49-F238E27FC236}">
                  <a16:creationId xmlns:a16="http://schemas.microsoft.com/office/drawing/2014/main" id="{20EFC14F-45F5-4EBC-86EC-E23388A3F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236" name="Gruppieren 235">
            <a:extLst>
              <a:ext uri="{FF2B5EF4-FFF2-40B4-BE49-F238E27FC236}">
                <a16:creationId xmlns:a16="http://schemas.microsoft.com/office/drawing/2014/main" id="{FC7A57AD-5DB1-4713-ABE5-4CA487A66A44}"/>
              </a:ext>
            </a:extLst>
          </p:cNvPr>
          <p:cNvGrpSpPr/>
          <p:nvPr/>
        </p:nvGrpSpPr>
        <p:grpSpPr>
          <a:xfrm>
            <a:off x="1861210" y="2518370"/>
            <a:ext cx="388617" cy="528703"/>
            <a:chOff x="1850194" y="2518370"/>
            <a:chExt cx="388617" cy="528703"/>
          </a:xfrm>
        </p:grpSpPr>
        <p:grpSp>
          <p:nvGrpSpPr>
            <p:cNvPr id="237" name="Gruppieren 236">
              <a:extLst>
                <a:ext uri="{FF2B5EF4-FFF2-40B4-BE49-F238E27FC236}">
                  <a16:creationId xmlns:a16="http://schemas.microsoft.com/office/drawing/2014/main" id="{DB1EDFF0-36D2-4ED1-8688-02065A720FCE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240" name="Freihandform 173">
                <a:extLst>
                  <a:ext uri="{FF2B5EF4-FFF2-40B4-BE49-F238E27FC236}">
                    <a16:creationId xmlns:a16="http://schemas.microsoft.com/office/drawing/2014/main" id="{C2233418-03E6-49B6-A041-FC2D28F257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1" name="Freihandform 174">
                <a:extLst>
                  <a:ext uri="{FF2B5EF4-FFF2-40B4-BE49-F238E27FC236}">
                    <a16:creationId xmlns:a16="http://schemas.microsoft.com/office/drawing/2014/main" id="{EBF61D65-9693-46AB-ACFE-F14E000628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8" name="Textfeld 237">
              <a:extLst>
                <a:ext uri="{FF2B5EF4-FFF2-40B4-BE49-F238E27FC236}">
                  <a16:creationId xmlns:a16="http://schemas.microsoft.com/office/drawing/2014/main" id="{84A5817B-1271-4E3A-AEB0-3C97B7281BEB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39" name="Textfeld 238">
              <a:extLst>
                <a:ext uri="{FF2B5EF4-FFF2-40B4-BE49-F238E27FC236}">
                  <a16:creationId xmlns:a16="http://schemas.microsoft.com/office/drawing/2014/main" id="{CD78D7D7-B25C-4239-89A1-79117ABAEB9E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A834830-75A6-42B5-B274-31F226BDF2FF}"/>
              </a:ext>
            </a:extLst>
          </p:cNvPr>
          <p:cNvGrpSpPr/>
          <p:nvPr/>
        </p:nvGrpSpPr>
        <p:grpSpPr>
          <a:xfrm>
            <a:off x="103572" y="376510"/>
            <a:ext cx="10147886" cy="6137251"/>
            <a:chOff x="103572" y="376510"/>
            <a:chExt cx="10147886" cy="6137251"/>
          </a:xfrm>
        </p:grpSpPr>
        <p:sp>
          <p:nvSpPr>
            <p:cNvPr id="356" name="Freihandform: Form 355">
              <a:hlinkClick r:id="rId33" action="ppaction://hlinksldjump"/>
              <a:extLst>
                <a:ext uri="{FF2B5EF4-FFF2-40B4-BE49-F238E27FC236}">
                  <a16:creationId xmlns:a16="http://schemas.microsoft.com/office/drawing/2014/main" id="{8265CF04-1E53-42E9-AAB0-5DAFA441709D}"/>
                </a:ext>
              </a:extLst>
            </p:cNvPr>
            <p:cNvSpPr/>
            <p:nvPr/>
          </p:nvSpPr>
          <p:spPr>
            <a:xfrm>
              <a:off x="103572" y="669828"/>
              <a:ext cx="2823458" cy="5843933"/>
            </a:xfrm>
            <a:custGeom>
              <a:avLst/>
              <a:gdLst>
                <a:gd name="connsiteX0" fmla="*/ 1932657 w 2823458"/>
                <a:gd name="connsiteY0" fmla="*/ 0 h 5843933"/>
                <a:gd name="connsiteX1" fmla="*/ 2823458 w 2823458"/>
                <a:gd name="connsiteY1" fmla="*/ 4491622 h 5843933"/>
                <a:gd name="connsiteX2" fmla="*/ 1900205 w 2823458"/>
                <a:gd name="connsiteY2" fmla="*/ 4491622 h 5843933"/>
                <a:gd name="connsiteX3" fmla="*/ 1903223 w 2823458"/>
                <a:gd name="connsiteY3" fmla="*/ 4506573 h 5843933"/>
                <a:gd name="connsiteX4" fmla="*/ 1903223 w 2823458"/>
                <a:gd name="connsiteY4" fmla="*/ 5258674 h 5843933"/>
                <a:gd name="connsiteX5" fmla="*/ 2760954 w 2823458"/>
                <a:gd name="connsiteY5" fmla="*/ 5843933 h 5843933"/>
                <a:gd name="connsiteX6" fmla="*/ 590148 w 2823458"/>
                <a:gd name="connsiteY6" fmla="*/ 5751998 h 5843933"/>
                <a:gd name="connsiteX7" fmla="*/ 158325 w 2823458"/>
                <a:gd name="connsiteY7" fmla="*/ 5751998 h 5843933"/>
                <a:gd name="connsiteX8" fmla="*/ 97336 w 2823458"/>
                <a:gd name="connsiteY8" fmla="*/ 5739685 h 5843933"/>
                <a:gd name="connsiteX9" fmla="*/ 83793 w 2823458"/>
                <a:gd name="connsiteY9" fmla="*/ 5730554 h 5843933"/>
                <a:gd name="connsiteX10" fmla="*/ 77555 w 2823458"/>
                <a:gd name="connsiteY10" fmla="*/ 5730290 h 5843933"/>
                <a:gd name="connsiteX11" fmla="*/ 78591 w 2823458"/>
                <a:gd name="connsiteY11" fmla="*/ 5727046 h 5843933"/>
                <a:gd name="connsiteX12" fmla="*/ 47531 w 2823458"/>
                <a:gd name="connsiteY12" fmla="*/ 5706106 h 5843933"/>
                <a:gd name="connsiteX13" fmla="*/ 1639 w 2823458"/>
                <a:gd name="connsiteY13" fmla="*/ 5595312 h 5843933"/>
                <a:gd name="connsiteX14" fmla="*/ 1639 w 2823458"/>
                <a:gd name="connsiteY14" fmla="*/ 4506573 h 5843933"/>
                <a:gd name="connsiteX15" fmla="*/ 4658 w 2823458"/>
                <a:gd name="connsiteY15" fmla="*/ 4491622 h 5843933"/>
                <a:gd name="connsiteX16" fmla="*/ 0 w 2823458"/>
                <a:gd name="connsiteY16" fmla="*/ 4491622 h 5843933"/>
                <a:gd name="connsiteX17" fmla="*/ 8775 w 2823458"/>
                <a:gd name="connsiteY17" fmla="*/ 4471229 h 5843933"/>
                <a:gd name="connsiteX18" fmla="*/ 13952 w 2823458"/>
                <a:gd name="connsiteY18" fmla="*/ 4445584 h 5843933"/>
                <a:gd name="connsiteX19" fmla="*/ 30141 w 2823458"/>
                <a:gd name="connsiteY19" fmla="*/ 4421574 h 584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23458" h="5843933">
                  <a:moveTo>
                    <a:pt x="1932657" y="0"/>
                  </a:moveTo>
                  <a:lnTo>
                    <a:pt x="2823458" y="4491622"/>
                  </a:lnTo>
                  <a:lnTo>
                    <a:pt x="1900205" y="4491622"/>
                  </a:lnTo>
                  <a:lnTo>
                    <a:pt x="1903223" y="4506573"/>
                  </a:lnTo>
                  <a:lnTo>
                    <a:pt x="1903223" y="5258674"/>
                  </a:lnTo>
                  <a:lnTo>
                    <a:pt x="2760954" y="5843933"/>
                  </a:lnTo>
                  <a:lnTo>
                    <a:pt x="590148" y="5751998"/>
                  </a:lnTo>
                  <a:lnTo>
                    <a:pt x="158325" y="5751998"/>
                  </a:lnTo>
                  <a:cubicBezTo>
                    <a:pt x="136691" y="5751998"/>
                    <a:pt x="116082" y="5747614"/>
                    <a:pt x="97336" y="5739685"/>
                  </a:cubicBezTo>
                  <a:lnTo>
                    <a:pt x="83793" y="5730554"/>
                  </a:lnTo>
                  <a:lnTo>
                    <a:pt x="77555" y="5730290"/>
                  </a:lnTo>
                  <a:lnTo>
                    <a:pt x="78591" y="5727046"/>
                  </a:lnTo>
                  <a:lnTo>
                    <a:pt x="47531" y="5706106"/>
                  </a:lnTo>
                  <a:cubicBezTo>
                    <a:pt x="19177" y="5677751"/>
                    <a:pt x="1639" y="5638580"/>
                    <a:pt x="1639" y="5595312"/>
                  </a:cubicBezTo>
                  <a:lnTo>
                    <a:pt x="1639" y="4506573"/>
                  </a:lnTo>
                  <a:lnTo>
                    <a:pt x="4658" y="4491622"/>
                  </a:lnTo>
                  <a:lnTo>
                    <a:pt x="0" y="4491622"/>
                  </a:lnTo>
                  <a:lnTo>
                    <a:pt x="8775" y="4471229"/>
                  </a:lnTo>
                  <a:lnTo>
                    <a:pt x="13952" y="4445584"/>
                  </a:lnTo>
                  <a:lnTo>
                    <a:pt x="30141" y="4421574"/>
                  </a:lnTo>
                  <a:close/>
                </a:path>
              </a:pathLst>
            </a:custGeom>
            <a:solidFill>
              <a:srgbClr val="6780A2">
                <a:alpha val="7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357" name="Rechteck: abgerundete Ecken 356">
              <a:extLst>
                <a:ext uri="{FF2B5EF4-FFF2-40B4-BE49-F238E27FC236}">
                  <a16:creationId xmlns:a16="http://schemas.microsoft.com/office/drawing/2014/main" id="{9EBABCBD-B3ED-4D03-8E5E-5F30A9C8C705}"/>
                </a:ext>
              </a:extLst>
            </p:cNvPr>
            <p:cNvSpPr/>
            <p:nvPr/>
          </p:nvSpPr>
          <p:spPr>
            <a:xfrm>
              <a:off x="1946682" y="376510"/>
              <a:ext cx="8304776" cy="6123430"/>
            </a:xfrm>
            <a:prstGeom prst="roundRect">
              <a:avLst>
                <a:gd name="adj" fmla="val 11175"/>
              </a:avLst>
            </a:prstGeom>
            <a:solidFill>
              <a:srgbClr val="062C50"/>
            </a:solidFill>
            <a:ln w="38100">
              <a:solidFill>
                <a:srgbClr val="6780A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grpSp>
          <p:nvGrpSpPr>
            <p:cNvPr id="358" name="Gruppieren 357">
              <a:extLst>
                <a:ext uri="{FF2B5EF4-FFF2-40B4-BE49-F238E27FC236}">
                  <a16:creationId xmlns:a16="http://schemas.microsoft.com/office/drawing/2014/main" id="{7382C453-DA87-49AB-B05A-3C4A34FF57A9}"/>
                </a:ext>
              </a:extLst>
            </p:cNvPr>
            <p:cNvGrpSpPr/>
            <p:nvPr/>
          </p:nvGrpSpPr>
          <p:grpSpPr>
            <a:xfrm>
              <a:off x="2261891" y="989337"/>
              <a:ext cx="7455586" cy="5183182"/>
              <a:chOff x="324387" y="5302205"/>
              <a:chExt cx="1707141" cy="1186818"/>
            </a:xfrm>
          </p:grpSpPr>
          <p:sp>
            <p:nvSpPr>
              <p:cNvPr id="359" name="Flussdiagramm: Alternativer Prozess 358">
                <a:extLst>
                  <a:ext uri="{FF2B5EF4-FFF2-40B4-BE49-F238E27FC236}">
                    <a16:creationId xmlns:a16="http://schemas.microsoft.com/office/drawing/2014/main" id="{2101BED9-8171-48AC-9D78-66F7F04A9FA6}"/>
                  </a:ext>
                </a:extLst>
              </p:cNvPr>
              <p:cNvSpPr/>
              <p:nvPr/>
            </p:nvSpPr>
            <p:spPr>
              <a:xfrm>
                <a:off x="376492" y="6400571"/>
                <a:ext cx="1655036" cy="88452"/>
              </a:xfrm>
              <a:prstGeom prst="flowChartAlternateProces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>
                    <a:solidFill>
                      <a:srgbClr val="122B4C"/>
                    </a:solidFill>
                    <a:latin typeface="Droid"/>
                  </a:rPr>
                  <a:t>FRONT</a:t>
                </a:r>
              </a:p>
            </p:txBody>
          </p:sp>
          <p:grpSp>
            <p:nvGrpSpPr>
              <p:cNvPr id="360" name="Gruppieren 359">
                <a:extLst>
                  <a:ext uri="{FF2B5EF4-FFF2-40B4-BE49-F238E27FC236}">
                    <a16:creationId xmlns:a16="http://schemas.microsoft.com/office/drawing/2014/main" id="{24E87EC6-6ADD-45D6-9763-F537A9CD02EE}"/>
                  </a:ext>
                </a:extLst>
              </p:cNvPr>
              <p:cNvGrpSpPr/>
              <p:nvPr/>
            </p:nvGrpSpPr>
            <p:grpSpPr>
              <a:xfrm>
                <a:off x="324387" y="5302205"/>
                <a:ext cx="1564951" cy="1007011"/>
                <a:chOff x="171987" y="5149805"/>
                <a:chExt cx="1564951" cy="1007011"/>
              </a:xfrm>
            </p:grpSpPr>
            <p:sp>
              <p:nvSpPr>
                <p:cNvPr id="361" name="Rechteck: abgerundete Ecken 360">
                  <a:hlinkClick r:id="rId34" action="ppaction://hlinksldjump"/>
                  <a:extLst>
                    <a:ext uri="{FF2B5EF4-FFF2-40B4-BE49-F238E27FC236}">
                      <a16:creationId xmlns:a16="http://schemas.microsoft.com/office/drawing/2014/main" id="{81328249-D3AB-4D8E-812C-C7B7497D590B}"/>
                    </a:ext>
                  </a:extLst>
                </p:cNvPr>
                <p:cNvSpPr/>
                <p:nvPr/>
              </p:nvSpPr>
              <p:spPr>
                <a:xfrm>
                  <a:off x="1449591" y="6032007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pic>
              <p:nvPicPr>
                <p:cNvPr id="362" name="Grafik 361">
                  <a:extLst>
                    <a:ext uri="{FF2B5EF4-FFF2-40B4-BE49-F238E27FC236}">
                      <a16:creationId xmlns:a16="http://schemas.microsoft.com/office/drawing/2014/main" id="{A3D6D95A-0C10-4D0E-B80A-1B31B0EC9A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1952" y="6047213"/>
                  <a:ext cx="91222" cy="91222"/>
                </a:xfrm>
                <a:prstGeom prst="rect">
                  <a:avLst/>
                </a:prstGeom>
              </p:spPr>
            </p:pic>
            <p:grpSp>
              <p:nvGrpSpPr>
                <p:cNvPr id="363" name="Gruppieren 362">
                  <a:extLst>
                    <a:ext uri="{FF2B5EF4-FFF2-40B4-BE49-F238E27FC236}">
                      <a16:creationId xmlns:a16="http://schemas.microsoft.com/office/drawing/2014/main" id="{85CA2FAF-BF6B-4D18-B21B-D254114D0F3A}"/>
                    </a:ext>
                  </a:extLst>
                </p:cNvPr>
                <p:cNvGrpSpPr/>
                <p:nvPr/>
              </p:nvGrpSpPr>
              <p:grpSpPr>
                <a:xfrm>
                  <a:off x="171987" y="5149805"/>
                  <a:ext cx="1564951" cy="1007011"/>
                  <a:chOff x="171987" y="5149805"/>
                  <a:chExt cx="1564951" cy="1007011"/>
                </a:xfrm>
              </p:grpSpPr>
              <p:sp>
                <p:nvSpPr>
                  <p:cNvPr id="364" name="Textfeld 363">
                    <a:extLst>
                      <a:ext uri="{FF2B5EF4-FFF2-40B4-BE49-F238E27FC236}">
                        <a16:creationId xmlns:a16="http://schemas.microsoft.com/office/drawing/2014/main" id="{9A32A485-158C-4B80-899A-BF38830D1C09}"/>
                      </a:ext>
                    </a:extLst>
                  </p:cNvPr>
                  <p:cNvSpPr txBox="1"/>
                  <p:nvPr/>
                </p:nvSpPr>
                <p:spPr>
                  <a:xfrm>
                    <a:off x="181826" y="5349344"/>
                    <a:ext cx="65041" cy="7752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E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365" name="Textfeld 364">
                    <a:extLst>
                      <a:ext uri="{FF2B5EF4-FFF2-40B4-BE49-F238E27FC236}">
                        <a16:creationId xmlns:a16="http://schemas.microsoft.com/office/drawing/2014/main" id="{9F6E9761-1588-49E2-8EF4-26059977AE81}"/>
                      </a:ext>
                    </a:extLst>
                  </p:cNvPr>
                  <p:cNvSpPr txBox="1"/>
                  <p:nvPr/>
                </p:nvSpPr>
                <p:spPr>
                  <a:xfrm>
                    <a:off x="179917" y="5524749"/>
                    <a:ext cx="72015" cy="7752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D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366" name="Textfeld 365">
                    <a:extLst>
                      <a:ext uri="{FF2B5EF4-FFF2-40B4-BE49-F238E27FC236}">
                        <a16:creationId xmlns:a16="http://schemas.microsoft.com/office/drawing/2014/main" id="{E06CD18A-48EA-484D-96A4-5967170F125C}"/>
                      </a:ext>
                    </a:extLst>
                  </p:cNvPr>
                  <p:cNvSpPr txBox="1"/>
                  <p:nvPr/>
                </p:nvSpPr>
                <p:spPr>
                  <a:xfrm>
                    <a:off x="180041" y="5705339"/>
                    <a:ext cx="57441" cy="7752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C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367" name="Textfeld 366">
                    <a:extLst>
                      <a:ext uri="{FF2B5EF4-FFF2-40B4-BE49-F238E27FC236}">
                        <a16:creationId xmlns:a16="http://schemas.microsoft.com/office/drawing/2014/main" id="{8839C81F-DCD4-4B9B-9709-93344467A838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87" y="6054523"/>
                    <a:ext cx="70913" cy="7752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A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368" name="Textfeld 367">
                    <a:extLst>
                      <a:ext uri="{FF2B5EF4-FFF2-40B4-BE49-F238E27FC236}">
                        <a16:creationId xmlns:a16="http://schemas.microsoft.com/office/drawing/2014/main" id="{EE346044-DE09-4A13-BB27-DC493793451B}"/>
                      </a:ext>
                    </a:extLst>
                  </p:cNvPr>
                  <p:cNvSpPr txBox="1"/>
                  <p:nvPr/>
                </p:nvSpPr>
                <p:spPr>
                  <a:xfrm>
                    <a:off x="185613" y="5879827"/>
                    <a:ext cx="44767" cy="7752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B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369" name="Textfeld 368">
                    <a:extLst>
                      <a:ext uri="{FF2B5EF4-FFF2-40B4-BE49-F238E27FC236}">
                        <a16:creationId xmlns:a16="http://schemas.microsoft.com/office/drawing/2014/main" id="{205D9F90-B6FC-4848-B8AA-13256AAD50F1}"/>
                      </a:ext>
                    </a:extLst>
                  </p:cNvPr>
                  <p:cNvSpPr txBox="1"/>
                  <p:nvPr/>
                </p:nvSpPr>
                <p:spPr>
                  <a:xfrm>
                    <a:off x="181427" y="5178390"/>
                    <a:ext cx="63940" cy="7752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F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grpSp>
                <p:nvGrpSpPr>
                  <p:cNvPr id="370" name="Gruppieren 369">
                    <a:extLst>
                      <a:ext uri="{FF2B5EF4-FFF2-40B4-BE49-F238E27FC236}">
                        <a16:creationId xmlns:a16="http://schemas.microsoft.com/office/drawing/2014/main" id="{BCD0358F-C898-461C-9811-5A04BFD20762}"/>
                      </a:ext>
                    </a:extLst>
                  </p:cNvPr>
                  <p:cNvGrpSpPr/>
                  <p:nvPr/>
                </p:nvGrpSpPr>
                <p:grpSpPr>
                  <a:xfrm>
                    <a:off x="247411" y="5149805"/>
                    <a:ext cx="1489527" cy="1007011"/>
                    <a:chOff x="247411" y="5149805"/>
                    <a:chExt cx="1489527" cy="1007011"/>
                  </a:xfrm>
                </p:grpSpPr>
                <p:grpSp>
                  <p:nvGrpSpPr>
                    <p:cNvPr id="371" name="Gruppieren 370">
                      <a:extLst>
                        <a:ext uri="{FF2B5EF4-FFF2-40B4-BE49-F238E27FC236}">
                          <a16:creationId xmlns:a16="http://schemas.microsoft.com/office/drawing/2014/main" id="{847F1AD5-13D4-418A-A3BC-194554C122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9412" y="5320759"/>
                      <a:ext cx="1186244" cy="124809"/>
                      <a:chOff x="3306600" y="3315319"/>
                      <a:chExt cx="6462055" cy="679894"/>
                    </a:xfrm>
                    <a:solidFill>
                      <a:srgbClr val="6780A2"/>
                    </a:solidFill>
                  </p:grpSpPr>
                  <p:grpSp>
                    <p:nvGrpSpPr>
                      <p:cNvPr id="433" name="Gruppieren 432">
                        <a:extLst>
                          <a:ext uri="{FF2B5EF4-FFF2-40B4-BE49-F238E27FC236}">
                            <a16:creationId xmlns:a16="http://schemas.microsoft.com/office/drawing/2014/main" id="{8130E086-72D0-4182-A7D0-79E97C9A9A5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306600" y="3315319"/>
                        <a:ext cx="5645861" cy="679894"/>
                        <a:chOff x="3282727" y="4148261"/>
                        <a:chExt cx="5645861" cy="679894"/>
                      </a:xfrm>
                      <a:grpFill/>
                    </p:grpSpPr>
                    <p:sp>
                      <p:nvSpPr>
                        <p:cNvPr id="435" name="Rechteck: abgerundete Ecken 434">
                          <a:extLst>
                            <a:ext uri="{FF2B5EF4-FFF2-40B4-BE49-F238E27FC236}">
                              <a16:creationId xmlns:a16="http://schemas.microsoft.com/office/drawing/2014/main" id="{C7633563-3807-4E16-87B0-AFE26328D80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82727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1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45" name="Rechteck: abgerundete Ecken 444">
                          <a:extLst>
                            <a:ext uri="{FF2B5EF4-FFF2-40B4-BE49-F238E27FC236}">
                              <a16:creationId xmlns:a16="http://schemas.microsoft.com/office/drawing/2014/main" id="{65067BD3-2E3D-4C56-81A7-6FA0254230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8436" y="4150880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2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46" name="Rechteck: abgerundete Ecken 445">
                          <a:extLst>
                            <a:ext uri="{FF2B5EF4-FFF2-40B4-BE49-F238E27FC236}">
                              <a16:creationId xmlns:a16="http://schemas.microsoft.com/office/drawing/2014/main" id="{FBD69871-FE0F-4622-A684-7E798AB607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22031" y="4150875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3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47" name="Rechteck: abgerundete Ecken 446">
                          <a:extLst>
                            <a:ext uri="{FF2B5EF4-FFF2-40B4-BE49-F238E27FC236}">
                              <a16:creationId xmlns:a16="http://schemas.microsoft.com/office/drawing/2014/main" id="{224D8DFC-7BD5-439C-A9C6-02DBE3AEDEE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7521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4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48" name="Rechteck: abgerundete Ecken 447">
                          <a:extLst>
                            <a:ext uri="{FF2B5EF4-FFF2-40B4-BE49-F238E27FC236}">
                              <a16:creationId xmlns:a16="http://schemas.microsoft.com/office/drawing/2014/main" id="{3B305CF9-E9F6-43A3-80B9-EF6E0786E5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5433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5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49" name="Rechteck: abgerundete Ecken 448">
                          <a:extLst>
                            <a:ext uri="{FF2B5EF4-FFF2-40B4-BE49-F238E27FC236}">
                              <a16:creationId xmlns:a16="http://schemas.microsoft.com/office/drawing/2014/main" id="{0667D042-4EA4-4FC0-B529-B7596DE91BA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9678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6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50" name="Rechteck: abgerundete Ecken 449">
                          <a:extLst>
                            <a:ext uri="{FF2B5EF4-FFF2-40B4-BE49-F238E27FC236}">
                              <a16:creationId xmlns:a16="http://schemas.microsoft.com/office/drawing/2014/main" id="{2D556653-82AC-4922-AE20-E50830CB4E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3923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7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</p:grpSp>
                  <p:sp>
                    <p:nvSpPr>
                      <p:cNvPr id="434" name="Rechteck: abgerundete Ecken 433">
                        <a:extLst>
                          <a:ext uri="{FF2B5EF4-FFF2-40B4-BE49-F238E27FC236}">
                            <a16:creationId xmlns:a16="http://schemas.microsoft.com/office/drawing/2014/main" id="{FA9EFAE1-0CC7-43C9-99F5-B4AE8B51DF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23992" y="3315423"/>
                        <a:ext cx="744663" cy="677273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8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</p:grpSp>
                <p:grpSp>
                  <p:nvGrpSpPr>
                    <p:cNvPr id="372" name="Gruppieren 371">
                      <a:extLst>
                        <a:ext uri="{FF2B5EF4-FFF2-40B4-BE49-F238E27FC236}">
                          <a16:creationId xmlns:a16="http://schemas.microsoft.com/office/drawing/2014/main" id="{E638E71B-AD95-4AF9-8475-489E1E0B5D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8939" y="5499078"/>
                      <a:ext cx="1487999" cy="124809"/>
                      <a:chOff x="1662796" y="3315319"/>
                      <a:chExt cx="8105859" cy="679894"/>
                    </a:xfrm>
                    <a:solidFill>
                      <a:srgbClr val="6780A2"/>
                    </a:solidFill>
                  </p:grpSpPr>
                  <p:grpSp>
                    <p:nvGrpSpPr>
                      <p:cNvPr id="416" name="Gruppieren 415">
                        <a:extLst>
                          <a:ext uri="{FF2B5EF4-FFF2-40B4-BE49-F238E27FC236}">
                            <a16:creationId xmlns:a16="http://schemas.microsoft.com/office/drawing/2014/main" id="{4AA86129-3B49-4846-A3C3-9522804B292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62796" y="3315319"/>
                        <a:ext cx="7289665" cy="679894"/>
                        <a:chOff x="1638923" y="4148261"/>
                        <a:chExt cx="7289665" cy="679894"/>
                      </a:xfrm>
                      <a:grpFill/>
                    </p:grpSpPr>
                    <p:sp>
                      <p:nvSpPr>
                        <p:cNvPr id="418" name="Rechteck: abgerundete Ecken 417">
                          <a:extLst>
                            <a:ext uri="{FF2B5EF4-FFF2-40B4-BE49-F238E27FC236}">
                              <a16:creationId xmlns:a16="http://schemas.microsoft.com/office/drawing/2014/main" id="{32B22521-420A-43BE-9183-38D1E9FE3FD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892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1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9" name="Rechteck: abgerundete Ecken 418">
                          <a:extLst>
                            <a:ext uri="{FF2B5EF4-FFF2-40B4-BE49-F238E27FC236}">
                              <a16:creationId xmlns:a16="http://schemas.microsoft.com/office/drawing/2014/main" id="{03A7F7CA-C7D2-4F7E-B6F8-3F883A47FCB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969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2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0" name="Rechteck: abgerundete Ecken 419">
                          <a:extLst>
                            <a:ext uri="{FF2B5EF4-FFF2-40B4-BE49-F238E27FC236}">
                              <a16:creationId xmlns:a16="http://schemas.microsoft.com/office/drawing/2014/main" id="{13D94B7A-AEED-4C2A-903C-9BE8DC6D176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82727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3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1" name="Rechteck: abgerundete Ecken 420">
                          <a:extLst>
                            <a:ext uri="{FF2B5EF4-FFF2-40B4-BE49-F238E27FC236}">
                              <a16:creationId xmlns:a16="http://schemas.microsoft.com/office/drawing/2014/main" id="{300D0A7B-AE11-4807-9FD3-D9F6785E92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8436" y="4150880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4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2" name="Rechteck: abgerundete Ecken 421">
                          <a:extLst>
                            <a:ext uri="{FF2B5EF4-FFF2-40B4-BE49-F238E27FC236}">
                              <a16:creationId xmlns:a16="http://schemas.microsoft.com/office/drawing/2014/main" id="{1FE8DD70-2B23-4524-B970-CF5DC0DB573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22031" y="4150875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5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3" name="Rechteck: abgerundete Ecken 422">
                          <a:extLst>
                            <a:ext uri="{FF2B5EF4-FFF2-40B4-BE49-F238E27FC236}">
                              <a16:creationId xmlns:a16="http://schemas.microsoft.com/office/drawing/2014/main" id="{991EFEA3-6B7E-421C-92D0-F61BA8E8F70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7521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6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4" name="Rechteck: abgerundete Ecken 423">
                          <a:extLst>
                            <a:ext uri="{FF2B5EF4-FFF2-40B4-BE49-F238E27FC236}">
                              <a16:creationId xmlns:a16="http://schemas.microsoft.com/office/drawing/2014/main" id="{94D50857-6A6A-4C83-B5A0-592E46A22B4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5433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7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6" name="Rechteck: abgerundete Ecken 425">
                          <a:extLst>
                            <a:ext uri="{FF2B5EF4-FFF2-40B4-BE49-F238E27FC236}">
                              <a16:creationId xmlns:a16="http://schemas.microsoft.com/office/drawing/2014/main" id="{7D0DEF6F-8276-4F70-B7C8-559E945C511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9678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8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32" name="Rechteck: abgerundete Ecken 431">
                          <a:extLst>
                            <a:ext uri="{FF2B5EF4-FFF2-40B4-BE49-F238E27FC236}">
                              <a16:creationId xmlns:a16="http://schemas.microsoft.com/office/drawing/2014/main" id="{4C8D0A56-46AC-47B5-BEEA-DDD2D6AABF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3923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9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</p:grpSp>
                  <p:sp>
                    <p:nvSpPr>
                      <p:cNvPr id="417" name="Rechteck: abgerundete Ecken 416">
                        <a:extLst>
                          <a:ext uri="{FF2B5EF4-FFF2-40B4-BE49-F238E27FC236}">
                            <a16:creationId xmlns:a16="http://schemas.microsoft.com/office/drawing/2014/main" id="{4DC536D0-EFEA-49BC-928E-DC1665AD04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23992" y="3315423"/>
                        <a:ext cx="744663" cy="677273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rPr>
                          <a:t>10</a:t>
                        </a:r>
                      </a:p>
                    </p:txBody>
                  </p:sp>
                </p:grpSp>
                <p:grpSp>
                  <p:nvGrpSpPr>
                    <p:cNvPr id="373" name="Gruppieren 372">
                      <a:extLst>
                        <a:ext uri="{FF2B5EF4-FFF2-40B4-BE49-F238E27FC236}">
                          <a16:creationId xmlns:a16="http://schemas.microsoft.com/office/drawing/2014/main" id="{F2A50FB3-1566-4099-9FDE-6A5E5C6EE1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8759" y="5679133"/>
                      <a:ext cx="1487998" cy="124809"/>
                      <a:chOff x="1662796" y="3315319"/>
                      <a:chExt cx="8105859" cy="679894"/>
                    </a:xfrm>
                    <a:solidFill>
                      <a:srgbClr val="6780A2"/>
                    </a:solidFill>
                  </p:grpSpPr>
                  <p:grpSp>
                    <p:nvGrpSpPr>
                      <p:cNvPr id="405" name="Gruppieren 404">
                        <a:extLst>
                          <a:ext uri="{FF2B5EF4-FFF2-40B4-BE49-F238E27FC236}">
                            <a16:creationId xmlns:a16="http://schemas.microsoft.com/office/drawing/2014/main" id="{222D4087-B923-418C-BE10-5EB360D8EF1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62796" y="3315319"/>
                        <a:ext cx="7289665" cy="679894"/>
                        <a:chOff x="1638923" y="4148261"/>
                        <a:chExt cx="7289665" cy="679894"/>
                      </a:xfrm>
                      <a:grpFill/>
                    </p:grpSpPr>
                    <p:sp>
                      <p:nvSpPr>
                        <p:cNvPr id="407" name="Rechteck: abgerundete Ecken 406">
                          <a:extLst>
                            <a:ext uri="{FF2B5EF4-FFF2-40B4-BE49-F238E27FC236}">
                              <a16:creationId xmlns:a16="http://schemas.microsoft.com/office/drawing/2014/main" id="{22B18880-B12E-4C5C-A515-C73C16F3E2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892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1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08" name="Rechteck: abgerundete Ecken 407">
                          <a:extLst>
                            <a:ext uri="{FF2B5EF4-FFF2-40B4-BE49-F238E27FC236}">
                              <a16:creationId xmlns:a16="http://schemas.microsoft.com/office/drawing/2014/main" id="{5C87CE54-6D0F-4048-96B3-A2E700A5BCC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969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2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09" name="Rechteck: abgerundete Ecken 408">
                          <a:extLst>
                            <a:ext uri="{FF2B5EF4-FFF2-40B4-BE49-F238E27FC236}">
                              <a16:creationId xmlns:a16="http://schemas.microsoft.com/office/drawing/2014/main" id="{5D46E2EE-9FD5-4F94-AD2D-E955EA46C0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82727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3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0" name="Rechteck: abgerundete Ecken 409">
                          <a:extLst>
                            <a:ext uri="{FF2B5EF4-FFF2-40B4-BE49-F238E27FC236}">
                              <a16:creationId xmlns:a16="http://schemas.microsoft.com/office/drawing/2014/main" id="{42355852-4682-4824-A1EA-783B2C6DD1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8436" y="4150880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4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1" name="Rechteck: abgerundete Ecken 410">
                          <a:hlinkClick r:id="rId37" action="ppaction://hlinksldjump"/>
                          <a:extLst>
                            <a:ext uri="{FF2B5EF4-FFF2-40B4-BE49-F238E27FC236}">
                              <a16:creationId xmlns:a16="http://schemas.microsoft.com/office/drawing/2014/main" id="{D278E518-1BC9-457F-BC9C-78DC147D297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22031" y="4150875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5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2" name="Rechteck: abgerundete Ecken 411">
                          <a:extLst>
                            <a:ext uri="{FF2B5EF4-FFF2-40B4-BE49-F238E27FC236}">
                              <a16:creationId xmlns:a16="http://schemas.microsoft.com/office/drawing/2014/main" id="{23E34F63-B248-457D-8856-BB4002F3A1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7521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6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3" name="Rechteck: abgerundete Ecken 412">
                          <a:extLst>
                            <a:ext uri="{FF2B5EF4-FFF2-40B4-BE49-F238E27FC236}">
                              <a16:creationId xmlns:a16="http://schemas.microsoft.com/office/drawing/2014/main" id="{D4B042D5-1821-4041-9EC0-C54AE12B6FC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5433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7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4" name="Rechteck: abgerundete Ecken 413">
                          <a:extLst>
                            <a:ext uri="{FF2B5EF4-FFF2-40B4-BE49-F238E27FC236}">
                              <a16:creationId xmlns:a16="http://schemas.microsoft.com/office/drawing/2014/main" id="{BAD48F42-C42F-4E76-B2DB-288A8A9C9C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9678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8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5" name="Rechteck: abgerundete Ecken 414">
                          <a:extLst>
                            <a:ext uri="{FF2B5EF4-FFF2-40B4-BE49-F238E27FC236}">
                              <a16:creationId xmlns:a16="http://schemas.microsoft.com/office/drawing/2014/main" id="{201C7129-EA86-476F-8B84-62CDEC03855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3923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9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</p:grpSp>
                  <p:sp>
                    <p:nvSpPr>
                      <p:cNvPr id="406" name="Rechteck: abgerundete Ecken 405">
                        <a:extLst>
                          <a:ext uri="{FF2B5EF4-FFF2-40B4-BE49-F238E27FC236}">
                            <a16:creationId xmlns:a16="http://schemas.microsoft.com/office/drawing/2014/main" id="{4C9813AA-9829-40BC-8A79-F270AFE0FD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23992" y="3315423"/>
                        <a:ext cx="744663" cy="677273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rPr>
                          <a:t>10</a:t>
                        </a:r>
                      </a:p>
                    </p:txBody>
                  </p:sp>
                </p:grpSp>
                <p:sp>
                  <p:nvSpPr>
                    <p:cNvPr id="374" name="Rechteck: abgerundete Ecken 373">
                      <a:hlinkClick r:id="rId38" action="ppaction://hlinksldjump"/>
                      <a:extLst>
                        <a:ext uri="{FF2B5EF4-FFF2-40B4-BE49-F238E27FC236}">
                          <a16:creationId xmlns:a16="http://schemas.microsoft.com/office/drawing/2014/main" id="{058ED5D3-F09D-4AE3-A176-F0459F2AC2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121" y="6032012"/>
                      <a:ext cx="136698" cy="124328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285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</a:p>
                  </p:txBody>
                </p:sp>
                <p:sp>
                  <p:nvSpPr>
                    <p:cNvPr id="375" name="Rechteck: abgerundete Ecken 374">
                      <a:extLst>
                        <a:ext uri="{FF2B5EF4-FFF2-40B4-BE49-F238E27FC236}">
                          <a16:creationId xmlns:a16="http://schemas.microsoft.com/office/drawing/2014/main" id="{09F84159-A419-4143-97CB-30216FE42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790" y="6032012"/>
                      <a:ext cx="136698" cy="124328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</a:p>
                  </p:txBody>
                </p:sp>
                <p:sp>
                  <p:nvSpPr>
                    <p:cNvPr id="376" name="Rechteck: abgerundete Ecken 375">
                      <a:extLst>
                        <a:ext uri="{FF2B5EF4-FFF2-40B4-BE49-F238E27FC236}">
                          <a16:creationId xmlns:a16="http://schemas.microsoft.com/office/drawing/2014/main" id="{E862632D-508A-4A17-B742-A033CF8DD3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9875" y="6032008"/>
                      <a:ext cx="136698" cy="124328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</a:p>
                  </p:txBody>
                </p:sp>
                <p:sp>
                  <p:nvSpPr>
                    <p:cNvPr id="377" name="Rechteck: abgerundete Ecken 376">
                      <a:extLst>
                        <a:ext uri="{FF2B5EF4-FFF2-40B4-BE49-F238E27FC236}">
                          <a16:creationId xmlns:a16="http://schemas.microsoft.com/office/drawing/2014/main" id="{20E67F02-8DE6-4ECC-8DB2-81F4BC0F87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615" y="6032488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cs typeface="Aldhabi" panose="01000000000000000000" pitchFamily="2" charset="-78"/>
                      </a:endParaRPr>
                    </a:p>
                  </p:txBody>
                </p:sp>
                <p:sp>
                  <p:nvSpPr>
                    <p:cNvPr id="378" name="Rechteck: abgerundete Ecken 377">
                      <a:extLst>
                        <a:ext uri="{FF2B5EF4-FFF2-40B4-BE49-F238E27FC236}">
                          <a16:creationId xmlns:a16="http://schemas.microsoft.com/office/drawing/2014/main" id="{513BE21D-5F77-4356-B5FE-5C0C2436D3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804" y="6032487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</a:p>
                  </p:txBody>
                </p:sp>
                <p:sp>
                  <p:nvSpPr>
                    <p:cNvPr id="379" name="Rechteck: abgerundete Ecken 378">
                      <a:extLst>
                        <a:ext uri="{FF2B5EF4-FFF2-40B4-BE49-F238E27FC236}">
                          <a16:creationId xmlns:a16="http://schemas.microsoft.com/office/drawing/2014/main" id="{ED06EBAC-F90B-4B3B-8327-852C5E7257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0504" y="6032008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cs typeface="Aldhabi" panose="01000000000000000000" pitchFamily="2" charset="-78"/>
                      </a:endParaRPr>
                    </a:p>
                  </p:txBody>
                </p:sp>
                <p:sp>
                  <p:nvSpPr>
                    <p:cNvPr id="380" name="Rechteck: abgerundete Ecken 379">
                      <a:extLst>
                        <a:ext uri="{FF2B5EF4-FFF2-40B4-BE49-F238E27FC236}">
                          <a16:creationId xmlns:a16="http://schemas.microsoft.com/office/drawing/2014/main" id="{4A28E2BE-2B7A-4B8A-86BB-92469F5F5B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648" y="6032008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cs typeface="Aldhabi" panose="01000000000000000000" pitchFamily="2" charset="-78"/>
                      </a:endParaRPr>
                    </a:p>
                  </p:txBody>
                </p:sp>
                <p:sp>
                  <p:nvSpPr>
                    <p:cNvPr id="381" name="Rechteck: abgerundete Ecken 380">
                      <a:extLst>
                        <a:ext uri="{FF2B5EF4-FFF2-40B4-BE49-F238E27FC236}">
                          <a16:creationId xmlns:a16="http://schemas.microsoft.com/office/drawing/2014/main" id="{581947E0-0FE3-4F65-BD77-AD5C49A9C3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0120" y="6032007"/>
                      <a:ext cx="136698" cy="124328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grpSp>
                  <p:nvGrpSpPr>
                    <p:cNvPr id="382" name="Gruppieren 381">
                      <a:extLst>
                        <a:ext uri="{FF2B5EF4-FFF2-40B4-BE49-F238E27FC236}">
                          <a16:creationId xmlns:a16="http://schemas.microsoft.com/office/drawing/2014/main" id="{6655A28C-E782-407B-A617-395DC536B1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7477" y="5855464"/>
                      <a:ext cx="1338169" cy="124809"/>
                      <a:chOff x="1638923" y="4148261"/>
                      <a:chExt cx="7289665" cy="679894"/>
                    </a:xfrm>
                    <a:solidFill>
                      <a:srgbClr val="6780A2"/>
                    </a:solidFill>
                  </p:grpSpPr>
                  <p:sp>
                    <p:nvSpPr>
                      <p:cNvPr id="396" name="Rechteck: abgerundete Ecken 395">
                        <a:extLst>
                          <a:ext uri="{FF2B5EF4-FFF2-40B4-BE49-F238E27FC236}">
                            <a16:creationId xmlns:a16="http://schemas.microsoft.com/office/drawing/2014/main" id="{8D5005D6-6770-4C58-ADF1-7E13B72AE9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8923" y="4148286"/>
                        <a:ext cx="744665" cy="677275"/>
                      </a:xfrm>
                      <a:prstGeom prst="roundRect">
                        <a:avLst/>
                      </a:prstGeom>
                      <a:solidFill>
                        <a:srgbClr val="C00000"/>
                      </a:solidFill>
                      <a:ln w="38100"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1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97" name="Rechteck: abgerundete Ecken 396">
                        <a:extLst>
                          <a:ext uri="{FF2B5EF4-FFF2-40B4-BE49-F238E27FC236}">
                            <a16:creationId xmlns:a16="http://schemas.microsoft.com/office/drawing/2014/main" id="{8972EB27-B17A-42FB-8F6F-BDF3E8EA71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59693" y="4148286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2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98" name="Rechteck: abgerundete Ecken 397">
                        <a:extLst>
                          <a:ext uri="{FF2B5EF4-FFF2-40B4-BE49-F238E27FC236}">
                            <a16:creationId xmlns:a16="http://schemas.microsoft.com/office/drawing/2014/main" id="{9AEE15F0-F23B-401F-86AA-F15FC7B66E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282727" y="4148266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3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99" name="Rechteck: abgerundete Ecken 398">
                        <a:extLst>
                          <a:ext uri="{FF2B5EF4-FFF2-40B4-BE49-F238E27FC236}">
                            <a16:creationId xmlns:a16="http://schemas.microsoft.com/office/drawing/2014/main" id="{20A2F276-160B-4F7D-9E30-3D47062F73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436" y="4150880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4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400" name="Rechteck: abgerundete Ecken 399">
                        <a:extLst>
                          <a:ext uri="{FF2B5EF4-FFF2-40B4-BE49-F238E27FC236}">
                            <a16:creationId xmlns:a16="http://schemas.microsoft.com/office/drawing/2014/main" id="{4450D447-F1FA-482D-8C9D-39B9F96A66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22031" y="4150875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5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401" name="Rechteck: abgerundete Ecken 400">
                        <a:extLst>
                          <a:ext uri="{FF2B5EF4-FFF2-40B4-BE49-F238E27FC236}">
                            <a16:creationId xmlns:a16="http://schemas.microsoft.com/office/drawing/2014/main" id="{D702C992-5775-4F70-88DE-AC4B15577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7521" y="4148266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6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402" name="Rechteck: abgerundete Ecken 401">
                        <a:extLst>
                          <a:ext uri="{FF2B5EF4-FFF2-40B4-BE49-F238E27FC236}">
                            <a16:creationId xmlns:a16="http://schemas.microsoft.com/office/drawing/2014/main" id="{B73E92C7-CC27-4112-8D67-F8EA56AB15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5433" y="4148266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7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403" name="Rechteck: abgerundete Ecken 402">
                        <a:extLst>
                          <a:ext uri="{FF2B5EF4-FFF2-40B4-BE49-F238E27FC236}">
                            <a16:creationId xmlns:a16="http://schemas.microsoft.com/office/drawing/2014/main" id="{F20FACDE-613D-444F-A318-3BE0701325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69678" y="4148261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8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404" name="Rechteck: abgerundete Ecken 403">
                        <a:extLst>
                          <a:ext uri="{FF2B5EF4-FFF2-40B4-BE49-F238E27FC236}">
                            <a16:creationId xmlns:a16="http://schemas.microsoft.com/office/drawing/2014/main" id="{2A1A7FEE-5C55-4527-9B96-560A5FCD0E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83923" y="4148261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9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</p:grpSp>
                <p:sp>
                  <p:nvSpPr>
                    <p:cNvPr id="383" name="Rechteck: abgerundete Ecken 382">
                      <a:extLst>
                        <a:ext uri="{FF2B5EF4-FFF2-40B4-BE49-F238E27FC236}">
                          <a16:creationId xmlns:a16="http://schemas.microsoft.com/office/drawing/2014/main" id="{06CC4E68-845B-404B-97D6-D57B704997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8777" y="5855483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rPr>
                        <a:t>10</a:t>
                      </a:r>
                    </a:p>
                  </p:txBody>
                </p:sp>
                <p:grpSp>
                  <p:nvGrpSpPr>
                    <p:cNvPr id="384" name="Gruppieren 383">
                      <a:extLst>
                        <a:ext uri="{FF2B5EF4-FFF2-40B4-BE49-F238E27FC236}">
                          <a16:creationId xmlns:a16="http://schemas.microsoft.com/office/drawing/2014/main" id="{EE51C902-EB74-49D8-818C-7A0E9B5889B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7411" y="5149805"/>
                      <a:ext cx="1487998" cy="124809"/>
                      <a:chOff x="1662796" y="3315319"/>
                      <a:chExt cx="8105859" cy="679894"/>
                    </a:xfrm>
                    <a:solidFill>
                      <a:srgbClr val="6780A2"/>
                    </a:solidFill>
                  </p:grpSpPr>
                  <p:grpSp>
                    <p:nvGrpSpPr>
                      <p:cNvPr id="385" name="Gruppieren 384">
                        <a:extLst>
                          <a:ext uri="{FF2B5EF4-FFF2-40B4-BE49-F238E27FC236}">
                            <a16:creationId xmlns:a16="http://schemas.microsoft.com/office/drawing/2014/main" id="{A1354876-B5B5-4D31-B291-9B6DF478202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62796" y="3315319"/>
                        <a:ext cx="7289665" cy="679894"/>
                        <a:chOff x="1638923" y="4148261"/>
                        <a:chExt cx="7289665" cy="679894"/>
                      </a:xfrm>
                      <a:grpFill/>
                    </p:grpSpPr>
                    <p:sp>
                      <p:nvSpPr>
                        <p:cNvPr id="387" name="Rechteck: abgerundete Ecken 386">
                          <a:extLst>
                            <a:ext uri="{FF2B5EF4-FFF2-40B4-BE49-F238E27FC236}">
                              <a16:creationId xmlns:a16="http://schemas.microsoft.com/office/drawing/2014/main" id="{5F98A018-CE9A-4A4D-BBB7-A431465692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892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1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88" name="Rechteck: abgerundete Ecken 387">
                          <a:extLst>
                            <a:ext uri="{FF2B5EF4-FFF2-40B4-BE49-F238E27FC236}">
                              <a16:creationId xmlns:a16="http://schemas.microsoft.com/office/drawing/2014/main" id="{7958D251-77B7-4957-9466-53CE3DE0B47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969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2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89" name="Rechteck: abgerundete Ecken 388">
                          <a:extLst>
                            <a:ext uri="{FF2B5EF4-FFF2-40B4-BE49-F238E27FC236}">
                              <a16:creationId xmlns:a16="http://schemas.microsoft.com/office/drawing/2014/main" id="{4C2BF906-4A83-47D3-AF1C-8712EB01F79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82727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3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90" name="Rechteck: abgerundete Ecken 389">
                          <a:extLst>
                            <a:ext uri="{FF2B5EF4-FFF2-40B4-BE49-F238E27FC236}">
                              <a16:creationId xmlns:a16="http://schemas.microsoft.com/office/drawing/2014/main" id="{D81F44E2-630F-40F3-AE02-1C5CAAD7883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8436" y="4150880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4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91" name="Rechteck: abgerundete Ecken 390">
                          <a:extLst>
                            <a:ext uri="{FF2B5EF4-FFF2-40B4-BE49-F238E27FC236}">
                              <a16:creationId xmlns:a16="http://schemas.microsoft.com/office/drawing/2014/main" id="{484A9AA6-9222-45B3-A716-CCCCD7D410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22031" y="4150875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5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92" name="Rechteck: abgerundete Ecken 391">
                          <a:extLst>
                            <a:ext uri="{FF2B5EF4-FFF2-40B4-BE49-F238E27FC236}">
                              <a16:creationId xmlns:a16="http://schemas.microsoft.com/office/drawing/2014/main" id="{1777374F-EFFE-4303-9DA7-A10892617C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7521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6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93" name="Rechteck: abgerundete Ecken 392">
                          <a:extLst>
                            <a:ext uri="{FF2B5EF4-FFF2-40B4-BE49-F238E27FC236}">
                              <a16:creationId xmlns:a16="http://schemas.microsoft.com/office/drawing/2014/main" id="{696F33B7-DF47-406A-B5BD-51862F0C3E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5433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7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94" name="Rechteck: abgerundete Ecken 393">
                          <a:extLst>
                            <a:ext uri="{FF2B5EF4-FFF2-40B4-BE49-F238E27FC236}">
                              <a16:creationId xmlns:a16="http://schemas.microsoft.com/office/drawing/2014/main" id="{A71FA0D3-07C7-4BA6-A716-ADEBFF2EFD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9678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8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95" name="Rechteck: abgerundete Ecken 394">
                          <a:extLst>
                            <a:ext uri="{FF2B5EF4-FFF2-40B4-BE49-F238E27FC236}">
                              <a16:creationId xmlns:a16="http://schemas.microsoft.com/office/drawing/2014/main" id="{8803CEBA-3B8F-48E7-9D02-DCA50C090A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3923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9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</p:grpSp>
                  <p:sp>
                    <p:nvSpPr>
                      <p:cNvPr id="386" name="Rechteck: abgerundete Ecken 385">
                        <a:extLst>
                          <a:ext uri="{FF2B5EF4-FFF2-40B4-BE49-F238E27FC236}">
                            <a16:creationId xmlns:a16="http://schemas.microsoft.com/office/drawing/2014/main" id="{5D97D1A6-3E27-4205-92BC-2AA8FF65A6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23992" y="3315423"/>
                        <a:ext cx="744663" cy="677273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rPr>
                          <a:t>10</a:t>
                        </a:r>
                      </a:p>
                    </p:txBody>
                  </p:sp>
                </p:grpSp>
              </p:grpSp>
            </p:grpSp>
          </p:grpSp>
        </p:grpSp>
        <p:sp>
          <p:nvSpPr>
            <p:cNvPr id="176" name="Textfeld 175">
              <a:extLst>
                <a:ext uri="{FF2B5EF4-FFF2-40B4-BE49-F238E27FC236}">
                  <a16:creationId xmlns:a16="http://schemas.microsoft.com/office/drawing/2014/main" id="{01B4218C-4BBA-4BB7-ABFA-56981A82998E}"/>
                </a:ext>
              </a:extLst>
            </p:cNvPr>
            <p:cNvSpPr txBox="1"/>
            <p:nvPr/>
          </p:nvSpPr>
          <p:spPr>
            <a:xfrm>
              <a:off x="4831999" y="435064"/>
              <a:ext cx="252800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CINEMA</a:t>
              </a:r>
              <a:r>
                <a:rPr kumimoji="0" lang="de-DE" sz="2800" b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 </a:t>
              </a:r>
              <a:r>
                <a:rPr lang="de-DE" sz="2800" b="1" dirty="0">
                  <a:solidFill>
                    <a:schemeClr val="bg1"/>
                  </a:solidFill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2</a:t>
              </a:r>
              <a:endParaRPr kumimoji="0" lang="de-DE" sz="28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316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0"/>
                  </p:tgtEl>
                </p:cond>
              </p:nextCondLst>
            </p:seq>
          </p:childTnLst>
        </p:cTn>
      </p:par>
    </p:tnLst>
    <p:bldLst>
      <p:bldP spid="230" grpId="0" animBg="1"/>
      <p:bldP spid="230" grpId="1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Mann, haltend, Licht, Wasser enthält.&#10;&#10;Automatisch generierte Beschreibung">
            <a:extLst>
              <a:ext uri="{FF2B5EF4-FFF2-40B4-BE49-F238E27FC236}">
                <a16:creationId xmlns:a16="http://schemas.microsoft.com/office/drawing/2014/main" id="{84ED3C02-1101-4F1C-9F0B-8499CF9CA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9" y="-8840"/>
            <a:ext cx="9129668" cy="685800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7F173DD-F59C-4E37-AFAA-471D4E86CCCE}"/>
              </a:ext>
            </a:extLst>
          </p:cNvPr>
          <p:cNvGrpSpPr/>
          <p:nvPr/>
        </p:nvGrpSpPr>
        <p:grpSpPr>
          <a:xfrm>
            <a:off x="6725794" y="514787"/>
            <a:ext cx="981410" cy="985166"/>
            <a:chOff x="6725794" y="514787"/>
            <a:chExt cx="981410" cy="985166"/>
          </a:xfrm>
        </p:grpSpPr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991C2F8F-A5C3-446A-B807-3C05CFCD7B24}"/>
                </a:ext>
              </a:extLst>
            </p:cNvPr>
            <p:cNvGrpSpPr/>
            <p:nvPr/>
          </p:nvGrpSpPr>
          <p:grpSpPr>
            <a:xfrm>
              <a:off x="7569834" y="520654"/>
              <a:ext cx="137370" cy="137369"/>
              <a:chOff x="5423467" y="4288186"/>
              <a:chExt cx="137370" cy="137369"/>
            </a:xfrm>
          </p:grpSpPr>
          <p:sp>
            <p:nvSpPr>
              <p:cNvPr id="156" name="Flussdiagramm: Verbinder 155">
                <a:extLst>
                  <a:ext uri="{FF2B5EF4-FFF2-40B4-BE49-F238E27FC236}">
                    <a16:creationId xmlns:a16="http://schemas.microsoft.com/office/drawing/2014/main" id="{7C8D0CAF-F0B3-43E7-B4DE-41CF8D173F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3467" y="4288186"/>
                <a:ext cx="137370" cy="137369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57" name="Kreuz 156">
                <a:extLst>
                  <a:ext uri="{FF2B5EF4-FFF2-40B4-BE49-F238E27FC236}">
                    <a16:creationId xmlns:a16="http://schemas.microsoft.com/office/drawing/2014/main" id="{0F9731F0-A514-4565-BD34-2472EA663F5D}"/>
                  </a:ext>
                </a:extLst>
              </p:cNvPr>
              <p:cNvSpPr/>
              <p:nvPr/>
            </p:nvSpPr>
            <p:spPr>
              <a:xfrm rot="2700000">
                <a:off x="5445433" y="4312651"/>
                <a:ext cx="89512" cy="89512"/>
              </a:xfrm>
              <a:prstGeom prst="plus">
                <a:avLst>
                  <a:gd name="adj" fmla="val 4338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7" name="Gruppieren 146">
              <a:extLst>
                <a:ext uri="{FF2B5EF4-FFF2-40B4-BE49-F238E27FC236}">
                  <a16:creationId xmlns:a16="http://schemas.microsoft.com/office/drawing/2014/main" id="{E5824511-D87B-43F8-8AC6-43DD95101E14}"/>
                </a:ext>
              </a:extLst>
            </p:cNvPr>
            <p:cNvGrpSpPr/>
            <p:nvPr/>
          </p:nvGrpSpPr>
          <p:grpSpPr>
            <a:xfrm>
              <a:off x="6747010" y="1345234"/>
              <a:ext cx="137370" cy="137369"/>
              <a:chOff x="6621839" y="5353935"/>
              <a:chExt cx="137370" cy="137369"/>
            </a:xfrm>
          </p:grpSpPr>
          <p:sp>
            <p:nvSpPr>
              <p:cNvPr id="154" name="Flussdiagramm: Verbinder 153">
                <a:extLst>
                  <a:ext uri="{FF2B5EF4-FFF2-40B4-BE49-F238E27FC236}">
                    <a16:creationId xmlns:a16="http://schemas.microsoft.com/office/drawing/2014/main" id="{05F0F5E3-E183-4DC5-9CB7-902C85B5A9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1839" y="5353935"/>
                <a:ext cx="137370" cy="137369"/>
              </a:xfrm>
              <a:prstGeom prst="flowChartConnector">
                <a:avLst/>
              </a:prstGeom>
              <a:solidFill>
                <a:srgbClr val="122B4C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55" name="Grafik 154">
                <a:extLst>
                  <a:ext uri="{FF2B5EF4-FFF2-40B4-BE49-F238E27FC236}">
                    <a16:creationId xmlns:a16="http://schemas.microsoft.com/office/drawing/2014/main" id="{B832E169-14AA-4DDB-9105-7CDF3CFE6E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4892" y="5376987"/>
                <a:ext cx="91263" cy="91263"/>
              </a:xfrm>
              <a:prstGeom prst="rect">
                <a:avLst/>
              </a:prstGeom>
            </p:spPr>
          </p:pic>
        </p:grpSp>
        <p:grpSp>
          <p:nvGrpSpPr>
            <p:cNvPr id="148" name="Gruppieren 147">
              <a:extLst>
                <a:ext uri="{FF2B5EF4-FFF2-40B4-BE49-F238E27FC236}">
                  <a16:creationId xmlns:a16="http://schemas.microsoft.com/office/drawing/2014/main" id="{4D3DCED3-2C20-4B46-BF84-E3FBA297FAB1}"/>
                </a:ext>
              </a:extLst>
            </p:cNvPr>
            <p:cNvGrpSpPr/>
            <p:nvPr/>
          </p:nvGrpSpPr>
          <p:grpSpPr>
            <a:xfrm>
              <a:off x="7556565" y="1345232"/>
              <a:ext cx="137370" cy="137369"/>
              <a:chOff x="4594230" y="4304853"/>
              <a:chExt cx="137370" cy="137369"/>
            </a:xfrm>
          </p:grpSpPr>
          <p:sp>
            <p:nvSpPr>
              <p:cNvPr id="152" name="Flussdiagramm: Verbinder 151">
                <a:extLst>
                  <a:ext uri="{FF2B5EF4-FFF2-40B4-BE49-F238E27FC236}">
                    <a16:creationId xmlns:a16="http://schemas.microsoft.com/office/drawing/2014/main" id="{277DAC1F-B4AF-4E49-BD6A-BADFC7F24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94230" y="4304853"/>
                <a:ext cx="137370" cy="137369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53" name="Grafik 152">
                <a:extLst>
                  <a:ext uri="{FF2B5EF4-FFF2-40B4-BE49-F238E27FC236}">
                    <a16:creationId xmlns:a16="http://schemas.microsoft.com/office/drawing/2014/main" id="{CBF86125-AA46-41C8-9E0B-D14F578DF7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16" t="19425" r="25097" b="22062"/>
              <a:stretch/>
            </p:blipFill>
            <p:spPr>
              <a:xfrm flipH="1">
                <a:off x="4628745" y="4333875"/>
                <a:ext cx="71927" cy="77526"/>
              </a:xfrm>
              <a:prstGeom prst="rect">
                <a:avLst/>
              </a:prstGeom>
            </p:spPr>
          </p:pic>
        </p:grpSp>
        <p:sp>
          <p:nvSpPr>
            <p:cNvPr id="149" name="Freihandform: Form 148">
              <a:hlinkClick r:id="rId7" action="ppaction://hlinksldjump"/>
              <a:extLst>
                <a:ext uri="{FF2B5EF4-FFF2-40B4-BE49-F238E27FC236}">
                  <a16:creationId xmlns:a16="http://schemas.microsoft.com/office/drawing/2014/main" id="{D3382DFF-E06E-476C-85CD-596B616C1852}"/>
                </a:ext>
              </a:extLst>
            </p:cNvPr>
            <p:cNvSpPr/>
            <p:nvPr/>
          </p:nvSpPr>
          <p:spPr>
            <a:xfrm>
              <a:off x="6725794" y="1023005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313650 h 476948"/>
                <a:gd name="connsiteX3" fmla="*/ 974188 w 979770"/>
                <a:gd name="connsiteY3" fmla="*/ 341295 h 476948"/>
                <a:gd name="connsiteX4" fmla="*/ 962607 w 979770"/>
                <a:gd name="connsiteY4" fmla="*/ 324118 h 476948"/>
                <a:gd name="connsiteX5" fmla="*/ 896283 w 979770"/>
                <a:gd name="connsiteY5" fmla="*/ 296646 h 476948"/>
                <a:gd name="connsiteX6" fmla="*/ 802486 w 979770"/>
                <a:gd name="connsiteY6" fmla="*/ 390443 h 476948"/>
                <a:gd name="connsiteX7" fmla="*/ 829958 w 979770"/>
                <a:gd name="connsiteY7" fmla="*/ 456767 h 476948"/>
                <a:gd name="connsiteX8" fmla="*/ 849884 w 979770"/>
                <a:gd name="connsiteY8" fmla="*/ 470202 h 476948"/>
                <a:gd name="connsiteX9" fmla="*/ 816472 w 979770"/>
                <a:gd name="connsiteY9" fmla="*/ 476948 h 476948"/>
                <a:gd name="connsiteX10" fmla="*/ 163298 w 979770"/>
                <a:gd name="connsiteY10" fmla="*/ 476948 h 476948"/>
                <a:gd name="connsiteX11" fmla="*/ 134367 w 979770"/>
                <a:gd name="connsiteY11" fmla="*/ 471107 h 476948"/>
                <a:gd name="connsiteX12" fmla="*/ 155137 w 979770"/>
                <a:gd name="connsiteY12" fmla="*/ 457103 h 476948"/>
                <a:gd name="connsiteX13" fmla="*/ 182749 w 979770"/>
                <a:gd name="connsiteY13" fmla="*/ 390442 h 476948"/>
                <a:gd name="connsiteX14" fmla="*/ 88476 w 979770"/>
                <a:gd name="connsiteY14" fmla="*/ 296169 h 476948"/>
                <a:gd name="connsiteX15" fmla="*/ 21815 w 979770"/>
                <a:gd name="connsiteY15" fmla="*/ 323781 h 476948"/>
                <a:gd name="connsiteX16" fmla="*/ 6601 w 979770"/>
                <a:gd name="connsiteY16" fmla="*/ 346346 h 476948"/>
                <a:gd name="connsiteX17" fmla="*/ 0 w 979770"/>
                <a:gd name="connsiteY17" fmla="*/ 313650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62607" y="324118"/>
                  </a:lnTo>
                  <a:cubicBezTo>
                    <a:pt x="945633" y="307144"/>
                    <a:pt x="922184" y="296646"/>
                    <a:pt x="896283" y="296646"/>
                  </a:cubicBezTo>
                  <a:cubicBezTo>
                    <a:pt x="844480" y="296646"/>
                    <a:pt x="802486" y="338640"/>
                    <a:pt x="802486" y="390443"/>
                  </a:cubicBezTo>
                  <a:cubicBezTo>
                    <a:pt x="802486" y="416344"/>
                    <a:pt x="812984" y="439793"/>
                    <a:pt x="829958" y="456767"/>
                  </a:cubicBez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55137" y="457103"/>
                  </a:lnTo>
                  <a:cubicBezTo>
                    <a:pt x="172197" y="440043"/>
                    <a:pt x="182749" y="416475"/>
                    <a:pt x="182749" y="390442"/>
                  </a:cubicBezTo>
                  <a:cubicBezTo>
                    <a:pt x="182749" y="338376"/>
                    <a:pt x="140542" y="296169"/>
                    <a:pt x="88476" y="296169"/>
                  </a:cubicBezTo>
                  <a:cubicBezTo>
                    <a:pt x="62443" y="296169"/>
                    <a:pt x="38875" y="306721"/>
                    <a:pt x="21815" y="323781"/>
                  </a:cubicBezTo>
                  <a:lnTo>
                    <a:pt x="6601" y="346346"/>
                  </a:lnTo>
                  <a:lnTo>
                    <a:pt x="0" y="313650"/>
                  </a:ln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161" name="Freihandform: Form 160">
              <a:hlinkClick r:id="rId7" action="ppaction://hlinksldjump"/>
              <a:extLst>
                <a:ext uri="{FF2B5EF4-FFF2-40B4-BE49-F238E27FC236}">
                  <a16:creationId xmlns:a16="http://schemas.microsoft.com/office/drawing/2014/main" id="{30E49D8B-974A-4775-901F-BBCB339C6E8D}"/>
                </a:ext>
              </a:extLst>
            </p:cNvPr>
            <p:cNvSpPr/>
            <p:nvPr/>
          </p:nvSpPr>
          <p:spPr>
            <a:xfrm>
              <a:off x="6725794" y="519499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149374" y="184090"/>
                  </a:moveTo>
                  <a:lnTo>
                    <a:pt x="166787" y="184090"/>
                  </a:lnTo>
                  <a:cubicBezTo>
                    <a:pt x="172145" y="184090"/>
                    <a:pt x="176498" y="184573"/>
                    <a:pt x="179847" y="185541"/>
                  </a:cubicBezTo>
                  <a:cubicBezTo>
                    <a:pt x="183195" y="186508"/>
                    <a:pt x="185949" y="187885"/>
                    <a:pt x="188107" y="189671"/>
                  </a:cubicBezTo>
                  <a:cubicBezTo>
                    <a:pt x="190265" y="191457"/>
                    <a:pt x="191902" y="193670"/>
                    <a:pt x="193018" y="196312"/>
                  </a:cubicBezTo>
                  <a:cubicBezTo>
                    <a:pt x="194134" y="198954"/>
                    <a:pt x="194692" y="201949"/>
                    <a:pt x="194692" y="205298"/>
                  </a:cubicBezTo>
                  <a:cubicBezTo>
                    <a:pt x="194692" y="208497"/>
                    <a:pt x="194116" y="211344"/>
                    <a:pt x="192962" y="213837"/>
                  </a:cubicBezTo>
                  <a:cubicBezTo>
                    <a:pt x="191809" y="216330"/>
                    <a:pt x="190209" y="218413"/>
                    <a:pt x="188162" y="220087"/>
                  </a:cubicBezTo>
                  <a:cubicBezTo>
                    <a:pt x="186116" y="221762"/>
                    <a:pt x="183698" y="223027"/>
                    <a:pt x="180907" y="223883"/>
                  </a:cubicBezTo>
                  <a:cubicBezTo>
                    <a:pt x="178116" y="224738"/>
                    <a:pt x="174675" y="225166"/>
                    <a:pt x="170582" y="225166"/>
                  </a:cubicBezTo>
                  <a:lnTo>
                    <a:pt x="149374" y="225166"/>
                  </a:lnTo>
                  <a:close/>
                  <a:moveTo>
                    <a:pt x="149374" y="125154"/>
                  </a:moveTo>
                  <a:lnTo>
                    <a:pt x="164220" y="125154"/>
                  </a:lnTo>
                  <a:cubicBezTo>
                    <a:pt x="168759" y="125154"/>
                    <a:pt x="172387" y="125563"/>
                    <a:pt x="175103" y="126382"/>
                  </a:cubicBezTo>
                  <a:cubicBezTo>
                    <a:pt x="177819" y="127200"/>
                    <a:pt x="180070" y="128372"/>
                    <a:pt x="181856" y="129898"/>
                  </a:cubicBezTo>
                  <a:cubicBezTo>
                    <a:pt x="183642" y="131423"/>
                    <a:pt x="184981" y="133339"/>
                    <a:pt x="185874" y="135646"/>
                  </a:cubicBezTo>
                  <a:cubicBezTo>
                    <a:pt x="186767" y="137953"/>
                    <a:pt x="187214" y="140557"/>
                    <a:pt x="187214" y="143460"/>
                  </a:cubicBezTo>
                  <a:cubicBezTo>
                    <a:pt x="187214" y="146064"/>
                    <a:pt x="186804" y="148538"/>
                    <a:pt x="185986" y="150882"/>
                  </a:cubicBezTo>
                  <a:cubicBezTo>
                    <a:pt x="185167" y="153226"/>
                    <a:pt x="183921" y="155273"/>
                    <a:pt x="182246" y="157022"/>
                  </a:cubicBezTo>
                  <a:cubicBezTo>
                    <a:pt x="180572" y="158770"/>
                    <a:pt x="178470" y="160147"/>
                    <a:pt x="175940" y="161151"/>
                  </a:cubicBezTo>
                  <a:cubicBezTo>
                    <a:pt x="173410" y="162156"/>
                    <a:pt x="170024" y="162658"/>
                    <a:pt x="165782" y="162658"/>
                  </a:cubicBezTo>
                  <a:lnTo>
                    <a:pt x="149374" y="162658"/>
                  </a:lnTo>
                  <a:close/>
                  <a:moveTo>
                    <a:pt x="129282" y="103164"/>
                  </a:moveTo>
                  <a:cubicBezTo>
                    <a:pt x="126827" y="103164"/>
                    <a:pt x="124762" y="103890"/>
                    <a:pt x="123087" y="105341"/>
                  </a:cubicBezTo>
                  <a:cubicBezTo>
                    <a:pt x="121413" y="106792"/>
                    <a:pt x="120576" y="109155"/>
                    <a:pt x="120576" y="112429"/>
                  </a:cubicBezTo>
                  <a:lnTo>
                    <a:pt x="120576" y="238337"/>
                  </a:lnTo>
                  <a:cubicBezTo>
                    <a:pt x="120576" y="241612"/>
                    <a:pt x="121413" y="243974"/>
                    <a:pt x="123087" y="245425"/>
                  </a:cubicBezTo>
                  <a:cubicBezTo>
                    <a:pt x="124762" y="246876"/>
                    <a:pt x="126827" y="247602"/>
                    <a:pt x="129282" y="247602"/>
                  </a:cubicBezTo>
                  <a:lnTo>
                    <a:pt x="167680" y="247602"/>
                  </a:lnTo>
                  <a:cubicBezTo>
                    <a:pt x="173484" y="247602"/>
                    <a:pt x="178749" y="247249"/>
                    <a:pt x="183474" y="246542"/>
                  </a:cubicBezTo>
                  <a:cubicBezTo>
                    <a:pt x="188200" y="245835"/>
                    <a:pt x="192646" y="244737"/>
                    <a:pt x="196813" y="243249"/>
                  </a:cubicBezTo>
                  <a:cubicBezTo>
                    <a:pt x="200980" y="241761"/>
                    <a:pt x="204794" y="239863"/>
                    <a:pt x="208254" y="237556"/>
                  </a:cubicBezTo>
                  <a:cubicBezTo>
                    <a:pt x="211714" y="235249"/>
                    <a:pt x="214691" y="232496"/>
                    <a:pt x="217184" y="229296"/>
                  </a:cubicBezTo>
                  <a:cubicBezTo>
                    <a:pt x="219677" y="226096"/>
                    <a:pt x="221630" y="222413"/>
                    <a:pt x="223044" y="218246"/>
                  </a:cubicBezTo>
                  <a:cubicBezTo>
                    <a:pt x="224458" y="214078"/>
                    <a:pt x="225165" y="209428"/>
                    <a:pt x="225165" y="204293"/>
                  </a:cubicBezTo>
                  <a:cubicBezTo>
                    <a:pt x="225165" y="199382"/>
                    <a:pt x="224421" y="194954"/>
                    <a:pt x="222932" y="191010"/>
                  </a:cubicBezTo>
                  <a:cubicBezTo>
                    <a:pt x="221444" y="187066"/>
                    <a:pt x="219416" y="183625"/>
                    <a:pt x="216849" y="180685"/>
                  </a:cubicBezTo>
                  <a:cubicBezTo>
                    <a:pt x="214282" y="177746"/>
                    <a:pt x="211268" y="175346"/>
                    <a:pt x="207808" y="173486"/>
                  </a:cubicBezTo>
                  <a:cubicBezTo>
                    <a:pt x="204347" y="171625"/>
                    <a:pt x="200571" y="170323"/>
                    <a:pt x="196478" y="169579"/>
                  </a:cubicBezTo>
                  <a:cubicBezTo>
                    <a:pt x="199678" y="168388"/>
                    <a:pt x="202524" y="166826"/>
                    <a:pt x="205017" y="164891"/>
                  </a:cubicBezTo>
                  <a:cubicBezTo>
                    <a:pt x="207510" y="162956"/>
                    <a:pt x="209612" y="160724"/>
                    <a:pt x="211324" y="158194"/>
                  </a:cubicBezTo>
                  <a:cubicBezTo>
                    <a:pt x="213035" y="155663"/>
                    <a:pt x="214338" y="152854"/>
                    <a:pt x="215231" y="149766"/>
                  </a:cubicBezTo>
                  <a:cubicBezTo>
                    <a:pt x="216123" y="146678"/>
                    <a:pt x="216570" y="143385"/>
                    <a:pt x="216570" y="139888"/>
                  </a:cubicBezTo>
                  <a:cubicBezTo>
                    <a:pt x="216570" y="133637"/>
                    <a:pt x="215454" y="128205"/>
                    <a:pt x="213221" y="123591"/>
                  </a:cubicBezTo>
                  <a:cubicBezTo>
                    <a:pt x="210989" y="118977"/>
                    <a:pt x="207770" y="115164"/>
                    <a:pt x="203566" y="112150"/>
                  </a:cubicBezTo>
                  <a:cubicBezTo>
                    <a:pt x="199362" y="109136"/>
                    <a:pt x="194190" y="106885"/>
                    <a:pt x="188051" y="105397"/>
                  </a:cubicBezTo>
                  <a:cubicBezTo>
                    <a:pt x="181912" y="103908"/>
                    <a:pt x="174414" y="103164"/>
                    <a:pt x="165559" y="103164"/>
                  </a:cubicBezTo>
                  <a:close/>
                  <a:moveTo>
                    <a:pt x="292956" y="102160"/>
                  </a:moveTo>
                  <a:cubicBezTo>
                    <a:pt x="290649" y="102160"/>
                    <a:pt x="288770" y="102178"/>
                    <a:pt x="287319" y="102216"/>
                  </a:cubicBezTo>
                  <a:cubicBezTo>
                    <a:pt x="285868" y="102253"/>
                    <a:pt x="284696" y="102327"/>
                    <a:pt x="283803" y="102439"/>
                  </a:cubicBezTo>
                  <a:cubicBezTo>
                    <a:pt x="282910" y="102550"/>
                    <a:pt x="282185" y="102699"/>
                    <a:pt x="281626" y="102885"/>
                  </a:cubicBezTo>
                  <a:cubicBezTo>
                    <a:pt x="281068" y="103071"/>
                    <a:pt x="280603" y="103313"/>
                    <a:pt x="280231" y="103611"/>
                  </a:cubicBezTo>
                  <a:lnTo>
                    <a:pt x="249201" y="123703"/>
                  </a:lnTo>
                  <a:cubicBezTo>
                    <a:pt x="248308" y="124298"/>
                    <a:pt x="247601" y="124856"/>
                    <a:pt x="247080" y="125377"/>
                  </a:cubicBezTo>
                  <a:cubicBezTo>
                    <a:pt x="246559" y="125898"/>
                    <a:pt x="246150" y="126568"/>
                    <a:pt x="245852" y="127386"/>
                  </a:cubicBezTo>
                  <a:cubicBezTo>
                    <a:pt x="245554" y="128205"/>
                    <a:pt x="245368" y="129191"/>
                    <a:pt x="245294" y="130344"/>
                  </a:cubicBezTo>
                  <a:cubicBezTo>
                    <a:pt x="245219" y="131497"/>
                    <a:pt x="245182" y="132967"/>
                    <a:pt x="245182" y="134753"/>
                  </a:cubicBezTo>
                  <a:cubicBezTo>
                    <a:pt x="245182" y="137581"/>
                    <a:pt x="245294" y="139776"/>
                    <a:pt x="245517" y="141339"/>
                  </a:cubicBezTo>
                  <a:cubicBezTo>
                    <a:pt x="245740" y="142901"/>
                    <a:pt x="246168" y="143999"/>
                    <a:pt x="246801" y="144632"/>
                  </a:cubicBezTo>
                  <a:cubicBezTo>
                    <a:pt x="247433" y="145264"/>
                    <a:pt x="248289" y="145487"/>
                    <a:pt x="249368" y="145301"/>
                  </a:cubicBezTo>
                  <a:cubicBezTo>
                    <a:pt x="250447" y="145115"/>
                    <a:pt x="251842" y="144613"/>
                    <a:pt x="253554" y="143794"/>
                  </a:cubicBezTo>
                  <a:lnTo>
                    <a:pt x="276771" y="130958"/>
                  </a:lnTo>
                  <a:lnTo>
                    <a:pt x="276771" y="224943"/>
                  </a:lnTo>
                  <a:lnTo>
                    <a:pt x="249870" y="224943"/>
                  </a:lnTo>
                  <a:cubicBezTo>
                    <a:pt x="249201" y="224943"/>
                    <a:pt x="248605" y="225148"/>
                    <a:pt x="248084" y="225557"/>
                  </a:cubicBezTo>
                  <a:cubicBezTo>
                    <a:pt x="247563" y="225966"/>
                    <a:pt x="247098" y="226617"/>
                    <a:pt x="246689" y="227510"/>
                  </a:cubicBezTo>
                  <a:cubicBezTo>
                    <a:pt x="246280" y="228403"/>
                    <a:pt x="245982" y="229575"/>
                    <a:pt x="245796" y="231026"/>
                  </a:cubicBezTo>
                  <a:cubicBezTo>
                    <a:pt x="245610" y="232477"/>
                    <a:pt x="245517" y="234282"/>
                    <a:pt x="245517" y="236440"/>
                  </a:cubicBezTo>
                  <a:cubicBezTo>
                    <a:pt x="245517" y="238524"/>
                    <a:pt x="245629" y="240291"/>
                    <a:pt x="245852" y="241742"/>
                  </a:cubicBezTo>
                  <a:cubicBezTo>
                    <a:pt x="246075" y="243193"/>
                    <a:pt x="246391" y="244346"/>
                    <a:pt x="246801" y="245202"/>
                  </a:cubicBezTo>
                  <a:cubicBezTo>
                    <a:pt x="247210" y="246058"/>
                    <a:pt x="247675" y="246672"/>
                    <a:pt x="248196" y="247044"/>
                  </a:cubicBezTo>
                  <a:cubicBezTo>
                    <a:pt x="248717" y="247416"/>
                    <a:pt x="249275" y="247602"/>
                    <a:pt x="249870" y="247602"/>
                  </a:cubicBezTo>
                  <a:lnTo>
                    <a:pt x="329568" y="247602"/>
                  </a:lnTo>
                  <a:cubicBezTo>
                    <a:pt x="330237" y="247602"/>
                    <a:pt x="330833" y="247416"/>
                    <a:pt x="331354" y="247044"/>
                  </a:cubicBezTo>
                  <a:cubicBezTo>
                    <a:pt x="331875" y="246672"/>
                    <a:pt x="332340" y="246058"/>
                    <a:pt x="332749" y="245202"/>
                  </a:cubicBezTo>
                  <a:cubicBezTo>
                    <a:pt x="333158" y="244346"/>
                    <a:pt x="333474" y="243193"/>
                    <a:pt x="333698" y="241742"/>
                  </a:cubicBezTo>
                  <a:cubicBezTo>
                    <a:pt x="333921" y="240291"/>
                    <a:pt x="334033" y="238524"/>
                    <a:pt x="334033" y="236440"/>
                  </a:cubicBezTo>
                  <a:cubicBezTo>
                    <a:pt x="334033" y="234282"/>
                    <a:pt x="333940" y="232477"/>
                    <a:pt x="333753" y="231026"/>
                  </a:cubicBezTo>
                  <a:cubicBezTo>
                    <a:pt x="333567" y="229575"/>
                    <a:pt x="333270" y="228403"/>
                    <a:pt x="332861" y="227510"/>
                  </a:cubicBezTo>
                  <a:cubicBezTo>
                    <a:pt x="332451" y="226617"/>
                    <a:pt x="331968" y="225966"/>
                    <a:pt x="331409" y="225557"/>
                  </a:cubicBezTo>
                  <a:cubicBezTo>
                    <a:pt x="330851" y="225148"/>
                    <a:pt x="330237" y="224943"/>
                    <a:pt x="329568" y="224943"/>
                  </a:cubicBezTo>
                  <a:lnTo>
                    <a:pt x="306016" y="224943"/>
                  </a:lnTo>
                  <a:lnTo>
                    <a:pt x="306016" y="105620"/>
                  </a:lnTo>
                  <a:cubicBezTo>
                    <a:pt x="306016" y="104950"/>
                    <a:pt x="305867" y="104392"/>
                    <a:pt x="305569" y="103946"/>
                  </a:cubicBezTo>
                  <a:cubicBezTo>
                    <a:pt x="305272" y="103499"/>
                    <a:pt x="304676" y="103146"/>
                    <a:pt x="303783" y="102885"/>
                  </a:cubicBezTo>
                  <a:cubicBezTo>
                    <a:pt x="302890" y="102625"/>
                    <a:pt x="301569" y="102439"/>
                    <a:pt x="299821" y="102327"/>
                  </a:cubicBezTo>
                  <a:cubicBezTo>
                    <a:pt x="298072" y="102216"/>
                    <a:pt x="295784" y="102160"/>
                    <a:pt x="292956" y="102160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44002" y="5558"/>
                  </a:lnTo>
                  <a:lnTo>
                    <a:pt x="823972" y="35266"/>
                  </a:lnTo>
                  <a:cubicBezTo>
                    <a:pt x="819199" y="46551"/>
                    <a:pt x="816560" y="58957"/>
                    <a:pt x="816560" y="71980"/>
                  </a:cubicBezTo>
                  <a:cubicBezTo>
                    <a:pt x="816560" y="124071"/>
                    <a:pt x="858789" y="166300"/>
                    <a:pt x="910881" y="166300"/>
                  </a:cubicBezTo>
                  <a:cubicBezTo>
                    <a:pt x="923904" y="166300"/>
                    <a:pt x="936310" y="163660"/>
                    <a:pt x="947595" y="158888"/>
                  </a:cubicBez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60" name="Textfeld 159" hidden="1">
              <a:extLst>
                <a:ext uri="{FF2B5EF4-FFF2-40B4-BE49-F238E27FC236}">
                  <a16:creationId xmlns:a16="http://schemas.microsoft.com/office/drawing/2014/main" id="{2D79BF8D-600A-4D14-85F9-3222303338FA}"/>
                </a:ext>
              </a:extLst>
            </p:cNvPr>
            <p:cNvSpPr txBox="1"/>
            <p:nvPr/>
          </p:nvSpPr>
          <p:spPr>
            <a:xfrm>
              <a:off x="6742428" y="514787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</a:rPr>
                <a:t>B1</a:t>
              </a:r>
            </a:p>
          </p:txBody>
        </p:sp>
      </p:grpSp>
      <p:sp>
        <p:nvSpPr>
          <p:cNvPr id="159" name="Freihandform 158">
            <a:extLst>
              <a:ext uri="{FF2B5EF4-FFF2-40B4-BE49-F238E27FC236}">
                <a16:creationId xmlns:a16="http://schemas.microsoft.com/office/drawing/2014/main" id="{61CF1728-9654-264B-B9E0-D1C281DF1674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80" name="Grafik 179">
            <a:extLst>
              <a:ext uri="{FF2B5EF4-FFF2-40B4-BE49-F238E27FC236}">
                <a16:creationId xmlns:a16="http://schemas.microsoft.com/office/drawing/2014/main" id="{5A3D9DA3-0622-495E-BFF9-230B071ECB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317B991A-EB4E-47E3-A65F-A7D70EDF3351}"/>
              </a:ext>
            </a:extLst>
          </p:cNvPr>
          <p:cNvGrpSpPr/>
          <p:nvPr/>
        </p:nvGrpSpPr>
        <p:grpSpPr>
          <a:xfrm>
            <a:off x="1362426" y="3110541"/>
            <a:ext cx="1096857" cy="328944"/>
            <a:chOff x="1327256" y="3110541"/>
            <a:chExt cx="1096857" cy="328944"/>
          </a:xfrm>
        </p:grpSpPr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251D7C12-A347-479E-A23B-2903B2566C2B}"/>
                </a:ext>
              </a:extLst>
            </p:cNvPr>
            <p:cNvSpPr/>
            <p:nvPr/>
          </p:nvSpPr>
          <p:spPr>
            <a:xfrm rot="10800000">
              <a:off x="1327256" y="3110541"/>
              <a:ext cx="1096857" cy="328944"/>
            </a:xfrm>
            <a:custGeom>
              <a:avLst/>
              <a:gdLst>
                <a:gd name="connsiteX0" fmla="*/ 991720 w 1096857"/>
                <a:gd name="connsiteY0" fmla="*/ 328944 h 328944"/>
                <a:gd name="connsiteX1" fmla="*/ 106269 w 1096857"/>
                <a:gd name="connsiteY1" fmla="*/ 328944 h 328944"/>
                <a:gd name="connsiteX2" fmla="*/ 1132 w 1096857"/>
                <a:gd name="connsiteY2" fmla="*/ 223807 h 328944"/>
                <a:gd name="connsiteX3" fmla="*/ 1132 w 1096857"/>
                <a:gd name="connsiteY3" fmla="*/ 220996 h 328944"/>
                <a:gd name="connsiteX4" fmla="*/ 0 w 1096857"/>
                <a:gd name="connsiteY4" fmla="*/ 220996 h 328944"/>
                <a:gd name="connsiteX5" fmla="*/ 0 w 1096857"/>
                <a:gd name="connsiteY5" fmla="*/ 106697 h 328944"/>
                <a:gd name="connsiteX6" fmla="*/ 198 w 1096857"/>
                <a:gd name="connsiteY6" fmla="*/ 106697 h 328944"/>
                <a:gd name="connsiteX7" fmla="*/ 198 w 1096857"/>
                <a:gd name="connsiteY7" fmla="*/ 105137 h 328944"/>
                <a:gd name="connsiteX8" fmla="*/ 105335 w 1096857"/>
                <a:gd name="connsiteY8" fmla="*/ 0 h 328944"/>
                <a:gd name="connsiteX9" fmla="*/ 990786 w 1096857"/>
                <a:gd name="connsiteY9" fmla="*/ 0 h 328944"/>
                <a:gd name="connsiteX10" fmla="*/ 1095923 w 1096857"/>
                <a:gd name="connsiteY10" fmla="*/ 105137 h 328944"/>
                <a:gd name="connsiteX11" fmla="*/ 1095923 w 1096857"/>
                <a:gd name="connsiteY11" fmla="*/ 121953 h 328944"/>
                <a:gd name="connsiteX12" fmla="*/ 971550 w 1096857"/>
                <a:gd name="connsiteY12" fmla="*/ 121953 h 328944"/>
                <a:gd name="connsiteX13" fmla="*/ 971550 w 1096857"/>
                <a:gd name="connsiteY13" fmla="*/ 206991 h 328944"/>
                <a:gd name="connsiteX14" fmla="*/ 1096857 w 1096857"/>
                <a:gd name="connsiteY14" fmla="*/ 206991 h 328944"/>
                <a:gd name="connsiteX15" fmla="*/ 1096857 w 1096857"/>
                <a:gd name="connsiteY15" fmla="*/ 223807 h 328944"/>
                <a:gd name="connsiteX16" fmla="*/ 991720 w 1096857"/>
                <a:gd name="connsiteY16" fmla="*/ 328944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6857" h="328944">
                  <a:moveTo>
                    <a:pt x="991720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990786" y="0"/>
                  </a:lnTo>
                  <a:cubicBezTo>
                    <a:pt x="1048852" y="0"/>
                    <a:pt x="1095923" y="47071"/>
                    <a:pt x="1095923" y="105137"/>
                  </a:cubicBezTo>
                  <a:lnTo>
                    <a:pt x="1095923" y="121953"/>
                  </a:lnTo>
                  <a:lnTo>
                    <a:pt x="971550" y="121953"/>
                  </a:lnTo>
                  <a:lnTo>
                    <a:pt x="971550" y="206991"/>
                  </a:lnTo>
                  <a:lnTo>
                    <a:pt x="1096857" y="206991"/>
                  </a:lnTo>
                  <a:lnTo>
                    <a:pt x="1096857" y="223807"/>
                  </a:lnTo>
                  <a:cubicBezTo>
                    <a:pt x="1096857" y="281873"/>
                    <a:pt x="1049786" y="328944"/>
                    <a:pt x="991720" y="3289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194" name="Grafik 193">
              <a:extLst>
                <a:ext uri="{FF2B5EF4-FFF2-40B4-BE49-F238E27FC236}">
                  <a16:creationId xmlns:a16="http://schemas.microsoft.com/office/drawing/2014/main" id="{03D39AD1-2734-46BA-B920-5EFF9446C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07418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195" name="Freihandform: Form 194">
            <a:extLst>
              <a:ext uri="{FF2B5EF4-FFF2-40B4-BE49-F238E27FC236}">
                <a16:creationId xmlns:a16="http://schemas.microsoft.com/office/drawing/2014/main" id="{1BA27698-9404-4524-8900-CECF105EE8D1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96" name="Grafik 195">
            <a:extLst>
              <a:ext uri="{FF2B5EF4-FFF2-40B4-BE49-F238E27FC236}">
                <a16:creationId xmlns:a16="http://schemas.microsoft.com/office/drawing/2014/main" id="{7FE57C16-19B8-4495-89BD-BBDB66510C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1224BB7-7F2A-44F2-B2D4-CF19198725AD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grpSp>
          <p:nvGrpSpPr>
            <p:cNvPr id="198" name="Gruppieren 197">
              <a:extLst>
                <a:ext uri="{FF2B5EF4-FFF2-40B4-BE49-F238E27FC236}">
                  <a16:creationId xmlns:a16="http://schemas.microsoft.com/office/drawing/2014/main" id="{73DDCE5D-80A0-402D-9571-A4CB97B73098}"/>
                </a:ext>
              </a:extLst>
            </p:cNvPr>
            <p:cNvGrpSpPr/>
            <p:nvPr/>
          </p:nvGrpSpPr>
          <p:grpSpPr>
            <a:xfrm>
              <a:off x="-2186285" y="0"/>
              <a:ext cx="2510134" cy="6695658"/>
              <a:chOff x="-2186285" y="0"/>
              <a:chExt cx="2510134" cy="6695658"/>
            </a:xfrm>
          </p:grpSpPr>
          <p:sp>
            <p:nvSpPr>
              <p:cNvPr id="202" name="Freihandform: Form 201">
                <a:extLst>
                  <a:ext uri="{FF2B5EF4-FFF2-40B4-BE49-F238E27FC236}">
                    <a16:creationId xmlns:a16="http://schemas.microsoft.com/office/drawing/2014/main" id="{8AF35784-1D6A-4615-AED1-0D7C36AB6C7F}"/>
                  </a:ext>
                </a:extLst>
              </p:cNvPr>
              <p:cNvSpPr/>
              <p:nvPr/>
            </p:nvSpPr>
            <p:spPr>
              <a:xfrm>
                <a:off x="-2186285" y="0"/>
                <a:ext cx="2510134" cy="6695658"/>
              </a:xfrm>
              <a:custGeom>
                <a:avLst/>
                <a:gdLst>
                  <a:gd name="connsiteX0" fmla="*/ 0 w 2510134"/>
                  <a:gd name="connsiteY0" fmla="*/ 0 h 6695658"/>
                  <a:gd name="connsiteX1" fmla="*/ 2169551 w 2510134"/>
                  <a:gd name="connsiteY1" fmla="*/ 0 h 6695658"/>
                  <a:gd name="connsiteX2" fmla="*/ 2169551 w 2510134"/>
                  <a:gd name="connsiteY2" fmla="*/ 5488702 h 6695658"/>
                  <a:gd name="connsiteX3" fmla="*/ 2167258 w 2510134"/>
                  <a:gd name="connsiteY3" fmla="*/ 5500060 h 6695658"/>
                  <a:gd name="connsiteX4" fmla="*/ 2167258 w 2510134"/>
                  <a:gd name="connsiteY4" fmla="*/ 5920607 h 6695658"/>
                  <a:gd name="connsiteX5" fmla="*/ 2272395 w 2510134"/>
                  <a:gd name="connsiteY5" fmla="*/ 6025744 h 6695658"/>
                  <a:gd name="connsiteX6" fmla="*/ 2299052 w 2510134"/>
                  <a:gd name="connsiteY6" fmla="*/ 6025744 h 6695658"/>
                  <a:gd name="connsiteX7" fmla="*/ 2324125 w 2510134"/>
                  <a:gd name="connsiteY7" fmla="*/ 6025744 h 6695658"/>
                  <a:gd name="connsiteX8" fmla="*/ 2330064 w 2510134"/>
                  <a:gd name="connsiteY8" fmla="*/ 6026943 h 6695658"/>
                  <a:gd name="connsiteX9" fmla="*/ 2395835 w 2510134"/>
                  <a:gd name="connsiteY9" fmla="*/ 6026943 h 6695658"/>
                  <a:gd name="connsiteX10" fmla="*/ 2395835 w 2510134"/>
                  <a:gd name="connsiteY10" fmla="*/ 6028124 h 6695658"/>
                  <a:gd name="connsiteX11" fmla="*/ 2404997 w 2510134"/>
                  <a:gd name="connsiteY11" fmla="*/ 6028124 h 6695658"/>
                  <a:gd name="connsiteX12" fmla="*/ 2510134 w 2510134"/>
                  <a:gd name="connsiteY12" fmla="*/ 6133261 h 6695658"/>
                  <a:gd name="connsiteX13" fmla="*/ 2510134 w 2510134"/>
                  <a:gd name="connsiteY13" fmla="*/ 6320068 h 6695658"/>
                  <a:gd name="connsiteX14" fmla="*/ 2510122 w 2510134"/>
                  <a:gd name="connsiteY14" fmla="*/ 6320068 h 6695658"/>
                  <a:gd name="connsiteX15" fmla="*/ 2510122 w 2510134"/>
                  <a:gd name="connsiteY15" fmla="*/ 6590078 h 6695658"/>
                  <a:gd name="connsiteX16" fmla="*/ 2404985 w 2510134"/>
                  <a:gd name="connsiteY16" fmla="*/ 6695215 h 6695658"/>
                  <a:gd name="connsiteX17" fmla="*/ 2388505 w 2510134"/>
                  <a:gd name="connsiteY17" fmla="*/ 6695215 h 6695658"/>
                  <a:gd name="connsiteX18" fmla="*/ 2386310 w 2510134"/>
                  <a:gd name="connsiteY18" fmla="*/ 6695658 h 6695658"/>
                  <a:gd name="connsiteX19" fmla="*/ 2386310 w 2510134"/>
                  <a:gd name="connsiteY19" fmla="*/ 6693692 h 6695658"/>
                  <a:gd name="connsiteX20" fmla="*/ 2303388 w 2510134"/>
                  <a:gd name="connsiteY20" fmla="*/ 6693692 h 6695658"/>
                  <a:gd name="connsiteX21" fmla="*/ 2301124 w 2510134"/>
                  <a:gd name="connsiteY21" fmla="*/ 6694149 h 6695658"/>
                  <a:gd name="connsiteX22" fmla="*/ 2223640 w 2510134"/>
                  <a:gd name="connsiteY22" fmla="*/ 6694149 h 6695658"/>
                  <a:gd name="connsiteX23" fmla="*/ 1751564 w 2510134"/>
                  <a:gd name="connsiteY23" fmla="*/ 6694149 h 6695658"/>
                  <a:gd name="connsiteX24" fmla="*/ 1746771 w 2510134"/>
                  <a:gd name="connsiteY24" fmla="*/ 6695613 h 6695658"/>
                  <a:gd name="connsiteX25" fmla="*/ 1436568 w 2510134"/>
                  <a:gd name="connsiteY25" fmla="*/ 6695613 h 6695658"/>
                  <a:gd name="connsiteX26" fmla="*/ 1329378 w 2510134"/>
                  <a:gd name="connsiteY26" fmla="*/ 6695613 h 6695658"/>
                  <a:gd name="connsiteX27" fmla="*/ 104036 w 2510134"/>
                  <a:gd name="connsiteY27" fmla="*/ 6695613 h 6695658"/>
                  <a:gd name="connsiteX28" fmla="*/ 96240 w 2510134"/>
                  <a:gd name="connsiteY28" fmla="*/ 6694039 h 6695658"/>
                  <a:gd name="connsiteX29" fmla="*/ 2760 w 2510134"/>
                  <a:gd name="connsiteY29" fmla="*/ 6694039 h 6695658"/>
                  <a:gd name="connsiteX30" fmla="*/ 2760 w 2510134"/>
                  <a:gd name="connsiteY30" fmla="*/ 6597749 h 6695658"/>
                  <a:gd name="connsiteX31" fmla="*/ 1897 w 2510134"/>
                  <a:gd name="connsiteY31" fmla="*/ 6593474 h 6695658"/>
                  <a:gd name="connsiteX32" fmla="*/ 1897 w 2510134"/>
                  <a:gd name="connsiteY32" fmla="*/ 6224153 h 6695658"/>
                  <a:gd name="connsiteX33" fmla="*/ 0 w 2510134"/>
                  <a:gd name="connsiteY33" fmla="*/ 6224153 h 669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10134" h="6695658">
                    <a:moveTo>
                      <a:pt x="0" y="0"/>
                    </a:moveTo>
                    <a:lnTo>
                      <a:pt x="2169551" y="0"/>
                    </a:lnTo>
                    <a:lnTo>
                      <a:pt x="2169551" y="5488702"/>
                    </a:lnTo>
                    <a:lnTo>
                      <a:pt x="2167258" y="5500060"/>
                    </a:lnTo>
                    <a:lnTo>
                      <a:pt x="2167258" y="5920607"/>
                    </a:lnTo>
                    <a:cubicBezTo>
                      <a:pt x="2167258" y="5978673"/>
                      <a:pt x="2214329" y="6025744"/>
                      <a:pt x="2272395" y="6025744"/>
                    </a:cubicBezTo>
                    <a:lnTo>
                      <a:pt x="2299052" y="6025744"/>
                    </a:lnTo>
                    <a:lnTo>
                      <a:pt x="2324125" y="6025744"/>
                    </a:lnTo>
                    <a:lnTo>
                      <a:pt x="2330064" y="6026943"/>
                    </a:lnTo>
                    <a:lnTo>
                      <a:pt x="2395835" y="6026943"/>
                    </a:lnTo>
                    <a:lnTo>
                      <a:pt x="2395835" y="6028124"/>
                    </a:lnTo>
                    <a:lnTo>
                      <a:pt x="2404997" y="6028124"/>
                    </a:lnTo>
                    <a:cubicBezTo>
                      <a:pt x="2463063" y="6028124"/>
                      <a:pt x="2510134" y="6075195"/>
                      <a:pt x="2510134" y="6133261"/>
                    </a:cubicBezTo>
                    <a:lnTo>
                      <a:pt x="2510134" y="6320068"/>
                    </a:lnTo>
                    <a:lnTo>
                      <a:pt x="2510122" y="6320068"/>
                    </a:lnTo>
                    <a:lnTo>
                      <a:pt x="2510122" y="6590078"/>
                    </a:lnTo>
                    <a:cubicBezTo>
                      <a:pt x="2510122" y="6648144"/>
                      <a:pt x="2463051" y="6695215"/>
                      <a:pt x="2404985" y="6695215"/>
                    </a:cubicBezTo>
                    <a:lnTo>
                      <a:pt x="2388505" y="6695215"/>
                    </a:lnTo>
                    <a:lnTo>
                      <a:pt x="2386310" y="6695658"/>
                    </a:lnTo>
                    <a:lnTo>
                      <a:pt x="2386310" y="6693692"/>
                    </a:lnTo>
                    <a:lnTo>
                      <a:pt x="2303388" y="6693692"/>
                    </a:lnTo>
                    <a:lnTo>
                      <a:pt x="2301124" y="6694149"/>
                    </a:lnTo>
                    <a:lnTo>
                      <a:pt x="2223640" y="6694149"/>
                    </a:lnTo>
                    <a:lnTo>
                      <a:pt x="1751564" y="6694149"/>
                    </a:lnTo>
                    <a:lnTo>
                      <a:pt x="1746771" y="6695613"/>
                    </a:lnTo>
                    <a:lnTo>
                      <a:pt x="1436568" y="6695613"/>
                    </a:lnTo>
                    <a:lnTo>
                      <a:pt x="1329378" y="6695613"/>
                    </a:lnTo>
                    <a:lnTo>
                      <a:pt x="104036" y="6695613"/>
                    </a:lnTo>
                    <a:lnTo>
                      <a:pt x="96240" y="6694039"/>
                    </a:lnTo>
                    <a:lnTo>
                      <a:pt x="2760" y="6694039"/>
                    </a:lnTo>
                    <a:lnTo>
                      <a:pt x="2760" y="6597749"/>
                    </a:lnTo>
                    <a:lnTo>
                      <a:pt x="1897" y="6593474"/>
                    </a:lnTo>
                    <a:lnTo>
                      <a:pt x="1897" y="6224153"/>
                    </a:lnTo>
                    <a:lnTo>
                      <a:pt x="0" y="6224153"/>
                    </a:lnTo>
                    <a:close/>
                  </a:path>
                </a:pathLst>
              </a:custGeom>
              <a:solidFill>
                <a:srgbClr val="678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203" name="Gruppieren 202">
                <a:extLst>
                  <a:ext uri="{FF2B5EF4-FFF2-40B4-BE49-F238E27FC236}">
                    <a16:creationId xmlns:a16="http://schemas.microsoft.com/office/drawing/2014/main" id="{CCDF649F-BDD0-49D6-BEFF-850A2F00D81A}"/>
                  </a:ext>
                </a:extLst>
              </p:cNvPr>
              <p:cNvGrpSpPr/>
              <p:nvPr/>
            </p:nvGrpSpPr>
            <p:grpSpPr>
              <a:xfrm>
                <a:off x="34655" y="6074482"/>
                <a:ext cx="218030" cy="225916"/>
                <a:chOff x="1548441" y="6548649"/>
                <a:chExt cx="249627" cy="258657"/>
              </a:xfrm>
            </p:grpSpPr>
            <p:pic>
              <p:nvPicPr>
                <p:cNvPr id="204" name="Grafik 203">
                  <a:extLst>
                    <a:ext uri="{FF2B5EF4-FFF2-40B4-BE49-F238E27FC236}">
                      <a16:creationId xmlns:a16="http://schemas.microsoft.com/office/drawing/2014/main" id="{310D2355-5C76-4282-B839-DB2E9D1198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441" y="6610839"/>
                  <a:ext cx="196467" cy="196467"/>
                </a:xfrm>
                <a:prstGeom prst="rect">
                  <a:avLst/>
                </a:prstGeom>
              </p:spPr>
            </p:pic>
            <p:sp>
              <p:nvSpPr>
                <p:cNvPr id="205" name="Kreuz 204">
                  <a:extLst>
                    <a:ext uri="{FF2B5EF4-FFF2-40B4-BE49-F238E27FC236}">
                      <a16:creationId xmlns:a16="http://schemas.microsoft.com/office/drawing/2014/main" id="{400D6CB7-C162-4DB0-BC5D-99E7656C6421}"/>
                    </a:ext>
                  </a:extLst>
                </p:cNvPr>
                <p:cNvSpPr/>
                <p:nvPr/>
              </p:nvSpPr>
              <p:spPr>
                <a:xfrm>
                  <a:off x="1710815" y="6548649"/>
                  <a:ext cx="87253" cy="87253"/>
                </a:xfrm>
                <a:prstGeom prst="plus">
                  <a:avLst>
                    <a:gd name="adj" fmla="val 3543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199" name="Gruppieren 198">
              <a:extLst>
                <a:ext uri="{FF2B5EF4-FFF2-40B4-BE49-F238E27FC236}">
                  <a16:creationId xmlns:a16="http://schemas.microsoft.com/office/drawing/2014/main" id="{232D5408-EEF0-4695-81FB-86D19F58D571}"/>
                </a:ext>
              </a:extLst>
            </p:cNvPr>
            <p:cNvGrpSpPr/>
            <p:nvPr/>
          </p:nvGrpSpPr>
          <p:grpSpPr>
            <a:xfrm>
              <a:off x="-2185551" y="0"/>
              <a:ext cx="2490316" cy="6674644"/>
              <a:chOff x="-2185551" y="0"/>
              <a:chExt cx="2490316" cy="6674644"/>
            </a:xfrm>
          </p:grpSpPr>
          <p:sp>
            <p:nvSpPr>
              <p:cNvPr id="200" name="Freihandform: Form 199">
                <a:extLst>
                  <a:ext uri="{FF2B5EF4-FFF2-40B4-BE49-F238E27FC236}">
                    <a16:creationId xmlns:a16="http://schemas.microsoft.com/office/drawing/2014/main" id="{C4F3CEAC-6990-41C9-A7B6-4E519CB500E5}"/>
                  </a:ext>
                </a:extLst>
              </p:cNvPr>
              <p:cNvSpPr/>
              <p:nvPr/>
            </p:nvSpPr>
            <p:spPr>
              <a:xfrm>
                <a:off x="-2185551" y="0"/>
                <a:ext cx="2490316" cy="6674644"/>
              </a:xfrm>
              <a:custGeom>
                <a:avLst/>
                <a:gdLst>
                  <a:gd name="connsiteX0" fmla="*/ 0 w 2490316"/>
                  <a:gd name="connsiteY0" fmla="*/ 0 h 6674644"/>
                  <a:gd name="connsiteX1" fmla="*/ 2145552 w 2490316"/>
                  <a:gd name="connsiteY1" fmla="*/ 0 h 6674644"/>
                  <a:gd name="connsiteX2" fmla="*/ 2145552 w 2490316"/>
                  <a:gd name="connsiteY2" fmla="*/ 5821987 h 6674644"/>
                  <a:gd name="connsiteX3" fmla="*/ 2145164 w 2490316"/>
                  <a:gd name="connsiteY3" fmla="*/ 5823909 h 6674644"/>
                  <a:gd name="connsiteX4" fmla="*/ 2145164 w 2490316"/>
                  <a:gd name="connsiteY4" fmla="*/ 6244456 h 6674644"/>
                  <a:gd name="connsiteX5" fmla="*/ 2209377 w 2490316"/>
                  <a:gd name="connsiteY5" fmla="*/ 6341331 h 6674644"/>
                  <a:gd name="connsiteX6" fmla="*/ 2232366 w 2490316"/>
                  <a:gd name="connsiteY6" fmla="*/ 6345972 h 6674644"/>
                  <a:gd name="connsiteX7" fmla="*/ 2232366 w 2490316"/>
                  <a:gd name="connsiteY7" fmla="*/ 6348412 h 6674644"/>
                  <a:gd name="connsiteX8" fmla="*/ 2366525 w 2490316"/>
                  <a:gd name="connsiteY8" fmla="*/ 6348412 h 6674644"/>
                  <a:gd name="connsiteX9" fmla="*/ 2366525 w 2490316"/>
                  <a:gd name="connsiteY9" fmla="*/ 6349594 h 6674644"/>
                  <a:gd name="connsiteX10" fmla="*/ 2384222 w 2490316"/>
                  <a:gd name="connsiteY10" fmla="*/ 6349594 h 6674644"/>
                  <a:gd name="connsiteX11" fmla="*/ 2489359 w 2490316"/>
                  <a:gd name="connsiteY11" fmla="*/ 6454731 h 6674644"/>
                  <a:gd name="connsiteX12" fmla="*/ 2489359 w 2490316"/>
                  <a:gd name="connsiteY12" fmla="*/ 6475378 h 6674644"/>
                  <a:gd name="connsiteX13" fmla="*/ 2490316 w 2490316"/>
                  <a:gd name="connsiteY13" fmla="*/ 6475378 h 6674644"/>
                  <a:gd name="connsiteX14" fmla="*/ 2490316 w 2490316"/>
                  <a:gd name="connsiteY14" fmla="*/ 6569462 h 6674644"/>
                  <a:gd name="connsiteX15" fmla="*/ 2385179 w 2490316"/>
                  <a:gd name="connsiteY15" fmla="*/ 6674599 h 6674644"/>
                  <a:gd name="connsiteX16" fmla="*/ 2366525 w 2490316"/>
                  <a:gd name="connsiteY16" fmla="*/ 6674599 h 6674644"/>
                  <a:gd name="connsiteX17" fmla="*/ 2366525 w 2490316"/>
                  <a:gd name="connsiteY17" fmla="*/ 6674644 h 6674644"/>
                  <a:gd name="connsiteX18" fmla="*/ 2087378 w 2490316"/>
                  <a:gd name="connsiteY18" fmla="*/ 6674644 h 6674644"/>
                  <a:gd name="connsiteX19" fmla="*/ 2087378 w 2490316"/>
                  <a:gd name="connsiteY19" fmla="*/ 6674598 h 6674644"/>
                  <a:gd name="connsiteX20" fmla="*/ 1419873 w 2490316"/>
                  <a:gd name="connsiteY20" fmla="*/ 6674598 h 6674644"/>
                  <a:gd name="connsiteX21" fmla="*/ 1412295 w 2490316"/>
                  <a:gd name="connsiteY21" fmla="*/ 6673068 h 6674644"/>
                  <a:gd name="connsiteX22" fmla="*/ 0 w 2490316"/>
                  <a:gd name="connsiteY22" fmla="*/ 6673068 h 667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90316" h="6674644">
                    <a:moveTo>
                      <a:pt x="0" y="0"/>
                    </a:moveTo>
                    <a:lnTo>
                      <a:pt x="2145552" y="0"/>
                    </a:lnTo>
                    <a:lnTo>
                      <a:pt x="2145552" y="5821987"/>
                    </a:lnTo>
                    <a:lnTo>
                      <a:pt x="2145164" y="5823909"/>
                    </a:lnTo>
                    <a:lnTo>
                      <a:pt x="2145164" y="6244456"/>
                    </a:lnTo>
                    <a:cubicBezTo>
                      <a:pt x="2145164" y="6288006"/>
                      <a:pt x="2171642" y="6325371"/>
                      <a:pt x="2209377" y="6341331"/>
                    </a:cubicBezTo>
                    <a:lnTo>
                      <a:pt x="2232366" y="6345972"/>
                    </a:lnTo>
                    <a:lnTo>
                      <a:pt x="2232366" y="6348412"/>
                    </a:lnTo>
                    <a:lnTo>
                      <a:pt x="2366525" y="6348412"/>
                    </a:lnTo>
                    <a:lnTo>
                      <a:pt x="2366525" y="6349594"/>
                    </a:lnTo>
                    <a:lnTo>
                      <a:pt x="2384222" y="6349594"/>
                    </a:lnTo>
                    <a:cubicBezTo>
                      <a:pt x="2442288" y="6349594"/>
                      <a:pt x="2489359" y="6396665"/>
                      <a:pt x="2489359" y="6454731"/>
                    </a:cubicBezTo>
                    <a:lnTo>
                      <a:pt x="2489359" y="6475378"/>
                    </a:lnTo>
                    <a:lnTo>
                      <a:pt x="2490316" y="6475378"/>
                    </a:lnTo>
                    <a:lnTo>
                      <a:pt x="2490316" y="6569462"/>
                    </a:lnTo>
                    <a:cubicBezTo>
                      <a:pt x="2490316" y="6627528"/>
                      <a:pt x="2443245" y="6674599"/>
                      <a:pt x="2385179" y="6674599"/>
                    </a:cubicBezTo>
                    <a:lnTo>
                      <a:pt x="2366525" y="6674599"/>
                    </a:lnTo>
                    <a:lnTo>
                      <a:pt x="2366525" y="6674644"/>
                    </a:lnTo>
                    <a:lnTo>
                      <a:pt x="2087378" y="6674644"/>
                    </a:lnTo>
                    <a:lnTo>
                      <a:pt x="2087378" y="6674598"/>
                    </a:lnTo>
                    <a:lnTo>
                      <a:pt x="1419873" y="6674598"/>
                    </a:lnTo>
                    <a:lnTo>
                      <a:pt x="1412295" y="6673068"/>
                    </a:lnTo>
                    <a:lnTo>
                      <a:pt x="0" y="6673068"/>
                    </a:lnTo>
                    <a:close/>
                  </a:path>
                </a:pathLst>
              </a:custGeom>
              <a:solidFill>
                <a:srgbClr val="062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01" name="Grafik 200">
                <a:extLst>
                  <a:ext uri="{FF2B5EF4-FFF2-40B4-BE49-F238E27FC236}">
                    <a16:creationId xmlns:a16="http://schemas.microsoft.com/office/drawing/2014/main" id="{4CEA8EF9-C507-416C-AB25-0C5897AA8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flipH="1">
                <a:off x="57509" y="6426741"/>
                <a:ext cx="173162" cy="173162"/>
              </a:xfrm>
              <a:prstGeom prst="rect">
                <a:avLst/>
              </a:prstGeom>
            </p:spPr>
          </p:pic>
        </p:grpSp>
      </p:grpSp>
      <p:pic>
        <p:nvPicPr>
          <p:cNvPr id="206" name="Grafik 205">
            <a:extLst>
              <a:ext uri="{FF2B5EF4-FFF2-40B4-BE49-F238E27FC236}">
                <a16:creationId xmlns:a16="http://schemas.microsoft.com/office/drawing/2014/main" id="{70C6DC1A-79CD-4539-9EBD-3EF54DD23A9F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207" name="Textfeld 206">
            <a:extLst>
              <a:ext uri="{FF2B5EF4-FFF2-40B4-BE49-F238E27FC236}">
                <a16:creationId xmlns:a16="http://schemas.microsoft.com/office/drawing/2014/main" id="{CA9B443B-CEED-434A-ADF2-53F6F1ED8CA3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sp>
        <p:nvSpPr>
          <p:cNvPr id="208" name="Textfeld 207">
            <a:extLst>
              <a:ext uri="{FF2B5EF4-FFF2-40B4-BE49-F238E27FC236}">
                <a16:creationId xmlns:a16="http://schemas.microsoft.com/office/drawing/2014/main" id="{B48D99FB-2564-4AA5-AF46-CBE523E8AE49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sp>
        <p:nvSpPr>
          <p:cNvPr id="209" name="Textfeld 208">
            <a:extLst>
              <a:ext uri="{FF2B5EF4-FFF2-40B4-BE49-F238E27FC236}">
                <a16:creationId xmlns:a16="http://schemas.microsoft.com/office/drawing/2014/main" id="{355BE6EE-E660-43CF-AF71-7B307093551B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sp>
        <p:nvSpPr>
          <p:cNvPr id="210" name="Textfeld 209">
            <a:extLst>
              <a:ext uri="{FF2B5EF4-FFF2-40B4-BE49-F238E27FC236}">
                <a16:creationId xmlns:a16="http://schemas.microsoft.com/office/drawing/2014/main" id="{8B844D53-0161-4B22-8661-25A7A192CCED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211" name="Gruppieren 210">
            <a:extLst>
              <a:ext uri="{FF2B5EF4-FFF2-40B4-BE49-F238E27FC236}">
                <a16:creationId xmlns:a16="http://schemas.microsoft.com/office/drawing/2014/main" id="{D7105B32-AAE6-416F-8AD0-4D93339A670D}"/>
              </a:ext>
            </a:extLst>
          </p:cNvPr>
          <p:cNvGrpSpPr/>
          <p:nvPr/>
        </p:nvGrpSpPr>
        <p:grpSpPr>
          <a:xfrm>
            <a:off x="254446" y="4199150"/>
            <a:ext cx="1627909" cy="246711"/>
            <a:chOff x="254446" y="4492757"/>
            <a:chExt cx="1627909" cy="246711"/>
          </a:xfrm>
        </p:grpSpPr>
        <p:grpSp>
          <p:nvGrpSpPr>
            <p:cNvPr id="212" name="Gruppieren 211">
              <a:extLst>
                <a:ext uri="{FF2B5EF4-FFF2-40B4-BE49-F238E27FC236}">
                  <a16:creationId xmlns:a16="http://schemas.microsoft.com/office/drawing/2014/main" id="{F518739B-BED6-41F8-B846-9CACF9E6F10E}"/>
                </a:ext>
              </a:extLst>
            </p:cNvPr>
            <p:cNvGrpSpPr/>
            <p:nvPr/>
          </p:nvGrpSpPr>
          <p:grpSpPr>
            <a:xfrm>
              <a:off x="254446" y="4508145"/>
              <a:ext cx="1627909" cy="231323"/>
              <a:chOff x="254446" y="4508145"/>
              <a:chExt cx="1627909" cy="231323"/>
            </a:xfrm>
          </p:grpSpPr>
          <p:pic>
            <p:nvPicPr>
              <p:cNvPr id="214" name="Grafik 213">
                <a:extLst>
                  <a:ext uri="{FF2B5EF4-FFF2-40B4-BE49-F238E27FC236}">
                    <a16:creationId xmlns:a16="http://schemas.microsoft.com/office/drawing/2014/main" id="{AFCB969D-35FF-4B1C-89D6-E0D021BC0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274" y="4508145"/>
                <a:ext cx="230081" cy="230081"/>
              </a:xfrm>
              <a:prstGeom prst="rect">
                <a:avLst/>
              </a:prstGeom>
            </p:spPr>
          </p:pic>
          <p:pic>
            <p:nvPicPr>
              <p:cNvPr id="215" name="Grafik 214">
                <a:extLst>
                  <a:ext uri="{FF2B5EF4-FFF2-40B4-BE49-F238E27FC236}">
                    <a16:creationId xmlns:a16="http://schemas.microsoft.com/office/drawing/2014/main" id="{BCDB4D4C-0A71-4A15-8A87-7E21B6A7D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46" y="4509387"/>
                <a:ext cx="230081" cy="230081"/>
              </a:xfrm>
              <a:prstGeom prst="rect">
                <a:avLst/>
              </a:prstGeom>
            </p:spPr>
          </p:pic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0A439FBC-9EDD-4209-819E-5975ED5396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90" y="4606429"/>
                <a:ext cx="13154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3" name="Flussdiagramm: Verbinder 212">
              <a:hlinkClick r:id="rId24" action="ppaction://hlinksldjump"/>
              <a:extLst>
                <a:ext uri="{FF2B5EF4-FFF2-40B4-BE49-F238E27FC236}">
                  <a16:creationId xmlns:a16="http://schemas.microsoft.com/office/drawing/2014/main" id="{6B6A4C6E-8F4A-4790-BA0B-640CD31AF91C}"/>
                </a:ext>
              </a:extLst>
            </p:cNvPr>
            <p:cNvSpPr/>
            <p:nvPr/>
          </p:nvSpPr>
          <p:spPr>
            <a:xfrm>
              <a:off x="520847" y="4492757"/>
              <a:ext cx="232667" cy="230911"/>
            </a:xfrm>
            <a:prstGeom prst="flowChartConnector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17" name="Textfeld 216">
            <a:extLst>
              <a:ext uri="{FF2B5EF4-FFF2-40B4-BE49-F238E27FC236}">
                <a16:creationId xmlns:a16="http://schemas.microsoft.com/office/drawing/2014/main" id="{DAE2E8D8-3ECC-4921-93D3-5C83E945D749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218" name="Rechteck: abgerundete Ecken 217">
            <a:extLst>
              <a:ext uri="{FF2B5EF4-FFF2-40B4-BE49-F238E27FC236}">
                <a16:creationId xmlns:a16="http://schemas.microsoft.com/office/drawing/2014/main" id="{A41E1E81-FFA3-48CE-83E9-9EDF73791B19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219" name="Rechteck: abgerundete Ecken 218">
            <a:extLst>
              <a:ext uri="{FF2B5EF4-FFF2-40B4-BE49-F238E27FC236}">
                <a16:creationId xmlns:a16="http://schemas.microsoft.com/office/drawing/2014/main" id="{1294E758-6A09-4091-8A69-EF0EB7CAFC8D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91D4E8F7-5042-43AE-997C-BEB22F467770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221" name="Rechteck: abgerundete Ecken 220">
              <a:extLst>
                <a:ext uri="{FF2B5EF4-FFF2-40B4-BE49-F238E27FC236}">
                  <a16:creationId xmlns:a16="http://schemas.microsoft.com/office/drawing/2014/main" id="{3EB18682-751A-437B-8BBD-7671A8204E8B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rgbClr val="6780A2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22" name="Kreuz 221">
              <a:extLst>
                <a:ext uri="{FF2B5EF4-FFF2-40B4-BE49-F238E27FC236}">
                  <a16:creationId xmlns:a16="http://schemas.microsoft.com/office/drawing/2014/main" id="{ECA01BD6-E0E4-422C-9333-F1A795261AD4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3" name="Gruppieren 222">
            <a:extLst>
              <a:ext uri="{FF2B5EF4-FFF2-40B4-BE49-F238E27FC236}">
                <a16:creationId xmlns:a16="http://schemas.microsoft.com/office/drawing/2014/main" id="{FDC8D3C7-CF60-45B3-9EA8-37C263EEBD66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224" name="Rechteck: abgerundete Ecken 223">
              <a:extLst>
                <a:ext uri="{FF2B5EF4-FFF2-40B4-BE49-F238E27FC236}">
                  <a16:creationId xmlns:a16="http://schemas.microsoft.com/office/drawing/2014/main" id="{8083293D-D2EF-4CCF-BACB-7350F27CC2B5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225" name="Grafik 224">
              <a:extLst>
                <a:ext uri="{FF2B5EF4-FFF2-40B4-BE49-F238E27FC236}">
                  <a16:creationId xmlns:a16="http://schemas.microsoft.com/office/drawing/2014/main" id="{F616174D-CD9A-487C-AF1A-DC1C1F959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grpSp>
        <p:nvGrpSpPr>
          <p:cNvPr id="226" name="Gruppieren 225">
            <a:extLst>
              <a:ext uri="{FF2B5EF4-FFF2-40B4-BE49-F238E27FC236}">
                <a16:creationId xmlns:a16="http://schemas.microsoft.com/office/drawing/2014/main" id="{660DD644-FE2C-44F5-9A9D-1279324F72BD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227" name="Rechteck: abgerundete Ecken 226">
              <a:extLst>
                <a:ext uri="{FF2B5EF4-FFF2-40B4-BE49-F238E27FC236}">
                  <a16:creationId xmlns:a16="http://schemas.microsoft.com/office/drawing/2014/main" id="{5ABB9698-6DBA-4D62-A349-E8F1DCCC5838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228" name="Grafik 227">
              <a:extLst>
                <a:ext uri="{FF2B5EF4-FFF2-40B4-BE49-F238E27FC236}">
                  <a16:creationId xmlns:a16="http://schemas.microsoft.com/office/drawing/2014/main" id="{4EA1F158-BE2C-4A5A-99E6-9CF056422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sp>
        <p:nvSpPr>
          <p:cNvPr id="229" name="FREEZE FAME inaktiv">
            <a:extLst>
              <a:ext uri="{FF2B5EF4-FFF2-40B4-BE49-F238E27FC236}">
                <a16:creationId xmlns:a16="http://schemas.microsoft.com/office/drawing/2014/main" id="{5E2AB750-E962-4A33-93BF-1D54C5C96EAC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sp>
        <p:nvSpPr>
          <p:cNvPr id="230" name="FREEZE FRAME aktiv">
            <a:extLst>
              <a:ext uri="{FF2B5EF4-FFF2-40B4-BE49-F238E27FC236}">
                <a16:creationId xmlns:a16="http://schemas.microsoft.com/office/drawing/2014/main" id="{DED2E5CB-2569-4049-93A9-BF155962A3B5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  <p:sp>
        <p:nvSpPr>
          <p:cNvPr id="231" name="Textfeld 230">
            <a:extLst>
              <a:ext uri="{FF2B5EF4-FFF2-40B4-BE49-F238E27FC236}">
                <a16:creationId xmlns:a16="http://schemas.microsoft.com/office/drawing/2014/main" id="{7D2C3DCB-AEFD-45D7-9480-ABD7C5BBA830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B2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51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pic>
        <p:nvPicPr>
          <p:cNvPr id="232" name="Grafik 231">
            <a:extLst>
              <a:ext uri="{FF2B5EF4-FFF2-40B4-BE49-F238E27FC236}">
                <a16:creationId xmlns:a16="http://schemas.microsoft.com/office/drawing/2014/main" id="{081F5B69-B807-4773-A72E-7F59E102437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33" name="DELETE">
            <a:extLst>
              <a:ext uri="{FF2B5EF4-FFF2-40B4-BE49-F238E27FC236}">
                <a16:creationId xmlns:a16="http://schemas.microsoft.com/office/drawing/2014/main" id="{6B80CBC2-9CAF-42A2-9849-16EBAC7E5C9F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234" name="Rechteck: abgerundete Ecken 233">
              <a:extLst>
                <a:ext uri="{FF2B5EF4-FFF2-40B4-BE49-F238E27FC236}">
                  <a16:creationId xmlns:a16="http://schemas.microsoft.com/office/drawing/2014/main" id="{4A82DD1B-317E-49B4-A761-1B4C6F4E4EC3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235" name="Grafik 234">
              <a:extLst>
                <a:ext uri="{FF2B5EF4-FFF2-40B4-BE49-F238E27FC236}">
                  <a16:creationId xmlns:a16="http://schemas.microsoft.com/office/drawing/2014/main" id="{CE884972-7C84-44BD-B393-8F1151059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236" name="Gruppieren 235">
            <a:extLst>
              <a:ext uri="{FF2B5EF4-FFF2-40B4-BE49-F238E27FC236}">
                <a16:creationId xmlns:a16="http://schemas.microsoft.com/office/drawing/2014/main" id="{0A042E5C-B4EC-41D7-83D6-4F629639E9F9}"/>
              </a:ext>
            </a:extLst>
          </p:cNvPr>
          <p:cNvGrpSpPr/>
          <p:nvPr/>
        </p:nvGrpSpPr>
        <p:grpSpPr>
          <a:xfrm>
            <a:off x="1861210" y="2518370"/>
            <a:ext cx="388617" cy="528703"/>
            <a:chOff x="1850194" y="2518370"/>
            <a:chExt cx="388617" cy="528703"/>
          </a:xfrm>
        </p:grpSpPr>
        <p:grpSp>
          <p:nvGrpSpPr>
            <p:cNvPr id="237" name="Gruppieren 236">
              <a:extLst>
                <a:ext uri="{FF2B5EF4-FFF2-40B4-BE49-F238E27FC236}">
                  <a16:creationId xmlns:a16="http://schemas.microsoft.com/office/drawing/2014/main" id="{F77DD485-DAF6-489D-B626-BE7841AF87D0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240" name="Freihandform 173">
                <a:extLst>
                  <a:ext uri="{FF2B5EF4-FFF2-40B4-BE49-F238E27FC236}">
                    <a16:creationId xmlns:a16="http://schemas.microsoft.com/office/drawing/2014/main" id="{295FB0AA-932D-49A4-A1E8-EF1FFA96FE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1" name="Freihandform 174">
                <a:extLst>
                  <a:ext uri="{FF2B5EF4-FFF2-40B4-BE49-F238E27FC236}">
                    <a16:creationId xmlns:a16="http://schemas.microsoft.com/office/drawing/2014/main" id="{BC60A823-16CC-49F7-BEED-94CFB939BF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8" name="Textfeld 237">
              <a:extLst>
                <a:ext uri="{FF2B5EF4-FFF2-40B4-BE49-F238E27FC236}">
                  <a16:creationId xmlns:a16="http://schemas.microsoft.com/office/drawing/2014/main" id="{5B75DB85-BEAC-42B2-BFD7-0E622CA0245B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39" name="Textfeld 238">
              <a:extLst>
                <a:ext uri="{FF2B5EF4-FFF2-40B4-BE49-F238E27FC236}">
                  <a16:creationId xmlns:a16="http://schemas.microsoft.com/office/drawing/2014/main" id="{8CC05548-00C1-4174-8859-29BFC0A7FC55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1CCEAD4-266E-4B0D-8ECB-0881B91FEE01}"/>
              </a:ext>
            </a:extLst>
          </p:cNvPr>
          <p:cNvGrpSpPr/>
          <p:nvPr/>
        </p:nvGrpSpPr>
        <p:grpSpPr>
          <a:xfrm>
            <a:off x="103572" y="376510"/>
            <a:ext cx="10147886" cy="6137251"/>
            <a:chOff x="103572" y="376510"/>
            <a:chExt cx="10147886" cy="6137251"/>
          </a:xfrm>
        </p:grpSpPr>
        <p:sp>
          <p:nvSpPr>
            <p:cNvPr id="356" name="Freihandform: Form 355">
              <a:hlinkClick r:id="rId33" action="ppaction://hlinksldjump"/>
              <a:extLst>
                <a:ext uri="{FF2B5EF4-FFF2-40B4-BE49-F238E27FC236}">
                  <a16:creationId xmlns:a16="http://schemas.microsoft.com/office/drawing/2014/main" id="{8265CF04-1E53-42E9-AAB0-5DAFA441709D}"/>
                </a:ext>
              </a:extLst>
            </p:cNvPr>
            <p:cNvSpPr/>
            <p:nvPr/>
          </p:nvSpPr>
          <p:spPr>
            <a:xfrm>
              <a:off x="103572" y="669828"/>
              <a:ext cx="2823458" cy="5843933"/>
            </a:xfrm>
            <a:custGeom>
              <a:avLst/>
              <a:gdLst>
                <a:gd name="connsiteX0" fmla="*/ 1932657 w 2823458"/>
                <a:gd name="connsiteY0" fmla="*/ 0 h 5843933"/>
                <a:gd name="connsiteX1" fmla="*/ 2823458 w 2823458"/>
                <a:gd name="connsiteY1" fmla="*/ 4491622 h 5843933"/>
                <a:gd name="connsiteX2" fmla="*/ 1900205 w 2823458"/>
                <a:gd name="connsiteY2" fmla="*/ 4491622 h 5843933"/>
                <a:gd name="connsiteX3" fmla="*/ 1903223 w 2823458"/>
                <a:gd name="connsiteY3" fmla="*/ 4506573 h 5843933"/>
                <a:gd name="connsiteX4" fmla="*/ 1903223 w 2823458"/>
                <a:gd name="connsiteY4" fmla="*/ 5258674 h 5843933"/>
                <a:gd name="connsiteX5" fmla="*/ 2760954 w 2823458"/>
                <a:gd name="connsiteY5" fmla="*/ 5843933 h 5843933"/>
                <a:gd name="connsiteX6" fmla="*/ 590148 w 2823458"/>
                <a:gd name="connsiteY6" fmla="*/ 5751998 h 5843933"/>
                <a:gd name="connsiteX7" fmla="*/ 158325 w 2823458"/>
                <a:gd name="connsiteY7" fmla="*/ 5751998 h 5843933"/>
                <a:gd name="connsiteX8" fmla="*/ 97336 w 2823458"/>
                <a:gd name="connsiteY8" fmla="*/ 5739685 h 5843933"/>
                <a:gd name="connsiteX9" fmla="*/ 83793 w 2823458"/>
                <a:gd name="connsiteY9" fmla="*/ 5730554 h 5843933"/>
                <a:gd name="connsiteX10" fmla="*/ 77555 w 2823458"/>
                <a:gd name="connsiteY10" fmla="*/ 5730290 h 5843933"/>
                <a:gd name="connsiteX11" fmla="*/ 78591 w 2823458"/>
                <a:gd name="connsiteY11" fmla="*/ 5727046 h 5843933"/>
                <a:gd name="connsiteX12" fmla="*/ 47531 w 2823458"/>
                <a:gd name="connsiteY12" fmla="*/ 5706106 h 5843933"/>
                <a:gd name="connsiteX13" fmla="*/ 1639 w 2823458"/>
                <a:gd name="connsiteY13" fmla="*/ 5595312 h 5843933"/>
                <a:gd name="connsiteX14" fmla="*/ 1639 w 2823458"/>
                <a:gd name="connsiteY14" fmla="*/ 4506573 h 5843933"/>
                <a:gd name="connsiteX15" fmla="*/ 4658 w 2823458"/>
                <a:gd name="connsiteY15" fmla="*/ 4491622 h 5843933"/>
                <a:gd name="connsiteX16" fmla="*/ 0 w 2823458"/>
                <a:gd name="connsiteY16" fmla="*/ 4491622 h 5843933"/>
                <a:gd name="connsiteX17" fmla="*/ 8775 w 2823458"/>
                <a:gd name="connsiteY17" fmla="*/ 4471229 h 5843933"/>
                <a:gd name="connsiteX18" fmla="*/ 13952 w 2823458"/>
                <a:gd name="connsiteY18" fmla="*/ 4445584 h 5843933"/>
                <a:gd name="connsiteX19" fmla="*/ 30141 w 2823458"/>
                <a:gd name="connsiteY19" fmla="*/ 4421574 h 584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23458" h="5843933">
                  <a:moveTo>
                    <a:pt x="1932657" y="0"/>
                  </a:moveTo>
                  <a:lnTo>
                    <a:pt x="2823458" y="4491622"/>
                  </a:lnTo>
                  <a:lnTo>
                    <a:pt x="1900205" y="4491622"/>
                  </a:lnTo>
                  <a:lnTo>
                    <a:pt x="1903223" y="4506573"/>
                  </a:lnTo>
                  <a:lnTo>
                    <a:pt x="1903223" y="5258674"/>
                  </a:lnTo>
                  <a:lnTo>
                    <a:pt x="2760954" y="5843933"/>
                  </a:lnTo>
                  <a:lnTo>
                    <a:pt x="590148" y="5751998"/>
                  </a:lnTo>
                  <a:lnTo>
                    <a:pt x="158325" y="5751998"/>
                  </a:lnTo>
                  <a:cubicBezTo>
                    <a:pt x="136691" y="5751998"/>
                    <a:pt x="116082" y="5747614"/>
                    <a:pt x="97336" y="5739685"/>
                  </a:cubicBezTo>
                  <a:lnTo>
                    <a:pt x="83793" y="5730554"/>
                  </a:lnTo>
                  <a:lnTo>
                    <a:pt x="77555" y="5730290"/>
                  </a:lnTo>
                  <a:lnTo>
                    <a:pt x="78591" y="5727046"/>
                  </a:lnTo>
                  <a:lnTo>
                    <a:pt x="47531" y="5706106"/>
                  </a:lnTo>
                  <a:cubicBezTo>
                    <a:pt x="19177" y="5677751"/>
                    <a:pt x="1639" y="5638580"/>
                    <a:pt x="1639" y="5595312"/>
                  </a:cubicBezTo>
                  <a:lnTo>
                    <a:pt x="1639" y="4506573"/>
                  </a:lnTo>
                  <a:lnTo>
                    <a:pt x="4658" y="4491622"/>
                  </a:lnTo>
                  <a:lnTo>
                    <a:pt x="0" y="4491622"/>
                  </a:lnTo>
                  <a:lnTo>
                    <a:pt x="8775" y="4471229"/>
                  </a:lnTo>
                  <a:lnTo>
                    <a:pt x="13952" y="4445584"/>
                  </a:lnTo>
                  <a:lnTo>
                    <a:pt x="30141" y="4421574"/>
                  </a:lnTo>
                  <a:close/>
                </a:path>
              </a:pathLst>
            </a:custGeom>
            <a:solidFill>
              <a:srgbClr val="6780A2">
                <a:alpha val="7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357" name="Rechteck: abgerundete Ecken 356">
              <a:extLst>
                <a:ext uri="{FF2B5EF4-FFF2-40B4-BE49-F238E27FC236}">
                  <a16:creationId xmlns:a16="http://schemas.microsoft.com/office/drawing/2014/main" id="{9EBABCBD-B3ED-4D03-8E5E-5F30A9C8C705}"/>
                </a:ext>
              </a:extLst>
            </p:cNvPr>
            <p:cNvSpPr/>
            <p:nvPr/>
          </p:nvSpPr>
          <p:spPr>
            <a:xfrm>
              <a:off x="1946682" y="376510"/>
              <a:ext cx="8304776" cy="6123430"/>
            </a:xfrm>
            <a:prstGeom prst="roundRect">
              <a:avLst>
                <a:gd name="adj" fmla="val 11175"/>
              </a:avLst>
            </a:prstGeom>
            <a:solidFill>
              <a:srgbClr val="062C50"/>
            </a:solidFill>
            <a:ln w="38100">
              <a:solidFill>
                <a:srgbClr val="6780A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grpSp>
          <p:nvGrpSpPr>
            <p:cNvPr id="358" name="Gruppieren 357">
              <a:extLst>
                <a:ext uri="{FF2B5EF4-FFF2-40B4-BE49-F238E27FC236}">
                  <a16:creationId xmlns:a16="http://schemas.microsoft.com/office/drawing/2014/main" id="{7382C453-DA87-49AB-B05A-3C4A34FF57A9}"/>
                </a:ext>
              </a:extLst>
            </p:cNvPr>
            <p:cNvGrpSpPr/>
            <p:nvPr/>
          </p:nvGrpSpPr>
          <p:grpSpPr>
            <a:xfrm>
              <a:off x="2261891" y="989337"/>
              <a:ext cx="7455586" cy="5183182"/>
              <a:chOff x="324387" y="5302205"/>
              <a:chExt cx="1707141" cy="1186818"/>
            </a:xfrm>
          </p:grpSpPr>
          <p:sp>
            <p:nvSpPr>
              <p:cNvPr id="359" name="Flussdiagramm: Alternativer Prozess 358">
                <a:extLst>
                  <a:ext uri="{FF2B5EF4-FFF2-40B4-BE49-F238E27FC236}">
                    <a16:creationId xmlns:a16="http://schemas.microsoft.com/office/drawing/2014/main" id="{2101BED9-8171-48AC-9D78-66F7F04A9FA6}"/>
                  </a:ext>
                </a:extLst>
              </p:cNvPr>
              <p:cNvSpPr/>
              <p:nvPr/>
            </p:nvSpPr>
            <p:spPr>
              <a:xfrm>
                <a:off x="376492" y="6400571"/>
                <a:ext cx="1655036" cy="88452"/>
              </a:xfrm>
              <a:prstGeom prst="flowChartAlternateProces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>
                    <a:solidFill>
                      <a:srgbClr val="122B4C"/>
                    </a:solidFill>
                    <a:latin typeface="Droid"/>
                  </a:rPr>
                  <a:t>FRONT</a:t>
                </a:r>
              </a:p>
            </p:txBody>
          </p:sp>
          <p:grpSp>
            <p:nvGrpSpPr>
              <p:cNvPr id="360" name="Gruppieren 359">
                <a:extLst>
                  <a:ext uri="{FF2B5EF4-FFF2-40B4-BE49-F238E27FC236}">
                    <a16:creationId xmlns:a16="http://schemas.microsoft.com/office/drawing/2014/main" id="{24E87EC6-6ADD-45D6-9763-F537A9CD02EE}"/>
                  </a:ext>
                </a:extLst>
              </p:cNvPr>
              <p:cNvGrpSpPr/>
              <p:nvPr/>
            </p:nvGrpSpPr>
            <p:grpSpPr>
              <a:xfrm>
                <a:off x="324387" y="5302205"/>
                <a:ext cx="1564951" cy="1007011"/>
                <a:chOff x="171987" y="5149805"/>
                <a:chExt cx="1564951" cy="1007011"/>
              </a:xfrm>
            </p:grpSpPr>
            <p:sp>
              <p:nvSpPr>
                <p:cNvPr id="361" name="Rechteck: abgerundete Ecken 360">
                  <a:hlinkClick r:id="rId34" action="ppaction://hlinksldjump"/>
                  <a:extLst>
                    <a:ext uri="{FF2B5EF4-FFF2-40B4-BE49-F238E27FC236}">
                      <a16:creationId xmlns:a16="http://schemas.microsoft.com/office/drawing/2014/main" id="{81328249-D3AB-4D8E-812C-C7B7497D590B}"/>
                    </a:ext>
                  </a:extLst>
                </p:cNvPr>
                <p:cNvSpPr/>
                <p:nvPr/>
              </p:nvSpPr>
              <p:spPr>
                <a:xfrm>
                  <a:off x="1449591" y="6032007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pic>
              <p:nvPicPr>
                <p:cNvPr id="362" name="Grafik 361">
                  <a:extLst>
                    <a:ext uri="{FF2B5EF4-FFF2-40B4-BE49-F238E27FC236}">
                      <a16:creationId xmlns:a16="http://schemas.microsoft.com/office/drawing/2014/main" id="{A3D6D95A-0C10-4D0E-B80A-1B31B0EC9A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1952" y="6047213"/>
                  <a:ext cx="91222" cy="91222"/>
                </a:xfrm>
                <a:prstGeom prst="rect">
                  <a:avLst/>
                </a:prstGeom>
              </p:spPr>
            </p:pic>
            <p:grpSp>
              <p:nvGrpSpPr>
                <p:cNvPr id="363" name="Gruppieren 362">
                  <a:extLst>
                    <a:ext uri="{FF2B5EF4-FFF2-40B4-BE49-F238E27FC236}">
                      <a16:creationId xmlns:a16="http://schemas.microsoft.com/office/drawing/2014/main" id="{85CA2FAF-BF6B-4D18-B21B-D254114D0F3A}"/>
                    </a:ext>
                  </a:extLst>
                </p:cNvPr>
                <p:cNvGrpSpPr/>
                <p:nvPr/>
              </p:nvGrpSpPr>
              <p:grpSpPr>
                <a:xfrm>
                  <a:off x="171987" y="5149805"/>
                  <a:ext cx="1564951" cy="1007011"/>
                  <a:chOff x="171987" y="5149805"/>
                  <a:chExt cx="1564951" cy="1007011"/>
                </a:xfrm>
              </p:grpSpPr>
              <p:sp>
                <p:nvSpPr>
                  <p:cNvPr id="364" name="Textfeld 363">
                    <a:extLst>
                      <a:ext uri="{FF2B5EF4-FFF2-40B4-BE49-F238E27FC236}">
                        <a16:creationId xmlns:a16="http://schemas.microsoft.com/office/drawing/2014/main" id="{9A32A485-158C-4B80-899A-BF38830D1C09}"/>
                      </a:ext>
                    </a:extLst>
                  </p:cNvPr>
                  <p:cNvSpPr txBox="1"/>
                  <p:nvPr/>
                </p:nvSpPr>
                <p:spPr>
                  <a:xfrm>
                    <a:off x="181826" y="5349344"/>
                    <a:ext cx="65041" cy="7752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E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365" name="Textfeld 364">
                    <a:extLst>
                      <a:ext uri="{FF2B5EF4-FFF2-40B4-BE49-F238E27FC236}">
                        <a16:creationId xmlns:a16="http://schemas.microsoft.com/office/drawing/2014/main" id="{9F6E9761-1588-49E2-8EF4-26059977AE81}"/>
                      </a:ext>
                    </a:extLst>
                  </p:cNvPr>
                  <p:cNvSpPr txBox="1"/>
                  <p:nvPr/>
                </p:nvSpPr>
                <p:spPr>
                  <a:xfrm>
                    <a:off x="179917" y="5524749"/>
                    <a:ext cx="72015" cy="7752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D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366" name="Textfeld 365">
                    <a:extLst>
                      <a:ext uri="{FF2B5EF4-FFF2-40B4-BE49-F238E27FC236}">
                        <a16:creationId xmlns:a16="http://schemas.microsoft.com/office/drawing/2014/main" id="{E06CD18A-48EA-484D-96A4-5967170F125C}"/>
                      </a:ext>
                    </a:extLst>
                  </p:cNvPr>
                  <p:cNvSpPr txBox="1"/>
                  <p:nvPr/>
                </p:nvSpPr>
                <p:spPr>
                  <a:xfrm>
                    <a:off x="180041" y="5705339"/>
                    <a:ext cx="57441" cy="7752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C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367" name="Textfeld 366">
                    <a:extLst>
                      <a:ext uri="{FF2B5EF4-FFF2-40B4-BE49-F238E27FC236}">
                        <a16:creationId xmlns:a16="http://schemas.microsoft.com/office/drawing/2014/main" id="{8839C81F-DCD4-4B9B-9709-93344467A838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87" y="6054523"/>
                    <a:ext cx="70913" cy="7752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A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368" name="Textfeld 367">
                    <a:extLst>
                      <a:ext uri="{FF2B5EF4-FFF2-40B4-BE49-F238E27FC236}">
                        <a16:creationId xmlns:a16="http://schemas.microsoft.com/office/drawing/2014/main" id="{EE346044-DE09-4A13-BB27-DC493793451B}"/>
                      </a:ext>
                    </a:extLst>
                  </p:cNvPr>
                  <p:cNvSpPr txBox="1"/>
                  <p:nvPr/>
                </p:nvSpPr>
                <p:spPr>
                  <a:xfrm>
                    <a:off x="185613" y="5879827"/>
                    <a:ext cx="44767" cy="7752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B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sp>
                <p:nvSpPr>
                  <p:cNvPr id="369" name="Textfeld 368">
                    <a:extLst>
                      <a:ext uri="{FF2B5EF4-FFF2-40B4-BE49-F238E27FC236}">
                        <a16:creationId xmlns:a16="http://schemas.microsoft.com/office/drawing/2014/main" id="{205D9F90-B6FC-4848-B8AA-13256AAD50F1}"/>
                      </a:ext>
                    </a:extLst>
                  </p:cNvPr>
                  <p:cNvSpPr txBox="1"/>
                  <p:nvPr/>
                </p:nvSpPr>
                <p:spPr>
                  <a:xfrm>
                    <a:off x="181427" y="5178390"/>
                    <a:ext cx="63940" cy="7752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F</a:t>
                    </a:r>
                    <a:endParaRPr lang="de-DE" sz="1600" b="1" dirty="0">
                      <a:solidFill>
                        <a:schemeClr val="bg1"/>
                      </a:solidFill>
                      <a:latin typeface="Droid"/>
                    </a:endParaRPr>
                  </a:p>
                </p:txBody>
              </p:sp>
              <p:grpSp>
                <p:nvGrpSpPr>
                  <p:cNvPr id="370" name="Gruppieren 369">
                    <a:extLst>
                      <a:ext uri="{FF2B5EF4-FFF2-40B4-BE49-F238E27FC236}">
                        <a16:creationId xmlns:a16="http://schemas.microsoft.com/office/drawing/2014/main" id="{BCD0358F-C898-461C-9811-5A04BFD20762}"/>
                      </a:ext>
                    </a:extLst>
                  </p:cNvPr>
                  <p:cNvGrpSpPr/>
                  <p:nvPr/>
                </p:nvGrpSpPr>
                <p:grpSpPr>
                  <a:xfrm>
                    <a:off x="247411" y="5149805"/>
                    <a:ext cx="1489527" cy="1007011"/>
                    <a:chOff x="247411" y="5149805"/>
                    <a:chExt cx="1489527" cy="1007011"/>
                  </a:xfrm>
                </p:grpSpPr>
                <p:grpSp>
                  <p:nvGrpSpPr>
                    <p:cNvPr id="371" name="Gruppieren 370">
                      <a:extLst>
                        <a:ext uri="{FF2B5EF4-FFF2-40B4-BE49-F238E27FC236}">
                          <a16:creationId xmlns:a16="http://schemas.microsoft.com/office/drawing/2014/main" id="{847F1AD5-13D4-418A-A3BC-194554C122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9412" y="5320759"/>
                      <a:ext cx="1186244" cy="124809"/>
                      <a:chOff x="3306600" y="3315319"/>
                      <a:chExt cx="6462055" cy="679894"/>
                    </a:xfrm>
                    <a:solidFill>
                      <a:srgbClr val="6780A2"/>
                    </a:solidFill>
                  </p:grpSpPr>
                  <p:grpSp>
                    <p:nvGrpSpPr>
                      <p:cNvPr id="433" name="Gruppieren 432">
                        <a:extLst>
                          <a:ext uri="{FF2B5EF4-FFF2-40B4-BE49-F238E27FC236}">
                            <a16:creationId xmlns:a16="http://schemas.microsoft.com/office/drawing/2014/main" id="{8130E086-72D0-4182-A7D0-79E97C9A9A5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306600" y="3315319"/>
                        <a:ext cx="5645861" cy="679894"/>
                        <a:chOff x="3282727" y="4148261"/>
                        <a:chExt cx="5645861" cy="679894"/>
                      </a:xfrm>
                      <a:grpFill/>
                    </p:grpSpPr>
                    <p:sp>
                      <p:nvSpPr>
                        <p:cNvPr id="435" name="Rechteck: abgerundete Ecken 434">
                          <a:extLst>
                            <a:ext uri="{FF2B5EF4-FFF2-40B4-BE49-F238E27FC236}">
                              <a16:creationId xmlns:a16="http://schemas.microsoft.com/office/drawing/2014/main" id="{C7633563-3807-4E16-87B0-AFE26328D80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82727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1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45" name="Rechteck: abgerundete Ecken 444">
                          <a:extLst>
                            <a:ext uri="{FF2B5EF4-FFF2-40B4-BE49-F238E27FC236}">
                              <a16:creationId xmlns:a16="http://schemas.microsoft.com/office/drawing/2014/main" id="{65067BD3-2E3D-4C56-81A7-6FA0254230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8436" y="4150880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2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46" name="Rechteck: abgerundete Ecken 445">
                          <a:extLst>
                            <a:ext uri="{FF2B5EF4-FFF2-40B4-BE49-F238E27FC236}">
                              <a16:creationId xmlns:a16="http://schemas.microsoft.com/office/drawing/2014/main" id="{FBD69871-FE0F-4622-A684-7E798AB607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22031" y="4150875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3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47" name="Rechteck: abgerundete Ecken 446">
                          <a:extLst>
                            <a:ext uri="{FF2B5EF4-FFF2-40B4-BE49-F238E27FC236}">
                              <a16:creationId xmlns:a16="http://schemas.microsoft.com/office/drawing/2014/main" id="{224D8DFC-7BD5-439C-A9C6-02DBE3AEDEE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7521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4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48" name="Rechteck: abgerundete Ecken 447">
                          <a:extLst>
                            <a:ext uri="{FF2B5EF4-FFF2-40B4-BE49-F238E27FC236}">
                              <a16:creationId xmlns:a16="http://schemas.microsoft.com/office/drawing/2014/main" id="{3B305CF9-E9F6-43A3-80B9-EF6E0786E5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5433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5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49" name="Rechteck: abgerundete Ecken 448">
                          <a:extLst>
                            <a:ext uri="{FF2B5EF4-FFF2-40B4-BE49-F238E27FC236}">
                              <a16:creationId xmlns:a16="http://schemas.microsoft.com/office/drawing/2014/main" id="{0667D042-4EA4-4FC0-B529-B7596DE91BA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9678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6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50" name="Rechteck: abgerundete Ecken 449">
                          <a:extLst>
                            <a:ext uri="{FF2B5EF4-FFF2-40B4-BE49-F238E27FC236}">
                              <a16:creationId xmlns:a16="http://schemas.microsoft.com/office/drawing/2014/main" id="{2D556653-82AC-4922-AE20-E50830CB4E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3923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7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</p:grpSp>
                  <p:sp>
                    <p:nvSpPr>
                      <p:cNvPr id="434" name="Rechteck: abgerundete Ecken 433">
                        <a:extLst>
                          <a:ext uri="{FF2B5EF4-FFF2-40B4-BE49-F238E27FC236}">
                            <a16:creationId xmlns:a16="http://schemas.microsoft.com/office/drawing/2014/main" id="{FA9EFAE1-0CC7-43C9-99F5-B4AE8B51DF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23992" y="3315423"/>
                        <a:ext cx="744663" cy="677273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8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</p:grpSp>
                <p:grpSp>
                  <p:nvGrpSpPr>
                    <p:cNvPr id="372" name="Gruppieren 371">
                      <a:extLst>
                        <a:ext uri="{FF2B5EF4-FFF2-40B4-BE49-F238E27FC236}">
                          <a16:creationId xmlns:a16="http://schemas.microsoft.com/office/drawing/2014/main" id="{E638E71B-AD95-4AF9-8475-489E1E0B5D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8939" y="5499078"/>
                      <a:ext cx="1487999" cy="124809"/>
                      <a:chOff x="1662796" y="3315319"/>
                      <a:chExt cx="8105859" cy="679894"/>
                    </a:xfrm>
                    <a:solidFill>
                      <a:srgbClr val="6780A2"/>
                    </a:solidFill>
                  </p:grpSpPr>
                  <p:grpSp>
                    <p:nvGrpSpPr>
                      <p:cNvPr id="416" name="Gruppieren 415">
                        <a:extLst>
                          <a:ext uri="{FF2B5EF4-FFF2-40B4-BE49-F238E27FC236}">
                            <a16:creationId xmlns:a16="http://schemas.microsoft.com/office/drawing/2014/main" id="{4AA86129-3B49-4846-A3C3-9522804B292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62796" y="3315319"/>
                        <a:ext cx="7289665" cy="679894"/>
                        <a:chOff x="1638923" y="4148261"/>
                        <a:chExt cx="7289665" cy="679894"/>
                      </a:xfrm>
                      <a:grpFill/>
                    </p:grpSpPr>
                    <p:sp>
                      <p:nvSpPr>
                        <p:cNvPr id="418" name="Rechteck: abgerundete Ecken 417">
                          <a:extLst>
                            <a:ext uri="{FF2B5EF4-FFF2-40B4-BE49-F238E27FC236}">
                              <a16:creationId xmlns:a16="http://schemas.microsoft.com/office/drawing/2014/main" id="{32B22521-420A-43BE-9183-38D1E9FE3FD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892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1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9" name="Rechteck: abgerundete Ecken 418">
                          <a:extLst>
                            <a:ext uri="{FF2B5EF4-FFF2-40B4-BE49-F238E27FC236}">
                              <a16:creationId xmlns:a16="http://schemas.microsoft.com/office/drawing/2014/main" id="{03A7F7CA-C7D2-4F7E-B6F8-3F883A47FCB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969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2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0" name="Rechteck: abgerundete Ecken 419">
                          <a:extLst>
                            <a:ext uri="{FF2B5EF4-FFF2-40B4-BE49-F238E27FC236}">
                              <a16:creationId xmlns:a16="http://schemas.microsoft.com/office/drawing/2014/main" id="{13D94B7A-AEED-4C2A-903C-9BE8DC6D176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82727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3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1" name="Rechteck: abgerundete Ecken 420">
                          <a:extLst>
                            <a:ext uri="{FF2B5EF4-FFF2-40B4-BE49-F238E27FC236}">
                              <a16:creationId xmlns:a16="http://schemas.microsoft.com/office/drawing/2014/main" id="{300D0A7B-AE11-4807-9FD3-D9F6785E92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8436" y="4150880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4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2" name="Rechteck: abgerundete Ecken 421">
                          <a:extLst>
                            <a:ext uri="{FF2B5EF4-FFF2-40B4-BE49-F238E27FC236}">
                              <a16:creationId xmlns:a16="http://schemas.microsoft.com/office/drawing/2014/main" id="{1FE8DD70-2B23-4524-B970-CF5DC0DB573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22031" y="4150875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5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3" name="Rechteck: abgerundete Ecken 422">
                          <a:extLst>
                            <a:ext uri="{FF2B5EF4-FFF2-40B4-BE49-F238E27FC236}">
                              <a16:creationId xmlns:a16="http://schemas.microsoft.com/office/drawing/2014/main" id="{991EFEA3-6B7E-421C-92D0-F61BA8E8F70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7521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6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4" name="Rechteck: abgerundete Ecken 423">
                          <a:extLst>
                            <a:ext uri="{FF2B5EF4-FFF2-40B4-BE49-F238E27FC236}">
                              <a16:creationId xmlns:a16="http://schemas.microsoft.com/office/drawing/2014/main" id="{94D50857-6A6A-4C83-B5A0-592E46A22B4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5433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7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26" name="Rechteck: abgerundete Ecken 425">
                          <a:extLst>
                            <a:ext uri="{FF2B5EF4-FFF2-40B4-BE49-F238E27FC236}">
                              <a16:creationId xmlns:a16="http://schemas.microsoft.com/office/drawing/2014/main" id="{7D0DEF6F-8276-4F70-B7C8-559E945C511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9678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8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32" name="Rechteck: abgerundete Ecken 431">
                          <a:extLst>
                            <a:ext uri="{FF2B5EF4-FFF2-40B4-BE49-F238E27FC236}">
                              <a16:creationId xmlns:a16="http://schemas.microsoft.com/office/drawing/2014/main" id="{4C8D0A56-46AC-47B5-BEEA-DDD2D6AABF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3923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9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</p:grpSp>
                  <p:sp>
                    <p:nvSpPr>
                      <p:cNvPr id="417" name="Rechteck: abgerundete Ecken 416">
                        <a:extLst>
                          <a:ext uri="{FF2B5EF4-FFF2-40B4-BE49-F238E27FC236}">
                            <a16:creationId xmlns:a16="http://schemas.microsoft.com/office/drawing/2014/main" id="{4DC536D0-EFEA-49BC-928E-DC1665AD04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23992" y="3315423"/>
                        <a:ext cx="744663" cy="677273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rPr>
                          <a:t>10</a:t>
                        </a:r>
                      </a:p>
                    </p:txBody>
                  </p:sp>
                </p:grpSp>
                <p:grpSp>
                  <p:nvGrpSpPr>
                    <p:cNvPr id="373" name="Gruppieren 372">
                      <a:extLst>
                        <a:ext uri="{FF2B5EF4-FFF2-40B4-BE49-F238E27FC236}">
                          <a16:creationId xmlns:a16="http://schemas.microsoft.com/office/drawing/2014/main" id="{F2A50FB3-1566-4099-9FDE-6A5E5C6EE1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8759" y="5679133"/>
                      <a:ext cx="1487998" cy="124809"/>
                      <a:chOff x="1662796" y="3315319"/>
                      <a:chExt cx="8105859" cy="679894"/>
                    </a:xfrm>
                    <a:solidFill>
                      <a:srgbClr val="6780A2"/>
                    </a:solidFill>
                  </p:grpSpPr>
                  <p:grpSp>
                    <p:nvGrpSpPr>
                      <p:cNvPr id="405" name="Gruppieren 404">
                        <a:extLst>
                          <a:ext uri="{FF2B5EF4-FFF2-40B4-BE49-F238E27FC236}">
                            <a16:creationId xmlns:a16="http://schemas.microsoft.com/office/drawing/2014/main" id="{222D4087-B923-418C-BE10-5EB360D8EF1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62796" y="3315319"/>
                        <a:ext cx="7289665" cy="679894"/>
                        <a:chOff x="1638923" y="4148261"/>
                        <a:chExt cx="7289665" cy="679894"/>
                      </a:xfrm>
                      <a:grpFill/>
                    </p:grpSpPr>
                    <p:sp>
                      <p:nvSpPr>
                        <p:cNvPr id="407" name="Rechteck: abgerundete Ecken 406">
                          <a:extLst>
                            <a:ext uri="{FF2B5EF4-FFF2-40B4-BE49-F238E27FC236}">
                              <a16:creationId xmlns:a16="http://schemas.microsoft.com/office/drawing/2014/main" id="{22B18880-B12E-4C5C-A515-C73C16F3E2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892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1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08" name="Rechteck: abgerundete Ecken 407">
                          <a:extLst>
                            <a:ext uri="{FF2B5EF4-FFF2-40B4-BE49-F238E27FC236}">
                              <a16:creationId xmlns:a16="http://schemas.microsoft.com/office/drawing/2014/main" id="{5C87CE54-6D0F-4048-96B3-A2E700A5BCC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969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2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09" name="Rechteck: abgerundete Ecken 408">
                          <a:extLst>
                            <a:ext uri="{FF2B5EF4-FFF2-40B4-BE49-F238E27FC236}">
                              <a16:creationId xmlns:a16="http://schemas.microsoft.com/office/drawing/2014/main" id="{5D46E2EE-9FD5-4F94-AD2D-E955EA46C0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82727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3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0" name="Rechteck: abgerundete Ecken 409">
                          <a:extLst>
                            <a:ext uri="{FF2B5EF4-FFF2-40B4-BE49-F238E27FC236}">
                              <a16:creationId xmlns:a16="http://schemas.microsoft.com/office/drawing/2014/main" id="{42355852-4682-4824-A1EA-783B2C6DD1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8436" y="4150880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4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1" name="Rechteck: abgerundete Ecken 410">
                          <a:hlinkClick r:id="rId37" action="ppaction://hlinksldjump"/>
                          <a:extLst>
                            <a:ext uri="{FF2B5EF4-FFF2-40B4-BE49-F238E27FC236}">
                              <a16:creationId xmlns:a16="http://schemas.microsoft.com/office/drawing/2014/main" id="{D278E518-1BC9-457F-BC9C-78DC147D297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22031" y="4150875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5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2" name="Rechteck: abgerundete Ecken 411">
                          <a:extLst>
                            <a:ext uri="{FF2B5EF4-FFF2-40B4-BE49-F238E27FC236}">
                              <a16:creationId xmlns:a16="http://schemas.microsoft.com/office/drawing/2014/main" id="{23E34F63-B248-457D-8856-BB4002F3A1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7521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6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3" name="Rechteck: abgerundete Ecken 412">
                          <a:extLst>
                            <a:ext uri="{FF2B5EF4-FFF2-40B4-BE49-F238E27FC236}">
                              <a16:creationId xmlns:a16="http://schemas.microsoft.com/office/drawing/2014/main" id="{D4B042D5-1821-4041-9EC0-C54AE12B6FC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5433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7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4" name="Rechteck: abgerundete Ecken 413">
                          <a:extLst>
                            <a:ext uri="{FF2B5EF4-FFF2-40B4-BE49-F238E27FC236}">
                              <a16:creationId xmlns:a16="http://schemas.microsoft.com/office/drawing/2014/main" id="{BAD48F42-C42F-4E76-B2DB-288A8A9C9C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9678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8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415" name="Rechteck: abgerundete Ecken 414">
                          <a:extLst>
                            <a:ext uri="{FF2B5EF4-FFF2-40B4-BE49-F238E27FC236}">
                              <a16:creationId xmlns:a16="http://schemas.microsoft.com/office/drawing/2014/main" id="{201C7129-EA86-476F-8B84-62CDEC03855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3923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9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</p:grpSp>
                  <p:sp>
                    <p:nvSpPr>
                      <p:cNvPr id="406" name="Rechteck: abgerundete Ecken 405">
                        <a:extLst>
                          <a:ext uri="{FF2B5EF4-FFF2-40B4-BE49-F238E27FC236}">
                            <a16:creationId xmlns:a16="http://schemas.microsoft.com/office/drawing/2014/main" id="{4C9813AA-9829-40BC-8A79-F270AFE0FD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23992" y="3315423"/>
                        <a:ext cx="744663" cy="677273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rPr>
                          <a:t>10</a:t>
                        </a:r>
                      </a:p>
                    </p:txBody>
                  </p:sp>
                </p:grpSp>
                <p:sp>
                  <p:nvSpPr>
                    <p:cNvPr id="374" name="Rechteck: abgerundete Ecken 373">
                      <a:extLst>
                        <a:ext uri="{FF2B5EF4-FFF2-40B4-BE49-F238E27FC236}">
                          <a16:creationId xmlns:a16="http://schemas.microsoft.com/office/drawing/2014/main" id="{058ED5D3-F09D-4AE3-A176-F0459F2AC2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121" y="6032012"/>
                      <a:ext cx="136698" cy="124328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3810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</a:p>
                  </p:txBody>
                </p:sp>
                <p:sp>
                  <p:nvSpPr>
                    <p:cNvPr id="375" name="Rechteck: abgerundete Ecken 374">
                      <a:extLst>
                        <a:ext uri="{FF2B5EF4-FFF2-40B4-BE49-F238E27FC236}">
                          <a16:creationId xmlns:a16="http://schemas.microsoft.com/office/drawing/2014/main" id="{09F84159-A419-4143-97CB-30216FE42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790" y="6032012"/>
                      <a:ext cx="136698" cy="124328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</a:p>
                  </p:txBody>
                </p:sp>
                <p:sp>
                  <p:nvSpPr>
                    <p:cNvPr id="376" name="Rechteck: abgerundete Ecken 375">
                      <a:extLst>
                        <a:ext uri="{FF2B5EF4-FFF2-40B4-BE49-F238E27FC236}">
                          <a16:creationId xmlns:a16="http://schemas.microsoft.com/office/drawing/2014/main" id="{E862632D-508A-4A17-B742-A033CF8DD3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9875" y="6032008"/>
                      <a:ext cx="136698" cy="124328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</a:p>
                  </p:txBody>
                </p:sp>
                <p:sp>
                  <p:nvSpPr>
                    <p:cNvPr id="377" name="Rechteck: abgerundete Ecken 376">
                      <a:extLst>
                        <a:ext uri="{FF2B5EF4-FFF2-40B4-BE49-F238E27FC236}">
                          <a16:creationId xmlns:a16="http://schemas.microsoft.com/office/drawing/2014/main" id="{20E67F02-8DE6-4ECC-8DB2-81F4BC0F87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615" y="6032488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cs typeface="Aldhabi" panose="01000000000000000000" pitchFamily="2" charset="-78"/>
                      </a:endParaRPr>
                    </a:p>
                  </p:txBody>
                </p:sp>
                <p:sp>
                  <p:nvSpPr>
                    <p:cNvPr id="378" name="Rechteck: abgerundete Ecken 377">
                      <a:extLst>
                        <a:ext uri="{FF2B5EF4-FFF2-40B4-BE49-F238E27FC236}">
                          <a16:creationId xmlns:a16="http://schemas.microsoft.com/office/drawing/2014/main" id="{513BE21D-5F77-4356-B5FE-5C0C2436D3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804" y="6032487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</a:p>
                  </p:txBody>
                </p:sp>
                <p:sp>
                  <p:nvSpPr>
                    <p:cNvPr id="379" name="Rechteck: abgerundete Ecken 378">
                      <a:extLst>
                        <a:ext uri="{FF2B5EF4-FFF2-40B4-BE49-F238E27FC236}">
                          <a16:creationId xmlns:a16="http://schemas.microsoft.com/office/drawing/2014/main" id="{ED06EBAC-F90B-4B3B-8327-852C5E7257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0504" y="6032008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cs typeface="Aldhabi" panose="01000000000000000000" pitchFamily="2" charset="-78"/>
                      </a:endParaRPr>
                    </a:p>
                  </p:txBody>
                </p:sp>
                <p:sp>
                  <p:nvSpPr>
                    <p:cNvPr id="380" name="Rechteck: abgerundete Ecken 379">
                      <a:extLst>
                        <a:ext uri="{FF2B5EF4-FFF2-40B4-BE49-F238E27FC236}">
                          <a16:creationId xmlns:a16="http://schemas.microsoft.com/office/drawing/2014/main" id="{4A28E2BE-2B7A-4B8A-86BB-92469F5F5B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648" y="6032008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cs typeface="Aldhabi" panose="01000000000000000000" pitchFamily="2" charset="-78"/>
                      </a:endParaRPr>
                    </a:p>
                  </p:txBody>
                </p:sp>
                <p:sp>
                  <p:nvSpPr>
                    <p:cNvPr id="381" name="Rechteck: abgerundete Ecken 380">
                      <a:extLst>
                        <a:ext uri="{FF2B5EF4-FFF2-40B4-BE49-F238E27FC236}">
                          <a16:creationId xmlns:a16="http://schemas.microsoft.com/office/drawing/2014/main" id="{581947E0-0FE3-4F65-BD77-AD5C49A9C3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0120" y="6032007"/>
                      <a:ext cx="136698" cy="124328"/>
                    </a:xfrm>
                    <a:prstGeom prst="roundRect">
                      <a:avLst/>
                    </a:prstGeom>
                    <a:solidFill>
                      <a:srgbClr val="92D050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grpSp>
                  <p:nvGrpSpPr>
                    <p:cNvPr id="382" name="Gruppieren 381">
                      <a:extLst>
                        <a:ext uri="{FF2B5EF4-FFF2-40B4-BE49-F238E27FC236}">
                          <a16:creationId xmlns:a16="http://schemas.microsoft.com/office/drawing/2014/main" id="{6655A28C-E782-407B-A617-395DC536B1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7477" y="5855464"/>
                      <a:ext cx="1338169" cy="124809"/>
                      <a:chOff x="1638923" y="4148261"/>
                      <a:chExt cx="7289665" cy="679894"/>
                    </a:xfrm>
                    <a:solidFill>
                      <a:srgbClr val="6780A2"/>
                    </a:solidFill>
                  </p:grpSpPr>
                  <p:sp>
                    <p:nvSpPr>
                      <p:cNvPr id="396" name="Rechteck: abgerundete Ecken 395">
                        <a:hlinkClick r:id="rId38" action="ppaction://hlinksldjump"/>
                        <a:extLst>
                          <a:ext uri="{FF2B5EF4-FFF2-40B4-BE49-F238E27FC236}">
                            <a16:creationId xmlns:a16="http://schemas.microsoft.com/office/drawing/2014/main" id="{8D5005D6-6770-4C58-ADF1-7E13B72AE9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8923" y="4148286"/>
                        <a:ext cx="744665" cy="677275"/>
                      </a:xfrm>
                      <a:prstGeom prst="roundRect">
                        <a:avLst/>
                      </a:prstGeom>
                      <a:solidFill>
                        <a:srgbClr val="C00000"/>
                      </a:solidFill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1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97" name="Rechteck: abgerundete Ecken 396">
                        <a:extLst>
                          <a:ext uri="{FF2B5EF4-FFF2-40B4-BE49-F238E27FC236}">
                            <a16:creationId xmlns:a16="http://schemas.microsoft.com/office/drawing/2014/main" id="{8972EB27-B17A-42FB-8F6F-BDF3E8EA71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59693" y="4148286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2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98" name="Rechteck: abgerundete Ecken 397">
                        <a:extLst>
                          <a:ext uri="{FF2B5EF4-FFF2-40B4-BE49-F238E27FC236}">
                            <a16:creationId xmlns:a16="http://schemas.microsoft.com/office/drawing/2014/main" id="{9AEE15F0-F23B-401F-86AA-F15FC7B66E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282727" y="4148266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3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399" name="Rechteck: abgerundete Ecken 398">
                        <a:extLst>
                          <a:ext uri="{FF2B5EF4-FFF2-40B4-BE49-F238E27FC236}">
                            <a16:creationId xmlns:a16="http://schemas.microsoft.com/office/drawing/2014/main" id="{20A2F276-160B-4F7D-9E30-3D47062F73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436" y="4150880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4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400" name="Rechteck: abgerundete Ecken 399">
                        <a:extLst>
                          <a:ext uri="{FF2B5EF4-FFF2-40B4-BE49-F238E27FC236}">
                            <a16:creationId xmlns:a16="http://schemas.microsoft.com/office/drawing/2014/main" id="{4450D447-F1FA-482D-8C9D-39B9F96A66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22031" y="4150875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5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401" name="Rechteck: abgerundete Ecken 400">
                        <a:extLst>
                          <a:ext uri="{FF2B5EF4-FFF2-40B4-BE49-F238E27FC236}">
                            <a16:creationId xmlns:a16="http://schemas.microsoft.com/office/drawing/2014/main" id="{D702C992-5775-4F70-88DE-AC4B15577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7521" y="4148266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sz="2400" b="1" dirty="0">
                            <a:solidFill>
                              <a:schemeClr val="bg1"/>
                            </a:solidFill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6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402" name="Rechteck: abgerundete Ecken 401">
                        <a:extLst>
                          <a:ext uri="{FF2B5EF4-FFF2-40B4-BE49-F238E27FC236}">
                            <a16:creationId xmlns:a16="http://schemas.microsoft.com/office/drawing/2014/main" id="{B73E92C7-CC27-4112-8D67-F8EA56AB15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5433" y="4148266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7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403" name="Rechteck: abgerundete Ecken 402">
                        <a:extLst>
                          <a:ext uri="{FF2B5EF4-FFF2-40B4-BE49-F238E27FC236}">
                            <a16:creationId xmlns:a16="http://schemas.microsoft.com/office/drawing/2014/main" id="{F20FACDE-613D-444F-A318-3BE0701325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69678" y="4148261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8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  <p:sp>
                    <p:nvSpPr>
                      <p:cNvPr id="404" name="Rechteck: abgerundete Ecken 403">
                        <a:extLst>
                          <a:ext uri="{FF2B5EF4-FFF2-40B4-BE49-F238E27FC236}">
                            <a16:creationId xmlns:a16="http://schemas.microsoft.com/office/drawing/2014/main" id="{2A1A7FEE-5C55-4527-9B96-560A5FCD0E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83923" y="4148261"/>
                        <a:ext cx="744665" cy="677275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  <a:ea typeface="Cambria" panose="02040503050406030204" pitchFamily="18" charset="0"/>
                            <a:cs typeface="Aldhabi" panose="01000000000000000000" pitchFamily="2" charset="-78"/>
                          </a:rPr>
                          <a:t>9</a:t>
                        </a:r>
                        <a:endPara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endParaRPr>
                      </a:p>
                    </p:txBody>
                  </p:sp>
                </p:grpSp>
                <p:sp>
                  <p:nvSpPr>
                    <p:cNvPr id="383" name="Rechteck: abgerundete Ecken 382">
                      <a:extLst>
                        <a:ext uri="{FF2B5EF4-FFF2-40B4-BE49-F238E27FC236}">
                          <a16:creationId xmlns:a16="http://schemas.microsoft.com/office/drawing/2014/main" id="{06CC4E68-845B-404B-97D6-D57B704997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8777" y="5855483"/>
                      <a:ext cx="136698" cy="124328"/>
                    </a:xfrm>
                    <a:prstGeom prst="roundRect">
                      <a:avLst/>
                    </a:prstGeom>
                    <a:solidFill>
                      <a:srgbClr val="6780A2"/>
                    </a:solidFill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</a:rPr>
                        <a:t>10</a:t>
                      </a:r>
                    </a:p>
                  </p:txBody>
                </p:sp>
                <p:grpSp>
                  <p:nvGrpSpPr>
                    <p:cNvPr id="384" name="Gruppieren 383">
                      <a:extLst>
                        <a:ext uri="{FF2B5EF4-FFF2-40B4-BE49-F238E27FC236}">
                          <a16:creationId xmlns:a16="http://schemas.microsoft.com/office/drawing/2014/main" id="{EE51C902-EB74-49D8-818C-7A0E9B5889B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7411" y="5149805"/>
                      <a:ext cx="1487998" cy="124809"/>
                      <a:chOff x="1662796" y="3315319"/>
                      <a:chExt cx="8105859" cy="679894"/>
                    </a:xfrm>
                    <a:solidFill>
                      <a:srgbClr val="6780A2"/>
                    </a:solidFill>
                  </p:grpSpPr>
                  <p:grpSp>
                    <p:nvGrpSpPr>
                      <p:cNvPr id="385" name="Gruppieren 384">
                        <a:extLst>
                          <a:ext uri="{FF2B5EF4-FFF2-40B4-BE49-F238E27FC236}">
                            <a16:creationId xmlns:a16="http://schemas.microsoft.com/office/drawing/2014/main" id="{A1354876-B5B5-4D31-B291-9B6DF478202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62796" y="3315319"/>
                        <a:ext cx="7289665" cy="679894"/>
                        <a:chOff x="1638923" y="4148261"/>
                        <a:chExt cx="7289665" cy="679894"/>
                      </a:xfrm>
                      <a:grpFill/>
                    </p:grpSpPr>
                    <p:sp>
                      <p:nvSpPr>
                        <p:cNvPr id="387" name="Rechteck: abgerundete Ecken 386">
                          <a:extLst>
                            <a:ext uri="{FF2B5EF4-FFF2-40B4-BE49-F238E27FC236}">
                              <a16:creationId xmlns:a16="http://schemas.microsoft.com/office/drawing/2014/main" id="{5F98A018-CE9A-4A4D-BBB7-A431465692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892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1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88" name="Rechteck: abgerundete Ecken 387">
                          <a:extLst>
                            <a:ext uri="{FF2B5EF4-FFF2-40B4-BE49-F238E27FC236}">
                              <a16:creationId xmlns:a16="http://schemas.microsoft.com/office/drawing/2014/main" id="{7958D251-77B7-4957-9466-53CE3DE0B47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59693" y="414828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2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89" name="Rechteck: abgerundete Ecken 388">
                          <a:extLst>
                            <a:ext uri="{FF2B5EF4-FFF2-40B4-BE49-F238E27FC236}">
                              <a16:creationId xmlns:a16="http://schemas.microsoft.com/office/drawing/2014/main" id="{4C2BF906-4A83-47D3-AF1C-8712EB01F79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82727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3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90" name="Rechteck: abgerundete Ecken 389">
                          <a:extLst>
                            <a:ext uri="{FF2B5EF4-FFF2-40B4-BE49-F238E27FC236}">
                              <a16:creationId xmlns:a16="http://schemas.microsoft.com/office/drawing/2014/main" id="{D81F44E2-630F-40F3-AE02-1C5CAAD7883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8436" y="4150880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4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91" name="Rechteck: abgerundete Ecken 390">
                          <a:extLst>
                            <a:ext uri="{FF2B5EF4-FFF2-40B4-BE49-F238E27FC236}">
                              <a16:creationId xmlns:a16="http://schemas.microsoft.com/office/drawing/2014/main" id="{484A9AA6-9222-45B3-A716-CCCCD7D410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22031" y="4150875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5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92" name="Rechteck: abgerundete Ecken 391">
                          <a:extLst>
                            <a:ext uri="{FF2B5EF4-FFF2-40B4-BE49-F238E27FC236}">
                              <a16:creationId xmlns:a16="http://schemas.microsoft.com/office/drawing/2014/main" id="{1777374F-EFFE-4303-9DA7-A10892617C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7521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400" b="1" dirty="0">
                              <a:solidFill>
                                <a:schemeClr val="bg1"/>
                              </a:solidFill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6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93" name="Rechteck: abgerundete Ecken 392">
                          <a:extLst>
                            <a:ext uri="{FF2B5EF4-FFF2-40B4-BE49-F238E27FC236}">
                              <a16:creationId xmlns:a16="http://schemas.microsoft.com/office/drawing/2014/main" id="{696F33B7-DF47-406A-B5BD-51862F0C3E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55433" y="4148266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7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94" name="Rechteck: abgerundete Ecken 393">
                          <a:extLst>
                            <a:ext uri="{FF2B5EF4-FFF2-40B4-BE49-F238E27FC236}">
                              <a16:creationId xmlns:a16="http://schemas.microsoft.com/office/drawing/2014/main" id="{A71FA0D3-07C7-4BA6-A716-ADEBFF2EFD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9678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8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  <p:sp>
                      <p:nvSpPr>
                        <p:cNvPr id="395" name="Rechteck: abgerundete Ecken 394">
                          <a:extLst>
                            <a:ext uri="{FF2B5EF4-FFF2-40B4-BE49-F238E27FC236}">
                              <a16:creationId xmlns:a16="http://schemas.microsoft.com/office/drawing/2014/main" id="{8803CEBA-3B8F-48E7-9D02-DCA50C090A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3923" y="4148261"/>
                          <a:ext cx="744665" cy="677275"/>
                        </a:xfrm>
                        <a:prstGeom prst="roundRect">
                          <a:avLst/>
                        </a:pr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de-DE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Droid"/>
                              <a:ea typeface="Cambria" panose="02040503050406030204" pitchFamily="18" charset="0"/>
                              <a:cs typeface="Aldhabi" panose="01000000000000000000" pitchFamily="2" charset="-78"/>
                            </a:rPr>
                            <a:t>9</a:t>
                          </a:r>
                          <a:endPara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endParaRPr>
                        </a:p>
                      </p:txBody>
                    </p:sp>
                  </p:grpSp>
                  <p:sp>
                    <p:nvSpPr>
                      <p:cNvPr id="386" name="Rechteck: abgerundete Ecken 385">
                        <a:extLst>
                          <a:ext uri="{FF2B5EF4-FFF2-40B4-BE49-F238E27FC236}">
                            <a16:creationId xmlns:a16="http://schemas.microsoft.com/office/drawing/2014/main" id="{5D97D1A6-3E27-4205-92BC-2AA8FF65A6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23992" y="3315423"/>
                        <a:ext cx="744663" cy="677273"/>
                      </a:xfrm>
                      <a:prstGeom prst="roundRect">
                        <a:avLst/>
                      </a:prstGeom>
                      <a:grpFill/>
                      <a:ln w="381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Droid"/>
                          </a:rPr>
                          <a:t>10</a:t>
                        </a:r>
                      </a:p>
                    </p:txBody>
                  </p:sp>
                </p:grpSp>
              </p:grpSp>
            </p:grpSp>
          </p:grpSp>
        </p:grpSp>
        <p:sp>
          <p:nvSpPr>
            <p:cNvPr id="176" name="Textfeld 175">
              <a:extLst>
                <a:ext uri="{FF2B5EF4-FFF2-40B4-BE49-F238E27FC236}">
                  <a16:creationId xmlns:a16="http://schemas.microsoft.com/office/drawing/2014/main" id="{CEDE7FDB-A0B2-4A5C-AEE1-15625D4EDD2D}"/>
                </a:ext>
              </a:extLst>
            </p:cNvPr>
            <p:cNvSpPr txBox="1"/>
            <p:nvPr/>
          </p:nvSpPr>
          <p:spPr>
            <a:xfrm>
              <a:off x="4831999" y="435064"/>
              <a:ext cx="252800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CINEMA</a:t>
              </a:r>
              <a:r>
                <a:rPr kumimoji="0" lang="de-DE" sz="2800" b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 </a:t>
              </a:r>
              <a:r>
                <a:rPr lang="de-DE" sz="2800" b="1" dirty="0">
                  <a:solidFill>
                    <a:schemeClr val="bg1"/>
                  </a:solidFill>
                  <a:latin typeface="Droid"/>
                  <a:ea typeface="Droid Sans" panose="020B0606030804020204" pitchFamily="34" charset="0"/>
                  <a:cs typeface="Droid Sans" panose="020B0606030804020204" pitchFamily="34" charset="0"/>
                </a:rPr>
                <a:t>2</a:t>
              </a:r>
              <a:endParaRPr kumimoji="0" lang="de-DE" sz="28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roid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734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0"/>
                  </p:tgtEl>
                </p:cond>
              </p:nextCondLst>
            </p:seq>
          </p:childTnLst>
        </p:cTn>
      </p:par>
    </p:tnLst>
    <p:bldLst>
      <p:bldP spid="230" grpId="0" animBg="1"/>
      <p:bldP spid="230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Mann, haltend, Licht, Wasser enthält.&#10;&#10;Automatisch generierte Beschreibung">
            <a:extLst>
              <a:ext uri="{FF2B5EF4-FFF2-40B4-BE49-F238E27FC236}">
                <a16:creationId xmlns:a16="http://schemas.microsoft.com/office/drawing/2014/main" id="{84ED3C02-1101-4F1C-9F0B-8499CF9CA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9" y="-8840"/>
            <a:ext cx="9129668" cy="6858000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6B25B08-BF4A-4089-B99F-BE0EF819F223}"/>
              </a:ext>
            </a:extLst>
          </p:cNvPr>
          <p:cNvGrpSpPr/>
          <p:nvPr/>
        </p:nvGrpSpPr>
        <p:grpSpPr>
          <a:xfrm>
            <a:off x="1906922" y="3347480"/>
            <a:ext cx="1057131" cy="1306557"/>
            <a:chOff x="1906922" y="3347480"/>
            <a:chExt cx="1057131" cy="1306557"/>
          </a:xfrm>
        </p:grpSpPr>
        <p:grpSp>
          <p:nvGrpSpPr>
            <p:cNvPr id="246" name="Gruppieren 245">
              <a:extLst>
                <a:ext uri="{FF2B5EF4-FFF2-40B4-BE49-F238E27FC236}">
                  <a16:creationId xmlns:a16="http://schemas.microsoft.com/office/drawing/2014/main" id="{BC82579A-08D5-4BA5-BD98-25ECA179D719}"/>
                </a:ext>
              </a:extLst>
            </p:cNvPr>
            <p:cNvGrpSpPr/>
            <p:nvPr/>
          </p:nvGrpSpPr>
          <p:grpSpPr>
            <a:xfrm>
              <a:off x="2141890" y="4373541"/>
              <a:ext cx="563993" cy="280496"/>
              <a:chOff x="4679615" y="2340032"/>
              <a:chExt cx="563993" cy="280496"/>
            </a:xfrm>
          </p:grpSpPr>
          <p:sp>
            <p:nvSpPr>
              <p:cNvPr id="270" name="Freihandform: Form 269">
                <a:extLst>
                  <a:ext uri="{FF2B5EF4-FFF2-40B4-BE49-F238E27FC236}">
                    <a16:creationId xmlns:a16="http://schemas.microsoft.com/office/drawing/2014/main" id="{601F2FD1-98C5-4C2B-9746-02F994EE22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271" name="Grafik 270">
                <a:extLst>
                  <a:ext uri="{FF2B5EF4-FFF2-40B4-BE49-F238E27FC236}">
                    <a16:creationId xmlns:a16="http://schemas.microsoft.com/office/drawing/2014/main" id="{C94CBDBF-08D5-4EC4-A7EB-7B00EDE59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2E55614C-A9E7-4A39-8439-3848E95C00DF}"/>
                </a:ext>
              </a:extLst>
            </p:cNvPr>
            <p:cNvGrpSpPr/>
            <p:nvPr/>
          </p:nvGrpSpPr>
          <p:grpSpPr>
            <a:xfrm>
              <a:off x="1932257" y="3399376"/>
              <a:ext cx="981360" cy="982944"/>
              <a:chOff x="1932257" y="3399376"/>
              <a:chExt cx="981360" cy="982944"/>
            </a:xfrm>
          </p:grpSpPr>
          <p:sp>
            <p:nvSpPr>
              <p:cNvPr id="274" name="Freihandform: Form 273">
                <a:extLst>
                  <a:ext uri="{FF2B5EF4-FFF2-40B4-BE49-F238E27FC236}">
                    <a16:creationId xmlns:a16="http://schemas.microsoft.com/office/drawing/2014/main" id="{AE1B3B94-A199-4DA5-9134-95DA85F61B83}"/>
                  </a:ext>
                </a:extLst>
              </p:cNvPr>
              <p:cNvSpPr/>
              <p:nvPr/>
            </p:nvSpPr>
            <p:spPr>
              <a:xfrm>
                <a:off x="1932475" y="3400370"/>
                <a:ext cx="979770" cy="484822"/>
              </a:xfrm>
              <a:custGeom>
                <a:avLst/>
                <a:gdLst/>
                <a:ahLst/>
                <a:cxnLst/>
                <a:rect l="l" t="t" r="r" b="b"/>
                <a:pathLst>
                  <a:path w="979770" h="484822">
                    <a:moveTo>
                      <a:pt x="423274" y="294518"/>
                    </a:moveTo>
                    <a:lnTo>
                      <a:pt x="423386" y="294518"/>
                    </a:lnTo>
                    <a:lnTo>
                      <a:pt x="448612" y="366514"/>
                    </a:lnTo>
                    <a:lnTo>
                      <a:pt x="398383" y="366514"/>
                    </a:lnTo>
                    <a:close/>
                    <a:moveTo>
                      <a:pt x="423944" y="274650"/>
                    </a:moveTo>
                    <a:cubicBezTo>
                      <a:pt x="421712" y="274650"/>
                      <a:pt x="419870" y="274706"/>
                      <a:pt x="418419" y="274817"/>
                    </a:cubicBezTo>
                    <a:cubicBezTo>
                      <a:pt x="416968" y="274929"/>
                      <a:pt x="415777" y="275133"/>
                      <a:pt x="414847" y="275431"/>
                    </a:cubicBezTo>
                    <a:cubicBezTo>
                      <a:pt x="413917" y="275729"/>
                      <a:pt x="413210" y="276138"/>
                      <a:pt x="412726" y="276659"/>
                    </a:cubicBezTo>
                    <a:cubicBezTo>
                      <a:pt x="412242" y="277180"/>
                      <a:pt x="411852" y="277850"/>
                      <a:pt x="411554" y="278668"/>
                    </a:cubicBezTo>
                    <a:lnTo>
                      <a:pt x="363110" y="412837"/>
                    </a:lnTo>
                    <a:cubicBezTo>
                      <a:pt x="362515" y="414474"/>
                      <a:pt x="362199" y="415795"/>
                      <a:pt x="362162" y="416799"/>
                    </a:cubicBezTo>
                    <a:cubicBezTo>
                      <a:pt x="362124" y="417804"/>
                      <a:pt x="362385" y="418567"/>
                      <a:pt x="362943" y="419087"/>
                    </a:cubicBezTo>
                    <a:cubicBezTo>
                      <a:pt x="363501" y="419608"/>
                      <a:pt x="364469" y="419962"/>
                      <a:pt x="365845" y="420148"/>
                    </a:cubicBezTo>
                    <a:cubicBezTo>
                      <a:pt x="367222" y="420334"/>
                      <a:pt x="368989" y="420427"/>
                      <a:pt x="371147" y="420427"/>
                    </a:cubicBezTo>
                    <a:cubicBezTo>
                      <a:pt x="373231" y="420427"/>
                      <a:pt x="374924" y="420352"/>
                      <a:pt x="376226" y="420204"/>
                    </a:cubicBezTo>
                    <a:cubicBezTo>
                      <a:pt x="377528" y="420055"/>
                      <a:pt x="378533" y="419813"/>
                      <a:pt x="379240" y="419478"/>
                    </a:cubicBezTo>
                    <a:cubicBezTo>
                      <a:pt x="379947" y="419143"/>
                      <a:pt x="380486" y="418734"/>
                      <a:pt x="380858" y="418250"/>
                    </a:cubicBezTo>
                    <a:cubicBezTo>
                      <a:pt x="381230" y="417767"/>
                      <a:pt x="381528" y="417190"/>
                      <a:pt x="381751" y="416520"/>
                    </a:cubicBezTo>
                    <a:lnTo>
                      <a:pt x="393583" y="381806"/>
                    </a:lnTo>
                    <a:lnTo>
                      <a:pt x="453635" y="381806"/>
                    </a:lnTo>
                    <a:lnTo>
                      <a:pt x="466025" y="416967"/>
                    </a:lnTo>
                    <a:cubicBezTo>
                      <a:pt x="466323" y="417636"/>
                      <a:pt x="466639" y="418194"/>
                      <a:pt x="466974" y="418641"/>
                    </a:cubicBezTo>
                    <a:cubicBezTo>
                      <a:pt x="467309" y="419087"/>
                      <a:pt x="467830" y="419441"/>
                      <a:pt x="468537" y="419701"/>
                    </a:cubicBezTo>
                    <a:cubicBezTo>
                      <a:pt x="469244" y="419962"/>
                      <a:pt x="470285" y="420148"/>
                      <a:pt x="471662" y="420259"/>
                    </a:cubicBezTo>
                    <a:cubicBezTo>
                      <a:pt x="473039" y="420371"/>
                      <a:pt x="474880" y="420427"/>
                      <a:pt x="477187" y="420427"/>
                    </a:cubicBezTo>
                    <a:cubicBezTo>
                      <a:pt x="479494" y="420427"/>
                      <a:pt x="481336" y="420352"/>
                      <a:pt x="482712" y="420204"/>
                    </a:cubicBezTo>
                    <a:cubicBezTo>
                      <a:pt x="484089" y="420055"/>
                      <a:pt x="485075" y="419720"/>
                      <a:pt x="485670" y="419199"/>
                    </a:cubicBezTo>
                    <a:cubicBezTo>
                      <a:pt x="486266" y="418678"/>
                      <a:pt x="486545" y="417915"/>
                      <a:pt x="486508" y="416911"/>
                    </a:cubicBezTo>
                    <a:cubicBezTo>
                      <a:pt x="486470" y="415906"/>
                      <a:pt x="486154" y="414585"/>
                      <a:pt x="485559" y="412948"/>
                    </a:cubicBezTo>
                    <a:lnTo>
                      <a:pt x="437115" y="278780"/>
                    </a:lnTo>
                    <a:cubicBezTo>
                      <a:pt x="436818" y="277961"/>
                      <a:pt x="436408" y="277273"/>
                      <a:pt x="435887" y="276715"/>
                    </a:cubicBezTo>
                    <a:cubicBezTo>
                      <a:pt x="435367" y="276157"/>
                      <a:pt x="434622" y="275729"/>
                      <a:pt x="433655" y="275431"/>
                    </a:cubicBezTo>
                    <a:cubicBezTo>
                      <a:pt x="432688" y="275133"/>
                      <a:pt x="431423" y="274929"/>
                      <a:pt x="429860" y="274817"/>
                    </a:cubicBezTo>
                    <a:cubicBezTo>
                      <a:pt x="428297" y="274706"/>
                      <a:pt x="426325" y="274650"/>
                      <a:pt x="423944" y="274650"/>
                    </a:cubicBezTo>
                    <a:close/>
                    <a:moveTo>
                      <a:pt x="555955" y="274315"/>
                    </a:moveTo>
                    <a:cubicBezTo>
                      <a:pt x="554615" y="274315"/>
                      <a:pt x="553499" y="274333"/>
                      <a:pt x="552606" y="274371"/>
                    </a:cubicBezTo>
                    <a:cubicBezTo>
                      <a:pt x="551713" y="274408"/>
                      <a:pt x="550932" y="274501"/>
                      <a:pt x="550262" y="274650"/>
                    </a:cubicBezTo>
                    <a:cubicBezTo>
                      <a:pt x="549592" y="274799"/>
                      <a:pt x="549034" y="274947"/>
                      <a:pt x="548588" y="275096"/>
                    </a:cubicBezTo>
                    <a:cubicBezTo>
                      <a:pt x="548141" y="275245"/>
                      <a:pt x="547769" y="275431"/>
                      <a:pt x="547471" y="275654"/>
                    </a:cubicBezTo>
                    <a:lnTo>
                      <a:pt x="514208" y="296974"/>
                    </a:lnTo>
                    <a:cubicBezTo>
                      <a:pt x="513538" y="297420"/>
                      <a:pt x="512999" y="297867"/>
                      <a:pt x="512590" y="298313"/>
                    </a:cubicBezTo>
                    <a:cubicBezTo>
                      <a:pt x="512180" y="298760"/>
                      <a:pt x="511864" y="299281"/>
                      <a:pt x="511641" y="299876"/>
                    </a:cubicBezTo>
                    <a:cubicBezTo>
                      <a:pt x="511418" y="300471"/>
                      <a:pt x="511250" y="301216"/>
                      <a:pt x="511139" y="302109"/>
                    </a:cubicBezTo>
                    <a:cubicBezTo>
                      <a:pt x="511027" y="303001"/>
                      <a:pt x="510971" y="304080"/>
                      <a:pt x="510971" y="305346"/>
                    </a:cubicBezTo>
                    <a:cubicBezTo>
                      <a:pt x="510971" y="307057"/>
                      <a:pt x="511064" y="308471"/>
                      <a:pt x="511250" y="309587"/>
                    </a:cubicBezTo>
                    <a:cubicBezTo>
                      <a:pt x="511436" y="310703"/>
                      <a:pt x="511790" y="311503"/>
                      <a:pt x="512311" y="311987"/>
                    </a:cubicBezTo>
                    <a:cubicBezTo>
                      <a:pt x="512832" y="312471"/>
                      <a:pt x="513520" y="312638"/>
                      <a:pt x="514376" y="312489"/>
                    </a:cubicBezTo>
                    <a:cubicBezTo>
                      <a:pt x="515231" y="312340"/>
                      <a:pt x="516366" y="311894"/>
                      <a:pt x="517780" y="311150"/>
                    </a:cubicBezTo>
                    <a:lnTo>
                      <a:pt x="545685" y="294518"/>
                    </a:lnTo>
                    <a:lnTo>
                      <a:pt x="545685" y="404353"/>
                    </a:lnTo>
                    <a:lnTo>
                      <a:pt x="515548" y="404353"/>
                    </a:lnTo>
                    <a:cubicBezTo>
                      <a:pt x="514952" y="404353"/>
                      <a:pt x="514413" y="404521"/>
                      <a:pt x="513929" y="404856"/>
                    </a:cubicBezTo>
                    <a:cubicBezTo>
                      <a:pt x="513445" y="405191"/>
                      <a:pt x="513036" y="405674"/>
                      <a:pt x="512701" y="406307"/>
                    </a:cubicBezTo>
                    <a:cubicBezTo>
                      <a:pt x="512366" y="406939"/>
                      <a:pt x="512087" y="407739"/>
                      <a:pt x="511864" y="408707"/>
                    </a:cubicBezTo>
                    <a:cubicBezTo>
                      <a:pt x="511641" y="409674"/>
                      <a:pt x="511529" y="410827"/>
                      <a:pt x="511529" y="412167"/>
                    </a:cubicBezTo>
                    <a:cubicBezTo>
                      <a:pt x="511529" y="413581"/>
                      <a:pt x="511641" y="414771"/>
                      <a:pt x="511864" y="415739"/>
                    </a:cubicBezTo>
                    <a:cubicBezTo>
                      <a:pt x="512087" y="416706"/>
                      <a:pt x="512404" y="417488"/>
                      <a:pt x="512813" y="418083"/>
                    </a:cubicBezTo>
                    <a:cubicBezTo>
                      <a:pt x="513222" y="418678"/>
                      <a:pt x="513650" y="419106"/>
                      <a:pt x="514097" y="419366"/>
                    </a:cubicBezTo>
                    <a:cubicBezTo>
                      <a:pt x="514543" y="419627"/>
                      <a:pt x="515027" y="419757"/>
                      <a:pt x="515548" y="419757"/>
                    </a:cubicBezTo>
                    <a:lnTo>
                      <a:pt x="591004" y="419757"/>
                    </a:lnTo>
                    <a:cubicBezTo>
                      <a:pt x="591524" y="419757"/>
                      <a:pt x="592027" y="419627"/>
                      <a:pt x="592510" y="419366"/>
                    </a:cubicBezTo>
                    <a:cubicBezTo>
                      <a:pt x="592994" y="419106"/>
                      <a:pt x="593422" y="418678"/>
                      <a:pt x="593794" y="418083"/>
                    </a:cubicBezTo>
                    <a:cubicBezTo>
                      <a:pt x="594166" y="417488"/>
                      <a:pt x="594464" y="416706"/>
                      <a:pt x="594687" y="415739"/>
                    </a:cubicBezTo>
                    <a:cubicBezTo>
                      <a:pt x="594910" y="414771"/>
                      <a:pt x="595022" y="413581"/>
                      <a:pt x="595022" y="412167"/>
                    </a:cubicBezTo>
                    <a:cubicBezTo>
                      <a:pt x="595022" y="410827"/>
                      <a:pt x="594929" y="409674"/>
                      <a:pt x="594743" y="408707"/>
                    </a:cubicBezTo>
                    <a:cubicBezTo>
                      <a:pt x="594557" y="407739"/>
                      <a:pt x="594296" y="406939"/>
                      <a:pt x="593962" y="406307"/>
                    </a:cubicBezTo>
                    <a:cubicBezTo>
                      <a:pt x="593627" y="405674"/>
                      <a:pt x="593199" y="405191"/>
                      <a:pt x="592678" y="404856"/>
                    </a:cubicBezTo>
                    <a:cubicBezTo>
                      <a:pt x="592157" y="404521"/>
                      <a:pt x="591599" y="404353"/>
                      <a:pt x="591004" y="404353"/>
                    </a:cubicBezTo>
                    <a:lnTo>
                      <a:pt x="564884" y="404353"/>
                    </a:lnTo>
                    <a:lnTo>
                      <a:pt x="564884" y="277440"/>
                    </a:lnTo>
                    <a:cubicBezTo>
                      <a:pt x="564884" y="276994"/>
                      <a:pt x="564773" y="276566"/>
                      <a:pt x="564549" y="276157"/>
                    </a:cubicBezTo>
                    <a:cubicBezTo>
                      <a:pt x="564326" y="275747"/>
                      <a:pt x="563880" y="275412"/>
                      <a:pt x="563210" y="275152"/>
                    </a:cubicBezTo>
                    <a:cubicBezTo>
                      <a:pt x="562540" y="274892"/>
                      <a:pt x="561610" y="274687"/>
                      <a:pt x="560419" y="274538"/>
                    </a:cubicBezTo>
                    <a:cubicBezTo>
                      <a:pt x="559229" y="274389"/>
                      <a:pt x="557740" y="274315"/>
                      <a:pt x="555955" y="274315"/>
                    </a:cubicBezTo>
                    <a:close/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484822"/>
                    </a:lnTo>
                    <a:lnTo>
                      <a:pt x="0" y="484822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rgbClr val="92D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268" name="Freihandform: Form 267">
                <a:extLst>
                  <a:ext uri="{FF2B5EF4-FFF2-40B4-BE49-F238E27FC236}">
                    <a16:creationId xmlns:a16="http://schemas.microsoft.com/office/drawing/2014/main" id="{95BA994F-D7A1-4E71-A104-E4462AB7F008}"/>
                  </a:ext>
                </a:extLst>
              </p:cNvPr>
              <p:cNvSpPr/>
              <p:nvPr/>
            </p:nvSpPr>
            <p:spPr>
              <a:xfrm>
                <a:off x="1932257" y="3905372"/>
                <a:ext cx="979770" cy="476948"/>
              </a:xfrm>
              <a:custGeom>
                <a:avLst/>
                <a:gdLst>
                  <a:gd name="connsiteX0" fmla="*/ 0 w 979770"/>
                  <a:gd name="connsiteY0" fmla="*/ 0 h 476948"/>
                  <a:gd name="connsiteX1" fmla="*/ 979770 w 979770"/>
                  <a:gd name="connsiteY1" fmla="*/ 0 h 476948"/>
                  <a:gd name="connsiteX2" fmla="*/ 979770 w 979770"/>
                  <a:gd name="connsiteY2" fmla="*/ 284667 h 476948"/>
                  <a:gd name="connsiteX3" fmla="*/ 950895 w 979770"/>
                  <a:gd name="connsiteY3" fmla="*/ 265199 h 476948"/>
                  <a:gd name="connsiteX4" fmla="*/ 897564 w 979770"/>
                  <a:gd name="connsiteY4" fmla="*/ 254432 h 476948"/>
                  <a:gd name="connsiteX5" fmla="*/ 760554 w 979770"/>
                  <a:gd name="connsiteY5" fmla="*/ 391440 h 476948"/>
                  <a:gd name="connsiteX6" fmla="*/ 771321 w 979770"/>
                  <a:gd name="connsiteY6" fmla="*/ 444770 h 476948"/>
                  <a:gd name="connsiteX7" fmla="*/ 793017 w 979770"/>
                  <a:gd name="connsiteY7" fmla="*/ 476948 h 476948"/>
                  <a:gd name="connsiteX8" fmla="*/ 196925 w 979770"/>
                  <a:gd name="connsiteY8" fmla="*/ 476948 h 476948"/>
                  <a:gd name="connsiteX9" fmla="*/ 217847 w 979770"/>
                  <a:gd name="connsiteY9" fmla="*/ 445917 h 476948"/>
                  <a:gd name="connsiteX10" fmla="*/ 228614 w 979770"/>
                  <a:gd name="connsiteY10" fmla="*/ 392587 h 476948"/>
                  <a:gd name="connsiteX11" fmla="*/ 91604 w 979770"/>
                  <a:gd name="connsiteY11" fmla="*/ 255579 h 476948"/>
                  <a:gd name="connsiteX12" fmla="*/ 38274 w 979770"/>
                  <a:gd name="connsiteY12" fmla="*/ 266346 h 476948"/>
                  <a:gd name="connsiteX13" fmla="*/ 0 w 979770"/>
                  <a:gd name="connsiteY13" fmla="*/ 292150 h 4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9770" h="476948">
                    <a:moveTo>
                      <a:pt x="0" y="0"/>
                    </a:moveTo>
                    <a:lnTo>
                      <a:pt x="979770" y="0"/>
                    </a:lnTo>
                    <a:lnTo>
                      <a:pt x="979770" y="284667"/>
                    </a:lnTo>
                    <a:lnTo>
                      <a:pt x="950895" y="265199"/>
                    </a:lnTo>
                    <a:cubicBezTo>
                      <a:pt x="934503" y="258266"/>
                      <a:pt x="916481" y="254432"/>
                      <a:pt x="897564" y="254432"/>
                    </a:cubicBezTo>
                    <a:cubicBezTo>
                      <a:pt x="821895" y="254432"/>
                      <a:pt x="760554" y="315773"/>
                      <a:pt x="760554" y="391440"/>
                    </a:cubicBezTo>
                    <a:cubicBezTo>
                      <a:pt x="760554" y="410357"/>
                      <a:pt x="764388" y="428378"/>
                      <a:pt x="771321" y="444770"/>
                    </a:cubicBezTo>
                    <a:lnTo>
                      <a:pt x="793017" y="476948"/>
                    </a:lnTo>
                    <a:lnTo>
                      <a:pt x="196925" y="476948"/>
                    </a:lnTo>
                    <a:lnTo>
                      <a:pt x="217847" y="445917"/>
                    </a:lnTo>
                    <a:cubicBezTo>
                      <a:pt x="224780" y="429525"/>
                      <a:pt x="228614" y="411504"/>
                      <a:pt x="228614" y="392587"/>
                    </a:cubicBezTo>
                    <a:cubicBezTo>
                      <a:pt x="228614" y="316920"/>
                      <a:pt x="167273" y="255579"/>
                      <a:pt x="91604" y="255579"/>
                    </a:cubicBezTo>
                    <a:cubicBezTo>
                      <a:pt x="72687" y="255579"/>
                      <a:pt x="54665" y="259413"/>
                      <a:pt x="38274" y="266346"/>
                    </a:cubicBezTo>
                    <a:lnTo>
                      <a:pt x="0" y="292150"/>
                    </a:lnTo>
                    <a:close/>
                  </a:path>
                </a:pathLst>
              </a:custGeom>
              <a:solidFill>
                <a:srgbClr val="92D050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sp>
            <p:nvSpPr>
              <p:cNvPr id="269" name="Freihandform: Form 268">
                <a:extLst>
                  <a:ext uri="{FF2B5EF4-FFF2-40B4-BE49-F238E27FC236}">
                    <a16:creationId xmlns:a16="http://schemas.microsoft.com/office/drawing/2014/main" id="{704A1527-328D-473F-A976-9579DA8A27BB}"/>
                  </a:ext>
                </a:extLst>
              </p:cNvPr>
              <p:cNvSpPr/>
              <p:nvPr/>
            </p:nvSpPr>
            <p:spPr>
              <a:xfrm>
                <a:off x="1932257" y="3399376"/>
                <a:ext cx="981360" cy="982531"/>
              </a:xfrm>
              <a:custGeom>
                <a:avLst/>
                <a:gdLst>
                  <a:gd name="connsiteX0" fmla="*/ 209427 w 981360"/>
                  <a:gd name="connsiteY0" fmla="*/ 0 h 982531"/>
                  <a:gd name="connsiteX1" fmla="*/ 799465 w 981360"/>
                  <a:gd name="connsiteY1" fmla="*/ 0 h 982531"/>
                  <a:gd name="connsiteX2" fmla="*/ 789704 w 981360"/>
                  <a:gd name="connsiteY2" fmla="*/ 14477 h 982531"/>
                  <a:gd name="connsiteX3" fmla="*/ 778937 w 981360"/>
                  <a:gd name="connsiteY3" fmla="*/ 67806 h 982531"/>
                  <a:gd name="connsiteX4" fmla="*/ 915947 w 981360"/>
                  <a:gd name="connsiteY4" fmla="*/ 204814 h 982531"/>
                  <a:gd name="connsiteX5" fmla="*/ 969278 w 981360"/>
                  <a:gd name="connsiteY5" fmla="*/ 194047 h 982531"/>
                  <a:gd name="connsiteX6" fmla="*/ 979770 w 981360"/>
                  <a:gd name="connsiteY6" fmla="*/ 186973 h 982531"/>
                  <a:gd name="connsiteX7" fmla="*/ 979770 w 981360"/>
                  <a:gd name="connsiteY7" fmla="*/ 220990 h 982531"/>
                  <a:gd name="connsiteX8" fmla="*/ 981360 w 981360"/>
                  <a:gd name="connsiteY8" fmla="*/ 220990 h 982531"/>
                  <a:gd name="connsiteX9" fmla="*/ 981360 w 981360"/>
                  <a:gd name="connsiteY9" fmla="*/ 678235 h 982531"/>
                  <a:gd name="connsiteX10" fmla="*/ 980037 w 981360"/>
                  <a:gd name="connsiteY10" fmla="*/ 678235 h 982531"/>
                  <a:gd name="connsiteX11" fmla="*/ 980037 w 981360"/>
                  <a:gd name="connsiteY11" fmla="*/ 790250 h 982531"/>
                  <a:gd name="connsiteX12" fmla="*/ 951162 w 981360"/>
                  <a:gd name="connsiteY12" fmla="*/ 770782 h 982531"/>
                  <a:gd name="connsiteX13" fmla="*/ 897831 w 981360"/>
                  <a:gd name="connsiteY13" fmla="*/ 760015 h 982531"/>
                  <a:gd name="connsiteX14" fmla="*/ 760821 w 981360"/>
                  <a:gd name="connsiteY14" fmla="*/ 897023 h 982531"/>
                  <a:gd name="connsiteX15" fmla="*/ 771588 w 981360"/>
                  <a:gd name="connsiteY15" fmla="*/ 950353 h 982531"/>
                  <a:gd name="connsiteX16" fmla="*/ 793284 w 981360"/>
                  <a:gd name="connsiteY16" fmla="*/ 982531 h 982531"/>
                  <a:gd name="connsiteX17" fmla="*/ 197192 w 981360"/>
                  <a:gd name="connsiteY17" fmla="*/ 982531 h 982531"/>
                  <a:gd name="connsiteX18" fmla="*/ 218114 w 981360"/>
                  <a:gd name="connsiteY18" fmla="*/ 951500 h 982531"/>
                  <a:gd name="connsiteX19" fmla="*/ 228881 w 981360"/>
                  <a:gd name="connsiteY19" fmla="*/ 898170 h 982531"/>
                  <a:gd name="connsiteX20" fmla="*/ 91871 w 981360"/>
                  <a:gd name="connsiteY20" fmla="*/ 761162 h 982531"/>
                  <a:gd name="connsiteX21" fmla="*/ 38541 w 981360"/>
                  <a:gd name="connsiteY21" fmla="*/ 771929 h 982531"/>
                  <a:gd name="connsiteX22" fmla="*/ 267 w 981360"/>
                  <a:gd name="connsiteY22" fmla="*/ 797733 h 982531"/>
                  <a:gd name="connsiteX23" fmla="*/ 267 w 981360"/>
                  <a:gd name="connsiteY23" fmla="*/ 678235 h 982531"/>
                  <a:gd name="connsiteX24" fmla="*/ 0 w 981360"/>
                  <a:gd name="connsiteY24" fmla="*/ 678235 h 982531"/>
                  <a:gd name="connsiteX25" fmla="*/ 0 w 981360"/>
                  <a:gd name="connsiteY25" fmla="*/ 484822 h 982531"/>
                  <a:gd name="connsiteX26" fmla="*/ 0 w 981360"/>
                  <a:gd name="connsiteY26" fmla="*/ 220990 h 982531"/>
                  <a:gd name="connsiteX27" fmla="*/ 0 w 981360"/>
                  <a:gd name="connsiteY27" fmla="*/ 166041 h 982531"/>
                  <a:gd name="connsiteX28" fmla="*/ 38009 w 981360"/>
                  <a:gd name="connsiteY28" fmla="*/ 191666 h 982531"/>
                  <a:gd name="connsiteX29" fmla="*/ 91339 w 981360"/>
                  <a:gd name="connsiteY29" fmla="*/ 202433 h 982531"/>
                  <a:gd name="connsiteX30" fmla="*/ 228349 w 981360"/>
                  <a:gd name="connsiteY30" fmla="*/ 65425 h 982531"/>
                  <a:gd name="connsiteX31" fmla="*/ 217582 w 981360"/>
                  <a:gd name="connsiteY31" fmla="*/ 12096 h 982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81360" h="982531"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220990"/>
                    </a:lnTo>
                    <a:lnTo>
                      <a:pt x="981360" y="220990"/>
                    </a:lnTo>
                    <a:lnTo>
                      <a:pt x="981360" y="678235"/>
                    </a:lnTo>
                    <a:lnTo>
                      <a:pt x="980037" y="678235"/>
                    </a:lnTo>
                    <a:lnTo>
                      <a:pt x="980037" y="790250"/>
                    </a:lnTo>
                    <a:lnTo>
                      <a:pt x="951162" y="770782"/>
                    </a:lnTo>
                    <a:cubicBezTo>
                      <a:pt x="934770" y="763849"/>
                      <a:pt x="916748" y="760015"/>
                      <a:pt x="897831" y="760015"/>
                    </a:cubicBezTo>
                    <a:cubicBezTo>
                      <a:pt x="822162" y="760015"/>
                      <a:pt x="760821" y="821356"/>
                      <a:pt x="760821" y="897023"/>
                    </a:cubicBezTo>
                    <a:cubicBezTo>
                      <a:pt x="760821" y="915940"/>
                      <a:pt x="764655" y="933961"/>
                      <a:pt x="771588" y="950353"/>
                    </a:cubicBezTo>
                    <a:lnTo>
                      <a:pt x="793284" y="982531"/>
                    </a:lnTo>
                    <a:lnTo>
                      <a:pt x="197192" y="982531"/>
                    </a:lnTo>
                    <a:lnTo>
                      <a:pt x="218114" y="951500"/>
                    </a:lnTo>
                    <a:cubicBezTo>
                      <a:pt x="225047" y="935108"/>
                      <a:pt x="228881" y="917087"/>
                      <a:pt x="228881" y="898170"/>
                    </a:cubicBezTo>
                    <a:cubicBezTo>
                      <a:pt x="228881" y="822503"/>
                      <a:pt x="167540" y="761162"/>
                      <a:pt x="91871" y="761162"/>
                    </a:cubicBezTo>
                    <a:cubicBezTo>
                      <a:pt x="72954" y="761162"/>
                      <a:pt x="54932" y="764996"/>
                      <a:pt x="38541" y="771929"/>
                    </a:cubicBezTo>
                    <a:lnTo>
                      <a:pt x="267" y="797733"/>
                    </a:lnTo>
                    <a:lnTo>
                      <a:pt x="267" y="678235"/>
                    </a:lnTo>
                    <a:lnTo>
                      <a:pt x="0" y="678235"/>
                    </a:lnTo>
                    <a:lnTo>
                      <a:pt x="0" y="484822"/>
                    </a:lnTo>
                    <a:lnTo>
                      <a:pt x="0" y="220990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chemeClr val="accent4">
                  <a:alpha val="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48" name="Gruppieren 247">
              <a:extLst>
                <a:ext uri="{FF2B5EF4-FFF2-40B4-BE49-F238E27FC236}">
                  <a16:creationId xmlns:a16="http://schemas.microsoft.com/office/drawing/2014/main" id="{E0C16260-5BBD-4D96-A80E-F87D8959DD32}"/>
                </a:ext>
              </a:extLst>
            </p:cNvPr>
            <p:cNvGrpSpPr/>
            <p:nvPr/>
          </p:nvGrpSpPr>
          <p:grpSpPr>
            <a:xfrm>
              <a:off x="2735011" y="3353656"/>
              <a:ext cx="229042" cy="229040"/>
              <a:chOff x="5318782" y="709462"/>
              <a:chExt cx="229042" cy="229040"/>
            </a:xfrm>
          </p:grpSpPr>
          <p:sp>
            <p:nvSpPr>
              <p:cNvPr id="265" name="Flussdiagramm: Verbinder 264">
                <a:extLst>
                  <a:ext uri="{FF2B5EF4-FFF2-40B4-BE49-F238E27FC236}">
                    <a16:creationId xmlns:a16="http://schemas.microsoft.com/office/drawing/2014/main" id="{AAF43835-60CA-4F08-9119-00AAE81E67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66" name="Grafik 265">
                <a:extLst>
                  <a:ext uri="{FF2B5EF4-FFF2-40B4-BE49-F238E27FC236}">
                    <a16:creationId xmlns:a16="http://schemas.microsoft.com/office/drawing/2014/main" id="{CE29C8F5-D104-4E80-B711-671B4B97E2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grpSp>
          <p:nvGrpSpPr>
            <p:cNvPr id="249" name="Gruppieren 248">
              <a:extLst>
                <a:ext uri="{FF2B5EF4-FFF2-40B4-BE49-F238E27FC236}">
                  <a16:creationId xmlns:a16="http://schemas.microsoft.com/office/drawing/2014/main" id="{F10F8153-FAA4-4187-A1B2-8863651A3854}"/>
                </a:ext>
              </a:extLst>
            </p:cNvPr>
            <p:cNvGrpSpPr/>
            <p:nvPr/>
          </p:nvGrpSpPr>
          <p:grpSpPr>
            <a:xfrm>
              <a:off x="2713425" y="4181129"/>
              <a:ext cx="233114" cy="233110"/>
              <a:chOff x="5324793" y="1536935"/>
              <a:chExt cx="233114" cy="233110"/>
            </a:xfrm>
          </p:grpSpPr>
          <p:sp>
            <p:nvSpPr>
              <p:cNvPr id="261" name="Flussdiagramm: Verbinder 260">
                <a:extLst>
                  <a:ext uri="{FF2B5EF4-FFF2-40B4-BE49-F238E27FC236}">
                    <a16:creationId xmlns:a16="http://schemas.microsoft.com/office/drawing/2014/main" id="{8EC0B05C-7219-4284-8176-3FFF04E4FF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62" name="Grafik 10">
                <a:extLst>
                  <a:ext uri="{FF2B5EF4-FFF2-40B4-BE49-F238E27FC236}">
                    <a16:creationId xmlns:a16="http://schemas.microsoft.com/office/drawing/2014/main" id="{5A0D5EE0-4B17-4817-B9E2-B8356490C7B5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263" name="Freihandform: Form 262">
                  <a:extLst>
                    <a:ext uri="{FF2B5EF4-FFF2-40B4-BE49-F238E27FC236}">
                      <a16:creationId xmlns:a16="http://schemas.microsoft.com/office/drawing/2014/main" id="{68498FCE-12A5-4B0B-A31C-E57CC6B8A706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64" name="Freihandform: Form 263">
                  <a:extLst>
                    <a:ext uri="{FF2B5EF4-FFF2-40B4-BE49-F238E27FC236}">
                      <a16:creationId xmlns:a16="http://schemas.microsoft.com/office/drawing/2014/main" id="{9BEDBE50-1E99-4C1A-AF94-EF0137BB9516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250" name="Gruppieren 249">
              <a:extLst>
                <a:ext uri="{FF2B5EF4-FFF2-40B4-BE49-F238E27FC236}">
                  <a16:creationId xmlns:a16="http://schemas.microsoft.com/office/drawing/2014/main" id="{C0D73E2D-9695-4904-911F-2142020873EE}"/>
                </a:ext>
              </a:extLst>
            </p:cNvPr>
            <p:cNvGrpSpPr/>
            <p:nvPr/>
          </p:nvGrpSpPr>
          <p:grpSpPr>
            <a:xfrm>
              <a:off x="1907477" y="4181122"/>
              <a:ext cx="233678" cy="233674"/>
              <a:chOff x="4518845" y="1536928"/>
              <a:chExt cx="233678" cy="233674"/>
            </a:xfrm>
          </p:grpSpPr>
          <p:sp>
            <p:nvSpPr>
              <p:cNvPr id="259" name="Flussdiagramm: Verbinder 258">
                <a:extLst>
                  <a:ext uri="{FF2B5EF4-FFF2-40B4-BE49-F238E27FC236}">
                    <a16:creationId xmlns:a16="http://schemas.microsoft.com/office/drawing/2014/main" id="{5CCC8677-AC26-43A8-A33C-0BAE000B50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60" name="Grafik 259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B630E323-5256-4195-845F-D8EF6500C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  <p:grpSp>
          <p:nvGrpSpPr>
            <p:cNvPr id="252" name="Gruppieren 251">
              <a:extLst>
                <a:ext uri="{FF2B5EF4-FFF2-40B4-BE49-F238E27FC236}">
                  <a16:creationId xmlns:a16="http://schemas.microsoft.com/office/drawing/2014/main" id="{3468292B-7CCA-4698-8F1B-545B0D4D0C15}"/>
                </a:ext>
              </a:extLst>
            </p:cNvPr>
            <p:cNvGrpSpPr/>
            <p:nvPr/>
          </p:nvGrpSpPr>
          <p:grpSpPr>
            <a:xfrm>
              <a:off x="1906922" y="3347480"/>
              <a:ext cx="233678" cy="233674"/>
              <a:chOff x="4357213" y="2202040"/>
              <a:chExt cx="233678" cy="233674"/>
            </a:xfrm>
          </p:grpSpPr>
          <p:sp>
            <p:nvSpPr>
              <p:cNvPr id="257" name="Flussdiagramm: Verbinder 256">
                <a:extLst>
                  <a:ext uri="{FF2B5EF4-FFF2-40B4-BE49-F238E27FC236}">
                    <a16:creationId xmlns:a16="http://schemas.microsoft.com/office/drawing/2014/main" id="{29ECF2AB-3FF1-4A1F-9024-0F3B490108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57213" y="2202040"/>
                <a:ext cx="233678" cy="233674"/>
              </a:xfrm>
              <a:prstGeom prst="flowChartConnector">
                <a:avLst/>
              </a:prstGeom>
              <a:solidFill>
                <a:schemeClr val="accent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58" name="Grafik 257">
                <a:extLst>
                  <a:ext uri="{FF2B5EF4-FFF2-40B4-BE49-F238E27FC236}">
                    <a16:creationId xmlns:a16="http://schemas.microsoft.com/office/drawing/2014/main" id="{9DDE0175-9142-4CC6-AED2-5EFD357C6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03177" y="2260944"/>
                <a:ext cx="141750" cy="110854"/>
              </a:xfrm>
              <a:prstGeom prst="rect">
                <a:avLst/>
              </a:prstGeom>
            </p:spPr>
          </p:pic>
        </p:grpSp>
      </p:grpSp>
      <p:grpSp>
        <p:nvGrpSpPr>
          <p:cNvPr id="196" name="Gruppieren 195">
            <a:extLst>
              <a:ext uri="{FF2B5EF4-FFF2-40B4-BE49-F238E27FC236}">
                <a16:creationId xmlns:a16="http://schemas.microsoft.com/office/drawing/2014/main" id="{A0AA8143-9844-402C-90E1-89737319D442}"/>
              </a:ext>
            </a:extLst>
          </p:cNvPr>
          <p:cNvGrpSpPr/>
          <p:nvPr/>
        </p:nvGrpSpPr>
        <p:grpSpPr>
          <a:xfrm>
            <a:off x="1362426" y="3110541"/>
            <a:ext cx="1096857" cy="328944"/>
            <a:chOff x="1327256" y="3110541"/>
            <a:chExt cx="1096857" cy="328944"/>
          </a:xfrm>
        </p:grpSpPr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2DE937D7-02EA-45BE-9388-B20FC2CA4B6E}"/>
                </a:ext>
              </a:extLst>
            </p:cNvPr>
            <p:cNvSpPr/>
            <p:nvPr/>
          </p:nvSpPr>
          <p:spPr>
            <a:xfrm rot="10800000">
              <a:off x="1327256" y="3110541"/>
              <a:ext cx="1096857" cy="328944"/>
            </a:xfrm>
            <a:custGeom>
              <a:avLst/>
              <a:gdLst>
                <a:gd name="connsiteX0" fmla="*/ 991720 w 1096857"/>
                <a:gd name="connsiteY0" fmla="*/ 328944 h 328944"/>
                <a:gd name="connsiteX1" fmla="*/ 106269 w 1096857"/>
                <a:gd name="connsiteY1" fmla="*/ 328944 h 328944"/>
                <a:gd name="connsiteX2" fmla="*/ 1132 w 1096857"/>
                <a:gd name="connsiteY2" fmla="*/ 223807 h 328944"/>
                <a:gd name="connsiteX3" fmla="*/ 1132 w 1096857"/>
                <a:gd name="connsiteY3" fmla="*/ 220996 h 328944"/>
                <a:gd name="connsiteX4" fmla="*/ 0 w 1096857"/>
                <a:gd name="connsiteY4" fmla="*/ 220996 h 328944"/>
                <a:gd name="connsiteX5" fmla="*/ 0 w 1096857"/>
                <a:gd name="connsiteY5" fmla="*/ 106697 h 328944"/>
                <a:gd name="connsiteX6" fmla="*/ 198 w 1096857"/>
                <a:gd name="connsiteY6" fmla="*/ 106697 h 328944"/>
                <a:gd name="connsiteX7" fmla="*/ 198 w 1096857"/>
                <a:gd name="connsiteY7" fmla="*/ 105137 h 328944"/>
                <a:gd name="connsiteX8" fmla="*/ 105335 w 1096857"/>
                <a:gd name="connsiteY8" fmla="*/ 0 h 328944"/>
                <a:gd name="connsiteX9" fmla="*/ 990786 w 1096857"/>
                <a:gd name="connsiteY9" fmla="*/ 0 h 328944"/>
                <a:gd name="connsiteX10" fmla="*/ 1095923 w 1096857"/>
                <a:gd name="connsiteY10" fmla="*/ 105137 h 328944"/>
                <a:gd name="connsiteX11" fmla="*/ 1095923 w 1096857"/>
                <a:gd name="connsiteY11" fmla="*/ 121953 h 328944"/>
                <a:gd name="connsiteX12" fmla="*/ 971550 w 1096857"/>
                <a:gd name="connsiteY12" fmla="*/ 121953 h 328944"/>
                <a:gd name="connsiteX13" fmla="*/ 971550 w 1096857"/>
                <a:gd name="connsiteY13" fmla="*/ 206991 h 328944"/>
                <a:gd name="connsiteX14" fmla="*/ 1096857 w 1096857"/>
                <a:gd name="connsiteY14" fmla="*/ 206991 h 328944"/>
                <a:gd name="connsiteX15" fmla="*/ 1096857 w 1096857"/>
                <a:gd name="connsiteY15" fmla="*/ 223807 h 328944"/>
                <a:gd name="connsiteX16" fmla="*/ 991720 w 1096857"/>
                <a:gd name="connsiteY16" fmla="*/ 328944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6857" h="328944">
                  <a:moveTo>
                    <a:pt x="991720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990786" y="0"/>
                  </a:lnTo>
                  <a:cubicBezTo>
                    <a:pt x="1048852" y="0"/>
                    <a:pt x="1095923" y="47071"/>
                    <a:pt x="1095923" y="105137"/>
                  </a:cubicBezTo>
                  <a:lnTo>
                    <a:pt x="1095923" y="121953"/>
                  </a:lnTo>
                  <a:lnTo>
                    <a:pt x="971550" y="121953"/>
                  </a:lnTo>
                  <a:lnTo>
                    <a:pt x="971550" y="206991"/>
                  </a:lnTo>
                  <a:lnTo>
                    <a:pt x="1096857" y="206991"/>
                  </a:lnTo>
                  <a:lnTo>
                    <a:pt x="1096857" y="223807"/>
                  </a:lnTo>
                  <a:cubicBezTo>
                    <a:pt x="1096857" y="281873"/>
                    <a:pt x="1049786" y="328944"/>
                    <a:pt x="991720" y="3289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13" name="Grafik 212">
              <a:extLst>
                <a:ext uri="{FF2B5EF4-FFF2-40B4-BE49-F238E27FC236}">
                  <a16:creationId xmlns:a16="http://schemas.microsoft.com/office/drawing/2014/main" id="{AE8278BF-E29A-4F9C-9D8D-89B92E0A7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07418" y="3198813"/>
              <a:ext cx="152401" cy="152401"/>
            </a:xfrm>
            <a:prstGeom prst="rect">
              <a:avLst/>
            </a:prstGeom>
          </p:spPr>
        </p:pic>
      </p:grpSp>
      <p:sp>
        <p:nvSpPr>
          <p:cNvPr id="214" name="Freihandform: Form 213">
            <a:extLst>
              <a:ext uri="{FF2B5EF4-FFF2-40B4-BE49-F238E27FC236}">
                <a16:creationId xmlns:a16="http://schemas.microsoft.com/office/drawing/2014/main" id="{B55837C5-99F8-4035-9CA9-55144D97C453}"/>
              </a:ext>
            </a:extLst>
          </p:cNvPr>
          <p:cNvSpPr/>
          <p:nvPr/>
        </p:nvSpPr>
        <p:spPr>
          <a:xfrm>
            <a:off x="-19668" y="-12699"/>
            <a:ext cx="2527105" cy="6706799"/>
          </a:xfrm>
          <a:custGeom>
            <a:avLst/>
            <a:gdLst>
              <a:gd name="connsiteX0" fmla="*/ 0 w 2527105"/>
              <a:gd name="connsiteY0" fmla="*/ 0 h 6706799"/>
              <a:gd name="connsiteX1" fmla="*/ 2186979 w 2527105"/>
              <a:gd name="connsiteY1" fmla="*/ 0 h 6706799"/>
              <a:gd name="connsiteX2" fmla="*/ 2186979 w 2527105"/>
              <a:gd name="connsiteY2" fmla="*/ 5161412 h 6706799"/>
              <a:gd name="connsiteX3" fmla="*/ 2186179 w 2527105"/>
              <a:gd name="connsiteY3" fmla="*/ 5165374 h 6706799"/>
              <a:gd name="connsiteX4" fmla="*/ 2186179 w 2527105"/>
              <a:gd name="connsiteY4" fmla="*/ 5503851 h 6706799"/>
              <a:gd name="connsiteX5" fmla="*/ 2185384 w 2527105"/>
              <a:gd name="connsiteY5" fmla="*/ 5507789 h 6706799"/>
              <a:gd name="connsiteX6" fmla="*/ 2185384 w 2527105"/>
              <a:gd name="connsiteY6" fmla="*/ 5563737 h 6706799"/>
              <a:gd name="connsiteX7" fmla="*/ 2186179 w 2527105"/>
              <a:gd name="connsiteY7" fmla="*/ 5563737 h 6706799"/>
              <a:gd name="connsiteX8" fmla="*/ 2186179 w 2527105"/>
              <a:gd name="connsiteY8" fmla="*/ 5585921 h 6706799"/>
              <a:gd name="connsiteX9" fmla="*/ 2291316 w 2527105"/>
              <a:gd name="connsiteY9" fmla="*/ 5691058 h 6706799"/>
              <a:gd name="connsiteX10" fmla="*/ 2312525 w 2527105"/>
              <a:gd name="connsiteY10" fmla="*/ 5691058 h 6706799"/>
              <a:gd name="connsiteX11" fmla="*/ 2312525 w 2527105"/>
              <a:gd name="connsiteY11" fmla="*/ 5691060 h 6706799"/>
              <a:gd name="connsiteX12" fmla="*/ 2343390 w 2527105"/>
              <a:gd name="connsiteY12" fmla="*/ 5691060 h 6706799"/>
              <a:gd name="connsiteX13" fmla="*/ 2355812 w 2527105"/>
              <a:gd name="connsiteY13" fmla="*/ 5693568 h 6706799"/>
              <a:gd name="connsiteX14" fmla="*/ 2372955 w 2527105"/>
              <a:gd name="connsiteY14" fmla="*/ 5693568 h 6706799"/>
              <a:gd name="connsiteX15" fmla="*/ 2372955 w 2527105"/>
              <a:gd name="connsiteY15" fmla="*/ 5693438 h 6706799"/>
              <a:gd name="connsiteX16" fmla="*/ 2391103 w 2527105"/>
              <a:gd name="connsiteY16" fmla="*/ 5693438 h 6706799"/>
              <a:gd name="connsiteX17" fmla="*/ 2391103 w 2527105"/>
              <a:gd name="connsiteY17" fmla="*/ 5693440 h 6706799"/>
              <a:gd name="connsiteX18" fmla="*/ 2421968 w 2527105"/>
              <a:gd name="connsiteY18" fmla="*/ 5693440 h 6706799"/>
              <a:gd name="connsiteX19" fmla="*/ 2527105 w 2527105"/>
              <a:gd name="connsiteY19" fmla="*/ 5798577 h 6706799"/>
              <a:gd name="connsiteX20" fmla="*/ 2527105 w 2527105"/>
              <a:gd name="connsiteY20" fmla="*/ 6219124 h 6706799"/>
              <a:gd name="connsiteX21" fmla="*/ 2526262 w 2527105"/>
              <a:gd name="connsiteY21" fmla="*/ 6223300 h 6706799"/>
              <a:gd name="connsiteX22" fmla="*/ 2526262 w 2527105"/>
              <a:gd name="connsiteY22" fmla="*/ 6279710 h 6706799"/>
              <a:gd name="connsiteX23" fmla="*/ 2525268 w 2527105"/>
              <a:gd name="connsiteY23" fmla="*/ 6284634 h 6706799"/>
              <a:gd name="connsiteX24" fmla="*/ 2525268 w 2527105"/>
              <a:gd name="connsiteY24" fmla="*/ 6331254 h 6706799"/>
              <a:gd name="connsiteX25" fmla="*/ 2525256 w 2527105"/>
              <a:gd name="connsiteY25" fmla="*/ 6331254 h 6706799"/>
              <a:gd name="connsiteX26" fmla="*/ 2525256 w 2527105"/>
              <a:gd name="connsiteY26" fmla="*/ 6601264 h 6706799"/>
              <a:gd name="connsiteX27" fmla="*/ 2420119 w 2527105"/>
              <a:gd name="connsiteY27" fmla="*/ 6706401 h 6706799"/>
              <a:gd name="connsiteX28" fmla="*/ 2403639 w 2527105"/>
              <a:gd name="connsiteY28" fmla="*/ 6706401 h 6706799"/>
              <a:gd name="connsiteX29" fmla="*/ 2403121 w 2527105"/>
              <a:gd name="connsiteY29" fmla="*/ 6706506 h 6706799"/>
              <a:gd name="connsiteX30" fmla="*/ 2403121 w 2527105"/>
              <a:gd name="connsiteY30" fmla="*/ 6705599 h 6706799"/>
              <a:gd name="connsiteX31" fmla="*/ 2308664 w 2527105"/>
              <a:gd name="connsiteY31" fmla="*/ 6705599 h 6706799"/>
              <a:gd name="connsiteX32" fmla="*/ 2308664 w 2527105"/>
              <a:gd name="connsiteY32" fmla="*/ 6705335 h 6706799"/>
              <a:gd name="connsiteX33" fmla="*/ 2241068 w 2527105"/>
              <a:gd name="connsiteY33" fmla="*/ 6705335 h 6706799"/>
              <a:gd name="connsiteX34" fmla="*/ 2185384 w 2527105"/>
              <a:gd name="connsiteY34" fmla="*/ 6705335 h 6706799"/>
              <a:gd name="connsiteX35" fmla="*/ 2185384 w 2527105"/>
              <a:gd name="connsiteY35" fmla="*/ 6705613 h 6706799"/>
              <a:gd name="connsiteX36" fmla="*/ 1768082 w 2527105"/>
              <a:gd name="connsiteY36" fmla="*/ 6705613 h 6706799"/>
              <a:gd name="connsiteX37" fmla="*/ 1764199 w 2527105"/>
              <a:gd name="connsiteY37" fmla="*/ 6706799 h 6706799"/>
              <a:gd name="connsiteX38" fmla="*/ 1453996 w 2527105"/>
              <a:gd name="connsiteY38" fmla="*/ 6706799 h 6706799"/>
              <a:gd name="connsiteX39" fmla="*/ 1346806 w 2527105"/>
              <a:gd name="connsiteY39" fmla="*/ 6706799 h 6706799"/>
              <a:gd name="connsiteX40" fmla="*/ 121464 w 2527105"/>
              <a:gd name="connsiteY40" fmla="*/ 6706799 h 6706799"/>
              <a:gd name="connsiteX41" fmla="*/ 115590 w 2527105"/>
              <a:gd name="connsiteY41" fmla="*/ 6705613 h 6706799"/>
              <a:gd name="connsiteX42" fmla="*/ 0 w 2527105"/>
              <a:gd name="connsiteY42" fmla="*/ 6705613 h 670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7105" h="6706799">
                <a:moveTo>
                  <a:pt x="0" y="0"/>
                </a:moveTo>
                <a:lnTo>
                  <a:pt x="2186979" y="0"/>
                </a:lnTo>
                <a:lnTo>
                  <a:pt x="2186979" y="5161412"/>
                </a:lnTo>
                <a:lnTo>
                  <a:pt x="2186179" y="5165374"/>
                </a:lnTo>
                <a:lnTo>
                  <a:pt x="2186179" y="5503851"/>
                </a:lnTo>
                <a:lnTo>
                  <a:pt x="2185384" y="5507789"/>
                </a:lnTo>
                <a:lnTo>
                  <a:pt x="2185384" y="5563737"/>
                </a:lnTo>
                <a:lnTo>
                  <a:pt x="2186179" y="5563737"/>
                </a:lnTo>
                <a:lnTo>
                  <a:pt x="2186179" y="5585921"/>
                </a:lnTo>
                <a:cubicBezTo>
                  <a:pt x="2186179" y="5643987"/>
                  <a:pt x="2233250" y="5691058"/>
                  <a:pt x="2291316" y="5691058"/>
                </a:cubicBezTo>
                <a:lnTo>
                  <a:pt x="2312525" y="5691058"/>
                </a:lnTo>
                <a:lnTo>
                  <a:pt x="2312525" y="5691060"/>
                </a:lnTo>
                <a:lnTo>
                  <a:pt x="2343390" y="5691060"/>
                </a:lnTo>
                <a:lnTo>
                  <a:pt x="2355812" y="5693568"/>
                </a:lnTo>
                <a:lnTo>
                  <a:pt x="2372955" y="5693568"/>
                </a:lnTo>
                <a:lnTo>
                  <a:pt x="2372955" y="5693438"/>
                </a:lnTo>
                <a:lnTo>
                  <a:pt x="2391103" y="5693438"/>
                </a:lnTo>
                <a:lnTo>
                  <a:pt x="2391103" y="5693440"/>
                </a:lnTo>
                <a:lnTo>
                  <a:pt x="2421968" y="5693440"/>
                </a:lnTo>
                <a:cubicBezTo>
                  <a:pt x="2480034" y="5693440"/>
                  <a:pt x="2527105" y="5740511"/>
                  <a:pt x="2527105" y="5798577"/>
                </a:cubicBezTo>
                <a:lnTo>
                  <a:pt x="2527105" y="6219124"/>
                </a:lnTo>
                <a:lnTo>
                  <a:pt x="2526262" y="6223300"/>
                </a:lnTo>
                <a:lnTo>
                  <a:pt x="2526262" y="6279710"/>
                </a:lnTo>
                <a:lnTo>
                  <a:pt x="2525268" y="6284634"/>
                </a:lnTo>
                <a:lnTo>
                  <a:pt x="2525268" y="6331254"/>
                </a:lnTo>
                <a:lnTo>
                  <a:pt x="2525256" y="6331254"/>
                </a:lnTo>
                <a:lnTo>
                  <a:pt x="2525256" y="6601264"/>
                </a:lnTo>
                <a:cubicBezTo>
                  <a:pt x="2525256" y="6659330"/>
                  <a:pt x="2478185" y="6706401"/>
                  <a:pt x="2420119" y="6706401"/>
                </a:cubicBezTo>
                <a:lnTo>
                  <a:pt x="2403639" y="6706401"/>
                </a:lnTo>
                <a:lnTo>
                  <a:pt x="2403121" y="6706506"/>
                </a:lnTo>
                <a:lnTo>
                  <a:pt x="2403121" y="6705599"/>
                </a:lnTo>
                <a:lnTo>
                  <a:pt x="2308664" y="6705599"/>
                </a:lnTo>
                <a:lnTo>
                  <a:pt x="2308664" y="6705335"/>
                </a:lnTo>
                <a:lnTo>
                  <a:pt x="2241068" y="6705335"/>
                </a:lnTo>
                <a:lnTo>
                  <a:pt x="2185384" y="6705335"/>
                </a:lnTo>
                <a:lnTo>
                  <a:pt x="2185384" y="6705613"/>
                </a:lnTo>
                <a:lnTo>
                  <a:pt x="1768082" y="6705613"/>
                </a:lnTo>
                <a:lnTo>
                  <a:pt x="1764199" y="6706799"/>
                </a:lnTo>
                <a:lnTo>
                  <a:pt x="1453996" y="6706799"/>
                </a:lnTo>
                <a:lnTo>
                  <a:pt x="1346806" y="6706799"/>
                </a:lnTo>
                <a:lnTo>
                  <a:pt x="121464" y="6706799"/>
                </a:lnTo>
                <a:lnTo>
                  <a:pt x="115590" y="6705613"/>
                </a:lnTo>
                <a:lnTo>
                  <a:pt x="0" y="6705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215" name="Grafik 214">
            <a:extLst>
              <a:ext uri="{FF2B5EF4-FFF2-40B4-BE49-F238E27FC236}">
                <a16:creationId xmlns:a16="http://schemas.microsoft.com/office/drawing/2014/main" id="{9EAB1DE0-6C09-4C25-995E-662F978540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15736" y="5740736"/>
            <a:ext cx="210502" cy="210502"/>
          </a:xfrm>
          <a:prstGeom prst="rect">
            <a:avLst/>
          </a:prstGeom>
          <a:effectLst/>
        </p:spPr>
      </p:pic>
      <p:grpSp>
        <p:nvGrpSpPr>
          <p:cNvPr id="232" name="Gruppieren 231">
            <a:extLst>
              <a:ext uri="{FF2B5EF4-FFF2-40B4-BE49-F238E27FC236}">
                <a16:creationId xmlns:a16="http://schemas.microsoft.com/office/drawing/2014/main" id="{F93C25F4-5A88-48A8-AD78-BC0F53751EA6}"/>
              </a:ext>
            </a:extLst>
          </p:cNvPr>
          <p:cNvGrpSpPr/>
          <p:nvPr/>
        </p:nvGrpSpPr>
        <p:grpSpPr>
          <a:xfrm>
            <a:off x="3774164" y="3256516"/>
            <a:ext cx="979988" cy="981950"/>
            <a:chOff x="3774164" y="3256516"/>
            <a:chExt cx="979988" cy="981950"/>
          </a:xfrm>
        </p:grpSpPr>
        <p:sp>
          <p:nvSpPr>
            <p:cNvPr id="233" name="Freihandform: Form 232">
              <a:extLst>
                <a:ext uri="{FF2B5EF4-FFF2-40B4-BE49-F238E27FC236}">
                  <a16:creationId xmlns:a16="http://schemas.microsoft.com/office/drawing/2014/main" id="{CE2D4650-F64D-4266-86AE-C9E1526824E1}"/>
                </a:ext>
              </a:extLst>
            </p:cNvPr>
            <p:cNvSpPr/>
            <p:nvPr/>
          </p:nvSpPr>
          <p:spPr>
            <a:xfrm>
              <a:off x="3774164" y="3761518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34" name="Freihandform: Form 233">
              <a:extLst>
                <a:ext uri="{FF2B5EF4-FFF2-40B4-BE49-F238E27FC236}">
                  <a16:creationId xmlns:a16="http://schemas.microsoft.com/office/drawing/2014/main" id="{3887C90F-0A15-44D1-99DF-DBDBF547DA4D}"/>
                </a:ext>
              </a:extLst>
            </p:cNvPr>
            <p:cNvSpPr/>
            <p:nvPr/>
          </p:nvSpPr>
          <p:spPr>
            <a:xfrm>
              <a:off x="3774382" y="3256516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24752" y="297105"/>
                  </a:moveTo>
                  <a:lnTo>
                    <a:pt x="424864" y="297105"/>
                  </a:lnTo>
                  <a:lnTo>
                    <a:pt x="450090" y="369101"/>
                  </a:lnTo>
                  <a:lnTo>
                    <a:pt x="399861" y="369101"/>
                  </a:lnTo>
                  <a:close/>
                  <a:moveTo>
                    <a:pt x="425422" y="277237"/>
                  </a:moveTo>
                  <a:cubicBezTo>
                    <a:pt x="423190" y="277237"/>
                    <a:pt x="421348" y="277293"/>
                    <a:pt x="419897" y="277404"/>
                  </a:cubicBezTo>
                  <a:cubicBezTo>
                    <a:pt x="418446" y="277516"/>
                    <a:pt x="417255" y="277720"/>
                    <a:pt x="416325" y="278018"/>
                  </a:cubicBezTo>
                  <a:cubicBezTo>
                    <a:pt x="415395" y="278316"/>
                    <a:pt x="414688" y="278725"/>
                    <a:pt x="414204" y="279246"/>
                  </a:cubicBezTo>
                  <a:cubicBezTo>
                    <a:pt x="413720" y="279767"/>
                    <a:pt x="413330" y="280437"/>
                    <a:pt x="413032" y="281255"/>
                  </a:cubicBezTo>
                  <a:lnTo>
                    <a:pt x="364588" y="415424"/>
                  </a:lnTo>
                  <a:cubicBezTo>
                    <a:pt x="363993" y="417061"/>
                    <a:pt x="363677" y="418382"/>
                    <a:pt x="363640" y="419386"/>
                  </a:cubicBezTo>
                  <a:cubicBezTo>
                    <a:pt x="363602" y="420391"/>
                    <a:pt x="363863" y="421154"/>
                    <a:pt x="364421" y="421674"/>
                  </a:cubicBezTo>
                  <a:cubicBezTo>
                    <a:pt x="364979" y="422195"/>
                    <a:pt x="365947" y="422549"/>
                    <a:pt x="367323" y="422735"/>
                  </a:cubicBezTo>
                  <a:cubicBezTo>
                    <a:pt x="368700" y="422921"/>
                    <a:pt x="370467" y="423014"/>
                    <a:pt x="372625" y="423014"/>
                  </a:cubicBezTo>
                  <a:cubicBezTo>
                    <a:pt x="374709" y="423014"/>
                    <a:pt x="376402" y="422939"/>
                    <a:pt x="377704" y="422791"/>
                  </a:cubicBezTo>
                  <a:cubicBezTo>
                    <a:pt x="379006" y="422642"/>
                    <a:pt x="380011" y="422400"/>
                    <a:pt x="380718" y="422065"/>
                  </a:cubicBezTo>
                  <a:cubicBezTo>
                    <a:pt x="381425" y="421730"/>
                    <a:pt x="381964" y="421321"/>
                    <a:pt x="382336" y="420837"/>
                  </a:cubicBezTo>
                  <a:cubicBezTo>
                    <a:pt x="382708" y="420354"/>
                    <a:pt x="383006" y="419777"/>
                    <a:pt x="383229" y="419107"/>
                  </a:cubicBezTo>
                  <a:lnTo>
                    <a:pt x="395061" y="384393"/>
                  </a:lnTo>
                  <a:lnTo>
                    <a:pt x="455113" y="384393"/>
                  </a:lnTo>
                  <a:lnTo>
                    <a:pt x="467503" y="419554"/>
                  </a:lnTo>
                  <a:cubicBezTo>
                    <a:pt x="467801" y="420223"/>
                    <a:pt x="468117" y="420781"/>
                    <a:pt x="468452" y="421228"/>
                  </a:cubicBezTo>
                  <a:cubicBezTo>
                    <a:pt x="468787" y="421674"/>
                    <a:pt x="469308" y="422028"/>
                    <a:pt x="470015" y="422288"/>
                  </a:cubicBezTo>
                  <a:cubicBezTo>
                    <a:pt x="470722" y="422549"/>
                    <a:pt x="471763" y="422735"/>
                    <a:pt x="473140" y="422846"/>
                  </a:cubicBezTo>
                  <a:cubicBezTo>
                    <a:pt x="474517" y="422958"/>
                    <a:pt x="476358" y="423014"/>
                    <a:pt x="478665" y="423014"/>
                  </a:cubicBezTo>
                  <a:cubicBezTo>
                    <a:pt x="480972" y="423014"/>
                    <a:pt x="482814" y="422939"/>
                    <a:pt x="484191" y="422791"/>
                  </a:cubicBezTo>
                  <a:cubicBezTo>
                    <a:pt x="485567" y="422642"/>
                    <a:pt x="486553" y="422307"/>
                    <a:pt x="487149" y="421786"/>
                  </a:cubicBezTo>
                  <a:cubicBezTo>
                    <a:pt x="487744" y="421265"/>
                    <a:pt x="488023" y="420502"/>
                    <a:pt x="487986" y="419498"/>
                  </a:cubicBezTo>
                  <a:cubicBezTo>
                    <a:pt x="487948" y="418493"/>
                    <a:pt x="487632" y="417172"/>
                    <a:pt x="487037" y="415535"/>
                  </a:cubicBezTo>
                  <a:lnTo>
                    <a:pt x="438593" y="281367"/>
                  </a:lnTo>
                  <a:cubicBezTo>
                    <a:pt x="438296" y="280548"/>
                    <a:pt x="437886" y="279860"/>
                    <a:pt x="437366" y="279302"/>
                  </a:cubicBezTo>
                  <a:cubicBezTo>
                    <a:pt x="436845" y="278744"/>
                    <a:pt x="436100" y="278316"/>
                    <a:pt x="435133" y="278018"/>
                  </a:cubicBezTo>
                  <a:cubicBezTo>
                    <a:pt x="434166" y="277720"/>
                    <a:pt x="432901" y="277516"/>
                    <a:pt x="431338" y="277404"/>
                  </a:cubicBezTo>
                  <a:cubicBezTo>
                    <a:pt x="429775" y="277293"/>
                    <a:pt x="427803" y="277237"/>
                    <a:pt x="425422" y="277237"/>
                  </a:cubicBezTo>
                  <a:close/>
                  <a:moveTo>
                    <a:pt x="547833" y="275786"/>
                  </a:moveTo>
                  <a:cubicBezTo>
                    <a:pt x="543443" y="275786"/>
                    <a:pt x="539257" y="276232"/>
                    <a:pt x="535276" y="277125"/>
                  </a:cubicBezTo>
                  <a:cubicBezTo>
                    <a:pt x="531295" y="278018"/>
                    <a:pt x="527648" y="279116"/>
                    <a:pt x="524337" y="280418"/>
                  </a:cubicBezTo>
                  <a:cubicBezTo>
                    <a:pt x="521026" y="281720"/>
                    <a:pt x="518272" y="283041"/>
                    <a:pt x="516077" y="284380"/>
                  </a:cubicBezTo>
                  <a:cubicBezTo>
                    <a:pt x="513882" y="285720"/>
                    <a:pt x="512338" y="286780"/>
                    <a:pt x="511445" y="287562"/>
                  </a:cubicBezTo>
                  <a:cubicBezTo>
                    <a:pt x="510552" y="288343"/>
                    <a:pt x="509956" y="288994"/>
                    <a:pt x="509659" y="289515"/>
                  </a:cubicBezTo>
                  <a:cubicBezTo>
                    <a:pt x="509361" y="290036"/>
                    <a:pt x="509119" y="290594"/>
                    <a:pt x="508933" y="291189"/>
                  </a:cubicBezTo>
                  <a:cubicBezTo>
                    <a:pt x="508747" y="291785"/>
                    <a:pt x="508617" y="292492"/>
                    <a:pt x="508543" y="293310"/>
                  </a:cubicBezTo>
                  <a:cubicBezTo>
                    <a:pt x="508468" y="294129"/>
                    <a:pt x="508431" y="295096"/>
                    <a:pt x="508431" y="296212"/>
                  </a:cubicBezTo>
                  <a:cubicBezTo>
                    <a:pt x="508431" y="297775"/>
                    <a:pt x="508508" y="299114"/>
                    <a:pt x="508661" y="300231"/>
                  </a:cubicBezTo>
                  <a:cubicBezTo>
                    <a:pt x="508815" y="301347"/>
                    <a:pt x="509026" y="302240"/>
                    <a:pt x="509294" y="302910"/>
                  </a:cubicBezTo>
                  <a:cubicBezTo>
                    <a:pt x="509563" y="303579"/>
                    <a:pt x="509908" y="304063"/>
                    <a:pt x="510331" y="304361"/>
                  </a:cubicBezTo>
                  <a:cubicBezTo>
                    <a:pt x="510754" y="304658"/>
                    <a:pt x="511234" y="304807"/>
                    <a:pt x="511771" y="304807"/>
                  </a:cubicBezTo>
                  <a:cubicBezTo>
                    <a:pt x="512693" y="304807"/>
                    <a:pt x="514094" y="304175"/>
                    <a:pt x="515975" y="302910"/>
                  </a:cubicBezTo>
                  <a:cubicBezTo>
                    <a:pt x="517856" y="301645"/>
                    <a:pt x="520197" y="300268"/>
                    <a:pt x="523000" y="298780"/>
                  </a:cubicBezTo>
                  <a:cubicBezTo>
                    <a:pt x="525803" y="297291"/>
                    <a:pt x="529066" y="295915"/>
                    <a:pt x="532791" y="294650"/>
                  </a:cubicBezTo>
                  <a:cubicBezTo>
                    <a:pt x="536515" y="293385"/>
                    <a:pt x="540719" y="292752"/>
                    <a:pt x="545402" y="292752"/>
                  </a:cubicBezTo>
                  <a:cubicBezTo>
                    <a:pt x="549395" y="292752"/>
                    <a:pt x="552927" y="293385"/>
                    <a:pt x="555998" y="294650"/>
                  </a:cubicBezTo>
                  <a:cubicBezTo>
                    <a:pt x="559069" y="295915"/>
                    <a:pt x="561622" y="297626"/>
                    <a:pt x="563657" y="299784"/>
                  </a:cubicBezTo>
                  <a:cubicBezTo>
                    <a:pt x="565692" y="301942"/>
                    <a:pt x="567247" y="304454"/>
                    <a:pt x="568322" y="307319"/>
                  </a:cubicBezTo>
                  <a:cubicBezTo>
                    <a:pt x="569397" y="310184"/>
                    <a:pt x="569934" y="313216"/>
                    <a:pt x="569934" y="316416"/>
                  </a:cubicBezTo>
                  <a:cubicBezTo>
                    <a:pt x="569934" y="319616"/>
                    <a:pt x="569589" y="323039"/>
                    <a:pt x="568899" y="326685"/>
                  </a:cubicBezTo>
                  <a:cubicBezTo>
                    <a:pt x="568209" y="330331"/>
                    <a:pt x="566771" y="334387"/>
                    <a:pt x="564586" y="338852"/>
                  </a:cubicBezTo>
                  <a:cubicBezTo>
                    <a:pt x="562401" y="343316"/>
                    <a:pt x="559295" y="348265"/>
                    <a:pt x="555269" y="353697"/>
                  </a:cubicBezTo>
                  <a:cubicBezTo>
                    <a:pt x="551243" y="359129"/>
                    <a:pt x="545894" y="365269"/>
                    <a:pt x="539223" y="372115"/>
                  </a:cubicBezTo>
                  <a:lnTo>
                    <a:pt x="510353" y="401806"/>
                  </a:lnTo>
                  <a:cubicBezTo>
                    <a:pt x="509433" y="402773"/>
                    <a:pt x="508686" y="403685"/>
                    <a:pt x="508110" y="404541"/>
                  </a:cubicBezTo>
                  <a:cubicBezTo>
                    <a:pt x="507534" y="405396"/>
                    <a:pt x="507055" y="406252"/>
                    <a:pt x="506672" y="407108"/>
                  </a:cubicBezTo>
                  <a:cubicBezTo>
                    <a:pt x="506289" y="407964"/>
                    <a:pt x="506040" y="408950"/>
                    <a:pt x="505925" y="410066"/>
                  </a:cubicBezTo>
                  <a:cubicBezTo>
                    <a:pt x="505810" y="411182"/>
                    <a:pt x="505752" y="412484"/>
                    <a:pt x="505752" y="413973"/>
                  </a:cubicBezTo>
                  <a:cubicBezTo>
                    <a:pt x="505752" y="415610"/>
                    <a:pt x="505882" y="416986"/>
                    <a:pt x="506143" y="418103"/>
                  </a:cubicBezTo>
                  <a:cubicBezTo>
                    <a:pt x="506403" y="419219"/>
                    <a:pt x="506812" y="420075"/>
                    <a:pt x="507371" y="420670"/>
                  </a:cubicBezTo>
                  <a:cubicBezTo>
                    <a:pt x="507929" y="421265"/>
                    <a:pt x="508598" y="421693"/>
                    <a:pt x="509380" y="421953"/>
                  </a:cubicBezTo>
                  <a:cubicBezTo>
                    <a:pt x="510161" y="422214"/>
                    <a:pt x="511073" y="422344"/>
                    <a:pt x="512114" y="422344"/>
                  </a:cubicBezTo>
                  <a:lnTo>
                    <a:pt x="591924" y="422344"/>
                  </a:lnTo>
                  <a:cubicBezTo>
                    <a:pt x="592593" y="422344"/>
                    <a:pt x="593207" y="422177"/>
                    <a:pt x="593765" y="421842"/>
                  </a:cubicBezTo>
                  <a:cubicBezTo>
                    <a:pt x="594323" y="421507"/>
                    <a:pt x="594770" y="420986"/>
                    <a:pt x="595105" y="420279"/>
                  </a:cubicBezTo>
                  <a:cubicBezTo>
                    <a:pt x="595440" y="419572"/>
                    <a:pt x="595700" y="418698"/>
                    <a:pt x="595886" y="417656"/>
                  </a:cubicBezTo>
                  <a:cubicBezTo>
                    <a:pt x="596072" y="416614"/>
                    <a:pt x="596165" y="415424"/>
                    <a:pt x="596165" y="414084"/>
                  </a:cubicBezTo>
                  <a:cubicBezTo>
                    <a:pt x="596165" y="412745"/>
                    <a:pt x="596072" y="411573"/>
                    <a:pt x="595886" y="410568"/>
                  </a:cubicBezTo>
                  <a:cubicBezTo>
                    <a:pt x="595700" y="409564"/>
                    <a:pt x="595402" y="408726"/>
                    <a:pt x="594993" y="408057"/>
                  </a:cubicBezTo>
                  <a:cubicBezTo>
                    <a:pt x="594584" y="407387"/>
                    <a:pt x="594100" y="406885"/>
                    <a:pt x="593542" y="406550"/>
                  </a:cubicBezTo>
                  <a:cubicBezTo>
                    <a:pt x="592984" y="406215"/>
                    <a:pt x="592407" y="406047"/>
                    <a:pt x="591812" y="406047"/>
                  </a:cubicBezTo>
                  <a:lnTo>
                    <a:pt x="528969" y="406047"/>
                  </a:lnTo>
                  <a:lnTo>
                    <a:pt x="551852" y="382161"/>
                  </a:lnTo>
                  <a:cubicBezTo>
                    <a:pt x="560112" y="373677"/>
                    <a:pt x="566734" y="366180"/>
                    <a:pt x="571720" y="359669"/>
                  </a:cubicBezTo>
                  <a:cubicBezTo>
                    <a:pt x="576706" y="353158"/>
                    <a:pt x="580520" y="347242"/>
                    <a:pt x="583161" y="341921"/>
                  </a:cubicBezTo>
                  <a:cubicBezTo>
                    <a:pt x="585803" y="336601"/>
                    <a:pt x="587533" y="331652"/>
                    <a:pt x="588352" y="327076"/>
                  </a:cubicBezTo>
                  <a:cubicBezTo>
                    <a:pt x="589170" y="322499"/>
                    <a:pt x="589579" y="317904"/>
                    <a:pt x="589579" y="313290"/>
                  </a:cubicBezTo>
                  <a:cubicBezTo>
                    <a:pt x="589579" y="308156"/>
                    <a:pt x="588724" y="303319"/>
                    <a:pt x="587012" y="298780"/>
                  </a:cubicBezTo>
                  <a:cubicBezTo>
                    <a:pt x="585301" y="294240"/>
                    <a:pt x="582715" y="290259"/>
                    <a:pt x="579255" y="286836"/>
                  </a:cubicBezTo>
                  <a:cubicBezTo>
                    <a:pt x="575794" y="283413"/>
                    <a:pt x="571441" y="280716"/>
                    <a:pt x="566195" y="278744"/>
                  </a:cubicBezTo>
                  <a:cubicBezTo>
                    <a:pt x="560949" y="276772"/>
                    <a:pt x="554828" y="275786"/>
                    <a:pt x="547833" y="275786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35" name="Textfeld 234" hidden="1">
              <a:extLst>
                <a:ext uri="{FF2B5EF4-FFF2-40B4-BE49-F238E27FC236}">
                  <a16:creationId xmlns:a16="http://schemas.microsoft.com/office/drawing/2014/main" id="{7BAF2EF4-BB98-4354-9C5F-0990F838BE13}"/>
                </a:ext>
              </a:extLst>
            </p:cNvPr>
            <p:cNvSpPr txBox="1"/>
            <p:nvPr/>
          </p:nvSpPr>
          <p:spPr>
            <a:xfrm>
              <a:off x="4041211" y="3415885"/>
              <a:ext cx="43473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dirty="0">
                  <a:solidFill>
                    <a:srgbClr val="FF0000"/>
                  </a:solidFill>
                </a:rPr>
                <a:t>A2</a:t>
              </a:r>
            </a:p>
          </p:txBody>
        </p:sp>
      </p:grpSp>
      <p:grpSp>
        <p:nvGrpSpPr>
          <p:cNvPr id="236" name="Gruppieren 235">
            <a:extLst>
              <a:ext uri="{FF2B5EF4-FFF2-40B4-BE49-F238E27FC236}">
                <a16:creationId xmlns:a16="http://schemas.microsoft.com/office/drawing/2014/main" id="{82721048-63D3-412F-9FE8-31F87C5C6E23}"/>
              </a:ext>
            </a:extLst>
          </p:cNvPr>
          <p:cNvGrpSpPr/>
          <p:nvPr/>
        </p:nvGrpSpPr>
        <p:grpSpPr>
          <a:xfrm>
            <a:off x="5718098" y="3014605"/>
            <a:ext cx="979988" cy="981950"/>
            <a:chOff x="5718098" y="3014605"/>
            <a:chExt cx="979988" cy="981950"/>
          </a:xfrm>
        </p:grpSpPr>
        <p:sp>
          <p:nvSpPr>
            <p:cNvPr id="237" name="Freihandform: Form 236">
              <a:extLst>
                <a:ext uri="{FF2B5EF4-FFF2-40B4-BE49-F238E27FC236}">
                  <a16:creationId xmlns:a16="http://schemas.microsoft.com/office/drawing/2014/main" id="{4F67167C-D035-4F41-869D-89E3801C6AC2}"/>
                </a:ext>
              </a:extLst>
            </p:cNvPr>
            <p:cNvSpPr/>
            <p:nvPr/>
          </p:nvSpPr>
          <p:spPr>
            <a:xfrm>
              <a:off x="5718098" y="3519607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39B9C27D-B986-42B9-BF23-4795E29EEE1B}"/>
                </a:ext>
              </a:extLst>
            </p:cNvPr>
            <p:cNvSpPr/>
            <p:nvPr/>
          </p:nvSpPr>
          <p:spPr>
            <a:xfrm>
              <a:off x="5718316" y="3014605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23858" y="291186"/>
                  </a:moveTo>
                  <a:lnTo>
                    <a:pt x="423970" y="291186"/>
                  </a:lnTo>
                  <a:lnTo>
                    <a:pt x="449196" y="363182"/>
                  </a:lnTo>
                  <a:lnTo>
                    <a:pt x="398967" y="363182"/>
                  </a:lnTo>
                  <a:close/>
                  <a:moveTo>
                    <a:pt x="424528" y="271318"/>
                  </a:moveTo>
                  <a:cubicBezTo>
                    <a:pt x="422296" y="271318"/>
                    <a:pt x="420454" y="271374"/>
                    <a:pt x="419003" y="271485"/>
                  </a:cubicBezTo>
                  <a:cubicBezTo>
                    <a:pt x="417552" y="271597"/>
                    <a:pt x="416361" y="271801"/>
                    <a:pt x="415431" y="272099"/>
                  </a:cubicBezTo>
                  <a:cubicBezTo>
                    <a:pt x="414501" y="272397"/>
                    <a:pt x="413794" y="272806"/>
                    <a:pt x="413310" y="273327"/>
                  </a:cubicBezTo>
                  <a:cubicBezTo>
                    <a:pt x="412826" y="273848"/>
                    <a:pt x="412436" y="274518"/>
                    <a:pt x="412138" y="275336"/>
                  </a:cubicBezTo>
                  <a:lnTo>
                    <a:pt x="363695" y="409505"/>
                  </a:lnTo>
                  <a:cubicBezTo>
                    <a:pt x="363099" y="411142"/>
                    <a:pt x="362783" y="412463"/>
                    <a:pt x="362746" y="413467"/>
                  </a:cubicBezTo>
                  <a:cubicBezTo>
                    <a:pt x="362709" y="414472"/>
                    <a:pt x="362969" y="415235"/>
                    <a:pt x="363527" y="415755"/>
                  </a:cubicBezTo>
                  <a:cubicBezTo>
                    <a:pt x="364085" y="416276"/>
                    <a:pt x="365053" y="416630"/>
                    <a:pt x="366429" y="416816"/>
                  </a:cubicBezTo>
                  <a:cubicBezTo>
                    <a:pt x="367806" y="417002"/>
                    <a:pt x="369573" y="417095"/>
                    <a:pt x="371731" y="417095"/>
                  </a:cubicBezTo>
                  <a:cubicBezTo>
                    <a:pt x="373815" y="417095"/>
                    <a:pt x="375508" y="417020"/>
                    <a:pt x="376810" y="416872"/>
                  </a:cubicBezTo>
                  <a:cubicBezTo>
                    <a:pt x="378112" y="416723"/>
                    <a:pt x="379117" y="416481"/>
                    <a:pt x="379824" y="416146"/>
                  </a:cubicBezTo>
                  <a:cubicBezTo>
                    <a:pt x="380531" y="415811"/>
                    <a:pt x="381070" y="415402"/>
                    <a:pt x="381442" y="414918"/>
                  </a:cubicBezTo>
                  <a:cubicBezTo>
                    <a:pt x="381814" y="414435"/>
                    <a:pt x="382112" y="413858"/>
                    <a:pt x="382335" y="413188"/>
                  </a:cubicBezTo>
                  <a:lnTo>
                    <a:pt x="394167" y="378474"/>
                  </a:lnTo>
                  <a:lnTo>
                    <a:pt x="454219" y="378474"/>
                  </a:lnTo>
                  <a:lnTo>
                    <a:pt x="466609" y="413635"/>
                  </a:lnTo>
                  <a:cubicBezTo>
                    <a:pt x="466907" y="414304"/>
                    <a:pt x="467223" y="414862"/>
                    <a:pt x="467558" y="415309"/>
                  </a:cubicBezTo>
                  <a:cubicBezTo>
                    <a:pt x="467893" y="415755"/>
                    <a:pt x="468414" y="416109"/>
                    <a:pt x="469121" y="416369"/>
                  </a:cubicBezTo>
                  <a:cubicBezTo>
                    <a:pt x="469828" y="416630"/>
                    <a:pt x="470869" y="416816"/>
                    <a:pt x="472246" y="416927"/>
                  </a:cubicBezTo>
                  <a:cubicBezTo>
                    <a:pt x="473623" y="417039"/>
                    <a:pt x="475464" y="417095"/>
                    <a:pt x="477771" y="417095"/>
                  </a:cubicBezTo>
                  <a:cubicBezTo>
                    <a:pt x="480078" y="417095"/>
                    <a:pt x="481920" y="417020"/>
                    <a:pt x="483297" y="416872"/>
                  </a:cubicBezTo>
                  <a:cubicBezTo>
                    <a:pt x="484673" y="416723"/>
                    <a:pt x="485659" y="416388"/>
                    <a:pt x="486255" y="415867"/>
                  </a:cubicBezTo>
                  <a:cubicBezTo>
                    <a:pt x="486850" y="415346"/>
                    <a:pt x="487129" y="414583"/>
                    <a:pt x="487092" y="413579"/>
                  </a:cubicBezTo>
                  <a:cubicBezTo>
                    <a:pt x="487054" y="412574"/>
                    <a:pt x="486738" y="411253"/>
                    <a:pt x="486143" y="409616"/>
                  </a:cubicBezTo>
                  <a:lnTo>
                    <a:pt x="437699" y="275448"/>
                  </a:lnTo>
                  <a:cubicBezTo>
                    <a:pt x="437402" y="274629"/>
                    <a:pt x="436992" y="273941"/>
                    <a:pt x="436472" y="273383"/>
                  </a:cubicBezTo>
                  <a:cubicBezTo>
                    <a:pt x="435951" y="272825"/>
                    <a:pt x="435207" y="272397"/>
                    <a:pt x="434239" y="272099"/>
                  </a:cubicBezTo>
                  <a:cubicBezTo>
                    <a:pt x="433272" y="271801"/>
                    <a:pt x="432007" y="271597"/>
                    <a:pt x="430444" y="271485"/>
                  </a:cubicBezTo>
                  <a:cubicBezTo>
                    <a:pt x="428881" y="271374"/>
                    <a:pt x="426909" y="271318"/>
                    <a:pt x="424528" y="271318"/>
                  </a:cubicBezTo>
                  <a:close/>
                  <a:moveTo>
                    <a:pt x="547051" y="269867"/>
                  </a:moveTo>
                  <a:cubicBezTo>
                    <a:pt x="542288" y="269867"/>
                    <a:pt x="537842" y="270313"/>
                    <a:pt x="533712" y="271206"/>
                  </a:cubicBezTo>
                  <a:cubicBezTo>
                    <a:pt x="529582" y="272099"/>
                    <a:pt x="525936" y="273197"/>
                    <a:pt x="522773" y="274499"/>
                  </a:cubicBezTo>
                  <a:cubicBezTo>
                    <a:pt x="519611" y="275801"/>
                    <a:pt x="516950" y="277122"/>
                    <a:pt x="514792" y="278461"/>
                  </a:cubicBezTo>
                  <a:cubicBezTo>
                    <a:pt x="512634" y="279801"/>
                    <a:pt x="511202" y="280824"/>
                    <a:pt x="510495" y="281531"/>
                  </a:cubicBezTo>
                  <a:cubicBezTo>
                    <a:pt x="509788" y="282238"/>
                    <a:pt x="509286" y="282852"/>
                    <a:pt x="508988" y="283373"/>
                  </a:cubicBezTo>
                  <a:cubicBezTo>
                    <a:pt x="508690" y="283894"/>
                    <a:pt x="508430" y="284470"/>
                    <a:pt x="508207" y="285103"/>
                  </a:cubicBezTo>
                  <a:cubicBezTo>
                    <a:pt x="507983" y="285735"/>
                    <a:pt x="507835" y="286480"/>
                    <a:pt x="507760" y="287335"/>
                  </a:cubicBezTo>
                  <a:cubicBezTo>
                    <a:pt x="507686" y="288191"/>
                    <a:pt x="507649" y="289177"/>
                    <a:pt x="507649" y="290293"/>
                  </a:cubicBezTo>
                  <a:cubicBezTo>
                    <a:pt x="507649" y="291930"/>
                    <a:pt x="507704" y="293251"/>
                    <a:pt x="507816" y="294256"/>
                  </a:cubicBezTo>
                  <a:cubicBezTo>
                    <a:pt x="507928" y="295260"/>
                    <a:pt x="508114" y="296042"/>
                    <a:pt x="508374" y="296600"/>
                  </a:cubicBezTo>
                  <a:cubicBezTo>
                    <a:pt x="508635" y="297158"/>
                    <a:pt x="508969" y="297530"/>
                    <a:pt x="509379" y="297716"/>
                  </a:cubicBezTo>
                  <a:cubicBezTo>
                    <a:pt x="509788" y="297902"/>
                    <a:pt x="510253" y="297995"/>
                    <a:pt x="510774" y="297995"/>
                  </a:cubicBezTo>
                  <a:cubicBezTo>
                    <a:pt x="511518" y="297995"/>
                    <a:pt x="512820" y="297344"/>
                    <a:pt x="514681" y="296042"/>
                  </a:cubicBezTo>
                  <a:cubicBezTo>
                    <a:pt x="516541" y="294740"/>
                    <a:pt x="518885" y="293344"/>
                    <a:pt x="521713" y="291856"/>
                  </a:cubicBezTo>
                  <a:cubicBezTo>
                    <a:pt x="524541" y="290368"/>
                    <a:pt x="527759" y="288972"/>
                    <a:pt x="531368" y="287670"/>
                  </a:cubicBezTo>
                  <a:cubicBezTo>
                    <a:pt x="534977" y="286368"/>
                    <a:pt x="538940" y="285717"/>
                    <a:pt x="543256" y="285717"/>
                  </a:cubicBezTo>
                  <a:cubicBezTo>
                    <a:pt x="547200" y="285717"/>
                    <a:pt x="550678" y="286294"/>
                    <a:pt x="553692" y="287447"/>
                  </a:cubicBezTo>
                  <a:cubicBezTo>
                    <a:pt x="556706" y="288600"/>
                    <a:pt x="559180" y="290182"/>
                    <a:pt x="561115" y="292191"/>
                  </a:cubicBezTo>
                  <a:cubicBezTo>
                    <a:pt x="563050" y="294200"/>
                    <a:pt x="564501" y="296563"/>
                    <a:pt x="565468" y="299279"/>
                  </a:cubicBezTo>
                  <a:cubicBezTo>
                    <a:pt x="566436" y="301995"/>
                    <a:pt x="566919" y="304841"/>
                    <a:pt x="566919" y="307818"/>
                  </a:cubicBezTo>
                  <a:cubicBezTo>
                    <a:pt x="566919" y="311911"/>
                    <a:pt x="566194" y="315613"/>
                    <a:pt x="564743" y="318924"/>
                  </a:cubicBezTo>
                  <a:cubicBezTo>
                    <a:pt x="563292" y="322236"/>
                    <a:pt x="561208" y="325082"/>
                    <a:pt x="558492" y="327463"/>
                  </a:cubicBezTo>
                  <a:cubicBezTo>
                    <a:pt x="555776" y="329844"/>
                    <a:pt x="552464" y="331668"/>
                    <a:pt x="548558" y="332933"/>
                  </a:cubicBezTo>
                  <a:cubicBezTo>
                    <a:pt x="544651" y="334198"/>
                    <a:pt x="540242" y="334830"/>
                    <a:pt x="535331" y="334830"/>
                  </a:cubicBezTo>
                  <a:lnTo>
                    <a:pt x="522717" y="334830"/>
                  </a:lnTo>
                  <a:cubicBezTo>
                    <a:pt x="522048" y="334830"/>
                    <a:pt x="521452" y="334960"/>
                    <a:pt x="520931" y="335221"/>
                  </a:cubicBezTo>
                  <a:cubicBezTo>
                    <a:pt x="520411" y="335481"/>
                    <a:pt x="519945" y="335891"/>
                    <a:pt x="519536" y="336449"/>
                  </a:cubicBezTo>
                  <a:cubicBezTo>
                    <a:pt x="519127" y="337007"/>
                    <a:pt x="518811" y="337751"/>
                    <a:pt x="518587" y="338681"/>
                  </a:cubicBezTo>
                  <a:cubicBezTo>
                    <a:pt x="518364" y="339611"/>
                    <a:pt x="518253" y="340783"/>
                    <a:pt x="518253" y="342197"/>
                  </a:cubicBezTo>
                  <a:cubicBezTo>
                    <a:pt x="518253" y="343760"/>
                    <a:pt x="518387" y="345025"/>
                    <a:pt x="518656" y="345992"/>
                  </a:cubicBezTo>
                  <a:cubicBezTo>
                    <a:pt x="518926" y="346960"/>
                    <a:pt x="519271" y="347741"/>
                    <a:pt x="519694" y="348336"/>
                  </a:cubicBezTo>
                  <a:cubicBezTo>
                    <a:pt x="520117" y="348932"/>
                    <a:pt x="520616" y="349359"/>
                    <a:pt x="521192" y="349620"/>
                  </a:cubicBezTo>
                  <a:cubicBezTo>
                    <a:pt x="521768" y="349880"/>
                    <a:pt x="522364" y="350011"/>
                    <a:pt x="522979" y="350011"/>
                  </a:cubicBezTo>
                  <a:lnTo>
                    <a:pt x="537158" y="350011"/>
                  </a:lnTo>
                  <a:cubicBezTo>
                    <a:pt x="543077" y="350011"/>
                    <a:pt x="548361" y="350643"/>
                    <a:pt x="553010" y="351908"/>
                  </a:cubicBezTo>
                  <a:cubicBezTo>
                    <a:pt x="557660" y="353173"/>
                    <a:pt x="561580" y="354996"/>
                    <a:pt x="564769" y="357378"/>
                  </a:cubicBezTo>
                  <a:cubicBezTo>
                    <a:pt x="567958" y="359759"/>
                    <a:pt x="570379" y="362587"/>
                    <a:pt x="572031" y="365861"/>
                  </a:cubicBezTo>
                  <a:cubicBezTo>
                    <a:pt x="573684" y="369135"/>
                    <a:pt x="574510" y="372818"/>
                    <a:pt x="574510" y="376911"/>
                  </a:cubicBezTo>
                  <a:cubicBezTo>
                    <a:pt x="574510" y="380632"/>
                    <a:pt x="573861" y="384074"/>
                    <a:pt x="572563" y="387236"/>
                  </a:cubicBezTo>
                  <a:cubicBezTo>
                    <a:pt x="571266" y="390399"/>
                    <a:pt x="569319" y="393134"/>
                    <a:pt x="566723" y="395440"/>
                  </a:cubicBezTo>
                  <a:cubicBezTo>
                    <a:pt x="564127" y="397747"/>
                    <a:pt x="560921" y="399533"/>
                    <a:pt x="557105" y="400798"/>
                  </a:cubicBezTo>
                  <a:cubicBezTo>
                    <a:pt x="553288" y="402063"/>
                    <a:pt x="548861" y="402696"/>
                    <a:pt x="543823" y="402696"/>
                  </a:cubicBezTo>
                  <a:cubicBezTo>
                    <a:pt x="538631" y="402696"/>
                    <a:pt x="533917" y="402100"/>
                    <a:pt x="529681" y="400910"/>
                  </a:cubicBezTo>
                  <a:cubicBezTo>
                    <a:pt x="525444" y="399719"/>
                    <a:pt x="521742" y="398436"/>
                    <a:pt x="518573" y="397059"/>
                  </a:cubicBezTo>
                  <a:cubicBezTo>
                    <a:pt x="515405" y="395682"/>
                    <a:pt x="512810" y="394399"/>
                    <a:pt x="510787" y="393208"/>
                  </a:cubicBezTo>
                  <a:cubicBezTo>
                    <a:pt x="508764" y="392017"/>
                    <a:pt x="507410" y="391422"/>
                    <a:pt x="506722" y="391422"/>
                  </a:cubicBezTo>
                  <a:cubicBezTo>
                    <a:pt x="505730" y="391422"/>
                    <a:pt x="504966" y="391943"/>
                    <a:pt x="504432" y="392985"/>
                  </a:cubicBezTo>
                  <a:cubicBezTo>
                    <a:pt x="503897" y="394027"/>
                    <a:pt x="503630" y="395887"/>
                    <a:pt x="503630" y="398566"/>
                  </a:cubicBezTo>
                  <a:cubicBezTo>
                    <a:pt x="503630" y="400128"/>
                    <a:pt x="503686" y="401449"/>
                    <a:pt x="503798" y="402528"/>
                  </a:cubicBezTo>
                  <a:cubicBezTo>
                    <a:pt x="503909" y="403607"/>
                    <a:pt x="504077" y="404519"/>
                    <a:pt x="504300" y="405263"/>
                  </a:cubicBezTo>
                  <a:cubicBezTo>
                    <a:pt x="504523" y="406007"/>
                    <a:pt x="504784" y="406640"/>
                    <a:pt x="505081" y="407161"/>
                  </a:cubicBezTo>
                  <a:cubicBezTo>
                    <a:pt x="505379" y="407681"/>
                    <a:pt x="505807" y="408202"/>
                    <a:pt x="506365" y="408723"/>
                  </a:cubicBezTo>
                  <a:cubicBezTo>
                    <a:pt x="506923" y="409244"/>
                    <a:pt x="508281" y="410081"/>
                    <a:pt x="510439" y="411235"/>
                  </a:cubicBezTo>
                  <a:cubicBezTo>
                    <a:pt x="512597" y="412388"/>
                    <a:pt x="515313" y="413504"/>
                    <a:pt x="518587" y="414583"/>
                  </a:cubicBezTo>
                  <a:cubicBezTo>
                    <a:pt x="521862" y="415662"/>
                    <a:pt x="525601" y="416593"/>
                    <a:pt x="529805" y="417374"/>
                  </a:cubicBezTo>
                  <a:cubicBezTo>
                    <a:pt x="534010" y="418155"/>
                    <a:pt x="538530" y="418546"/>
                    <a:pt x="543367" y="418546"/>
                  </a:cubicBezTo>
                  <a:cubicBezTo>
                    <a:pt x="551330" y="418546"/>
                    <a:pt x="558473" y="417523"/>
                    <a:pt x="564799" y="415476"/>
                  </a:cubicBezTo>
                  <a:cubicBezTo>
                    <a:pt x="571124" y="413430"/>
                    <a:pt x="576444" y="410509"/>
                    <a:pt x="580760" y="406714"/>
                  </a:cubicBezTo>
                  <a:cubicBezTo>
                    <a:pt x="585076" y="402919"/>
                    <a:pt x="588388" y="398361"/>
                    <a:pt x="590695" y="393041"/>
                  </a:cubicBezTo>
                  <a:cubicBezTo>
                    <a:pt x="593002" y="387720"/>
                    <a:pt x="594155" y="381748"/>
                    <a:pt x="594155" y="375125"/>
                  </a:cubicBezTo>
                  <a:cubicBezTo>
                    <a:pt x="594155" y="370586"/>
                    <a:pt x="593318" y="366326"/>
                    <a:pt x="591643" y="362345"/>
                  </a:cubicBezTo>
                  <a:cubicBezTo>
                    <a:pt x="589969" y="358364"/>
                    <a:pt x="587644" y="354885"/>
                    <a:pt x="584667" y="351908"/>
                  </a:cubicBezTo>
                  <a:cubicBezTo>
                    <a:pt x="581691" y="348932"/>
                    <a:pt x="578137" y="346457"/>
                    <a:pt x="574007" y="344485"/>
                  </a:cubicBezTo>
                  <a:cubicBezTo>
                    <a:pt x="569877" y="342513"/>
                    <a:pt x="565319" y="341267"/>
                    <a:pt x="560334" y="340746"/>
                  </a:cubicBezTo>
                  <a:lnTo>
                    <a:pt x="560334" y="340523"/>
                  </a:lnTo>
                  <a:cubicBezTo>
                    <a:pt x="564724" y="339704"/>
                    <a:pt x="568594" y="338235"/>
                    <a:pt x="571942" y="336114"/>
                  </a:cubicBezTo>
                  <a:cubicBezTo>
                    <a:pt x="575291" y="333993"/>
                    <a:pt x="578119" y="331426"/>
                    <a:pt x="580426" y="328412"/>
                  </a:cubicBezTo>
                  <a:cubicBezTo>
                    <a:pt x="582732" y="325398"/>
                    <a:pt x="584481" y="321938"/>
                    <a:pt x="585672" y="318031"/>
                  </a:cubicBezTo>
                  <a:cubicBezTo>
                    <a:pt x="586862" y="314124"/>
                    <a:pt x="587458" y="309901"/>
                    <a:pt x="587458" y="305362"/>
                  </a:cubicBezTo>
                  <a:cubicBezTo>
                    <a:pt x="587458" y="300079"/>
                    <a:pt x="586621" y="295260"/>
                    <a:pt x="584946" y="290907"/>
                  </a:cubicBezTo>
                  <a:cubicBezTo>
                    <a:pt x="583272" y="286554"/>
                    <a:pt x="580742" y="282815"/>
                    <a:pt x="577356" y="279689"/>
                  </a:cubicBezTo>
                  <a:cubicBezTo>
                    <a:pt x="573970" y="276564"/>
                    <a:pt x="569747" y="274145"/>
                    <a:pt x="564687" y="272434"/>
                  </a:cubicBezTo>
                  <a:cubicBezTo>
                    <a:pt x="559627" y="270722"/>
                    <a:pt x="553748" y="269867"/>
                    <a:pt x="547051" y="269867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B9D45DBD-BC9D-40D9-A06F-96C23AB69904}"/>
              </a:ext>
            </a:extLst>
          </p:cNvPr>
          <p:cNvGrpSpPr/>
          <p:nvPr/>
        </p:nvGrpSpPr>
        <p:grpSpPr>
          <a:xfrm>
            <a:off x="7741311" y="2849943"/>
            <a:ext cx="979988" cy="981950"/>
            <a:chOff x="7741311" y="2849943"/>
            <a:chExt cx="979988" cy="981950"/>
          </a:xfrm>
        </p:grpSpPr>
        <p:sp>
          <p:nvSpPr>
            <p:cNvPr id="240" name="Freihandform: Form 239">
              <a:extLst>
                <a:ext uri="{FF2B5EF4-FFF2-40B4-BE49-F238E27FC236}">
                  <a16:creationId xmlns:a16="http://schemas.microsoft.com/office/drawing/2014/main" id="{6EFDC4F0-A50D-4969-BCED-0E2C83593BEF}"/>
                </a:ext>
              </a:extLst>
            </p:cNvPr>
            <p:cNvSpPr/>
            <p:nvPr/>
          </p:nvSpPr>
          <p:spPr>
            <a:xfrm>
              <a:off x="7741311" y="3354945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41" name="Freihandform: Form 240">
              <a:extLst>
                <a:ext uri="{FF2B5EF4-FFF2-40B4-BE49-F238E27FC236}">
                  <a16:creationId xmlns:a16="http://schemas.microsoft.com/office/drawing/2014/main" id="{827A574C-51AA-4190-A10D-45AA744C4316}"/>
                </a:ext>
              </a:extLst>
            </p:cNvPr>
            <p:cNvSpPr/>
            <p:nvPr/>
          </p:nvSpPr>
          <p:spPr>
            <a:xfrm>
              <a:off x="7741529" y="2849943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548614" y="350122"/>
                  </a:moveTo>
                  <a:cubicBezTo>
                    <a:pt x="553674" y="352578"/>
                    <a:pt x="558120" y="354941"/>
                    <a:pt x="561952" y="357210"/>
                  </a:cubicBezTo>
                  <a:cubicBezTo>
                    <a:pt x="565785" y="359480"/>
                    <a:pt x="568984" y="361824"/>
                    <a:pt x="571552" y="364242"/>
                  </a:cubicBezTo>
                  <a:cubicBezTo>
                    <a:pt x="574119" y="366661"/>
                    <a:pt x="576035" y="369265"/>
                    <a:pt x="577300" y="372056"/>
                  </a:cubicBezTo>
                  <a:cubicBezTo>
                    <a:pt x="578565" y="374846"/>
                    <a:pt x="579198" y="377953"/>
                    <a:pt x="579198" y="381376"/>
                  </a:cubicBezTo>
                  <a:cubicBezTo>
                    <a:pt x="579198" y="388222"/>
                    <a:pt x="576761" y="393636"/>
                    <a:pt x="571887" y="397617"/>
                  </a:cubicBezTo>
                  <a:cubicBezTo>
                    <a:pt x="567012" y="401598"/>
                    <a:pt x="559813" y="403589"/>
                    <a:pt x="550288" y="403589"/>
                  </a:cubicBezTo>
                  <a:cubicBezTo>
                    <a:pt x="540465" y="403589"/>
                    <a:pt x="533080" y="401617"/>
                    <a:pt x="528131" y="397673"/>
                  </a:cubicBezTo>
                  <a:cubicBezTo>
                    <a:pt x="523183" y="393729"/>
                    <a:pt x="520708" y="388148"/>
                    <a:pt x="520708" y="380930"/>
                  </a:cubicBezTo>
                  <a:cubicBezTo>
                    <a:pt x="520708" y="377655"/>
                    <a:pt x="521285" y="374660"/>
                    <a:pt x="522438" y="371944"/>
                  </a:cubicBezTo>
                  <a:cubicBezTo>
                    <a:pt x="523592" y="369228"/>
                    <a:pt x="525303" y="366642"/>
                    <a:pt x="527573" y="364186"/>
                  </a:cubicBezTo>
                  <a:cubicBezTo>
                    <a:pt x="529843" y="361731"/>
                    <a:pt x="532745" y="359350"/>
                    <a:pt x="536279" y="357043"/>
                  </a:cubicBezTo>
                  <a:cubicBezTo>
                    <a:pt x="539814" y="354736"/>
                    <a:pt x="543925" y="352429"/>
                    <a:pt x="548614" y="350122"/>
                  </a:cubicBezTo>
                  <a:close/>
                  <a:moveTo>
                    <a:pt x="423858" y="291186"/>
                  </a:moveTo>
                  <a:lnTo>
                    <a:pt x="423970" y="291186"/>
                  </a:lnTo>
                  <a:lnTo>
                    <a:pt x="449196" y="363182"/>
                  </a:lnTo>
                  <a:lnTo>
                    <a:pt x="398967" y="363182"/>
                  </a:lnTo>
                  <a:close/>
                  <a:moveTo>
                    <a:pt x="549841" y="284824"/>
                  </a:moveTo>
                  <a:cubicBezTo>
                    <a:pt x="553785" y="284824"/>
                    <a:pt x="557301" y="285289"/>
                    <a:pt x="560390" y="286219"/>
                  </a:cubicBezTo>
                  <a:cubicBezTo>
                    <a:pt x="563478" y="287149"/>
                    <a:pt x="566064" y="288507"/>
                    <a:pt x="568147" y="290293"/>
                  </a:cubicBezTo>
                  <a:cubicBezTo>
                    <a:pt x="570231" y="292079"/>
                    <a:pt x="571812" y="294237"/>
                    <a:pt x="572891" y="296767"/>
                  </a:cubicBezTo>
                  <a:cubicBezTo>
                    <a:pt x="573970" y="299297"/>
                    <a:pt x="574510" y="302125"/>
                    <a:pt x="574510" y="305251"/>
                  </a:cubicBezTo>
                  <a:cubicBezTo>
                    <a:pt x="574510" y="310906"/>
                    <a:pt x="572500" y="316078"/>
                    <a:pt x="568482" y="320766"/>
                  </a:cubicBezTo>
                  <a:cubicBezTo>
                    <a:pt x="564464" y="325454"/>
                    <a:pt x="558697" y="329733"/>
                    <a:pt x="551181" y="333602"/>
                  </a:cubicBezTo>
                  <a:cubicBezTo>
                    <a:pt x="546716" y="331295"/>
                    <a:pt x="542865" y="329082"/>
                    <a:pt x="539628" y="326961"/>
                  </a:cubicBezTo>
                  <a:cubicBezTo>
                    <a:pt x="536391" y="324840"/>
                    <a:pt x="533712" y="322663"/>
                    <a:pt x="531591" y="320431"/>
                  </a:cubicBezTo>
                  <a:cubicBezTo>
                    <a:pt x="529470" y="318199"/>
                    <a:pt x="527908" y="315836"/>
                    <a:pt x="526903" y="313343"/>
                  </a:cubicBezTo>
                  <a:cubicBezTo>
                    <a:pt x="525899" y="310850"/>
                    <a:pt x="525396" y="308153"/>
                    <a:pt x="525396" y="305251"/>
                  </a:cubicBezTo>
                  <a:cubicBezTo>
                    <a:pt x="525396" y="298925"/>
                    <a:pt x="527461" y="293940"/>
                    <a:pt x="531591" y="290293"/>
                  </a:cubicBezTo>
                  <a:cubicBezTo>
                    <a:pt x="535721" y="286647"/>
                    <a:pt x="541805" y="284824"/>
                    <a:pt x="549841" y="284824"/>
                  </a:cubicBezTo>
                  <a:close/>
                  <a:moveTo>
                    <a:pt x="424528" y="271318"/>
                  </a:moveTo>
                  <a:cubicBezTo>
                    <a:pt x="422296" y="271318"/>
                    <a:pt x="420454" y="271374"/>
                    <a:pt x="419003" y="271485"/>
                  </a:cubicBezTo>
                  <a:cubicBezTo>
                    <a:pt x="417552" y="271597"/>
                    <a:pt x="416361" y="271801"/>
                    <a:pt x="415431" y="272099"/>
                  </a:cubicBezTo>
                  <a:cubicBezTo>
                    <a:pt x="414501" y="272397"/>
                    <a:pt x="413794" y="272806"/>
                    <a:pt x="413310" y="273327"/>
                  </a:cubicBezTo>
                  <a:cubicBezTo>
                    <a:pt x="412826" y="273848"/>
                    <a:pt x="412436" y="274518"/>
                    <a:pt x="412138" y="275336"/>
                  </a:cubicBezTo>
                  <a:lnTo>
                    <a:pt x="363695" y="409505"/>
                  </a:lnTo>
                  <a:cubicBezTo>
                    <a:pt x="363099" y="411142"/>
                    <a:pt x="362783" y="412463"/>
                    <a:pt x="362746" y="413467"/>
                  </a:cubicBezTo>
                  <a:cubicBezTo>
                    <a:pt x="362709" y="414472"/>
                    <a:pt x="362969" y="415235"/>
                    <a:pt x="363527" y="415755"/>
                  </a:cubicBezTo>
                  <a:cubicBezTo>
                    <a:pt x="364085" y="416276"/>
                    <a:pt x="365053" y="416630"/>
                    <a:pt x="366429" y="416816"/>
                  </a:cubicBezTo>
                  <a:cubicBezTo>
                    <a:pt x="367806" y="417002"/>
                    <a:pt x="369573" y="417095"/>
                    <a:pt x="371731" y="417095"/>
                  </a:cubicBezTo>
                  <a:cubicBezTo>
                    <a:pt x="373815" y="417095"/>
                    <a:pt x="375508" y="417020"/>
                    <a:pt x="376810" y="416872"/>
                  </a:cubicBezTo>
                  <a:cubicBezTo>
                    <a:pt x="378112" y="416723"/>
                    <a:pt x="379117" y="416481"/>
                    <a:pt x="379824" y="416146"/>
                  </a:cubicBezTo>
                  <a:cubicBezTo>
                    <a:pt x="380531" y="415811"/>
                    <a:pt x="381070" y="415402"/>
                    <a:pt x="381442" y="414918"/>
                  </a:cubicBezTo>
                  <a:cubicBezTo>
                    <a:pt x="381814" y="414435"/>
                    <a:pt x="382112" y="413858"/>
                    <a:pt x="382335" y="413188"/>
                  </a:cubicBezTo>
                  <a:lnTo>
                    <a:pt x="394167" y="378474"/>
                  </a:lnTo>
                  <a:lnTo>
                    <a:pt x="454219" y="378474"/>
                  </a:lnTo>
                  <a:lnTo>
                    <a:pt x="466609" y="413635"/>
                  </a:lnTo>
                  <a:cubicBezTo>
                    <a:pt x="466907" y="414304"/>
                    <a:pt x="467223" y="414862"/>
                    <a:pt x="467558" y="415309"/>
                  </a:cubicBezTo>
                  <a:cubicBezTo>
                    <a:pt x="467893" y="415755"/>
                    <a:pt x="468414" y="416109"/>
                    <a:pt x="469121" y="416369"/>
                  </a:cubicBezTo>
                  <a:cubicBezTo>
                    <a:pt x="469828" y="416630"/>
                    <a:pt x="470869" y="416816"/>
                    <a:pt x="472246" y="416927"/>
                  </a:cubicBezTo>
                  <a:cubicBezTo>
                    <a:pt x="473623" y="417039"/>
                    <a:pt x="475464" y="417095"/>
                    <a:pt x="477771" y="417095"/>
                  </a:cubicBezTo>
                  <a:cubicBezTo>
                    <a:pt x="480078" y="417095"/>
                    <a:pt x="481920" y="417020"/>
                    <a:pt x="483297" y="416872"/>
                  </a:cubicBezTo>
                  <a:cubicBezTo>
                    <a:pt x="484673" y="416723"/>
                    <a:pt x="485659" y="416388"/>
                    <a:pt x="486255" y="415867"/>
                  </a:cubicBezTo>
                  <a:cubicBezTo>
                    <a:pt x="486850" y="415346"/>
                    <a:pt x="487129" y="414583"/>
                    <a:pt x="487092" y="413579"/>
                  </a:cubicBezTo>
                  <a:cubicBezTo>
                    <a:pt x="487054" y="412574"/>
                    <a:pt x="486738" y="411253"/>
                    <a:pt x="486143" y="409616"/>
                  </a:cubicBezTo>
                  <a:lnTo>
                    <a:pt x="437699" y="275448"/>
                  </a:lnTo>
                  <a:cubicBezTo>
                    <a:pt x="437402" y="274629"/>
                    <a:pt x="436992" y="273941"/>
                    <a:pt x="436472" y="273383"/>
                  </a:cubicBezTo>
                  <a:cubicBezTo>
                    <a:pt x="435951" y="272825"/>
                    <a:pt x="435207" y="272397"/>
                    <a:pt x="434239" y="272099"/>
                  </a:cubicBezTo>
                  <a:cubicBezTo>
                    <a:pt x="433272" y="271801"/>
                    <a:pt x="432007" y="271597"/>
                    <a:pt x="430444" y="271485"/>
                  </a:cubicBezTo>
                  <a:cubicBezTo>
                    <a:pt x="428881" y="271374"/>
                    <a:pt x="426909" y="271318"/>
                    <a:pt x="424528" y="271318"/>
                  </a:cubicBezTo>
                  <a:close/>
                  <a:moveTo>
                    <a:pt x="551292" y="269867"/>
                  </a:moveTo>
                  <a:cubicBezTo>
                    <a:pt x="543702" y="269867"/>
                    <a:pt x="537061" y="270815"/>
                    <a:pt x="531368" y="272713"/>
                  </a:cubicBezTo>
                  <a:cubicBezTo>
                    <a:pt x="525675" y="274611"/>
                    <a:pt x="520987" y="277196"/>
                    <a:pt x="517304" y="280471"/>
                  </a:cubicBezTo>
                  <a:cubicBezTo>
                    <a:pt x="513620" y="283745"/>
                    <a:pt x="510867" y="287596"/>
                    <a:pt x="509044" y="292023"/>
                  </a:cubicBezTo>
                  <a:cubicBezTo>
                    <a:pt x="507221" y="296451"/>
                    <a:pt x="506309" y="301195"/>
                    <a:pt x="506309" y="306255"/>
                  </a:cubicBezTo>
                  <a:cubicBezTo>
                    <a:pt x="506309" y="310273"/>
                    <a:pt x="506923" y="313994"/>
                    <a:pt x="508151" y="317417"/>
                  </a:cubicBezTo>
                  <a:cubicBezTo>
                    <a:pt x="509379" y="320840"/>
                    <a:pt x="511183" y="324059"/>
                    <a:pt x="513564" y="327072"/>
                  </a:cubicBezTo>
                  <a:cubicBezTo>
                    <a:pt x="515946" y="330086"/>
                    <a:pt x="518848" y="332877"/>
                    <a:pt x="522271" y="335444"/>
                  </a:cubicBezTo>
                  <a:cubicBezTo>
                    <a:pt x="525694" y="338011"/>
                    <a:pt x="529638" y="340448"/>
                    <a:pt x="534103" y="342755"/>
                  </a:cubicBezTo>
                  <a:cubicBezTo>
                    <a:pt x="528968" y="345285"/>
                    <a:pt x="524355" y="347946"/>
                    <a:pt x="520262" y="350736"/>
                  </a:cubicBezTo>
                  <a:cubicBezTo>
                    <a:pt x="516169" y="353527"/>
                    <a:pt x="512727" y="356522"/>
                    <a:pt x="509937" y="359722"/>
                  </a:cubicBezTo>
                  <a:cubicBezTo>
                    <a:pt x="507146" y="362921"/>
                    <a:pt x="505007" y="366419"/>
                    <a:pt x="503519" y="370214"/>
                  </a:cubicBezTo>
                  <a:cubicBezTo>
                    <a:pt x="502030" y="374009"/>
                    <a:pt x="501286" y="378176"/>
                    <a:pt x="501286" y="382716"/>
                  </a:cubicBezTo>
                  <a:cubicBezTo>
                    <a:pt x="501286" y="388445"/>
                    <a:pt x="502365" y="393543"/>
                    <a:pt x="504523" y="398008"/>
                  </a:cubicBezTo>
                  <a:cubicBezTo>
                    <a:pt x="506681" y="402472"/>
                    <a:pt x="509807" y="406230"/>
                    <a:pt x="513899" y="409281"/>
                  </a:cubicBezTo>
                  <a:cubicBezTo>
                    <a:pt x="517992" y="412332"/>
                    <a:pt x="522978" y="414639"/>
                    <a:pt x="528857" y="416202"/>
                  </a:cubicBezTo>
                  <a:cubicBezTo>
                    <a:pt x="534735" y="417765"/>
                    <a:pt x="541395" y="418546"/>
                    <a:pt x="548837" y="418546"/>
                  </a:cubicBezTo>
                  <a:cubicBezTo>
                    <a:pt x="556799" y="418546"/>
                    <a:pt x="563868" y="417690"/>
                    <a:pt x="570045" y="415979"/>
                  </a:cubicBezTo>
                  <a:cubicBezTo>
                    <a:pt x="576221" y="414267"/>
                    <a:pt x="581412" y="411737"/>
                    <a:pt x="585616" y="408388"/>
                  </a:cubicBezTo>
                  <a:cubicBezTo>
                    <a:pt x="589820" y="405040"/>
                    <a:pt x="593039" y="400928"/>
                    <a:pt x="595271" y="396054"/>
                  </a:cubicBezTo>
                  <a:cubicBezTo>
                    <a:pt x="597504" y="391180"/>
                    <a:pt x="598620" y="385618"/>
                    <a:pt x="598620" y="379367"/>
                  </a:cubicBezTo>
                  <a:cubicBezTo>
                    <a:pt x="598620" y="375125"/>
                    <a:pt x="597894" y="371237"/>
                    <a:pt x="596443" y="367703"/>
                  </a:cubicBezTo>
                  <a:cubicBezTo>
                    <a:pt x="594992" y="364168"/>
                    <a:pt x="592871" y="360819"/>
                    <a:pt x="590081" y="357657"/>
                  </a:cubicBezTo>
                  <a:cubicBezTo>
                    <a:pt x="587290" y="354494"/>
                    <a:pt x="583830" y="351536"/>
                    <a:pt x="579700" y="348783"/>
                  </a:cubicBezTo>
                  <a:cubicBezTo>
                    <a:pt x="575570" y="346029"/>
                    <a:pt x="570863" y="343351"/>
                    <a:pt x="565580" y="340746"/>
                  </a:cubicBezTo>
                  <a:cubicBezTo>
                    <a:pt x="570045" y="338365"/>
                    <a:pt x="574007" y="335816"/>
                    <a:pt x="577468" y="333100"/>
                  </a:cubicBezTo>
                  <a:cubicBezTo>
                    <a:pt x="580928" y="330384"/>
                    <a:pt x="583849" y="327463"/>
                    <a:pt x="586230" y="324338"/>
                  </a:cubicBezTo>
                  <a:cubicBezTo>
                    <a:pt x="588611" y="321212"/>
                    <a:pt x="590416" y="317901"/>
                    <a:pt x="591643" y="314403"/>
                  </a:cubicBezTo>
                  <a:cubicBezTo>
                    <a:pt x="592871" y="310906"/>
                    <a:pt x="593485" y="307260"/>
                    <a:pt x="593485" y="303465"/>
                  </a:cubicBezTo>
                  <a:cubicBezTo>
                    <a:pt x="593485" y="298777"/>
                    <a:pt x="592667" y="294386"/>
                    <a:pt x="591030" y="290293"/>
                  </a:cubicBezTo>
                  <a:cubicBezTo>
                    <a:pt x="589392" y="286201"/>
                    <a:pt x="586844" y="282647"/>
                    <a:pt x="583383" y="279633"/>
                  </a:cubicBezTo>
                  <a:cubicBezTo>
                    <a:pt x="579923" y="276620"/>
                    <a:pt x="575533" y="274238"/>
                    <a:pt x="570212" y="272490"/>
                  </a:cubicBezTo>
                  <a:cubicBezTo>
                    <a:pt x="564892" y="270741"/>
                    <a:pt x="558585" y="269867"/>
                    <a:pt x="551292" y="269867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6A846AF5-C2CE-47DE-8A5D-218B7447E242}"/>
              </a:ext>
            </a:extLst>
          </p:cNvPr>
          <p:cNvGrpSpPr/>
          <p:nvPr/>
        </p:nvGrpSpPr>
        <p:grpSpPr>
          <a:xfrm>
            <a:off x="9417697" y="2996886"/>
            <a:ext cx="979988" cy="981950"/>
            <a:chOff x="9444512" y="2836378"/>
            <a:chExt cx="979988" cy="981950"/>
          </a:xfrm>
        </p:grpSpPr>
        <p:sp>
          <p:nvSpPr>
            <p:cNvPr id="243" name="Freihandform: Form 242">
              <a:extLst>
                <a:ext uri="{FF2B5EF4-FFF2-40B4-BE49-F238E27FC236}">
                  <a16:creationId xmlns:a16="http://schemas.microsoft.com/office/drawing/2014/main" id="{B4401662-2211-4646-92C6-8AD9AA93CE17}"/>
                </a:ext>
              </a:extLst>
            </p:cNvPr>
            <p:cNvSpPr/>
            <p:nvPr/>
          </p:nvSpPr>
          <p:spPr>
            <a:xfrm>
              <a:off x="9444512" y="3341380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44" name="Freihandform: Form 243">
              <a:extLst>
                <a:ext uri="{FF2B5EF4-FFF2-40B4-BE49-F238E27FC236}">
                  <a16:creationId xmlns:a16="http://schemas.microsoft.com/office/drawing/2014/main" id="{1424E063-C1D2-48DF-927C-F45A9185A0B1}"/>
                </a:ext>
              </a:extLst>
            </p:cNvPr>
            <p:cNvSpPr/>
            <p:nvPr/>
          </p:nvSpPr>
          <p:spPr>
            <a:xfrm>
              <a:off x="9444730" y="2836378"/>
              <a:ext cx="979770" cy="484822"/>
            </a:xfrm>
            <a:custGeom>
              <a:avLst/>
              <a:gdLst>
                <a:gd name="connsiteX0" fmla="*/ 453536 w 979770"/>
                <a:gd name="connsiteY0" fmla="*/ 282723 h 484822"/>
                <a:gd name="connsiteX1" fmla="*/ 401737 w 979770"/>
                <a:gd name="connsiteY1" fmla="*/ 315023 h 484822"/>
                <a:gd name="connsiteX2" fmla="*/ 387948 w 979770"/>
                <a:gd name="connsiteY2" fmla="*/ 374490 h 484822"/>
                <a:gd name="connsiteX3" fmla="*/ 466582 w 979770"/>
                <a:gd name="connsiteY3" fmla="*/ 441166 h 484822"/>
                <a:gd name="connsiteX4" fmla="*/ 479715 w 979770"/>
                <a:gd name="connsiteY4" fmla="*/ 440077 h 484822"/>
                <a:gd name="connsiteX5" fmla="*/ 536764 w 979770"/>
                <a:gd name="connsiteY5" fmla="*/ 399380 h 484822"/>
                <a:gd name="connsiteX6" fmla="*/ 532280 w 979770"/>
                <a:gd name="connsiteY6" fmla="*/ 384273 h 484822"/>
                <a:gd name="connsiteX7" fmla="*/ 517174 w 979770"/>
                <a:gd name="connsiteY7" fmla="*/ 388756 h 484822"/>
                <a:gd name="connsiteX8" fmla="*/ 476057 w 979770"/>
                <a:gd name="connsiteY8" fmla="*/ 418094 h 484822"/>
                <a:gd name="connsiteX9" fmla="*/ 409931 w 979770"/>
                <a:gd name="connsiteY9" fmla="*/ 370832 h 484822"/>
                <a:gd name="connsiteX10" fmla="*/ 419867 w 979770"/>
                <a:gd name="connsiteY10" fmla="*/ 327981 h 484822"/>
                <a:gd name="connsiteX11" fmla="*/ 457193 w 979770"/>
                <a:gd name="connsiteY11" fmla="*/ 304706 h 484822"/>
                <a:gd name="connsiteX12" fmla="*/ 466356 w 979770"/>
                <a:gd name="connsiteY12" fmla="*/ 291886 h 484822"/>
                <a:gd name="connsiteX13" fmla="*/ 453536 w 979770"/>
                <a:gd name="connsiteY13" fmla="*/ 282723 h 484822"/>
                <a:gd name="connsiteX14" fmla="*/ 500603 w 979770"/>
                <a:gd name="connsiteY14" fmla="*/ 210695 h 484822"/>
                <a:gd name="connsiteX15" fmla="*/ 469969 w 979770"/>
                <a:gd name="connsiteY15" fmla="*/ 241328 h 484822"/>
                <a:gd name="connsiteX16" fmla="*/ 487876 w 979770"/>
                <a:gd name="connsiteY16" fmla="*/ 269182 h 484822"/>
                <a:gd name="connsiteX17" fmla="*/ 479277 w 979770"/>
                <a:gd name="connsiteY17" fmla="*/ 278999 h 484822"/>
                <a:gd name="connsiteX18" fmla="*/ 479277 w 979770"/>
                <a:gd name="connsiteY18" fmla="*/ 356289 h 484822"/>
                <a:gd name="connsiteX19" fmla="*/ 489201 w 979770"/>
                <a:gd name="connsiteY19" fmla="*/ 366179 h 484822"/>
                <a:gd name="connsiteX20" fmla="*/ 537196 w 979770"/>
                <a:gd name="connsiteY20" fmla="*/ 366014 h 484822"/>
                <a:gd name="connsiteX21" fmla="*/ 545676 w 979770"/>
                <a:gd name="connsiteY21" fmla="*/ 370788 h 484822"/>
                <a:gd name="connsiteX22" fmla="*/ 564412 w 979770"/>
                <a:gd name="connsiteY22" fmla="*/ 401777 h 484822"/>
                <a:gd name="connsiteX23" fmla="*/ 577634 w 979770"/>
                <a:gd name="connsiteY23" fmla="*/ 409233 h 484822"/>
                <a:gd name="connsiteX24" fmla="*/ 584402 w 979770"/>
                <a:gd name="connsiteY24" fmla="*/ 409233 h 484822"/>
                <a:gd name="connsiteX25" fmla="*/ 591006 w 979770"/>
                <a:gd name="connsiteY25" fmla="*/ 406086 h 484822"/>
                <a:gd name="connsiteX26" fmla="*/ 591770 w 979770"/>
                <a:gd name="connsiteY26" fmla="*/ 398811 h 484822"/>
                <a:gd name="connsiteX27" fmla="*/ 569591 w 979770"/>
                <a:gd name="connsiteY27" fmla="*/ 336166 h 484822"/>
                <a:gd name="connsiteX28" fmla="*/ 557445 w 979770"/>
                <a:gd name="connsiteY28" fmla="*/ 327581 h 484822"/>
                <a:gd name="connsiteX29" fmla="*/ 529186 w 979770"/>
                <a:gd name="connsiteY29" fmla="*/ 327581 h 484822"/>
                <a:gd name="connsiteX30" fmla="*/ 524779 w 979770"/>
                <a:gd name="connsiteY30" fmla="*/ 323174 h 484822"/>
                <a:gd name="connsiteX31" fmla="*/ 524779 w 979770"/>
                <a:gd name="connsiteY31" fmla="*/ 278999 h 484822"/>
                <a:gd name="connsiteX32" fmla="*/ 514864 w 979770"/>
                <a:gd name="connsiteY32" fmla="*/ 269084 h 484822"/>
                <a:gd name="connsiteX33" fmla="*/ 513544 w 979770"/>
                <a:gd name="connsiteY33" fmla="*/ 269084 h 484822"/>
                <a:gd name="connsiteX34" fmla="*/ 531234 w 979770"/>
                <a:gd name="connsiteY34" fmla="*/ 241328 h 484822"/>
                <a:gd name="connsiteX35" fmla="*/ 500603 w 979770"/>
                <a:gd name="connsiteY35" fmla="*/ 210695 h 484822"/>
                <a:gd name="connsiteX36" fmla="*/ 163298 w 979770"/>
                <a:gd name="connsiteY36" fmla="*/ 0 h 484822"/>
                <a:gd name="connsiteX37" fmla="*/ 816472 w 979770"/>
                <a:gd name="connsiteY37" fmla="*/ 0 h 484822"/>
                <a:gd name="connsiteX38" fmla="*/ 816477 w 979770"/>
                <a:gd name="connsiteY38" fmla="*/ 1 h 484822"/>
                <a:gd name="connsiteX39" fmla="*/ 816490 w 979770"/>
                <a:gd name="connsiteY39" fmla="*/ 1 h 484822"/>
                <a:gd name="connsiteX40" fmla="*/ 966738 w 979770"/>
                <a:gd name="connsiteY40" fmla="*/ 99592 h 484822"/>
                <a:gd name="connsiteX41" fmla="*/ 974981 w 979770"/>
                <a:gd name="connsiteY41" fmla="*/ 140423 h 484822"/>
                <a:gd name="connsiteX42" fmla="*/ 975131 w 979770"/>
                <a:gd name="connsiteY42" fmla="*/ 140322 h 484822"/>
                <a:gd name="connsiteX43" fmla="*/ 979770 w 979770"/>
                <a:gd name="connsiteY43" fmla="*/ 163298 h 484822"/>
                <a:gd name="connsiteX44" fmla="*/ 979770 w 979770"/>
                <a:gd name="connsiteY44" fmla="*/ 484822 h 484822"/>
                <a:gd name="connsiteX45" fmla="*/ 0 w 979770"/>
                <a:gd name="connsiteY45" fmla="*/ 484822 h 484822"/>
                <a:gd name="connsiteX46" fmla="*/ 0 w 979770"/>
                <a:gd name="connsiteY46" fmla="*/ 163298 h 484822"/>
                <a:gd name="connsiteX47" fmla="*/ 163298 w 979770"/>
                <a:gd name="connsiteY47" fmla="*/ 0 h 48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79770" h="484822">
                  <a:moveTo>
                    <a:pt x="453536" y="282723"/>
                  </a:moveTo>
                  <a:cubicBezTo>
                    <a:pt x="432520" y="286220"/>
                    <a:pt x="414125" y="297691"/>
                    <a:pt x="401737" y="315023"/>
                  </a:cubicBezTo>
                  <a:cubicBezTo>
                    <a:pt x="389350" y="332356"/>
                    <a:pt x="384452" y="353475"/>
                    <a:pt x="387948" y="374490"/>
                  </a:cubicBezTo>
                  <a:cubicBezTo>
                    <a:pt x="394432" y="413461"/>
                    <a:pt x="428310" y="441166"/>
                    <a:pt x="466582" y="441166"/>
                  </a:cubicBezTo>
                  <a:cubicBezTo>
                    <a:pt x="470914" y="441166"/>
                    <a:pt x="475304" y="440811"/>
                    <a:pt x="479715" y="440077"/>
                  </a:cubicBezTo>
                  <a:cubicBezTo>
                    <a:pt x="504149" y="436012"/>
                    <a:pt x="524943" y="421178"/>
                    <a:pt x="536764" y="399380"/>
                  </a:cubicBezTo>
                  <a:cubicBezTo>
                    <a:pt x="539697" y="393970"/>
                    <a:pt x="537690" y="387207"/>
                    <a:pt x="532280" y="384273"/>
                  </a:cubicBezTo>
                  <a:cubicBezTo>
                    <a:pt x="526870" y="381339"/>
                    <a:pt x="520107" y="383347"/>
                    <a:pt x="517174" y="388756"/>
                  </a:cubicBezTo>
                  <a:cubicBezTo>
                    <a:pt x="508652" y="404472"/>
                    <a:pt x="493666" y="415164"/>
                    <a:pt x="476057" y="418094"/>
                  </a:cubicBezTo>
                  <a:cubicBezTo>
                    <a:pt x="444795" y="423295"/>
                    <a:pt x="415132" y="402094"/>
                    <a:pt x="409931" y="370832"/>
                  </a:cubicBezTo>
                  <a:cubicBezTo>
                    <a:pt x="407412" y="355689"/>
                    <a:pt x="410940" y="340471"/>
                    <a:pt x="419867" y="327981"/>
                  </a:cubicBezTo>
                  <a:cubicBezTo>
                    <a:pt x="428793" y="315491"/>
                    <a:pt x="442049" y="307225"/>
                    <a:pt x="457193" y="304706"/>
                  </a:cubicBezTo>
                  <a:cubicBezTo>
                    <a:pt x="463263" y="303696"/>
                    <a:pt x="467365" y="297957"/>
                    <a:pt x="466356" y="291886"/>
                  </a:cubicBezTo>
                  <a:cubicBezTo>
                    <a:pt x="465346" y="285816"/>
                    <a:pt x="459606" y="281715"/>
                    <a:pt x="453536" y="282723"/>
                  </a:cubicBezTo>
                  <a:close/>
                  <a:moveTo>
                    <a:pt x="500603" y="210695"/>
                  </a:moveTo>
                  <a:cubicBezTo>
                    <a:pt x="483711" y="210695"/>
                    <a:pt x="469969" y="224437"/>
                    <a:pt x="469969" y="241328"/>
                  </a:cubicBezTo>
                  <a:cubicBezTo>
                    <a:pt x="469969" y="253680"/>
                    <a:pt x="477321" y="264340"/>
                    <a:pt x="487876" y="269182"/>
                  </a:cubicBezTo>
                  <a:cubicBezTo>
                    <a:pt x="483030" y="269829"/>
                    <a:pt x="479277" y="273979"/>
                    <a:pt x="479277" y="278999"/>
                  </a:cubicBezTo>
                  <a:lnTo>
                    <a:pt x="479277" y="356289"/>
                  </a:lnTo>
                  <a:cubicBezTo>
                    <a:pt x="479277" y="361743"/>
                    <a:pt x="483714" y="366179"/>
                    <a:pt x="489201" y="366179"/>
                  </a:cubicBezTo>
                  <a:lnTo>
                    <a:pt x="537196" y="366014"/>
                  </a:lnTo>
                  <a:cubicBezTo>
                    <a:pt x="540176" y="366014"/>
                    <a:pt x="544138" y="368245"/>
                    <a:pt x="545676" y="370788"/>
                  </a:cubicBezTo>
                  <a:lnTo>
                    <a:pt x="564412" y="401777"/>
                  </a:lnTo>
                  <a:cubicBezTo>
                    <a:pt x="566941" y="405958"/>
                    <a:pt x="572749" y="409233"/>
                    <a:pt x="577634" y="409233"/>
                  </a:cubicBezTo>
                  <a:lnTo>
                    <a:pt x="584402" y="409233"/>
                  </a:lnTo>
                  <a:cubicBezTo>
                    <a:pt x="587186" y="409233"/>
                    <a:pt x="589593" y="408086"/>
                    <a:pt x="591006" y="406086"/>
                  </a:cubicBezTo>
                  <a:cubicBezTo>
                    <a:pt x="592420" y="404087"/>
                    <a:pt x="592698" y="401435"/>
                    <a:pt x="591770" y="398811"/>
                  </a:cubicBezTo>
                  <a:lnTo>
                    <a:pt x="569591" y="336166"/>
                  </a:lnTo>
                  <a:cubicBezTo>
                    <a:pt x="567887" y="331352"/>
                    <a:pt x="562551" y="327581"/>
                    <a:pt x="557445" y="327581"/>
                  </a:cubicBezTo>
                  <a:lnTo>
                    <a:pt x="529186" y="327581"/>
                  </a:lnTo>
                  <a:cubicBezTo>
                    <a:pt x="526756" y="327581"/>
                    <a:pt x="524779" y="325604"/>
                    <a:pt x="524779" y="323174"/>
                  </a:cubicBezTo>
                  <a:lnTo>
                    <a:pt x="524779" y="278999"/>
                  </a:lnTo>
                  <a:cubicBezTo>
                    <a:pt x="524779" y="273532"/>
                    <a:pt x="520332" y="269084"/>
                    <a:pt x="514864" y="269084"/>
                  </a:cubicBezTo>
                  <a:lnTo>
                    <a:pt x="513544" y="269084"/>
                  </a:lnTo>
                  <a:cubicBezTo>
                    <a:pt x="523983" y="264196"/>
                    <a:pt x="531234" y="253595"/>
                    <a:pt x="531234" y="241328"/>
                  </a:cubicBezTo>
                  <a:cubicBezTo>
                    <a:pt x="531236" y="224437"/>
                    <a:pt x="517493" y="210695"/>
                    <a:pt x="500603" y="210695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335" name="Gruppieren 334">
            <a:extLst>
              <a:ext uri="{FF2B5EF4-FFF2-40B4-BE49-F238E27FC236}">
                <a16:creationId xmlns:a16="http://schemas.microsoft.com/office/drawing/2014/main" id="{AC01264A-10B2-4B81-8613-EEA226E71884}"/>
              </a:ext>
            </a:extLst>
          </p:cNvPr>
          <p:cNvGrpSpPr/>
          <p:nvPr/>
        </p:nvGrpSpPr>
        <p:grpSpPr>
          <a:xfrm>
            <a:off x="-17145" y="-12700"/>
            <a:ext cx="2510134" cy="6695658"/>
            <a:chOff x="-2186285" y="0"/>
            <a:chExt cx="2510134" cy="6695658"/>
          </a:xfrm>
        </p:grpSpPr>
        <p:sp>
          <p:nvSpPr>
            <p:cNvPr id="339" name="Freihandform: Form 338">
              <a:extLst>
                <a:ext uri="{FF2B5EF4-FFF2-40B4-BE49-F238E27FC236}">
                  <a16:creationId xmlns:a16="http://schemas.microsoft.com/office/drawing/2014/main" id="{29B92FC9-5402-43E9-AEEC-91C475C38C72}"/>
                </a:ext>
              </a:extLst>
            </p:cNvPr>
            <p:cNvSpPr/>
            <p:nvPr/>
          </p:nvSpPr>
          <p:spPr>
            <a:xfrm>
              <a:off x="-2186285" y="0"/>
              <a:ext cx="2510134" cy="6695658"/>
            </a:xfrm>
            <a:custGeom>
              <a:avLst/>
              <a:gdLst>
                <a:gd name="connsiteX0" fmla="*/ 0 w 2510134"/>
                <a:gd name="connsiteY0" fmla="*/ 0 h 6695658"/>
                <a:gd name="connsiteX1" fmla="*/ 2169551 w 2510134"/>
                <a:gd name="connsiteY1" fmla="*/ 0 h 6695658"/>
                <a:gd name="connsiteX2" fmla="*/ 2169551 w 2510134"/>
                <a:gd name="connsiteY2" fmla="*/ 5488702 h 6695658"/>
                <a:gd name="connsiteX3" fmla="*/ 2167258 w 2510134"/>
                <a:gd name="connsiteY3" fmla="*/ 5500060 h 6695658"/>
                <a:gd name="connsiteX4" fmla="*/ 2167258 w 2510134"/>
                <a:gd name="connsiteY4" fmla="*/ 5920607 h 6695658"/>
                <a:gd name="connsiteX5" fmla="*/ 2272395 w 2510134"/>
                <a:gd name="connsiteY5" fmla="*/ 6025744 h 6695658"/>
                <a:gd name="connsiteX6" fmla="*/ 2299052 w 2510134"/>
                <a:gd name="connsiteY6" fmla="*/ 6025744 h 6695658"/>
                <a:gd name="connsiteX7" fmla="*/ 2324125 w 2510134"/>
                <a:gd name="connsiteY7" fmla="*/ 6025744 h 6695658"/>
                <a:gd name="connsiteX8" fmla="*/ 2330064 w 2510134"/>
                <a:gd name="connsiteY8" fmla="*/ 6026943 h 6695658"/>
                <a:gd name="connsiteX9" fmla="*/ 2395835 w 2510134"/>
                <a:gd name="connsiteY9" fmla="*/ 6026943 h 6695658"/>
                <a:gd name="connsiteX10" fmla="*/ 2395835 w 2510134"/>
                <a:gd name="connsiteY10" fmla="*/ 6028124 h 6695658"/>
                <a:gd name="connsiteX11" fmla="*/ 2404997 w 2510134"/>
                <a:gd name="connsiteY11" fmla="*/ 6028124 h 6695658"/>
                <a:gd name="connsiteX12" fmla="*/ 2510134 w 2510134"/>
                <a:gd name="connsiteY12" fmla="*/ 6133261 h 6695658"/>
                <a:gd name="connsiteX13" fmla="*/ 2510134 w 2510134"/>
                <a:gd name="connsiteY13" fmla="*/ 6320068 h 6695658"/>
                <a:gd name="connsiteX14" fmla="*/ 2510122 w 2510134"/>
                <a:gd name="connsiteY14" fmla="*/ 6320068 h 6695658"/>
                <a:gd name="connsiteX15" fmla="*/ 2510122 w 2510134"/>
                <a:gd name="connsiteY15" fmla="*/ 6590078 h 6695658"/>
                <a:gd name="connsiteX16" fmla="*/ 2404985 w 2510134"/>
                <a:gd name="connsiteY16" fmla="*/ 6695215 h 6695658"/>
                <a:gd name="connsiteX17" fmla="*/ 2388505 w 2510134"/>
                <a:gd name="connsiteY17" fmla="*/ 6695215 h 6695658"/>
                <a:gd name="connsiteX18" fmla="*/ 2386310 w 2510134"/>
                <a:gd name="connsiteY18" fmla="*/ 6695658 h 6695658"/>
                <a:gd name="connsiteX19" fmla="*/ 2386310 w 2510134"/>
                <a:gd name="connsiteY19" fmla="*/ 6693692 h 6695658"/>
                <a:gd name="connsiteX20" fmla="*/ 2303388 w 2510134"/>
                <a:gd name="connsiteY20" fmla="*/ 6693692 h 6695658"/>
                <a:gd name="connsiteX21" fmla="*/ 2301124 w 2510134"/>
                <a:gd name="connsiteY21" fmla="*/ 6694149 h 6695658"/>
                <a:gd name="connsiteX22" fmla="*/ 2223640 w 2510134"/>
                <a:gd name="connsiteY22" fmla="*/ 6694149 h 6695658"/>
                <a:gd name="connsiteX23" fmla="*/ 1751564 w 2510134"/>
                <a:gd name="connsiteY23" fmla="*/ 6694149 h 6695658"/>
                <a:gd name="connsiteX24" fmla="*/ 1746771 w 2510134"/>
                <a:gd name="connsiteY24" fmla="*/ 6695613 h 6695658"/>
                <a:gd name="connsiteX25" fmla="*/ 1436568 w 2510134"/>
                <a:gd name="connsiteY25" fmla="*/ 6695613 h 6695658"/>
                <a:gd name="connsiteX26" fmla="*/ 1329378 w 2510134"/>
                <a:gd name="connsiteY26" fmla="*/ 6695613 h 6695658"/>
                <a:gd name="connsiteX27" fmla="*/ 104036 w 2510134"/>
                <a:gd name="connsiteY27" fmla="*/ 6695613 h 6695658"/>
                <a:gd name="connsiteX28" fmla="*/ 96240 w 2510134"/>
                <a:gd name="connsiteY28" fmla="*/ 6694039 h 6695658"/>
                <a:gd name="connsiteX29" fmla="*/ 2760 w 2510134"/>
                <a:gd name="connsiteY29" fmla="*/ 6694039 h 6695658"/>
                <a:gd name="connsiteX30" fmla="*/ 2760 w 2510134"/>
                <a:gd name="connsiteY30" fmla="*/ 6597749 h 6695658"/>
                <a:gd name="connsiteX31" fmla="*/ 1897 w 2510134"/>
                <a:gd name="connsiteY31" fmla="*/ 6593474 h 6695658"/>
                <a:gd name="connsiteX32" fmla="*/ 1897 w 2510134"/>
                <a:gd name="connsiteY32" fmla="*/ 6224153 h 6695658"/>
                <a:gd name="connsiteX33" fmla="*/ 0 w 2510134"/>
                <a:gd name="connsiteY33" fmla="*/ 6224153 h 669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10134" h="6695658">
                  <a:moveTo>
                    <a:pt x="0" y="0"/>
                  </a:moveTo>
                  <a:lnTo>
                    <a:pt x="2169551" y="0"/>
                  </a:lnTo>
                  <a:lnTo>
                    <a:pt x="2169551" y="5488702"/>
                  </a:lnTo>
                  <a:lnTo>
                    <a:pt x="2167258" y="5500060"/>
                  </a:lnTo>
                  <a:lnTo>
                    <a:pt x="2167258" y="5920607"/>
                  </a:lnTo>
                  <a:cubicBezTo>
                    <a:pt x="2167258" y="5978673"/>
                    <a:pt x="2214329" y="6025744"/>
                    <a:pt x="2272395" y="6025744"/>
                  </a:cubicBezTo>
                  <a:lnTo>
                    <a:pt x="2299052" y="6025744"/>
                  </a:lnTo>
                  <a:lnTo>
                    <a:pt x="2324125" y="6025744"/>
                  </a:lnTo>
                  <a:lnTo>
                    <a:pt x="2330064" y="6026943"/>
                  </a:lnTo>
                  <a:lnTo>
                    <a:pt x="2395835" y="6026943"/>
                  </a:lnTo>
                  <a:lnTo>
                    <a:pt x="2395835" y="6028124"/>
                  </a:lnTo>
                  <a:lnTo>
                    <a:pt x="2404997" y="6028124"/>
                  </a:lnTo>
                  <a:cubicBezTo>
                    <a:pt x="2463063" y="6028124"/>
                    <a:pt x="2510134" y="6075195"/>
                    <a:pt x="2510134" y="6133261"/>
                  </a:cubicBezTo>
                  <a:lnTo>
                    <a:pt x="2510134" y="6320068"/>
                  </a:lnTo>
                  <a:lnTo>
                    <a:pt x="2510122" y="6320068"/>
                  </a:lnTo>
                  <a:lnTo>
                    <a:pt x="2510122" y="6590078"/>
                  </a:lnTo>
                  <a:cubicBezTo>
                    <a:pt x="2510122" y="6648144"/>
                    <a:pt x="2463051" y="6695215"/>
                    <a:pt x="2404985" y="6695215"/>
                  </a:cubicBezTo>
                  <a:lnTo>
                    <a:pt x="2388505" y="6695215"/>
                  </a:lnTo>
                  <a:lnTo>
                    <a:pt x="2386310" y="6695658"/>
                  </a:lnTo>
                  <a:lnTo>
                    <a:pt x="2386310" y="6693692"/>
                  </a:lnTo>
                  <a:lnTo>
                    <a:pt x="2303388" y="6693692"/>
                  </a:lnTo>
                  <a:lnTo>
                    <a:pt x="2301124" y="6694149"/>
                  </a:lnTo>
                  <a:lnTo>
                    <a:pt x="2223640" y="6694149"/>
                  </a:lnTo>
                  <a:lnTo>
                    <a:pt x="1751564" y="6694149"/>
                  </a:lnTo>
                  <a:lnTo>
                    <a:pt x="1746771" y="6695613"/>
                  </a:lnTo>
                  <a:lnTo>
                    <a:pt x="1436568" y="6695613"/>
                  </a:lnTo>
                  <a:lnTo>
                    <a:pt x="1329378" y="6695613"/>
                  </a:lnTo>
                  <a:lnTo>
                    <a:pt x="104036" y="6695613"/>
                  </a:lnTo>
                  <a:lnTo>
                    <a:pt x="96240" y="6694039"/>
                  </a:lnTo>
                  <a:lnTo>
                    <a:pt x="2760" y="6694039"/>
                  </a:lnTo>
                  <a:lnTo>
                    <a:pt x="2760" y="6597749"/>
                  </a:lnTo>
                  <a:lnTo>
                    <a:pt x="1897" y="6593474"/>
                  </a:lnTo>
                  <a:lnTo>
                    <a:pt x="1897" y="6224153"/>
                  </a:lnTo>
                  <a:lnTo>
                    <a:pt x="0" y="6224153"/>
                  </a:lnTo>
                  <a:close/>
                </a:path>
              </a:pathLst>
            </a:cu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40" name="Gruppieren 339">
              <a:extLst>
                <a:ext uri="{FF2B5EF4-FFF2-40B4-BE49-F238E27FC236}">
                  <a16:creationId xmlns:a16="http://schemas.microsoft.com/office/drawing/2014/main" id="{C77972D9-F3FA-4E55-9BBA-2B85E7CE910E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341" name="Grafik 340">
                <a:extLst>
                  <a:ext uri="{FF2B5EF4-FFF2-40B4-BE49-F238E27FC236}">
                    <a16:creationId xmlns:a16="http://schemas.microsoft.com/office/drawing/2014/main" id="{7D25C278-4F05-4998-8BE0-985B6E799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342" name="Kreuz 341">
                <a:extLst>
                  <a:ext uri="{FF2B5EF4-FFF2-40B4-BE49-F238E27FC236}">
                    <a16:creationId xmlns:a16="http://schemas.microsoft.com/office/drawing/2014/main" id="{D78896C6-8617-4FBD-A165-3B96BCA3121C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37" name="Freihandform: Form 336">
            <a:extLst>
              <a:ext uri="{FF2B5EF4-FFF2-40B4-BE49-F238E27FC236}">
                <a16:creationId xmlns:a16="http://schemas.microsoft.com/office/drawing/2014/main" id="{5A106562-ED7C-4C05-8C52-944A4FD553DD}"/>
              </a:ext>
            </a:extLst>
          </p:cNvPr>
          <p:cNvSpPr/>
          <p:nvPr/>
        </p:nvSpPr>
        <p:spPr>
          <a:xfrm>
            <a:off x="-16411" y="-12700"/>
            <a:ext cx="2490316" cy="6674644"/>
          </a:xfrm>
          <a:custGeom>
            <a:avLst/>
            <a:gdLst>
              <a:gd name="connsiteX0" fmla="*/ 0 w 2490316"/>
              <a:gd name="connsiteY0" fmla="*/ 0 h 6674644"/>
              <a:gd name="connsiteX1" fmla="*/ 2145552 w 2490316"/>
              <a:gd name="connsiteY1" fmla="*/ 0 h 6674644"/>
              <a:gd name="connsiteX2" fmla="*/ 2145552 w 2490316"/>
              <a:gd name="connsiteY2" fmla="*/ 5821987 h 6674644"/>
              <a:gd name="connsiteX3" fmla="*/ 2145164 w 2490316"/>
              <a:gd name="connsiteY3" fmla="*/ 5823909 h 6674644"/>
              <a:gd name="connsiteX4" fmla="*/ 2145164 w 2490316"/>
              <a:gd name="connsiteY4" fmla="*/ 6244456 h 6674644"/>
              <a:gd name="connsiteX5" fmla="*/ 2209377 w 2490316"/>
              <a:gd name="connsiteY5" fmla="*/ 6341331 h 6674644"/>
              <a:gd name="connsiteX6" fmla="*/ 2232366 w 2490316"/>
              <a:gd name="connsiteY6" fmla="*/ 6345972 h 6674644"/>
              <a:gd name="connsiteX7" fmla="*/ 2232366 w 2490316"/>
              <a:gd name="connsiteY7" fmla="*/ 6348412 h 6674644"/>
              <a:gd name="connsiteX8" fmla="*/ 2366525 w 2490316"/>
              <a:gd name="connsiteY8" fmla="*/ 6348412 h 6674644"/>
              <a:gd name="connsiteX9" fmla="*/ 2366525 w 2490316"/>
              <a:gd name="connsiteY9" fmla="*/ 6349594 h 6674644"/>
              <a:gd name="connsiteX10" fmla="*/ 2384222 w 2490316"/>
              <a:gd name="connsiteY10" fmla="*/ 6349594 h 6674644"/>
              <a:gd name="connsiteX11" fmla="*/ 2489359 w 2490316"/>
              <a:gd name="connsiteY11" fmla="*/ 6454731 h 6674644"/>
              <a:gd name="connsiteX12" fmla="*/ 2489359 w 2490316"/>
              <a:gd name="connsiteY12" fmla="*/ 6475378 h 6674644"/>
              <a:gd name="connsiteX13" fmla="*/ 2490316 w 2490316"/>
              <a:gd name="connsiteY13" fmla="*/ 6475378 h 6674644"/>
              <a:gd name="connsiteX14" fmla="*/ 2490316 w 2490316"/>
              <a:gd name="connsiteY14" fmla="*/ 6569462 h 6674644"/>
              <a:gd name="connsiteX15" fmla="*/ 2385179 w 2490316"/>
              <a:gd name="connsiteY15" fmla="*/ 6674599 h 6674644"/>
              <a:gd name="connsiteX16" fmla="*/ 2366525 w 2490316"/>
              <a:gd name="connsiteY16" fmla="*/ 6674599 h 6674644"/>
              <a:gd name="connsiteX17" fmla="*/ 2366525 w 2490316"/>
              <a:gd name="connsiteY17" fmla="*/ 6674644 h 6674644"/>
              <a:gd name="connsiteX18" fmla="*/ 2087378 w 2490316"/>
              <a:gd name="connsiteY18" fmla="*/ 6674644 h 6674644"/>
              <a:gd name="connsiteX19" fmla="*/ 2087378 w 2490316"/>
              <a:gd name="connsiteY19" fmla="*/ 6674598 h 6674644"/>
              <a:gd name="connsiteX20" fmla="*/ 1419873 w 2490316"/>
              <a:gd name="connsiteY20" fmla="*/ 6674598 h 6674644"/>
              <a:gd name="connsiteX21" fmla="*/ 1412295 w 2490316"/>
              <a:gd name="connsiteY21" fmla="*/ 6673068 h 6674644"/>
              <a:gd name="connsiteX22" fmla="*/ 0 w 2490316"/>
              <a:gd name="connsiteY22" fmla="*/ 6673068 h 667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90316" h="6674644">
                <a:moveTo>
                  <a:pt x="0" y="0"/>
                </a:moveTo>
                <a:lnTo>
                  <a:pt x="2145552" y="0"/>
                </a:lnTo>
                <a:lnTo>
                  <a:pt x="2145552" y="5821987"/>
                </a:lnTo>
                <a:lnTo>
                  <a:pt x="2145164" y="5823909"/>
                </a:lnTo>
                <a:lnTo>
                  <a:pt x="2145164" y="6244456"/>
                </a:lnTo>
                <a:cubicBezTo>
                  <a:pt x="2145164" y="6288006"/>
                  <a:pt x="2171642" y="6325371"/>
                  <a:pt x="2209377" y="6341331"/>
                </a:cubicBezTo>
                <a:lnTo>
                  <a:pt x="2232366" y="6345972"/>
                </a:lnTo>
                <a:lnTo>
                  <a:pt x="2232366" y="6348412"/>
                </a:lnTo>
                <a:lnTo>
                  <a:pt x="2366525" y="6348412"/>
                </a:lnTo>
                <a:lnTo>
                  <a:pt x="2366525" y="6349594"/>
                </a:lnTo>
                <a:lnTo>
                  <a:pt x="2384222" y="6349594"/>
                </a:lnTo>
                <a:cubicBezTo>
                  <a:pt x="2442288" y="6349594"/>
                  <a:pt x="2489359" y="6396665"/>
                  <a:pt x="2489359" y="6454731"/>
                </a:cubicBezTo>
                <a:lnTo>
                  <a:pt x="2489359" y="6475378"/>
                </a:lnTo>
                <a:lnTo>
                  <a:pt x="2490316" y="6475378"/>
                </a:lnTo>
                <a:lnTo>
                  <a:pt x="2490316" y="6569462"/>
                </a:lnTo>
                <a:cubicBezTo>
                  <a:pt x="2490316" y="6627528"/>
                  <a:pt x="2443245" y="6674599"/>
                  <a:pt x="2385179" y="6674599"/>
                </a:cubicBezTo>
                <a:lnTo>
                  <a:pt x="2366525" y="6674599"/>
                </a:lnTo>
                <a:lnTo>
                  <a:pt x="2366525" y="6674644"/>
                </a:lnTo>
                <a:lnTo>
                  <a:pt x="2087378" y="6674644"/>
                </a:lnTo>
                <a:lnTo>
                  <a:pt x="2087378" y="6674598"/>
                </a:lnTo>
                <a:lnTo>
                  <a:pt x="1419873" y="6674598"/>
                </a:lnTo>
                <a:lnTo>
                  <a:pt x="1412295" y="6673068"/>
                </a:lnTo>
                <a:lnTo>
                  <a:pt x="0" y="6673068"/>
                </a:lnTo>
                <a:close/>
              </a:path>
            </a:pathLst>
          </a:custGeom>
          <a:solidFill>
            <a:srgbClr val="062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38" name="Grafik 337">
            <a:hlinkClick r:id="rId17" action="ppaction://hlinksldjump"/>
            <a:extLst>
              <a:ext uri="{FF2B5EF4-FFF2-40B4-BE49-F238E27FC236}">
                <a16:creationId xmlns:a16="http://schemas.microsoft.com/office/drawing/2014/main" id="{ABF37A78-94B1-400D-A3A9-8B87D3694F0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2226649" y="6414041"/>
            <a:ext cx="173162" cy="173162"/>
          </a:xfrm>
          <a:prstGeom prst="rect">
            <a:avLst/>
          </a:prstGeom>
        </p:spPr>
      </p:pic>
      <p:pic>
        <p:nvPicPr>
          <p:cNvPr id="188" name="Grafik 187">
            <a:extLst>
              <a:ext uri="{FF2B5EF4-FFF2-40B4-BE49-F238E27FC236}">
                <a16:creationId xmlns:a16="http://schemas.microsoft.com/office/drawing/2014/main" id="{7E080F0A-6487-4810-B9E0-2F6E889BAF2B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" y="204636"/>
            <a:ext cx="1633771" cy="305602"/>
          </a:xfrm>
          <a:prstGeom prst="rect">
            <a:avLst/>
          </a:prstGeom>
        </p:spPr>
      </p:pic>
      <p:sp>
        <p:nvSpPr>
          <p:cNvPr id="198" name="Textfeld 197">
            <a:extLst>
              <a:ext uri="{FF2B5EF4-FFF2-40B4-BE49-F238E27FC236}">
                <a16:creationId xmlns:a16="http://schemas.microsoft.com/office/drawing/2014/main" id="{835B6DDA-AC7A-416E-970C-CFA2CE954122}"/>
              </a:ext>
            </a:extLst>
          </p:cNvPr>
          <p:cNvSpPr txBox="1"/>
          <p:nvPr/>
        </p:nvSpPr>
        <p:spPr>
          <a:xfrm>
            <a:off x="137898" y="4816018"/>
            <a:ext cx="92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SEATING MAP</a:t>
            </a:r>
          </a:p>
        </p:txBody>
      </p:sp>
      <p:sp>
        <p:nvSpPr>
          <p:cNvPr id="199" name="Flussdiagramm: Alternativer Prozess 198">
            <a:extLst>
              <a:ext uri="{FF2B5EF4-FFF2-40B4-BE49-F238E27FC236}">
                <a16:creationId xmlns:a16="http://schemas.microsoft.com/office/drawing/2014/main" id="{A4825E8A-D253-4B8A-8372-8262949D7B1B}"/>
              </a:ext>
            </a:extLst>
          </p:cNvPr>
          <p:cNvSpPr/>
          <p:nvPr/>
        </p:nvSpPr>
        <p:spPr>
          <a:xfrm>
            <a:off x="224092" y="6248171"/>
            <a:ext cx="1655036" cy="8845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122B4C"/>
                </a:solidFill>
              </a:rPr>
              <a:t>FRONT</a:t>
            </a:r>
          </a:p>
        </p:txBody>
      </p:sp>
      <p:sp>
        <p:nvSpPr>
          <p:cNvPr id="184" name="Textfeld 183" hidden="1">
            <a:extLst>
              <a:ext uri="{FF2B5EF4-FFF2-40B4-BE49-F238E27FC236}">
                <a16:creationId xmlns:a16="http://schemas.microsoft.com/office/drawing/2014/main" id="{553F6577-AE2E-45EA-84BA-C85330E3F140}"/>
              </a:ext>
            </a:extLst>
          </p:cNvPr>
          <p:cNvSpPr txBox="1"/>
          <p:nvPr/>
        </p:nvSpPr>
        <p:spPr>
          <a:xfrm>
            <a:off x="5752499" y="27623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A1</a:t>
            </a:r>
          </a:p>
        </p:txBody>
      </p:sp>
      <p:sp>
        <p:nvSpPr>
          <p:cNvPr id="382" name="Textfeld 381" hidden="1">
            <a:extLst>
              <a:ext uri="{FF2B5EF4-FFF2-40B4-BE49-F238E27FC236}">
                <a16:creationId xmlns:a16="http://schemas.microsoft.com/office/drawing/2014/main" id="{2AC7D018-8A1D-443E-A1F9-9FEAD726CD84}"/>
              </a:ext>
            </a:extLst>
          </p:cNvPr>
          <p:cNvSpPr txBox="1"/>
          <p:nvPr/>
        </p:nvSpPr>
        <p:spPr>
          <a:xfrm>
            <a:off x="9469039" y="280754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A1</a:t>
            </a:r>
          </a:p>
        </p:txBody>
      </p:sp>
      <p:sp>
        <p:nvSpPr>
          <p:cNvPr id="351" name="Freihandform 350">
            <a:hlinkClick r:id="rId22" action="ppaction://hlinksldjump"/>
            <a:extLst>
              <a:ext uri="{FF2B5EF4-FFF2-40B4-BE49-F238E27FC236}">
                <a16:creationId xmlns:a16="http://schemas.microsoft.com/office/drawing/2014/main" id="{55ECD611-2195-3044-8BF8-AB88A6EF5E0B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grpSp>
        <p:nvGrpSpPr>
          <p:cNvPr id="254" name="Gruppieren 253">
            <a:extLst>
              <a:ext uri="{FF2B5EF4-FFF2-40B4-BE49-F238E27FC236}">
                <a16:creationId xmlns:a16="http://schemas.microsoft.com/office/drawing/2014/main" id="{2C1162D3-E8EB-41A7-9E54-8A99D7358513}"/>
              </a:ext>
            </a:extLst>
          </p:cNvPr>
          <p:cNvGrpSpPr/>
          <p:nvPr/>
        </p:nvGrpSpPr>
        <p:grpSpPr>
          <a:xfrm>
            <a:off x="99883" y="5112261"/>
            <a:ext cx="1815256" cy="1057966"/>
            <a:chOff x="99883" y="5112261"/>
            <a:chExt cx="1815256" cy="1057966"/>
          </a:xfrm>
        </p:grpSpPr>
        <p:sp>
          <p:nvSpPr>
            <p:cNvPr id="255" name="Rechteck: abgerundete Ecken 254">
              <a:hlinkClick r:id="rId23" action="ppaction://hlinksldjump"/>
              <a:extLst>
                <a:ext uri="{FF2B5EF4-FFF2-40B4-BE49-F238E27FC236}">
                  <a16:creationId xmlns:a16="http://schemas.microsoft.com/office/drawing/2014/main" id="{C5F242BC-B4F8-4553-A75E-80A27A8E8F4E}"/>
                </a:ext>
              </a:extLst>
            </p:cNvPr>
            <p:cNvSpPr/>
            <p:nvPr/>
          </p:nvSpPr>
          <p:spPr>
            <a:xfrm>
              <a:off x="1449591" y="6032007"/>
              <a:ext cx="136698" cy="124328"/>
            </a:xfrm>
            <a:prstGeom prst="roundRect">
              <a:avLst/>
            </a:prstGeom>
            <a:solidFill>
              <a:srgbClr val="92D0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roid"/>
              </a:endParaRPr>
            </a:p>
          </p:txBody>
        </p:sp>
        <p:pic>
          <p:nvPicPr>
            <p:cNvPr id="256" name="Grafik 255">
              <a:extLst>
                <a:ext uri="{FF2B5EF4-FFF2-40B4-BE49-F238E27FC236}">
                  <a16:creationId xmlns:a16="http://schemas.microsoft.com/office/drawing/2014/main" id="{716B8666-4E66-4BDA-8A44-3817984E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471952" y="6047213"/>
              <a:ext cx="91222" cy="91222"/>
            </a:xfrm>
            <a:prstGeom prst="rect">
              <a:avLst/>
            </a:prstGeom>
          </p:spPr>
        </p:pic>
        <p:grpSp>
          <p:nvGrpSpPr>
            <p:cNvPr id="311" name="Gruppieren 310">
              <a:extLst>
                <a:ext uri="{FF2B5EF4-FFF2-40B4-BE49-F238E27FC236}">
                  <a16:creationId xmlns:a16="http://schemas.microsoft.com/office/drawing/2014/main" id="{732B640F-D00C-4FFF-83AF-268504CF286C}"/>
                </a:ext>
              </a:extLst>
            </p:cNvPr>
            <p:cNvGrpSpPr/>
            <p:nvPr/>
          </p:nvGrpSpPr>
          <p:grpSpPr>
            <a:xfrm>
              <a:off x="99883" y="5112261"/>
              <a:ext cx="1815256" cy="1057966"/>
              <a:chOff x="99883" y="5112261"/>
              <a:chExt cx="1815256" cy="1057966"/>
            </a:xfrm>
          </p:grpSpPr>
          <p:sp>
            <p:nvSpPr>
              <p:cNvPr id="312" name="Textfeld 311">
                <a:extLst>
                  <a:ext uri="{FF2B5EF4-FFF2-40B4-BE49-F238E27FC236}">
                    <a16:creationId xmlns:a16="http://schemas.microsoft.com/office/drawing/2014/main" id="{9C2B5183-1BDA-4BBC-8051-7D81A951EF2D}"/>
                  </a:ext>
                </a:extLst>
              </p:cNvPr>
              <p:cNvSpPr txBox="1"/>
              <p:nvPr/>
            </p:nvSpPr>
            <p:spPr>
              <a:xfrm>
                <a:off x="109190" y="5311160"/>
                <a:ext cx="210314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E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313" name="Textfeld 312">
                <a:extLst>
                  <a:ext uri="{FF2B5EF4-FFF2-40B4-BE49-F238E27FC236}">
                    <a16:creationId xmlns:a16="http://schemas.microsoft.com/office/drawing/2014/main" id="{7113589A-DB15-4996-934F-43C4D481AEAE}"/>
                  </a:ext>
                </a:extLst>
              </p:cNvPr>
              <p:cNvSpPr txBox="1"/>
              <p:nvPr/>
            </p:nvSpPr>
            <p:spPr>
              <a:xfrm>
                <a:off x="107561" y="5486565"/>
                <a:ext cx="216726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D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392" name="Textfeld 391">
                <a:extLst>
                  <a:ext uri="{FF2B5EF4-FFF2-40B4-BE49-F238E27FC236}">
                    <a16:creationId xmlns:a16="http://schemas.microsoft.com/office/drawing/2014/main" id="{4CA9BBE4-28C2-4089-9675-8B47297628E9}"/>
                  </a:ext>
                </a:extLst>
              </p:cNvPr>
              <p:cNvSpPr txBox="1"/>
              <p:nvPr/>
            </p:nvSpPr>
            <p:spPr>
              <a:xfrm>
                <a:off x="180041" y="5667155"/>
                <a:ext cx="57441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C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393" name="Textfeld 392">
                <a:extLst>
                  <a:ext uri="{FF2B5EF4-FFF2-40B4-BE49-F238E27FC236}">
                    <a16:creationId xmlns:a16="http://schemas.microsoft.com/office/drawing/2014/main" id="{BCC1D2AE-6888-43E3-9456-F520E2C6749F}"/>
                  </a:ext>
                </a:extLst>
              </p:cNvPr>
              <p:cNvSpPr txBox="1"/>
              <p:nvPr/>
            </p:nvSpPr>
            <p:spPr>
              <a:xfrm>
                <a:off x="99883" y="6016339"/>
                <a:ext cx="215122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A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394" name="Textfeld 393">
                <a:extLst>
                  <a:ext uri="{FF2B5EF4-FFF2-40B4-BE49-F238E27FC236}">
                    <a16:creationId xmlns:a16="http://schemas.microsoft.com/office/drawing/2014/main" id="{253DB990-5BD0-4EBA-B73A-962B1C308AC3}"/>
                  </a:ext>
                </a:extLst>
              </p:cNvPr>
              <p:cNvSpPr txBox="1"/>
              <p:nvPr/>
            </p:nvSpPr>
            <p:spPr>
              <a:xfrm>
                <a:off x="185613" y="5841643"/>
                <a:ext cx="44767" cy="1538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B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sp>
            <p:nvSpPr>
              <p:cNvPr id="395" name="Textfeld 394">
                <a:extLst>
                  <a:ext uri="{FF2B5EF4-FFF2-40B4-BE49-F238E27FC236}">
                    <a16:creationId xmlns:a16="http://schemas.microsoft.com/office/drawing/2014/main" id="{D387E586-89F3-41AB-BCE2-366301CA4814}"/>
                  </a:ext>
                </a:extLst>
              </p:cNvPr>
              <p:cNvSpPr txBox="1"/>
              <p:nvPr/>
            </p:nvSpPr>
            <p:spPr>
              <a:xfrm>
                <a:off x="109042" y="5140206"/>
                <a:ext cx="208710" cy="153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DE" sz="400" b="1" dirty="0">
                    <a:solidFill>
                      <a:schemeClr val="bg1"/>
                    </a:solidFill>
                    <a:latin typeface="Droid"/>
                    <a:ea typeface="Cambria" panose="02040503050406030204" pitchFamily="18" charset="0"/>
                    <a:cs typeface="Aldhabi" panose="01000000000000000000" pitchFamily="2" charset="-78"/>
                  </a:rPr>
                  <a:t>F</a:t>
                </a:r>
                <a:endParaRPr lang="de-DE" sz="400" b="1" dirty="0">
                  <a:solidFill>
                    <a:schemeClr val="bg1"/>
                  </a:solidFill>
                  <a:latin typeface="Droid"/>
                </a:endParaRPr>
              </a:p>
            </p:txBody>
          </p:sp>
          <p:grpSp>
            <p:nvGrpSpPr>
              <p:cNvPr id="396" name="Gruppieren 395">
                <a:extLst>
                  <a:ext uri="{FF2B5EF4-FFF2-40B4-BE49-F238E27FC236}">
                    <a16:creationId xmlns:a16="http://schemas.microsoft.com/office/drawing/2014/main" id="{D9F96107-EE87-4D53-ADDF-0D6639B8B576}"/>
                  </a:ext>
                </a:extLst>
              </p:cNvPr>
              <p:cNvGrpSpPr/>
              <p:nvPr/>
            </p:nvGrpSpPr>
            <p:grpSpPr>
              <a:xfrm>
                <a:off x="247411" y="5149805"/>
                <a:ext cx="1489527" cy="1007011"/>
                <a:chOff x="247411" y="5149805"/>
                <a:chExt cx="1489527" cy="1007011"/>
              </a:xfrm>
            </p:grpSpPr>
            <p:grpSp>
              <p:nvGrpSpPr>
                <p:cNvPr id="401" name="Gruppieren 400">
                  <a:extLst>
                    <a:ext uri="{FF2B5EF4-FFF2-40B4-BE49-F238E27FC236}">
                      <a16:creationId xmlns:a16="http://schemas.microsoft.com/office/drawing/2014/main" id="{A3707CDA-A28A-423E-A926-4AA50AABFE8D}"/>
                    </a:ext>
                  </a:extLst>
                </p:cNvPr>
                <p:cNvGrpSpPr/>
                <p:nvPr/>
              </p:nvGrpSpPr>
              <p:grpSpPr>
                <a:xfrm>
                  <a:off x="549412" y="5320759"/>
                  <a:ext cx="1186244" cy="124809"/>
                  <a:chOff x="3306600" y="3315319"/>
                  <a:chExt cx="6462055" cy="679894"/>
                </a:xfrm>
                <a:solidFill>
                  <a:srgbClr val="6780A2"/>
                </a:solidFill>
              </p:grpSpPr>
              <p:grpSp>
                <p:nvGrpSpPr>
                  <p:cNvPr id="457" name="Gruppieren 456">
                    <a:extLst>
                      <a:ext uri="{FF2B5EF4-FFF2-40B4-BE49-F238E27FC236}">
                        <a16:creationId xmlns:a16="http://schemas.microsoft.com/office/drawing/2014/main" id="{E288D30A-EC76-4C44-B094-159A7684E2D1}"/>
                      </a:ext>
                    </a:extLst>
                  </p:cNvPr>
                  <p:cNvGrpSpPr/>
                  <p:nvPr/>
                </p:nvGrpSpPr>
                <p:grpSpPr>
                  <a:xfrm>
                    <a:off x="3306600" y="3315319"/>
                    <a:ext cx="5645861" cy="679894"/>
                    <a:chOff x="3282727" y="4148261"/>
                    <a:chExt cx="5645861" cy="679894"/>
                  </a:xfrm>
                  <a:grpFill/>
                </p:grpSpPr>
                <p:sp>
                  <p:nvSpPr>
                    <p:cNvPr id="459" name="Rechteck: abgerundete Ecken 458">
                      <a:extLst>
                        <a:ext uri="{FF2B5EF4-FFF2-40B4-BE49-F238E27FC236}">
                          <a16:creationId xmlns:a16="http://schemas.microsoft.com/office/drawing/2014/main" id="{48D75E69-EC38-4209-92DB-4DA5236DC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0" name="Rechteck: abgerundete Ecken 459">
                      <a:extLst>
                        <a:ext uri="{FF2B5EF4-FFF2-40B4-BE49-F238E27FC236}">
                          <a16:creationId xmlns:a16="http://schemas.microsoft.com/office/drawing/2014/main" id="{9FE56274-5A2D-46C5-A878-B588A62188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1" name="Rechteck: abgerundete Ecken 460">
                      <a:extLst>
                        <a:ext uri="{FF2B5EF4-FFF2-40B4-BE49-F238E27FC236}">
                          <a16:creationId xmlns:a16="http://schemas.microsoft.com/office/drawing/2014/main" id="{1FAF44F8-DC48-4097-8B43-4E4C4FB7EC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2" name="Rechteck: abgerundete Ecken 461">
                      <a:extLst>
                        <a:ext uri="{FF2B5EF4-FFF2-40B4-BE49-F238E27FC236}">
                          <a16:creationId xmlns:a16="http://schemas.microsoft.com/office/drawing/2014/main" id="{69A92127-27E8-4D74-841F-02BACFB4C2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3" name="Rechteck: abgerundete Ecken 462">
                      <a:extLst>
                        <a:ext uri="{FF2B5EF4-FFF2-40B4-BE49-F238E27FC236}">
                          <a16:creationId xmlns:a16="http://schemas.microsoft.com/office/drawing/2014/main" id="{CC7EA727-E992-4BA5-AF56-45D5989D14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4" name="Rechteck: abgerundete Ecken 463">
                      <a:extLst>
                        <a:ext uri="{FF2B5EF4-FFF2-40B4-BE49-F238E27FC236}">
                          <a16:creationId xmlns:a16="http://schemas.microsoft.com/office/drawing/2014/main" id="{F773A3C3-8EB8-4553-9983-BAA743F508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65" name="Rechteck: abgerundete Ecken 464">
                      <a:extLst>
                        <a:ext uri="{FF2B5EF4-FFF2-40B4-BE49-F238E27FC236}">
                          <a16:creationId xmlns:a16="http://schemas.microsoft.com/office/drawing/2014/main" id="{0AF31D95-EB8D-4381-A0DA-0C745D2A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458" name="Rechteck: abgerundete Ecken 457">
                    <a:extLst>
                      <a:ext uri="{FF2B5EF4-FFF2-40B4-BE49-F238E27FC236}">
                        <a16:creationId xmlns:a16="http://schemas.microsoft.com/office/drawing/2014/main" id="{248E49A8-5242-416F-82EF-C76F7F3DDFE5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402" name="Gruppieren 401">
                  <a:extLst>
                    <a:ext uri="{FF2B5EF4-FFF2-40B4-BE49-F238E27FC236}">
                      <a16:creationId xmlns:a16="http://schemas.microsoft.com/office/drawing/2014/main" id="{56F67754-FA73-4FA6-B8A3-ACAD2C7BA9FC}"/>
                    </a:ext>
                  </a:extLst>
                </p:cNvPr>
                <p:cNvGrpSpPr/>
                <p:nvPr/>
              </p:nvGrpSpPr>
              <p:grpSpPr>
                <a:xfrm>
                  <a:off x="248939" y="5499078"/>
                  <a:ext cx="1487999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446" name="Gruppieren 445">
                    <a:extLst>
                      <a:ext uri="{FF2B5EF4-FFF2-40B4-BE49-F238E27FC236}">
                        <a16:creationId xmlns:a16="http://schemas.microsoft.com/office/drawing/2014/main" id="{6DC4DF74-A9BD-4185-9F0C-5A57041532CB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448" name="Rechteck: abgerundete Ecken 447">
                      <a:extLst>
                        <a:ext uri="{FF2B5EF4-FFF2-40B4-BE49-F238E27FC236}">
                          <a16:creationId xmlns:a16="http://schemas.microsoft.com/office/drawing/2014/main" id="{70A29F8A-6B44-4F95-A806-1EDFFBDD6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9" name="Rechteck: abgerundete Ecken 448">
                      <a:extLst>
                        <a:ext uri="{FF2B5EF4-FFF2-40B4-BE49-F238E27FC236}">
                          <a16:creationId xmlns:a16="http://schemas.microsoft.com/office/drawing/2014/main" id="{2B9D65B4-4D5C-409B-B910-59B77F753C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0" name="Rechteck: abgerundete Ecken 449">
                      <a:extLst>
                        <a:ext uri="{FF2B5EF4-FFF2-40B4-BE49-F238E27FC236}">
                          <a16:creationId xmlns:a16="http://schemas.microsoft.com/office/drawing/2014/main" id="{F78C17DD-90EC-40CD-AA24-0F6390491A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1" name="Rechteck: abgerundete Ecken 450">
                      <a:extLst>
                        <a:ext uri="{FF2B5EF4-FFF2-40B4-BE49-F238E27FC236}">
                          <a16:creationId xmlns:a16="http://schemas.microsoft.com/office/drawing/2014/main" id="{BDDC34AE-CFA1-4452-8439-E6433C0A6E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2" name="Rechteck: abgerundete Ecken 451">
                      <a:extLst>
                        <a:ext uri="{FF2B5EF4-FFF2-40B4-BE49-F238E27FC236}">
                          <a16:creationId xmlns:a16="http://schemas.microsoft.com/office/drawing/2014/main" id="{B0D14255-8D71-40E2-8389-7ED807FF2C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3" name="Rechteck: abgerundete Ecken 452">
                      <a:extLst>
                        <a:ext uri="{FF2B5EF4-FFF2-40B4-BE49-F238E27FC236}">
                          <a16:creationId xmlns:a16="http://schemas.microsoft.com/office/drawing/2014/main" id="{830C6475-27AA-4D6D-B3A0-DEB1EA1FAA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4" name="Rechteck: abgerundete Ecken 453">
                      <a:extLst>
                        <a:ext uri="{FF2B5EF4-FFF2-40B4-BE49-F238E27FC236}">
                          <a16:creationId xmlns:a16="http://schemas.microsoft.com/office/drawing/2014/main" id="{1BB75571-340D-40F0-BE90-570AD00678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5" name="Rechteck: abgerundete Ecken 454">
                      <a:extLst>
                        <a:ext uri="{FF2B5EF4-FFF2-40B4-BE49-F238E27FC236}">
                          <a16:creationId xmlns:a16="http://schemas.microsoft.com/office/drawing/2014/main" id="{5458F70E-75FA-4FBD-B79B-8AD3A584B8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56" name="Rechteck: abgerundete Ecken 455">
                      <a:extLst>
                        <a:ext uri="{FF2B5EF4-FFF2-40B4-BE49-F238E27FC236}">
                          <a16:creationId xmlns:a16="http://schemas.microsoft.com/office/drawing/2014/main" id="{527D627E-B601-4DA1-8E46-C6702309B8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447" name="Rechteck: abgerundete Ecken 446">
                    <a:extLst>
                      <a:ext uri="{FF2B5EF4-FFF2-40B4-BE49-F238E27FC236}">
                        <a16:creationId xmlns:a16="http://schemas.microsoft.com/office/drawing/2014/main" id="{78CA0183-9CB8-4F2D-A176-E956550B1452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grpSp>
              <p:nvGrpSpPr>
                <p:cNvPr id="403" name="Gruppieren 402">
                  <a:extLst>
                    <a:ext uri="{FF2B5EF4-FFF2-40B4-BE49-F238E27FC236}">
                      <a16:creationId xmlns:a16="http://schemas.microsoft.com/office/drawing/2014/main" id="{E36CEC13-47F3-433E-84B2-31C09B86E504}"/>
                    </a:ext>
                  </a:extLst>
                </p:cNvPr>
                <p:cNvGrpSpPr/>
                <p:nvPr/>
              </p:nvGrpSpPr>
              <p:grpSpPr>
                <a:xfrm>
                  <a:off x="248759" y="5679133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435" name="Gruppieren 434">
                    <a:extLst>
                      <a:ext uri="{FF2B5EF4-FFF2-40B4-BE49-F238E27FC236}">
                        <a16:creationId xmlns:a16="http://schemas.microsoft.com/office/drawing/2014/main" id="{847CEB6A-1B88-45BF-B6A4-31D148FA4813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437" name="Rechteck: abgerundete Ecken 436">
                      <a:extLst>
                        <a:ext uri="{FF2B5EF4-FFF2-40B4-BE49-F238E27FC236}">
                          <a16:creationId xmlns:a16="http://schemas.microsoft.com/office/drawing/2014/main" id="{BA772D45-8120-4645-A67F-E590FD07A3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38" name="Rechteck: abgerundete Ecken 437">
                      <a:extLst>
                        <a:ext uri="{FF2B5EF4-FFF2-40B4-BE49-F238E27FC236}">
                          <a16:creationId xmlns:a16="http://schemas.microsoft.com/office/drawing/2014/main" id="{533E25CD-3E77-4B0D-B8BF-326B4F005C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39" name="Rechteck: abgerundete Ecken 438">
                      <a:extLst>
                        <a:ext uri="{FF2B5EF4-FFF2-40B4-BE49-F238E27FC236}">
                          <a16:creationId xmlns:a16="http://schemas.microsoft.com/office/drawing/2014/main" id="{5C457B59-3DCD-4C82-B393-5790539425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0" name="Rechteck: abgerundete Ecken 439">
                      <a:extLst>
                        <a:ext uri="{FF2B5EF4-FFF2-40B4-BE49-F238E27FC236}">
                          <a16:creationId xmlns:a16="http://schemas.microsoft.com/office/drawing/2014/main" id="{F8DB7EDF-7C43-45F6-9B3F-B7E5AF5DA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1" name="Rechteck: abgerundete Ecken 440">
                      <a:extLst>
                        <a:ext uri="{FF2B5EF4-FFF2-40B4-BE49-F238E27FC236}">
                          <a16:creationId xmlns:a16="http://schemas.microsoft.com/office/drawing/2014/main" id="{4DB2ADE7-BC3C-4161-A5D2-D5C443F001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2" name="Rechteck: abgerundete Ecken 441">
                      <a:extLst>
                        <a:ext uri="{FF2B5EF4-FFF2-40B4-BE49-F238E27FC236}">
                          <a16:creationId xmlns:a16="http://schemas.microsoft.com/office/drawing/2014/main" id="{0C8824C8-C719-4D2E-9460-0342A4E525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3" name="Rechteck: abgerundete Ecken 442">
                      <a:extLst>
                        <a:ext uri="{FF2B5EF4-FFF2-40B4-BE49-F238E27FC236}">
                          <a16:creationId xmlns:a16="http://schemas.microsoft.com/office/drawing/2014/main" id="{7A5331AA-C877-4AE4-A025-AFB7BB9BBE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4" name="Rechteck: abgerundete Ecken 443">
                      <a:extLst>
                        <a:ext uri="{FF2B5EF4-FFF2-40B4-BE49-F238E27FC236}">
                          <a16:creationId xmlns:a16="http://schemas.microsoft.com/office/drawing/2014/main" id="{7A32EBC4-61B8-4F96-A52C-C7AFCCE1A2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45" name="Rechteck: abgerundete Ecken 444">
                      <a:extLst>
                        <a:ext uri="{FF2B5EF4-FFF2-40B4-BE49-F238E27FC236}">
                          <a16:creationId xmlns:a16="http://schemas.microsoft.com/office/drawing/2014/main" id="{CEAE449E-C0DD-42EC-A3E1-D2DF01051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436" name="Rechteck: abgerundete Ecken 435">
                    <a:extLst>
                      <a:ext uri="{FF2B5EF4-FFF2-40B4-BE49-F238E27FC236}">
                        <a16:creationId xmlns:a16="http://schemas.microsoft.com/office/drawing/2014/main" id="{DB41DA6F-3AA8-4A07-8FAD-224124B2114D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404" name="Rechteck: abgerundete Ecken 403">
                  <a:extLst>
                    <a:ext uri="{FF2B5EF4-FFF2-40B4-BE49-F238E27FC236}">
                      <a16:creationId xmlns:a16="http://schemas.microsoft.com/office/drawing/2014/main" id="{8EA1B68F-A542-4D28-BAFC-E96AC0143066}"/>
                    </a:ext>
                  </a:extLst>
                </p:cNvPr>
                <p:cNvSpPr/>
                <p:nvPr/>
              </p:nvSpPr>
              <p:spPr>
                <a:xfrm>
                  <a:off x="248121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1</a:t>
                  </a:r>
                </a:p>
              </p:txBody>
            </p:sp>
            <p:sp>
              <p:nvSpPr>
                <p:cNvPr id="405" name="Rechteck: abgerundete Ecken 404">
                  <a:extLst>
                    <a:ext uri="{FF2B5EF4-FFF2-40B4-BE49-F238E27FC236}">
                      <a16:creationId xmlns:a16="http://schemas.microsoft.com/office/drawing/2014/main" id="{4C54BABD-008A-4B5B-A405-ED1B5A3A5EAF}"/>
                    </a:ext>
                  </a:extLst>
                </p:cNvPr>
                <p:cNvSpPr/>
                <p:nvPr/>
              </p:nvSpPr>
              <p:spPr>
                <a:xfrm>
                  <a:off x="398790" y="6032012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2</a:t>
                  </a:r>
                </a:p>
              </p:txBody>
            </p:sp>
            <p:sp>
              <p:nvSpPr>
                <p:cNvPr id="406" name="Rechteck: abgerundete Ecken 405">
                  <a:extLst>
                    <a:ext uri="{FF2B5EF4-FFF2-40B4-BE49-F238E27FC236}">
                      <a16:creationId xmlns:a16="http://schemas.microsoft.com/office/drawing/2014/main" id="{5C1754B0-784B-475C-808A-59287CD8C78E}"/>
                    </a:ext>
                  </a:extLst>
                </p:cNvPr>
                <p:cNvSpPr/>
                <p:nvPr/>
              </p:nvSpPr>
              <p:spPr>
                <a:xfrm>
                  <a:off x="549875" y="6032008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3</a:t>
                  </a:r>
                </a:p>
              </p:txBody>
            </p:sp>
            <p:sp>
              <p:nvSpPr>
                <p:cNvPr id="407" name="Rechteck: abgerundete Ecken 406">
                  <a:extLst>
                    <a:ext uri="{FF2B5EF4-FFF2-40B4-BE49-F238E27FC236}">
                      <a16:creationId xmlns:a16="http://schemas.microsoft.com/office/drawing/2014/main" id="{E168214B-5A5E-443E-B582-55053AD35091}"/>
                    </a:ext>
                  </a:extLst>
                </p:cNvPr>
                <p:cNvSpPr/>
                <p:nvPr/>
              </p:nvSpPr>
              <p:spPr>
                <a:xfrm>
                  <a:off x="699615" y="603248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4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408" name="Rechteck: abgerundete Ecken 407">
                  <a:extLst>
                    <a:ext uri="{FF2B5EF4-FFF2-40B4-BE49-F238E27FC236}">
                      <a16:creationId xmlns:a16="http://schemas.microsoft.com/office/drawing/2014/main" id="{D8354096-CF1D-4199-A604-2A0B3532170C}"/>
                    </a:ext>
                  </a:extLst>
                </p:cNvPr>
                <p:cNvSpPr/>
                <p:nvPr/>
              </p:nvSpPr>
              <p:spPr>
                <a:xfrm>
                  <a:off x="850804" y="6032487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5</a:t>
                  </a:r>
                </a:p>
              </p:txBody>
            </p:sp>
            <p:sp>
              <p:nvSpPr>
                <p:cNvPr id="409" name="Rechteck: abgerundete Ecken 408">
                  <a:extLst>
                    <a:ext uri="{FF2B5EF4-FFF2-40B4-BE49-F238E27FC236}">
                      <a16:creationId xmlns:a16="http://schemas.microsoft.com/office/drawing/2014/main" id="{67A724E4-CDFC-4361-B1A0-B53E9D0E24D7}"/>
                    </a:ext>
                  </a:extLst>
                </p:cNvPr>
                <p:cNvSpPr/>
                <p:nvPr/>
              </p:nvSpPr>
              <p:spPr>
                <a:xfrm>
                  <a:off x="1000504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6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410" name="Rechteck: abgerundete Ecken 409">
                  <a:extLst>
                    <a:ext uri="{FF2B5EF4-FFF2-40B4-BE49-F238E27FC236}">
                      <a16:creationId xmlns:a16="http://schemas.microsoft.com/office/drawing/2014/main" id="{C95FCB8F-C733-446D-A755-812A80AC7DDD}"/>
                    </a:ext>
                  </a:extLst>
                </p:cNvPr>
                <p:cNvSpPr/>
                <p:nvPr/>
              </p:nvSpPr>
              <p:spPr>
                <a:xfrm>
                  <a:off x="1150648" y="6032008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7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  <a:cs typeface="Aldhabi" panose="01000000000000000000" pitchFamily="2" charset="-78"/>
                  </a:endParaRPr>
                </a:p>
              </p:txBody>
            </p:sp>
            <p:sp>
              <p:nvSpPr>
                <p:cNvPr id="411" name="Rechteck: abgerundete Ecken 410">
                  <a:extLst>
                    <a:ext uri="{FF2B5EF4-FFF2-40B4-BE49-F238E27FC236}">
                      <a16:creationId xmlns:a16="http://schemas.microsoft.com/office/drawing/2014/main" id="{7C919F0A-5621-4F08-840B-84598ADFD7C8}"/>
                    </a:ext>
                  </a:extLst>
                </p:cNvPr>
                <p:cNvSpPr/>
                <p:nvPr/>
              </p:nvSpPr>
              <p:spPr>
                <a:xfrm>
                  <a:off x="1300120" y="6032007"/>
                  <a:ext cx="136698" cy="124328"/>
                </a:xfrm>
                <a:prstGeom prst="roundRect">
                  <a:avLst/>
                </a:prstGeom>
                <a:solidFill>
                  <a:srgbClr val="92D05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  <a:ea typeface="Cambria" panose="02040503050406030204" pitchFamily="18" charset="0"/>
                      <a:cs typeface="Aldhabi" panose="01000000000000000000" pitchFamily="2" charset="-78"/>
                    </a:rPr>
                    <a:t>8</a:t>
                  </a: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412" name="Gruppieren 411">
                  <a:extLst>
                    <a:ext uri="{FF2B5EF4-FFF2-40B4-BE49-F238E27FC236}">
                      <a16:creationId xmlns:a16="http://schemas.microsoft.com/office/drawing/2014/main" id="{0FFA39C0-DEC4-4A14-BACD-5EC4C8D42B3E}"/>
                    </a:ext>
                  </a:extLst>
                </p:cNvPr>
                <p:cNvGrpSpPr/>
                <p:nvPr/>
              </p:nvGrpSpPr>
              <p:grpSpPr>
                <a:xfrm>
                  <a:off x="247477" y="5855464"/>
                  <a:ext cx="1338169" cy="124809"/>
                  <a:chOff x="1638923" y="4148261"/>
                  <a:chExt cx="7289665" cy="679894"/>
                </a:xfrm>
                <a:solidFill>
                  <a:srgbClr val="6780A2"/>
                </a:solidFill>
              </p:grpSpPr>
              <p:sp>
                <p:nvSpPr>
                  <p:cNvPr id="426" name="Rechteck: abgerundete Ecken 425">
                    <a:extLst>
                      <a:ext uri="{FF2B5EF4-FFF2-40B4-BE49-F238E27FC236}">
                        <a16:creationId xmlns:a16="http://schemas.microsoft.com/office/drawing/2014/main" id="{C210722D-2767-4EB5-AD16-40C112F750D0}"/>
                      </a:ext>
                    </a:extLst>
                  </p:cNvPr>
                  <p:cNvSpPr/>
                  <p:nvPr/>
                </p:nvSpPr>
                <p:spPr>
                  <a:xfrm>
                    <a:off x="1638923" y="4148286"/>
                    <a:ext cx="744665" cy="677275"/>
                  </a:xfrm>
                  <a:prstGeom prst="roundRect">
                    <a:avLst/>
                  </a:prstGeom>
                  <a:solidFill>
                    <a:srgbClr val="C00000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1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27" name="Rechteck: abgerundete Ecken 426">
                    <a:extLst>
                      <a:ext uri="{FF2B5EF4-FFF2-40B4-BE49-F238E27FC236}">
                        <a16:creationId xmlns:a16="http://schemas.microsoft.com/office/drawing/2014/main" id="{CD87319B-C05F-425C-AB8D-9A576AD27C97}"/>
                      </a:ext>
                    </a:extLst>
                  </p:cNvPr>
                  <p:cNvSpPr/>
                  <p:nvPr/>
                </p:nvSpPr>
                <p:spPr>
                  <a:xfrm>
                    <a:off x="2459693" y="414828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2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28" name="Rechteck: abgerundete Ecken 427">
                    <a:extLst>
                      <a:ext uri="{FF2B5EF4-FFF2-40B4-BE49-F238E27FC236}">
                        <a16:creationId xmlns:a16="http://schemas.microsoft.com/office/drawing/2014/main" id="{DC9A6FD0-F6C4-46E9-A375-C00DC3C49E66}"/>
                      </a:ext>
                    </a:extLst>
                  </p:cNvPr>
                  <p:cNvSpPr/>
                  <p:nvPr/>
                </p:nvSpPr>
                <p:spPr>
                  <a:xfrm>
                    <a:off x="3282727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3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29" name="Rechteck: abgerundete Ecken 428">
                    <a:extLst>
                      <a:ext uri="{FF2B5EF4-FFF2-40B4-BE49-F238E27FC236}">
                        <a16:creationId xmlns:a16="http://schemas.microsoft.com/office/drawing/2014/main" id="{FAFCCA10-4BC5-425D-B9F0-5D7A88D8B77C}"/>
                      </a:ext>
                    </a:extLst>
                  </p:cNvPr>
                  <p:cNvSpPr/>
                  <p:nvPr/>
                </p:nvSpPr>
                <p:spPr>
                  <a:xfrm>
                    <a:off x="4098436" y="4150880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4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0" name="Rechteck: abgerundete Ecken 429">
                    <a:extLst>
                      <a:ext uri="{FF2B5EF4-FFF2-40B4-BE49-F238E27FC236}">
                        <a16:creationId xmlns:a16="http://schemas.microsoft.com/office/drawing/2014/main" id="{768FAA78-1723-4479-A6A0-14E17C5E3B8F}"/>
                      </a:ext>
                    </a:extLst>
                  </p:cNvPr>
                  <p:cNvSpPr/>
                  <p:nvPr/>
                </p:nvSpPr>
                <p:spPr>
                  <a:xfrm>
                    <a:off x="4922031" y="4150875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5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1" name="Rechteck: abgerundete Ecken 430">
                    <a:extLst>
                      <a:ext uri="{FF2B5EF4-FFF2-40B4-BE49-F238E27FC236}">
                        <a16:creationId xmlns:a16="http://schemas.microsoft.com/office/drawing/2014/main" id="{4B593156-5B3A-4802-80D8-5E1FA9264C21}"/>
                      </a:ext>
                    </a:extLst>
                  </p:cNvPr>
                  <p:cNvSpPr/>
                  <p:nvPr/>
                </p:nvSpPr>
                <p:spPr>
                  <a:xfrm>
                    <a:off x="5737521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de-DE" sz="700" b="1" dirty="0">
                        <a:solidFill>
                          <a:schemeClr val="bg1"/>
                        </a:solidFill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6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2" name="Rechteck: abgerundete Ecken 431">
                    <a:extLst>
                      <a:ext uri="{FF2B5EF4-FFF2-40B4-BE49-F238E27FC236}">
                        <a16:creationId xmlns:a16="http://schemas.microsoft.com/office/drawing/2014/main" id="{3E3C76D4-071A-4F26-A1F7-873ACFF9A873}"/>
                      </a:ext>
                    </a:extLst>
                  </p:cNvPr>
                  <p:cNvSpPr/>
                  <p:nvPr/>
                </p:nvSpPr>
                <p:spPr>
                  <a:xfrm>
                    <a:off x="6555433" y="4148266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7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3" name="Rechteck: abgerundete Ecken 432">
                    <a:extLst>
                      <a:ext uri="{FF2B5EF4-FFF2-40B4-BE49-F238E27FC236}">
                        <a16:creationId xmlns:a16="http://schemas.microsoft.com/office/drawing/2014/main" id="{3276A66C-10E7-4401-A608-1ECE24226F78}"/>
                      </a:ext>
                    </a:extLst>
                  </p:cNvPr>
                  <p:cNvSpPr/>
                  <p:nvPr/>
                </p:nvSpPr>
                <p:spPr>
                  <a:xfrm>
                    <a:off x="7369678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8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  <p:sp>
                <p:nvSpPr>
                  <p:cNvPr id="434" name="Rechteck: abgerundete Ecken 433">
                    <a:extLst>
                      <a:ext uri="{FF2B5EF4-FFF2-40B4-BE49-F238E27FC236}">
                        <a16:creationId xmlns:a16="http://schemas.microsoft.com/office/drawing/2014/main" id="{86A6B12F-8911-4769-ADC8-D025ABB99DE2}"/>
                      </a:ext>
                    </a:extLst>
                  </p:cNvPr>
                  <p:cNvSpPr/>
                  <p:nvPr/>
                </p:nvSpPr>
                <p:spPr>
                  <a:xfrm>
                    <a:off x="8183923" y="4148261"/>
                    <a:ext cx="744665" cy="677275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  <a:ea typeface="Cambria" panose="02040503050406030204" pitchFamily="18" charset="0"/>
                        <a:cs typeface="Aldhabi" panose="01000000000000000000" pitchFamily="2" charset="-78"/>
                      </a:rPr>
                      <a:t>9</a:t>
                    </a: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  <p:sp>
              <p:nvSpPr>
                <p:cNvPr id="413" name="Rechteck: abgerundete Ecken 412">
                  <a:extLst>
                    <a:ext uri="{FF2B5EF4-FFF2-40B4-BE49-F238E27FC236}">
                      <a16:creationId xmlns:a16="http://schemas.microsoft.com/office/drawing/2014/main" id="{3B882958-D465-4C90-84F7-C8EE0DAAEDE5}"/>
                    </a:ext>
                  </a:extLst>
                </p:cNvPr>
                <p:cNvSpPr/>
                <p:nvPr/>
              </p:nvSpPr>
              <p:spPr>
                <a:xfrm>
                  <a:off x="1598777" y="5855483"/>
                  <a:ext cx="136698" cy="124328"/>
                </a:xfrm>
                <a:prstGeom prst="roundRect">
                  <a:avLst/>
                </a:prstGeom>
                <a:solidFill>
                  <a:srgbClr val="6780A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roid"/>
                  </a:endParaRPr>
                </a:p>
              </p:txBody>
            </p:sp>
            <p:grpSp>
              <p:nvGrpSpPr>
                <p:cNvPr id="414" name="Gruppieren 413">
                  <a:extLst>
                    <a:ext uri="{FF2B5EF4-FFF2-40B4-BE49-F238E27FC236}">
                      <a16:creationId xmlns:a16="http://schemas.microsoft.com/office/drawing/2014/main" id="{36C2E422-34E7-4F05-A053-E617AD7D78A1}"/>
                    </a:ext>
                  </a:extLst>
                </p:cNvPr>
                <p:cNvGrpSpPr/>
                <p:nvPr/>
              </p:nvGrpSpPr>
              <p:grpSpPr>
                <a:xfrm>
                  <a:off x="247411" y="5149805"/>
                  <a:ext cx="1487998" cy="124809"/>
                  <a:chOff x="1662796" y="3315319"/>
                  <a:chExt cx="8105859" cy="679894"/>
                </a:xfrm>
                <a:solidFill>
                  <a:srgbClr val="6780A2"/>
                </a:solidFill>
              </p:grpSpPr>
              <p:grpSp>
                <p:nvGrpSpPr>
                  <p:cNvPr id="415" name="Gruppieren 414">
                    <a:extLst>
                      <a:ext uri="{FF2B5EF4-FFF2-40B4-BE49-F238E27FC236}">
                        <a16:creationId xmlns:a16="http://schemas.microsoft.com/office/drawing/2014/main" id="{7ED750C4-3BD3-48FC-9623-F4B0AE2BA8A0}"/>
                      </a:ext>
                    </a:extLst>
                  </p:cNvPr>
                  <p:cNvGrpSpPr/>
                  <p:nvPr/>
                </p:nvGrpSpPr>
                <p:grpSpPr>
                  <a:xfrm>
                    <a:off x="1662796" y="3315319"/>
                    <a:ext cx="7289665" cy="679894"/>
                    <a:chOff x="1638923" y="4148261"/>
                    <a:chExt cx="7289665" cy="679894"/>
                  </a:xfrm>
                  <a:grpFill/>
                </p:grpSpPr>
                <p:sp>
                  <p:nvSpPr>
                    <p:cNvPr id="417" name="Rechteck: abgerundete Ecken 416">
                      <a:extLst>
                        <a:ext uri="{FF2B5EF4-FFF2-40B4-BE49-F238E27FC236}">
                          <a16:creationId xmlns:a16="http://schemas.microsoft.com/office/drawing/2014/main" id="{C9515D72-D660-49D9-9CDF-2D3C4FC68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892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1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18" name="Rechteck: abgerundete Ecken 417">
                      <a:extLst>
                        <a:ext uri="{FF2B5EF4-FFF2-40B4-BE49-F238E27FC236}">
                          <a16:creationId xmlns:a16="http://schemas.microsoft.com/office/drawing/2014/main" id="{B75EAC3D-DCA5-4AC1-B914-6C35B7D36D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9693" y="414828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2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19" name="Rechteck: abgerundete Ecken 418">
                      <a:extLst>
                        <a:ext uri="{FF2B5EF4-FFF2-40B4-BE49-F238E27FC236}">
                          <a16:creationId xmlns:a16="http://schemas.microsoft.com/office/drawing/2014/main" id="{4A5A642B-8ACC-4F7F-8580-0B95FCBB4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2727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3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0" name="Rechteck: abgerundete Ecken 419">
                      <a:extLst>
                        <a:ext uri="{FF2B5EF4-FFF2-40B4-BE49-F238E27FC236}">
                          <a16:creationId xmlns:a16="http://schemas.microsoft.com/office/drawing/2014/main" id="{37BAEE13-2593-4A07-91FA-908A7C1D67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436" y="4150880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4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1" name="Rechteck: abgerundete Ecken 420">
                      <a:extLst>
                        <a:ext uri="{FF2B5EF4-FFF2-40B4-BE49-F238E27FC236}">
                          <a16:creationId xmlns:a16="http://schemas.microsoft.com/office/drawing/2014/main" id="{7B62E943-3793-443E-939F-2C67594693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2031" y="4150875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5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2" name="Rechteck: abgerundete Ecken 421">
                      <a:extLst>
                        <a:ext uri="{FF2B5EF4-FFF2-40B4-BE49-F238E27FC236}">
                          <a16:creationId xmlns:a16="http://schemas.microsoft.com/office/drawing/2014/main" id="{3D524864-9E0D-4A1A-8912-D96CEB404C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7521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dirty="0">
                          <a:solidFill>
                            <a:schemeClr val="bg1"/>
                          </a:solidFill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6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3" name="Rechteck: abgerundete Ecken 422">
                      <a:extLst>
                        <a:ext uri="{FF2B5EF4-FFF2-40B4-BE49-F238E27FC236}">
                          <a16:creationId xmlns:a16="http://schemas.microsoft.com/office/drawing/2014/main" id="{289A8B2F-4F2F-4FF3-955C-E2735FDBE8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433" y="4148266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7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4" name="Rechteck: abgerundete Ecken 423">
                      <a:extLst>
                        <a:ext uri="{FF2B5EF4-FFF2-40B4-BE49-F238E27FC236}">
                          <a16:creationId xmlns:a16="http://schemas.microsoft.com/office/drawing/2014/main" id="{25F75A90-F17E-4E16-A892-6D99E1F1DB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9678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8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  <p:sp>
                  <p:nvSpPr>
                    <p:cNvPr id="425" name="Rechteck: abgerundete Ecken 424">
                      <a:extLst>
                        <a:ext uri="{FF2B5EF4-FFF2-40B4-BE49-F238E27FC236}">
                          <a16:creationId xmlns:a16="http://schemas.microsoft.com/office/drawing/2014/main" id="{E697B0F8-96BC-48CD-B84D-1CBB00A4C5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3923" y="4148261"/>
                      <a:ext cx="744665" cy="677275"/>
                    </a:xfrm>
                    <a:prstGeom prst="roundRect">
                      <a:avLst/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roid"/>
                          <a:ea typeface="Cambria" panose="02040503050406030204" pitchFamily="18" charset="0"/>
                          <a:cs typeface="Aldhabi" panose="01000000000000000000" pitchFamily="2" charset="-78"/>
                        </a:rPr>
                        <a:t>9</a:t>
                      </a:r>
                      <a:endParaRPr kumimoji="0" lang="de-DE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roid"/>
                      </a:endParaRPr>
                    </a:p>
                  </p:txBody>
                </p:sp>
              </p:grpSp>
              <p:sp>
                <p:nvSpPr>
                  <p:cNvPr id="416" name="Rechteck: abgerundete Ecken 415">
                    <a:extLst>
                      <a:ext uri="{FF2B5EF4-FFF2-40B4-BE49-F238E27FC236}">
                        <a16:creationId xmlns:a16="http://schemas.microsoft.com/office/drawing/2014/main" id="{2D9BB18F-204E-40A9-9E46-424AC7C322D1}"/>
                      </a:ext>
                    </a:extLst>
                  </p:cNvPr>
                  <p:cNvSpPr/>
                  <p:nvPr/>
                </p:nvSpPr>
                <p:spPr>
                  <a:xfrm>
                    <a:off x="9023992" y="3315423"/>
                    <a:ext cx="744663" cy="677273"/>
                  </a:xfrm>
                  <a:prstGeom prst="round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Droid"/>
                    </a:endParaRPr>
                  </a:p>
                </p:txBody>
              </p:sp>
            </p:grpSp>
          </p:grpSp>
          <p:sp>
            <p:nvSpPr>
              <p:cNvPr id="397" name="Textfeld 396">
                <a:extLst>
                  <a:ext uri="{FF2B5EF4-FFF2-40B4-BE49-F238E27FC236}">
                    <a16:creationId xmlns:a16="http://schemas.microsoft.com/office/drawing/2014/main" id="{559E70B2-59D6-4256-8A8C-203D35E405EE}"/>
                  </a:ext>
                </a:extLst>
              </p:cNvPr>
              <p:cNvSpPr txBox="1"/>
              <p:nvPr/>
            </p:nvSpPr>
            <p:spPr>
              <a:xfrm>
                <a:off x="1522648" y="511226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398" name="Textfeld 397">
                <a:extLst>
                  <a:ext uri="{FF2B5EF4-FFF2-40B4-BE49-F238E27FC236}">
                    <a16:creationId xmlns:a16="http://schemas.microsoft.com/office/drawing/2014/main" id="{38CAAE1C-64A1-43D8-BB34-AB4067CA7879}"/>
                  </a:ext>
                </a:extLst>
              </p:cNvPr>
              <p:cNvSpPr txBox="1"/>
              <p:nvPr/>
            </p:nvSpPr>
            <p:spPr>
              <a:xfrm>
                <a:off x="1524431" y="5459031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399" name="Textfeld 398">
                <a:extLst>
                  <a:ext uri="{FF2B5EF4-FFF2-40B4-BE49-F238E27FC236}">
                    <a16:creationId xmlns:a16="http://schemas.microsoft.com/office/drawing/2014/main" id="{C63DBD2C-41F2-4B6D-91CB-C38B1FCD3484}"/>
                  </a:ext>
                </a:extLst>
              </p:cNvPr>
              <p:cNvSpPr txBox="1"/>
              <p:nvPr/>
            </p:nvSpPr>
            <p:spPr>
              <a:xfrm>
                <a:off x="1524572" y="564070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  <p:sp>
            <p:nvSpPr>
              <p:cNvPr id="400" name="Textfeld 399">
                <a:extLst>
                  <a:ext uri="{FF2B5EF4-FFF2-40B4-BE49-F238E27FC236}">
                    <a16:creationId xmlns:a16="http://schemas.microsoft.com/office/drawing/2014/main" id="{8C2D62C3-B6BD-446B-B5D5-5885DD31E492}"/>
                  </a:ext>
                </a:extLst>
              </p:cNvPr>
              <p:cNvSpPr txBox="1"/>
              <p:nvPr/>
            </p:nvSpPr>
            <p:spPr>
              <a:xfrm>
                <a:off x="1525090" y="5815879"/>
                <a:ext cx="3900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b="1" dirty="0">
                    <a:solidFill>
                      <a:schemeClr val="bg1"/>
                    </a:solidFill>
                    <a:latin typeface="Droid Sans" panose="020B0606030804020204" pitchFamily="34" charset="0"/>
                    <a:ea typeface="Droid Sans" panose="020B0606030804020204" pitchFamily="34" charset="0"/>
                    <a:cs typeface="Droid Sans" panose="020B0606030804020204" pitchFamily="34" charset="0"/>
                  </a:rPr>
                  <a:t>10</a:t>
                </a:r>
              </a:p>
            </p:txBody>
          </p:sp>
        </p:grpSp>
      </p:grpSp>
      <p:sp>
        <p:nvSpPr>
          <p:cNvPr id="227" name="Rechteck: abgerundete Ecken 226">
            <a:hlinkClick r:id="rId26" action="ppaction://hlinksldjump"/>
            <a:extLst>
              <a:ext uri="{FF2B5EF4-FFF2-40B4-BE49-F238E27FC236}">
                <a16:creationId xmlns:a16="http://schemas.microsoft.com/office/drawing/2014/main" id="{77F09C2C-EA3A-4DDF-BE7C-B2B41B49382C}"/>
              </a:ext>
            </a:extLst>
          </p:cNvPr>
          <p:cNvSpPr/>
          <p:nvPr/>
        </p:nvSpPr>
        <p:spPr>
          <a:xfrm>
            <a:off x="114820" y="5000244"/>
            <a:ext cx="1901584" cy="1402111"/>
          </a:xfrm>
          <a:prstGeom prst="roundRect">
            <a:avLst>
              <a:gd name="adj" fmla="val 11175"/>
            </a:avLst>
          </a:prstGeom>
          <a:solidFill>
            <a:schemeClr val="accent2">
              <a:alpha val="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pic>
        <p:nvPicPr>
          <p:cNvPr id="280" name="Grafik 279">
            <a:extLst>
              <a:ext uri="{FF2B5EF4-FFF2-40B4-BE49-F238E27FC236}">
                <a16:creationId xmlns:a16="http://schemas.microsoft.com/office/drawing/2014/main" id="{7644DDCE-8A45-4212-A83B-AE8288F32DC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sp>
        <p:nvSpPr>
          <p:cNvPr id="216" name="Textfeld 215">
            <a:extLst>
              <a:ext uri="{FF2B5EF4-FFF2-40B4-BE49-F238E27FC236}">
                <a16:creationId xmlns:a16="http://schemas.microsoft.com/office/drawing/2014/main" id="{2DDBA08A-15D7-4C3A-B622-FFE7E5C70233}"/>
              </a:ext>
            </a:extLst>
          </p:cNvPr>
          <p:cNvSpPr txBox="1"/>
          <p:nvPr/>
        </p:nvSpPr>
        <p:spPr>
          <a:xfrm>
            <a:off x="137939" y="66134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WIFI DIRECT STATUS</a:t>
            </a:r>
          </a:p>
        </p:txBody>
      </p:sp>
      <p:sp>
        <p:nvSpPr>
          <p:cNvPr id="217" name="Textfeld 216">
            <a:extLst>
              <a:ext uri="{FF2B5EF4-FFF2-40B4-BE49-F238E27FC236}">
                <a16:creationId xmlns:a16="http://schemas.microsoft.com/office/drawing/2014/main" id="{058B8806-62CE-4A1F-B7E5-7363C5A57A1D}"/>
              </a:ext>
            </a:extLst>
          </p:cNvPr>
          <p:cNvSpPr txBox="1"/>
          <p:nvPr/>
        </p:nvSpPr>
        <p:spPr>
          <a:xfrm>
            <a:off x="130632" y="1030171"/>
            <a:ext cx="15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DETECTOR SETTINGS</a:t>
            </a:r>
          </a:p>
        </p:txBody>
      </p:sp>
      <p:sp>
        <p:nvSpPr>
          <p:cNvPr id="218" name="Textfeld 217">
            <a:extLst>
              <a:ext uri="{FF2B5EF4-FFF2-40B4-BE49-F238E27FC236}">
                <a16:creationId xmlns:a16="http://schemas.microsoft.com/office/drawing/2014/main" id="{8991A6B5-C455-4AAD-9D76-6BFA4BAA053F}"/>
              </a:ext>
            </a:extLst>
          </p:cNvPr>
          <p:cNvSpPr txBox="1"/>
          <p:nvPr/>
        </p:nvSpPr>
        <p:spPr>
          <a:xfrm>
            <a:off x="136035" y="3871573"/>
            <a:ext cx="543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ZOOM</a:t>
            </a:r>
          </a:p>
        </p:txBody>
      </p:sp>
      <p:grpSp>
        <p:nvGrpSpPr>
          <p:cNvPr id="219" name="Gruppieren 218">
            <a:extLst>
              <a:ext uri="{FF2B5EF4-FFF2-40B4-BE49-F238E27FC236}">
                <a16:creationId xmlns:a16="http://schemas.microsoft.com/office/drawing/2014/main" id="{42E90FF9-2552-4AE9-8197-26AC8FECA1AF}"/>
              </a:ext>
            </a:extLst>
          </p:cNvPr>
          <p:cNvGrpSpPr/>
          <p:nvPr/>
        </p:nvGrpSpPr>
        <p:grpSpPr>
          <a:xfrm>
            <a:off x="254446" y="4199150"/>
            <a:ext cx="1627909" cy="246711"/>
            <a:chOff x="254446" y="4492757"/>
            <a:chExt cx="1627909" cy="246711"/>
          </a:xfrm>
        </p:grpSpPr>
        <p:grpSp>
          <p:nvGrpSpPr>
            <p:cNvPr id="220" name="Gruppieren 219">
              <a:extLst>
                <a:ext uri="{FF2B5EF4-FFF2-40B4-BE49-F238E27FC236}">
                  <a16:creationId xmlns:a16="http://schemas.microsoft.com/office/drawing/2014/main" id="{98735BDE-1A77-432B-838F-28D7A37D7005}"/>
                </a:ext>
              </a:extLst>
            </p:cNvPr>
            <p:cNvGrpSpPr/>
            <p:nvPr/>
          </p:nvGrpSpPr>
          <p:grpSpPr>
            <a:xfrm>
              <a:off x="254446" y="4508145"/>
              <a:ext cx="1627909" cy="231323"/>
              <a:chOff x="254446" y="4508145"/>
              <a:chExt cx="1627909" cy="231323"/>
            </a:xfrm>
          </p:grpSpPr>
          <p:pic>
            <p:nvPicPr>
              <p:cNvPr id="222" name="Grafik 221">
                <a:extLst>
                  <a:ext uri="{FF2B5EF4-FFF2-40B4-BE49-F238E27FC236}">
                    <a16:creationId xmlns:a16="http://schemas.microsoft.com/office/drawing/2014/main" id="{03D7D5D6-31D3-4608-8E55-0B3C68425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BEBA8EAE-BF5A-486C-A8C5-ECC9F3942E4B}">
                    <a14:imgProps xmlns:a14="http://schemas.microsoft.com/office/drawing/2010/main">
                      <a14:imgLayer r:embed="rId3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274" y="4508145"/>
                <a:ext cx="230081" cy="230081"/>
              </a:xfrm>
              <a:prstGeom prst="rect">
                <a:avLst/>
              </a:prstGeom>
            </p:spPr>
          </p:pic>
          <p:pic>
            <p:nvPicPr>
              <p:cNvPr id="223" name="Grafik 222">
                <a:extLst>
                  <a:ext uri="{FF2B5EF4-FFF2-40B4-BE49-F238E27FC236}">
                    <a16:creationId xmlns:a16="http://schemas.microsoft.com/office/drawing/2014/main" id="{D6BF0CC8-CDAD-44F5-AAB2-48F0142E7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46" y="4509387"/>
                <a:ext cx="230081" cy="230081"/>
              </a:xfrm>
              <a:prstGeom prst="rect">
                <a:avLst/>
              </a:prstGeom>
            </p:spPr>
          </p:pic>
          <p:cxnSp>
            <p:nvCxnSpPr>
              <p:cNvPr id="224" name="Gerader Verbinder 223">
                <a:extLst>
                  <a:ext uri="{FF2B5EF4-FFF2-40B4-BE49-F238E27FC236}">
                    <a16:creationId xmlns:a16="http://schemas.microsoft.com/office/drawing/2014/main" id="{08D021E6-228F-4B96-B84B-D31E76F91E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90" y="4606429"/>
                <a:ext cx="131541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1" name="Flussdiagramm: Verbinder 220">
              <a:extLst>
                <a:ext uri="{FF2B5EF4-FFF2-40B4-BE49-F238E27FC236}">
                  <a16:creationId xmlns:a16="http://schemas.microsoft.com/office/drawing/2014/main" id="{A3207620-FF44-4FA0-86D6-3CA41064DF5F}"/>
                </a:ext>
              </a:extLst>
            </p:cNvPr>
            <p:cNvSpPr/>
            <p:nvPr/>
          </p:nvSpPr>
          <p:spPr>
            <a:xfrm>
              <a:off x="520847" y="4492757"/>
              <a:ext cx="232667" cy="230911"/>
            </a:xfrm>
            <a:prstGeom prst="flowChartConnector">
              <a:avLst/>
            </a:pr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25" name="Textfeld 224">
            <a:extLst>
              <a:ext uri="{FF2B5EF4-FFF2-40B4-BE49-F238E27FC236}">
                <a16:creationId xmlns:a16="http://schemas.microsoft.com/office/drawing/2014/main" id="{EF560012-27CE-433E-90DF-ED0D53B24DD6}"/>
              </a:ext>
            </a:extLst>
          </p:cNvPr>
          <p:cNvSpPr txBox="1"/>
          <p:nvPr/>
        </p:nvSpPr>
        <p:spPr>
          <a:xfrm>
            <a:off x="139869" y="1934826"/>
            <a:ext cx="1709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ea typeface="Verdana" panose="020B0604030504040204" pitchFamily="34" charset="0"/>
              </a:rPr>
              <a:t>SET UP NEXT DETECTOR</a:t>
            </a:r>
          </a:p>
        </p:txBody>
      </p:sp>
      <p:sp>
        <p:nvSpPr>
          <p:cNvPr id="226" name="Rechteck: abgerundete Ecken 225">
            <a:extLst>
              <a:ext uri="{FF2B5EF4-FFF2-40B4-BE49-F238E27FC236}">
                <a16:creationId xmlns:a16="http://schemas.microsoft.com/office/drawing/2014/main" id="{D7421CB3-5BF3-4D31-A00C-592A65B0DFEE}"/>
              </a:ext>
            </a:extLst>
          </p:cNvPr>
          <p:cNvSpPr/>
          <p:nvPr/>
        </p:nvSpPr>
        <p:spPr>
          <a:xfrm>
            <a:off x="446749" y="2379268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sp>
        <p:nvSpPr>
          <p:cNvPr id="228" name="Rechteck: abgerundete Ecken 227">
            <a:extLst>
              <a:ext uri="{FF2B5EF4-FFF2-40B4-BE49-F238E27FC236}">
                <a16:creationId xmlns:a16="http://schemas.microsoft.com/office/drawing/2014/main" id="{73256446-EDC7-45AF-8DA4-969C4F909D14}"/>
              </a:ext>
            </a:extLst>
          </p:cNvPr>
          <p:cNvSpPr/>
          <p:nvPr/>
        </p:nvSpPr>
        <p:spPr>
          <a:xfrm>
            <a:off x="507757" y="2299044"/>
            <a:ext cx="979770" cy="979770"/>
          </a:xfrm>
          <a:prstGeom prst="roundRect">
            <a:avLst/>
          </a:prstGeom>
          <a:solidFill>
            <a:srgbClr val="6780A2"/>
          </a:solidFill>
          <a:ln w="38100">
            <a:solidFill>
              <a:srgbClr val="122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000" b="1" dirty="0">
              <a:solidFill>
                <a:srgbClr val="062C50"/>
              </a:solidFill>
            </a:endParaRPr>
          </a:p>
        </p:txBody>
      </p:sp>
      <p:grpSp>
        <p:nvGrpSpPr>
          <p:cNvPr id="229" name="Gruppieren 228">
            <a:extLst>
              <a:ext uri="{FF2B5EF4-FFF2-40B4-BE49-F238E27FC236}">
                <a16:creationId xmlns:a16="http://schemas.microsoft.com/office/drawing/2014/main" id="{9B2DED54-B2DF-4D78-802A-6DBD37CFF3CE}"/>
              </a:ext>
            </a:extLst>
          </p:cNvPr>
          <p:cNvGrpSpPr/>
          <p:nvPr/>
        </p:nvGrpSpPr>
        <p:grpSpPr>
          <a:xfrm>
            <a:off x="568765" y="2214606"/>
            <a:ext cx="979770" cy="979770"/>
            <a:chOff x="568765" y="2360058"/>
            <a:chExt cx="979770" cy="979770"/>
          </a:xfrm>
        </p:grpSpPr>
        <p:sp>
          <p:nvSpPr>
            <p:cNvPr id="230" name="Rechteck: abgerundete Ecken 229">
              <a:extLst>
                <a:ext uri="{FF2B5EF4-FFF2-40B4-BE49-F238E27FC236}">
                  <a16:creationId xmlns:a16="http://schemas.microsoft.com/office/drawing/2014/main" id="{1B07C52B-3A1B-46F1-8CAF-E39E11B7B616}"/>
                </a:ext>
              </a:extLst>
            </p:cNvPr>
            <p:cNvSpPr/>
            <p:nvPr/>
          </p:nvSpPr>
          <p:spPr>
            <a:xfrm>
              <a:off x="568765" y="2360058"/>
              <a:ext cx="979770" cy="979770"/>
            </a:xfrm>
            <a:prstGeom prst="roundRect">
              <a:avLst/>
            </a:prstGeom>
            <a:solidFill>
              <a:srgbClr val="6780A2"/>
            </a:solidFill>
            <a:ln w="38100">
              <a:solidFill>
                <a:srgbClr val="122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2000" b="1" dirty="0">
                <a:solidFill>
                  <a:srgbClr val="062C50"/>
                </a:solidFill>
              </a:endParaRPr>
            </a:p>
          </p:txBody>
        </p:sp>
        <p:sp>
          <p:nvSpPr>
            <p:cNvPr id="231" name="Kreuz 230">
              <a:extLst>
                <a:ext uri="{FF2B5EF4-FFF2-40B4-BE49-F238E27FC236}">
                  <a16:creationId xmlns:a16="http://schemas.microsoft.com/office/drawing/2014/main" id="{6F332156-54F8-4577-A981-0A14A7C3780B}"/>
                </a:ext>
              </a:extLst>
            </p:cNvPr>
            <p:cNvSpPr/>
            <p:nvPr/>
          </p:nvSpPr>
          <p:spPr>
            <a:xfrm>
              <a:off x="980380" y="2784518"/>
              <a:ext cx="158877" cy="158877"/>
            </a:xfrm>
            <a:prstGeom prst="plus">
              <a:avLst>
                <a:gd name="adj" fmla="val 41187"/>
              </a:avLst>
            </a:prstGeom>
            <a:solidFill>
              <a:srgbClr val="122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5" name="Gruppieren 244">
            <a:extLst>
              <a:ext uri="{FF2B5EF4-FFF2-40B4-BE49-F238E27FC236}">
                <a16:creationId xmlns:a16="http://schemas.microsoft.com/office/drawing/2014/main" id="{8964F0E5-0480-460B-8D8D-241A538CE780}"/>
              </a:ext>
            </a:extLst>
          </p:cNvPr>
          <p:cNvGrpSpPr/>
          <p:nvPr/>
        </p:nvGrpSpPr>
        <p:grpSpPr>
          <a:xfrm>
            <a:off x="228821" y="1349422"/>
            <a:ext cx="494389" cy="494389"/>
            <a:chOff x="228821" y="1349422"/>
            <a:chExt cx="494389" cy="494389"/>
          </a:xfrm>
        </p:grpSpPr>
        <p:sp>
          <p:nvSpPr>
            <p:cNvPr id="247" name="Rechteck: abgerundete Ecken 246">
              <a:extLst>
                <a:ext uri="{FF2B5EF4-FFF2-40B4-BE49-F238E27FC236}">
                  <a16:creationId xmlns:a16="http://schemas.microsoft.com/office/drawing/2014/main" id="{88CE8FEA-D4C3-4EBC-8CFF-7B2054FA987B}"/>
                </a:ext>
              </a:extLst>
            </p:cNvPr>
            <p:cNvSpPr/>
            <p:nvPr/>
          </p:nvSpPr>
          <p:spPr>
            <a:xfrm>
              <a:off x="228821" y="1349422"/>
              <a:ext cx="494389" cy="494389"/>
            </a:xfrm>
            <a:prstGeom prst="roundRect">
              <a:avLst/>
            </a:prstGeom>
            <a:solidFill>
              <a:srgbClr val="6780A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SAVE</a:t>
              </a:r>
            </a:p>
          </p:txBody>
        </p:sp>
        <p:pic>
          <p:nvPicPr>
            <p:cNvPr id="267" name="Grafik 266">
              <a:extLst>
                <a:ext uri="{FF2B5EF4-FFF2-40B4-BE49-F238E27FC236}">
                  <a16:creationId xmlns:a16="http://schemas.microsoft.com/office/drawing/2014/main" id="{686E22FF-9AD0-4E76-9682-0B241AE3E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362856" y="1543394"/>
              <a:ext cx="230567" cy="230567"/>
            </a:xfrm>
            <a:prstGeom prst="rect">
              <a:avLst/>
            </a:prstGeom>
          </p:spPr>
        </p:pic>
      </p:grpSp>
      <p:sp>
        <p:nvSpPr>
          <p:cNvPr id="277" name="FREEZE FAME inaktiv">
            <a:extLst>
              <a:ext uri="{FF2B5EF4-FFF2-40B4-BE49-F238E27FC236}">
                <a16:creationId xmlns:a16="http://schemas.microsoft.com/office/drawing/2014/main" id="{6141AE3A-EEF5-47DE-96F6-8877A7C3D53A}"/>
              </a:ext>
            </a:extLst>
          </p:cNvPr>
          <p:cNvSpPr/>
          <p:nvPr/>
        </p:nvSpPr>
        <p:spPr>
          <a:xfrm>
            <a:off x="247114" y="4545498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rgbClr val="062C50"/>
                </a:solidFill>
              </a:rPr>
              <a:t>FREEZE FRAME</a:t>
            </a:r>
          </a:p>
        </p:txBody>
      </p:sp>
      <p:sp>
        <p:nvSpPr>
          <p:cNvPr id="278" name="FREEZE FRAME aktiv">
            <a:extLst>
              <a:ext uri="{FF2B5EF4-FFF2-40B4-BE49-F238E27FC236}">
                <a16:creationId xmlns:a16="http://schemas.microsoft.com/office/drawing/2014/main" id="{3BD6B466-CE7A-4831-B9E9-E33B3CDD49BD}"/>
              </a:ext>
            </a:extLst>
          </p:cNvPr>
          <p:cNvSpPr/>
          <p:nvPr/>
        </p:nvSpPr>
        <p:spPr>
          <a:xfrm>
            <a:off x="243988" y="4547582"/>
            <a:ext cx="1672173" cy="246220"/>
          </a:xfrm>
          <a:prstGeom prst="flowChartAlternateProcess">
            <a:avLst/>
          </a:prstGeom>
          <a:solidFill>
            <a:srgbClr val="6780A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accent2"/>
                </a:solidFill>
              </a:rPr>
              <a:t>FREEZE FRAME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26C63579-02C9-4F73-B347-0238EA1EA7B7}"/>
              </a:ext>
            </a:extLst>
          </p:cNvPr>
          <p:cNvSpPr txBox="1"/>
          <p:nvPr/>
        </p:nvSpPr>
        <p:spPr>
          <a:xfrm>
            <a:off x="166884" y="3325692"/>
            <a:ext cx="1784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de-DE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Next Seat: </a:t>
            </a:r>
            <a:r>
              <a:rPr lang="de-DE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B2</a:t>
            </a:r>
          </a:p>
          <a:p>
            <a:pPr algn="ctr" defTabSz="360000"/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You can still add </a:t>
            </a:r>
            <a:r>
              <a:rPr lang="en-US" sz="900" b="1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51</a:t>
            </a:r>
            <a:r>
              <a:rPr lang="en-US" sz="900" dirty="0">
                <a:solidFill>
                  <a:schemeClr val="bg1"/>
                </a:solidFill>
                <a:latin typeface="Droid"/>
                <a:ea typeface="Verdana" panose="020B0604030504040204" pitchFamily="34" charset="0"/>
                <a:cs typeface="TH SarabunPSK" panose="020B0502040204020203" pitchFamily="34" charset="-34"/>
              </a:rPr>
              <a:t> Detectors.</a:t>
            </a:r>
            <a:endParaRPr lang="de-DE" sz="900" dirty="0">
              <a:solidFill>
                <a:schemeClr val="bg1"/>
              </a:solidFill>
              <a:latin typeface="Droid"/>
              <a:ea typeface="Verdana" panose="020B0604030504040204" pitchFamily="34" charset="0"/>
              <a:cs typeface="TH SarabunPSK" panose="020B0502040204020203" pitchFamily="34" charset="-34"/>
            </a:endParaRPr>
          </a:p>
        </p:txBody>
      </p:sp>
      <p:pic>
        <p:nvPicPr>
          <p:cNvPr id="281" name="Grafik 280">
            <a:extLst>
              <a:ext uri="{FF2B5EF4-FFF2-40B4-BE49-F238E27FC236}">
                <a16:creationId xmlns:a16="http://schemas.microsoft.com/office/drawing/2014/main" id="{7973A2B1-02F4-4F3E-89DF-52A10D3AB0D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436855" y="612228"/>
            <a:ext cx="324746" cy="324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82" name="DELETE">
            <a:extLst>
              <a:ext uri="{FF2B5EF4-FFF2-40B4-BE49-F238E27FC236}">
                <a16:creationId xmlns:a16="http://schemas.microsoft.com/office/drawing/2014/main" id="{EFD93970-AB03-4BB5-9829-D0DD963E8500}"/>
              </a:ext>
            </a:extLst>
          </p:cNvPr>
          <p:cNvGrpSpPr/>
          <p:nvPr/>
        </p:nvGrpSpPr>
        <p:grpSpPr>
          <a:xfrm>
            <a:off x="1368203" y="1349422"/>
            <a:ext cx="494389" cy="494389"/>
            <a:chOff x="1368203" y="1349422"/>
            <a:chExt cx="494389" cy="494389"/>
          </a:xfrm>
        </p:grpSpPr>
        <p:sp>
          <p:nvSpPr>
            <p:cNvPr id="283" name="Rechteck: abgerundete Ecken 282">
              <a:extLst>
                <a:ext uri="{FF2B5EF4-FFF2-40B4-BE49-F238E27FC236}">
                  <a16:creationId xmlns:a16="http://schemas.microsoft.com/office/drawing/2014/main" id="{27E6EB93-FEF2-4E4C-8535-1BBB419A14D8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C0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284" name="Grafik 283">
              <a:extLst>
                <a:ext uri="{FF2B5EF4-FFF2-40B4-BE49-F238E27FC236}">
                  <a16:creationId xmlns:a16="http://schemas.microsoft.com/office/drawing/2014/main" id="{88A2BC34-7A07-4E8F-A0A8-8B8CD9C45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  <p:grpSp>
        <p:nvGrpSpPr>
          <p:cNvPr id="285" name="Gruppieren 284">
            <a:extLst>
              <a:ext uri="{FF2B5EF4-FFF2-40B4-BE49-F238E27FC236}">
                <a16:creationId xmlns:a16="http://schemas.microsoft.com/office/drawing/2014/main" id="{8109ACF2-6E58-495C-A5E5-CE16793A561B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286" name="Gruppieren 285">
              <a:extLst>
                <a:ext uri="{FF2B5EF4-FFF2-40B4-BE49-F238E27FC236}">
                  <a16:creationId xmlns:a16="http://schemas.microsoft.com/office/drawing/2014/main" id="{E575A88C-EE0B-4DDD-948E-298C6A3A99CC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289" name="Rechteck: abgerundete Ecken 288">
                <a:extLst>
                  <a:ext uri="{FF2B5EF4-FFF2-40B4-BE49-F238E27FC236}">
                    <a16:creationId xmlns:a16="http://schemas.microsoft.com/office/drawing/2014/main" id="{4DB4B09D-7709-4D77-8596-BE3B320A7CB4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0" name="Textfeld 289">
                <a:extLst>
                  <a:ext uri="{FF2B5EF4-FFF2-40B4-BE49-F238E27FC236}">
                    <a16:creationId xmlns:a16="http://schemas.microsoft.com/office/drawing/2014/main" id="{EC17A7EA-DED7-4F2C-B567-AA4FA0D553E0}"/>
                  </a:ext>
                </a:extLst>
              </p:cNvPr>
              <p:cNvSpPr txBox="1"/>
              <p:nvPr/>
            </p:nvSpPr>
            <p:spPr>
              <a:xfrm>
                <a:off x="4708140" y="2574784"/>
                <a:ext cx="2830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Do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really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want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to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delete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?</a:t>
                </a:r>
              </a:p>
            </p:txBody>
          </p:sp>
          <p:pic>
            <p:nvPicPr>
              <p:cNvPr id="291" name="Grafik 290">
                <a:extLst>
                  <a:ext uri="{FF2B5EF4-FFF2-40B4-BE49-F238E27FC236}">
                    <a16:creationId xmlns:a16="http://schemas.microsoft.com/office/drawing/2014/main" id="{F37BB486-3CA9-4E98-A9D8-DAEB86788E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287" name="Flussdiagramm: Alternativer Prozess 286">
              <a:hlinkClick r:id="rId41" action="ppaction://hlinksldjump"/>
              <a:extLst>
                <a:ext uri="{FF2B5EF4-FFF2-40B4-BE49-F238E27FC236}">
                  <a16:creationId xmlns:a16="http://schemas.microsoft.com/office/drawing/2014/main" id="{684700A5-87AB-4A13-9DD2-4C799B4C9BD1}"/>
                </a:ext>
              </a:extLst>
            </p:cNvPr>
            <p:cNvSpPr/>
            <p:nvPr/>
          </p:nvSpPr>
          <p:spPr>
            <a:xfrm>
              <a:off x="5034557" y="3171133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288" name="Flussdiagramm: Alternativer Prozess 287">
              <a:hlinkClick r:id="rId42" action="ppaction://hlinksldjump"/>
              <a:extLst>
                <a:ext uri="{FF2B5EF4-FFF2-40B4-BE49-F238E27FC236}">
                  <a16:creationId xmlns:a16="http://schemas.microsoft.com/office/drawing/2014/main" id="{411C8F8A-02F9-4BC0-AA00-FB57DFAC55AD}"/>
                </a:ext>
              </a:extLst>
            </p:cNvPr>
            <p:cNvSpPr/>
            <p:nvPr/>
          </p:nvSpPr>
          <p:spPr>
            <a:xfrm>
              <a:off x="4754757" y="3584697"/>
              <a:ext cx="2741196" cy="300510"/>
            </a:xfrm>
            <a:prstGeom prst="flowChartAlternateProcess">
              <a:avLst/>
            </a:prstGeom>
            <a:solidFill>
              <a:srgbClr val="6780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Yes and </a:t>
              </a:r>
              <a:r>
                <a:rPr lang="de-DE" sz="1200" b="1" dirty="0" err="1">
                  <a:solidFill>
                    <a:schemeClr val="bg1"/>
                  </a:solidFill>
                </a:rPr>
                <a:t>delete</a:t>
              </a:r>
              <a:r>
                <a:rPr lang="de-DE" sz="1200" b="1" dirty="0">
                  <a:solidFill>
                    <a:schemeClr val="bg1"/>
                  </a:solidFill>
                </a:rPr>
                <a:t> also </a:t>
              </a:r>
              <a:r>
                <a:rPr lang="de-DE" sz="1200" b="1" dirty="0" err="1">
                  <a:solidFill>
                    <a:schemeClr val="bg1"/>
                  </a:solidFill>
                </a:rPr>
                <a:t>Seating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Map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</a:rPr>
                <a:t>Konfig</a:t>
              </a:r>
              <a:r>
                <a:rPr lang="de-DE" sz="12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292" name="CANCEL">
            <a:extLst>
              <a:ext uri="{FF2B5EF4-FFF2-40B4-BE49-F238E27FC236}">
                <a16:creationId xmlns:a16="http://schemas.microsoft.com/office/drawing/2014/main" id="{3B391CDA-3353-4C5C-AD6C-95C018428924}"/>
              </a:ext>
            </a:extLst>
          </p:cNvPr>
          <p:cNvSpPr/>
          <p:nvPr/>
        </p:nvSpPr>
        <p:spPr>
          <a:xfrm>
            <a:off x="6247361" y="3165779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chemeClr val="bg1"/>
                </a:solidFill>
              </a:rPr>
              <a:t>Cancel</a:t>
            </a:r>
            <a:endParaRPr lang="de-DE" sz="1200" b="1" dirty="0">
              <a:solidFill>
                <a:schemeClr val="bg1"/>
              </a:solidFill>
            </a:endParaRPr>
          </a:p>
        </p:txBody>
      </p:sp>
      <p:grpSp>
        <p:nvGrpSpPr>
          <p:cNvPr id="293" name="Gruppieren 292">
            <a:extLst>
              <a:ext uri="{FF2B5EF4-FFF2-40B4-BE49-F238E27FC236}">
                <a16:creationId xmlns:a16="http://schemas.microsoft.com/office/drawing/2014/main" id="{645FCC6E-27E5-4C75-A312-61B6E97070F5}"/>
              </a:ext>
            </a:extLst>
          </p:cNvPr>
          <p:cNvGrpSpPr/>
          <p:nvPr/>
        </p:nvGrpSpPr>
        <p:grpSpPr>
          <a:xfrm>
            <a:off x="1861210" y="2518370"/>
            <a:ext cx="388617" cy="528703"/>
            <a:chOff x="1850194" y="2518370"/>
            <a:chExt cx="388617" cy="528703"/>
          </a:xfrm>
        </p:grpSpPr>
        <p:grpSp>
          <p:nvGrpSpPr>
            <p:cNvPr id="294" name="Gruppieren 293">
              <a:extLst>
                <a:ext uri="{FF2B5EF4-FFF2-40B4-BE49-F238E27FC236}">
                  <a16:creationId xmlns:a16="http://schemas.microsoft.com/office/drawing/2014/main" id="{60921F98-7410-478F-93E7-3592AE69F809}"/>
                </a:ext>
              </a:extLst>
            </p:cNvPr>
            <p:cNvGrpSpPr/>
            <p:nvPr/>
          </p:nvGrpSpPr>
          <p:grpSpPr>
            <a:xfrm>
              <a:off x="1874880" y="2518370"/>
              <a:ext cx="363931" cy="500717"/>
              <a:chOff x="1878055" y="2524720"/>
              <a:chExt cx="363931" cy="500717"/>
            </a:xfrm>
          </p:grpSpPr>
          <p:sp>
            <p:nvSpPr>
              <p:cNvPr id="307" name="Freihandform 173">
                <a:extLst>
                  <a:ext uri="{FF2B5EF4-FFF2-40B4-BE49-F238E27FC236}">
                    <a16:creationId xmlns:a16="http://schemas.microsoft.com/office/drawing/2014/main" id="{DAA759CD-9A01-461D-AED1-71DDA5E3F5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78055" y="2612566"/>
                <a:ext cx="362476" cy="412871"/>
              </a:xfrm>
              <a:custGeom>
                <a:avLst/>
                <a:gdLst>
                  <a:gd name="connsiteX0" fmla="*/ 278472 w 362476"/>
                  <a:gd name="connsiteY0" fmla="*/ 0 h 412871"/>
                  <a:gd name="connsiteX1" fmla="*/ 362476 w 362476"/>
                  <a:gd name="connsiteY1" fmla="*/ 0 h 412871"/>
                  <a:gd name="connsiteX2" fmla="*/ 362476 w 362476"/>
                  <a:gd name="connsiteY2" fmla="*/ 83925 h 412871"/>
                  <a:gd name="connsiteX3" fmla="*/ 362476 w 362476"/>
                  <a:gd name="connsiteY3" fmla="*/ 248704 h 412871"/>
                  <a:gd name="connsiteX4" fmla="*/ 362476 w 362476"/>
                  <a:gd name="connsiteY4" fmla="*/ 341559 h 412871"/>
                  <a:gd name="connsiteX5" fmla="*/ 359214 w 362476"/>
                  <a:gd name="connsiteY5" fmla="*/ 341559 h 412871"/>
                  <a:gd name="connsiteX6" fmla="*/ 355287 w 362476"/>
                  <a:gd name="connsiteY6" fmla="*/ 361010 h 412871"/>
                  <a:gd name="connsiteX7" fmla="*/ 277047 w 362476"/>
                  <a:gd name="connsiteY7" fmla="*/ 412871 h 412871"/>
                  <a:gd name="connsiteX8" fmla="*/ 277046 w 362476"/>
                  <a:gd name="connsiteY8" fmla="*/ 412871 h 412871"/>
                  <a:gd name="connsiteX9" fmla="*/ 277046 w 362476"/>
                  <a:gd name="connsiteY9" fmla="*/ 412869 h 412871"/>
                  <a:gd name="connsiteX10" fmla="*/ 132160 w 362476"/>
                  <a:gd name="connsiteY10" fmla="*/ 412869 h 412871"/>
                  <a:gd name="connsiteX11" fmla="*/ 132160 w 362476"/>
                  <a:gd name="connsiteY11" fmla="*/ 412617 h 412871"/>
                  <a:gd name="connsiteX12" fmla="*/ 105335 w 362476"/>
                  <a:gd name="connsiteY12" fmla="*/ 412617 h 412871"/>
                  <a:gd name="connsiteX13" fmla="*/ 198 w 362476"/>
                  <a:gd name="connsiteY13" fmla="*/ 307480 h 412871"/>
                  <a:gd name="connsiteX14" fmla="*/ 198 w 362476"/>
                  <a:gd name="connsiteY14" fmla="*/ 305920 h 412871"/>
                  <a:gd name="connsiteX15" fmla="*/ 0 w 362476"/>
                  <a:gd name="connsiteY15" fmla="*/ 305920 h 412871"/>
                  <a:gd name="connsiteX16" fmla="*/ 0 w 362476"/>
                  <a:gd name="connsiteY16" fmla="*/ 191621 h 412871"/>
                  <a:gd name="connsiteX17" fmla="*/ 1132 w 362476"/>
                  <a:gd name="connsiteY17" fmla="*/ 191621 h 412871"/>
                  <a:gd name="connsiteX18" fmla="*/ 1132 w 362476"/>
                  <a:gd name="connsiteY18" fmla="*/ 188810 h 412871"/>
                  <a:gd name="connsiteX19" fmla="*/ 106269 w 362476"/>
                  <a:gd name="connsiteY19" fmla="*/ 83673 h 412871"/>
                  <a:gd name="connsiteX20" fmla="*/ 231343 w 362476"/>
                  <a:gd name="connsiteY20" fmla="*/ 83673 h 412871"/>
                  <a:gd name="connsiteX21" fmla="*/ 231343 w 362476"/>
                  <a:gd name="connsiteY21" fmla="*/ 83925 h 412871"/>
                  <a:gd name="connsiteX22" fmla="*/ 278472 w 362476"/>
                  <a:gd name="connsiteY22" fmla="*/ 83925 h 4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2476" h="412871">
                    <a:moveTo>
                      <a:pt x="278472" y="0"/>
                    </a:moveTo>
                    <a:lnTo>
                      <a:pt x="362476" y="0"/>
                    </a:lnTo>
                    <a:lnTo>
                      <a:pt x="362476" y="83925"/>
                    </a:lnTo>
                    <a:lnTo>
                      <a:pt x="362476" y="248704"/>
                    </a:lnTo>
                    <a:lnTo>
                      <a:pt x="362476" y="341559"/>
                    </a:lnTo>
                    <a:lnTo>
                      <a:pt x="359214" y="341559"/>
                    </a:lnTo>
                    <a:lnTo>
                      <a:pt x="355287" y="361010"/>
                    </a:lnTo>
                    <a:cubicBezTo>
                      <a:pt x="342397" y="391487"/>
                      <a:pt x="312219" y="412871"/>
                      <a:pt x="277047" y="412871"/>
                    </a:cubicBezTo>
                    <a:lnTo>
                      <a:pt x="277046" y="412871"/>
                    </a:lnTo>
                    <a:lnTo>
                      <a:pt x="277046" y="412869"/>
                    </a:lnTo>
                    <a:lnTo>
                      <a:pt x="132160" y="412869"/>
                    </a:lnTo>
                    <a:lnTo>
                      <a:pt x="132160" y="412617"/>
                    </a:lnTo>
                    <a:lnTo>
                      <a:pt x="105335" y="412617"/>
                    </a:lnTo>
                    <a:cubicBezTo>
                      <a:pt x="47269" y="412617"/>
                      <a:pt x="198" y="365546"/>
                      <a:pt x="198" y="307480"/>
                    </a:cubicBezTo>
                    <a:lnTo>
                      <a:pt x="198" y="305920"/>
                    </a:lnTo>
                    <a:lnTo>
                      <a:pt x="0" y="305920"/>
                    </a:lnTo>
                    <a:lnTo>
                      <a:pt x="0" y="191621"/>
                    </a:lnTo>
                    <a:lnTo>
                      <a:pt x="1132" y="191621"/>
                    </a:lnTo>
                    <a:lnTo>
                      <a:pt x="1132" y="188810"/>
                    </a:lnTo>
                    <a:cubicBezTo>
                      <a:pt x="1132" y="130744"/>
                      <a:pt x="48203" y="83673"/>
                      <a:pt x="106269" y="83673"/>
                    </a:cubicBezTo>
                    <a:lnTo>
                      <a:pt x="231343" y="83673"/>
                    </a:lnTo>
                    <a:lnTo>
                      <a:pt x="231343" y="83925"/>
                    </a:lnTo>
                    <a:lnTo>
                      <a:pt x="278472" y="8392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8" name="Freihandform 174">
                <a:extLst>
                  <a:ext uri="{FF2B5EF4-FFF2-40B4-BE49-F238E27FC236}">
                    <a16:creationId xmlns:a16="http://schemas.microsoft.com/office/drawing/2014/main" id="{9FA46EEF-69C7-457C-B637-7FAB855851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072" y="2524720"/>
                <a:ext cx="84914" cy="169826"/>
              </a:xfrm>
              <a:custGeom>
                <a:avLst/>
                <a:gdLst>
                  <a:gd name="connsiteX0" fmla="*/ 1 w 84914"/>
                  <a:gd name="connsiteY0" fmla="*/ 0 h 169826"/>
                  <a:gd name="connsiteX1" fmla="*/ 84914 w 84914"/>
                  <a:gd name="connsiteY1" fmla="*/ 84913 h 169826"/>
                  <a:gd name="connsiteX2" fmla="*/ 1 w 84914"/>
                  <a:gd name="connsiteY2" fmla="*/ 169826 h 169826"/>
                  <a:gd name="connsiteX3" fmla="*/ 0 w 84914"/>
                  <a:gd name="connsiteY3" fmla="*/ 169826 h 169826"/>
                  <a:gd name="connsiteX4" fmla="*/ 0 w 84914"/>
                  <a:gd name="connsiteY4" fmla="*/ 0 h 1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14" h="169826">
                    <a:moveTo>
                      <a:pt x="1" y="0"/>
                    </a:moveTo>
                    <a:cubicBezTo>
                      <a:pt x="46897" y="0"/>
                      <a:pt x="84914" y="38017"/>
                      <a:pt x="84914" y="84913"/>
                    </a:cubicBezTo>
                    <a:cubicBezTo>
                      <a:pt x="84914" y="131809"/>
                      <a:pt x="46897" y="169826"/>
                      <a:pt x="1" y="169826"/>
                    </a:cubicBezTo>
                    <a:lnTo>
                      <a:pt x="0" y="1698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95" name="Textfeld 294">
              <a:extLst>
                <a:ext uri="{FF2B5EF4-FFF2-40B4-BE49-F238E27FC236}">
                  <a16:creationId xmlns:a16="http://schemas.microsoft.com/office/drawing/2014/main" id="{0744A965-AEB5-43A2-8BEC-696FFF085098}"/>
                </a:ext>
              </a:extLst>
            </p:cNvPr>
            <p:cNvSpPr txBox="1"/>
            <p:nvPr/>
          </p:nvSpPr>
          <p:spPr>
            <a:xfrm>
              <a:off x="1942092" y="2770074"/>
              <a:ext cx="1991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01" name="Textfeld 300">
              <a:extLst>
                <a:ext uri="{FF2B5EF4-FFF2-40B4-BE49-F238E27FC236}">
                  <a16:creationId xmlns:a16="http://schemas.microsoft.com/office/drawing/2014/main" id="{619B9B37-A8CF-4D08-8109-65C8D9EC79F4}"/>
                </a:ext>
              </a:extLst>
            </p:cNvPr>
            <p:cNvSpPr txBox="1"/>
            <p:nvPr/>
          </p:nvSpPr>
          <p:spPr>
            <a:xfrm>
              <a:off x="1850194" y="2697284"/>
              <a:ext cx="387162" cy="1846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600" dirty="0">
                  <a:solidFill>
                    <a:schemeClr val="bg1"/>
                  </a:solidFill>
                </a:rPr>
                <a:t>CAM</a:t>
              </a:r>
            </a:p>
          </p:txBody>
        </p:sp>
      </p:grpSp>
      <p:grpSp>
        <p:nvGrpSpPr>
          <p:cNvPr id="309" name="Gruppieren 308">
            <a:extLst>
              <a:ext uri="{FF2B5EF4-FFF2-40B4-BE49-F238E27FC236}">
                <a16:creationId xmlns:a16="http://schemas.microsoft.com/office/drawing/2014/main" id="{E50B8E6A-ACF8-43B6-B1C4-50332F6E1228}"/>
              </a:ext>
            </a:extLst>
          </p:cNvPr>
          <p:cNvGrpSpPr/>
          <p:nvPr/>
        </p:nvGrpSpPr>
        <p:grpSpPr>
          <a:xfrm>
            <a:off x="4505455" y="2222863"/>
            <a:ext cx="3230850" cy="1794162"/>
            <a:chOff x="4505455" y="2222863"/>
            <a:chExt cx="3230850" cy="1794162"/>
          </a:xfrm>
        </p:grpSpPr>
        <p:grpSp>
          <p:nvGrpSpPr>
            <p:cNvPr id="310" name="Gruppieren 309">
              <a:extLst>
                <a:ext uri="{FF2B5EF4-FFF2-40B4-BE49-F238E27FC236}">
                  <a16:creationId xmlns:a16="http://schemas.microsoft.com/office/drawing/2014/main" id="{B08ECF6C-64CC-4F00-AE25-4F16E635E3A9}"/>
                </a:ext>
              </a:extLst>
            </p:cNvPr>
            <p:cNvGrpSpPr/>
            <p:nvPr/>
          </p:nvGrpSpPr>
          <p:grpSpPr>
            <a:xfrm>
              <a:off x="4505455" y="2222863"/>
              <a:ext cx="3230850" cy="1794162"/>
              <a:chOff x="4505455" y="2222863"/>
              <a:chExt cx="3230850" cy="1794162"/>
            </a:xfrm>
          </p:grpSpPr>
          <p:sp>
            <p:nvSpPr>
              <p:cNvPr id="345" name="Rechteck: abgerundete Ecken 344">
                <a:extLst>
                  <a:ext uri="{FF2B5EF4-FFF2-40B4-BE49-F238E27FC236}">
                    <a16:creationId xmlns:a16="http://schemas.microsoft.com/office/drawing/2014/main" id="{9BF8938B-11CA-46F8-A320-EBB2ADF32EFF}"/>
                  </a:ext>
                </a:extLst>
              </p:cNvPr>
              <p:cNvSpPr/>
              <p:nvPr/>
            </p:nvSpPr>
            <p:spPr>
              <a:xfrm rot="16200000">
                <a:off x="5223799" y="1504519"/>
                <a:ext cx="1794162" cy="3230850"/>
              </a:xfrm>
              <a:prstGeom prst="roundRect">
                <a:avLst>
                  <a:gd name="adj" fmla="val 54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6" name="Textfeld 345">
                <a:extLst>
                  <a:ext uri="{FF2B5EF4-FFF2-40B4-BE49-F238E27FC236}">
                    <a16:creationId xmlns:a16="http://schemas.microsoft.com/office/drawing/2014/main" id="{08E37291-0667-4A76-9EE9-89EB1F515B43}"/>
                  </a:ext>
                </a:extLst>
              </p:cNvPr>
              <p:cNvSpPr txBox="1"/>
              <p:nvPr/>
            </p:nvSpPr>
            <p:spPr>
              <a:xfrm>
                <a:off x="4708140" y="2637336"/>
                <a:ext cx="28303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There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are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u="sng" dirty="0" err="1">
                    <a:solidFill>
                      <a:srgbClr val="062C50"/>
                    </a:solidFill>
                  </a:rPr>
                  <a:t>without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Detectors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!</a:t>
                </a:r>
              </a:p>
              <a:p>
                <a:pPr algn="ctr"/>
                <a:r>
                  <a:rPr lang="de-DE" sz="1200" b="1" dirty="0" err="1">
                    <a:solidFill>
                      <a:srgbClr val="062C50"/>
                    </a:solidFill>
                  </a:rPr>
                  <a:t>If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you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confirm, all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unassigned</a:t>
                </a:r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de-DE" sz="1200" b="1" dirty="0" err="1">
                    <a:solidFill>
                      <a:srgbClr val="062C50"/>
                    </a:solidFill>
                  </a:rPr>
                  <a:t>Seats</a:t>
                </a:r>
                <a:endParaRPr lang="de-DE" sz="1200" b="1" dirty="0">
                  <a:solidFill>
                    <a:srgbClr val="062C50"/>
                  </a:solidFill>
                </a:endParaRPr>
              </a:p>
              <a:p>
                <a:pPr algn="ctr"/>
                <a:r>
                  <a:rPr lang="de-DE" sz="1200" b="1" dirty="0">
                    <a:solidFill>
                      <a:srgbClr val="062C50"/>
                    </a:solidFill>
                  </a:rPr>
                  <a:t> </a:t>
                </a:r>
                <a:r>
                  <a:rPr lang="en-US" sz="1200" b="1" dirty="0">
                    <a:solidFill>
                      <a:srgbClr val="062C50"/>
                    </a:solidFill>
                  </a:rPr>
                  <a:t>will be displayed as occupied.</a:t>
                </a:r>
                <a:endParaRPr lang="de-DE" sz="1200" b="1" dirty="0">
                  <a:solidFill>
                    <a:srgbClr val="062C50"/>
                  </a:solidFill>
                </a:endParaRPr>
              </a:p>
            </p:txBody>
          </p:sp>
          <p:pic>
            <p:nvPicPr>
              <p:cNvPr id="347" name="Grafik 346">
                <a:extLst>
                  <a:ext uri="{FF2B5EF4-FFF2-40B4-BE49-F238E27FC236}">
                    <a16:creationId xmlns:a16="http://schemas.microsoft.com/office/drawing/2014/main" id="{4693045C-E0F4-4349-A2A4-0CF5B793F7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4654341" y="2360058"/>
                <a:ext cx="258449" cy="258449"/>
              </a:xfrm>
              <a:prstGeom prst="rect">
                <a:avLst/>
              </a:prstGeom>
            </p:spPr>
          </p:pic>
        </p:grpSp>
        <p:sp>
          <p:nvSpPr>
            <p:cNvPr id="336" name="Flussdiagramm: Alternativer Prozess 335">
              <a:hlinkClick r:id="rId43" action="ppaction://hlinksldjump"/>
              <a:extLst>
                <a:ext uri="{FF2B5EF4-FFF2-40B4-BE49-F238E27FC236}">
                  <a16:creationId xmlns:a16="http://schemas.microsoft.com/office/drawing/2014/main" id="{BF0BCFC0-183C-4B29-92F0-EADC446A3B0C}"/>
                </a:ext>
              </a:extLst>
            </p:cNvPr>
            <p:cNvSpPr/>
            <p:nvPr/>
          </p:nvSpPr>
          <p:spPr>
            <a:xfrm>
              <a:off x="5034557" y="3403149"/>
              <a:ext cx="958300" cy="300510"/>
            </a:xfrm>
            <a:prstGeom prst="flowChartAlternateProcess">
              <a:avLst/>
            </a:prstGeom>
            <a:solidFill>
              <a:srgbClr val="062C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bg1"/>
                  </a:solidFill>
                </a:rPr>
                <a:t>CONFIRM</a:t>
              </a:r>
            </a:p>
          </p:txBody>
        </p:sp>
      </p:grpSp>
      <p:sp>
        <p:nvSpPr>
          <p:cNvPr id="348" name="2CANCEL">
            <a:extLst>
              <a:ext uri="{FF2B5EF4-FFF2-40B4-BE49-F238E27FC236}">
                <a16:creationId xmlns:a16="http://schemas.microsoft.com/office/drawing/2014/main" id="{5520B9CE-5C01-40CD-824A-DB3D47BC8E44}"/>
              </a:ext>
            </a:extLst>
          </p:cNvPr>
          <p:cNvSpPr/>
          <p:nvPr/>
        </p:nvSpPr>
        <p:spPr>
          <a:xfrm>
            <a:off x="6247361" y="3397795"/>
            <a:ext cx="958300" cy="300510"/>
          </a:xfrm>
          <a:prstGeom prst="flowChartAlternateProcess">
            <a:avLst/>
          </a:prstGeom>
          <a:solidFill>
            <a:srgbClr val="062C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CANCEL</a:t>
            </a:r>
          </a:p>
        </p:txBody>
      </p:sp>
      <p:grpSp>
        <p:nvGrpSpPr>
          <p:cNvPr id="349" name="CONFIRM">
            <a:extLst>
              <a:ext uri="{FF2B5EF4-FFF2-40B4-BE49-F238E27FC236}">
                <a16:creationId xmlns:a16="http://schemas.microsoft.com/office/drawing/2014/main" id="{4C33154C-CD71-4B8C-A1CB-F1ADE9210679}"/>
              </a:ext>
            </a:extLst>
          </p:cNvPr>
          <p:cNvGrpSpPr/>
          <p:nvPr/>
        </p:nvGrpSpPr>
        <p:grpSpPr>
          <a:xfrm>
            <a:off x="799410" y="1352015"/>
            <a:ext cx="494389" cy="494390"/>
            <a:chOff x="799410" y="1352015"/>
            <a:chExt cx="494389" cy="494390"/>
          </a:xfrm>
        </p:grpSpPr>
        <p:sp>
          <p:nvSpPr>
            <p:cNvPr id="350" name="Rechteck: abgerundete Ecken 349">
              <a:extLst>
                <a:ext uri="{FF2B5EF4-FFF2-40B4-BE49-F238E27FC236}">
                  <a16:creationId xmlns:a16="http://schemas.microsoft.com/office/drawing/2014/main" id="{879829C5-333C-4C57-83E5-E7EAE47B852C}"/>
                </a:ext>
              </a:extLst>
            </p:cNvPr>
            <p:cNvSpPr/>
            <p:nvPr/>
          </p:nvSpPr>
          <p:spPr>
            <a:xfrm>
              <a:off x="799410" y="1352015"/>
              <a:ext cx="494389" cy="494390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000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CONFIRM</a:t>
              </a:r>
              <a:endParaRPr lang="de-DE" sz="1000" b="1" dirty="0">
                <a:solidFill>
                  <a:srgbClr val="062C50"/>
                </a:solidFill>
              </a:endParaRPr>
            </a:p>
          </p:txBody>
        </p:sp>
        <p:pic>
          <p:nvPicPr>
            <p:cNvPr id="352" name="Grafik 351">
              <a:extLst>
                <a:ext uri="{FF2B5EF4-FFF2-40B4-BE49-F238E27FC236}">
                  <a16:creationId xmlns:a16="http://schemas.microsoft.com/office/drawing/2014/main" id="{324AB307-4CA7-4E7D-AF1B-AE77334BB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920056" y="1522158"/>
              <a:ext cx="273343" cy="273343"/>
            </a:xfrm>
            <a:prstGeom prst="rect">
              <a:avLst/>
            </a:prstGeom>
          </p:spPr>
        </p:pic>
      </p:grpSp>
      <p:grpSp>
        <p:nvGrpSpPr>
          <p:cNvPr id="353" name="DELETE2">
            <a:extLst>
              <a:ext uri="{FF2B5EF4-FFF2-40B4-BE49-F238E27FC236}">
                <a16:creationId xmlns:a16="http://schemas.microsoft.com/office/drawing/2014/main" id="{015C5A4E-EBEB-4124-B4F4-7C28C2A6FBB7}"/>
              </a:ext>
            </a:extLst>
          </p:cNvPr>
          <p:cNvGrpSpPr/>
          <p:nvPr/>
        </p:nvGrpSpPr>
        <p:grpSpPr>
          <a:xfrm>
            <a:off x="1368085" y="1350182"/>
            <a:ext cx="494389" cy="494389"/>
            <a:chOff x="1368203" y="1349422"/>
            <a:chExt cx="494389" cy="494389"/>
          </a:xfrm>
        </p:grpSpPr>
        <p:sp>
          <p:nvSpPr>
            <p:cNvPr id="354" name="Rechteck: abgerundete Ecken 353">
              <a:extLst>
                <a:ext uri="{FF2B5EF4-FFF2-40B4-BE49-F238E27FC236}">
                  <a16:creationId xmlns:a16="http://schemas.microsoft.com/office/drawing/2014/main" id="{229DBDF3-625D-44BE-884C-2E641CBE2B67}"/>
                </a:ext>
              </a:extLst>
            </p:cNvPr>
            <p:cNvSpPr/>
            <p:nvPr/>
          </p:nvSpPr>
          <p:spPr>
            <a:xfrm>
              <a:off x="1368203" y="1349422"/>
              <a:ext cx="494389" cy="494389"/>
            </a:xfrm>
            <a:prstGeom prst="roundRect">
              <a:avLst/>
            </a:prstGeom>
            <a:solidFill>
              <a:srgbClr val="82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800" b="1" dirty="0">
                  <a:solidFill>
                    <a:srgbClr val="062C50"/>
                  </a:solidFill>
                </a:rPr>
                <a:t>DELETE</a:t>
              </a:r>
            </a:p>
          </p:txBody>
        </p:sp>
        <p:pic>
          <p:nvPicPr>
            <p:cNvPr id="355" name="Grafik 354">
              <a:extLst>
                <a:ext uri="{FF2B5EF4-FFF2-40B4-BE49-F238E27FC236}">
                  <a16:creationId xmlns:a16="http://schemas.microsoft.com/office/drawing/2014/main" id="{9ED6722F-3294-4AF9-9788-E2119D219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1521564" y="1565216"/>
              <a:ext cx="187666" cy="187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682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8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2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2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3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9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3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8"/>
                  </p:tgtEl>
                </p:cond>
              </p:nextCondLst>
            </p:seq>
          </p:childTnLst>
        </p:cTn>
      </p:par>
    </p:tnLst>
    <p:bldLst>
      <p:bldP spid="278" grpId="0" animBg="1"/>
      <p:bldP spid="278" grpId="1" animBg="1"/>
      <p:bldP spid="292" grpId="0" animBg="1"/>
      <p:bldP spid="292" grpId="1" animBg="1"/>
      <p:bldP spid="348" grpId="0" animBg="1"/>
      <p:bldP spid="348" grpId="1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D02A548-0739-4329-8286-D5A48D574418}"/>
              </a:ext>
            </a:extLst>
          </p:cNvPr>
          <p:cNvGrpSpPr/>
          <p:nvPr/>
        </p:nvGrpSpPr>
        <p:grpSpPr>
          <a:xfrm>
            <a:off x="1" y="5590475"/>
            <a:ext cx="337443" cy="1103332"/>
            <a:chOff x="1" y="5590475"/>
            <a:chExt cx="337443" cy="1103332"/>
          </a:xfrm>
        </p:grpSpPr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A74C7489-23D3-4509-B263-BCCF4CD43E77}"/>
                </a:ext>
              </a:extLst>
            </p:cNvPr>
            <p:cNvGrpSpPr/>
            <p:nvPr/>
          </p:nvGrpSpPr>
          <p:grpSpPr>
            <a:xfrm>
              <a:off x="1" y="5590475"/>
              <a:ext cx="337443" cy="1103332"/>
              <a:chOff x="1" y="5590475"/>
              <a:chExt cx="337443" cy="1103332"/>
            </a:xfrm>
          </p:grpSpPr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7BB8B0E2-5CAB-42CC-9017-3E00C935AEB3}"/>
                  </a:ext>
                </a:extLst>
              </p:cNvPr>
              <p:cNvSpPr/>
              <p:nvPr/>
            </p:nvSpPr>
            <p:spPr>
              <a:xfrm>
                <a:off x="1" y="5590475"/>
                <a:ext cx="337443" cy="1103332"/>
              </a:xfrm>
              <a:custGeom>
                <a:avLst/>
                <a:gdLst>
                  <a:gd name="connsiteX0" fmla="*/ 0 w 337443"/>
                  <a:gd name="connsiteY0" fmla="*/ 0 h 1103332"/>
                  <a:gd name="connsiteX1" fmla="*/ 4779 w 337443"/>
                  <a:gd name="connsiteY1" fmla="*/ 23671 h 1103332"/>
                  <a:gd name="connsiteX2" fmla="*/ 101654 w 337443"/>
                  <a:gd name="connsiteY2" fmla="*/ 87884 h 1103332"/>
                  <a:gd name="connsiteX3" fmla="*/ 122863 w 337443"/>
                  <a:gd name="connsiteY3" fmla="*/ 87884 h 1103332"/>
                  <a:gd name="connsiteX4" fmla="*/ 122863 w 337443"/>
                  <a:gd name="connsiteY4" fmla="*/ 87886 h 1103332"/>
                  <a:gd name="connsiteX5" fmla="*/ 153728 w 337443"/>
                  <a:gd name="connsiteY5" fmla="*/ 87886 h 1103332"/>
                  <a:gd name="connsiteX6" fmla="*/ 166150 w 337443"/>
                  <a:gd name="connsiteY6" fmla="*/ 90394 h 1103332"/>
                  <a:gd name="connsiteX7" fmla="*/ 183293 w 337443"/>
                  <a:gd name="connsiteY7" fmla="*/ 90394 h 1103332"/>
                  <a:gd name="connsiteX8" fmla="*/ 183293 w 337443"/>
                  <a:gd name="connsiteY8" fmla="*/ 90264 h 1103332"/>
                  <a:gd name="connsiteX9" fmla="*/ 201441 w 337443"/>
                  <a:gd name="connsiteY9" fmla="*/ 90264 h 1103332"/>
                  <a:gd name="connsiteX10" fmla="*/ 201441 w 337443"/>
                  <a:gd name="connsiteY10" fmla="*/ 90266 h 1103332"/>
                  <a:gd name="connsiteX11" fmla="*/ 232306 w 337443"/>
                  <a:gd name="connsiteY11" fmla="*/ 90266 h 1103332"/>
                  <a:gd name="connsiteX12" fmla="*/ 337443 w 337443"/>
                  <a:gd name="connsiteY12" fmla="*/ 195403 h 1103332"/>
                  <a:gd name="connsiteX13" fmla="*/ 337443 w 337443"/>
                  <a:gd name="connsiteY13" fmla="*/ 615950 h 1103332"/>
                  <a:gd name="connsiteX14" fmla="*/ 336600 w 337443"/>
                  <a:gd name="connsiteY14" fmla="*/ 620126 h 1103332"/>
                  <a:gd name="connsiteX15" fmla="*/ 336600 w 337443"/>
                  <a:gd name="connsiteY15" fmla="*/ 676536 h 1103332"/>
                  <a:gd name="connsiteX16" fmla="*/ 335606 w 337443"/>
                  <a:gd name="connsiteY16" fmla="*/ 681460 h 1103332"/>
                  <a:gd name="connsiteX17" fmla="*/ 335606 w 337443"/>
                  <a:gd name="connsiteY17" fmla="*/ 728080 h 1103332"/>
                  <a:gd name="connsiteX18" fmla="*/ 335594 w 337443"/>
                  <a:gd name="connsiteY18" fmla="*/ 728080 h 1103332"/>
                  <a:gd name="connsiteX19" fmla="*/ 335594 w 337443"/>
                  <a:gd name="connsiteY19" fmla="*/ 998090 h 1103332"/>
                  <a:gd name="connsiteX20" fmla="*/ 230457 w 337443"/>
                  <a:gd name="connsiteY20" fmla="*/ 1103227 h 1103332"/>
                  <a:gd name="connsiteX21" fmla="*/ 213977 w 337443"/>
                  <a:gd name="connsiteY21" fmla="*/ 1103227 h 1103332"/>
                  <a:gd name="connsiteX22" fmla="*/ 213459 w 337443"/>
                  <a:gd name="connsiteY22" fmla="*/ 1103332 h 1103332"/>
                  <a:gd name="connsiteX23" fmla="*/ 213459 w 337443"/>
                  <a:gd name="connsiteY23" fmla="*/ 1102425 h 1103332"/>
                  <a:gd name="connsiteX24" fmla="*/ 119002 w 337443"/>
                  <a:gd name="connsiteY24" fmla="*/ 1102425 h 1103332"/>
                  <a:gd name="connsiteX25" fmla="*/ 119002 w 337443"/>
                  <a:gd name="connsiteY25" fmla="*/ 1102161 h 1103332"/>
                  <a:gd name="connsiteX26" fmla="*/ 51406 w 337443"/>
                  <a:gd name="connsiteY26" fmla="*/ 1102161 h 1103332"/>
                  <a:gd name="connsiteX27" fmla="*/ 0 w 337443"/>
                  <a:gd name="connsiteY27" fmla="*/ 1102161 h 1103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37443" h="1103332">
                    <a:moveTo>
                      <a:pt x="0" y="0"/>
                    </a:moveTo>
                    <a:lnTo>
                      <a:pt x="4779" y="23671"/>
                    </a:lnTo>
                    <a:cubicBezTo>
                      <a:pt x="20740" y="61407"/>
                      <a:pt x="58105" y="87884"/>
                      <a:pt x="101654" y="87884"/>
                    </a:cubicBezTo>
                    <a:lnTo>
                      <a:pt x="122863" y="87884"/>
                    </a:lnTo>
                    <a:lnTo>
                      <a:pt x="122863" y="87886"/>
                    </a:lnTo>
                    <a:lnTo>
                      <a:pt x="153728" y="87886"/>
                    </a:lnTo>
                    <a:lnTo>
                      <a:pt x="166150" y="90394"/>
                    </a:lnTo>
                    <a:lnTo>
                      <a:pt x="183293" y="90394"/>
                    </a:lnTo>
                    <a:lnTo>
                      <a:pt x="183293" y="90264"/>
                    </a:lnTo>
                    <a:lnTo>
                      <a:pt x="201441" y="90264"/>
                    </a:lnTo>
                    <a:lnTo>
                      <a:pt x="201441" y="90266"/>
                    </a:lnTo>
                    <a:lnTo>
                      <a:pt x="232306" y="90266"/>
                    </a:lnTo>
                    <a:cubicBezTo>
                      <a:pt x="290372" y="90266"/>
                      <a:pt x="337443" y="137337"/>
                      <a:pt x="337443" y="195403"/>
                    </a:cubicBezTo>
                    <a:lnTo>
                      <a:pt x="337443" y="615950"/>
                    </a:lnTo>
                    <a:lnTo>
                      <a:pt x="336600" y="620126"/>
                    </a:lnTo>
                    <a:lnTo>
                      <a:pt x="336600" y="676536"/>
                    </a:lnTo>
                    <a:lnTo>
                      <a:pt x="335606" y="681460"/>
                    </a:lnTo>
                    <a:lnTo>
                      <a:pt x="335606" y="728080"/>
                    </a:lnTo>
                    <a:lnTo>
                      <a:pt x="335594" y="728080"/>
                    </a:lnTo>
                    <a:lnTo>
                      <a:pt x="335594" y="998090"/>
                    </a:lnTo>
                    <a:cubicBezTo>
                      <a:pt x="335594" y="1056156"/>
                      <a:pt x="288523" y="1103227"/>
                      <a:pt x="230457" y="1103227"/>
                    </a:cubicBezTo>
                    <a:lnTo>
                      <a:pt x="213977" y="1103227"/>
                    </a:lnTo>
                    <a:lnTo>
                      <a:pt x="213459" y="1103332"/>
                    </a:lnTo>
                    <a:lnTo>
                      <a:pt x="213459" y="1102425"/>
                    </a:lnTo>
                    <a:lnTo>
                      <a:pt x="119002" y="1102425"/>
                    </a:lnTo>
                    <a:lnTo>
                      <a:pt x="119002" y="1102161"/>
                    </a:lnTo>
                    <a:lnTo>
                      <a:pt x="51406" y="1102161"/>
                    </a:lnTo>
                    <a:lnTo>
                      <a:pt x="0" y="110216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61" name="Grafik 60">
                <a:extLst>
                  <a:ext uri="{FF2B5EF4-FFF2-40B4-BE49-F238E27FC236}">
                    <a16:creationId xmlns:a16="http://schemas.microsoft.com/office/drawing/2014/main" id="{A2508BEC-FFBC-4D5F-BC4F-56D53BF0F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7577" y="5755784"/>
                <a:ext cx="210502" cy="210502"/>
              </a:xfrm>
              <a:prstGeom prst="rect">
                <a:avLst/>
              </a:prstGeom>
              <a:effectLst/>
            </p:spPr>
          </p:pic>
        </p:grpSp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975D30D8-7580-4293-A447-92F82AE9E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577" y="5755784"/>
              <a:ext cx="210502" cy="210502"/>
            </a:xfrm>
            <a:prstGeom prst="rect">
              <a:avLst/>
            </a:prstGeom>
            <a:effectLst/>
          </p:spPr>
        </p:pic>
      </p:grpSp>
      <p:pic>
        <p:nvPicPr>
          <p:cNvPr id="6" name="Grafik 5" descr="Ein Bild, das Mann, haltend, Licht, Wasser enthält.&#10;&#10;Automatisch generierte Beschreibung">
            <a:extLst>
              <a:ext uri="{FF2B5EF4-FFF2-40B4-BE49-F238E27FC236}">
                <a16:creationId xmlns:a16="http://schemas.microsoft.com/office/drawing/2014/main" id="{84ED3C02-1101-4F1C-9F0B-8499CF9CA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9" y="-8840"/>
            <a:ext cx="9129668" cy="6858000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6B25B08-BF4A-4089-B99F-BE0EF819F223}"/>
              </a:ext>
            </a:extLst>
          </p:cNvPr>
          <p:cNvGrpSpPr/>
          <p:nvPr/>
        </p:nvGrpSpPr>
        <p:grpSpPr>
          <a:xfrm>
            <a:off x="1906922" y="3347480"/>
            <a:ext cx="1057131" cy="1306557"/>
            <a:chOff x="1906922" y="3347480"/>
            <a:chExt cx="1057131" cy="1306557"/>
          </a:xfrm>
        </p:grpSpPr>
        <p:grpSp>
          <p:nvGrpSpPr>
            <p:cNvPr id="246" name="Gruppieren 245">
              <a:extLst>
                <a:ext uri="{FF2B5EF4-FFF2-40B4-BE49-F238E27FC236}">
                  <a16:creationId xmlns:a16="http://schemas.microsoft.com/office/drawing/2014/main" id="{BC82579A-08D5-4BA5-BD98-25ECA179D719}"/>
                </a:ext>
              </a:extLst>
            </p:cNvPr>
            <p:cNvGrpSpPr/>
            <p:nvPr/>
          </p:nvGrpSpPr>
          <p:grpSpPr>
            <a:xfrm>
              <a:off x="2141890" y="4373541"/>
              <a:ext cx="563993" cy="280496"/>
              <a:chOff x="4679615" y="2340032"/>
              <a:chExt cx="563993" cy="280496"/>
            </a:xfrm>
          </p:grpSpPr>
          <p:sp>
            <p:nvSpPr>
              <p:cNvPr id="270" name="Freihandform: Form 26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01F2FD1-98C5-4C2B-9746-02F994EE22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271" name="Grafik 27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94CBDBF-08D5-4EC4-A7EB-7B00EDE59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2E55614C-A9E7-4A39-8439-3848E95C00DF}"/>
                </a:ext>
              </a:extLst>
            </p:cNvPr>
            <p:cNvGrpSpPr/>
            <p:nvPr/>
          </p:nvGrpSpPr>
          <p:grpSpPr>
            <a:xfrm>
              <a:off x="1932257" y="3399376"/>
              <a:ext cx="981360" cy="982944"/>
              <a:chOff x="1932257" y="3399376"/>
              <a:chExt cx="981360" cy="982944"/>
            </a:xfrm>
          </p:grpSpPr>
          <p:sp>
            <p:nvSpPr>
              <p:cNvPr id="274" name="Freihandform: Form 273">
                <a:extLst>
                  <a:ext uri="{FF2B5EF4-FFF2-40B4-BE49-F238E27FC236}">
                    <a16:creationId xmlns:a16="http://schemas.microsoft.com/office/drawing/2014/main" id="{AE1B3B94-A199-4DA5-9134-95DA85F61B83}"/>
                  </a:ext>
                </a:extLst>
              </p:cNvPr>
              <p:cNvSpPr/>
              <p:nvPr/>
            </p:nvSpPr>
            <p:spPr>
              <a:xfrm>
                <a:off x="1932475" y="3400370"/>
                <a:ext cx="979770" cy="484822"/>
              </a:xfrm>
              <a:custGeom>
                <a:avLst/>
                <a:gdLst/>
                <a:ahLst/>
                <a:cxnLst/>
                <a:rect l="l" t="t" r="r" b="b"/>
                <a:pathLst>
                  <a:path w="979770" h="484822">
                    <a:moveTo>
                      <a:pt x="423274" y="294518"/>
                    </a:moveTo>
                    <a:lnTo>
                      <a:pt x="423386" y="294518"/>
                    </a:lnTo>
                    <a:lnTo>
                      <a:pt x="448612" y="366514"/>
                    </a:lnTo>
                    <a:lnTo>
                      <a:pt x="398383" y="366514"/>
                    </a:lnTo>
                    <a:close/>
                    <a:moveTo>
                      <a:pt x="423944" y="274650"/>
                    </a:moveTo>
                    <a:cubicBezTo>
                      <a:pt x="421712" y="274650"/>
                      <a:pt x="419870" y="274706"/>
                      <a:pt x="418419" y="274817"/>
                    </a:cubicBezTo>
                    <a:cubicBezTo>
                      <a:pt x="416968" y="274929"/>
                      <a:pt x="415777" y="275133"/>
                      <a:pt x="414847" y="275431"/>
                    </a:cubicBezTo>
                    <a:cubicBezTo>
                      <a:pt x="413917" y="275729"/>
                      <a:pt x="413210" y="276138"/>
                      <a:pt x="412726" y="276659"/>
                    </a:cubicBezTo>
                    <a:cubicBezTo>
                      <a:pt x="412242" y="277180"/>
                      <a:pt x="411852" y="277850"/>
                      <a:pt x="411554" y="278668"/>
                    </a:cubicBezTo>
                    <a:lnTo>
                      <a:pt x="363110" y="412837"/>
                    </a:lnTo>
                    <a:cubicBezTo>
                      <a:pt x="362515" y="414474"/>
                      <a:pt x="362199" y="415795"/>
                      <a:pt x="362162" y="416799"/>
                    </a:cubicBezTo>
                    <a:cubicBezTo>
                      <a:pt x="362124" y="417804"/>
                      <a:pt x="362385" y="418567"/>
                      <a:pt x="362943" y="419087"/>
                    </a:cubicBezTo>
                    <a:cubicBezTo>
                      <a:pt x="363501" y="419608"/>
                      <a:pt x="364469" y="419962"/>
                      <a:pt x="365845" y="420148"/>
                    </a:cubicBezTo>
                    <a:cubicBezTo>
                      <a:pt x="367222" y="420334"/>
                      <a:pt x="368989" y="420427"/>
                      <a:pt x="371147" y="420427"/>
                    </a:cubicBezTo>
                    <a:cubicBezTo>
                      <a:pt x="373231" y="420427"/>
                      <a:pt x="374924" y="420352"/>
                      <a:pt x="376226" y="420204"/>
                    </a:cubicBezTo>
                    <a:cubicBezTo>
                      <a:pt x="377528" y="420055"/>
                      <a:pt x="378533" y="419813"/>
                      <a:pt x="379240" y="419478"/>
                    </a:cubicBezTo>
                    <a:cubicBezTo>
                      <a:pt x="379947" y="419143"/>
                      <a:pt x="380486" y="418734"/>
                      <a:pt x="380858" y="418250"/>
                    </a:cubicBezTo>
                    <a:cubicBezTo>
                      <a:pt x="381230" y="417767"/>
                      <a:pt x="381528" y="417190"/>
                      <a:pt x="381751" y="416520"/>
                    </a:cubicBezTo>
                    <a:lnTo>
                      <a:pt x="393583" y="381806"/>
                    </a:lnTo>
                    <a:lnTo>
                      <a:pt x="453635" y="381806"/>
                    </a:lnTo>
                    <a:lnTo>
                      <a:pt x="466025" y="416967"/>
                    </a:lnTo>
                    <a:cubicBezTo>
                      <a:pt x="466323" y="417636"/>
                      <a:pt x="466639" y="418194"/>
                      <a:pt x="466974" y="418641"/>
                    </a:cubicBezTo>
                    <a:cubicBezTo>
                      <a:pt x="467309" y="419087"/>
                      <a:pt x="467830" y="419441"/>
                      <a:pt x="468537" y="419701"/>
                    </a:cubicBezTo>
                    <a:cubicBezTo>
                      <a:pt x="469244" y="419962"/>
                      <a:pt x="470285" y="420148"/>
                      <a:pt x="471662" y="420259"/>
                    </a:cubicBezTo>
                    <a:cubicBezTo>
                      <a:pt x="473039" y="420371"/>
                      <a:pt x="474880" y="420427"/>
                      <a:pt x="477187" y="420427"/>
                    </a:cubicBezTo>
                    <a:cubicBezTo>
                      <a:pt x="479494" y="420427"/>
                      <a:pt x="481336" y="420352"/>
                      <a:pt x="482712" y="420204"/>
                    </a:cubicBezTo>
                    <a:cubicBezTo>
                      <a:pt x="484089" y="420055"/>
                      <a:pt x="485075" y="419720"/>
                      <a:pt x="485670" y="419199"/>
                    </a:cubicBezTo>
                    <a:cubicBezTo>
                      <a:pt x="486266" y="418678"/>
                      <a:pt x="486545" y="417915"/>
                      <a:pt x="486508" y="416911"/>
                    </a:cubicBezTo>
                    <a:cubicBezTo>
                      <a:pt x="486470" y="415906"/>
                      <a:pt x="486154" y="414585"/>
                      <a:pt x="485559" y="412948"/>
                    </a:cubicBezTo>
                    <a:lnTo>
                      <a:pt x="437115" y="278780"/>
                    </a:lnTo>
                    <a:cubicBezTo>
                      <a:pt x="436818" y="277961"/>
                      <a:pt x="436408" y="277273"/>
                      <a:pt x="435887" y="276715"/>
                    </a:cubicBezTo>
                    <a:cubicBezTo>
                      <a:pt x="435367" y="276157"/>
                      <a:pt x="434622" y="275729"/>
                      <a:pt x="433655" y="275431"/>
                    </a:cubicBezTo>
                    <a:cubicBezTo>
                      <a:pt x="432688" y="275133"/>
                      <a:pt x="431423" y="274929"/>
                      <a:pt x="429860" y="274817"/>
                    </a:cubicBezTo>
                    <a:cubicBezTo>
                      <a:pt x="428297" y="274706"/>
                      <a:pt x="426325" y="274650"/>
                      <a:pt x="423944" y="274650"/>
                    </a:cubicBezTo>
                    <a:close/>
                    <a:moveTo>
                      <a:pt x="555955" y="274315"/>
                    </a:moveTo>
                    <a:cubicBezTo>
                      <a:pt x="554615" y="274315"/>
                      <a:pt x="553499" y="274333"/>
                      <a:pt x="552606" y="274371"/>
                    </a:cubicBezTo>
                    <a:cubicBezTo>
                      <a:pt x="551713" y="274408"/>
                      <a:pt x="550932" y="274501"/>
                      <a:pt x="550262" y="274650"/>
                    </a:cubicBezTo>
                    <a:cubicBezTo>
                      <a:pt x="549592" y="274799"/>
                      <a:pt x="549034" y="274947"/>
                      <a:pt x="548588" y="275096"/>
                    </a:cubicBezTo>
                    <a:cubicBezTo>
                      <a:pt x="548141" y="275245"/>
                      <a:pt x="547769" y="275431"/>
                      <a:pt x="547471" y="275654"/>
                    </a:cubicBezTo>
                    <a:lnTo>
                      <a:pt x="514208" y="296974"/>
                    </a:lnTo>
                    <a:cubicBezTo>
                      <a:pt x="513538" y="297420"/>
                      <a:pt x="512999" y="297867"/>
                      <a:pt x="512590" y="298313"/>
                    </a:cubicBezTo>
                    <a:cubicBezTo>
                      <a:pt x="512180" y="298760"/>
                      <a:pt x="511864" y="299281"/>
                      <a:pt x="511641" y="299876"/>
                    </a:cubicBezTo>
                    <a:cubicBezTo>
                      <a:pt x="511418" y="300471"/>
                      <a:pt x="511250" y="301216"/>
                      <a:pt x="511139" y="302109"/>
                    </a:cubicBezTo>
                    <a:cubicBezTo>
                      <a:pt x="511027" y="303001"/>
                      <a:pt x="510971" y="304080"/>
                      <a:pt x="510971" y="305346"/>
                    </a:cubicBezTo>
                    <a:cubicBezTo>
                      <a:pt x="510971" y="307057"/>
                      <a:pt x="511064" y="308471"/>
                      <a:pt x="511250" y="309587"/>
                    </a:cubicBezTo>
                    <a:cubicBezTo>
                      <a:pt x="511436" y="310703"/>
                      <a:pt x="511790" y="311503"/>
                      <a:pt x="512311" y="311987"/>
                    </a:cubicBezTo>
                    <a:cubicBezTo>
                      <a:pt x="512832" y="312471"/>
                      <a:pt x="513520" y="312638"/>
                      <a:pt x="514376" y="312489"/>
                    </a:cubicBezTo>
                    <a:cubicBezTo>
                      <a:pt x="515231" y="312340"/>
                      <a:pt x="516366" y="311894"/>
                      <a:pt x="517780" y="311150"/>
                    </a:cubicBezTo>
                    <a:lnTo>
                      <a:pt x="545685" y="294518"/>
                    </a:lnTo>
                    <a:lnTo>
                      <a:pt x="545685" y="404353"/>
                    </a:lnTo>
                    <a:lnTo>
                      <a:pt x="515548" y="404353"/>
                    </a:lnTo>
                    <a:cubicBezTo>
                      <a:pt x="514952" y="404353"/>
                      <a:pt x="514413" y="404521"/>
                      <a:pt x="513929" y="404856"/>
                    </a:cubicBezTo>
                    <a:cubicBezTo>
                      <a:pt x="513445" y="405191"/>
                      <a:pt x="513036" y="405674"/>
                      <a:pt x="512701" y="406307"/>
                    </a:cubicBezTo>
                    <a:cubicBezTo>
                      <a:pt x="512366" y="406939"/>
                      <a:pt x="512087" y="407739"/>
                      <a:pt x="511864" y="408707"/>
                    </a:cubicBezTo>
                    <a:cubicBezTo>
                      <a:pt x="511641" y="409674"/>
                      <a:pt x="511529" y="410827"/>
                      <a:pt x="511529" y="412167"/>
                    </a:cubicBezTo>
                    <a:cubicBezTo>
                      <a:pt x="511529" y="413581"/>
                      <a:pt x="511641" y="414771"/>
                      <a:pt x="511864" y="415739"/>
                    </a:cubicBezTo>
                    <a:cubicBezTo>
                      <a:pt x="512087" y="416706"/>
                      <a:pt x="512404" y="417488"/>
                      <a:pt x="512813" y="418083"/>
                    </a:cubicBezTo>
                    <a:cubicBezTo>
                      <a:pt x="513222" y="418678"/>
                      <a:pt x="513650" y="419106"/>
                      <a:pt x="514097" y="419366"/>
                    </a:cubicBezTo>
                    <a:cubicBezTo>
                      <a:pt x="514543" y="419627"/>
                      <a:pt x="515027" y="419757"/>
                      <a:pt x="515548" y="419757"/>
                    </a:cubicBezTo>
                    <a:lnTo>
                      <a:pt x="591004" y="419757"/>
                    </a:lnTo>
                    <a:cubicBezTo>
                      <a:pt x="591524" y="419757"/>
                      <a:pt x="592027" y="419627"/>
                      <a:pt x="592510" y="419366"/>
                    </a:cubicBezTo>
                    <a:cubicBezTo>
                      <a:pt x="592994" y="419106"/>
                      <a:pt x="593422" y="418678"/>
                      <a:pt x="593794" y="418083"/>
                    </a:cubicBezTo>
                    <a:cubicBezTo>
                      <a:pt x="594166" y="417488"/>
                      <a:pt x="594464" y="416706"/>
                      <a:pt x="594687" y="415739"/>
                    </a:cubicBezTo>
                    <a:cubicBezTo>
                      <a:pt x="594910" y="414771"/>
                      <a:pt x="595022" y="413581"/>
                      <a:pt x="595022" y="412167"/>
                    </a:cubicBezTo>
                    <a:cubicBezTo>
                      <a:pt x="595022" y="410827"/>
                      <a:pt x="594929" y="409674"/>
                      <a:pt x="594743" y="408707"/>
                    </a:cubicBezTo>
                    <a:cubicBezTo>
                      <a:pt x="594557" y="407739"/>
                      <a:pt x="594296" y="406939"/>
                      <a:pt x="593962" y="406307"/>
                    </a:cubicBezTo>
                    <a:cubicBezTo>
                      <a:pt x="593627" y="405674"/>
                      <a:pt x="593199" y="405191"/>
                      <a:pt x="592678" y="404856"/>
                    </a:cubicBezTo>
                    <a:cubicBezTo>
                      <a:pt x="592157" y="404521"/>
                      <a:pt x="591599" y="404353"/>
                      <a:pt x="591004" y="404353"/>
                    </a:cubicBezTo>
                    <a:lnTo>
                      <a:pt x="564884" y="404353"/>
                    </a:lnTo>
                    <a:lnTo>
                      <a:pt x="564884" y="277440"/>
                    </a:lnTo>
                    <a:cubicBezTo>
                      <a:pt x="564884" y="276994"/>
                      <a:pt x="564773" y="276566"/>
                      <a:pt x="564549" y="276157"/>
                    </a:cubicBezTo>
                    <a:cubicBezTo>
                      <a:pt x="564326" y="275747"/>
                      <a:pt x="563880" y="275412"/>
                      <a:pt x="563210" y="275152"/>
                    </a:cubicBezTo>
                    <a:cubicBezTo>
                      <a:pt x="562540" y="274892"/>
                      <a:pt x="561610" y="274687"/>
                      <a:pt x="560419" y="274538"/>
                    </a:cubicBezTo>
                    <a:cubicBezTo>
                      <a:pt x="559229" y="274389"/>
                      <a:pt x="557740" y="274315"/>
                      <a:pt x="555955" y="274315"/>
                    </a:cubicBezTo>
                    <a:close/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484822"/>
                    </a:lnTo>
                    <a:lnTo>
                      <a:pt x="0" y="484822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rgbClr val="92D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268" name="Freihandform: Form 267">
                <a:extLst>
                  <a:ext uri="{FF2B5EF4-FFF2-40B4-BE49-F238E27FC236}">
                    <a16:creationId xmlns:a16="http://schemas.microsoft.com/office/drawing/2014/main" id="{95BA994F-D7A1-4E71-A104-E4462AB7F008}"/>
                  </a:ext>
                </a:extLst>
              </p:cNvPr>
              <p:cNvSpPr/>
              <p:nvPr/>
            </p:nvSpPr>
            <p:spPr>
              <a:xfrm>
                <a:off x="1932257" y="3905372"/>
                <a:ext cx="979770" cy="476948"/>
              </a:xfrm>
              <a:custGeom>
                <a:avLst/>
                <a:gdLst>
                  <a:gd name="connsiteX0" fmla="*/ 0 w 979770"/>
                  <a:gd name="connsiteY0" fmla="*/ 0 h 476948"/>
                  <a:gd name="connsiteX1" fmla="*/ 979770 w 979770"/>
                  <a:gd name="connsiteY1" fmla="*/ 0 h 476948"/>
                  <a:gd name="connsiteX2" fmla="*/ 979770 w 979770"/>
                  <a:gd name="connsiteY2" fmla="*/ 284667 h 476948"/>
                  <a:gd name="connsiteX3" fmla="*/ 950895 w 979770"/>
                  <a:gd name="connsiteY3" fmla="*/ 265199 h 476948"/>
                  <a:gd name="connsiteX4" fmla="*/ 897564 w 979770"/>
                  <a:gd name="connsiteY4" fmla="*/ 254432 h 476948"/>
                  <a:gd name="connsiteX5" fmla="*/ 760554 w 979770"/>
                  <a:gd name="connsiteY5" fmla="*/ 391440 h 476948"/>
                  <a:gd name="connsiteX6" fmla="*/ 771321 w 979770"/>
                  <a:gd name="connsiteY6" fmla="*/ 444770 h 476948"/>
                  <a:gd name="connsiteX7" fmla="*/ 793017 w 979770"/>
                  <a:gd name="connsiteY7" fmla="*/ 476948 h 476948"/>
                  <a:gd name="connsiteX8" fmla="*/ 196925 w 979770"/>
                  <a:gd name="connsiteY8" fmla="*/ 476948 h 476948"/>
                  <a:gd name="connsiteX9" fmla="*/ 217847 w 979770"/>
                  <a:gd name="connsiteY9" fmla="*/ 445917 h 476948"/>
                  <a:gd name="connsiteX10" fmla="*/ 228614 w 979770"/>
                  <a:gd name="connsiteY10" fmla="*/ 392587 h 476948"/>
                  <a:gd name="connsiteX11" fmla="*/ 91604 w 979770"/>
                  <a:gd name="connsiteY11" fmla="*/ 255579 h 476948"/>
                  <a:gd name="connsiteX12" fmla="*/ 38274 w 979770"/>
                  <a:gd name="connsiteY12" fmla="*/ 266346 h 476948"/>
                  <a:gd name="connsiteX13" fmla="*/ 0 w 979770"/>
                  <a:gd name="connsiteY13" fmla="*/ 292150 h 4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9770" h="476948">
                    <a:moveTo>
                      <a:pt x="0" y="0"/>
                    </a:moveTo>
                    <a:lnTo>
                      <a:pt x="979770" y="0"/>
                    </a:lnTo>
                    <a:lnTo>
                      <a:pt x="979770" y="284667"/>
                    </a:lnTo>
                    <a:lnTo>
                      <a:pt x="950895" y="265199"/>
                    </a:lnTo>
                    <a:cubicBezTo>
                      <a:pt x="934503" y="258266"/>
                      <a:pt x="916481" y="254432"/>
                      <a:pt x="897564" y="254432"/>
                    </a:cubicBezTo>
                    <a:cubicBezTo>
                      <a:pt x="821895" y="254432"/>
                      <a:pt x="760554" y="315773"/>
                      <a:pt x="760554" y="391440"/>
                    </a:cubicBezTo>
                    <a:cubicBezTo>
                      <a:pt x="760554" y="410357"/>
                      <a:pt x="764388" y="428378"/>
                      <a:pt x="771321" y="444770"/>
                    </a:cubicBezTo>
                    <a:lnTo>
                      <a:pt x="793017" y="476948"/>
                    </a:lnTo>
                    <a:lnTo>
                      <a:pt x="196925" y="476948"/>
                    </a:lnTo>
                    <a:lnTo>
                      <a:pt x="217847" y="445917"/>
                    </a:lnTo>
                    <a:cubicBezTo>
                      <a:pt x="224780" y="429525"/>
                      <a:pt x="228614" y="411504"/>
                      <a:pt x="228614" y="392587"/>
                    </a:cubicBezTo>
                    <a:cubicBezTo>
                      <a:pt x="228614" y="316920"/>
                      <a:pt x="167273" y="255579"/>
                      <a:pt x="91604" y="255579"/>
                    </a:cubicBezTo>
                    <a:cubicBezTo>
                      <a:pt x="72687" y="255579"/>
                      <a:pt x="54665" y="259413"/>
                      <a:pt x="38274" y="266346"/>
                    </a:cubicBezTo>
                    <a:lnTo>
                      <a:pt x="0" y="292150"/>
                    </a:lnTo>
                    <a:close/>
                  </a:path>
                </a:pathLst>
              </a:custGeom>
              <a:solidFill>
                <a:srgbClr val="92D050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sp>
            <p:nvSpPr>
              <p:cNvPr id="269" name="Freihandform: Form 268">
                <a:extLst>
                  <a:ext uri="{FF2B5EF4-FFF2-40B4-BE49-F238E27FC236}">
                    <a16:creationId xmlns:a16="http://schemas.microsoft.com/office/drawing/2014/main" id="{704A1527-328D-473F-A976-9579DA8A27BB}"/>
                  </a:ext>
                </a:extLst>
              </p:cNvPr>
              <p:cNvSpPr/>
              <p:nvPr/>
            </p:nvSpPr>
            <p:spPr>
              <a:xfrm>
                <a:off x="1932257" y="3399376"/>
                <a:ext cx="981360" cy="982531"/>
              </a:xfrm>
              <a:custGeom>
                <a:avLst/>
                <a:gdLst>
                  <a:gd name="connsiteX0" fmla="*/ 209427 w 981360"/>
                  <a:gd name="connsiteY0" fmla="*/ 0 h 982531"/>
                  <a:gd name="connsiteX1" fmla="*/ 799465 w 981360"/>
                  <a:gd name="connsiteY1" fmla="*/ 0 h 982531"/>
                  <a:gd name="connsiteX2" fmla="*/ 789704 w 981360"/>
                  <a:gd name="connsiteY2" fmla="*/ 14477 h 982531"/>
                  <a:gd name="connsiteX3" fmla="*/ 778937 w 981360"/>
                  <a:gd name="connsiteY3" fmla="*/ 67806 h 982531"/>
                  <a:gd name="connsiteX4" fmla="*/ 915947 w 981360"/>
                  <a:gd name="connsiteY4" fmla="*/ 204814 h 982531"/>
                  <a:gd name="connsiteX5" fmla="*/ 969278 w 981360"/>
                  <a:gd name="connsiteY5" fmla="*/ 194047 h 982531"/>
                  <a:gd name="connsiteX6" fmla="*/ 979770 w 981360"/>
                  <a:gd name="connsiteY6" fmla="*/ 186973 h 982531"/>
                  <a:gd name="connsiteX7" fmla="*/ 979770 w 981360"/>
                  <a:gd name="connsiteY7" fmla="*/ 220990 h 982531"/>
                  <a:gd name="connsiteX8" fmla="*/ 981360 w 981360"/>
                  <a:gd name="connsiteY8" fmla="*/ 220990 h 982531"/>
                  <a:gd name="connsiteX9" fmla="*/ 981360 w 981360"/>
                  <a:gd name="connsiteY9" fmla="*/ 678235 h 982531"/>
                  <a:gd name="connsiteX10" fmla="*/ 980037 w 981360"/>
                  <a:gd name="connsiteY10" fmla="*/ 678235 h 982531"/>
                  <a:gd name="connsiteX11" fmla="*/ 980037 w 981360"/>
                  <a:gd name="connsiteY11" fmla="*/ 790250 h 982531"/>
                  <a:gd name="connsiteX12" fmla="*/ 951162 w 981360"/>
                  <a:gd name="connsiteY12" fmla="*/ 770782 h 982531"/>
                  <a:gd name="connsiteX13" fmla="*/ 897831 w 981360"/>
                  <a:gd name="connsiteY13" fmla="*/ 760015 h 982531"/>
                  <a:gd name="connsiteX14" fmla="*/ 760821 w 981360"/>
                  <a:gd name="connsiteY14" fmla="*/ 897023 h 982531"/>
                  <a:gd name="connsiteX15" fmla="*/ 771588 w 981360"/>
                  <a:gd name="connsiteY15" fmla="*/ 950353 h 982531"/>
                  <a:gd name="connsiteX16" fmla="*/ 793284 w 981360"/>
                  <a:gd name="connsiteY16" fmla="*/ 982531 h 982531"/>
                  <a:gd name="connsiteX17" fmla="*/ 197192 w 981360"/>
                  <a:gd name="connsiteY17" fmla="*/ 982531 h 982531"/>
                  <a:gd name="connsiteX18" fmla="*/ 218114 w 981360"/>
                  <a:gd name="connsiteY18" fmla="*/ 951500 h 982531"/>
                  <a:gd name="connsiteX19" fmla="*/ 228881 w 981360"/>
                  <a:gd name="connsiteY19" fmla="*/ 898170 h 982531"/>
                  <a:gd name="connsiteX20" fmla="*/ 91871 w 981360"/>
                  <a:gd name="connsiteY20" fmla="*/ 761162 h 982531"/>
                  <a:gd name="connsiteX21" fmla="*/ 38541 w 981360"/>
                  <a:gd name="connsiteY21" fmla="*/ 771929 h 982531"/>
                  <a:gd name="connsiteX22" fmla="*/ 267 w 981360"/>
                  <a:gd name="connsiteY22" fmla="*/ 797733 h 982531"/>
                  <a:gd name="connsiteX23" fmla="*/ 267 w 981360"/>
                  <a:gd name="connsiteY23" fmla="*/ 678235 h 982531"/>
                  <a:gd name="connsiteX24" fmla="*/ 0 w 981360"/>
                  <a:gd name="connsiteY24" fmla="*/ 678235 h 982531"/>
                  <a:gd name="connsiteX25" fmla="*/ 0 w 981360"/>
                  <a:gd name="connsiteY25" fmla="*/ 484822 h 982531"/>
                  <a:gd name="connsiteX26" fmla="*/ 0 w 981360"/>
                  <a:gd name="connsiteY26" fmla="*/ 220990 h 982531"/>
                  <a:gd name="connsiteX27" fmla="*/ 0 w 981360"/>
                  <a:gd name="connsiteY27" fmla="*/ 166041 h 982531"/>
                  <a:gd name="connsiteX28" fmla="*/ 38009 w 981360"/>
                  <a:gd name="connsiteY28" fmla="*/ 191666 h 982531"/>
                  <a:gd name="connsiteX29" fmla="*/ 91339 w 981360"/>
                  <a:gd name="connsiteY29" fmla="*/ 202433 h 982531"/>
                  <a:gd name="connsiteX30" fmla="*/ 228349 w 981360"/>
                  <a:gd name="connsiteY30" fmla="*/ 65425 h 982531"/>
                  <a:gd name="connsiteX31" fmla="*/ 217582 w 981360"/>
                  <a:gd name="connsiteY31" fmla="*/ 12096 h 982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81360" h="982531"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220990"/>
                    </a:lnTo>
                    <a:lnTo>
                      <a:pt x="981360" y="220990"/>
                    </a:lnTo>
                    <a:lnTo>
                      <a:pt x="981360" y="678235"/>
                    </a:lnTo>
                    <a:lnTo>
                      <a:pt x="980037" y="678235"/>
                    </a:lnTo>
                    <a:lnTo>
                      <a:pt x="980037" y="790250"/>
                    </a:lnTo>
                    <a:lnTo>
                      <a:pt x="951162" y="770782"/>
                    </a:lnTo>
                    <a:cubicBezTo>
                      <a:pt x="934770" y="763849"/>
                      <a:pt x="916748" y="760015"/>
                      <a:pt x="897831" y="760015"/>
                    </a:cubicBezTo>
                    <a:cubicBezTo>
                      <a:pt x="822162" y="760015"/>
                      <a:pt x="760821" y="821356"/>
                      <a:pt x="760821" y="897023"/>
                    </a:cubicBezTo>
                    <a:cubicBezTo>
                      <a:pt x="760821" y="915940"/>
                      <a:pt x="764655" y="933961"/>
                      <a:pt x="771588" y="950353"/>
                    </a:cubicBezTo>
                    <a:lnTo>
                      <a:pt x="793284" y="982531"/>
                    </a:lnTo>
                    <a:lnTo>
                      <a:pt x="197192" y="982531"/>
                    </a:lnTo>
                    <a:lnTo>
                      <a:pt x="218114" y="951500"/>
                    </a:lnTo>
                    <a:cubicBezTo>
                      <a:pt x="225047" y="935108"/>
                      <a:pt x="228881" y="917087"/>
                      <a:pt x="228881" y="898170"/>
                    </a:cubicBezTo>
                    <a:cubicBezTo>
                      <a:pt x="228881" y="822503"/>
                      <a:pt x="167540" y="761162"/>
                      <a:pt x="91871" y="761162"/>
                    </a:cubicBezTo>
                    <a:cubicBezTo>
                      <a:pt x="72954" y="761162"/>
                      <a:pt x="54932" y="764996"/>
                      <a:pt x="38541" y="771929"/>
                    </a:cubicBezTo>
                    <a:lnTo>
                      <a:pt x="267" y="797733"/>
                    </a:lnTo>
                    <a:lnTo>
                      <a:pt x="267" y="678235"/>
                    </a:lnTo>
                    <a:lnTo>
                      <a:pt x="0" y="678235"/>
                    </a:lnTo>
                    <a:lnTo>
                      <a:pt x="0" y="484822"/>
                    </a:lnTo>
                    <a:lnTo>
                      <a:pt x="0" y="220990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chemeClr val="accent4">
                  <a:alpha val="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48" name="Gruppieren 247">
              <a:extLst>
                <a:ext uri="{FF2B5EF4-FFF2-40B4-BE49-F238E27FC236}">
                  <a16:creationId xmlns:a16="http://schemas.microsoft.com/office/drawing/2014/main" id="{E0C16260-5BBD-4D96-A80E-F87D8959DD32}"/>
                </a:ext>
              </a:extLst>
            </p:cNvPr>
            <p:cNvGrpSpPr/>
            <p:nvPr/>
          </p:nvGrpSpPr>
          <p:grpSpPr>
            <a:xfrm>
              <a:off x="2735011" y="3353656"/>
              <a:ext cx="229042" cy="229040"/>
              <a:chOff x="5318782" y="709462"/>
              <a:chExt cx="229042" cy="229040"/>
            </a:xfrm>
          </p:grpSpPr>
          <p:sp>
            <p:nvSpPr>
              <p:cNvPr id="265" name="Flussdiagramm: Verbinder 264">
                <a:extLst>
                  <a:ext uri="{FF2B5EF4-FFF2-40B4-BE49-F238E27FC236}">
                    <a16:creationId xmlns:a16="http://schemas.microsoft.com/office/drawing/2014/main" id="{AAF43835-60CA-4F08-9119-00AAE81E67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66" name="Grafik 265">
                <a:extLst>
                  <a:ext uri="{FF2B5EF4-FFF2-40B4-BE49-F238E27FC236}">
                    <a16:creationId xmlns:a16="http://schemas.microsoft.com/office/drawing/2014/main" id="{CE29C8F5-D104-4E80-B711-671B4B97E2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grpSp>
          <p:nvGrpSpPr>
            <p:cNvPr id="249" name="Gruppieren 248">
              <a:extLst>
                <a:ext uri="{FF2B5EF4-FFF2-40B4-BE49-F238E27FC236}">
                  <a16:creationId xmlns:a16="http://schemas.microsoft.com/office/drawing/2014/main" id="{F10F8153-FAA4-4187-A1B2-8863651A3854}"/>
                </a:ext>
              </a:extLst>
            </p:cNvPr>
            <p:cNvGrpSpPr/>
            <p:nvPr/>
          </p:nvGrpSpPr>
          <p:grpSpPr>
            <a:xfrm>
              <a:off x="2713425" y="4181129"/>
              <a:ext cx="233114" cy="233110"/>
              <a:chOff x="5324793" y="1536935"/>
              <a:chExt cx="233114" cy="233110"/>
            </a:xfrm>
          </p:grpSpPr>
          <p:sp>
            <p:nvSpPr>
              <p:cNvPr id="261" name="Flussdiagramm: Verbinder 260">
                <a:extLst>
                  <a:ext uri="{FF2B5EF4-FFF2-40B4-BE49-F238E27FC236}">
                    <a16:creationId xmlns:a16="http://schemas.microsoft.com/office/drawing/2014/main" id="{8EC0B05C-7219-4284-8176-3FFF04E4FF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62" name="Grafik 10">
                <a:extLst>
                  <a:ext uri="{FF2B5EF4-FFF2-40B4-BE49-F238E27FC236}">
                    <a16:creationId xmlns:a16="http://schemas.microsoft.com/office/drawing/2014/main" id="{5A0D5EE0-4B17-4817-B9E2-B8356490C7B5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263" name="Freihandform: Form 262">
                  <a:extLst>
                    <a:ext uri="{FF2B5EF4-FFF2-40B4-BE49-F238E27FC236}">
                      <a16:creationId xmlns:a16="http://schemas.microsoft.com/office/drawing/2014/main" id="{68498FCE-12A5-4B0B-A31C-E57CC6B8A706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64" name="Freihandform: Form 263">
                  <a:extLst>
                    <a:ext uri="{FF2B5EF4-FFF2-40B4-BE49-F238E27FC236}">
                      <a16:creationId xmlns:a16="http://schemas.microsoft.com/office/drawing/2014/main" id="{9BEDBE50-1E99-4C1A-AF94-EF0137BB9516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250" name="Gruppieren 249">
              <a:extLst>
                <a:ext uri="{FF2B5EF4-FFF2-40B4-BE49-F238E27FC236}">
                  <a16:creationId xmlns:a16="http://schemas.microsoft.com/office/drawing/2014/main" id="{C0D73E2D-9695-4904-911F-2142020873EE}"/>
                </a:ext>
              </a:extLst>
            </p:cNvPr>
            <p:cNvGrpSpPr/>
            <p:nvPr/>
          </p:nvGrpSpPr>
          <p:grpSpPr>
            <a:xfrm>
              <a:off x="1907477" y="4181122"/>
              <a:ext cx="233678" cy="233674"/>
              <a:chOff x="4518845" y="1536928"/>
              <a:chExt cx="233678" cy="233674"/>
            </a:xfrm>
          </p:grpSpPr>
          <p:sp>
            <p:nvSpPr>
              <p:cNvPr id="259" name="Flussdiagramm: Verbinder 258">
                <a:extLst>
                  <a:ext uri="{FF2B5EF4-FFF2-40B4-BE49-F238E27FC236}">
                    <a16:creationId xmlns:a16="http://schemas.microsoft.com/office/drawing/2014/main" id="{5CCC8677-AC26-43A8-A33C-0BAE000B50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60" name="Grafik 259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B630E323-5256-4195-845F-D8EF6500C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  <p:grpSp>
          <p:nvGrpSpPr>
            <p:cNvPr id="252" name="Gruppieren 251">
              <a:extLst>
                <a:ext uri="{FF2B5EF4-FFF2-40B4-BE49-F238E27FC236}">
                  <a16:creationId xmlns:a16="http://schemas.microsoft.com/office/drawing/2014/main" id="{3468292B-7CCA-4698-8F1B-545B0D4D0C15}"/>
                </a:ext>
              </a:extLst>
            </p:cNvPr>
            <p:cNvGrpSpPr/>
            <p:nvPr/>
          </p:nvGrpSpPr>
          <p:grpSpPr>
            <a:xfrm>
              <a:off x="1906922" y="3347480"/>
              <a:ext cx="233678" cy="233674"/>
              <a:chOff x="4357213" y="2202040"/>
              <a:chExt cx="233678" cy="233674"/>
            </a:xfrm>
          </p:grpSpPr>
          <p:sp>
            <p:nvSpPr>
              <p:cNvPr id="257" name="Flussdiagramm: Verbinder 25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9ECF2AB-3FF1-4A1F-9024-0F3B490108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57213" y="2202040"/>
                <a:ext cx="233678" cy="233674"/>
              </a:xfrm>
              <a:prstGeom prst="flowChartConnector">
                <a:avLst/>
              </a:prstGeom>
              <a:solidFill>
                <a:schemeClr val="accent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58" name="Grafik 25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9DDE0175-9142-4CC6-AED2-5EFD357C6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403177" y="2260944"/>
                <a:ext cx="141750" cy="110854"/>
              </a:xfrm>
              <a:prstGeom prst="rect">
                <a:avLst/>
              </a:prstGeom>
            </p:spPr>
          </p:pic>
        </p:grpSp>
      </p:grpSp>
      <p:grpSp>
        <p:nvGrpSpPr>
          <p:cNvPr id="232" name="Gruppieren 231">
            <a:extLst>
              <a:ext uri="{FF2B5EF4-FFF2-40B4-BE49-F238E27FC236}">
                <a16:creationId xmlns:a16="http://schemas.microsoft.com/office/drawing/2014/main" id="{F93C25F4-5A88-48A8-AD78-BC0F53751EA6}"/>
              </a:ext>
            </a:extLst>
          </p:cNvPr>
          <p:cNvGrpSpPr/>
          <p:nvPr/>
        </p:nvGrpSpPr>
        <p:grpSpPr>
          <a:xfrm>
            <a:off x="3774164" y="3256516"/>
            <a:ext cx="979988" cy="981950"/>
            <a:chOff x="3774164" y="3256516"/>
            <a:chExt cx="979988" cy="981950"/>
          </a:xfrm>
        </p:grpSpPr>
        <p:sp>
          <p:nvSpPr>
            <p:cNvPr id="233" name="Freihandform: Form 232">
              <a:extLst>
                <a:ext uri="{FF2B5EF4-FFF2-40B4-BE49-F238E27FC236}">
                  <a16:creationId xmlns:a16="http://schemas.microsoft.com/office/drawing/2014/main" id="{CE2D4650-F64D-4266-86AE-C9E1526824E1}"/>
                </a:ext>
              </a:extLst>
            </p:cNvPr>
            <p:cNvSpPr/>
            <p:nvPr/>
          </p:nvSpPr>
          <p:spPr>
            <a:xfrm>
              <a:off x="3774164" y="3761518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34" name="Freihandform: Form 233">
              <a:extLst>
                <a:ext uri="{FF2B5EF4-FFF2-40B4-BE49-F238E27FC236}">
                  <a16:creationId xmlns:a16="http://schemas.microsoft.com/office/drawing/2014/main" id="{3887C90F-0A15-44D1-99DF-DBDBF547DA4D}"/>
                </a:ext>
              </a:extLst>
            </p:cNvPr>
            <p:cNvSpPr/>
            <p:nvPr/>
          </p:nvSpPr>
          <p:spPr>
            <a:xfrm>
              <a:off x="3774382" y="3256516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24752" y="297105"/>
                  </a:moveTo>
                  <a:lnTo>
                    <a:pt x="424864" y="297105"/>
                  </a:lnTo>
                  <a:lnTo>
                    <a:pt x="450090" y="369101"/>
                  </a:lnTo>
                  <a:lnTo>
                    <a:pt x="399861" y="369101"/>
                  </a:lnTo>
                  <a:close/>
                  <a:moveTo>
                    <a:pt x="425422" y="277237"/>
                  </a:moveTo>
                  <a:cubicBezTo>
                    <a:pt x="423190" y="277237"/>
                    <a:pt x="421348" y="277293"/>
                    <a:pt x="419897" y="277404"/>
                  </a:cubicBezTo>
                  <a:cubicBezTo>
                    <a:pt x="418446" y="277516"/>
                    <a:pt x="417255" y="277720"/>
                    <a:pt x="416325" y="278018"/>
                  </a:cubicBezTo>
                  <a:cubicBezTo>
                    <a:pt x="415395" y="278316"/>
                    <a:pt x="414688" y="278725"/>
                    <a:pt x="414204" y="279246"/>
                  </a:cubicBezTo>
                  <a:cubicBezTo>
                    <a:pt x="413720" y="279767"/>
                    <a:pt x="413330" y="280437"/>
                    <a:pt x="413032" y="281255"/>
                  </a:cubicBezTo>
                  <a:lnTo>
                    <a:pt x="364588" y="415424"/>
                  </a:lnTo>
                  <a:cubicBezTo>
                    <a:pt x="363993" y="417061"/>
                    <a:pt x="363677" y="418382"/>
                    <a:pt x="363640" y="419386"/>
                  </a:cubicBezTo>
                  <a:cubicBezTo>
                    <a:pt x="363602" y="420391"/>
                    <a:pt x="363863" y="421154"/>
                    <a:pt x="364421" y="421674"/>
                  </a:cubicBezTo>
                  <a:cubicBezTo>
                    <a:pt x="364979" y="422195"/>
                    <a:pt x="365947" y="422549"/>
                    <a:pt x="367323" y="422735"/>
                  </a:cubicBezTo>
                  <a:cubicBezTo>
                    <a:pt x="368700" y="422921"/>
                    <a:pt x="370467" y="423014"/>
                    <a:pt x="372625" y="423014"/>
                  </a:cubicBezTo>
                  <a:cubicBezTo>
                    <a:pt x="374709" y="423014"/>
                    <a:pt x="376402" y="422939"/>
                    <a:pt x="377704" y="422791"/>
                  </a:cubicBezTo>
                  <a:cubicBezTo>
                    <a:pt x="379006" y="422642"/>
                    <a:pt x="380011" y="422400"/>
                    <a:pt x="380718" y="422065"/>
                  </a:cubicBezTo>
                  <a:cubicBezTo>
                    <a:pt x="381425" y="421730"/>
                    <a:pt x="381964" y="421321"/>
                    <a:pt x="382336" y="420837"/>
                  </a:cubicBezTo>
                  <a:cubicBezTo>
                    <a:pt x="382708" y="420354"/>
                    <a:pt x="383006" y="419777"/>
                    <a:pt x="383229" y="419107"/>
                  </a:cubicBezTo>
                  <a:lnTo>
                    <a:pt x="395061" y="384393"/>
                  </a:lnTo>
                  <a:lnTo>
                    <a:pt x="455113" y="384393"/>
                  </a:lnTo>
                  <a:lnTo>
                    <a:pt x="467503" y="419554"/>
                  </a:lnTo>
                  <a:cubicBezTo>
                    <a:pt x="467801" y="420223"/>
                    <a:pt x="468117" y="420781"/>
                    <a:pt x="468452" y="421228"/>
                  </a:cubicBezTo>
                  <a:cubicBezTo>
                    <a:pt x="468787" y="421674"/>
                    <a:pt x="469308" y="422028"/>
                    <a:pt x="470015" y="422288"/>
                  </a:cubicBezTo>
                  <a:cubicBezTo>
                    <a:pt x="470722" y="422549"/>
                    <a:pt x="471763" y="422735"/>
                    <a:pt x="473140" y="422846"/>
                  </a:cubicBezTo>
                  <a:cubicBezTo>
                    <a:pt x="474517" y="422958"/>
                    <a:pt x="476358" y="423014"/>
                    <a:pt x="478665" y="423014"/>
                  </a:cubicBezTo>
                  <a:cubicBezTo>
                    <a:pt x="480972" y="423014"/>
                    <a:pt x="482814" y="422939"/>
                    <a:pt x="484191" y="422791"/>
                  </a:cubicBezTo>
                  <a:cubicBezTo>
                    <a:pt x="485567" y="422642"/>
                    <a:pt x="486553" y="422307"/>
                    <a:pt x="487149" y="421786"/>
                  </a:cubicBezTo>
                  <a:cubicBezTo>
                    <a:pt x="487744" y="421265"/>
                    <a:pt x="488023" y="420502"/>
                    <a:pt x="487986" y="419498"/>
                  </a:cubicBezTo>
                  <a:cubicBezTo>
                    <a:pt x="487948" y="418493"/>
                    <a:pt x="487632" y="417172"/>
                    <a:pt x="487037" y="415535"/>
                  </a:cubicBezTo>
                  <a:lnTo>
                    <a:pt x="438593" y="281367"/>
                  </a:lnTo>
                  <a:cubicBezTo>
                    <a:pt x="438296" y="280548"/>
                    <a:pt x="437886" y="279860"/>
                    <a:pt x="437366" y="279302"/>
                  </a:cubicBezTo>
                  <a:cubicBezTo>
                    <a:pt x="436845" y="278744"/>
                    <a:pt x="436100" y="278316"/>
                    <a:pt x="435133" y="278018"/>
                  </a:cubicBezTo>
                  <a:cubicBezTo>
                    <a:pt x="434166" y="277720"/>
                    <a:pt x="432901" y="277516"/>
                    <a:pt x="431338" y="277404"/>
                  </a:cubicBezTo>
                  <a:cubicBezTo>
                    <a:pt x="429775" y="277293"/>
                    <a:pt x="427803" y="277237"/>
                    <a:pt x="425422" y="277237"/>
                  </a:cubicBezTo>
                  <a:close/>
                  <a:moveTo>
                    <a:pt x="547833" y="275786"/>
                  </a:moveTo>
                  <a:cubicBezTo>
                    <a:pt x="543443" y="275786"/>
                    <a:pt x="539257" y="276232"/>
                    <a:pt x="535276" y="277125"/>
                  </a:cubicBezTo>
                  <a:cubicBezTo>
                    <a:pt x="531295" y="278018"/>
                    <a:pt x="527648" y="279116"/>
                    <a:pt x="524337" y="280418"/>
                  </a:cubicBezTo>
                  <a:cubicBezTo>
                    <a:pt x="521026" y="281720"/>
                    <a:pt x="518272" y="283041"/>
                    <a:pt x="516077" y="284380"/>
                  </a:cubicBezTo>
                  <a:cubicBezTo>
                    <a:pt x="513882" y="285720"/>
                    <a:pt x="512338" y="286780"/>
                    <a:pt x="511445" y="287562"/>
                  </a:cubicBezTo>
                  <a:cubicBezTo>
                    <a:pt x="510552" y="288343"/>
                    <a:pt x="509956" y="288994"/>
                    <a:pt x="509659" y="289515"/>
                  </a:cubicBezTo>
                  <a:cubicBezTo>
                    <a:pt x="509361" y="290036"/>
                    <a:pt x="509119" y="290594"/>
                    <a:pt x="508933" y="291189"/>
                  </a:cubicBezTo>
                  <a:cubicBezTo>
                    <a:pt x="508747" y="291785"/>
                    <a:pt x="508617" y="292492"/>
                    <a:pt x="508543" y="293310"/>
                  </a:cubicBezTo>
                  <a:cubicBezTo>
                    <a:pt x="508468" y="294129"/>
                    <a:pt x="508431" y="295096"/>
                    <a:pt x="508431" y="296212"/>
                  </a:cubicBezTo>
                  <a:cubicBezTo>
                    <a:pt x="508431" y="297775"/>
                    <a:pt x="508508" y="299114"/>
                    <a:pt x="508661" y="300231"/>
                  </a:cubicBezTo>
                  <a:cubicBezTo>
                    <a:pt x="508815" y="301347"/>
                    <a:pt x="509026" y="302240"/>
                    <a:pt x="509294" y="302910"/>
                  </a:cubicBezTo>
                  <a:cubicBezTo>
                    <a:pt x="509563" y="303579"/>
                    <a:pt x="509908" y="304063"/>
                    <a:pt x="510331" y="304361"/>
                  </a:cubicBezTo>
                  <a:cubicBezTo>
                    <a:pt x="510754" y="304658"/>
                    <a:pt x="511234" y="304807"/>
                    <a:pt x="511771" y="304807"/>
                  </a:cubicBezTo>
                  <a:cubicBezTo>
                    <a:pt x="512693" y="304807"/>
                    <a:pt x="514094" y="304175"/>
                    <a:pt x="515975" y="302910"/>
                  </a:cubicBezTo>
                  <a:cubicBezTo>
                    <a:pt x="517856" y="301645"/>
                    <a:pt x="520197" y="300268"/>
                    <a:pt x="523000" y="298780"/>
                  </a:cubicBezTo>
                  <a:cubicBezTo>
                    <a:pt x="525803" y="297291"/>
                    <a:pt x="529066" y="295915"/>
                    <a:pt x="532791" y="294650"/>
                  </a:cubicBezTo>
                  <a:cubicBezTo>
                    <a:pt x="536515" y="293385"/>
                    <a:pt x="540719" y="292752"/>
                    <a:pt x="545402" y="292752"/>
                  </a:cubicBezTo>
                  <a:cubicBezTo>
                    <a:pt x="549395" y="292752"/>
                    <a:pt x="552927" y="293385"/>
                    <a:pt x="555998" y="294650"/>
                  </a:cubicBezTo>
                  <a:cubicBezTo>
                    <a:pt x="559069" y="295915"/>
                    <a:pt x="561622" y="297626"/>
                    <a:pt x="563657" y="299784"/>
                  </a:cubicBezTo>
                  <a:cubicBezTo>
                    <a:pt x="565692" y="301942"/>
                    <a:pt x="567247" y="304454"/>
                    <a:pt x="568322" y="307319"/>
                  </a:cubicBezTo>
                  <a:cubicBezTo>
                    <a:pt x="569397" y="310184"/>
                    <a:pt x="569934" y="313216"/>
                    <a:pt x="569934" y="316416"/>
                  </a:cubicBezTo>
                  <a:cubicBezTo>
                    <a:pt x="569934" y="319616"/>
                    <a:pt x="569589" y="323039"/>
                    <a:pt x="568899" y="326685"/>
                  </a:cubicBezTo>
                  <a:cubicBezTo>
                    <a:pt x="568209" y="330331"/>
                    <a:pt x="566771" y="334387"/>
                    <a:pt x="564586" y="338852"/>
                  </a:cubicBezTo>
                  <a:cubicBezTo>
                    <a:pt x="562401" y="343316"/>
                    <a:pt x="559295" y="348265"/>
                    <a:pt x="555269" y="353697"/>
                  </a:cubicBezTo>
                  <a:cubicBezTo>
                    <a:pt x="551243" y="359129"/>
                    <a:pt x="545894" y="365269"/>
                    <a:pt x="539223" y="372115"/>
                  </a:cubicBezTo>
                  <a:lnTo>
                    <a:pt x="510353" y="401806"/>
                  </a:lnTo>
                  <a:cubicBezTo>
                    <a:pt x="509433" y="402773"/>
                    <a:pt x="508686" y="403685"/>
                    <a:pt x="508110" y="404541"/>
                  </a:cubicBezTo>
                  <a:cubicBezTo>
                    <a:pt x="507534" y="405396"/>
                    <a:pt x="507055" y="406252"/>
                    <a:pt x="506672" y="407108"/>
                  </a:cubicBezTo>
                  <a:cubicBezTo>
                    <a:pt x="506289" y="407964"/>
                    <a:pt x="506040" y="408950"/>
                    <a:pt x="505925" y="410066"/>
                  </a:cubicBezTo>
                  <a:cubicBezTo>
                    <a:pt x="505810" y="411182"/>
                    <a:pt x="505752" y="412484"/>
                    <a:pt x="505752" y="413973"/>
                  </a:cubicBezTo>
                  <a:cubicBezTo>
                    <a:pt x="505752" y="415610"/>
                    <a:pt x="505882" y="416986"/>
                    <a:pt x="506143" y="418103"/>
                  </a:cubicBezTo>
                  <a:cubicBezTo>
                    <a:pt x="506403" y="419219"/>
                    <a:pt x="506812" y="420075"/>
                    <a:pt x="507371" y="420670"/>
                  </a:cubicBezTo>
                  <a:cubicBezTo>
                    <a:pt x="507929" y="421265"/>
                    <a:pt x="508598" y="421693"/>
                    <a:pt x="509380" y="421953"/>
                  </a:cubicBezTo>
                  <a:cubicBezTo>
                    <a:pt x="510161" y="422214"/>
                    <a:pt x="511073" y="422344"/>
                    <a:pt x="512114" y="422344"/>
                  </a:cubicBezTo>
                  <a:lnTo>
                    <a:pt x="591924" y="422344"/>
                  </a:lnTo>
                  <a:cubicBezTo>
                    <a:pt x="592593" y="422344"/>
                    <a:pt x="593207" y="422177"/>
                    <a:pt x="593765" y="421842"/>
                  </a:cubicBezTo>
                  <a:cubicBezTo>
                    <a:pt x="594323" y="421507"/>
                    <a:pt x="594770" y="420986"/>
                    <a:pt x="595105" y="420279"/>
                  </a:cubicBezTo>
                  <a:cubicBezTo>
                    <a:pt x="595440" y="419572"/>
                    <a:pt x="595700" y="418698"/>
                    <a:pt x="595886" y="417656"/>
                  </a:cubicBezTo>
                  <a:cubicBezTo>
                    <a:pt x="596072" y="416614"/>
                    <a:pt x="596165" y="415424"/>
                    <a:pt x="596165" y="414084"/>
                  </a:cubicBezTo>
                  <a:cubicBezTo>
                    <a:pt x="596165" y="412745"/>
                    <a:pt x="596072" y="411573"/>
                    <a:pt x="595886" y="410568"/>
                  </a:cubicBezTo>
                  <a:cubicBezTo>
                    <a:pt x="595700" y="409564"/>
                    <a:pt x="595402" y="408726"/>
                    <a:pt x="594993" y="408057"/>
                  </a:cubicBezTo>
                  <a:cubicBezTo>
                    <a:pt x="594584" y="407387"/>
                    <a:pt x="594100" y="406885"/>
                    <a:pt x="593542" y="406550"/>
                  </a:cubicBezTo>
                  <a:cubicBezTo>
                    <a:pt x="592984" y="406215"/>
                    <a:pt x="592407" y="406047"/>
                    <a:pt x="591812" y="406047"/>
                  </a:cubicBezTo>
                  <a:lnTo>
                    <a:pt x="528969" y="406047"/>
                  </a:lnTo>
                  <a:lnTo>
                    <a:pt x="551852" y="382161"/>
                  </a:lnTo>
                  <a:cubicBezTo>
                    <a:pt x="560112" y="373677"/>
                    <a:pt x="566734" y="366180"/>
                    <a:pt x="571720" y="359669"/>
                  </a:cubicBezTo>
                  <a:cubicBezTo>
                    <a:pt x="576706" y="353158"/>
                    <a:pt x="580520" y="347242"/>
                    <a:pt x="583161" y="341921"/>
                  </a:cubicBezTo>
                  <a:cubicBezTo>
                    <a:pt x="585803" y="336601"/>
                    <a:pt x="587533" y="331652"/>
                    <a:pt x="588352" y="327076"/>
                  </a:cubicBezTo>
                  <a:cubicBezTo>
                    <a:pt x="589170" y="322499"/>
                    <a:pt x="589579" y="317904"/>
                    <a:pt x="589579" y="313290"/>
                  </a:cubicBezTo>
                  <a:cubicBezTo>
                    <a:pt x="589579" y="308156"/>
                    <a:pt x="588724" y="303319"/>
                    <a:pt x="587012" y="298780"/>
                  </a:cubicBezTo>
                  <a:cubicBezTo>
                    <a:pt x="585301" y="294240"/>
                    <a:pt x="582715" y="290259"/>
                    <a:pt x="579255" y="286836"/>
                  </a:cubicBezTo>
                  <a:cubicBezTo>
                    <a:pt x="575794" y="283413"/>
                    <a:pt x="571441" y="280716"/>
                    <a:pt x="566195" y="278744"/>
                  </a:cubicBezTo>
                  <a:cubicBezTo>
                    <a:pt x="560949" y="276772"/>
                    <a:pt x="554828" y="275786"/>
                    <a:pt x="547833" y="275786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35" name="Textfeld 234" hidden="1">
              <a:extLst>
                <a:ext uri="{FF2B5EF4-FFF2-40B4-BE49-F238E27FC236}">
                  <a16:creationId xmlns:a16="http://schemas.microsoft.com/office/drawing/2014/main" id="{7BAF2EF4-BB98-4354-9C5F-0990F838BE13}"/>
                </a:ext>
              </a:extLst>
            </p:cNvPr>
            <p:cNvSpPr txBox="1"/>
            <p:nvPr/>
          </p:nvSpPr>
          <p:spPr>
            <a:xfrm>
              <a:off x="4041211" y="3415885"/>
              <a:ext cx="43473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dirty="0">
                  <a:solidFill>
                    <a:srgbClr val="FF0000"/>
                  </a:solidFill>
                </a:rPr>
                <a:t>A2</a:t>
              </a:r>
            </a:p>
          </p:txBody>
        </p:sp>
      </p:grpSp>
      <p:grpSp>
        <p:nvGrpSpPr>
          <p:cNvPr id="236" name="Gruppieren 235">
            <a:extLst>
              <a:ext uri="{FF2B5EF4-FFF2-40B4-BE49-F238E27FC236}">
                <a16:creationId xmlns:a16="http://schemas.microsoft.com/office/drawing/2014/main" id="{82721048-63D3-412F-9FE8-31F87C5C6E23}"/>
              </a:ext>
            </a:extLst>
          </p:cNvPr>
          <p:cNvGrpSpPr/>
          <p:nvPr/>
        </p:nvGrpSpPr>
        <p:grpSpPr>
          <a:xfrm>
            <a:off x="5718098" y="3014605"/>
            <a:ext cx="979988" cy="981950"/>
            <a:chOff x="5718098" y="3014605"/>
            <a:chExt cx="979988" cy="981950"/>
          </a:xfrm>
        </p:grpSpPr>
        <p:sp>
          <p:nvSpPr>
            <p:cNvPr id="237" name="Freihandform: Form 236">
              <a:extLst>
                <a:ext uri="{FF2B5EF4-FFF2-40B4-BE49-F238E27FC236}">
                  <a16:creationId xmlns:a16="http://schemas.microsoft.com/office/drawing/2014/main" id="{4F67167C-D035-4F41-869D-89E3801C6AC2}"/>
                </a:ext>
              </a:extLst>
            </p:cNvPr>
            <p:cNvSpPr/>
            <p:nvPr/>
          </p:nvSpPr>
          <p:spPr>
            <a:xfrm>
              <a:off x="5718098" y="3519607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39B9C27D-B986-42B9-BF23-4795E29EEE1B}"/>
                </a:ext>
              </a:extLst>
            </p:cNvPr>
            <p:cNvSpPr/>
            <p:nvPr/>
          </p:nvSpPr>
          <p:spPr>
            <a:xfrm>
              <a:off x="5718316" y="3014605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23858" y="291186"/>
                  </a:moveTo>
                  <a:lnTo>
                    <a:pt x="423970" y="291186"/>
                  </a:lnTo>
                  <a:lnTo>
                    <a:pt x="449196" y="363182"/>
                  </a:lnTo>
                  <a:lnTo>
                    <a:pt x="398967" y="363182"/>
                  </a:lnTo>
                  <a:close/>
                  <a:moveTo>
                    <a:pt x="424528" y="271318"/>
                  </a:moveTo>
                  <a:cubicBezTo>
                    <a:pt x="422296" y="271318"/>
                    <a:pt x="420454" y="271374"/>
                    <a:pt x="419003" y="271485"/>
                  </a:cubicBezTo>
                  <a:cubicBezTo>
                    <a:pt x="417552" y="271597"/>
                    <a:pt x="416361" y="271801"/>
                    <a:pt x="415431" y="272099"/>
                  </a:cubicBezTo>
                  <a:cubicBezTo>
                    <a:pt x="414501" y="272397"/>
                    <a:pt x="413794" y="272806"/>
                    <a:pt x="413310" y="273327"/>
                  </a:cubicBezTo>
                  <a:cubicBezTo>
                    <a:pt x="412826" y="273848"/>
                    <a:pt x="412436" y="274518"/>
                    <a:pt x="412138" y="275336"/>
                  </a:cubicBezTo>
                  <a:lnTo>
                    <a:pt x="363695" y="409505"/>
                  </a:lnTo>
                  <a:cubicBezTo>
                    <a:pt x="363099" y="411142"/>
                    <a:pt x="362783" y="412463"/>
                    <a:pt x="362746" y="413467"/>
                  </a:cubicBezTo>
                  <a:cubicBezTo>
                    <a:pt x="362709" y="414472"/>
                    <a:pt x="362969" y="415235"/>
                    <a:pt x="363527" y="415755"/>
                  </a:cubicBezTo>
                  <a:cubicBezTo>
                    <a:pt x="364085" y="416276"/>
                    <a:pt x="365053" y="416630"/>
                    <a:pt x="366429" y="416816"/>
                  </a:cubicBezTo>
                  <a:cubicBezTo>
                    <a:pt x="367806" y="417002"/>
                    <a:pt x="369573" y="417095"/>
                    <a:pt x="371731" y="417095"/>
                  </a:cubicBezTo>
                  <a:cubicBezTo>
                    <a:pt x="373815" y="417095"/>
                    <a:pt x="375508" y="417020"/>
                    <a:pt x="376810" y="416872"/>
                  </a:cubicBezTo>
                  <a:cubicBezTo>
                    <a:pt x="378112" y="416723"/>
                    <a:pt x="379117" y="416481"/>
                    <a:pt x="379824" y="416146"/>
                  </a:cubicBezTo>
                  <a:cubicBezTo>
                    <a:pt x="380531" y="415811"/>
                    <a:pt x="381070" y="415402"/>
                    <a:pt x="381442" y="414918"/>
                  </a:cubicBezTo>
                  <a:cubicBezTo>
                    <a:pt x="381814" y="414435"/>
                    <a:pt x="382112" y="413858"/>
                    <a:pt x="382335" y="413188"/>
                  </a:cubicBezTo>
                  <a:lnTo>
                    <a:pt x="394167" y="378474"/>
                  </a:lnTo>
                  <a:lnTo>
                    <a:pt x="454219" y="378474"/>
                  </a:lnTo>
                  <a:lnTo>
                    <a:pt x="466609" y="413635"/>
                  </a:lnTo>
                  <a:cubicBezTo>
                    <a:pt x="466907" y="414304"/>
                    <a:pt x="467223" y="414862"/>
                    <a:pt x="467558" y="415309"/>
                  </a:cubicBezTo>
                  <a:cubicBezTo>
                    <a:pt x="467893" y="415755"/>
                    <a:pt x="468414" y="416109"/>
                    <a:pt x="469121" y="416369"/>
                  </a:cubicBezTo>
                  <a:cubicBezTo>
                    <a:pt x="469828" y="416630"/>
                    <a:pt x="470869" y="416816"/>
                    <a:pt x="472246" y="416927"/>
                  </a:cubicBezTo>
                  <a:cubicBezTo>
                    <a:pt x="473623" y="417039"/>
                    <a:pt x="475464" y="417095"/>
                    <a:pt x="477771" y="417095"/>
                  </a:cubicBezTo>
                  <a:cubicBezTo>
                    <a:pt x="480078" y="417095"/>
                    <a:pt x="481920" y="417020"/>
                    <a:pt x="483297" y="416872"/>
                  </a:cubicBezTo>
                  <a:cubicBezTo>
                    <a:pt x="484673" y="416723"/>
                    <a:pt x="485659" y="416388"/>
                    <a:pt x="486255" y="415867"/>
                  </a:cubicBezTo>
                  <a:cubicBezTo>
                    <a:pt x="486850" y="415346"/>
                    <a:pt x="487129" y="414583"/>
                    <a:pt x="487092" y="413579"/>
                  </a:cubicBezTo>
                  <a:cubicBezTo>
                    <a:pt x="487054" y="412574"/>
                    <a:pt x="486738" y="411253"/>
                    <a:pt x="486143" y="409616"/>
                  </a:cubicBezTo>
                  <a:lnTo>
                    <a:pt x="437699" y="275448"/>
                  </a:lnTo>
                  <a:cubicBezTo>
                    <a:pt x="437402" y="274629"/>
                    <a:pt x="436992" y="273941"/>
                    <a:pt x="436472" y="273383"/>
                  </a:cubicBezTo>
                  <a:cubicBezTo>
                    <a:pt x="435951" y="272825"/>
                    <a:pt x="435207" y="272397"/>
                    <a:pt x="434239" y="272099"/>
                  </a:cubicBezTo>
                  <a:cubicBezTo>
                    <a:pt x="433272" y="271801"/>
                    <a:pt x="432007" y="271597"/>
                    <a:pt x="430444" y="271485"/>
                  </a:cubicBezTo>
                  <a:cubicBezTo>
                    <a:pt x="428881" y="271374"/>
                    <a:pt x="426909" y="271318"/>
                    <a:pt x="424528" y="271318"/>
                  </a:cubicBezTo>
                  <a:close/>
                  <a:moveTo>
                    <a:pt x="547051" y="269867"/>
                  </a:moveTo>
                  <a:cubicBezTo>
                    <a:pt x="542288" y="269867"/>
                    <a:pt x="537842" y="270313"/>
                    <a:pt x="533712" y="271206"/>
                  </a:cubicBezTo>
                  <a:cubicBezTo>
                    <a:pt x="529582" y="272099"/>
                    <a:pt x="525936" y="273197"/>
                    <a:pt x="522773" y="274499"/>
                  </a:cubicBezTo>
                  <a:cubicBezTo>
                    <a:pt x="519611" y="275801"/>
                    <a:pt x="516950" y="277122"/>
                    <a:pt x="514792" y="278461"/>
                  </a:cubicBezTo>
                  <a:cubicBezTo>
                    <a:pt x="512634" y="279801"/>
                    <a:pt x="511202" y="280824"/>
                    <a:pt x="510495" y="281531"/>
                  </a:cubicBezTo>
                  <a:cubicBezTo>
                    <a:pt x="509788" y="282238"/>
                    <a:pt x="509286" y="282852"/>
                    <a:pt x="508988" y="283373"/>
                  </a:cubicBezTo>
                  <a:cubicBezTo>
                    <a:pt x="508690" y="283894"/>
                    <a:pt x="508430" y="284470"/>
                    <a:pt x="508207" y="285103"/>
                  </a:cubicBezTo>
                  <a:cubicBezTo>
                    <a:pt x="507983" y="285735"/>
                    <a:pt x="507835" y="286480"/>
                    <a:pt x="507760" y="287335"/>
                  </a:cubicBezTo>
                  <a:cubicBezTo>
                    <a:pt x="507686" y="288191"/>
                    <a:pt x="507649" y="289177"/>
                    <a:pt x="507649" y="290293"/>
                  </a:cubicBezTo>
                  <a:cubicBezTo>
                    <a:pt x="507649" y="291930"/>
                    <a:pt x="507704" y="293251"/>
                    <a:pt x="507816" y="294256"/>
                  </a:cubicBezTo>
                  <a:cubicBezTo>
                    <a:pt x="507928" y="295260"/>
                    <a:pt x="508114" y="296042"/>
                    <a:pt x="508374" y="296600"/>
                  </a:cubicBezTo>
                  <a:cubicBezTo>
                    <a:pt x="508635" y="297158"/>
                    <a:pt x="508969" y="297530"/>
                    <a:pt x="509379" y="297716"/>
                  </a:cubicBezTo>
                  <a:cubicBezTo>
                    <a:pt x="509788" y="297902"/>
                    <a:pt x="510253" y="297995"/>
                    <a:pt x="510774" y="297995"/>
                  </a:cubicBezTo>
                  <a:cubicBezTo>
                    <a:pt x="511518" y="297995"/>
                    <a:pt x="512820" y="297344"/>
                    <a:pt x="514681" y="296042"/>
                  </a:cubicBezTo>
                  <a:cubicBezTo>
                    <a:pt x="516541" y="294740"/>
                    <a:pt x="518885" y="293344"/>
                    <a:pt x="521713" y="291856"/>
                  </a:cubicBezTo>
                  <a:cubicBezTo>
                    <a:pt x="524541" y="290368"/>
                    <a:pt x="527759" y="288972"/>
                    <a:pt x="531368" y="287670"/>
                  </a:cubicBezTo>
                  <a:cubicBezTo>
                    <a:pt x="534977" y="286368"/>
                    <a:pt x="538940" y="285717"/>
                    <a:pt x="543256" y="285717"/>
                  </a:cubicBezTo>
                  <a:cubicBezTo>
                    <a:pt x="547200" y="285717"/>
                    <a:pt x="550678" y="286294"/>
                    <a:pt x="553692" y="287447"/>
                  </a:cubicBezTo>
                  <a:cubicBezTo>
                    <a:pt x="556706" y="288600"/>
                    <a:pt x="559180" y="290182"/>
                    <a:pt x="561115" y="292191"/>
                  </a:cubicBezTo>
                  <a:cubicBezTo>
                    <a:pt x="563050" y="294200"/>
                    <a:pt x="564501" y="296563"/>
                    <a:pt x="565468" y="299279"/>
                  </a:cubicBezTo>
                  <a:cubicBezTo>
                    <a:pt x="566436" y="301995"/>
                    <a:pt x="566919" y="304841"/>
                    <a:pt x="566919" y="307818"/>
                  </a:cubicBezTo>
                  <a:cubicBezTo>
                    <a:pt x="566919" y="311911"/>
                    <a:pt x="566194" y="315613"/>
                    <a:pt x="564743" y="318924"/>
                  </a:cubicBezTo>
                  <a:cubicBezTo>
                    <a:pt x="563292" y="322236"/>
                    <a:pt x="561208" y="325082"/>
                    <a:pt x="558492" y="327463"/>
                  </a:cubicBezTo>
                  <a:cubicBezTo>
                    <a:pt x="555776" y="329844"/>
                    <a:pt x="552464" y="331668"/>
                    <a:pt x="548558" y="332933"/>
                  </a:cubicBezTo>
                  <a:cubicBezTo>
                    <a:pt x="544651" y="334198"/>
                    <a:pt x="540242" y="334830"/>
                    <a:pt x="535331" y="334830"/>
                  </a:cubicBezTo>
                  <a:lnTo>
                    <a:pt x="522717" y="334830"/>
                  </a:lnTo>
                  <a:cubicBezTo>
                    <a:pt x="522048" y="334830"/>
                    <a:pt x="521452" y="334960"/>
                    <a:pt x="520931" y="335221"/>
                  </a:cubicBezTo>
                  <a:cubicBezTo>
                    <a:pt x="520411" y="335481"/>
                    <a:pt x="519945" y="335891"/>
                    <a:pt x="519536" y="336449"/>
                  </a:cubicBezTo>
                  <a:cubicBezTo>
                    <a:pt x="519127" y="337007"/>
                    <a:pt x="518811" y="337751"/>
                    <a:pt x="518587" y="338681"/>
                  </a:cubicBezTo>
                  <a:cubicBezTo>
                    <a:pt x="518364" y="339611"/>
                    <a:pt x="518253" y="340783"/>
                    <a:pt x="518253" y="342197"/>
                  </a:cubicBezTo>
                  <a:cubicBezTo>
                    <a:pt x="518253" y="343760"/>
                    <a:pt x="518387" y="345025"/>
                    <a:pt x="518656" y="345992"/>
                  </a:cubicBezTo>
                  <a:cubicBezTo>
                    <a:pt x="518926" y="346960"/>
                    <a:pt x="519271" y="347741"/>
                    <a:pt x="519694" y="348336"/>
                  </a:cubicBezTo>
                  <a:cubicBezTo>
                    <a:pt x="520117" y="348932"/>
                    <a:pt x="520616" y="349359"/>
                    <a:pt x="521192" y="349620"/>
                  </a:cubicBezTo>
                  <a:cubicBezTo>
                    <a:pt x="521768" y="349880"/>
                    <a:pt x="522364" y="350011"/>
                    <a:pt x="522979" y="350011"/>
                  </a:cubicBezTo>
                  <a:lnTo>
                    <a:pt x="537158" y="350011"/>
                  </a:lnTo>
                  <a:cubicBezTo>
                    <a:pt x="543077" y="350011"/>
                    <a:pt x="548361" y="350643"/>
                    <a:pt x="553010" y="351908"/>
                  </a:cubicBezTo>
                  <a:cubicBezTo>
                    <a:pt x="557660" y="353173"/>
                    <a:pt x="561580" y="354996"/>
                    <a:pt x="564769" y="357378"/>
                  </a:cubicBezTo>
                  <a:cubicBezTo>
                    <a:pt x="567958" y="359759"/>
                    <a:pt x="570379" y="362587"/>
                    <a:pt x="572031" y="365861"/>
                  </a:cubicBezTo>
                  <a:cubicBezTo>
                    <a:pt x="573684" y="369135"/>
                    <a:pt x="574510" y="372818"/>
                    <a:pt x="574510" y="376911"/>
                  </a:cubicBezTo>
                  <a:cubicBezTo>
                    <a:pt x="574510" y="380632"/>
                    <a:pt x="573861" y="384074"/>
                    <a:pt x="572563" y="387236"/>
                  </a:cubicBezTo>
                  <a:cubicBezTo>
                    <a:pt x="571266" y="390399"/>
                    <a:pt x="569319" y="393134"/>
                    <a:pt x="566723" y="395440"/>
                  </a:cubicBezTo>
                  <a:cubicBezTo>
                    <a:pt x="564127" y="397747"/>
                    <a:pt x="560921" y="399533"/>
                    <a:pt x="557105" y="400798"/>
                  </a:cubicBezTo>
                  <a:cubicBezTo>
                    <a:pt x="553288" y="402063"/>
                    <a:pt x="548861" y="402696"/>
                    <a:pt x="543823" y="402696"/>
                  </a:cubicBezTo>
                  <a:cubicBezTo>
                    <a:pt x="538631" y="402696"/>
                    <a:pt x="533917" y="402100"/>
                    <a:pt x="529681" y="400910"/>
                  </a:cubicBezTo>
                  <a:cubicBezTo>
                    <a:pt x="525444" y="399719"/>
                    <a:pt x="521742" y="398436"/>
                    <a:pt x="518573" y="397059"/>
                  </a:cubicBezTo>
                  <a:cubicBezTo>
                    <a:pt x="515405" y="395682"/>
                    <a:pt x="512810" y="394399"/>
                    <a:pt x="510787" y="393208"/>
                  </a:cubicBezTo>
                  <a:cubicBezTo>
                    <a:pt x="508764" y="392017"/>
                    <a:pt x="507410" y="391422"/>
                    <a:pt x="506722" y="391422"/>
                  </a:cubicBezTo>
                  <a:cubicBezTo>
                    <a:pt x="505730" y="391422"/>
                    <a:pt x="504966" y="391943"/>
                    <a:pt x="504432" y="392985"/>
                  </a:cubicBezTo>
                  <a:cubicBezTo>
                    <a:pt x="503897" y="394027"/>
                    <a:pt x="503630" y="395887"/>
                    <a:pt x="503630" y="398566"/>
                  </a:cubicBezTo>
                  <a:cubicBezTo>
                    <a:pt x="503630" y="400128"/>
                    <a:pt x="503686" y="401449"/>
                    <a:pt x="503798" y="402528"/>
                  </a:cubicBezTo>
                  <a:cubicBezTo>
                    <a:pt x="503909" y="403607"/>
                    <a:pt x="504077" y="404519"/>
                    <a:pt x="504300" y="405263"/>
                  </a:cubicBezTo>
                  <a:cubicBezTo>
                    <a:pt x="504523" y="406007"/>
                    <a:pt x="504784" y="406640"/>
                    <a:pt x="505081" y="407161"/>
                  </a:cubicBezTo>
                  <a:cubicBezTo>
                    <a:pt x="505379" y="407681"/>
                    <a:pt x="505807" y="408202"/>
                    <a:pt x="506365" y="408723"/>
                  </a:cubicBezTo>
                  <a:cubicBezTo>
                    <a:pt x="506923" y="409244"/>
                    <a:pt x="508281" y="410081"/>
                    <a:pt x="510439" y="411235"/>
                  </a:cubicBezTo>
                  <a:cubicBezTo>
                    <a:pt x="512597" y="412388"/>
                    <a:pt x="515313" y="413504"/>
                    <a:pt x="518587" y="414583"/>
                  </a:cubicBezTo>
                  <a:cubicBezTo>
                    <a:pt x="521862" y="415662"/>
                    <a:pt x="525601" y="416593"/>
                    <a:pt x="529805" y="417374"/>
                  </a:cubicBezTo>
                  <a:cubicBezTo>
                    <a:pt x="534010" y="418155"/>
                    <a:pt x="538530" y="418546"/>
                    <a:pt x="543367" y="418546"/>
                  </a:cubicBezTo>
                  <a:cubicBezTo>
                    <a:pt x="551330" y="418546"/>
                    <a:pt x="558473" y="417523"/>
                    <a:pt x="564799" y="415476"/>
                  </a:cubicBezTo>
                  <a:cubicBezTo>
                    <a:pt x="571124" y="413430"/>
                    <a:pt x="576444" y="410509"/>
                    <a:pt x="580760" y="406714"/>
                  </a:cubicBezTo>
                  <a:cubicBezTo>
                    <a:pt x="585076" y="402919"/>
                    <a:pt x="588388" y="398361"/>
                    <a:pt x="590695" y="393041"/>
                  </a:cubicBezTo>
                  <a:cubicBezTo>
                    <a:pt x="593002" y="387720"/>
                    <a:pt x="594155" y="381748"/>
                    <a:pt x="594155" y="375125"/>
                  </a:cubicBezTo>
                  <a:cubicBezTo>
                    <a:pt x="594155" y="370586"/>
                    <a:pt x="593318" y="366326"/>
                    <a:pt x="591643" y="362345"/>
                  </a:cubicBezTo>
                  <a:cubicBezTo>
                    <a:pt x="589969" y="358364"/>
                    <a:pt x="587644" y="354885"/>
                    <a:pt x="584667" y="351908"/>
                  </a:cubicBezTo>
                  <a:cubicBezTo>
                    <a:pt x="581691" y="348932"/>
                    <a:pt x="578137" y="346457"/>
                    <a:pt x="574007" y="344485"/>
                  </a:cubicBezTo>
                  <a:cubicBezTo>
                    <a:pt x="569877" y="342513"/>
                    <a:pt x="565319" y="341267"/>
                    <a:pt x="560334" y="340746"/>
                  </a:cubicBezTo>
                  <a:lnTo>
                    <a:pt x="560334" y="340523"/>
                  </a:lnTo>
                  <a:cubicBezTo>
                    <a:pt x="564724" y="339704"/>
                    <a:pt x="568594" y="338235"/>
                    <a:pt x="571942" y="336114"/>
                  </a:cubicBezTo>
                  <a:cubicBezTo>
                    <a:pt x="575291" y="333993"/>
                    <a:pt x="578119" y="331426"/>
                    <a:pt x="580426" y="328412"/>
                  </a:cubicBezTo>
                  <a:cubicBezTo>
                    <a:pt x="582732" y="325398"/>
                    <a:pt x="584481" y="321938"/>
                    <a:pt x="585672" y="318031"/>
                  </a:cubicBezTo>
                  <a:cubicBezTo>
                    <a:pt x="586862" y="314124"/>
                    <a:pt x="587458" y="309901"/>
                    <a:pt x="587458" y="305362"/>
                  </a:cubicBezTo>
                  <a:cubicBezTo>
                    <a:pt x="587458" y="300079"/>
                    <a:pt x="586621" y="295260"/>
                    <a:pt x="584946" y="290907"/>
                  </a:cubicBezTo>
                  <a:cubicBezTo>
                    <a:pt x="583272" y="286554"/>
                    <a:pt x="580742" y="282815"/>
                    <a:pt x="577356" y="279689"/>
                  </a:cubicBezTo>
                  <a:cubicBezTo>
                    <a:pt x="573970" y="276564"/>
                    <a:pt x="569747" y="274145"/>
                    <a:pt x="564687" y="272434"/>
                  </a:cubicBezTo>
                  <a:cubicBezTo>
                    <a:pt x="559627" y="270722"/>
                    <a:pt x="553748" y="269867"/>
                    <a:pt x="547051" y="269867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B9D45DBD-BC9D-40D9-A06F-96C23AB69904}"/>
              </a:ext>
            </a:extLst>
          </p:cNvPr>
          <p:cNvGrpSpPr/>
          <p:nvPr/>
        </p:nvGrpSpPr>
        <p:grpSpPr>
          <a:xfrm>
            <a:off x="7741311" y="2849943"/>
            <a:ext cx="979988" cy="981950"/>
            <a:chOff x="7741311" y="2849943"/>
            <a:chExt cx="979988" cy="981950"/>
          </a:xfrm>
        </p:grpSpPr>
        <p:sp>
          <p:nvSpPr>
            <p:cNvPr id="240" name="Freihandform: Form 239">
              <a:extLst>
                <a:ext uri="{FF2B5EF4-FFF2-40B4-BE49-F238E27FC236}">
                  <a16:creationId xmlns:a16="http://schemas.microsoft.com/office/drawing/2014/main" id="{6EFDC4F0-A50D-4969-BCED-0E2C83593BEF}"/>
                </a:ext>
              </a:extLst>
            </p:cNvPr>
            <p:cNvSpPr/>
            <p:nvPr/>
          </p:nvSpPr>
          <p:spPr>
            <a:xfrm>
              <a:off x="7741311" y="3354945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41" name="Freihandform: Form 240">
              <a:extLst>
                <a:ext uri="{FF2B5EF4-FFF2-40B4-BE49-F238E27FC236}">
                  <a16:creationId xmlns:a16="http://schemas.microsoft.com/office/drawing/2014/main" id="{827A574C-51AA-4190-A10D-45AA744C4316}"/>
                </a:ext>
              </a:extLst>
            </p:cNvPr>
            <p:cNvSpPr/>
            <p:nvPr/>
          </p:nvSpPr>
          <p:spPr>
            <a:xfrm>
              <a:off x="7741529" y="2849943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548614" y="350122"/>
                  </a:moveTo>
                  <a:cubicBezTo>
                    <a:pt x="553674" y="352578"/>
                    <a:pt x="558120" y="354941"/>
                    <a:pt x="561952" y="357210"/>
                  </a:cubicBezTo>
                  <a:cubicBezTo>
                    <a:pt x="565785" y="359480"/>
                    <a:pt x="568984" y="361824"/>
                    <a:pt x="571552" y="364242"/>
                  </a:cubicBezTo>
                  <a:cubicBezTo>
                    <a:pt x="574119" y="366661"/>
                    <a:pt x="576035" y="369265"/>
                    <a:pt x="577300" y="372056"/>
                  </a:cubicBezTo>
                  <a:cubicBezTo>
                    <a:pt x="578565" y="374846"/>
                    <a:pt x="579198" y="377953"/>
                    <a:pt x="579198" y="381376"/>
                  </a:cubicBezTo>
                  <a:cubicBezTo>
                    <a:pt x="579198" y="388222"/>
                    <a:pt x="576761" y="393636"/>
                    <a:pt x="571887" y="397617"/>
                  </a:cubicBezTo>
                  <a:cubicBezTo>
                    <a:pt x="567012" y="401598"/>
                    <a:pt x="559813" y="403589"/>
                    <a:pt x="550288" y="403589"/>
                  </a:cubicBezTo>
                  <a:cubicBezTo>
                    <a:pt x="540465" y="403589"/>
                    <a:pt x="533080" y="401617"/>
                    <a:pt x="528131" y="397673"/>
                  </a:cubicBezTo>
                  <a:cubicBezTo>
                    <a:pt x="523183" y="393729"/>
                    <a:pt x="520708" y="388148"/>
                    <a:pt x="520708" y="380930"/>
                  </a:cubicBezTo>
                  <a:cubicBezTo>
                    <a:pt x="520708" y="377655"/>
                    <a:pt x="521285" y="374660"/>
                    <a:pt x="522438" y="371944"/>
                  </a:cubicBezTo>
                  <a:cubicBezTo>
                    <a:pt x="523592" y="369228"/>
                    <a:pt x="525303" y="366642"/>
                    <a:pt x="527573" y="364186"/>
                  </a:cubicBezTo>
                  <a:cubicBezTo>
                    <a:pt x="529843" y="361731"/>
                    <a:pt x="532745" y="359350"/>
                    <a:pt x="536279" y="357043"/>
                  </a:cubicBezTo>
                  <a:cubicBezTo>
                    <a:pt x="539814" y="354736"/>
                    <a:pt x="543925" y="352429"/>
                    <a:pt x="548614" y="350122"/>
                  </a:cubicBezTo>
                  <a:close/>
                  <a:moveTo>
                    <a:pt x="423858" y="291186"/>
                  </a:moveTo>
                  <a:lnTo>
                    <a:pt x="423970" y="291186"/>
                  </a:lnTo>
                  <a:lnTo>
                    <a:pt x="449196" y="363182"/>
                  </a:lnTo>
                  <a:lnTo>
                    <a:pt x="398967" y="363182"/>
                  </a:lnTo>
                  <a:close/>
                  <a:moveTo>
                    <a:pt x="549841" y="284824"/>
                  </a:moveTo>
                  <a:cubicBezTo>
                    <a:pt x="553785" y="284824"/>
                    <a:pt x="557301" y="285289"/>
                    <a:pt x="560390" y="286219"/>
                  </a:cubicBezTo>
                  <a:cubicBezTo>
                    <a:pt x="563478" y="287149"/>
                    <a:pt x="566064" y="288507"/>
                    <a:pt x="568147" y="290293"/>
                  </a:cubicBezTo>
                  <a:cubicBezTo>
                    <a:pt x="570231" y="292079"/>
                    <a:pt x="571812" y="294237"/>
                    <a:pt x="572891" y="296767"/>
                  </a:cubicBezTo>
                  <a:cubicBezTo>
                    <a:pt x="573970" y="299297"/>
                    <a:pt x="574510" y="302125"/>
                    <a:pt x="574510" y="305251"/>
                  </a:cubicBezTo>
                  <a:cubicBezTo>
                    <a:pt x="574510" y="310906"/>
                    <a:pt x="572500" y="316078"/>
                    <a:pt x="568482" y="320766"/>
                  </a:cubicBezTo>
                  <a:cubicBezTo>
                    <a:pt x="564464" y="325454"/>
                    <a:pt x="558697" y="329733"/>
                    <a:pt x="551181" y="333602"/>
                  </a:cubicBezTo>
                  <a:cubicBezTo>
                    <a:pt x="546716" y="331295"/>
                    <a:pt x="542865" y="329082"/>
                    <a:pt x="539628" y="326961"/>
                  </a:cubicBezTo>
                  <a:cubicBezTo>
                    <a:pt x="536391" y="324840"/>
                    <a:pt x="533712" y="322663"/>
                    <a:pt x="531591" y="320431"/>
                  </a:cubicBezTo>
                  <a:cubicBezTo>
                    <a:pt x="529470" y="318199"/>
                    <a:pt x="527908" y="315836"/>
                    <a:pt x="526903" y="313343"/>
                  </a:cubicBezTo>
                  <a:cubicBezTo>
                    <a:pt x="525899" y="310850"/>
                    <a:pt x="525396" y="308153"/>
                    <a:pt x="525396" y="305251"/>
                  </a:cubicBezTo>
                  <a:cubicBezTo>
                    <a:pt x="525396" y="298925"/>
                    <a:pt x="527461" y="293940"/>
                    <a:pt x="531591" y="290293"/>
                  </a:cubicBezTo>
                  <a:cubicBezTo>
                    <a:pt x="535721" y="286647"/>
                    <a:pt x="541805" y="284824"/>
                    <a:pt x="549841" y="284824"/>
                  </a:cubicBezTo>
                  <a:close/>
                  <a:moveTo>
                    <a:pt x="424528" y="271318"/>
                  </a:moveTo>
                  <a:cubicBezTo>
                    <a:pt x="422296" y="271318"/>
                    <a:pt x="420454" y="271374"/>
                    <a:pt x="419003" y="271485"/>
                  </a:cubicBezTo>
                  <a:cubicBezTo>
                    <a:pt x="417552" y="271597"/>
                    <a:pt x="416361" y="271801"/>
                    <a:pt x="415431" y="272099"/>
                  </a:cubicBezTo>
                  <a:cubicBezTo>
                    <a:pt x="414501" y="272397"/>
                    <a:pt x="413794" y="272806"/>
                    <a:pt x="413310" y="273327"/>
                  </a:cubicBezTo>
                  <a:cubicBezTo>
                    <a:pt x="412826" y="273848"/>
                    <a:pt x="412436" y="274518"/>
                    <a:pt x="412138" y="275336"/>
                  </a:cubicBezTo>
                  <a:lnTo>
                    <a:pt x="363695" y="409505"/>
                  </a:lnTo>
                  <a:cubicBezTo>
                    <a:pt x="363099" y="411142"/>
                    <a:pt x="362783" y="412463"/>
                    <a:pt x="362746" y="413467"/>
                  </a:cubicBezTo>
                  <a:cubicBezTo>
                    <a:pt x="362709" y="414472"/>
                    <a:pt x="362969" y="415235"/>
                    <a:pt x="363527" y="415755"/>
                  </a:cubicBezTo>
                  <a:cubicBezTo>
                    <a:pt x="364085" y="416276"/>
                    <a:pt x="365053" y="416630"/>
                    <a:pt x="366429" y="416816"/>
                  </a:cubicBezTo>
                  <a:cubicBezTo>
                    <a:pt x="367806" y="417002"/>
                    <a:pt x="369573" y="417095"/>
                    <a:pt x="371731" y="417095"/>
                  </a:cubicBezTo>
                  <a:cubicBezTo>
                    <a:pt x="373815" y="417095"/>
                    <a:pt x="375508" y="417020"/>
                    <a:pt x="376810" y="416872"/>
                  </a:cubicBezTo>
                  <a:cubicBezTo>
                    <a:pt x="378112" y="416723"/>
                    <a:pt x="379117" y="416481"/>
                    <a:pt x="379824" y="416146"/>
                  </a:cubicBezTo>
                  <a:cubicBezTo>
                    <a:pt x="380531" y="415811"/>
                    <a:pt x="381070" y="415402"/>
                    <a:pt x="381442" y="414918"/>
                  </a:cubicBezTo>
                  <a:cubicBezTo>
                    <a:pt x="381814" y="414435"/>
                    <a:pt x="382112" y="413858"/>
                    <a:pt x="382335" y="413188"/>
                  </a:cubicBezTo>
                  <a:lnTo>
                    <a:pt x="394167" y="378474"/>
                  </a:lnTo>
                  <a:lnTo>
                    <a:pt x="454219" y="378474"/>
                  </a:lnTo>
                  <a:lnTo>
                    <a:pt x="466609" y="413635"/>
                  </a:lnTo>
                  <a:cubicBezTo>
                    <a:pt x="466907" y="414304"/>
                    <a:pt x="467223" y="414862"/>
                    <a:pt x="467558" y="415309"/>
                  </a:cubicBezTo>
                  <a:cubicBezTo>
                    <a:pt x="467893" y="415755"/>
                    <a:pt x="468414" y="416109"/>
                    <a:pt x="469121" y="416369"/>
                  </a:cubicBezTo>
                  <a:cubicBezTo>
                    <a:pt x="469828" y="416630"/>
                    <a:pt x="470869" y="416816"/>
                    <a:pt x="472246" y="416927"/>
                  </a:cubicBezTo>
                  <a:cubicBezTo>
                    <a:pt x="473623" y="417039"/>
                    <a:pt x="475464" y="417095"/>
                    <a:pt x="477771" y="417095"/>
                  </a:cubicBezTo>
                  <a:cubicBezTo>
                    <a:pt x="480078" y="417095"/>
                    <a:pt x="481920" y="417020"/>
                    <a:pt x="483297" y="416872"/>
                  </a:cubicBezTo>
                  <a:cubicBezTo>
                    <a:pt x="484673" y="416723"/>
                    <a:pt x="485659" y="416388"/>
                    <a:pt x="486255" y="415867"/>
                  </a:cubicBezTo>
                  <a:cubicBezTo>
                    <a:pt x="486850" y="415346"/>
                    <a:pt x="487129" y="414583"/>
                    <a:pt x="487092" y="413579"/>
                  </a:cubicBezTo>
                  <a:cubicBezTo>
                    <a:pt x="487054" y="412574"/>
                    <a:pt x="486738" y="411253"/>
                    <a:pt x="486143" y="409616"/>
                  </a:cubicBezTo>
                  <a:lnTo>
                    <a:pt x="437699" y="275448"/>
                  </a:lnTo>
                  <a:cubicBezTo>
                    <a:pt x="437402" y="274629"/>
                    <a:pt x="436992" y="273941"/>
                    <a:pt x="436472" y="273383"/>
                  </a:cubicBezTo>
                  <a:cubicBezTo>
                    <a:pt x="435951" y="272825"/>
                    <a:pt x="435207" y="272397"/>
                    <a:pt x="434239" y="272099"/>
                  </a:cubicBezTo>
                  <a:cubicBezTo>
                    <a:pt x="433272" y="271801"/>
                    <a:pt x="432007" y="271597"/>
                    <a:pt x="430444" y="271485"/>
                  </a:cubicBezTo>
                  <a:cubicBezTo>
                    <a:pt x="428881" y="271374"/>
                    <a:pt x="426909" y="271318"/>
                    <a:pt x="424528" y="271318"/>
                  </a:cubicBezTo>
                  <a:close/>
                  <a:moveTo>
                    <a:pt x="551292" y="269867"/>
                  </a:moveTo>
                  <a:cubicBezTo>
                    <a:pt x="543702" y="269867"/>
                    <a:pt x="537061" y="270815"/>
                    <a:pt x="531368" y="272713"/>
                  </a:cubicBezTo>
                  <a:cubicBezTo>
                    <a:pt x="525675" y="274611"/>
                    <a:pt x="520987" y="277196"/>
                    <a:pt x="517304" y="280471"/>
                  </a:cubicBezTo>
                  <a:cubicBezTo>
                    <a:pt x="513620" y="283745"/>
                    <a:pt x="510867" y="287596"/>
                    <a:pt x="509044" y="292023"/>
                  </a:cubicBezTo>
                  <a:cubicBezTo>
                    <a:pt x="507221" y="296451"/>
                    <a:pt x="506309" y="301195"/>
                    <a:pt x="506309" y="306255"/>
                  </a:cubicBezTo>
                  <a:cubicBezTo>
                    <a:pt x="506309" y="310273"/>
                    <a:pt x="506923" y="313994"/>
                    <a:pt x="508151" y="317417"/>
                  </a:cubicBezTo>
                  <a:cubicBezTo>
                    <a:pt x="509379" y="320840"/>
                    <a:pt x="511183" y="324059"/>
                    <a:pt x="513564" y="327072"/>
                  </a:cubicBezTo>
                  <a:cubicBezTo>
                    <a:pt x="515946" y="330086"/>
                    <a:pt x="518848" y="332877"/>
                    <a:pt x="522271" y="335444"/>
                  </a:cubicBezTo>
                  <a:cubicBezTo>
                    <a:pt x="525694" y="338011"/>
                    <a:pt x="529638" y="340448"/>
                    <a:pt x="534103" y="342755"/>
                  </a:cubicBezTo>
                  <a:cubicBezTo>
                    <a:pt x="528968" y="345285"/>
                    <a:pt x="524355" y="347946"/>
                    <a:pt x="520262" y="350736"/>
                  </a:cubicBezTo>
                  <a:cubicBezTo>
                    <a:pt x="516169" y="353527"/>
                    <a:pt x="512727" y="356522"/>
                    <a:pt x="509937" y="359722"/>
                  </a:cubicBezTo>
                  <a:cubicBezTo>
                    <a:pt x="507146" y="362921"/>
                    <a:pt x="505007" y="366419"/>
                    <a:pt x="503519" y="370214"/>
                  </a:cubicBezTo>
                  <a:cubicBezTo>
                    <a:pt x="502030" y="374009"/>
                    <a:pt x="501286" y="378176"/>
                    <a:pt x="501286" y="382716"/>
                  </a:cubicBezTo>
                  <a:cubicBezTo>
                    <a:pt x="501286" y="388445"/>
                    <a:pt x="502365" y="393543"/>
                    <a:pt x="504523" y="398008"/>
                  </a:cubicBezTo>
                  <a:cubicBezTo>
                    <a:pt x="506681" y="402472"/>
                    <a:pt x="509807" y="406230"/>
                    <a:pt x="513899" y="409281"/>
                  </a:cubicBezTo>
                  <a:cubicBezTo>
                    <a:pt x="517992" y="412332"/>
                    <a:pt x="522978" y="414639"/>
                    <a:pt x="528857" y="416202"/>
                  </a:cubicBezTo>
                  <a:cubicBezTo>
                    <a:pt x="534735" y="417765"/>
                    <a:pt x="541395" y="418546"/>
                    <a:pt x="548837" y="418546"/>
                  </a:cubicBezTo>
                  <a:cubicBezTo>
                    <a:pt x="556799" y="418546"/>
                    <a:pt x="563868" y="417690"/>
                    <a:pt x="570045" y="415979"/>
                  </a:cubicBezTo>
                  <a:cubicBezTo>
                    <a:pt x="576221" y="414267"/>
                    <a:pt x="581412" y="411737"/>
                    <a:pt x="585616" y="408388"/>
                  </a:cubicBezTo>
                  <a:cubicBezTo>
                    <a:pt x="589820" y="405040"/>
                    <a:pt x="593039" y="400928"/>
                    <a:pt x="595271" y="396054"/>
                  </a:cubicBezTo>
                  <a:cubicBezTo>
                    <a:pt x="597504" y="391180"/>
                    <a:pt x="598620" y="385618"/>
                    <a:pt x="598620" y="379367"/>
                  </a:cubicBezTo>
                  <a:cubicBezTo>
                    <a:pt x="598620" y="375125"/>
                    <a:pt x="597894" y="371237"/>
                    <a:pt x="596443" y="367703"/>
                  </a:cubicBezTo>
                  <a:cubicBezTo>
                    <a:pt x="594992" y="364168"/>
                    <a:pt x="592871" y="360819"/>
                    <a:pt x="590081" y="357657"/>
                  </a:cubicBezTo>
                  <a:cubicBezTo>
                    <a:pt x="587290" y="354494"/>
                    <a:pt x="583830" y="351536"/>
                    <a:pt x="579700" y="348783"/>
                  </a:cubicBezTo>
                  <a:cubicBezTo>
                    <a:pt x="575570" y="346029"/>
                    <a:pt x="570863" y="343351"/>
                    <a:pt x="565580" y="340746"/>
                  </a:cubicBezTo>
                  <a:cubicBezTo>
                    <a:pt x="570045" y="338365"/>
                    <a:pt x="574007" y="335816"/>
                    <a:pt x="577468" y="333100"/>
                  </a:cubicBezTo>
                  <a:cubicBezTo>
                    <a:pt x="580928" y="330384"/>
                    <a:pt x="583849" y="327463"/>
                    <a:pt x="586230" y="324338"/>
                  </a:cubicBezTo>
                  <a:cubicBezTo>
                    <a:pt x="588611" y="321212"/>
                    <a:pt x="590416" y="317901"/>
                    <a:pt x="591643" y="314403"/>
                  </a:cubicBezTo>
                  <a:cubicBezTo>
                    <a:pt x="592871" y="310906"/>
                    <a:pt x="593485" y="307260"/>
                    <a:pt x="593485" y="303465"/>
                  </a:cubicBezTo>
                  <a:cubicBezTo>
                    <a:pt x="593485" y="298777"/>
                    <a:pt x="592667" y="294386"/>
                    <a:pt x="591030" y="290293"/>
                  </a:cubicBezTo>
                  <a:cubicBezTo>
                    <a:pt x="589392" y="286201"/>
                    <a:pt x="586844" y="282647"/>
                    <a:pt x="583383" y="279633"/>
                  </a:cubicBezTo>
                  <a:cubicBezTo>
                    <a:pt x="579923" y="276620"/>
                    <a:pt x="575533" y="274238"/>
                    <a:pt x="570212" y="272490"/>
                  </a:cubicBezTo>
                  <a:cubicBezTo>
                    <a:pt x="564892" y="270741"/>
                    <a:pt x="558585" y="269867"/>
                    <a:pt x="551292" y="269867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6A846AF5-C2CE-47DE-8A5D-218B7447E242}"/>
              </a:ext>
            </a:extLst>
          </p:cNvPr>
          <p:cNvGrpSpPr/>
          <p:nvPr/>
        </p:nvGrpSpPr>
        <p:grpSpPr>
          <a:xfrm>
            <a:off x="9417697" y="2996886"/>
            <a:ext cx="979988" cy="981950"/>
            <a:chOff x="9444512" y="2836378"/>
            <a:chExt cx="979988" cy="981950"/>
          </a:xfrm>
        </p:grpSpPr>
        <p:sp>
          <p:nvSpPr>
            <p:cNvPr id="243" name="Freihandform: Form 242">
              <a:extLst>
                <a:ext uri="{FF2B5EF4-FFF2-40B4-BE49-F238E27FC236}">
                  <a16:creationId xmlns:a16="http://schemas.microsoft.com/office/drawing/2014/main" id="{B4401662-2211-4646-92C6-8AD9AA93CE17}"/>
                </a:ext>
              </a:extLst>
            </p:cNvPr>
            <p:cNvSpPr/>
            <p:nvPr/>
          </p:nvSpPr>
          <p:spPr>
            <a:xfrm>
              <a:off x="9444512" y="3341380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44" name="Freihandform: Form 243">
              <a:extLst>
                <a:ext uri="{FF2B5EF4-FFF2-40B4-BE49-F238E27FC236}">
                  <a16:creationId xmlns:a16="http://schemas.microsoft.com/office/drawing/2014/main" id="{1424E063-C1D2-48DF-927C-F45A9185A0B1}"/>
                </a:ext>
              </a:extLst>
            </p:cNvPr>
            <p:cNvSpPr/>
            <p:nvPr/>
          </p:nvSpPr>
          <p:spPr>
            <a:xfrm>
              <a:off x="9444730" y="2836378"/>
              <a:ext cx="979770" cy="484822"/>
            </a:xfrm>
            <a:custGeom>
              <a:avLst/>
              <a:gdLst>
                <a:gd name="connsiteX0" fmla="*/ 453536 w 979770"/>
                <a:gd name="connsiteY0" fmla="*/ 282723 h 484822"/>
                <a:gd name="connsiteX1" fmla="*/ 401737 w 979770"/>
                <a:gd name="connsiteY1" fmla="*/ 315023 h 484822"/>
                <a:gd name="connsiteX2" fmla="*/ 387948 w 979770"/>
                <a:gd name="connsiteY2" fmla="*/ 374490 h 484822"/>
                <a:gd name="connsiteX3" fmla="*/ 466582 w 979770"/>
                <a:gd name="connsiteY3" fmla="*/ 441166 h 484822"/>
                <a:gd name="connsiteX4" fmla="*/ 479715 w 979770"/>
                <a:gd name="connsiteY4" fmla="*/ 440077 h 484822"/>
                <a:gd name="connsiteX5" fmla="*/ 536764 w 979770"/>
                <a:gd name="connsiteY5" fmla="*/ 399380 h 484822"/>
                <a:gd name="connsiteX6" fmla="*/ 532280 w 979770"/>
                <a:gd name="connsiteY6" fmla="*/ 384273 h 484822"/>
                <a:gd name="connsiteX7" fmla="*/ 517174 w 979770"/>
                <a:gd name="connsiteY7" fmla="*/ 388756 h 484822"/>
                <a:gd name="connsiteX8" fmla="*/ 476057 w 979770"/>
                <a:gd name="connsiteY8" fmla="*/ 418094 h 484822"/>
                <a:gd name="connsiteX9" fmla="*/ 409931 w 979770"/>
                <a:gd name="connsiteY9" fmla="*/ 370832 h 484822"/>
                <a:gd name="connsiteX10" fmla="*/ 419867 w 979770"/>
                <a:gd name="connsiteY10" fmla="*/ 327981 h 484822"/>
                <a:gd name="connsiteX11" fmla="*/ 457193 w 979770"/>
                <a:gd name="connsiteY11" fmla="*/ 304706 h 484822"/>
                <a:gd name="connsiteX12" fmla="*/ 466356 w 979770"/>
                <a:gd name="connsiteY12" fmla="*/ 291886 h 484822"/>
                <a:gd name="connsiteX13" fmla="*/ 453536 w 979770"/>
                <a:gd name="connsiteY13" fmla="*/ 282723 h 484822"/>
                <a:gd name="connsiteX14" fmla="*/ 500603 w 979770"/>
                <a:gd name="connsiteY14" fmla="*/ 210695 h 484822"/>
                <a:gd name="connsiteX15" fmla="*/ 469969 w 979770"/>
                <a:gd name="connsiteY15" fmla="*/ 241328 h 484822"/>
                <a:gd name="connsiteX16" fmla="*/ 487876 w 979770"/>
                <a:gd name="connsiteY16" fmla="*/ 269182 h 484822"/>
                <a:gd name="connsiteX17" fmla="*/ 479277 w 979770"/>
                <a:gd name="connsiteY17" fmla="*/ 278999 h 484822"/>
                <a:gd name="connsiteX18" fmla="*/ 479277 w 979770"/>
                <a:gd name="connsiteY18" fmla="*/ 356289 h 484822"/>
                <a:gd name="connsiteX19" fmla="*/ 489201 w 979770"/>
                <a:gd name="connsiteY19" fmla="*/ 366179 h 484822"/>
                <a:gd name="connsiteX20" fmla="*/ 537196 w 979770"/>
                <a:gd name="connsiteY20" fmla="*/ 366014 h 484822"/>
                <a:gd name="connsiteX21" fmla="*/ 545676 w 979770"/>
                <a:gd name="connsiteY21" fmla="*/ 370788 h 484822"/>
                <a:gd name="connsiteX22" fmla="*/ 564412 w 979770"/>
                <a:gd name="connsiteY22" fmla="*/ 401777 h 484822"/>
                <a:gd name="connsiteX23" fmla="*/ 577634 w 979770"/>
                <a:gd name="connsiteY23" fmla="*/ 409233 h 484822"/>
                <a:gd name="connsiteX24" fmla="*/ 584402 w 979770"/>
                <a:gd name="connsiteY24" fmla="*/ 409233 h 484822"/>
                <a:gd name="connsiteX25" fmla="*/ 591006 w 979770"/>
                <a:gd name="connsiteY25" fmla="*/ 406086 h 484822"/>
                <a:gd name="connsiteX26" fmla="*/ 591770 w 979770"/>
                <a:gd name="connsiteY26" fmla="*/ 398811 h 484822"/>
                <a:gd name="connsiteX27" fmla="*/ 569591 w 979770"/>
                <a:gd name="connsiteY27" fmla="*/ 336166 h 484822"/>
                <a:gd name="connsiteX28" fmla="*/ 557445 w 979770"/>
                <a:gd name="connsiteY28" fmla="*/ 327581 h 484822"/>
                <a:gd name="connsiteX29" fmla="*/ 529186 w 979770"/>
                <a:gd name="connsiteY29" fmla="*/ 327581 h 484822"/>
                <a:gd name="connsiteX30" fmla="*/ 524779 w 979770"/>
                <a:gd name="connsiteY30" fmla="*/ 323174 h 484822"/>
                <a:gd name="connsiteX31" fmla="*/ 524779 w 979770"/>
                <a:gd name="connsiteY31" fmla="*/ 278999 h 484822"/>
                <a:gd name="connsiteX32" fmla="*/ 514864 w 979770"/>
                <a:gd name="connsiteY32" fmla="*/ 269084 h 484822"/>
                <a:gd name="connsiteX33" fmla="*/ 513544 w 979770"/>
                <a:gd name="connsiteY33" fmla="*/ 269084 h 484822"/>
                <a:gd name="connsiteX34" fmla="*/ 531234 w 979770"/>
                <a:gd name="connsiteY34" fmla="*/ 241328 h 484822"/>
                <a:gd name="connsiteX35" fmla="*/ 500603 w 979770"/>
                <a:gd name="connsiteY35" fmla="*/ 210695 h 484822"/>
                <a:gd name="connsiteX36" fmla="*/ 163298 w 979770"/>
                <a:gd name="connsiteY36" fmla="*/ 0 h 484822"/>
                <a:gd name="connsiteX37" fmla="*/ 816472 w 979770"/>
                <a:gd name="connsiteY37" fmla="*/ 0 h 484822"/>
                <a:gd name="connsiteX38" fmla="*/ 816477 w 979770"/>
                <a:gd name="connsiteY38" fmla="*/ 1 h 484822"/>
                <a:gd name="connsiteX39" fmla="*/ 816490 w 979770"/>
                <a:gd name="connsiteY39" fmla="*/ 1 h 484822"/>
                <a:gd name="connsiteX40" fmla="*/ 966738 w 979770"/>
                <a:gd name="connsiteY40" fmla="*/ 99592 h 484822"/>
                <a:gd name="connsiteX41" fmla="*/ 974981 w 979770"/>
                <a:gd name="connsiteY41" fmla="*/ 140423 h 484822"/>
                <a:gd name="connsiteX42" fmla="*/ 975131 w 979770"/>
                <a:gd name="connsiteY42" fmla="*/ 140322 h 484822"/>
                <a:gd name="connsiteX43" fmla="*/ 979770 w 979770"/>
                <a:gd name="connsiteY43" fmla="*/ 163298 h 484822"/>
                <a:gd name="connsiteX44" fmla="*/ 979770 w 979770"/>
                <a:gd name="connsiteY44" fmla="*/ 484822 h 484822"/>
                <a:gd name="connsiteX45" fmla="*/ 0 w 979770"/>
                <a:gd name="connsiteY45" fmla="*/ 484822 h 484822"/>
                <a:gd name="connsiteX46" fmla="*/ 0 w 979770"/>
                <a:gd name="connsiteY46" fmla="*/ 163298 h 484822"/>
                <a:gd name="connsiteX47" fmla="*/ 163298 w 979770"/>
                <a:gd name="connsiteY47" fmla="*/ 0 h 48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79770" h="484822">
                  <a:moveTo>
                    <a:pt x="453536" y="282723"/>
                  </a:moveTo>
                  <a:cubicBezTo>
                    <a:pt x="432520" y="286220"/>
                    <a:pt x="414125" y="297691"/>
                    <a:pt x="401737" y="315023"/>
                  </a:cubicBezTo>
                  <a:cubicBezTo>
                    <a:pt x="389350" y="332356"/>
                    <a:pt x="384452" y="353475"/>
                    <a:pt x="387948" y="374490"/>
                  </a:cubicBezTo>
                  <a:cubicBezTo>
                    <a:pt x="394432" y="413461"/>
                    <a:pt x="428310" y="441166"/>
                    <a:pt x="466582" y="441166"/>
                  </a:cubicBezTo>
                  <a:cubicBezTo>
                    <a:pt x="470914" y="441166"/>
                    <a:pt x="475304" y="440811"/>
                    <a:pt x="479715" y="440077"/>
                  </a:cubicBezTo>
                  <a:cubicBezTo>
                    <a:pt x="504149" y="436012"/>
                    <a:pt x="524943" y="421178"/>
                    <a:pt x="536764" y="399380"/>
                  </a:cubicBezTo>
                  <a:cubicBezTo>
                    <a:pt x="539697" y="393970"/>
                    <a:pt x="537690" y="387207"/>
                    <a:pt x="532280" y="384273"/>
                  </a:cubicBezTo>
                  <a:cubicBezTo>
                    <a:pt x="526870" y="381339"/>
                    <a:pt x="520107" y="383347"/>
                    <a:pt x="517174" y="388756"/>
                  </a:cubicBezTo>
                  <a:cubicBezTo>
                    <a:pt x="508652" y="404472"/>
                    <a:pt x="493666" y="415164"/>
                    <a:pt x="476057" y="418094"/>
                  </a:cubicBezTo>
                  <a:cubicBezTo>
                    <a:pt x="444795" y="423295"/>
                    <a:pt x="415132" y="402094"/>
                    <a:pt x="409931" y="370832"/>
                  </a:cubicBezTo>
                  <a:cubicBezTo>
                    <a:pt x="407412" y="355689"/>
                    <a:pt x="410940" y="340471"/>
                    <a:pt x="419867" y="327981"/>
                  </a:cubicBezTo>
                  <a:cubicBezTo>
                    <a:pt x="428793" y="315491"/>
                    <a:pt x="442049" y="307225"/>
                    <a:pt x="457193" y="304706"/>
                  </a:cubicBezTo>
                  <a:cubicBezTo>
                    <a:pt x="463263" y="303696"/>
                    <a:pt x="467365" y="297957"/>
                    <a:pt x="466356" y="291886"/>
                  </a:cubicBezTo>
                  <a:cubicBezTo>
                    <a:pt x="465346" y="285816"/>
                    <a:pt x="459606" y="281715"/>
                    <a:pt x="453536" y="282723"/>
                  </a:cubicBezTo>
                  <a:close/>
                  <a:moveTo>
                    <a:pt x="500603" y="210695"/>
                  </a:moveTo>
                  <a:cubicBezTo>
                    <a:pt x="483711" y="210695"/>
                    <a:pt x="469969" y="224437"/>
                    <a:pt x="469969" y="241328"/>
                  </a:cubicBezTo>
                  <a:cubicBezTo>
                    <a:pt x="469969" y="253680"/>
                    <a:pt x="477321" y="264340"/>
                    <a:pt x="487876" y="269182"/>
                  </a:cubicBezTo>
                  <a:cubicBezTo>
                    <a:pt x="483030" y="269829"/>
                    <a:pt x="479277" y="273979"/>
                    <a:pt x="479277" y="278999"/>
                  </a:cubicBezTo>
                  <a:lnTo>
                    <a:pt x="479277" y="356289"/>
                  </a:lnTo>
                  <a:cubicBezTo>
                    <a:pt x="479277" y="361743"/>
                    <a:pt x="483714" y="366179"/>
                    <a:pt x="489201" y="366179"/>
                  </a:cubicBezTo>
                  <a:lnTo>
                    <a:pt x="537196" y="366014"/>
                  </a:lnTo>
                  <a:cubicBezTo>
                    <a:pt x="540176" y="366014"/>
                    <a:pt x="544138" y="368245"/>
                    <a:pt x="545676" y="370788"/>
                  </a:cubicBezTo>
                  <a:lnTo>
                    <a:pt x="564412" y="401777"/>
                  </a:lnTo>
                  <a:cubicBezTo>
                    <a:pt x="566941" y="405958"/>
                    <a:pt x="572749" y="409233"/>
                    <a:pt x="577634" y="409233"/>
                  </a:cubicBezTo>
                  <a:lnTo>
                    <a:pt x="584402" y="409233"/>
                  </a:lnTo>
                  <a:cubicBezTo>
                    <a:pt x="587186" y="409233"/>
                    <a:pt x="589593" y="408086"/>
                    <a:pt x="591006" y="406086"/>
                  </a:cubicBezTo>
                  <a:cubicBezTo>
                    <a:pt x="592420" y="404087"/>
                    <a:pt x="592698" y="401435"/>
                    <a:pt x="591770" y="398811"/>
                  </a:cubicBezTo>
                  <a:lnTo>
                    <a:pt x="569591" y="336166"/>
                  </a:lnTo>
                  <a:cubicBezTo>
                    <a:pt x="567887" y="331352"/>
                    <a:pt x="562551" y="327581"/>
                    <a:pt x="557445" y="327581"/>
                  </a:cubicBezTo>
                  <a:lnTo>
                    <a:pt x="529186" y="327581"/>
                  </a:lnTo>
                  <a:cubicBezTo>
                    <a:pt x="526756" y="327581"/>
                    <a:pt x="524779" y="325604"/>
                    <a:pt x="524779" y="323174"/>
                  </a:cubicBezTo>
                  <a:lnTo>
                    <a:pt x="524779" y="278999"/>
                  </a:lnTo>
                  <a:cubicBezTo>
                    <a:pt x="524779" y="273532"/>
                    <a:pt x="520332" y="269084"/>
                    <a:pt x="514864" y="269084"/>
                  </a:cubicBezTo>
                  <a:lnTo>
                    <a:pt x="513544" y="269084"/>
                  </a:lnTo>
                  <a:cubicBezTo>
                    <a:pt x="523983" y="264196"/>
                    <a:pt x="531234" y="253595"/>
                    <a:pt x="531234" y="241328"/>
                  </a:cubicBezTo>
                  <a:cubicBezTo>
                    <a:pt x="531236" y="224437"/>
                    <a:pt x="517493" y="210695"/>
                    <a:pt x="500603" y="210695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sp>
        <p:nvSpPr>
          <p:cNvPr id="184" name="Textfeld 183" hidden="1">
            <a:extLst>
              <a:ext uri="{FF2B5EF4-FFF2-40B4-BE49-F238E27FC236}">
                <a16:creationId xmlns:a16="http://schemas.microsoft.com/office/drawing/2014/main" id="{553F6577-AE2E-45EA-84BA-C85330E3F140}"/>
              </a:ext>
            </a:extLst>
          </p:cNvPr>
          <p:cNvSpPr txBox="1"/>
          <p:nvPr/>
        </p:nvSpPr>
        <p:spPr>
          <a:xfrm>
            <a:off x="5752499" y="27623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A1</a:t>
            </a:r>
          </a:p>
        </p:txBody>
      </p:sp>
      <p:sp>
        <p:nvSpPr>
          <p:cNvPr id="382" name="Textfeld 381" hidden="1">
            <a:extLst>
              <a:ext uri="{FF2B5EF4-FFF2-40B4-BE49-F238E27FC236}">
                <a16:creationId xmlns:a16="http://schemas.microsoft.com/office/drawing/2014/main" id="{2AC7D018-8A1D-443E-A1F9-9FEAD726CD84}"/>
              </a:ext>
            </a:extLst>
          </p:cNvPr>
          <p:cNvSpPr txBox="1"/>
          <p:nvPr/>
        </p:nvSpPr>
        <p:spPr>
          <a:xfrm>
            <a:off x="9469039" y="280754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A1</a:t>
            </a:r>
          </a:p>
        </p:txBody>
      </p: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377C23BA-2A36-4DEE-A13D-8CA37870D690}"/>
              </a:ext>
            </a:extLst>
          </p:cNvPr>
          <p:cNvGrpSpPr/>
          <p:nvPr/>
        </p:nvGrpSpPr>
        <p:grpSpPr>
          <a:xfrm>
            <a:off x="-21265" y="5949823"/>
            <a:ext cx="345114" cy="733931"/>
            <a:chOff x="-21265" y="5961728"/>
            <a:chExt cx="345114" cy="733931"/>
          </a:xfrm>
        </p:grpSpPr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423094CB-78CF-406C-8534-F21C43EA6C55}"/>
                </a:ext>
              </a:extLst>
            </p:cNvPr>
            <p:cNvSpPr/>
            <p:nvPr/>
          </p:nvSpPr>
          <p:spPr>
            <a:xfrm>
              <a:off x="-10633" y="5961728"/>
              <a:ext cx="334482" cy="733931"/>
            </a:xfrm>
            <a:custGeom>
              <a:avLst/>
              <a:gdLst>
                <a:gd name="connsiteX0" fmla="*/ 0 w 334482"/>
                <a:gd name="connsiteY0" fmla="*/ 0 h 733931"/>
                <a:gd name="connsiteX1" fmla="*/ 22400 w 334482"/>
                <a:gd name="connsiteY1" fmla="*/ 33224 h 733931"/>
                <a:gd name="connsiteX2" fmla="*/ 96743 w 334482"/>
                <a:gd name="connsiteY2" fmla="*/ 64017 h 733931"/>
                <a:gd name="connsiteX3" fmla="*/ 123400 w 334482"/>
                <a:gd name="connsiteY3" fmla="*/ 64017 h 733931"/>
                <a:gd name="connsiteX4" fmla="*/ 148473 w 334482"/>
                <a:gd name="connsiteY4" fmla="*/ 64017 h 733931"/>
                <a:gd name="connsiteX5" fmla="*/ 154412 w 334482"/>
                <a:gd name="connsiteY5" fmla="*/ 65216 h 733931"/>
                <a:gd name="connsiteX6" fmla="*/ 220183 w 334482"/>
                <a:gd name="connsiteY6" fmla="*/ 65216 h 733931"/>
                <a:gd name="connsiteX7" fmla="*/ 220183 w 334482"/>
                <a:gd name="connsiteY7" fmla="*/ 66397 h 733931"/>
                <a:gd name="connsiteX8" fmla="*/ 229345 w 334482"/>
                <a:gd name="connsiteY8" fmla="*/ 66397 h 733931"/>
                <a:gd name="connsiteX9" fmla="*/ 334482 w 334482"/>
                <a:gd name="connsiteY9" fmla="*/ 171534 h 733931"/>
                <a:gd name="connsiteX10" fmla="*/ 334482 w 334482"/>
                <a:gd name="connsiteY10" fmla="*/ 358341 h 733931"/>
                <a:gd name="connsiteX11" fmla="*/ 334470 w 334482"/>
                <a:gd name="connsiteY11" fmla="*/ 358341 h 733931"/>
                <a:gd name="connsiteX12" fmla="*/ 334470 w 334482"/>
                <a:gd name="connsiteY12" fmla="*/ 628351 h 733931"/>
                <a:gd name="connsiteX13" fmla="*/ 229333 w 334482"/>
                <a:gd name="connsiteY13" fmla="*/ 733488 h 733931"/>
                <a:gd name="connsiteX14" fmla="*/ 212853 w 334482"/>
                <a:gd name="connsiteY14" fmla="*/ 733488 h 733931"/>
                <a:gd name="connsiteX15" fmla="*/ 210658 w 334482"/>
                <a:gd name="connsiteY15" fmla="*/ 733931 h 733931"/>
                <a:gd name="connsiteX16" fmla="*/ 210658 w 334482"/>
                <a:gd name="connsiteY16" fmla="*/ 731965 h 733931"/>
                <a:gd name="connsiteX17" fmla="*/ 127736 w 334482"/>
                <a:gd name="connsiteY17" fmla="*/ 731965 h 733931"/>
                <a:gd name="connsiteX18" fmla="*/ 125472 w 334482"/>
                <a:gd name="connsiteY18" fmla="*/ 732422 h 733931"/>
                <a:gd name="connsiteX19" fmla="*/ 47988 w 334482"/>
                <a:gd name="connsiteY19" fmla="*/ 732422 h 733931"/>
                <a:gd name="connsiteX20" fmla="*/ 0 w 334482"/>
                <a:gd name="connsiteY20" fmla="*/ 732422 h 7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4482" h="733931">
                  <a:moveTo>
                    <a:pt x="0" y="0"/>
                  </a:moveTo>
                  <a:lnTo>
                    <a:pt x="22400" y="33224"/>
                  </a:lnTo>
                  <a:cubicBezTo>
                    <a:pt x="41426" y="52249"/>
                    <a:pt x="67710" y="64017"/>
                    <a:pt x="96743" y="64017"/>
                  </a:cubicBezTo>
                  <a:lnTo>
                    <a:pt x="123400" y="64017"/>
                  </a:lnTo>
                  <a:lnTo>
                    <a:pt x="148473" y="64017"/>
                  </a:lnTo>
                  <a:lnTo>
                    <a:pt x="154412" y="65216"/>
                  </a:lnTo>
                  <a:lnTo>
                    <a:pt x="220183" y="65216"/>
                  </a:lnTo>
                  <a:lnTo>
                    <a:pt x="220183" y="66397"/>
                  </a:lnTo>
                  <a:lnTo>
                    <a:pt x="229345" y="66397"/>
                  </a:lnTo>
                  <a:cubicBezTo>
                    <a:pt x="287411" y="66397"/>
                    <a:pt x="334482" y="113468"/>
                    <a:pt x="334482" y="171534"/>
                  </a:cubicBezTo>
                  <a:lnTo>
                    <a:pt x="334482" y="358341"/>
                  </a:lnTo>
                  <a:lnTo>
                    <a:pt x="334470" y="358341"/>
                  </a:lnTo>
                  <a:lnTo>
                    <a:pt x="334470" y="628351"/>
                  </a:lnTo>
                  <a:cubicBezTo>
                    <a:pt x="334470" y="686417"/>
                    <a:pt x="287399" y="733488"/>
                    <a:pt x="229333" y="733488"/>
                  </a:cubicBezTo>
                  <a:lnTo>
                    <a:pt x="212853" y="733488"/>
                  </a:lnTo>
                  <a:lnTo>
                    <a:pt x="210658" y="733931"/>
                  </a:lnTo>
                  <a:lnTo>
                    <a:pt x="210658" y="731965"/>
                  </a:lnTo>
                  <a:lnTo>
                    <a:pt x="127736" y="731965"/>
                  </a:lnTo>
                  <a:lnTo>
                    <a:pt x="125472" y="732422"/>
                  </a:lnTo>
                  <a:lnTo>
                    <a:pt x="47988" y="732422"/>
                  </a:lnTo>
                  <a:lnTo>
                    <a:pt x="0" y="732422"/>
                  </a:lnTo>
                  <a:close/>
                </a:path>
              </a:pathLst>
            </a:cu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30" name="Gruppieren 229">
              <a:extLst>
                <a:ext uri="{FF2B5EF4-FFF2-40B4-BE49-F238E27FC236}">
                  <a16:creationId xmlns:a16="http://schemas.microsoft.com/office/drawing/2014/main" id="{560AEF7F-3DBF-44B6-AA14-53FAB56112CB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247" name="Grafik 246">
                <a:extLst>
                  <a:ext uri="{FF2B5EF4-FFF2-40B4-BE49-F238E27FC236}">
                    <a16:creationId xmlns:a16="http://schemas.microsoft.com/office/drawing/2014/main" id="{6203D16D-32C8-4CF7-8D22-A0760ABE3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267" name="Kreuz 266">
                <a:extLst>
                  <a:ext uri="{FF2B5EF4-FFF2-40B4-BE49-F238E27FC236}">
                    <a16:creationId xmlns:a16="http://schemas.microsoft.com/office/drawing/2014/main" id="{6F41EB13-407D-4507-809C-13846D0C9A28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1" name="Freihandform: Form 230">
              <a:extLst>
                <a:ext uri="{FF2B5EF4-FFF2-40B4-BE49-F238E27FC236}">
                  <a16:creationId xmlns:a16="http://schemas.microsoft.com/office/drawing/2014/main" id="{07B6FB24-BC4D-4D6F-A936-6DD7E4A2FA65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5" name="Grafik 244">
              <a:hlinkClick r:id="rId17" action="ppaction://hlinksldjump"/>
              <a:extLst>
                <a:ext uri="{FF2B5EF4-FFF2-40B4-BE49-F238E27FC236}">
                  <a16:creationId xmlns:a16="http://schemas.microsoft.com/office/drawing/2014/main" id="{22011ADC-DEF6-4C58-84CC-3DE525681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grpSp>
        <p:nvGrpSpPr>
          <p:cNvPr id="272" name="Gruppieren 271">
            <a:extLst>
              <a:ext uri="{FF2B5EF4-FFF2-40B4-BE49-F238E27FC236}">
                <a16:creationId xmlns:a16="http://schemas.microsoft.com/office/drawing/2014/main" id="{1F582CEA-4CC9-4723-B857-666DB290F76C}"/>
              </a:ext>
            </a:extLst>
          </p:cNvPr>
          <p:cNvGrpSpPr/>
          <p:nvPr/>
        </p:nvGrpSpPr>
        <p:grpSpPr>
          <a:xfrm>
            <a:off x="-62211" y="3110541"/>
            <a:ext cx="352466" cy="328944"/>
            <a:chOff x="-21267" y="3110541"/>
            <a:chExt cx="352466" cy="328944"/>
          </a:xfrm>
        </p:grpSpPr>
        <p:sp>
          <p:nvSpPr>
            <p:cNvPr id="273" name="Freihandform: Form 272">
              <a:extLst>
                <a:ext uri="{FF2B5EF4-FFF2-40B4-BE49-F238E27FC236}">
                  <a16:creationId xmlns:a16="http://schemas.microsoft.com/office/drawing/2014/main" id="{42F4CEEE-21B5-464E-8995-0AF0DE232AFF}"/>
                </a:ext>
              </a:extLst>
            </p:cNvPr>
            <p:cNvSpPr/>
            <p:nvPr/>
          </p:nvSpPr>
          <p:spPr>
            <a:xfrm rot="10800000">
              <a:off x="-21267" y="3110541"/>
              <a:ext cx="352466" cy="328944"/>
            </a:xfrm>
            <a:custGeom>
              <a:avLst/>
              <a:gdLst>
                <a:gd name="connsiteX0" fmla="*/ 352466 w 352466"/>
                <a:gd name="connsiteY0" fmla="*/ 328944 h 328944"/>
                <a:gd name="connsiteX1" fmla="*/ 106269 w 352466"/>
                <a:gd name="connsiteY1" fmla="*/ 328944 h 328944"/>
                <a:gd name="connsiteX2" fmla="*/ 1132 w 352466"/>
                <a:gd name="connsiteY2" fmla="*/ 223807 h 328944"/>
                <a:gd name="connsiteX3" fmla="*/ 1132 w 352466"/>
                <a:gd name="connsiteY3" fmla="*/ 220996 h 328944"/>
                <a:gd name="connsiteX4" fmla="*/ 0 w 352466"/>
                <a:gd name="connsiteY4" fmla="*/ 220996 h 328944"/>
                <a:gd name="connsiteX5" fmla="*/ 0 w 352466"/>
                <a:gd name="connsiteY5" fmla="*/ 106697 h 328944"/>
                <a:gd name="connsiteX6" fmla="*/ 198 w 352466"/>
                <a:gd name="connsiteY6" fmla="*/ 106697 h 328944"/>
                <a:gd name="connsiteX7" fmla="*/ 198 w 352466"/>
                <a:gd name="connsiteY7" fmla="*/ 105137 h 328944"/>
                <a:gd name="connsiteX8" fmla="*/ 105335 w 352466"/>
                <a:gd name="connsiteY8" fmla="*/ 0 h 328944"/>
                <a:gd name="connsiteX9" fmla="*/ 352466 w 352466"/>
                <a:gd name="connsiteY9" fmla="*/ 0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466" h="328944">
                  <a:moveTo>
                    <a:pt x="352466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3524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75" name="Grafik 274">
              <a:extLst>
                <a:ext uri="{FF2B5EF4-FFF2-40B4-BE49-F238E27FC236}">
                  <a16:creationId xmlns:a16="http://schemas.microsoft.com/office/drawing/2014/main" id="{34A49A85-4BAA-477E-91FF-A3D9EC316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4505" y="3198813"/>
              <a:ext cx="152401" cy="152401"/>
            </a:xfrm>
            <a:prstGeom prst="rect">
              <a:avLst/>
            </a:prstGeom>
          </p:spPr>
        </p:pic>
      </p:grpSp>
      <p:grpSp>
        <p:nvGrpSpPr>
          <p:cNvPr id="276" name="Gruppieren 275">
            <a:extLst>
              <a:ext uri="{FF2B5EF4-FFF2-40B4-BE49-F238E27FC236}">
                <a16:creationId xmlns:a16="http://schemas.microsoft.com/office/drawing/2014/main" id="{609977E2-2B61-4737-926B-1A6924EACE37}"/>
              </a:ext>
            </a:extLst>
          </p:cNvPr>
          <p:cNvGrpSpPr/>
          <p:nvPr/>
        </p:nvGrpSpPr>
        <p:grpSpPr>
          <a:xfrm>
            <a:off x="-59923" y="2690201"/>
            <a:ext cx="397288" cy="359230"/>
            <a:chOff x="-59923" y="2690201"/>
            <a:chExt cx="397288" cy="359230"/>
          </a:xfrm>
        </p:grpSpPr>
        <p:sp>
          <p:nvSpPr>
            <p:cNvPr id="277" name="Freihandform: Form 256">
              <a:extLst>
                <a:ext uri="{FF2B5EF4-FFF2-40B4-BE49-F238E27FC236}">
                  <a16:creationId xmlns:a16="http://schemas.microsoft.com/office/drawing/2014/main" id="{E10B0943-BDAB-4B4B-8B10-699F6405B6E3}"/>
                </a:ext>
              </a:extLst>
            </p:cNvPr>
            <p:cNvSpPr/>
            <p:nvPr/>
          </p:nvSpPr>
          <p:spPr>
            <a:xfrm rot="10800000">
              <a:off x="-59923" y="2690201"/>
              <a:ext cx="352466" cy="328944"/>
            </a:xfrm>
            <a:custGeom>
              <a:avLst/>
              <a:gdLst>
                <a:gd name="connsiteX0" fmla="*/ 352466 w 352466"/>
                <a:gd name="connsiteY0" fmla="*/ 328944 h 328944"/>
                <a:gd name="connsiteX1" fmla="*/ 106269 w 352466"/>
                <a:gd name="connsiteY1" fmla="*/ 328944 h 328944"/>
                <a:gd name="connsiteX2" fmla="*/ 1132 w 352466"/>
                <a:gd name="connsiteY2" fmla="*/ 223807 h 328944"/>
                <a:gd name="connsiteX3" fmla="*/ 1132 w 352466"/>
                <a:gd name="connsiteY3" fmla="*/ 220996 h 328944"/>
                <a:gd name="connsiteX4" fmla="*/ 0 w 352466"/>
                <a:gd name="connsiteY4" fmla="*/ 220996 h 328944"/>
                <a:gd name="connsiteX5" fmla="*/ 0 w 352466"/>
                <a:gd name="connsiteY5" fmla="*/ 106697 h 328944"/>
                <a:gd name="connsiteX6" fmla="*/ 198 w 352466"/>
                <a:gd name="connsiteY6" fmla="*/ 106697 h 328944"/>
                <a:gd name="connsiteX7" fmla="*/ 198 w 352466"/>
                <a:gd name="connsiteY7" fmla="*/ 105137 h 328944"/>
                <a:gd name="connsiteX8" fmla="*/ 105335 w 352466"/>
                <a:gd name="connsiteY8" fmla="*/ 0 h 328944"/>
                <a:gd name="connsiteX9" fmla="*/ 352466 w 352466"/>
                <a:gd name="connsiteY9" fmla="*/ 0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466" h="328944">
                  <a:moveTo>
                    <a:pt x="352466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35246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grpSp>
          <p:nvGrpSpPr>
            <p:cNvPr id="278" name="Gruppieren 277">
              <a:extLst>
                <a:ext uri="{FF2B5EF4-FFF2-40B4-BE49-F238E27FC236}">
                  <a16:creationId xmlns:a16="http://schemas.microsoft.com/office/drawing/2014/main" id="{3673D5A8-05FB-42CB-840A-E27B2B42D47A}"/>
                </a:ext>
              </a:extLst>
            </p:cNvPr>
            <p:cNvGrpSpPr/>
            <p:nvPr/>
          </p:nvGrpSpPr>
          <p:grpSpPr>
            <a:xfrm flipH="1">
              <a:off x="-49797" y="2699642"/>
              <a:ext cx="387162" cy="349789"/>
              <a:chOff x="1850194" y="2697284"/>
              <a:chExt cx="387162" cy="349789"/>
            </a:xfrm>
          </p:grpSpPr>
          <p:sp>
            <p:nvSpPr>
              <p:cNvPr id="279" name="Textfeld 278">
                <a:extLst>
                  <a:ext uri="{FF2B5EF4-FFF2-40B4-BE49-F238E27FC236}">
                    <a16:creationId xmlns:a16="http://schemas.microsoft.com/office/drawing/2014/main" id="{8AE91D29-9461-4472-B9CB-FEABE9E1CC66}"/>
                  </a:ext>
                </a:extLst>
              </p:cNvPr>
              <p:cNvSpPr txBox="1"/>
              <p:nvPr/>
            </p:nvSpPr>
            <p:spPr>
              <a:xfrm>
                <a:off x="1942092" y="2770074"/>
                <a:ext cx="19919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80" name="Textfeld 279">
                <a:extLst>
                  <a:ext uri="{FF2B5EF4-FFF2-40B4-BE49-F238E27FC236}">
                    <a16:creationId xmlns:a16="http://schemas.microsoft.com/office/drawing/2014/main" id="{59AAEFC3-A1C8-4F1F-9710-0A455D3B5C51}"/>
                  </a:ext>
                </a:extLst>
              </p:cNvPr>
              <p:cNvSpPr txBox="1"/>
              <p:nvPr/>
            </p:nvSpPr>
            <p:spPr>
              <a:xfrm>
                <a:off x="1850194" y="2697284"/>
                <a:ext cx="387162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600" dirty="0">
                    <a:solidFill>
                      <a:schemeClr val="bg1"/>
                    </a:solidFill>
                  </a:rPr>
                  <a:t>CAM</a:t>
                </a:r>
              </a:p>
            </p:txBody>
          </p:sp>
        </p:grpSp>
      </p:grpSp>
      <p:sp>
        <p:nvSpPr>
          <p:cNvPr id="66" name="Freihandform 350">
            <a:extLst>
              <a:ext uri="{FF2B5EF4-FFF2-40B4-BE49-F238E27FC236}">
                <a16:creationId xmlns:a16="http://schemas.microsoft.com/office/drawing/2014/main" id="{9B01A44E-223E-4FF3-844E-DB97BDB37651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67" name="Grafik 66">
            <a:extLst>
              <a:ext uri="{FF2B5EF4-FFF2-40B4-BE49-F238E27FC236}">
                <a16:creationId xmlns:a16="http://schemas.microsoft.com/office/drawing/2014/main" id="{BB99D7E2-D6C0-42F0-B10F-63AC9E6C88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7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31373DF-8DD9-42A2-BFD6-F24CE7125A54}"/>
              </a:ext>
            </a:extLst>
          </p:cNvPr>
          <p:cNvGrpSpPr/>
          <p:nvPr/>
        </p:nvGrpSpPr>
        <p:grpSpPr>
          <a:xfrm>
            <a:off x="1" y="5590475"/>
            <a:ext cx="337443" cy="1103332"/>
            <a:chOff x="1" y="5590475"/>
            <a:chExt cx="337443" cy="1103332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A26BD5F4-BBFE-4071-9BAC-ADD2CD053C74}"/>
                </a:ext>
              </a:extLst>
            </p:cNvPr>
            <p:cNvSpPr/>
            <p:nvPr/>
          </p:nvSpPr>
          <p:spPr>
            <a:xfrm>
              <a:off x="1" y="5590475"/>
              <a:ext cx="337443" cy="1103332"/>
            </a:xfrm>
            <a:custGeom>
              <a:avLst/>
              <a:gdLst>
                <a:gd name="connsiteX0" fmla="*/ 0 w 337443"/>
                <a:gd name="connsiteY0" fmla="*/ 0 h 1103332"/>
                <a:gd name="connsiteX1" fmla="*/ 4779 w 337443"/>
                <a:gd name="connsiteY1" fmla="*/ 23671 h 1103332"/>
                <a:gd name="connsiteX2" fmla="*/ 101654 w 337443"/>
                <a:gd name="connsiteY2" fmla="*/ 87884 h 1103332"/>
                <a:gd name="connsiteX3" fmla="*/ 122863 w 337443"/>
                <a:gd name="connsiteY3" fmla="*/ 87884 h 1103332"/>
                <a:gd name="connsiteX4" fmla="*/ 122863 w 337443"/>
                <a:gd name="connsiteY4" fmla="*/ 87886 h 1103332"/>
                <a:gd name="connsiteX5" fmla="*/ 153728 w 337443"/>
                <a:gd name="connsiteY5" fmla="*/ 87886 h 1103332"/>
                <a:gd name="connsiteX6" fmla="*/ 166150 w 337443"/>
                <a:gd name="connsiteY6" fmla="*/ 90394 h 1103332"/>
                <a:gd name="connsiteX7" fmla="*/ 183293 w 337443"/>
                <a:gd name="connsiteY7" fmla="*/ 90394 h 1103332"/>
                <a:gd name="connsiteX8" fmla="*/ 183293 w 337443"/>
                <a:gd name="connsiteY8" fmla="*/ 90264 h 1103332"/>
                <a:gd name="connsiteX9" fmla="*/ 201441 w 337443"/>
                <a:gd name="connsiteY9" fmla="*/ 90264 h 1103332"/>
                <a:gd name="connsiteX10" fmla="*/ 201441 w 337443"/>
                <a:gd name="connsiteY10" fmla="*/ 90266 h 1103332"/>
                <a:gd name="connsiteX11" fmla="*/ 232306 w 337443"/>
                <a:gd name="connsiteY11" fmla="*/ 90266 h 1103332"/>
                <a:gd name="connsiteX12" fmla="*/ 337443 w 337443"/>
                <a:gd name="connsiteY12" fmla="*/ 195403 h 1103332"/>
                <a:gd name="connsiteX13" fmla="*/ 337443 w 337443"/>
                <a:gd name="connsiteY13" fmla="*/ 615950 h 1103332"/>
                <a:gd name="connsiteX14" fmla="*/ 336600 w 337443"/>
                <a:gd name="connsiteY14" fmla="*/ 620126 h 1103332"/>
                <a:gd name="connsiteX15" fmla="*/ 336600 w 337443"/>
                <a:gd name="connsiteY15" fmla="*/ 676536 h 1103332"/>
                <a:gd name="connsiteX16" fmla="*/ 335606 w 337443"/>
                <a:gd name="connsiteY16" fmla="*/ 681460 h 1103332"/>
                <a:gd name="connsiteX17" fmla="*/ 335606 w 337443"/>
                <a:gd name="connsiteY17" fmla="*/ 728080 h 1103332"/>
                <a:gd name="connsiteX18" fmla="*/ 335594 w 337443"/>
                <a:gd name="connsiteY18" fmla="*/ 728080 h 1103332"/>
                <a:gd name="connsiteX19" fmla="*/ 335594 w 337443"/>
                <a:gd name="connsiteY19" fmla="*/ 998090 h 1103332"/>
                <a:gd name="connsiteX20" fmla="*/ 230457 w 337443"/>
                <a:gd name="connsiteY20" fmla="*/ 1103227 h 1103332"/>
                <a:gd name="connsiteX21" fmla="*/ 213977 w 337443"/>
                <a:gd name="connsiteY21" fmla="*/ 1103227 h 1103332"/>
                <a:gd name="connsiteX22" fmla="*/ 213459 w 337443"/>
                <a:gd name="connsiteY22" fmla="*/ 1103332 h 1103332"/>
                <a:gd name="connsiteX23" fmla="*/ 213459 w 337443"/>
                <a:gd name="connsiteY23" fmla="*/ 1102425 h 1103332"/>
                <a:gd name="connsiteX24" fmla="*/ 119002 w 337443"/>
                <a:gd name="connsiteY24" fmla="*/ 1102425 h 1103332"/>
                <a:gd name="connsiteX25" fmla="*/ 119002 w 337443"/>
                <a:gd name="connsiteY25" fmla="*/ 1102161 h 1103332"/>
                <a:gd name="connsiteX26" fmla="*/ 51406 w 337443"/>
                <a:gd name="connsiteY26" fmla="*/ 1102161 h 1103332"/>
                <a:gd name="connsiteX27" fmla="*/ 0 w 337443"/>
                <a:gd name="connsiteY27" fmla="*/ 1102161 h 1103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37443" h="1103332">
                  <a:moveTo>
                    <a:pt x="0" y="0"/>
                  </a:moveTo>
                  <a:lnTo>
                    <a:pt x="4779" y="23671"/>
                  </a:lnTo>
                  <a:cubicBezTo>
                    <a:pt x="20740" y="61407"/>
                    <a:pt x="58105" y="87884"/>
                    <a:pt x="101654" y="87884"/>
                  </a:cubicBezTo>
                  <a:lnTo>
                    <a:pt x="122863" y="87884"/>
                  </a:lnTo>
                  <a:lnTo>
                    <a:pt x="122863" y="87886"/>
                  </a:lnTo>
                  <a:lnTo>
                    <a:pt x="153728" y="87886"/>
                  </a:lnTo>
                  <a:lnTo>
                    <a:pt x="166150" y="90394"/>
                  </a:lnTo>
                  <a:lnTo>
                    <a:pt x="183293" y="90394"/>
                  </a:lnTo>
                  <a:lnTo>
                    <a:pt x="183293" y="90264"/>
                  </a:lnTo>
                  <a:lnTo>
                    <a:pt x="201441" y="90264"/>
                  </a:lnTo>
                  <a:lnTo>
                    <a:pt x="201441" y="90266"/>
                  </a:lnTo>
                  <a:lnTo>
                    <a:pt x="232306" y="90266"/>
                  </a:lnTo>
                  <a:cubicBezTo>
                    <a:pt x="290372" y="90266"/>
                    <a:pt x="337443" y="137337"/>
                    <a:pt x="337443" y="195403"/>
                  </a:cubicBezTo>
                  <a:lnTo>
                    <a:pt x="337443" y="615950"/>
                  </a:lnTo>
                  <a:lnTo>
                    <a:pt x="336600" y="620126"/>
                  </a:lnTo>
                  <a:lnTo>
                    <a:pt x="336600" y="676536"/>
                  </a:lnTo>
                  <a:lnTo>
                    <a:pt x="335606" y="681460"/>
                  </a:lnTo>
                  <a:lnTo>
                    <a:pt x="335606" y="728080"/>
                  </a:lnTo>
                  <a:lnTo>
                    <a:pt x="335594" y="728080"/>
                  </a:lnTo>
                  <a:lnTo>
                    <a:pt x="335594" y="998090"/>
                  </a:lnTo>
                  <a:cubicBezTo>
                    <a:pt x="335594" y="1056156"/>
                    <a:pt x="288523" y="1103227"/>
                    <a:pt x="230457" y="1103227"/>
                  </a:cubicBezTo>
                  <a:lnTo>
                    <a:pt x="213977" y="1103227"/>
                  </a:lnTo>
                  <a:lnTo>
                    <a:pt x="213459" y="1103332"/>
                  </a:lnTo>
                  <a:lnTo>
                    <a:pt x="213459" y="1102425"/>
                  </a:lnTo>
                  <a:lnTo>
                    <a:pt x="119002" y="1102425"/>
                  </a:lnTo>
                  <a:lnTo>
                    <a:pt x="119002" y="1102161"/>
                  </a:lnTo>
                  <a:lnTo>
                    <a:pt x="51406" y="1102161"/>
                  </a:lnTo>
                  <a:lnTo>
                    <a:pt x="0" y="11021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B0C5A1BB-30B1-4A56-A89B-8D0B09736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77" y="5755784"/>
              <a:ext cx="210502" cy="210502"/>
            </a:xfrm>
            <a:prstGeom prst="rect">
              <a:avLst/>
            </a:prstGeom>
            <a:effectLst/>
          </p:spPr>
        </p:pic>
      </p:grpSp>
      <p:pic>
        <p:nvPicPr>
          <p:cNvPr id="6" name="Grafik 5" descr="Ein Bild, das Mann, haltend, Licht, Wasser enthält.&#10;&#10;Automatisch generierte Beschreibung">
            <a:extLst>
              <a:ext uri="{FF2B5EF4-FFF2-40B4-BE49-F238E27FC236}">
                <a16:creationId xmlns:a16="http://schemas.microsoft.com/office/drawing/2014/main" id="{84ED3C02-1101-4F1C-9F0B-8499CF9CA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9" y="-8840"/>
            <a:ext cx="9129668" cy="6858000"/>
          </a:xfrm>
          <a:prstGeom prst="rect">
            <a:avLst/>
          </a:prstGeom>
        </p:spPr>
      </p:pic>
      <p:grpSp>
        <p:nvGrpSpPr>
          <p:cNvPr id="232" name="Gruppieren 231">
            <a:extLst>
              <a:ext uri="{FF2B5EF4-FFF2-40B4-BE49-F238E27FC236}">
                <a16:creationId xmlns:a16="http://schemas.microsoft.com/office/drawing/2014/main" id="{F93C25F4-5A88-48A8-AD78-BC0F53751EA6}"/>
              </a:ext>
            </a:extLst>
          </p:cNvPr>
          <p:cNvGrpSpPr/>
          <p:nvPr/>
        </p:nvGrpSpPr>
        <p:grpSpPr>
          <a:xfrm>
            <a:off x="3774164" y="3256516"/>
            <a:ext cx="979988" cy="981950"/>
            <a:chOff x="3774164" y="3256516"/>
            <a:chExt cx="979988" cy="981950"/>
          </a:xfrm>
        </p:grpSpPr>
        <p:sp>
          <p:nvSpPr>
            <p:cNvPr id="233" name="Freihandform: Form 232">
              <a:extLst>
                <a:ext uri="{FF2B5EF4-FFF2-40B4-BE49-F238E27FC236}">
                  <a16:creationId xmlns:a16="http://schemas.microsoft.com/office/drawing/2014/main" id="{CE2D4650-F64D-4266-86AE-C9E1526824E1}"/>
                </a:ext>
              </a:extLst>
            </p:cNvPr>
            <p:cNvSpPr/>
            <p:nvPr/>
          </p:nvSpPr>
          <p:spPr>
            <a:xfrm>
              <a:off x="3774164" y="3761518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34" name="Freihandform: Form 233">
              <a:extLst>
                <a:ext uri="{FF2B5EF4-FFF2-40B4-BE49-F238E27FC236}">
                  <a16:creationId xmlns:a16="http://schemas.microsoft.com/office/drawing/2014/main" id="{3887C90F-0A15-44D1-99DF-DBDBF547DA4D}"/>
                </a:ext>
              </a:extLst>
            </p:cNvPr>
            <p:cNvSpPr/>
            <p:nvPr/>
          </p:nvSpPr>
          <p:spPr>
            <a:xfrm>
              <a:off x="3774382" y="3256516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24752" y="297105"/>
                  </a:moveTo>
                  <a:lnTo>
                    <a:pt x="424864" y="297105"/>
                  </a:lnTo>
                  <a:lnTo>
                    <a:pt x="450090" y="369101"/>
                  </a:lnTo>
                  <a:lnTo>
                    <a:pt x="399861" y="369101"/>
                  </a:lnTo>
                  <a:close/>
                  <a:moveTo>
                    <a:pt x="425422" y="277237"/>
                  </a:moveTo>
                  <a:cubicBezTo>
                    <a:pt x="423190" y="277237"/>
                    <a:pt x="421348" y="277293"/>
                    <a:pt x="419897" y="277404"/>
                  </a:cubicBezTo>
                  <a:cubicBezTo>
                    <a:pt x="418446" y="277516"/>
                    <a:pt x="417255" y="277720"/>
                    <a:pt x="416325" y="278018"/>
                  </a:cubicBezTo>
                  <a:cubicBezTo>
                    <a:pt x="415395" y="278316"/>
                    <a:pt x="414688" y="278725"/>
                    <a:pt x="414204" y="279246"/>
                  </a:cubicBezTo>
                  <a:cubicBezTo>
                    <a:pt x="413720" y="279767"/>
                    <a:pt x="413330" y="280437"/>
                    <a:pt x="413032" y="281255"/>
                  </a:cubicBezTo>
                  <a:lnTo>
                    <a:pt x="364588" y="415424"/>
                  </a:lnTo>
                  <a:cubicBezTo>
                    <a:pt x="363993" y="417061"/>
                    <a:pt x="363677" y="418382"/>
                    <a:pt x="363640" y="419386"/>
                  </a:cubicBezTo>
                  <a:cubicBezTo>
                    <a:pt x="363602" y="420391"/>
                    <a:pt x="363863" y="421154"/>
                    <a:pt x="364421" y="421674"/>
                  </a:cubicBezTo>
                  <a:cubicBezTo>
                    <a:pt x="364979" y="422195"/>
                    <a:pt x="365947" y="422549"/>
                    <a:pt x="367323" y="422735"/>
                  </a:cubicBezTo>
                  <a:cubicBezTo>
                    <a:pt x="368700" y="422921"/>
                    <a:pt x="370467" y="423014"/>
                    <a:pt x="372625" y="423014"/>
                  </a:cubicBezTo>
                  <a:cubicBezTo>
                    <a:pt x="374709" y="423014"/>
                    <a:pt x="376402" y="422939"/>
                    <a:pt x="377704" y="422791"/>
                  </a:cubicBezTo>
                  <a:cubicBezTo>
                    <a:pt x="379006" y="422642"/>
                    <a:pt x="380011" y="422400"/>
                    <a:pt x="380718" y="422065"/>
                  </a:cubicBezTo>
                  <a:cubicBezTo>
                    <a:pt x="381425" y="421730"/>
                    <a:pt x="381964" y="421321"/>
                    <a:pt x="382336" y="420837"/>
                  </a:cubicBezTo>
                  <a:cubicBezTo>
                    <a:pt x="382708" y="420354"/>
                    <a:pt x="383006" y="419777"/>
                    <a:pt x="383229" y="419107"/>
                  </a:cubicBezTo>
                  <a:lnTo>
                    <a:pt x="395061" y="384393"/>
                  </a:lnTo>
                  <a:lnTo>
                    <a:pt x="455113" y="384393"/>
                  </a:lnTo>
                  <a:lnTo>
                    <a:pt x="467503" y="419554"/>
                  </a:lnTo>
                  <a:cubicBezTo>
                    <a:pt x="467801" y="420223"/>
                    <a:pt x="468117" y="420781"/>
                    <a:pt x="468452" y="421228"/>
                  </a:cubicBezTo>
                  <a:cubicBezTo>
                    <a:pt x="468787" y="421674"/>
                    <a:pt x="469308" y="422028"/>
                    <a:pt x="470015" y="422288"/>
                  </a:cubicBezTo>
                  <a:cubicBezTo>
                    <a:pt x="470722" y="422549"/>
                    <a:pt x="471763" y="422735"/>
                    <a:pt x="473140" y="422846"/>
                  </a:cubicBezTo>
                  <a:cubicBezTo>
                    <a:pt x="474517" y="422958"/>
                    <a:pt x="476358" y="423014"/>
                    <a:pt x="478665" y="423014"/>
                  </a:cubicBezTo>
                  <a:cubicBezTo>
                    <a:pt x="480972" y="423014"/>
                    <a:pt x="482814" y="422939"/>
                    <a:pt x="484191" y="422791"/>
                  </a:cubicBezTo>
                  <a:cubicBezTo>
                    <a:pt x="485567" y="422642"/>
                    <a:pt x="486553" y="422307"/>
                    <a:pt x="487149" y="421786"/>
                  </a:cubicBezTo>
                  <a:cubicBezTo>
                    <a:pt x="487744" y="421265"/>
                    <a:pt x="488023" y="420502"/>
                    <a:pt x="487986" y="419498"/>
                  </a:cubicBezTo>
                  <a:cubicBezTo>
                    <a:pt x="487948" y="418493"/>
                    <a:pt x="487632" y="417172"/>
                    <a:pt x="487037" y="415535"/>
                  </a:cubicBezTo>
                  <a:lnTo>
                    <a:pt x="438593" y="281367"/>
                  </a:lnTo>
                  <a:cubicBezTo>
                    <a:pt x="438296" y="280548"/>
                    <a:pt x="437886" y="279860"/>
                    <a:pt x="437366" y="279302"/>
                  </a:cubicBezTo>
                  <a:cubicBezTo>
                    <a:pt x="436845" y="278744"/>
                    <a:pt x="436100" y="278316"/>
                    <a:pt x="435133" y="278018"/>
                  </a:cubicBezTo>
                  <a:cubicBezTo>
                    <a:pt x="434166" y="277720"/>
                    <a:pt x="432901" y="277516"/>
                    <a:pt x="431338" y="277404"/>
                  </a:cubicBezTo>
                  <a:cubicBezTo>
                    <a:pt x="429775" y="277293"/>
                    <a:pt x="427803" y="277237"/>
                    <a:pt x="425422" y="277237"/>
                  </a:cubicBezTo>
                  <a:close/>
                  <a:moveTo>
                    <a:pt x="547833" y="275786"/>
                  </a:moveTo>
                  <a:cubicBezTo>
                    <a:pt x="543443" y="275786"/>
                    <a:pt x="539257" y="276232"/>
                    <a:pt x="535276" y="277125"/>
                  </a:cubicBezTo>
                  <a:cubicBezTo>
                    <a:pt x="531295" y="278018"/>
                    <a:pt x="527648" y="279116"/>
                    <a:pt x="524337" y="280418"/>
                  </a:cubicBezTo>
                  <a:cubicBezTo>
                    <a:pt x="521026" y="281720"/>
                    <a:pt x="518272" y="283041"/>
                    <a:pt x="516077" y="284380"/>
                  </a:cubicBezTo>
                  <a:cubicBezTo>
                    <a:pt x="513882" y="285720"/>
                    <a:pt x="512338" y="286780"/>
                    <a:pt x="511445" y="287562"/>
                  </a:cubicBezTo>
                  <a:cubicBezTo>
                    <a:pt x="510552" y="288343"/>
                    <a:pt x="509956" y="288994"/>
                    <a:pt x="509659" y="289515"/>
                  </a:cubicBezTo>
                  <a:cubicBezTo>
                    <a:pt x="509361" y="290036"/>
                    <a:pt x="509119" y="290594"/>
                    <a:pt x="508933" y="291189"/>
                  </a:cubicBezTo>
                  <a:cubicBezTo>
                    <a:pt x="508747" y="291785"/>
                    <a:pt x="508617" y="292492"/>
                    <a:pt x="508543" y="293310"/>
                  </a:cubicBezTo>
                  <a:cubicBezTo>
                    <a:pt x="508468" y="294129"/>
                    <a:pt x="508431" y="295096"/>
                    <a:pt x="508431" y="296212"/>
                  </a:cubicBezTo>
                  <a:cubicBezTo>
                    <a:pt x="508431" y="297775"/>
                    <a:pt x="508508" y="299114"/>
                    <a:pt x="508661" y="300231"/>
                  </a:cubicBezTo>
                  <a:cubicBezTo>
                    <a:pt x="508815" y="301347"/>
                    <a:pt x="509026" y="302240"/>
                    <a:pt x="509294" y="302910"/>
                  </a:cubicBezTo>
                  <a:cubicBezTo>
                    <a:pt x="509563" y="303579"/>
                    <a:pt x="509908" y="304063"/>
                    <a:pt x="510331" y="304361"/>
                  </a:cubicBezTo>
                  <a:cubicBezTo>
                    <a:pt x="510754" y="304658"/>
                    <a:pt x="511234" y="304807"/>
                    <a:pt x="511771" y="304807"/>
                  </a:cubicBezTo>
                  <a:cubicBezTo>
                    <a:pt x="512693" y="304807"/>
                    <a:pt x="514094" y="304175"/>
                    <a:pt x="515975" y="302910"/>
                  </a:cubicBezTo>
                  <a:cubicBezTo>
                    <a:pt x="517856" y="301645"/>
                    <a:pt x="520197" y="300268"/>
                    <a:pt x="523000" y="298780"/>
                  </a:cubicBezTo>
                  <a:cubicBezTo>
                    <a:pt x="525803" y="297291"/>
                    <a:pt x="529066" y="295915"/>
                    <a:pt x="532791" y="294650"/>
                  </a:cubicBezTo>
                  <a:cubicBezTo>
                    <a:pt x="536515" y="293385"/>
                    <a:pt x="540719" y="292752"/>
                    <a:pt x="545402" y="292752"/>
                  </a:cubicBezTo>
                  <a:cubicBezTo>
                    <a:pt x="549395" y="292752"/>
                    <a:pt x="552927" y="293385"/>
                    <a:pt x="555998" y="294650"/>
                  </a:cubicBezTo>
                  <a:cubicBezTo>
                    <a:pt x="559069" y="295915"/>
                    <a:pt x="561622" y="297626"/>
                    <a:pt x="563657" y="299784"/>
                  </a:cubicBezTo>
                  <a:cubicBezTo>
                    <a:pt x="565692" y="301942"/>
                    <a:pt x="567247" y="304454"/>
                    <a:pt x="568322" y="307319"/>
                  </a:cubicBezTo>
                  <a:cubicBezTo>
                    <a:pt x="569397" y="310184"/>
                    <a:pt x="569934" y="313216"/>
                    <a:pt x="569934" y="316416"/>
                  </a:cubicBezTo>
                  <a:cubicBezTo>
                    <a:pt x="569934" y="319616"/>
                    <a:pt x="569589" y="323039"/>
                    <a:pt x="568899" y="326685"/>
                  </a:cubicBezTo>
                  <a:cubicBezTo>
                    <a:pt x="568209" y="330331"/>
                    <a:pt x="566771" y="334387"/>
                    <a:pt x="564586" y="338852"/>
                  </a:cubicBezTo>
                  <a:cubicBezTo>
                    <a:pt x="562401" y="343316"/>
                    <a:pt x="559295" y="348265"/>
                    <a:pt x="555269" y="353697"/>
                  </a:cubicBezTo>
                  <a:cubicBezTo>
                    <a:pt x="551243" y="359129"/>
                    <a:pt x="545894" y="365269"/>
                    <a:pt x="539223" y="372115"/>
                  </a:cubicBezTo>
                  <a:lnTo>
                    <a:pt x="510353" y="401806"/>
                  </a:lnTo>
                  <a:cubicBezTo>
                    <a:pt x="509433" y="402773"/>
                    <a:pt x="508686" y="403685"/>
                    <a:pt x="508110" y="404541"/>
                  </a:cubicBezTo>
                  <a:cubicBezTo>
                    <a:pt x="507534" y="405396"/>
                    <a:pt x="507055" y="406252"/>
                    <a:pt x="506672" y="407108"/>
                  </a:cubicBezTo>
                  <a:cubicBezTo>
                    <a:pt x="506289" y="407964"/>
                    <a:pt x="506040" y="408950"/>
                    <a:pt x="505925" y="410066"/>
                  </a:cubicBezTo>
                  <a:cubicBezTo>
                    <a:pt x="505810" y="411182"/>
                    <a:pt x="505752" y="412484"/>
                    <a:pt x="505752" y="413973"/>
                  </a:cubicBezTo>
                  <a:cubicBezTo>
                    <a:pt x="505752" y="415610"/>
                    <a:pt x="505882" y="416986"/>
                    <a:pt x="506143" y="418103"/>
                  </a:cubicBezTo>
                  <a:cubicBezTo>
                    <a:pt x="506403" y="419219"/>
                    <a:pt x="506812" y="420075"/>
                    <a:pt x="507371" y="420670"/>
                  </a:cubicBezTo>
                  <a:cubicBezTo>
                    <a:pt x="507929" y="421265"/>
                    <a:pt x="508598" y="421693"/>
                    <a:pt x="509380" y="421953"/>
                  </a:cubicBezTo>
                  <a:cubicBezTo>
                    <a:pt x="510161" y="422214"/>
                    <a:pt x="511073" y="422344"/>
                    <a:pt x="512114" y="422344"/>
                  </a:cubicBezTo>
                  <a:lnTo>
                    <a:pt x="591924" y="422344"/>
                  </a:lnTo>
                  <a:cubicBezTo>
                    <a:pt x="592593" y="422344"/>
                    <a:pt x="593207" y="422177"/>
                    <a:pt x="593765" y="421842"/>
                  </a:cubicBezTo>
                  <a:cubicBezTo>
                    <a:pt x="594323" y="421507"/>
                    <a:pt x="594770" y="420986"/>
                    <a:pt x="595105" y="420279"/>
                  </a:cubicBezTo>
                  <a:cubicBezTo>
                    <a:pt x="595440" y="419572"/>
                    <a:pt x="595700" y="418698"/>
                    <a:pt x="595886" y="417656"/>
                  </a:cubicBezTo>
                  <a:cubicBezTo>
                    <a:pt x="596072" y="416614"/>
                    <a:pt x="596165" y="415424"/>
                    <a:pt x="596165" y="414084"/>
                  </a:cubicBezTo>
                  <a:cubicBezTo>
                    <a:pt x="596165" y="412745"/>
                    <a:pt x="596072" y="411573"/>
                    <a:pt x="595886" y="410568"/>
                  </a:cubicBezTo>
                  <a:cubicBezTo>
                    <a:pt x="595700" y="409564"/>
                    <a:pt x="595402" y="408726"/>
                    <a:pt x="594993" y="408057"/>
                  </a:cubicBezTo>
                  <a:cubicBezTo>
                    <a:pt x="594584" y="407387"/>
                    <a:pt x="594100" y="406885"/>
                    <a:pt x="593542" y="406550"/>
                  </a:cubicBezTo>
                  <a:cubicBezTo>
                    <a:pt x="592984" y="406215"/>
                    <a:pt x="592407" y="406047"/>
                    <a:pt x="591812" y="406047"/>
                  </a:cubicBezTo>
                  <a:lnTo>
                    <a:pt x="528969" y="406047"/>
                  </a:lnTo>
                  <a:lnTo>
                    <a:pt x="551852" y="382161"/>
                  </a:lnTo>
                  <a:cubicBezTo>
                    <a:pt x="560112" y="373677"/>
                    <a:pt x="566734" y="366180"/>
                    <a:pt x="571720" y="359669"/>
                  </a:cubicBezTo>
                  <a:cubicBezTo>
                    <a:pt x="576706" y="353158"/>
                    <a:pt x="580520" y="347242"/>
                    <a:pt x="583161" y="341921"/>
                  </a:cubicBezTo>
                  <a:cubicBezTo>
                    <a:pt x="585803" y="336601"/>
                    <a:pt x="587533" y="331652"/>
                    <a:pt x="588352" y="327076"/>
                  </a:cubicBezTo>
                  <a:cubicBezTo>
                    <a:pt x="589170" y="322499"/>
                    <a:pt x="589579" y="317904"/>
                    <a:pt x="589579" y="313290"/>
                  </a:cubicBezTo>
                  <a:cubicBezTo>
                    <a:pt x="589579" y="308156"/>
                    <a:pt x="588724" y="303319"/>
                    <a:pt x="587012" y="298780"/>
                  </a:cubicBezTo>
                  <a:cubicBezTo>
                    <a:pt x="585301" y="294240"/>
                    <a:pt x="582715" y="290259"/>
                    <a:pt x="579255" y="286836"/>
                  </a:cubicBezTo>
                  <a:cubicBezTo>
                    <a:pt x="575794" y="283413"/>
                    <a:pt x="571441" y="280716"/>
                    <a:pt x="566195" y="278744"/>
                  </a:cubicBezTo>
                  <a:cubicBezTo>
                    <a:pt x="560949" y="276772"/>
                    <a:pt x="554828" y="275786"/>
                    <a:pt x="547833" y="275786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35" name="Textfeld 234" hidden="1">
              <a:extLst>
                <a:ext uri="{FF2B5EF4-FFF2-40B4-BE49-F238E27FC236}">
                  <a16:creationId xmlns:a16="http://schemas.microsoft.com/office/drawing/2014/main" id="{7BAF2EF4-BB98-4354-9C5F-0990F838BE13}"/>
                </a:ext>
              </a:extLst>
            </p:cNvPr>
            <p:cNvSpPr txBox="1"/>
            <p:nvPr/>
          </p:nvSpPr>
          <p:spPr>
            <a:xfrm>
              <a:off x="4041211" y="3415885"/>
              <a:ext cx="43473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dirty="0">
                  <a:solidFill>
                    <a:srgbClr val="FF0000"/>
                  </a:solidFill>
                </a:rPr>
                <a:t>A2</a:t>
              </a:r>
            </a:p>
          </p:txBody>
        </p:sp>
      </p:grpSp>
      <p:grpSp>
        <p:nvGrpSpPr>
          <p:cNvPr id="236" name="Gruppieren 235">
            <a:extLst>
              <a:ext uri="{FF2B5EF4-FFF2-40B4-BE49-F238E27FC236}">
                <a16:creationId xmlns:a16="http://schemas.microsoft.com/office/drawing/2014/main" id="{82721048-63D3-412F-9FE8-31F87C5C6E23}"/>
              </a:ext>
            </a:extLst>
          </p:cNvPr>
          <p:cNvGrpSpPr/>
          <p:nvPr/>
        </p:nvGrpSpPr>
        <p:grpSpPr>
          <a:xfrm>
            <a:off x="5718098" y="3014605"/>
            <a:ext cx="979988" cy="981950"/>
            <a:chOff x="5718098" y="3014605"/>
            <a:chExt cx="979988" cy="981950"/>
          </a:xfrm>
        </p:grpSpPr>
        <p:sp>
          <p:nvSpPr>
            <p:cNvPr id="237" name="Freihandform: Form 236">
              <a:extLst>
                <a:ext uri="{FF2B5EF4-FFF2-40B4-BE49-F238E27FC236}">
                  <a16:creationId xmlns:a16="http://schemas.microsoft.com/office/drawing/2014/main" id="{4F67167C-D035-4F41-869D-89E3801C6AC2}"/>
                </a:ext>
              </a:extLst>
            </p:cNvPr>
            <p:cNvSpPr/>
            <p:nvPr/>
          </p:nvSpPr>
          <p:spPr>
            <a:xfrm>
              <a:off x="5718098" y="3519607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39B9C27D-B986-42B9-BF23-4795E29EEE1B}"/>
                </a:ext>
              </a:extLst>
            </p:cNvPr>
            <p:cNvSpPr/>
            <p:nvPr/>
          </p:nvSpPr>
          <p:spPr>
            <a:xfrm>
              <a:off x="5718316" y="3014605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23858" y="291186"/>
                  </a:moveTo>
                  <a:lnTo>
                    <a:pt x="423970" y="291186"/>
                  </a:lnTo>
                  <a:lnTo>
                    <a:pt x="449196" y="363182"/>
                  </a:lnTo>
                  <a:lnTo>
                    <a:pt x="398967" y="363182"/>
                  </a:lnTo>
                  <a:close/>
                  <a:moveTo>
                    <a:pt x="424528" y="271318"/>
                  </a:moveTo>
                  <a:cubicBezTo>
                    <a:pt x="422296" y="271318"/>
                    <a:pt x="420454" y="271374"/>
                    <a:pt x="419003" y="271485"/>
                  </a:cubicBezTo>
                  <a:cubicBezTo>
                    <a:pt x="417552" y="271597"/>
                    <a:pt x="416361" y="271801"/>
                    <a:pt x="415431" y="272099"/>
                  </a:cubicBezTo>
                  <a:cubicBezTo>
                    <a:pt x="414501" y="272397"/>
                    <a:pt x="413794" y="272806"/>
                    <a:pt x="413310" y="273327"/>
                  </a:cubicBezTo>
                  <a:cubicBezTo>
                    <a:pt x="412826" y="273848"/>
                    <a:pt x="412436" y="274518"/>
                    <a:pt x="412138" y="275336"/>
                  </a:cubicBezTo>
                  <a:lnTo>
                    <a:pt x="363695" y="409505"/>
                  </a:lnTo>
                  <a:cubicBezTo>
                    <a:pt x="363099" y="411142"/>
                    <a:pt x="362783" y="412463"/>
                    <a:pt x="362746" y="413467"/>
                  </a:cubicBezTo>
                  <a:cubicBezTo>
                    <a:pt x="362709" y="414472"/>
                    <a:pt x="362969" y="415235"/>
                    <a:pt x="363527" y="415755"/>
                  </a:cubicBezTo>
                  <a:cubicBezTo>
                    <a:pt x="364085" y="416276"/>
                    <a:pt x="365053" y="416630"/>
                    <a:pt x="366429" y="416816"/>
                  </a:cubicBezTo>
                  <a:cubicBezTo>
                    <a:pt x="367806" y="417002"/>
                    <a:pt x="369573" y="417095"/>
                    <a:pt x="371731" y="417095"/>
                  </a:cubicBezTo>
                  <a:cubicBezTo>
                    <a:pt x="373815" y="417095"/>
                    <a:pt x="375508" y="417020"/>
                    <a:pt x="376810" y="416872"/>
                  </a:cubicBezTo>
                  <a:cubicBezTo>
                    <a:pt x="378112" y="416723"/>
                    <a:pt x="379117" y="416481"/>
                    <a:pt x="379824" y="416146"/>
                  </a:cubicBezTo>
                  <a:cubicBezTo>
                    <a:pt x="380531" y="415811"/>
                    <a:pt x="381070" y="415402"/>
                    <a:pt x="381442" y="414918"/>
                  </a:cubicBezTo>
                  <a:cubicBezTo>
                    <a:pt x="381814" y="414435"/>
                    <a:pt x="382112" y="413858"/>
                    <a:pt x="382335" y="413188"/>
                  </a:cubicBezTo>
                  <a:lnTo>
                    <a:pt x="394167" y="378474"/>
                  </a:lnTo>
                  <a:lnTo>
                    <a:pt x="454219" y="378474"/>
                  </a:lnTo>
                  <a:lnTo>
                    <a:pt x="466609" y="413635"/>
                  </a:lnTo>
                  <a:cubicBezTo>
                    <a:pt x="466907" y="414304"/>
                    <a:pt x="467223" y="414862"/>
                    <a:pt x="467558" y="415309"/>
                  </a:cubicBezTo>
                  <a:cubicBezTo>
                    <a:pt x="467893" y="415755"/>
                    <a:pt x="468414" y="416109"/>
                    <a:pt x="469121" y="416369"/>
                  </a:cubicBezTo>
                  <a:cubicBezTo>
                    <a:pt x="469828" y="416630"/>
                    <a:pt x="470869" y="416816"/>
                    <a:pt x="472246" y="416927"/>
                  </a:cubicBezTo>
                  <a:cubicBezTo>
                    <a:pt x="473623" y="417039"/>
                    <a:pt x="475464" y="417095"/>
                    <a:pt x="477771" y="417095"/>
                  </a:cubicBezTo>
                  <a:cubicBezTo>
                    <a:pt x="480078" y="417095"/>
                    <a:pt x="481920" y="417020"/>
                    <a:pt x="483297" y="416872"/>
                  </a:cubicBezTo>
                  <a:cubicBezTo>
                    <a:pt x="484673" y="416723"/>
                    <a:pt x="485659" y="416388"/>
                    <a:pt x="486255" y="415867"/>
                  </a:cubicBezTo>
                  <a:cubicBezTo>
                    <a:pt x="486850" y="415346"/>
                    <a:pt x="487129" y="414583"/>
                    <a:pt x="487092" y="413579"/>
                  </a:cubicBezTo>
                  <a:cubicBezTo>
                    <a:pt x="487054" y="412574"/>
                    <a:pt x="486738" y="411253"/>
                    <a:pt x="486143" y="409616"/>
                  </a:cubicBezTo>
                  <a:lnTo>
                    <a:pt x="437699" y="275448"/>
                  </a:lnTo>
                  <a:cubicBezTo>
                    <a:pt x="437402" y="274629"/>
                    <a:pt x="436992" y="273941"/>
                    <a:pt x="436472" y="273383"/>
                  </a:cubicBezTo>
                  <a:cubicBezTo>
                    <a:pt x="435951" y="272825"/>
                    <a:pt x="435207" y="272397"/>
                    <a:pt x="434239" y="272099"/>
                  </a:cubicBezTo>
                  <a:cubicBezTo>
                    <a:pt x="433272" y="271801"/>
                    <a:pt x="432007" y="271597"/>
                    <a:pt x="430444" y="271485"/>
                  </a:cubicBezTo>
                  <a:cubicBezTo>
                    <a:pt x="428881" y="271374"/>
                    <a:pt x="426909" y="271318"/>
                    <a:pt x="424528" y="271318"/>
                  </a:cubicBezTo>
                  <a:close/>
                  <a:moveTo>
                    <a:pt x="547051" y="269867"/>
                  </a:moveTo>
                  <a:cubicBezTo>
                    <a:pt x="542288" y="269867"/>
                    <a:pt x="537842" y="270313"/>
                    <a:pt x="533712" y="271206"/>
                  </a:cubicBezTo>
                  <a:cubicBezTo>
                    <a:pt x="529582" y="272099"/>
                    <a:pt x="525936" y="273197"/>
                    <a:pt x="522773" y="274499"/>
                  </a:cubicBezTo>
                  <a:cubicBezTo>
                    <a:pt x="519611" y="275801"/>
                    <a:pt x="516950" y="277122"/>
                    <a:pt x="514792" y="278461"/>
                  </a:cubicBezTo>
                  <a:cubicBezTo>
                    <a:pt x="512634" y="279801"/>
                    <a:pt x="511202" y="280824"/>
                    <a:pt x="510495" y="281531"/>
                  </a:cubicBezTo>
                  <a:cubicBezTo>
                    <a:pt x="509788" y="282238"/>
                    <a:pt x="509286" y="282852"/>
                    <a:pt x="508988" y="283373"/>
                  </a:cubicBezTo>
                  <a:cubicBezTo>
                    <a:pt x="508690" y="283894"/>
                    <a:pt x="508430" y="284470"/>
                    <a:pt x="508207" y="285103"/>
                  </a:cubicBezTo>
                  <a:cubicBezTo>
                    <a:pt x="507983" y="285735"/>
                    <a:pt x="507835" y="286480"/>
                    <a:pt x="507760" y="287335"/>
                  </a:cubicBezTo>
                  <a:cubicBezTo>
                    <a:pt x="507686" y="288191"/>
                    <a:pt x="507649" y="289177"/>
                    <a:pt x="507649" y="290293"/>
                  </a:cubicBezTo>
                  <a:cubicBezTo>
                    <a:pt x="507649" y="291930"/>
                    <a:pt x="507704" y="293251"/>
                    <a:pt x="507816" y="294256"/>
                  </a:cubicBezTo>
                  <a:cubicBezTo>
                    <a:pt x="507928" y="295260"/>
                    <a:pt x="508114" y="296042"/>
                    <a:pt x="508374" y="296600"/>
                  </a:cubicBezTo>
                  <a:cubicBezTo>
                    <a:pt x="508635" y="297158"/>
                    <a:pt x="508969" y="297530"/>
                    <a:pt x="509379" y="297716"/>
                  </a:cubicBezTo>
                  <a:cubicBezTo>
                    <a:pt x="509788" y="297902"/>
                    <a:pt x="510253" y="297995"/>
                    <a:pt x="510774" y="297995"/>
                  </a:cubicBezTo>
                  <a:cubicBezTo>
                    <a:pt x="511518" y="297995"/>
                    <a:pt x="512820" y="297344"/>
                    <a:pt x="514681" y="296042"/>
                  </a:cubicBezTo>
                  <a:cubicBezTo>
                    <a:pt x="516541" y="294740"/>
                    <a:pt x="518885" y="293344"/>
                    <a:pt x="521713" y="291856"/>
                  </a:cubicBezTo>
                  <a:cubicBezTo>
                    <a:pt x="524541" y="290368"/>
                    <a:pt x="527759" y="288972"/>
                    <a:pt x="531368" y="287670"/>
                  </a:cubicBezTo>
                  <a:cubicBezTo>
                    <a:pt x="534977" y="286368"/>
                    <a:pt x="538940" y="285717"/>
                    <a:pt x="543256" y="285717"/>
                  </a:cubicBezTo>
                  <a:cubicBezTo>
                    <a:pt x="547200" y="285717"/>
                    <a:pt x="550678" y="286294"/>
                    <a:pt x="553692" y="287447"/>
                  </a:cubicBezTo>
                  <a:cubicBezTo>
                    <a:pt x="556706" y="288600"/>
                    <a:pt x="559180" y="290182"/>
                    <a:pt x="561115" y="292191"/>
                  </a:cubicBezTo>
                  <a:cubicBezTo>
                    <a:pt x="563050" y="294200"/>
                    <a:pt x="564501" y="296563"/>
                    <a:pt x="565468" y="299279"/>
                  </a:cubicBezTo>
                  <a:cubicBezTo>
                    <a:pt x="566436" y="301995"/>
                    <a:pt x="566919" y="304841"/>
                    <a:pt x="566919" y="307818"/>
                  </a:cubicBezTo>
                  <a:cubicBezTo>
                    <a:pt x="566919" y="311911"/>
                    <a:pt x="566194" y="315613"/>
                    <a:pt x="564743" y="318924"/>
                  </a:cubicBezTo>
                  <a:cubicBezTo>
                    <a:pt x="563292" y="322236"/>
                    <a:pt x="561208" y="325082"/>
                    <a:pt x="558492" y="327463"/>
                  </a:cubicBezTo>
                  <a:cubicBezTo>
                    <a:pt x="555776" y="329844"/>
                    <a:pt x="552464" y="331668"/>
                    <a:pt x="548558" y="332933"/>
                  </a:cubicBezTo>
                  <a:cubicBezTo>
                    <a:pt x="544651" y="334198"/>
                    <a:pt x="540242" y="334830"/>
                    <a:pt x="535331" y="334830"/>
                  </a:cubicBezTo>
                  <a:lnTo>
                    <a:pt x="522717" y="334830"/>
                  </a:lnTo>
                  <a:cubicBezTo>
                    <a:pt x="522048" y="334830"/>
                    <a:pt x="521452" y="334960"/>
                    <a:pt x="520931" y="335221"/>
                  </a:cubicBezTo>
                  <a:cubicBezTo>
                    <a:pt x="520411" y="335481"/>
                    <a:pt x="519945" y="335891"/>
                    <a:pt x="519536" y="336449"/>
                  </a:cubicBezTo>
                  <a:cubicBezTo>
                    <a:pt x="519127" y="337007"/>
                    <a:pt x="518811" y="337751"/>
                    <a:pt x="518587" y="338681"/>
                  </a:cubicBezTo>
                  <a:cubicBezTo>
                    <a:pt x="518364" y="339611"/>
                    <a:pt x="518253" y="340783"/>
                    <a:pt x="518253" y="342197"/>
                  </a:cubicBezTo>
                  <a:cubicBezTo>
                    <a:pt x="518253" y="343760"/>
                    <a:pt x="518387" y="345025"/>
                    <a:pt x="518656" y="345992"/>
                  </a:cubicBezTo>
                  <a:cubicBezTo>
                    <a:pt x="518926" y="346960"/>
                    <a:pt x="519271" y="347741"/>
                    <a:pt x="519694" y="348336"/>
                  </a:cubicBezTo>
                  <a:cubicBezTo>
                    <a:pt x="520117" y="348932"/>
                    <a:pt x="520616" y="349359"/>
                    <a:pt x="521192" y="349620"/>
                  </a:cubicBezTo>
                  <a:cubicBezTo>
                    <a:pt x="521768" y="349880"/>
                    <a:pt x="522364" y="350011"/>
                    <a:pt x="522979" y="350011"/>
                  </a:cubicBezTo>
                  <a:lnTo>
                    <a:pt x="537158" y="350011"/>
                  </a:lnTo>
                  <a:cubicBezTo>
                    <a:pt x="543077" y="350011"/>
                    <a:pt x="548361" y="350643"/>
                    <a:pt x="553010" y="351908"/>
                  </a:cubicBezTo>
                  <a:cubicBezTo>
                    <a:pt x="557660" y="353173"/>
                    <a:pt x="561580" y="354996"/>
                    <a:pt x="564769" y="357378"/>
                  </a:cubicBezTo>
                  <a:cubicBezTo>
                    <a:pt x="567958" y="359759"/>
                    <a:pt x="570379" y="362587"/>
                    <a:pt x="572031" y="365861"/>
                  </a:cubicBezTo>
                  <a:cubicBezTo>
                    <a:pt x="573684" y="369135"/>
                    <a:pt x="574510" y="372818"/>
                    <a:pt x="574510" y="376911"/>
                  </a:cubicBezTo>
                  <a:cubicBezTo>
                    <a:pt x="574510" y="380632"/>
                    <a:pt x="573861" y="384074"/>
                    <a:pt x="572563" y="387236"/>
                  </a:cubicBezTo>
                  <a:cubicBezTo>
                    <a:pt x="571266" y="390399"/>
                    <a:pt x="569319" y="393134"/>
                    <a:pt x="566723" y="395440"/>
                  </a:cubicBezTo>
                  <a:cubicBezTo>
                    <a:pt x="564127" y="397747"/>
                    <a:pt x="560921" y="399533"/>
                    <a:pt x="557105" y="400798"/>
                  </a:cubicBezTo>
                  <a:cubicBezTo>
                    <a:pt x="553288" y="402063"/>
                    <a:pt x="548861" y="402696"/>
                    <a:pt x="543823" y="402696"/>
                  </a:cubicBezTo>
                  <a:cubicBezTo>
                    <a:pt x="538631" y="402696"/>
                    <a:pt x="533917" y="402100"/>
                    <a:pt x="529681" y="400910"/>
                  </a:cubicBezTo>
                  <a:cubicBezTo>
                    <a:pt x="525444" y="399719"/>
                    <a:pt x="521742" y="398436"/>
                    <a:pt x="518573" y="397059"/>
                  </a:cubicBezTo>
                  <a:cubicBezTo>
                    <a:pt x="515405" y="395682"/>
                    <a:pt x="512810" y="394399"/>
                    <a:pt x="510787" y="393208"/>
                  </a:cubicBezTo>
                  <a:cubicBezTo>
                    <a:pt x="508764" y="392017"/>
                    <a:pt x="507410" y="391422"/>
                    <a:pt x="506722" y="391422"/>
                  </a:cubicBezTo>
                  <a:cubicBezTo>
                    <a:pt x="505730" y="391422"/>
                    <a:pt x="504966" y="391943"/>
                    <a:pt x="504432" y="392985"/>
                  </a:cubicBezTo>
                  <a:cubicBezTo>
                    <a:pt x="503897" y="394027"/>
                    <a:pt x="503630" y="395887"/>
                    <a:pt x="503630" y="398566"/>
                  </a:cubicBezTo>
                  <a:cubicBezTo>
                    <a:pt x="503630" y="400128"/>
                    <a:pt x="503686" y="401449"/>
                    <a:pt x="503798" y="402528"/>
                  </a:cubicBezTo>
                  <a:cubicBezTo>
                    <a:pt x="503909" y="403607"/>
                    <a:pt x="504077" y="404519"/>
                    <a:pt x="504300" y="405263"/>
                  </a:cubicBezTo>
                  <a:cubicBezTo>
                    <a:pt x="504523" y="406007"/>
                    <a:pt x="504784" y="406640"/>
                    <a:pt x="505081" y="407161"/>
                  </a:cubicBezTo>
                  <a:cubicBezTo>
                    <a:pt x="505379" y="407681"/>
                    <a:pt x="505807" y="408202"/>
                    <a:pt x="506365" y="408723"/>
                  </a:cubicBezTo>
                  <a:cubicBezTo>
                    <a:pt x="506923" y="409244"/>
                    <a:pt x="508281" y="410081"/>
                    <a:pt x="510439" y="411235"/>
                  </a:cubicBezTo>
                  <a:cubicBezTo>
                    <a:pt x="512597" y="412388"/>
                    <a:pt x="515313" y="413504"/>
                    <a:pt x="518587" y="414583"/>
                  </a:cubicBezTo>
                  <a:cubicBezTo>
                    <a:pt x="521862" y="415662"/>
                    <a:pt x="525601" y="416593"/>
                    <a:pt x="529805" y="417374"/>
                  </a:cubicBezTo>
                  <a:cubicBezTo>
                    <a:pt x="534010" y="418155"/>
                    <a:pt x="538530" y="418546"/>
                    <a:pt x="543367" y="418546"/>
                  </a:cubicBezTo>
                  <a:cubicBezTo>
                    <a:pt x="551330" y="418546"/>
                    <a:pt x="558473" y="417523"/>
                    <a:pt x="564799" y="415476"/>
                  </a:cubicBezTo>
                  <a:cubicBezTo>
                    <a:pt x="571124" y="413430"/>
                    <a:pt x="576444" y="410509"/>
                    <a:pt x="580760" y="406714"/>
                  </a:cubicBezTo>
                  <a:cubicBezTo>
                    <a:pt x="585076" y="402919"/>
                    <a:pt x="588388" y="398361"/>
                    <a:pt x="590695" y="393041"/>
                  </a:cubicBezTo>
                  <a:cubicBezTo>
                    <a:pt x="593002" y="387720"/>
                    <a:pt x="594155" y="381748"/>
                    <a:pt x="594155" y="375125"/>
                  </a:cubicBezTo>
                  <a:cubicBezTo>
                    <a:pt x="594155" y="370586"/>
                    <a:pt x="593318" y="366326"/>
                    <a:pt x="591643" y="362345"/>
                  </a:cubicBezTo>
                  <a:cubicBezTo>
                    <a:pt x="589969" y="358364"/>
                    <a:pt x="587644" y="354885"/>
                    <a:pt x="584667" y="351908"/>
                  </a:cubicBezTo>
                  <a:cubicBezTo>
                    <a:pt x="581691" y="348932"/>
                    <a:pt x="578137" y="346457"/>
                    <a:pt x="574007" y="344485"/>
                  </a:cubicBezTo>
                  <a:cubicBezTo>
                    <a:pt x="569877" y="342513"/>
                    <a:pt x="565319" y="341267"/>
                    <a:pt x="560334" y="340746"/>
                  </a:cubicBezTo>
                  <a:lnTo>
                    <a:pt x="560334" y="340523"/>
                  </a:lnTo>
                  <a:cubicBezTo>
                    <a:pt x="564724" y="339704"/>
                    <a:pt x="568594" y="338235"/>
                    <a:pt x="571942" y="336114"/>
                  </a:cubicBezTo>
                  <a:cubicBezTo>
                    <a:pt x="575291" y="333993"/>
                    <a:pt x="578119" y="331426"/>
                    <a:pt x="580426" y="328412"/>
                  </a:cubicBezTo>
                  <a:cubicBezTo>
                    <a:pt x="582732" y="325398"/>
                    <a:pt x="584481" y="321938"/>
                    <a:pt x="585672" y="318031"/>
                  </a:cubicBezTo>
                  <a:cubicBezTo>
                    <a:pt x="586862" y="314124"/>
                    <a:pt x="587458" y="309901"/>
                    <a:pt x="587458" y="305362"/>
                  </a:cubicBezTo>
                  <a:cubicBezTo>
                    <a:pt x="587458" y="300079"/>
                    <a:pt x="586621" y="295260"/>
                    <a:pt x="584946" y="290907"/>
                  </a:cubicBezTo>
                  <a:cubicBezTo>
                    <a:pt x="583272" y="286554"/>
                    <a:pt x="580742" y="282815"/>
                    <a:pt x="577356" y="279689"/>
                  </a:cubicBezTo>
                  <a:cubicBezTo>
                    <a:pt x="573970" y="276564"/>
                    <a:pt x="569747" y="274145"/>
                    <a:pt x="564687" y="272434"/>
                  </a:cubicBezTo>
                  <a:cubicBezTo>
                    <a:pt x="559627" y="270722"/>
                    <a:pt x="553748" y="269867"/>
                    <a:pt x="547051" y="269867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B9D45DBD-BC9D-40D9-A06F-96C23AB69904}"/>
              </a:ext>
            </a:extLst>
          </p:cNvPr>
          <p:cNvGrpSpPr/>
          <p:nvPr/>
        </p:nvGrpSpPr>
        <p:grpSpPr>
          <a:xfrm>
            <a:off x="7741311" y="2849943"/>
            <a:ext cx="979988" cy="981950"/>
            <a:chOff x="7741311" y="2849943"/>
            <a:chExt cx="979988" cy="981950"/>
          </a:xfrm>
        </p:grpSpPr>
        <p:sp>
          <p:nvSpPr>
            <p:cNvPr id="240" name="Freihandform: Form 239">
              <a:extLst>
                <a:ext uri="{FF2B5EF4-FFF2-40B4-BE49-F238E27FC236}">
                  <a16:creationId xmlns:a16="http://schemas.microsoft.com/office/drawing/2014/main" id="{6EFDC4F0-A50D-4969-BCED-0E2C83593BEF}"/>
                </a:ext>
              </a:extLst>
            </p:cNvPr>
            <p:cNvSpPr/>
            <p:nvPr/>
          </p:nvSpPr>
          <p:spPr>
            <a:xfrm>
              <a:off x="7741311" y="3354945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41" name="Freihandform: Form 240">
              <a:extLst>
                <a:ext uri="{FF2B5EF4-FFF2-40B4-BE49-F238E27FC236}">
                  <a16:creationId xmlns:a16="http://schemas.microsoft.com/office/drawing/2014/main" id="{827A574C-51AA-4190-A10D-45AA744C4316}"/>
                </a:ext>
              </a:extLst>
            </p:cNvPr>
            <p:cNvSpPr/>
            <p:nvPr/>
          </p:nvSpPr>
          <p:spPr>
            <a:xfrm>
              <a:off x="7741529" y="2849943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548614" y="350122"/>
                  </a:moveTo>
                  <a:cubicBezTo>
                    <a:pt x="553674" y="352578"/>
                    <a:pt x="558120" y="354941"/>
                    <a:pt x="561952" y="357210"/>
                  </a:cubicBezTo>
                  <a:cubicBezTo>
                    <a:pt x="565785" y="359480"/>
                    <a:pt x="568984" y="361824"/>
                    <a:pt x="571552" y="364242"/>
                  </a:cubicBezTo>
                  <a:cubicBezTo>
                    <a:pt x="574119" y="366661"/>
                    <a:pt x="576035" y="369265"/>
                    <a:pt x="577300" y="372056"/>
                  </a:cubicBezTo>
                  <a:cubicBezTo>
                    <a:pt x="578565" y="374846"/>
                    <a:pt x="579198" y="377953"/>
                    <a:pt x="579198" y="381376"/>
                  </a:cubicBezTo>
                  <a:cubicBezTo>
                    <a:pt x="579198" y="388222"/>
                    <a:pt x="576761" y="393636"/>
                    <a:pt x="571887" y="397617"/>
                  </a:cubicBezTo>
                  <a:cubicBezTo>
                    <a:pt x="567012" y="401598"/>
                    <a:pt x="559813" y="403589"/>
                    <a:pt x="550288" y="403589"/>
                  </a:cubicBezTo>
                  <a:cubicBezTo>
                    <a:pt x="540465" y="403589"/>
                    <a:pt x="533080" y="401617"/>
                    <a:pt x="528131" y="397673"/>
                  </a:cubicBezTo>
                  <a:cubicBezTo>
                    <a:pt x="523183" y="393729"/>
                    <a:pt x="520708" y="388148"/>
                    <a:pt x="520708" y="380930"/>
                  </a:cubicBezTo>
                  <a:cubicBezTo>
                    <a:pt x="520708" y="377655"/>
                    <a:pt x="521285" y="374660"/>
                    <a:pt x="522438" y="371944"/>
                  </a:cubicBezTo>
                  <a:cubicBezTo>
                    <a:pt x="523592" y="369228"/>
                    <a:pt x="525303" y="366642"/>
                    <a:pt x="527573" y="364186"/>
                  </a:cubicBezTo>
                  <a:cubicBezTo>
                    <a:pt x="529843" y="361731"/>
                    <a:pt x="532745" y="359350"/>
                    <a:pt x="536279" y="357043"/>
                  </a:cubicBezTo>
                  <a:cubicBezTo>
                    <a:pt x="539814" y="354736"/>
                    <a:pt x="543925" y="352429"/>
                    <a:pt x="548614" y="350122"/>
                  </a:cubicBezTo>
                  <a:close/>
                  <a:moveTo>
                    <a:pt x="423858" y="291186"/>
                  </a:moveTo>
                  <a:lnTo>
                    <a:pt x="423970" y="291186"/>
                  </a:lnTo>
                  <a:lnTo>
                    <a:pt x="449196" y="363182"/>
                  </a:lnTo>
                  <a:lnTo>
                    <a:pt x="398967" y="363182"/>
                  </a:lnTo>
                  <a:close/>
                  <a:moveTo>
                    <a:pt x="549841" y="284824"/>
                  </a:moveTo>
                  <a:cubicBezTo>
                    <a:pt x="553785" y="284824"/>
                    <a:pt x="557301" y="285289"/>
                    <a:pt x="560390" y="286219"/>
                  </a:cubicBezTo>
                  <a:cubicBezTo>
                    <a:pt x="563478" y="287149"/>
                    <a:pt x="566064" y="288507"/>
                    <a:pt x="568147" y="290293"/>
                  </a:cubicBezTo>
                  <a:cubicBezTo>
                    <a:pt x="570231" y="292079"/>
                    <a:pt x="571812" y="294237"/>
                    <a:pt x="572891" y="296767"/>
                  </a:cubicBezTo>
                  <a:cubicBezTo>
                    <a:pt x="573970" y="299297"/>
                    <a:pt x="574510" y="302125"/>
                    <a:pt x="574510" y="305251"/>
                  </a:cubicBezTo>
                  <a:cubicBezTo>
                    <a:pt x="574510" y="310906"/>
                    <a:pt x="572500" y="316078"/>
                    <a:pt x="568482" y="320766"/>
                  </a:cubicBezTo>
                  <a:cubicBezTo>
                    <a:pt x="564464" y="325454"/>
                    <a:pt x="558697" y="329733"/>
                    <a:pt x="551181" y="333602"/>
                  </a:cubicBezTo>
                  <a:cubicBezTo>
                    <a:pt x="546716" y="331295"/>
                    <a:pt x="542865" y="329082"/>
                    <a:pt x="539628" y="326961"/>
                  </a:cubicBezTo>
                  <a:cubicBezTo>
                    <a:pt x="536391" y="324840"/>
                    <a:pt x="533712" y="322663"/>
                    <a:pt x="531591" y="320431"/>
                  </a:cubicBezTo>
                  <a:cubicBezTo>
                    <a:pt x="529470" y="318199"/>
                    <a:pt x="527908" y="315836"/>
                    <a:pt x="526903" y="313343"/>
                  </a:cubicBezTo>
                  <a:cubicBezTo>
                    <a:pt x="525899" y="310850"/>
                    <a:pt x="525396" y="308153"/>
                    <a:pt x="525396" y="305251"/>
                  </a:cubicBezTo>
                  <a:cubicBezTo>
                    <a:pt x="525396" y="298925"/>
                    <a:pt x="527461" y="293940"/>
                    <a:pt x="531591" y="290293"/>
                  </a:cubicBezTo>
                  <a:cubicBezTo>
                    <a:pt x="535721" y="286647"/>
                    <a:pt x="541805" y="284824"/>
                    <a:pt x="549841" y="284824"/>
                  </a:cubicBezTo>
                  <a:close/>
                  <a:moveTo>
                    <a:pt x="424528" y="271318"/>
                  </a:moveTo>
                  <a:cubicBezTo>
                    <a:pt x="422296" y="271318"/>
                    <a:pt x="420454" y="271374"/>
                    <a:pt x="419003" y="271485"/>
                  </a:cubicBezTo>
                  <a:cubicBezTo>
                    <a:pt x="417552" y="271597"/>
                    <a:pt x="416361" y="271801"/>
                    <a:pt x="415431" y="272099"/>
                  </a:cubicBezTo>
                  <a:cubicBezTo>
                    <a:pt x="414501" y="272397"/>
                    <a:pt x="413794" y="272806"/>
                    <a:pt x="413310" y="273327"/>
                  </a:cubicBezTo>
                  <a:cubicBezTo>
                    <a:pt x="412826" y="273848"/>
                    <a:pt x="412436" y="274518"/>
                    <a:pt x="412138" y="275336"/>
                  </a:cubicBezTo>
                  <a:lnTo>
                    <a:pt x="363695" y="409505"/>
                  </a:lnTo>
                  <a:cubicBezTo>
                    <a:pt x="363099" y="411142"/>
                    <a:pt x="362783" y="412463"/>
                    <a:pt x="362746" y="413467"/>
                  </a:cubicBezTo>
                  <a:cubicBezTo>
                    <a:pt x="362709" y="414472"/>
                    <a:pt x="362969" y="415235"/>
                    <a:pt x="363527" y="415755"/>
                  </a:cubicBezTo>
                  <a:cubicBezTo>
                    <a:pt x="364085" y="416276"/>
                    <a:pt x="365053" y="416630"/>
                    <a:pt x="366429" y="416816"/>
                  </a:cubicBezTo>
                  <a:cubicBezTo>
                    <a:pt x="367806" y="417002"/>
                    <a:pt x="369573" y="417095"/>
                    <a:pt x="371731" y="417095"/>
                  </a:cubicBezTo>
                  <a:cubicBezTo>
                    <a:pt x="373815" y="417095"/>
                    <a:pt x="375508" y="417020"/>
                    <a:pt x="376810" y="416872"/>
                  </a:cubicBezTo>
                  <a:cubicBezTo>
                    <a:pt x="378112" y="416723"/>
                    <a:pt x="379117" y="416481"/>
                    <a:pt x="379824" y="416146"/>
                  </a:cubicBezTo>
                  <a:cubicBezTo>
                    <a:pt x="380531" y="415811"/>
                    <a:pt x="381070" y="415402"/>
                    <a:pt x="381442" y="414918"/>
                  </a:cubicBezTo>
                  <a:cubicBezTo>
                    <a:pt x="381814" y="414435"/>
                    <a:pt x="382112" y="413858"/>
                    <a:pt x="382335" y="413188"/>
                  </a:cubicBezTo>
                  <a:lnTo>
                    <a:pt x="394167" y="378474"/>
                  </a:lnTo>
                  <a:lnTo>
                    <a:pt x="454219" y="378474"/>
                  </a:lnTo>
                  <a:lnTo>
                    <a:pt x="466609" y="413635"/>
                  </a:lnTo>
                  <a:cubicBezTo>
                    <a:pt x="466907" y="414304"/>
                    <a:pt x="467223" y="414862"/>
                    <a:pt x="467558" y="415309"/>
                  </a:cubicBezTo>
                  <a:cubicBezTo>
                    <a:pt x="467893" y="415755"/>
                    <a:pt x="468414" y="416109"/>
                    <a:pt x="469121" y="416369"/>
                  </a:cubicBezTo>
                  <a:cubicBezTo>
                    <a:pt x="469828" y="416630"/>
                    <a:pt x="470869" y="416816"/>
                    <a:pt x="472246" y="416927"/>
                  </a:cubicBezTo>
                  <a:cubicBezTo>
                    <a:pt x="473623" y="417039"/>
                    <a:pt x="475464" y="417095"/>
                    <a:pt x="477771" y="417095"/>
                  </a:cubicBezTo>
                  <a:cubicBezTo>
                    <a:pt x="480078" y="417095"/>
                    <a:pt x="481920" y="417020"/>
                    <a:pt x="483297" y="416872"/>
                  </a:cubicBezTo>
                  <a:cubicBezTo>
                    <a:pt x="484673" y="416723"/>
                    <a:pt x="485659" y="416388"/>
                    <a:pt x="486255" y="415867"/>
                  </a:cubicBezTo>
                  <a:cubicBezTo>
                    <a:pt x="486850" y="415346"/>
                    <a:pt x="487129" y="414583"/>
                    <a:pt x="487092" y="413579"/>
                  </a:cubicBezTo>
                  <a:cubicBezTo>
                    <a:pt x="487054" y="412574"/>
                    <a:pt x="486738" y="411253"/>
                    <a:pt x="486143" y="409616"/>
                  </a:cubicBezTo>
                  <a:lnTo>
                    <a:pt x="437699" y="275448"/>
                  </a:lnTo>
                  <a:cubicBezTo>
                    <a:pt x="437402" y="274629"/>
                    <a:pt x="436992" y="273941"/>
                    <a:pt x="436472" y="273383"/>
                  </a:cubicBezTo>
                  <a:cubicBezTo>
                    <a:pt x="435951" y="272825"/>
                    <a:pt x="435207" y="272397"/>
                    <a:pt x="434239" y="272099"/>
                  </a:cubicBezTo>
                  <a:cubicBezTo>
                    <a:pt x="433272" y="271801"/>
                    <a:pt x="432007" y="271597"/>
                    <a:pt x="430444" y="271485"/>
                  </a:cubicBezTo>
                  <a:cubicBezTo>
                    <a:pt x="428881" y="271374"/>
                    <a:pt x="426909" y="271318"/>
                    <a:pt x="424528" y="271318"/>
                  </a:cubicBezTo>
                  <a:close/>
                  <a:moveTo>
                    <a:pt x="551292" y="269867"/>
                  </a:moveTo>
                  <a:cubicBezTo>
                    <a:pt x="543702" y="269867"/>
                    <a:pt x="537061" y="270815"/>
                    <a:pt x="531368" y="272713"/>
                  </a:cubicBezTo>
                  <a:cubicBezTo>
                    <a:pt x="525675" y="274611"/>
                    <a:pt x="520987" y="277196"/>
                    <a:pt x="517304" y="280471"/>
                  </a:cubicBezTo>
                  <a:cubicBezTo>
                    <a:pt x="513620" y="283745"/>
                    <a:pt x="510867" y="287596"/>
                    <a:pt x="509044" y="292023"/>
                  </a:cubicBezTo>
                  <a:cubicBezTo>
                    <a:pt x="507221" y="296451"/>
                    <a:pt x="506309" y="301195"/>
                    <a:pt x="506309" y="306255"/>
                  </a:cubicBezTo>
                  <a:cubicBezTo>
                    <a:pt x="506309" y="310273"/>
                    <a:pt x="506923" y="313994"/>
                    <a:pt x="508151" y="317417"/>
                  </a:cubicBezTo>
                  <a:cubicBezTo>
                    <a:pt x="509379" y="320840"/>
                    <a:pt x="511183" y="324059"/>
                    <a:pt x="513564" y="327072"/>
                  </a:cubicBezTo>
                  <a:cubicBezTo>
                    <a:pt x="515946" y="330086"/>
                    <a:pt x="518848" y="332877"/>
                    <a:pt x="522271" y="335444"/>
                  </a:cubicBezTo>
                  <a:cubicBezTo>
                    <a:pt x="525694" y="338011"/>
                    <a:pt x="529638" y="340448"/>
                    <a:pt x="534103" y="342755"/>
                  </a:cubicBezTo>
                  <a:cubicBezTo>
                    <a:pt x="528968" y="345285"/>
                    <a:pt x="524355" y="347946"/>
                    <a:pt x="520262" y="350736"/>
                  </a:cubicBezTo>
                  <a:cubicBezTo>
                    <a:pt x="516169" y="353527"/>
                    <a:pt x="512727" y="356522"/>
                    <a:pt x="509937" y="359722"/>
                  </a:cubicBezTo>
                  <a:cubicBezTo>
                    <a:pt x="507146" y="362921"/>
                    <a:pt x="505007" y="366419"/>
                    <a:pt x="503519" y="370214"/>
                  </a:cubicBezTo>
                  <a:cubicBezTo>
                    <a:pt x="502030" y="374009"/>
                    <a:pt x="501286" y="378176"/>
                    <a:pt x="501286" y="382716"/>
                  </a:cubicBezTo>
                  <a:cubicBezTo>
                    <a:pt x="501286" y="388445"/>
                    <a:pt x="502365" y="393543"/>
                    <a:pt x="504523" y="398008"/>
                  </a:cubicBezTo>
                  <a:cubicBezTo>
                    <a:pt x="506681" y="402472"/>
                    <a:pt x="509807" y="406230"/>
                    <a:pt x="513899" y="409281"/>
                  </a:cubicBezTo>
                  <a:cubicBezTo>
                    <a:pt x="517992" y="412332"/>
                    <a:pt x="522978" y="414639"/>
                    <a:pt x="528857" y="416202"/>
                  </a:cubicBezTo>
                  <a:cubicBezTo>
                    <a:pt x="534735" y="417765"/>
                    <a:pt x="541395" y="418546"/>
                    <a:pt x="548837" y="418546"/>
                  </a:cubicBezTo>
                  <a:cubicBezTo>
                    <a:pt x="556799" y="418546"/>
                    <a:pt x="563868" y="417690"/>
                    <a:pt x="570045" y="415979"/>
                  </a:cubicBezTo>
                  <a:cubicBezTo>
                    <a:pt x="576221" y="414267"/>
                    <a:pt x="581412" y="411737"/>
                    <a:pt x="585616" y="408388"/>
                  </a:cubicBezTo>
                  <a:cubicBezTo>
                    <a:pt x="589820" y="405040"/>
                    <a:pt x="593039" y="400928"/>
                    <a:pt x="595271" y="396054"/>
                  </a:cubicBezTo>
                  <a:cubicBezTo>
                    <a:pt x="597504" y="391180"/>
                    <a:pt x="598620" y="385618"/>
                    <a:pt x="598620" y="379367"/>
                  </a:cubicBezTo>
                  <a:cubicBezTo>
                    <a:pt x="598620" y="375125"/>
                    <a:pt x="597894" y="371237"/>
                    <a:pt x="596443" y="367703"/>
                  </a:cubicBezTo>
                  <a:cubicBezTo>
                    <a:pt x="594992" y="364168"/>
                    <a:pt x="592871" y="360819"/>
                    <a:pt x="590081" y="357657"/>
                  </a:cubicBezTo>
                  <a:cubicBezTo>
                    <a:pt x="587290" y="354494"/>
                    <a:pt x="583830" y="351536"/>
                    <a:pt x="579700" y="348783"/>
                  </a:cubicBezTo>
                  <a:cubicBezTo>
                    <a:pt x="575570" y="346029"/>
                    <a:pt x="570863" y="343351"/>
                    <a:pt x="565580" y="340746"/>
                  </a:cubicBezTo>
                  <a:cubicBezTo>
                    <a:pt x="570045" y="338365"/>
                    <a:pt x="574007" y="335816"/>
                    <a:pt x="577468" y="333100"/>
                  </a:cubicBezTo>
                  <a:cubicBezTo>
                    <a:pt x="580928" y="330384"/>
                    <a:pt x="583849" y="327463"/>
                    <a:pt x="586230" y="324338"/>
                  </a:cubicBezTo>
                  <a:cubicBezTo>
                    <a:pt x="588611" y="321212"/>
                    <a:pt x="590416" y="317901"/>
                    <a:pt x="591643" y="314403"/>
                  </a:cubicBezTo>
                  <a:cubicBezTo>
                    <a:pt x="592871" y="310906"/>
                    <a:pt x="593485" y="307260"/>
                    <a:pt x="593485" y="303465"/>
                  </a:cubicBezTo>
                  <a:cubicBezTo>
                    <a:pt x="593485" y="298777"/>
                    <a:pt x="592667" y="294386"/>
                    <a:pt x="591030" y="290293"/>
                  </a:cubicBezTo>
                  <a:cubicBezTo>
                    <a:pt x="589392" y="286201"/>
                    <a:pt x="586844" y="282647"/>
                    <a:pt x="583383" y="279633"/>
                  </a:cubicBezTo>
                  <a:cubicBezTo>
                    <a:pt x="579923" y="276620"/>
                    <a:pt x="575533" y="274238"/>
                    <a:pt x="570212" y="272490"/>
                  </a:cubicBezTo>
                  <a:cubicBezTo>
                    <a:pt x="564892" y="270741"/>
                    <a:pt x="558585" y="269867"/>
                    <a:pt x="551292" y="269867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6A846AF5-C2CE-47DE-8A5D-218B7447E242}"/>
              </a:ext>
            </a:extLst>
          </p:cNvPr>
          <p:cNvGrpSpPr/>
          <p:nvPr/>
        </p:nvGrpSpPr>
        <p:grpSpPr>
          <a:xfrm>
            <a:off x="9417697" y="2996886"/>
            <a:ext cx="979988" cy="981950"/>
            <a:chOff x="9444512" y="2836378"/>
            <a:chExt cx="979988" cy="981950"/>
          </a:xfrm>
        </p:grpSpPr>
        <p:sp>
          <p:nvSpPr>
            <p:cNvPr id="243" name="Freihandform: Form 242">
              <a:extLst>
                <a:ext uri="{FF2B5EF4-FFF2-40B4-BE49-F238E27FC236}">
                  <a16:creationId xmlns:a16="http://schemas.microsoft.com/office/drawing/2014/main" id="{B4401662-2211-4646-92C6-8AD9AA93CE17}"/>
                </a:ext>
              </a:extLst>
            </p:cNvPr>
            <p:cNvSpPr/>
            <p:nvPr/>
          </p:nvSpPr>
          <p:spPr>
            <a:xfrm>
              <a:off x="9444512" y="3341380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44" name="Freihandform: Form 243">
              <a:extLst>
                <a:ext uri="{FF2B5EF4-FFF2-40B4-BE49-F238E27FC236}">
                  <a16:creationId xmlns:a16="http://schemas.microsoft.com/office/drawing/2014/main" id="{1424E063-C1D2-48DF-927C-F45A9185A0B1}"/>
                </a:ext>
              </a:extLst>
            </p:cNvPr>
            <p:cNvSpPr/>
            <p:nvPr/>
          </p:nvSpPr>
          <p:spPr>
            <a:xfrm>
              <a:off x="9444730" y="2836378"/>
              <a:ext cx="979770" cy="484822"/>
            </a:xfrm>
            <a:custGeom>
              <a:avLst/>
              <a:gdLst>
                <a:gd name="connsiteX0" fmla="*/ 453536 w 979770"/>
                <a:gd name="connsiteY0" fmla="*/ 282723 h 484822"/>
                <a:gd name="connsiteX1" fmla="*/ 401737 w 979770"/>
                <a:gd name="connsiteY1" fmla="*/ 315023 h 484822"/>
                <a:gd name="connsiteX2" fmla="*/ 387948 w 979770"/>
                <a:gd name="connsiteY2" fmla="*/ 374490 h 484822"/>
                <a:gd name="connsiteX3" fmla="*/ 466582 w 979770"/>
                <a:gd name="connsiteY3" fmla="*/ 441166 h 484822"/>
                <a:gd name="connsiteX4" fmla="*/ 479715 w 979770"/>
                <a:gd name="connsiteY4" fmla="*/ 440077 h 484822"/>
                <a:gd name="connsiteX5" fmla="*/ 536764 w 979770"/>
                <a:gd name="connsiteY5" fmla="*/ 399380 h 484822"/>
                <a:gd name="connsiteX6" fmla="*/ 532280 w 979770"/>
                <a:gd name="connsiteY6" fmla="*/ 384273 h 484822"/>
                <a:gd name="connsiteX7" fmla="*/ 517174 w 979770"/>
                <a:gd name="connsiteY7" fmla="*/ 388756 h 484822"/>
                <a:gd name="connsiteX8" fmla="*/ 476057 w 979770"/>
                <a:gd name="connsiteY8" fmla="*/ 418094 h 484822"/>
                <a:gd name="connsiteX9" fmla="*/ 409931 w 979770"/>
                <a:gd name="connsiteY9" fmla="*/ 370832 h 484822"/>
                <a:gd name="connsiteX10" fmla="*/ 419867 w 979770"/>
                <a:gd name="connsiteY10" fmla="*/ 327981 h 484822"/>
                <a:gd name="connsiteX11" fmla="*/ 457193 w 979770"/>
                <a:gd name="connsiteY11" fmla="*/ 304706 h 484822"/>
                <a:gd name="connsiteX12" fmla="*/ 466356 w 979770"/>
                <a:gd name="connsiteY12" fmla="*/ 291886 h 484822"/>
                <a:gd name="connsiteX13" fmla="*/ 453536 w 979770"/>
                <a:gd name="connsiteY13" fmla="*/ 282723 h 484822"/>
                <a:gd name="connsiteX14" fmla="*/ 500603 w 979770"/>
                <a:gd name="connsiteY14" fmla="*/ 210695 h 484822"/>
                <a:gd name="connsiteX15" fmla="*/ 469969 w 979770"/>
                <a:gd name="connsiteY15" fmla="*/ 241328 h 484822"/>
                <a:gd name="connsiteX16" fmla="*/ 487876 w 979770"/>
                <a:gd name="connsiteY16" fmla="*/ 269182 h 484822"/>
                <a:gd name="connsiteX17" fmla="*/ 479277 w 979770"/>
                <a:gd name="connsiteY17" fmla="*/ 278999 h 484822"/>
                <a:gd name="connsiteX18" fmla="*/ 479277 w 979770"/>
                <a:gd name="connsiteY18" fmla="*/ 356289 h 484822"/>
                <a:gd name="connsiteX19" fmla="*/ 489201 w 979770"/>
                <a:gd name="connsiteY19" fmla="*/ 366179 h 484822"/>
                <a:gd name="connsiteX20" fmla="*/ 537196 w 979770"/>
                <a:gd name="connsiteY20" fmla="*/ 366014 h 484822"/>
                <a:gd name="connsiteX21" fmla="*/ 545676 w 979770"/>
                <a:gd name="connsiteY21" fmla="*/ 370788 h 484822"/>
                <a:gd name="connsiteX22" fmla="*/ 564412 w 979770"/>
                <a:gd name="connsiteY22" fmla="*/ 401777 h 484822"/>
                <a:gd name="connsiteX23" fmla="*/ 577634 w 979770"/>
                <a:gd name="connsiteY23" fmla="*/ 409233 h 484822"/>
                <a:gd name="connsiteX24" fmla="*/ 584402 w 979770"/>
                <a:gd name="connsiteY24" fmla="*/ 409233 h 484822"/>
                <a:gd name="connsiteX25" fmla="*/ 591006 w 979770"/>
                <a:gd name="connsiteY25" fmla="*/ 406086 h 484822"/>
                <a:gd name="connsiteX26" fmla="*/ 591770 w 979770"/>
                <a:gd name="connsiteY26" fmla="*/ 398811 h 484822"/>
                <a:gd name="connsiteX27" fmla="*/ 569591 w 979770"/>
                <a:gd name="connsiteY27" fmla="*/ 336166 h 484822"/>
                <a:gd name="connsiteX28" fmla="*/ 557445 w 979770"/>
                <a:gd name="connsiteY28" fmla="*/ 327581 h 484822"/>
                <a:gd name="connsiteX29" fmla="*/ 529186 w 979770"/>
                <a:gd name="connsiteY29" fmla="*/ 327581 h 484822"/>
                <a:gd name="connsiteX30" fmla="*/ 524779 w 979770"/>
                <a:gd name="connsiteY30" fmla="*/ 323174 h 484822"/>
                <a:gd name="connsiteX31" fmla="*/ 524779 w 979770"/>
                <a:gd name="connsiteY31" fmla="*/ 278999 h 484822"/>
                <a:gd name="connsiteX32" fmla="*/ 514864 w 979770"/>
                <a:gd name="connsiteY32" fmla="*/ 269084 h 484822"/>
                <a:gd name="connsiteX33" fmla="*/ 513544 w 979770"/>
                <a:gd name="connsiteY33" fmla="*/ 269084 h 484822"/>
                <a:gd name="connsiteX34" fmla="*/ 531234 w 979770"/>
                <a:gd name="connsiteY34" fmla="*/ 241328 h 484822"/>
                <a:gd name="connsiteX35" fmla="*/ 500603 w 979770"/>
                <a:gd name="connsiteY35" fmla="*/ 210695 h 484822"/>
                <a:gd name="connsiteX36" fmla="*/ 163298 w 979770"/>
                <a:gd name="connsiteY36" fmla="*/ 0 h 484822"/>
                <a:gd name="connsiteX37" fmla="*/ 816472 w 979770"/>
                <a:gd name="connsiteY37" fmla="*/ 0 h 484822"/>
                <a:gd name="connsiteX38" fmla="*/ 816477 w 979770"/>
                <a:gd name="connsiteY38" fmla="*/ 1 h 484822"/>
                <a:gd name="connsiteX39" fmla="*/ 816490 w 979770"/>
                <a:gd name="connsiteY39" fmla="*/ 1 h 484822"/>
                <a:gd name="connsiteX40" fmla="*/ 966738 w 979770"/>
                <a:gd name="connsiteY40" fmla="*/ 99592 h 484822"/>
                <a:gd name="connsiteX41" fmla="*/ 974981 w 979770"/>
                <a:gd name="connsiteY41" fmla="*/ 140423 h 484822"/>
                <a:gd name="connsiteX42" fmla="*/ 975131 w 979770"/>
                <a:gd name="connsiteY42" fmla="*/ 140322 h 484822"/>
                <a:gd name="connsiteX43" fmla="*/ 979770 w 979770"/>
                <a:gd name="connsiteY43" fmla="*/ 163298 h 484822"/>
                <a:gd name="connsiteX44" fmla="*/ 979770 w 979770"/>
                <a:gd name="connsiteY44" fmla="*/ 484822 h 484822"/>
                <a:gd name="connsiteX45" fmla="*/ 0 w 979770"/>
                <a:gd name="connsiteY45" fmla="*/ 484822 h 484822"/>
                <a:gd name="connsiteX46" fmla="*/ 0 w 979770"/>
                <a:gd name="connsiteY46" fmla="*/ 163298 h 484822"/>
                <a:gd name="connsiteX47" fmla="*/ 163298 w 979770"/>
                <a:gd name="connsiteY47" fmla="*/ 0 h 48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79770" h="484822">
                  <a:moveTo>
                    <a:pt x="453536" y="282723"/>
                  </a:moveTo>
                  <a:cubicBezTo>
                    <a:pt x="432520" y="286220"/>
                    <a:pt x="414125" y="297691"/>
                    <a:pt x="401737" y="315023"/>
                  </a:cubicBezTo>
                  <a:cubicBezTo>
                    <a:pt x="389350" y="332356"/>
                    <a:pt x="384452" y="353475"/>
                    <a:pt x="387948" y="374490"/>
                  </a:cubicBezTo>
                  <a:cubicBezTo>
                    <a:pt x="394432" y="413461"/>
                    <a:pt x="428310" y="441166"/>
                    <a:pt x="466582" y="441166"/>
                  </a:cubicBezTo>
                  <a:cubicBezTo>
                    <a:pt x="470914" y="441166"/>
                    <a:pt x="475304" y="440811"/>
                    <a:pt x="479715" y="440077"/>
                  </a:cubicBezTo>
                  <a:cubicBezTo>
                    <a:pt x="504149" y="436012"/>
                    <a:pt x="524943" y="421178"/>
                    <a:pt x="536764" y="399380"/>
                  </a:cubicBezTo>
                  <a:cubicBezTo>
                    <a:pt x="539697" y="393970"/>
                    <a:pt x="537690" y="387207"/>
                    <a:pt x="532280" y="384273"/>
                  </a:cubicBezTo>
                  <a:cubicBezTo>
                    <a:pt x="526870" y="381339"/>
                    <a:pt x="520107" y="383347"/>
                    <a:pt x="517174" y="388756"/>
                  </a:cubicBezTo>
                  <a:cubicBezTo>
                    <a:pt x="508652" y="404472"/>
                    <a:pt x="493666" y="415164"/>
                    <a:pt x="476057" y="418094"/>
                  </a:cubicBezTo>
                  <a:cubicBezTo>
                    <a:pt x="444795" y="423295"/>
                    <a:pt x="415132" y="402094"/>
                    <a:pt x="409931" y="370832"/>
                  </a:cubicBezTo>
                  <a:cubicBezTo>
                    <a:pt x="407412" y="355689"/>
                    <a:pt x="410940" y="340471"/>
                    <a:pt x="419867" y="327981"/>
                  </a:cubicBezTo>
                  <a:cubicBezTo>
                    <a:pt x="428793" y="315491"/>
                    <a:pt x="442049" y="307225"/>
                    <a:pt x="457193" y="304706"/>
                  </a:cubicBezTo>
                  <a:cubicBezTo>
                    <a:pt x="463263" y="303696"/>
                    <a:pt x="467365" y="297957"/>
                    <a:pt x="466356" y="291886"/>
                  </a:cubicBezTo>
                  <a:cubicBezTo>
                    <a:pt x="465346" y="285816"/>
                    <a:pt x="459606" y="281715"/>
                    <a:pt x="453536" y="282723"/>
                  </a:cubicBezTo>
                  <a:close/>
                  <a:moveTo>
                    <a:pt x="500603" y="210695"/>
                  </a:moveTo>
                  <a:cubicBezTo>
                    <a:pt x="483711" y="210695"/>
                    <a:pt x="469969" y="224437"/>
                    <a:pt x="469969" y="241328"/>
                  </a:cubicBezTo>
                  <a:cubicBezTo>
                    <a:pt x="469969" y="253680"/>
                    <a:pt x="477321" y="264340"/>
                    <a:pt x="487876" y="269182"/>
                  </a:cubicBezTo>
                  <a:cubicBezTo>
                    <a:pt x="483030" y="269829"/>
                    <a:pt x="479277" y="273979"/>
                    <a:pt x="479277" y="278999"/>
                  </a:cubicBezTo>
                  <a:lnTo>
                    <a:pt x="479277" y="356289"/>
                  </a:lnTo>
                  <a:cubicBezTo>
                    <a:pt x="479277" y="361743"/>
                    <a:pt x="483714" y="366179"/>
                    <a:pt x="489201" y="366179"/>
                  </a:cubicBezTo>
                  <a:lnTo>
                    <a:pt x="537196" y="366014"/>
                  </a:lnTo>
                  <a:cubicBezTo>
                    <a:pt x="540176" y="366014"/>
                    <a:pt x="544138" y="368245"/>
                    <a:pt x="545676" y="370788"/>
                  </a:cubicBezTo>
                  <a:lnTo>
                    <a:pt x="564412" y="401777"/>
                  </a:lnTo>
                  <a:cubicBezTo>
                    <a:pt x="566941" y="405958"/>
                    <a:pt x="572749" y="409233"/>
                    <a:pt x="577634" y="409233"/>
                  </a:cubicBezTo>
                  <a:lnTo>
                    <a:pt x="584402" y="409233"/>
                  </a:lnTo>
                  <a:cubicBezTo>
                    <a:pt x="587186" y="409233"/>
                    <a:pt x="589593" y="408086"/>
                    <a:pt x="591006" y="406086"/>
                  </a:cubicBezTo>
                  <a:cubicBezTo>
                    <a:pt x="592420" y="404087"/>
                    <a:pt x="592698" y="401435"/>
                    <a:pt x="591770" y="398811"/>
                  </a:cubicBezTo>
                  <a:lnTo>
                    <a:pt x="569591" y="336166"/>
                  </a:lnTo>
                  <a:cubicBezTo>
                    <a:pt x="567887" y="331352"/>
                    <a:pt x="562551" y="327581"/>
                    <a:pt x="557445" y="327581"/>
                  </a:cubicBezTo>
                  <a:lnTo>
                    <a:pt x="529186" y="327581"/>
                  </a:lnTo>
                  <a:cubicBezTo>
                    <a:pt x="526756" y="327581"/>
                    <a:pt x="524779" y="325604"/>
                    <a:pt x="524779" y="323174"/>
                  </a:cubicBezTo>
                  <a:lnTo>
                    <a:pt x="524779" y="278999"/>
                  </a:lnTo>
                  <a:cubicBezTo>
                    <a:pt x="524779" y="273532"/>
                    <a:pt x="520332" y="269084"/>
                    <a:pt x="514864" y="269084"/>
                  </a:cubicBezTo>
                  <a:lnTo>
                    <a:pt x="513544" y="269084"/>
                  </a:lnTo>
                  <a:cubicBezTo>
                    <a:pt x="523983" y="264196"/>
                    <a:pt x="531234" y="253595"/>
                    <a:pt x="531234" y="241328"/>
                  </a:cubicBezTo>
                  <a:cubicBezTo>
                    <a:pt x="531236" y="224437"/>
                    <a:pt x="517493" y="210695"/>
                    <a:pt x="500603" y="210695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sp>
        <p:nvSpPr>
          <p:cNvPr id="184" name="Textfeld 183" hidden="1">
            <a:extLst>
              <a:ext uri="{FF2B5EF4-FFF2-40B4-BE49-F238E27FC236}">
                <a16:creationId xmlns:a16="http://schemas.microsoft.com/office/drawing/2014/main" id="{553F6577-AE2E-45EA-84BA-C85330E3F140}"/>
              </a:ext>
            </a:extLst>
          </p:cNvPr>
          <p:cNvSpPr txBox="1"/>
          <p:nvPr/>
        </p:nvSpPr>
        <p:spPr>
          <a:xfrm>
            <a:off x="5752499" y="27623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A1</a:t>
            </a:r>
          </a:p>
        </p:txBody>
      </p:sp>
      <p:sp>
        <p:nvSpPr>
          <p:cNvPr id="382" name="Textfeld 381" hidden="1">
            <a:extLst>
              <a:ext uri="{FF2B5EF4-FFF2-40B4-BE49-F238E27FC236}">
                <a16:creationId xmlns:a16="http://schemas.microsoft.com/office/drawing/2014/main" id="{2AC7D018-8A1D-443E-A1F9-9FEAD726CD84}"/>
              </a:ext>
            </a:extLst>
          </p:cNvPr>
          <p:cNvSpPr txBox="1"/>
          <p:nvPr/>
        </p:nvSpPr>
        <p:spPr>
          <a:xfrm>
            <a:off x="9469039" y="280754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A1</a:t>
            </a:r>
          </a:p>
        </p:txBody>
      </p:sp>
      <p:sp>
        <p:nvSpPr>
          <p:cNvPr id="351" name="Freihandform 350">
            <a:extLst>
              <a:ext uri="{FF2B5EF4-FFF2-40B4-BE49-F238E27FC236}">
                <a16:creationId xmlns:a16="http://schemas.microsoft.com/office/drawing/2014/main" id="{55ECD611-2195-3044-8BF8-AB88A6EF5E0B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377C23BA-2A36-4DEE-A13D-8CA37870D690}"/>
              </a:ext>
            </a:extLst>
          </p:cNvPr>
          <p:cNvGrpSpPr/>
          <p:nvPr/>
        </p:nvGrpSpPr>
        <p:grpSpPr>
          <a:xfrm>
            <a:off x="-21265" y="5949823"/>
            <a:ext cx="345114" cy="733931"/>
            <a:chOff x="-21265" y="5961728"/>
            <a:chExt cx="345114" cy="733931"/>
          </a:xfrm>
        </p:grpSpPr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423094CB-78CF-406C-8534-F21C43EA6C55}"/>
                </a:ext>
              </a:extLst>
            </p:cNvPr>
            <p:cNvSpPr/>
            <p:nvPr/>
          </p:nvSpPr>
          <p:spPr>
            <a:xfrm>
              <a:off x="-10633" y="5961728"/>
              <a:ext cx="334482" cy="733931"/>
            </a:xfrm>
            <a:custGeom>
              <a:avLst/>
              <a:gdLst>
                <a:gd name="connsiteX0" fmla="*/ 0 w 334482"/>
                <a:gd name="connsiteY0" fmla="*/ 0 h 733931"/>
                <a:gd name="connsiteX1" fmla="*/ 22400 w 334482"/>
                <a:gd name="connsiteY1" fmla="*/ 33224 h 733931"/>
                <a:gd name="connsiteX2" fmla="*/ 96743 w 334482"/>
                <a:gd name="connsiteY2" fmla="*/ 64017 h 733931"/>
                <a:gd name="connsiteX3" fmla="*/ 123400 w 334482"/>
                <a:gd name="connsiteY3" fmla="*/ 64017 h 733931"/>
                <a:gd name="connsiteX4" fmla="*/ 148473 w 334482"/>
                <a:gd name="connsiteY4" fmla="*/ 64017 h 733931"/>
                <a:gd name="connsiteX5" fmla="*/ 154412 w 334482"/>
                <a:gd name="connsiteY5" fmla="*/ 65216 h 733931"/>
                <a:gd name="connsiteX6" fmla="*/ 220183 w 334482"/>
                <a:gd name="connsiteY6" fmla="*/ 65216 h 733931"/>
                <a:gd name="connsiteX7" fmla="*/ 220183 w 334482"/>
                <a:gd name="connsiteY7" fmla="*/ 66397 h 733931"/>
                <a:gd name="connsiteX8" fmla="*/ 229345 w 334482"/>
                <a:gd name="connsiteY8" fmla="*/ 66397 h 733931"/>
                <a:gd name="connsiteX9" fmla="*/ 334482 w 334482"/>
                <a:gd name="connsiteY9" fmla="*/ 171534 h 733931"/>
                <a:gd name="connsiteX10" fmla="*/ 334482 w 334482"/>
                <a:gd name="connsiteY10" fmla="*/ 358341 h 733931"/>
                <a:gd name="connsiteX11" fmla="*/ 334470 w 334482"/>
                <a:gd name="connsiteY11" fmla="*/ 358341 h 733931"/>
                <a:gd name="connsiteX12" fmla="*/ 334470 w 334482"/>
                <a:gd name="connsiteY12" fmla="*/ 628351 h 733931"/>
                <a:gd name="connsiteX13" fmla="*/ 229333 w 334482"/>
                <a:gd name="connsiteY13" fmla="*/ 733488 h 733931"/>
                <a:gd name="connsiteX14" fmla="*/ 212853 w 334482"/>
                <a:gd name="connsiteY14" fmla="*/ 733488 h 733931"/>
                <a:gd name="connsiteX15" fmla="*/ 210658 w 334482"/>
                <a:gd name="connsiteY15" fmla="*/ 733931 h 733931"/>
                <a:gd name="connsiteX16" fmla="*/ 210658 w 334482"/>
                <a:gd name="connsiteY16" fmla="*/ 731965 h 733931"/>
                <a:gd name="connsiteX17" fmla="*/ 127736 w 334482"/>
                <a:gd name="connsiteY17" fmla="*/ 731965 h 733931"/>
                <a:gd name="connsiteX18" fmla="*/ 125472 w 334482"/>
                <a:gd name="connsiteY18" fmla="*/ 732422 h 733931"/>
                <a:gd name="connsiteX19" fmla="*/ 47988 w 334482"/>
                <a:gd name="connsiteY19" fmla="*/ 732422 h 733931"/>
                <a:gd name="connsiteX20" fmla="*/ 0 w 334482"/>
                <a:gd name="connsiteY20" fmla="*/ 732422 h 7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4482" h="733931">
                  <a:moveTo>
                    <a:pt x="0" y="0"/>
                  </a:moveTo>
                  <a:lnTo>
                    <a:pt x="22400" y="33224"/>
                  </a:lnTo>
                  <a:cubicBezTo>
                    <a:pt x="41426" y="52249"/>
                    <a:pt x="67710" y="64017"/>
                    <a:pt x="96743" y="64017"/>
                  </a:cubicBezTo>
                  <a:lnTo>
                    <a:pt x="123400" y="64017"/>
                  </a:lnTo>
                  <a:lnTo>
                    <a:pt x="148473" y="64017"/>
                  </a:lnTo>
                  <a:lnTo>
                    <a:pt x="154412" y="65216"/>
                  </a:lnTo>
                  <a:lnTo>
                    <a:pt x="220183" y="65216"/>
                  </a:lnTo>
                  <a:lnTo>
                    <a:pt x="220183" y="66397"/>
                  </a:lnTo>
                  <a:lnTo>
                    <a:pt x="229345" y="66397"/>
                  </a:lnTo>
                  <a:cubicBezTo>
                    <a:pt x="287411" y="66397"/>
                    <a:pt x="334482" y="113468"/>
                    <a:pt x="334482" y="171534"/>
                  </a:cubicBezTo>
                  <a:lnTo>
                    <a:pt x="334482" y="358341"/>
                  </a:lnTo>
                  <a:lnTo>
                    <a:pt x="334470" y="358341"/>
                  </a:lnTo>
                  <a:lnTo>
                    <a:pt x="334470" y="628351"/>
                  </a:lnTo>
                  <a:cubicBezTo>
                    <a:pt x="334470" y="686417"/>
                    <a:pt x="287399" y="733488"/>
                    <a:pt x="229333" y="733488"/>
                  </a:cubicBezTo>
                  <a:lnTo>
                    <a:pt x="212853" y="733488"/>
                  </a:lnTo>
                  <a:lnTo>
                    <a:pt x="210658" y="733931"/>
                  </a:lnTo>
                  <a:lnTo>
                    <a:pt x="210658" y="731965"/>
                  </a:lnTo>
                  <a:lnTo>
                    <a:pt x="127736" y="731965"/>
                  </a:lnTo>
                  <a:lnTo>
                    <a:pt x="125472" y="732422"/>
                  </a:lnTo>
                  <a:lnTo>
                    <a:pt x="47988" y="732422"/>
                  </a:lnTo>
                  <a:lnTo>
                    <a:pt x="0" y="732422"/>
                  </a:lnTo>
                  <a:close/>
                </a:path>
              </a:pathLst>
            </a:cu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30" name="Gruppieren 229">
              <a:extLst>
                <a:ext uri="{FF2B5EF4-FFF2-40B4-BE49-F238E27FC236}">
                  <a16:creationId xmlns:a16="http://schemas.microsoft.com/office/drawing/2014/main" id="{560AEF7F-3DBF-44B6-AA14-53FAB56112CB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247" name="Grafik 24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203D16D-32C8-4CF7-8D22-A0760ABE3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267" name="Kreuz 266">
                <a:extLst>
                  <a:ext uri="{FF2B5EF4-FFF2-40B4-BE49-F238E27FC236}">
                    <a16:creationId xmlns:a16="http://schemas.microsoft.com/office/drawing/2014/main" id="{6F41EB13-407D-4507-809C-13846D0C9A28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1" name="Freihandform: Form 230">
              <a:extLst>
                <a:ext uri="{FF2B5EF4-FFF2-40B4-BE49-F238E27FC236}">
                  <a16:creationId xmlns:a16="http://schemas.microsoft.com/office/drawing/2014/main" id="{07B6FB24-BC4D-4D6F-A936-6DD7E4A2FA65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5" name="Grafik 244">
              <a:hlinkClick r:id="rId8" action="ppaction://hlinksldjump"/>
              <a:extLst>
                <a:ext uri="{FF2B5EF4-FFF2-40B4-BE49-F238E27FC236}">
                  <a16:creationId xmlns:a16="http://schemas.microsoft.com/office/drawing/2014/main" id="{22011ADC-DEF6-4C58-84CC-3DE525681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grpSp>
        <p:nvGrpSpPr>
          <p:cNvPr id="272" name="Gruppieren 271">
            <a:extLst>
              <a:ext uri="{FF2B5EF4-FFF2-40B4-BE49-F238E27FC236}">
                <a16:creationId xmlns:a16="http://schemas.microsoft.com/office/drawing/2014/main" id="{1F582CEA-4CC9-4723-B857-666DB290F76C}"/>
              </a:ext>
            </a:extLst>
          </p:cNvPr>
          <p:cNvGrpSpPr/>
          <p:nvPr/>
        </p:nvGrpSpPr>
        <p:grpSpPr>
          <a:xfrm>
            <a:off x="-62211" y="3110541"/>
            <a:ext cx="352466" cy="328944"/>
            <a:chOff x="-21267" y="3110541"/>
            <a:chExt cx="352466" cy="328944"/>
          </a:xfrm>
        </p:grpSpPr>
        <p:sp>
          <p:nvSpPr>
            <p:cNvPr id="273" name="Freihandform: Form 272">
              <a:extLst>
                <a:ext uri="{FF2B5EF4-FFF2-40B4-BE49-F238E27FC236}">
                  <a16:creationId xmlns:a16="http://schemas.microsoft.com/office/drawing/2014/main" id="{42F4CEEE-21B5-464E-8995-0AF0DE232AFF}"/>
                </a:ext>
              </a:extLst>
            </p:cNvPr>
            <p:cNvSpPr/>
            <p:nvPr/>
          </p:nvSpPr>
          <p:spPr>
            <a:xfrm rot="10800000">
              <a:off x="-21267" y="3110541"/>
              <a:ext cx="352466" cy="328944"/>
            </a:xfrm>
            <a:custGeom>
              <a:avLst/>
              <a:gdLst>
                <a:gd name="connsiteX0" fmla="*/ 352466 w 352466"/>
                <a:gd name="connsiteY0" fmla="*/ 328944 h 328944"/>
                <a:gd name="connsiteX1" fmla="*/ 106269 w 352466"/>
                <a:gd name="connsiteY1" fmla="*/ 328944 h 328944"/>
                <a:gd name="connsiteX2" fmla="*/ 1132 w 352466"/>
                <a:gd name="connsiteY2" fmla="*/ 223807 h 328944"/>
                <a:gd name="connsiteX3" fmla="*/ 1132 w 352466"/>
                <a:gd name="connsiteY3" fmla="*/ 220996 h 328944"/>
                <a:gd name="connsiteX4" fmla="*/ 0 w 352466"/>
                <a:gd name="connsiteY4" fmla="*/ 220996 h 328944"/>
                <a:gd name="connsiteX5" fmla="*/ 0 w 352466"/>
                <a:gd name="connsiteY5" fmla="*/ 106697 h 328944"/>
                <a:gd name="connsiteX6" fmla="*/ 198 w 352466"/>
                <a:gd name="connsiteY6" fmla="*/ 106697 h 328944"/>
                <a:gd name="connsiteX7" fmla="*/ 198 w 352466"/>
                <a:gd name="connsiteY7" fmla="*/ 105137 h 328944"/>
                <a:gd name="connsiteX8" fmla="*/ 105335 w 352466"/>
                <a:gd name="connsiteY8" fmla="*/ 0 h 328944"/>
                <a:gd name="connsiteX9" fmla="*/ 352466 w 352466"/>
                <a:gd name="connsiteY9" fmla="*/ 0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466" h="328944">
                  <a:moveTo>
                    <a:pt x="352466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3524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75" name="Grafik 274">
              <a:extLst>
                <a:ext uri="{FF2B5EF4-FFF2-40B4-BE49-F238E27FC236}">
                  <a16:creationId xmlns:a16="http://schemas.microsoft.com/office/drawing/2014/main" id="{34A49A85-4BAA-477E-91FF-A3D9EC316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4505" y="3198813"/>
              <a:ext cx="152401" cy="152401"/>
            </a:xfrm>
            <a:prstGeom prst="rect">
              <a:avLst/>
            </a:prstGeom>
          </p:spPr>
        </p:pic>
      </p:grpSp>
      <p:grpSp>
        <p:nvGrpSpPr>
          <p:cNvPr id="276" name="Gruppieren 275">
            <a:extLst>
              <a:ext uri="{FF2B5EF4-FFF2-40B4-BE49-F238E27FC236}">
                <a16:creationId xmlns:a16="http://schemas.microsoft.com/office/drawing/2014/main" id="{609977E2-2B61-4737-926B-1A6924EACE37}"/>
              </a:ext>
            </a:extLst>
          </p:cNvPr>
          <p:cNvGrpSpPr/>
          <p:nvPr/>
        </p:nvGrpSpPr>
        <p:grpSpPr>
          <a:xfrm>
            <a:off x="-59923" y="2690201"/>
            <a:ext cx="397288" cy="359230"/>
            <a:chOff x="-59923" y="2690201"/>
            <a:chExt cx="397288" cy="359230"/>
          </a:xfrm>
        </p:grpSpPr>
        <p:sp>
          <p:nvSpPr>
            <p:cNvPr id="277" name="Freihandform: Form 256">
              <a:extLst>
                <a:ext uri="{FF2B5EF4-FFF2-40B4-BE49-F238E27FC236}">
                  <a16:creationId xmlns:a16="http://schemas.microsoft.com/office/drawing/2014/main" id="{E10B0943-BDAB-4B4B-8B10-699F6405B6E3}"/>
                </a:ext>
              </a:extLst>
            </p:cNvPr>
            <p:cNvSpPr/>
            <p:nvPr/>
          </p:nvSpPr>
          <p:spPr>
            <a:xfrm rot="10800000">
              <a:off x="-59923" y="2690201"/>
              <a:ext cx="352466" cy="328944"/>
            </a:xfrm>
            <a:custGeom>
              <a:avLst/>
              <a:gdLst>
                <a:gd name="connsiteX0" fmla="*/ 352466 w 352466"/>
                <a:gd name="connsiteY0" fmla="*/ 328944 h 328944"/>
                <a:gd name="connsiteX1" fmla="*/ 106269 w 352466"/>
                <a:gd name="connsiteY1" fmla="*/ 328944 h 328944"/>
                <a:gd name="connsiteX2" fmla="*/ 1132 w 352466"/>
                <a:gd name="connsiteY2" fmla="*/ 223807 h 328944"/>
                <a:gd name="connsiteX3" fmla="*/ 1132 w 352466"/>
                <a:gd name="connsiteY3" fmla="*/ 220996 h 328944"/>
                <a:gd name="connsiteX4" fmla="*/ 0 w 352466"/>
                <a:gd name="connsiteY4" fmla="*/ 220996 h 328944"/>
                <a:gd name="connsiteX5" fmla="*/ 0 w 352466"/>
                <a:gd name="connsiteY5" fmla="*/ 106697 h 328944"/>
                <a:gd name="connsiteX6" fmla="*/ 198 w 352466"/>
                <a:gd name="connsiteY6" fmla="*/ 106697 h 328944"/>
                <a:gd name="connsiteX7" fmla="*/ 198 w 352466"/>
                <a:gd name="connsiteY7" fmla="*/ 105137 h 328944"/>
                <a:gd name="connsiteX8" fmla="*/ 105335 w 352466"/>
                <a:gd name="connsiteY8" fmla="*/ 0 h 328944"/>
                <a:gd name="connsiteX9" fmla="*/ 352466 w 352466"/>
                <a:gd name="connsiteY9" fmla="*/ 0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466" h="328944">
                  <a:moveTo>
                    <a:pt x="352466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35246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grpSp>
          <p:nvGrpSpPr>
            <p:cNvPr id="278" name="Gruppieren 277">
              <a:extLst>
                <a:ext uri="{FF2B5EF4-FFF2-40B4-BE49-F238E27FC236}">
                  <a16:creationId xmlns:a16="http://schemas.microsoft.com/office/drawing/2014/main" id="{3673D5A8-05FB-42CB-840A-E27B2B42D47A}"/>
                </a:ext>
              </a:extLst>
            </p:cNvPr>
            <p:cNvGrpSpPr/>
            <p:nvPr/>
          </p:nvGrpSpPr>
          <p:grpSpPr>
            <a:xfrm flipH="1">
              <a:off x="-49797" y="2699642"/>
              <a:ext cx="387162" cy="349789"/>
              <a:chOff x="1850194" y="2697284"/>
              <a:chExt cx="387162" cy="349789"/>
            </a:xfrm>
          </p:grpSpPr>
          <p:sp>
            <p:nvSpPr>
              <p:cNvPr id="279" name="Textfeld 278">
                <a:extLst>
                  <a:ext uri="{FF2B5EF4-FFF2-40B4-BE49-F238E27FC236}">
                    <a16:creationId xmlns:a16="http://schemas.microsoft.com/office/drawing/2014/main" id="{8AE91D29-9461-4472-B9CB-FEABE9E1CC66}"/>
                  </a:ext>
                </a:extLst>
              </p:cNvPr>
              <p:cNvSpPr txBox="1"/>
              <p:nvPr/>
            </p:nvSpPr>
            <p:spPr>
              <a:xfrm>
                <a:off x="1942092" y="2770074"/>
                <a:ext cx="19919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80" name="Textfeld 279">
                <a:extLst>
                  <a:ext uri="{FF2B5EF4-FFF2-40B4-BE49-F238E27FC236}">
                    <a16:creationId xmlns:a16="http://schemas.microsoft.com/office/drawing/2014/main" id="{59AAEFC3-A1C8-4F1F-9710-0A455D3B5C51}"/>
                  </a:ext>
                </a:extLst>
              </p:cNvPr>
              <p:cNvSpPr txBox="1"/>
              <p:nvPr/>
            </p:nvSpPr>
            <p:spPr>
              <a:xfrm>
                <a:off x="1850194" y="2697284"/>
                <a:ext cx="387162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600" dirty="0">
                    <a:solidFill>
                      <a:schemeClr val="bg1"/>
                    </a:solidFill>
                  </a:rPr>
                  <a:t>CAM</a:t>
                </a:r>
              </a:p>
            </p:txBody>
          </p:sp>
        </p:grp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5A2EB03-482F-4885-9C64-F8D5599B2589}"/>
              </a:ext>
            </a:extLst>
          </p:cNvPr>
          <p:cNvGrpSpPr/>
          <p:nvPr/>
        </p:nvGrpSpPr>
        <p:grpSpPr>
          <a:xfrm>
            <a:off x="2848369" y="1544618"/>
            <a:ext cx="1056576" cy="1305325"/>
            <a:chOff x="2875039" y="1538827"/>
            <a:chExt cx="1056576" cy="1305325"/>
          </a:xfrm>
        </p:grpSpPr>
        <p:grpSp>
          <p:nvGrpSpPr>
            <p:cNvPr id="246" name="Gruppieren 245">
              <a:extLst>
                <a:ext uri="{FF2B5EF4-FFF2-40B4-BE49-F238E27FC236}">
                  <a16:creationId xmlns:a16="http://schemas.microsoft.com/office/drawing/2014/main" id="{BC82579A-08D5-4BA5-BD98-25ECA179D719}"/>
                </a:ext>
              </a:extLst>
            </p:cNvPr>
            <p:cNvGrpSpPr/>
            <p:nvPr/>
          </p:nvGrpSpPr>
          <p:grpSpPr>
            <a:xfrm>
              <a:off x="3109452" y="2563656"/>
              <a:ext cx="563993" cy="280496"/>
              <a:chOff x="4679615" y="2340032"/>
              <a:chExt cx="563993" cy="280496"/>
            </a:xfrm>
          </p:grpSpPr>
          <p:sp>
            <p:nvSpPr>
              <p:cNvPr id="270" name="Freihandform: Form 26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601F2FD1-98C5-4C2B-9746-02F994EE22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271" name="Grafik 27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C94CBDBF-08D5-4EC4-A7EB-7B00EDE59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40C7DD59-A26A-40A4-9CF3-21ED3A28C5A9}"/>
                </a:ext>
              </a:extLst>
            </p:cNvPr>
            <p:cNvGrpSpPr/>
            <p:nvPr/>
          </p:nvGrpSpPr>
          <p:grpSpPr>
            <a:xfrm>
              <a:off x="2899819" y="1589491"/>
              <a:ext cx="981360" cy="982944"/>
              <a:chOff x="2899819" y="1589491"/>
              <a:chExt cx="981360" cy="982944"/>
            </a:xfrm>
          </p:grpSpPr>
          <p:sp>
            <p:nvSpPr>
              <p:cNvPr id="274" name="Freihandform: Form 273">
                <a:extLst>
                  <a:ext uri="{FF2B5EF4-FFF2-40B4-BE49-F238E27FC236}">
                    <a16:creationId xmlns:a16="http://schemas.microsoft.com/office/drawing/2014/main" id="{AE1B3B94-A199-4DA5-9134-95DA85F61B83}"/>
                  </a:ext>
                </a:extLst>
              </p:cNvPr>
              <p:cNvSpPr/>
              <p:nvPr/>
            </p:nvSpPr>
            <p:spPr>
              <a:xfrm>
                <a:off x="2900037" y="1590485"/>
                <a:ext cx="979770" cy="484822"/>
              </a:xfrm>
              <a:custGeom>
                <a:avLst/>
                <a:gdLst/>
                <a:ahLst/>
                <a:cxnLst/>
                <a:rect l="l" t="t" r="r" b="b"/>
                <a:pathLst>
                  <a:path w="979770" h="484822">
                    <a:moveTo>
                      <a:pt x="423274" y="294518"/>
                    </a:moveTo>
                    <a:lnTo>
                      <a:pt x="423386" y="294518"/>
                    </a:lnTo>
                    <a:lnTo>
                      <a:pt x="448612" y="366514"/>
                    </a:lnTo>
                    <a:lnTo>
                      <a:pt x="398383" y="366514"/>
                    </a:lnTo>
                    <a:close/>
                    <a:moveTo>
                      <a:pt x="423944" y="274650"/>
                    </a:moveTo>
                    <a:cubicBezTo>
                      <a:pt x="421712" y="274650"/>
                      <a:pt x="419870" y="274706"/>
                      <a:pt x="418419" y="274817"/>
                    </a:cubicBezTo>
                    <a:cubicBezTo>
                      <a:pt x="416968" y="274929"/>
                      <a:pt x="415777" y="275133"/>
                      <a:pt x="414847" y="275431"/>
                    </a:cubicBezTo>
                    <a:cubicBezTo>
                      <a:pt x="413917" y="275729"/>
                      <a:pt x="413210" y="276138"/>
                      <a:pt x="412726" y="276659"/>
                    </a:cubicBezTo>
                    <a:cubicBezTo>
                      <a:pt x="412242" y="277180"/>
                      <a:pt x="411852" y="277850"/>
                      <a:pt x="411554" y="278668"/>
                    </a:cubicBezTo>
                    <a:lnTo>
                      <a:pt x="363110" y="412837"/>
                    </a:lnTo>
                    <a:cubicBezTo>
                      <a:pt x="362515" y="414474"/>
                      <a:pt x="362199" y="415795"/>
                      <a:pt x="362162" y="416799"/>
                    </a:cubicBezTo>
                    <a:cubicBezTo>
                      <a:pt x="362124" y="417804"/>
                      <a:pt x="362385" y="418567"/>
                      <a:pt x="362943" y="419087"/>
                    </a:cubicBezTo>
                    <a:cubicBezTo>
                      <a:pt x="363501" y="419608"/>
                      <a:pt x="364469" y="419962"/>
                      <a:pt x="365845" y="420148"/>
                    </a:cubicBezTo>
                    <a:cubicBezTo>
                      <a:pt x="367222" y="420334"/>
                      <a:pt x="368989" y="420427"/>
                      <a:pt x="371147" y="420427"/>
                    </a:cubicBezTo>
                    <a:cubicBezTo>
                      <a:pt x="373231" y="420427"/>
                      <a:pt x="374924" y="420352"/>
                      <a:pt x="376226" y="420204"/>
                    </a:cubicBezTo>
                    <a:cubicBezTo>
                      <a:pt x="377528" y="420055"/>
                      <a:pt x="378533" y="419813"/>
                      <a:pt x="379240" y="419478"/>
                    </a:cubicBezTo>
                    <a:cubicBezTo>
                      <a:pt x="379947" y="419143"/>
                      <a:pt x="380486" y="418734"/>
                      <a:pt x="380858" y="418250"/>
                    </a:cubicBezTo>
                    <a:cubicBezTo>
                      <a:pt x="381230" y="417767"/>
                      <a:pt x="381528" y="417190"/>
                      <a:pt x="381751" y="416520"/>
                    </a:cubicBezTo>
                    <a:lnTo>
                      <a:pt x="393583" y="381806"/>
                    </a:lnTo>
                    <a:lnTo>
                      <a:pt x="453635" y="381806"/>
                    </a:lnTo>
                    <a:lnTo>
                      <a:pt x="466025" y="416967"/>
                    </a:lnTo>
                    <a:cubicBezTo>
                      <a:pt x="466323" y="417636"/>
                      <a:pt x="466639" y="418194"/>
                      <a:pt x="466974" y="418641"/>
                    </a:cubicBezTo>
                    <a:cubicBezTo>
                      <a:pt x="467309" y="419087"/>
                      <a:pt x="467830" y="419441"/>
                      <a:pt x="468537" y="419701"/>
                    </a:cubicBezTo>
                    <a:cubicBezTo>
                      <a:pt x="469244" y="419962"/>
                      <a:pt x="470285" y="420148"/>
                      <a:pt x="471662" y="420259"/>
                    </a:cubicBezTo>
                    <a:cubicBezTo>
                      <a:pt x="473039" y="420371"/>
                      <a:pt x="474880" y="420427"/>
                      <a:pt x="477187" y="420427"/>
                    </a:cubicBezTo>
                    <a:cubicBezTo>
                      <a:pt x="479494" y="420427"/>
                      <a:pt x="481336" y="420352"/>
                      <a:pt x="482712" y="420204"/>
                    </a:cubicBezTo>
                    <a:cubicBezTo>
                      <a:pt x="484089" y="420055"/>
                      <a:pt x="485075" y="419720"/>
                      <a:pt x="485670" y="419199"/>
                    </a:cubicBezTo>
                    <a:cubicBezTo>
                      <a:pt x="486266" y="418678"/>
                      <a:pt x="486545" y="417915"/>
                      <a:pt x="486508" y="416911"/>
                    </a:cubicBezTo>
                    <a:cubicBezTo>
                      <a:pt x="486470" y="415906"/>
                      <a:pt x="486154" y="414585"/>
                      <a:pt x="485559" y="412948"/>
                    </a:cubicBezTo>
                    <a:lnTo>
                      <a:pt x="437115" y="278780"/>
                    </a:lnTo>
                    <a:cubicBezTo>
                      <a:pt x="436818" y="277961"/>
                      <a:pt x="436408" y="277273"/>
                      <a:pt x="435887" y="276715"/>
                    </a:cubicBezTo>
                    <a:cubicBezTo>
                      <a:pt x="435367" y="276157"/>
                      <a:pt x="434622" y="275729"/>
                      <a:pt x="433655" y="275431"/>
                    </a:cubicBezTo>
                    <a:cubicBezTo>
                      <a:pt x="432688" y="275133"/>
                      <a:pt x="431423" y="274929"/>
                      <a:pt x="429860" y="274817"/>
                    </a:cubicBezTo>
                    <a:cubicBezTo>
                      <a:pt x="428297" y="274706"/>
                      <a:pt x="426325" y="274650"/>
                      <a:pt x="423944" y="274650"/>
                    </a:cubicBezTo>
                    <a:close/>
                    <a:moveTo>
                      <a:pt x="555955" y="274315"/>
                    </a:moveTo>
                    <a:cubicBezTo>
                      <a:pt x="554615" y="274315"/>
                      <a:pt x="553499" y="274333"/>
                      <a:pt x="552606" y="274371"/>
                    </a:cubicBezTo>
                    <a:cubicBezTo>
                      <a:pt x="551713" y="274408"/>
                      <a:pt x="550932" y="274501"/>
                      <a:pt x="550262" y="274650"/>
                    </a:cubicBezTo>
                    <a:cubicBezTo>
                      <a:pt x="549592" y="274799"/>
                      <a:pt x="549034" y="274947"/>
                      <a:pt x="548588" y="275096"/>
                    </a:cubicBezTo>
                    <a:cubicBezTo>
                      <a:pt x="548141" y="275245"/>
                      <a:pt x="547769" y="275431"/>
                      <a:pt x="547471" y="275654"/>
                    </a:cubicBezTo>
                    <a:lnTo>
                      <a:pt x="514208" y="296974"/>
                    </a:lnTo>
                    <a:cubicBezTo>
                      <a:pt x="513538" y="297420"/>
                      <a:pt x="512999" y="297867"/>
                      <a:pt x="512590" y="298313"/>
                    </a:cubicBezTo>
                    <a:cubicBezTo>
                      <a:pt x="512180" y="298760"/>
                      <a:pt x="511864" y="299281"/>
                      <a:pt x="511641" y="299876"/>
                    </a:cubicBezTo>
                    <a:cubicBezTo>
                      <a:pt x="511418" y="300471"/>
                      <a:pt x="511250" y="301216"/>
                      <a:pt x="511139" y="302109"/>
                    </a:cubicBezTo>
                    <a:cubicBezTo>
                      <a:pt x="511027" y="303001"/>
                      <a:pt x="510971" y="304080"/>
                      <a:pt x="510971" y="305346"/>
                    </a:cubicBezTo>
                    <a:cubicBezTo>
                      <a:pt x="510971" y="307057"/>
                      <a:pt x="511064" y="308471"/>
                      <a:pt x="511250" y="309587"/>
                    </a:cubicBezTo>
                    <a:cubicBezTo>
                      <a:pt x="511436" y="310703"/>
                      <a:pt x="511790" y="311503"/>
                      <a:pt x="512311" y="311987"/>
                    </a:cubicBezTo>
                    <a:cubicBezTo>
                      <a:pt x="512832" y="312471"/>
                      <a:pt x="513520" y="312638"/>
                      <a:pt x="514376" y="312489"/>
                    </a:cubicBezTo>
                    <a:cubicBezTo>
                      <a:pt x="515231" y="312340"/>
                      <a:pt x="516366" y="311894"/>
                      <a:pt x="517780" y="311150"/>
                    </a:cubicBezTo>
                    <a:lnTo>
                      <a:pt x="545685" y="294518"/>
                    </a:lnTo>
                    <a:lnTo>
                      <a:pt x="545685" y="404353"/>
                    </a:lnTo>
                    <a:lnTo>
                      <a:pt x="515548" y="404353"/>
                    </a:lnTo>
                    <a:cubicBezTo>
                      <a:pt x="514952" y="404353"/>
                      <a:pt x="514413" y="404521"/>
                      <a:pt x="513929" y="404856"/>
                    </a:cubicBezTo>
                    <a:cubicBezTo>
                      <a:pt x="513445" y="405191"/>
                      <a:pt x="513036" y="405674"/>
                      <a:pt x="512701" y="406307"/>
                    </a:cubicBezTo>
                    <a:cubicBezTo>
                      <a:pt x="512366" y="406939"/>
                      <a:pt x="512087" y="407739"/>
                      <a:pt x="511864" y="408707"/>
                    </a:cubicBezTo>
                    <a:cubicBezTo>
                      <a:pt x="511641" y="409674"/>
                      <a:pt x="511529" y="410827"/>
                      <a:pt x="511529" y="412167"/>
                    </a:cubicBezTo>
                    <a:cubicBezTo>
                      <a:pt x="511529" y="413581"/>
                      <a:pt x="511641" y="414771"/>
                      <a:pt x="511864" y="415739"/>
                    </a:cubicBezTo>
                    <a:cubicBezTo>
                      <a:pt x="512087" y="416706"/>
                      <a:pt x="512404" y="417488"/>
                      <a:pt x="512813" y="418083"/>
                    </a:cubicBezTo>
                    <a:cubicBezTo>
                      <a:pt x="513222" y="418678"/>
                      <a:pt x="513650" y="419106"/>
                      <a:pt x="514097" y="419366"/>
                    </a:cubicBezTo>
                    <a:cubicBezTo>
                      <a:pt x="514543" y="419627"/>
                      <a:pt x="515027" y="419757"/>
                      <a:pt x="515548" y="419757"/>
                    </a:cubicBezTo>
                    <a:lnTo>
                      <a:pt x="591004" y="419757"/>
                    </a:lnTo>
                    <a:cubicBezTo>
                      <a:pt x="591524" y="419757"/>
                      <a:pt x="592027" y="419627"/>
                      <a:pt x="592510" y="419366"/>
                    </a:cubicBezTo>
                    <a:cubicBezTo>
                      <a:pt x="592994" y="419106"/>
                      <a:pt x="593422" y="418678"/>
                      <a:pt x="593794" y="418083"/>
                    </a:cubicBezTo>
                    <a:cubicBezTo>
                      <a:pt x="594166" y="417488"/>
                      <a:pt x="594464" y="416706"/>
                      <a:pt x="594687" y="415739"/>
                    </a:cubicBezTo>
                    <a:cubicBezTo>
                      <a:pt x="594910" y="414771"/>
                      <a:pt x="595022" y="413581"/>
                      <a:pt x="595022" y="412167"/>
                    </a:cubicBezTo>
                    <a:cubicBezTo>
                      <a:pt x="595022" y="410827"/>
                      <a:pt x="594929" y="409674"/>
                      <a:pt x="594743" y="408707"/>
                    </a:cubicBezTo>
                    <a:cubicBezTo>
                      <a:pt x="594557" y="407739"/>
                      <a:pt x="594296" y="406939"/>
                      <a:pt x="593962" y="406307"/>
                    </a:cubicBezTo>
                    <a:cubicBezTo>
                      <a:pt x="593627" y="405674"/>
                      <a:pt x="593199" y="405191"/>
                      <a:pt x="592678" y="404856"/>
                    </a:cubicBezTo>
                    <a:cubicBezTo>
                      <a:pt x="592157" y="404521"/>
                      <a:pt x="591599" y="404353"/>
                      <a:pt x="591004" y="404353"/>
                    </a:cubicBezTo>
                    <a:lnTo>
                      <a:pt x="564884" y="404353"/>
                    </a:lnTo>
                    <a:lnTo>
                      <a:pt x="564884" y="277440"/>
                    </a:lnTo>
                    <a:cubicBezTo>
                      <a:pt x="564884" y="276994"/>
                      <a:pt x="564773" y="276566"/>
                      <a:pt x="564549" y="276157"/>
                    </a:cubicBezTo>
                    <a:cubicBezTo>
                      <a:pt x="564326" y="275747"/>
                      <a:pt x="563880" y="275412"/>
                      <a:pt x="563210" y="275152"/>
                    </a:cubicBezTo>
                    <a:cubicBezTo>
                      <a:pt x="562540" y="274892"/>
                      <a:pt x="561610" y="274687"/>
                      <a:pt x="560419" y="274538"/>
                    </a:cubicBezTo>
                    <a:cubicBezTo>
                      <a:pt x="559229" y="274389"/>
                      <a:pt x="557740" y="274315"/>
                      <a:pt x="555955" y="274315"/>
                    </a:cubicBezTo>
                    <a:close/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484822"/>
                    </a:lnTo>
                    <a:lnTo>
                      <a:pt x="0" y="484822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rgbClr val="C0000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268" name="Freihandform: Form 267">
                <a:extLst>
                  <a:ext uri="{FF2B5EF4-FFF2-40B4-BE49-F238E27FC236}">
                    <a16:creationId xmlns:a16="http://schemas.microsoft.com/office/drawing/2014/main" id="{95BA994F-D7A1-4E71-A104-E4462AB7F008}"/>
                  </a:ext>
                </a:extLst>
              </p:cNvPr>
              <p:cNvSpPr/>
              <p:nvPr/>
            </p:nvSpPr>
            <p:spPr>
              <a:xfrm>
                <a:off x="2899819" y="2095487"/>
                <a:ext cx="979770" cy="476948"/>
              </a:xfrm>
              <a:custGeom>
                <a:avLst/>
                <a:gdLst>
                  <a:gd name="connsiteX0" fmla="*/ 0 w 979770"/>
                  <a:gd name="connsiteY0" fmla="*/ 0 h 476948"/>
                  <a:gd name="connsiteX1" fmla="*/ 979770 w 979770"/>
                  <a:gd name="connsiteY1" fmla="*/ 0 h 476948"/>
                  <a:gd name="connsiteX2" fmla="*/ 979770 w 979770"/>
                  <a:gd name="connsiteY2" fmla="*/ 284667 h 476948"/>
                  <a:gd name="connsiteX3" fmla="*/ 950895 w 979770"/>
                  <a:gd name="connsiteY3" fmla="*/ 265199 h 476948"/>
                  <a:gd name="connsiteX4" fmla="*/ 897564 w 979770"/>
                  <a:gd name="connsiteY4" fmla="*/ 254432 h 476948"/>
                  <a:gd name="connsiteX5" fmla="*/ 760554 w 979770"/>
                  <a:gd name="connsiteY5" fmla="*/ 391440 h 476948"/>
                  <a:gd name="connsiteX6" fmla="*/ 771321 w 979770"/>
                  <a:gd name="connsiteY6" fmla="*/ 444770 h 476948"/>
                  <a:gd name="connsiteX7" fmla="*/ 793017 w 979770"/>
                  <a:gd name="connsiteY7" fmla="*/ 476948 h 476948"/>
                  <a:gd name="connsiteX8" fmla="*/ 196925 w 979770"/>
                  <a:gd name="connsiteY8" fmla="*/ 476948 h 476948"/>
                  <a:gd name="connsiteX9" fmla="*/ 217847 w 979770"/>
                  <a:gd name="connsiteY9" fmla="*/ 445917 h 476948"/>
                  <a:gd name="connsiteX10" fmla="*/ 228614 w 979770"/>
                  <a:gd name="connsiteY10" fmla="*/ 392587 h 476948"/>
                  <a:gd name="connsiteX11" fmla="*/ 91604 w 979770"/>
                  <a:gd name="connsiteY11" fmla="*/ 255579 h 476948"/>
                  <a:gd name="connsiteX12" fmla="*/ 38274 w 979770"/>
                  <a:gd name="connsiteY12" fmla="*/ 266346 h 476948"/>
                  <a:gd name="connsiteX13" fmla="*/ 0 w 979770"/>
                  <a:gd name="connsiteY13" fmla="*/ 292150 h 4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9770" h="476948">
                    <a:moveTo>
                      <a:pt x="0" y="0"/>
                    </a:moveTo>
                    <a:lnTo>
                      <a:pt x="979770" y="0"/>
                    </a:lnTo>
                    <a:lnTo>
                      <a:pt x="979770" y="284667"/>
                    </a:lnTo>
                    <a:lnTo>
                      <a:pt x="950895" y="265199"/>
                    </a:lnTo>
                    <a:cubicBezTo>
                      <a:pt x="934503" y="258266"/>
                      <a:pt x="916481" y="254432"/>
                      <a:pt x="897564" y="254432"/>
                    </a:cubicBezTo>
                    <a:cubicBezTo>
                      <a:pt x="821895" y="254432"/>
                      <a:pt x="760554" y="315773"/>
                      <a:pt x="760554" y="391440"/>
                    </a:cubicBezTo>
                    <a:cubicBezTo>
                      <a:pt x="760554" y="410357"/>
                      <a:pt x="764388" y="428378"/>
                      <a:pt x="771321" y="444770"/>
                    </a:cubicBezTo>
                    <a:lnTo>
                      <a:pt x="793017" y="476948"/>
                    </a:lnTo>
                    <a:lnTo>
                      <a:pt x="196925" y="476948"/>
                    </a:lnTo>
                    <a:lnTo>
                      <a:pt x="217847" y="445917"/>
                    </a:lnTo>
                    <a:cubicBezTo>
                      <a:pt x="224780" y="429525"/>
                      <a:pt x="228614" y="411504"/>
                      <a:pt x="228614" y="392587"/>
                    </a:cubicBezTo>
                    <a:cubicBezTo>
                      <a:pt x="228614" y="316920"/>
                      <a:pt x="167273" y="255579"/>
                      <a:pt x="91604" y="255579"/>
                    </a:cubicBezTo>
                    <a:cubicBezTo>
                      <a:pt x="72687" y="255579"/>
                      <a:pt x="54665" y="259413"/>
                      <a:pt x="38274" y="266346"/>
                    </a:cubicBezTo>
                    <a:lnTo>
                      <a:pt x="0" y="292150"/>
                    </a:lnTo>
                    <a:close/>
                  </a:path>
                </a:pathLst>
              </a:custGeom>
              <a:solidFill>
                <a:srgbClr val="C00000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sp>
            <p:nvSpPr>
              <p:cNvPr id="269" name="Freihandform: Form 268">
                <a:extLst>
                  <a:ext uri="{FF2B5EF4-FFF2-40B4-BE49-F238E27FC236}">
                    <a16:creationId xmlns:a16="http://schemas.microsoft.com/office/drawing/2014/main" id="{704A1527-328D-473F-A976-9579DA8A27BB}"/>
                  </a:ext>
                </a:extLst>
              </p:cNvPr>
              <p:cNvSpPr/>
              <p:nvPr/>
            </p:nvSpPr>
            <p:spPr>
              <a:xfrm>
                <a:off x="2899819" y="1589491"/>
                <a:ext cx="981360" cy="982531"/>
              </a:xfrm>
              <a:custGeom>
                <a:avLst/>
                <a:gdLst>
                  <a:gd name="connsiteX0" fmla="*/ 209427 w 981360"/>
                  <a:gd name="connsiteY0" fmla="*/ 0 h 982531"/>
                  <a:gd name="connsiteX1" fmla="*/ 799465 w 981360"/>
                  <a:gd name="connsiteY1" fmla="*/ 0 h 982531"/>
                  <a:gd name="connsiteX2" fmla="*/ 789704 w 981360"/>
                  <a:gd name="connsiteY2" fmla="*/ 14477 h 982531"/>
                  <a:gd name="connsiteX3" fmla="*/ 778937 w 981360"/>
                  <a:gd name="connsiteY3" fmla="*/ 67806 h 982531"/>
                  <a:gd name="connsiteX4" fmla="*/ 915947 w 981360"/>
                  <a:gd name="connsiteY4" fmla="*/ 204814 h 982531"/>
                  <a:gd name="connsiteX5" fmla="*/ 969278 w 981360"/>
                  <a:gd name="connsiteY5" fmla="*/ 194047 h 982531"/>
                  <a:gd name="connsiteX6" fmla="*/ 979770 w 981360"/>
                  <a:gd name="connsiteY6" fmla="*/ 186973 h 982531"/>
                  <a:gd name="connsiteX7" fmla="*/ 979770 w 981360"/>
                  <a:gd name="connsiteY7" fmla="*/ 220990 h 982531"/>
                  <a:gd name="connsiteX8" fmla="*/ 981360 w 981360"/>
                  <a:gd name="connsiteY8" fmla="*/ 220990 h 982531"/>
                  <a:gd name="connsiteX9" fmla="*/ 981360 w 981360"/>
                  <a:gd name="connsiteY9" fmla="*/ 678235 h 982531"/>
                  <a:gd name="connsiteX10" fmla="*/ 980037 w 981360"/>
                  <a:gd name="connsiteY10" fmla="*/ 678235 h 982531"/>
                  <a:gd name="connsiteX11" fmla="*/ 980037 w 981360"/>
                  <a:gd name="connsiteY11" fmla="*/ 790250 h 982531"/>
                  <a:gd name="connsiteX12" fmla="*/ 951162 w 981360"/>
                  <a:gd name="connsiteY12" fmla="*/ 770782 h 982531"/>
                  <a:gd name="connsiteX13" fmla="*/ 897831 w 981360"/>
                  <a:gd name="connsiteY13" fmla="*/ 760015 h 982531"/>
                  <a:gd name="connsiteX14" fmla="*/ 760821 w 981360"/>
                  <a:gd name="connsiteY14" fmla="*/ 897023 h 982531"/>
                  <a:gd name="connsiteX15" fmla="*/ 771588 w 981360"/>
                  <a:gd name="connsiteY15" fmla="*/ 950353 h 982531"/>
                  <a:gd name="connsiteX16" fmla="*/ 793284 w 981360"/>
                  <a:gd name="connsiteY16" fmla="*/ 982531 h 982531"/>
                  <a:gd name="connsiteX17" fmla="*/ 197192 w 981360"/>
                  <a:gd name="connsiteY17" fmla="*/ 982531 h 982531"/>
                  <a:gd name="connsiteX18" fmla="*/ 218114 w 981360"/>
                  <a:gd name="connsiteY18" fmla="*/ 951500 h 982531"/>
                  <a:gd name="connsiteX19" fmla="*/ 228881 w 981360"/>
                  <a:gd name="connsiteY19" fmla="*/ 898170 h 982531"/>
                  <a:gd name="connsiteX20" fmla="*/ 91871 w 981360"/>
                  <a:gd name="connsiteY20" fmla="*/ 761162 h 982531"/>
                  <a:gd name="connsiteX21" fmla="*/ 38541 w 981360"/>
                  <a:gd name="connsiteY21" fmla="*/ 771929 h 982531"/>
                  <a:gd name="connsiteX22" fmla="*/ 267 w 981360"/>
                  <a:gd name="connsiteY22" fmla="*/ 797733 h 982531"/>
                  <a:gd name="connsiteX23" fmla="*/ 267 w 981360"/>
                  <a:gd name="connsiteY23" fmla="*/ 678235 h 982531"/>
                  <a:gd name="connsiteX24" fmla="*/ 0 w 981360"/>
                  <a:gd name="connsiteY24" fmla="*/ 678235 h 982531"/>
                  <a:gd name="connsiteX25" fmla="*/ 0 w 981360"/>
                  <a:gd name="connsiteY25" fmla="*/ 484822 h 982531"/>
                  <a:gd name="connsiteX26" fmla="*/ 0 w 981360"/>
                  <a:gd name="connsiteY26" fmla="*/ 220990 h 982531"/>
                  <a:gd name="connsiteX27" fmla="*/ 0 w 981360"/>
                  <a:gd name="connsiteY27" fmla="*/ 166041 h 982531"/>
                  <a:gd name="connsiteX28" fmla="*/ 38009 w 981360"/>
                  <a:gd name="connsiteY28" fmla="*/ 191666 h 982531"/>
                  <a:gd name="connsiteX29" fmla="*/ 91339 w 981360"/>
                  <a:gd name="connsiteY29" fmla="*/ 202433 h 982531"/>
                  <a:gd name="connsiteX30" fmla="*/ 228349 w 981360"/>
                  <a:gd name="connsiteY30" fmla="*/ 65425 h 982531"/>
                  <a:gd name="connsiteX31" fmla="*/ 217582 w 981360"/>
                  <a:gd name="connsiteY31" fmla="*/ 12096 h 982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81360" h="982531"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220990"/>
                    </a:lnTo>
                    <a:lnTo>
                      <a:pt x="981360" y="220990"/>
                    </a:lnTo>
                    <a:lnTo>
                      <a:pt x="981360" y="678235"/>
                    </a:lnTo>
                    <a:lnTo>
                      <a:pt x="980037" y="678235"/>
                    </a:lnTo>
                    <a:lnTo>
                      <a:pt x="980037" y="790250"/>
                    </a:lnTo>
                    <a:lnTo>
                      <a:pt x="951162" y="770782"/>
                    </a:lnTo>
                    <a:cubicBezTo>
                      <a:pt x="934770" y="763849"/>
                      <a:pt x="916748" y="760015"/>
                      <a:pt x="897831" y="760015"/>
                    </a:cubicBezTo>
                    <a:cubicBezTo>
                      <a:pt x="822162" y="760015"/>
                      <a:pt x="760821" y="821356"/>
                      <a:pt x="760821" y="897023"/>
                    </a:cubicBezTo>
                    <a:cubicBezTo>
                      <a:pt x="760821" y="915940"/>
                      <a:pt x="764655" y="933961"/>
                      <a:pt x="771588" y="950353"/>
                    </a:cubicBezTo>
                    <a:lnTo>
                      <a:pt x="793284" y="982531"/>
                    </a:lnTo>
                    <a:lnTo>
                      <a:pt x="197192" y="982531"/>
                    </a:lnTo>
                    <a:lnTo>
                      <a:pt x="218114" y="951500"/>
                    </a:lnTo>
                    <a:cubicBezTo>
                      <a:pt x="225047" y="935108"/>
                      <a:pt x="228881" y="917087"/>
                      <a:pt x="228881" y="898170"/>
                    </a:cubicBezTo>
                    <a:cubicBezTo>
                      <a:pt x="228881" y="822503"/>
                      <a:pt x="167540" y="761162"/>
                      <a:pt x="91871" y="761162"/>
                    </a:cubicBezTo>
                    <a:cubicBezTo>
                      <a:pt x="72954" y="761162"/>
                      <a:pt x="54932" y="764996"/>
                      <a:pt x="38541" y="771929"/>
                    </a:cubicBezTo>
                    <a:lnTo>
                      <a:pt x="267" y="797733"/>
                    </a:lnTo>
                    <a:lnTo>
                      <a:pt x="267" y="678235"/>
                    </a:lnTo>
                    <a:lnTo>
                      <a:pt x="0" y="678235"/>
                    </a:lnTo>
                    <a:lnTo>
                      <a:pt x="0" y="484822"/>
                    </a:lnTo>
                    <a:lnTo>
                      <a:pt x="0" y="220990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chemeClr val="accent4">
                  <a:alpha val="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48" name="Gruppieren 247">
              <a:extLst>
                <a:ext uri="{FF2B5EF4-FFF2-40B4-BE49-F238E27FC236}">
                  <a16:creationId xmlns:a16="http://schemas.microsoft.com/office/drawing/2014/main" id="{E0C16260-5BBD-4D96-A80E-F87D8959DD32}"/>
                </a:ext>
              </a:extLst>
            </p:cNvPr>
            <p:cNvGrpSpPr/>
            <p:nvPr/>
          </p:nvGrpSpPr>
          <p:grpSpPr>
            <a:xfrm>
              <a:off x="3702573" y="1543771"/>
              <a:ext cx="229042" cy="229040"/>
              <a:chOff x="5318782" y="709462"/>
              <a:chExt cx="229042" cy="229040"/>
            </a:xfrm>
          </p:grpSpPr>
          <p:sp>
            <p:nvSpPr>
              <p:cNvPr id="265" name="Flussdiagramm: Verbinder 264">
                <a:extLst>
                  <a:ext uri="{FF2B5EF4-FFF2-40B4-BE49-F238E27FC236}">
                    <a16:creationId xmlns:a16="http://schemas.microsoft.com/office/drawing/2014/main" id="{AAF43835-60CA-4F08-9119-00AAE81E67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66" name="Grafik 265">
                <a:extLst>
                  <a:ext uri="{FF2B5EF4-FFF2-40B4-BE49-F238E27FC236}">
                    <a16:creationId xmlns:a16="http://schemas.microsoft.com/office/drawing/2014/main" id="{CE29C8F5-D104-4E80-B711-671B4B97E2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grpSp>
          <p:nvGrpSpPr>
            <p:cNvPr id="249" name="Gruppieren 248">
              <a:extLst>
                <a:ext uri="{FF2B5EF4-FFF2-40B4-BE49-F238E27FC236}">
                  <a16:creationId xmlns:a16="http://schemas.microsoft.com/office/drawing/2014/main" id="{F10F8153-FAA4-4187-A1B2-8863651A3854}"/>
                </a:ext>
              </a:extLst>
            </p:cNvPr>
            <p:cNvGrpSpPr/>
            <p:nvPr/>
          </p:nvGrpSpPr>
          <p:grpSpPr>
            <a:xfrm>
              <a:off x="3680987" y="2371244"/>
              <a:ext cx="233114" cy="233110"/>
              <a:chOff x="5324793" y="1536935"/>
              <a:chExt cx="233114" cy="233110"/>
            </a:xfrm>
          </p:grpSpPr>
          <p:sp>
            <p:nvSpPr>
              <p:cNvPr id="261" name="Flussdiagramm: Verbinder 260">
                <a:extLst>
                  <a:ext uri="{FF2B5EF4-FFF2-40B4-BE49-F238E27FC236}">
                    <a16:creationId xmlns:a16="http://schemas.microsoft.com/office/drawing/2014/main" id="{8EC0B05C-7219-4284-8176-3FFF04E4FF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62" name="Grafik 10">
                <a:extLst>
                  <a:ext uri="{FF2B5EF4-FFF2-40B4-BE49-F238E27FC236}">
                    <a16:creationId xmlns:a16="http://schemas.microsoft.com/office/drawing/2014/main" id="{5A0D5EE0-4B17-4817-B9E2-B8356490C7B5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263" name="Freihandform: Form 262">
                  <a:extLst>
                    <a:ext uri="{FF2B5EF4-FFF2-40B4-BE49-F238E27FC236}">
                      <a16:creationId xmlns:a16="http://schemas.microsoft.com/office/drawing/2014/main" id="{68498FCE-12A5-4B0B-A31C-E57CC6B8A706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64" name="Freihandform: Form 263">
                  <a:extLst>
                    <a:ext uri="{FF2B5EF4-FFF2-40B4-BE49-F238E27FC236}">
                      <a16:creationId xmlns:a16="http://schemas.microsoft.com/office/drawing/2014/main" id="{9BEDBE50-1E99-4C1A-AF94-EF0137BB9516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250" name="Gruppieren 249">
              <a:extLst>
                <a:ext uri="{FF2B5EF4-FFF2-40B4-BE49-F238E27FC236}">
                  <a16:creationId xmlns:a16="http://schemas.microsoft.com/office/drawing/2014/main" id="{C0D73E2D-9695-4904-911F-2142020873EE}"/>
                </a:ext>
              </a:extLst>
            </p:cNvPr>
            <p:cNvGrpSpPr/>
            <p:nvPr/>
          </p:nvGrpSpPr>
          <p:grpSpPr>
            <a:xfrm>
              <a:off x="2875039" y="2371237"/>
              <a:ext cx="233678" cy="233674"/>
              <a:chOff x="4518845" y="1536928"/>
              <a:chExt cx="233678" cy="233674"/>
            </a:xfrm>
          </p:grpSpPr>
          <p:sp>
            <p:nvSpPr>
              <p:cNvPr id="259" name="Flussdiagramm: Verbinder 258">
                <a:extLst>
                  <a:ext uri="{FF2B5EF4-FFF2-40B4-BE49-F238E27FC236}">
                    <a16:creationId xmlns:a16="http://schemas.microsoft.com/office/drawing/2014/main" id="{5CCC8677-AC26-43A8-A33C-0BAE000B50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60" name="Grafik 259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B630E323-5256-4195-845F-D8EF6500C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A001A7FB-E4F2-4E8D-ABC9-0767EEFD5D48}"/>
                </a:ext>
              </a:extLst>
            </p:cNvPr>
            <p:cNvGrpSpPr/>
            <p:nvPr/>
          </p:nvGrpSpPr>
          <p:grpSpPr>
            <a:xfrm>
              <a:off x="2877124" y="1538827"/>
              <a:ext cx="228284" cy="228284"/>
              <a:chOff x="3980708" y="305278"/>
              <a:chExt cx="339939" cy="339939"/>
            </a:xfrm>
          </p:grpSpPr>
          <p:sp>
            <p:nvSpPr>
              <p:cNvPr id="84" name="Flussdiagramm: Verbinder 83">
                <a:extLst>
                  <a:ext uri="{FF2B5EF4-FFF2-40B4-BE49-F238E27FC236}">
                    <a16:creationId xmlns:a16="http://schemas.microsoft.com/office/drawing/2014/main" id="{F864F227-6A20-4FAA-9284-5443FB4CF4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6588" y="323416"/>
                <a:ext cx="307500" cy="307494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85" name="Grafik 84">
                <a:extLst>
                  <a:ext uri="{FF2B5EF4-FFF2-40B4-BE49-F238E27FC236}">
                    <a16:creationId xmlns:a16="http://schemas.microsoft.com/office/drawing/2014/main" id="{937E4C0B-0AFE-4DDF-B329-F81BC2F54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3980708" y="305278"/>
                <a:ext cx="339939" cy="339939"/>
              </a:xfrm>
              <a:prstGeom prst="rect">
                <a:avLst/>
              </a:prstGeom>
            </p:spPr>
          </p:pic>
        </p:grpSp>
      </p:grpSp>
      <p:pic>
        <p:nvPicPr>
          <p:cNvPr id="92" name="Grafik 91">
            <a:extLst>
              <a:ext uri="{FF2B5EF4-FFF2-40B4-BE49-F238E27FC236}">
                <a16:creationId xmlns:a16="http://schemas.microsoft.com/office/drawing/2014/main" id="{50E187DA-E39F-419B-A25E-F968B879BD4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9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B98046-BA16-47E0-9E47-838D05EB464A}"/>
              </a:ext>
            </a:extLst>
          </p:cNvPr>
          <p:cNvSpPr/>
          <p:nvPr/>
        </p:nvSpPr>
        <p:spPr>
          <a:xfrm>
            <a:off x="-21266" y="1914"/>
            <a:ext cx="12213266" cy="6856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BAC30632-2B28-4B13-B06B-3115187A649E}"/>
              </a:ext>
            </a:extLst>
          </p:cNvPr>
          <p:cNvGrpSpPr/>
          <p:nvPr/>
        </p:nvGrpSpPr>
        <p:grpSpPr>
          <a:xfrm>
            <a:off x="1" y="5590475"/>
            <a:ext cx="337443" cy="1103332"/>
            <a:chOff x="1" y="5590475"/>
            <a:chExt cx="337443" cy="1103332"/>
          </a:xfrm>
        </p:grpSpPr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5E400681-776F-4C2A-AB4B-4C2C0559CA8A}"/>
                </a:ext>
              </a:extLst>
            </p:cNvPr>
            <p:cNvSpPr/>
            <p:nvPr/>
          </p:nvSpPr>
          <p:spPr>
            <a:xfrm>
              <a:off x="1" y="5590475"/>
              <a:ext cx="337443" cy="1103332"/>
            </a:xfrm>
            <a:custGeom>
              <a:avLst/>
              <a:gdLst>
                <a:gd name="connsiteX0" fmla="*/ 0 w 337443"/>
                <a:gd name="connsiteY0" fmla="*/ 0 h 1103332"/>
                <a:gd name="connsiteX1" fmla="*/ 4779 w 337443"/>
                <a:gd name="connsiteY1" fmla="*/ 23671 h 1103332"/>
                <a:gd name="connsiteX2" fmla="*/ 101654 w 337443"/>
                <a:gd name="connsiteY2" fmla="*/ 87884 h 1103332"/>
                <a:gd name="connsiteX3" fmla="*/ 122863 w 337443"/>
                <a:gd name="connsiteY3" fmla="*/ 87884 h 1103332"/>
                <a:gd name="connsiteX4" fmla="*/ 122863 w 337443"/>
                <a:gd name="connsiteY4" fmla="*/ 87886 h 1103332"/>
                <a:gd name="connsiteX5" fmla="*/ 153728 w 337443"/>
                <a:gd name="connsiteY5" fmla="*/ 87886 h 1103332"/>
                <a:gd name="connsiteX6" fmla="*/ 166150 w 337443"/>
                <a:gd name="connsiteY6" fmla="*/ 90394 h 1103332"/>
                <a:gd name="connsiteX7" fmla="*/ 183293 w 337443"/>
                <a:gd name="connsiteY7" fmla="*/ 90394 h 1103332"/>
                <a:gd name="connsiteX8" fmla="*/ 183293 w 337443"/>
                <a:gd name="connsiteY8" fmla="*/ 90264 h 1103332"/>
                <a:gd name="connsiteX9" fmla="*/ 201441 w 337443"/>
                <a:gd name="connsiteY9" fmla="*/ 90264 h 1103332"/>
                <a:gd name="connsiteX10" fmla="*/ 201441 w 337443"/>
                <a:gd name="connsiteY10" fmla="*/ 90266 h 1103332"/>
                <a:gd name="connsiteX11" fmla="*/ 232306 w 337443"/>
                <a:gd name="connsiteY11" fmla="*/ 90266 h 1103332"/>
                <a:gd name="connsiteX12" fmla="*/ 337443 w 337443"/>
                <a:gd name="connsiteY12" fmla="*/ 195403 h 1103332"/>
                <a:gd name="connsiteX13" fmla="*/ 337443 w 337443"/>
                <a:gd name="connsiteY13" fmla="*/ 615950 h 1103332"/>
                <a:gd name="connsiteX14" fmla="*/ 336600 w 337443"/>
                <a:gd name="connsiteY14" fmla="*/ 620126 h 1103332"/>
                <a:gd name="connsiteX15" fmla="*/ 336600 w 337443"/>
                <a:gd name="connsiteY15" fmla="*/ 676536 h 1103332"/>
                <a:gd name="connsiteX16" fmla="*/ 335606 w 337443"/>
                <a:gd name="connsiteY16" fmla="*/ 681460 h 1103332"/>
                <a:gd name="connsiteX17" fmla="*/ 335606 w 337443"/>
                <a:gd name="connsiteY17" fmla="*/ 728080 h 1103332"/>
                <a:gd name="connsiteX18" fmla="*/ 335594 w 337443"/>
                <a:gd name="connsiteY18" fmla="*/ 728080 h 1103332"/>
                <a:gd name="connsiteX19" fmla="*/ 335594 w 337443"/>
                <a:gd name="connsiteY19" fmla="*/ 998090 h 1103332"/>
                <a:gd name="connsiteX20" fmla="*/ 230457 w 337443"/>
                <a:gd name="connsiteY20" fmla="*/ 1103227 h 1103332"/>
                <a:gd name="connsiteX21" fmla="*/ 213977 w 337443"/>
                <a:gd name="connsiteY21" fmla="*/ 1103227 h 1103332"/>
                <a:gd name="connsiteX22" fmla="*/ 213459 w 337443"/>
                <a:gd name="connsiteY22" fmla="*/ 1103332 h 1103332"/>
                <a:gd name="connsiteX23" fmla="*/ 213459 w 337443"/>
                <a:gd name="connsiteY23" fmla="*/ 1102425 h 1103332"/>
                <a:gd name="connsiteX24" fmla="*/ 119002 w 337443"/>
                <a:gd name="connsiteY24" fmla="*/ 1102425 h 1103332"/>
                <a:gd name="connsiteX25" fmla="*/ 119002 w 337443"/>
                <a:gd name="connsiteY25" fmla="*/ 1102161 h 1103332"/>
                <a:gd name="connsiteX26" fmla="*/ 51406 w 337443"/>
                <a:gd name="connsiteY26" fmla="*/ 1102161 h 1103332"/>
                <a:gd name="connsiteX27" fmla="*/ 0 w 337443"/>
                <a:gd name="connsiteY27" fmla="*/ 1102161 h 1103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37443" h="1103332">
                  <a:moveTo>
                    <a:pt x="0" y="0"/>
                  </a:moveTo>
                  <a:lnTo>
                    <a:pt x="4779" y="23671"/>
                  </a:lnTo>
                  <a:cubicBezTo>
                    <a:pt x="20740" y="61407"/>
                    <a:pt x="58105" y="87884"/>
                    <a:pt x="101654" y="87884"/>
                  </a:cubicBezTo>
                  <a:lnTo>
                    <a:pt x="122863" y="87884"/>
                  </a:lnTo>
                  <a:lnTo>
                    <a:pt x="122863" y="87886"/>
                  </a:lnTo>
                  <a:lnTo>
                    <a:pt x="153728" y="87886"/>
                  </a:lnTo>
                  <a:lnTo>
                    <a:pt x="166150" y="90394"/>
                  </a:lnTo>
                  <a:lnTo>
                    <a:pt x="183293" y="90394"/>
                  </a:lnTo>
                  <a:lnTo>
                    <a:pt x="183293" y="90264"/>
                  </a:lnTo>
                  <a:lnTo>
                    <a:pt x="201441" y="90264"/>
                  </a:lnTo>
                  <a:lnTo>
                    <a:pt x="201441" y="90266"/>
                  </a:lnTo>
                  <a:lnTo>
                    <a:pt x="232306" y="90266"/>
                  </a:lnTo>
                  <a:cubicBezTo>
                    <a:pt x="290372" y="90266"/>
                    <a:pt x="337443" y="137337"/>
                    <a:pt x="337443" y="195403"/>
                  </a:cubicBezTo>
                  <a:lnTo>
                    <a:pt x="337443" y="615950"/>
                  </a:lnTo>
                  <a:lnTo>
                    <a:pt x="336600" y="620126"/>
                  </a:lnTo>
                  <a:lnTo>
                    <a:pt x="336600" y="676536"/>
                  </a:lnTo>
                  <a:lnTo>
                    <a:pt x="335606" y="681460"/>
                  </a:lnTo>
                  <a:lnTo>
                    <a:pt x="335606" y="728080"/>
                  </a:lnTo>
                  <a:lnTo>
                    <a:pt x="335594" y="728080"/>
                  </a:lnTo>
                  <a:lnTo>
                    <a:pt x="335594" y="998090"/>
                  </a:lnTo>
                  <a:cubicBezTo>
                    <a:pt x="335594" y="1056156"/>
                    <a:pt x="288523" y="1103227"/>
                    <a:pt x="230457" y="1103227"/>
                  </a:cubicBezTo>
                  <a:lnTo>
                    <a:pt x="213977" y="1103227"/>
                  </a:lnTo>
                  <a:lnTo>
                    <a:pt x="213459" y="1103332"/>
                  </a:lnTo>
                  <a:lnTo>
                    <a:pt x="213459" y="1102425"/>
                  </a:lnTo>
                  <a:lnTo>
                    <a:pt x="119002" y="1102425"/>
                  </a:lnTo>
                  <a:lnTo>
                    <a:pt x="119002" y="1102161"/>
                  </a:lnTo>
                  <a:lnTo>
                    <a:pt x="51406" y="1102161"/>
                  </a:lnTo>
                  <a:lnTo>
                    <a:pt x="0" y="11021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82" name="Grafik 81">
              <a:extLst>
                <a:ext uri="{FF2B5EF4-FFF2-40B4-BE49-F238E27FC236}">
                  <a16:creationId xmlns:a16="http://schemas.microsoft.com/office/drawing/2014/main" id="{B1611292-E914-4195-8021-F4175FD33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77" y="5755784"/>
              <a:ext cx="210502" cy="210502"/>
            </a:xfrm>
            <a:prstGeom prst="rect">
              <a:avLst/>
            </a:prstGeom>
            <a:effectLst/>
          </p:spPr>
        </p:pic>
      </p:grpSp>
      <p:pic>
        <p:nvPicPr>
          <p:cNvPr id="6" name="Grafik 5" descr="Ein Bild, das Mann, haltend, Licht, Wasser enthält.&#10;&#10;Automatisch generierte Beschreibung">
            <a:extLst>
              <a:ext uri="{FF2B5EF4-FFF2-40B4-BE49-F238E27FC236}">
                <a16:creationId xmlns:a16="http://schemas.microsoft.com/office/drawing/2014/main" id="{84ED3C02-1101-4F1C-9F0B-8499CF9CA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9" y="-8840"/>
            <a:ext cx="9129668" cy="6858000"/>
          </a:xfrm>
          <a:prstGeom prst="rect">
            <a:avLst/>
          </a:prstGeom>
        </p:spPr>
      </p:pic>
      <p:grpSp>
        <p:nvGrpSpPr>
          <p:cNvPr id="232" name="Gruppieren 231">
            <a:extLst>
              <a:ext uri="{FF2B5EF4-FFF2-40B4-BE49-F238E27FC236}">
                <a16:creationId xmlns:a16="http://schemas.microsoft.com/office/drawing/2014/main" id="{F93C25F4-5A88-48A8-AD78-BC0F53751EA6}"/>
              </a:ext>
            </a:extLst>
          </p:cNvPr>
          <p:cNvGrpSpPr/>
          <p:nvPr/>
        </p:nvGrpSpPr>
        <p:grpSpPr>
          <a:xfrm>
            <a:off x="3774164" y="3256516"/>
            <a:ext cx="979988" cy="981950"/>
            <a:chOff x="3774164" y="3256516"/>
            <a:chExt cx="979988" cy="981950"/>
          </a:xfrm>
        </p:grpSpPr>
        <p:sp>
          <p:nvSpPr>
            <p:cNvPr id="233" name="Freihandform: Form 232">
              <a:extLst>
                <a:ext uri="{FF2B5EF4-FFF2-40B4-BE49-F238E27FC236}">
                  <a16:creationId xmlns:a16="http://schemas.microsoft.com/office/drawing/2014/main" id="{CE2D4650-F64D-4266-86AE-C9E1526824E1}"/>
                </a:ext>
              </a:extLst>
            </p:cNvPr>
            <p:cNvSpPr/>
            <p:nvPr/>
          </p:nvSpPr>
          <p:spPr>
            <a:xfrm>
              <a:off x="3774164" y="3761518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34" name="Freihandform: Form 233">
              <a:extLst>
                <a:ext uri="{FF2B5EF4-FFF2-40B4-BE49-F238E27FC236}">
                  <a16:creationId xmlns:a16="http://schemas.microsoft.com/office/drawing/2014/main" id="{3887C90F-0A15-44D1-99DF-DBDBF547DA4D}"/>
                </a:ext>
              </a:extLst>
            </p:cNvPr>
            <p:cNvSpPr/>
            <p:nvPr/>
          </p:nvSpPr>
          <p:spPr>
            <a:xfrm>
              <a:off x="3774382" y="3256516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24752" y="297105"/>
                  </a:moveTo>
                  <a:lnTo>
                    <a:pt x="424864" y="297105"/>
                  </a:lnTo>
                  <a:lnTo>
                    <a:pt x="450090" y="369101"/>
                  </a:lnTo>
                  <a:lnTo>
                    <a:pt x="399861" y="369101"/>
                  </a:lnTo>
                  <a:close/>
                  <a:moveTo>
                    <a:pt x="425422" y="277237"/>
                  </a:moveTo>
                  <a:cubicBezTo>
                    <a:pt x="423190" y="277237"/>
                    <a:pt x="421348" y="277293"/>
                    <a:pt x="419897" y="277404"/>
                  </a:cubicBezTo>
                  <a:cubicBezTo>
                    <a:pt x="418446" y="277516"/>
                    <a:pt x="417255" y="277720"/>
                    <a:pt x="416325" y="278018"/>
                  </a:cubicBezTo>
                  <a:cubicBezTo>
                    <a:pt x="415395" y="278316"/>
                    <a:pt x="414688" y="278725"/>
                    <a:pt x="414204" y="279246"/>
                  </a:cubicBezTo>
                  <a:cubicBezTo>
                    <a:pt x="413720" y="279767"/>
                    <a:pt x="413330" y="280437"/>
                    <a:pt x="413032" y="281255"/>
                  </a:cubicBezTo>
                  <a:lnTo>
                    <a:pt x="364588" y="415424"/>
                  </a:lnTo>
                  <a:cubicBezTo>
                    <a:pt x="363993" y="417061"/>
                    <a:pt x="363677" y="418382"/>
                    <a:pt x="363640" y="419386"/>
                  </a:cubicBezTo>
                  <a:cubicBezTo>
                    <a:pt x="363602" y="420391"/>
                    <a:pt x="363863" y="421154"/>
                    <a:pt x="364421" y="421674"/>
                  </a:cubicBezTo>
                  <a:cubicBezTo>
                    <a:pt x="364979" y="422195"/>
                    <a:pt x="365947" y="422549"/>
                    <a:pt x="367323" y="422735"/>
                  </a:cubicBezTo>
                  <a:cubicBezTo>
                    <a:pt x="368700" y="422921"/>
                    <a:pt x="370467" y="423014"/>
                    <a:pt x="372625" y="423014"/>
                  </a:cubicBezTo>
                  <a:cubicBezTo>
                    <a:pt x="374709" y="423014"/>
                    <a:pt x="376402" y="422939"/>
                    <a:pt x="377704" y="422791"/>
                  </a:cubicBezTo>
                  <a:cubicBezTo>
                    <a:pt x="379006" y="422642"/>
                    <a:pt x="380011" y="422400"/>
                    <a:pt x="380718" y="422065"/>
                  </a:cubicBezTo>
                  <a:cubicBezTo>
                    <a:pt x="381425" y="421730"/>
                    <a:pt x="381964" y="421321"/>
                    <a:pt x="382336" y="420837"/>
                  </a:cubicBezTo>
                  <a:cubicBezTo>
                    <a:pt x="382708" y="420354"/>
                    <a:pt x="383006" y="419777"/>
                    <a:pt x="383229" y="419107"/>
                  </a:cubicBezTo>
                  <a:lnTo>
                    <a:pt x="395061" y="384393"/>
                  </a:lnTo>
                  <a:lnTo>
                    <a:pt x="455113" y="384393"/>
                  </a:lnTo>
                  <a:lnTo>
                    <a:pt x="467503" y="419554"/>
                  </a:lnTo>
                  <a:cubicBezTo>
                    <a:pt x="467801" y="420223"/>
                    <a:pt x="468117" y="420781"/>
                    <a:pt x="468452" y="421228"/>
                  </a:cubicBezTo>
                  <a:cubicBezTo>
                    <a:pt x="468787" y="421674"/>
                    <a:pt x="469308" y="422028"/>
                    <a:pt x="470015" y="422288"/>
                  </a:cubicBezTo>
                  <a:cubicBezTo>
                    <a:pt x="470722" y="422549"/>
                    <a:pt x="471763" y="422735"/>
                    <a:pt x="473140" y="422846"/>
                  </a:cubicBezTo>
                  <a:cubicBezTo>
                    <a:pt x="474517" y="422958"/>
                    <a:pt x="476358" y="423014"/>
                    <a:pt x="478665" y="423014"/>
                  </a:cubicBezTo>
                  <a:cubicBezTo>
                    <a:pt x="480972" y="423014"/>
                    <a:pt x="482814" y="422939"/>
                    <a:pt x="484191" y="422791"/>
                  </a:cubicBezTo>
                  <a:cubicBezTo>
                    <a:pt x="485567" y="422642"/>
                    <a:pt x="486553" y="422307"/>
                    <a:pt x="487149" y="421786"/>
                  </a:cubicBezTo>
                  <a:cubicBezTo>
                    <a:pt x="487744" y="421265"/>
                    <a:pt x="488023" y="420502"/>
                    <a:pt x="487986" y="419498"/>
                  </a:cubicBezTo>
                  <a:cubicBezTo>
                    <a:pt x="487948" y="418493"/>
                    <a:pt x="487632" y="417172"/>
                    <a:pt x="487037" y="415535"/>
                  </a:cubicBezTo>
                  <a:lnTo>
                    <a:pt x="438593" y="281367"/>
                  </a:lnTo>
                  <a:cubicBezTo>
                    <a:pt x="438296" y="280548"/>
                    <a:pt x="437886" y="279860"/>
                    <a:pt x="437366" y="279302"/>
                  </a:cubicBezTo>
                  <a:cubicBezTo>
                    <a:pt x="436845" y="278744"/>
                    <a:pt x="436100" y="278316"/>
                    <a:pt x="435133" y="278018"/>
                  </a:cubicBezTo>
                  <a:cubicBezTo>
                    <a:pt x="434166" y="277720"/>
                    <a:pt x="432901" y="277516"/>
                    <a:pt x="431338" y="277404"/>
                  </a:cubicBezTo>
                  <a:cubicBezTo>
                    <a:pt x="429775" y="277293"/>
                    <a:pt x="427803" y="277237"/>
                    <a:pt x="425422" y="277237"/>
                  </a:cubicBezTo>
                  <a:close/>
                  <a:moveTo>
                    <a:pt x="547833" y="275786"/>
                  </a:moveTo>
                  <a:cubicBezTo>
                    <a:pt x="543443" y="275786"/>
                    <a:pt x="539257" y="276232"/>
                    <a:pt x="535276" y="277125"/>
                  </a:cubicBezTo>
                  <a:cubicBezTo>
                    <a:pt x="531295" y="278018"/>
                    <a:pt x="527648" y="279116"/>
                    <a:pt x="524337" y="280418"/>
                  </a:cubicBezTo>
                  <a:cubicBezTo>
                    <a:pt x="521026" y="281720"/>
                    <a:pt x="518272" y="283041"/>
                    <a:pt x="516077" y="284380"/>
                  </a:cubicBezTo>
                  <a:cubicBezTo>
                    <a:pt x="513882" y="285720"/>
                    <a:pt x="512338" y="286780"/>
                    <a:pt x="511445" y="287562"/>
                  </a:cubicBezTo>
                  <a:cubicBezTo>
                    <a:pt x="510552" y="288343"/>
                    <a:pt x="509956" y="288994"/>
                    <a:pt x="509659" y="289515"/>
                  </a:cubicBezTo>
                  <a:cubicBezTo>
                    <a:pt x="509361" y="290036"/>
                    <a:pt x="509119" y="290594"/>
                    <a:pt x="508933" y="291189"/>
                  </a:cubicBezTo>
                  <a:cubicBezTo>
                    <a:pt x="508747" y="291785"/>
                    <a:pt x="508617" y="292492"/>
                    <a:pt x="508543" y="293310"/>
                  </a:cubicBezTo>
                  <a:cubicBezTo>
                    <a:pt x="508468" y="294129"/>
                    <a:pt x="508431" y="295096"/>
                    <a:pt x="508431" y="296212"/>
                  </a:cubicBezTo>
                  <a:cubicBezTo>
                    <a:pt x="508431" y="297775"/>
                    <a:pt x="508508" y="299114"/>
                    <a:pt x="508661" y="300231"/>
                  </a:cubicBezTo>
                  <a:cubicBezTo>
                    <a:pt x="508815" y="301347"/>
                    <a:pt x="509026" y="302240"/>
                    <a:pt x="509294" y="302910"/>
                  </a:cubicBezTo>
                  <a:cubicBezTo>
                    <a:pt x="509563" y="303579"/>
                    <a:pt x="509908" y="304063"/>
                    <a:pt x="510331" y="304361"/>
                  </a:cubicBezTo>
                  <a:cubicBezTo>
                    <a:pt x="510754" y="304658"/>
                    <a:pt x="511234" y="304807"/>
                    <a:pt x="511771" y="304807"/>
                  </a:cubicBezTo>
                  <a:cubicBezTo>
                    <a:pt x="512693" y="304807"/>
                    <a:pt x="514094" y="304175"/>
                    <a:pt x="515975" y="302910"/>
                  </a:cubicBezTo>
                  <a:cubicBezTo>
                    <a:pt x="517856" y="301645"/>
                    <a:pt x="520197" y="300268"/>
                    <a:pt x="523000" y="298780"/>
                  </a:cubicBezTo>
                  <a:cubicBezTo>
                    <a:pt x="525803" y="297291"/>
                    <a:pt x="529066" y="295915"/>
                    <a:pt x="532791" y="294650"/>
                  </a:cubicBezTo>
                  <a:cubicBezTo>
                    <a:pt x="536515" y="293385"/>
                    <a:pt x="540719" y="292752"/>
                    <a:pt x="545402" y="292752"/>
                  </a:cubicBezTo>
                  <a:cubicBezTo>
                    <a:pt x="549395" y="292752"/>
                    <a:pt x="552927" y="293385"/>
                    <a:pt x="555998" y="294650"/>
                  </a:cubicBezTo>
                  <a:cubicBezTo>
                    <a:pt x="559069" y="295915"/>
                    <a:pt x="561622" y="297626"/>
                    <a:pt x="563657" y="299784"/>
                  </a:cubicBezTo>
                  <a:cubicBezTo>
                    <a:pt x="565692" y="301942"/>
                    <a:pt x="567247" y="304454"/>
                    <a:pt x="568322" y="307319"/>
                  </a:cubicBezTo>
                  <a:cubicBezTo>
                    <a:pt x="569397" y="310184"/>
                    <a:pt x="569934" y="313216"/>
                    <a:pt x="569934" y="316416"/>
                  </a:cubicBezTo>
                  <a:cubicBezTo>
                    <a:pt x="569934" y="319616"/>
                    <a:pt x="569589" y="323039"/>
                    <a:pt x="568899" y="326685"/>
                  </a:cubicBezTo>
                  <a:cubicBezTo>
                    <a:pt x="568209" y="330331"/>
                    <a:pt x="566771" y="334387"/>
                    <a:pt x="564586" y="338852"/>
                  </a:cubicBezTo>
                  <a:cubicBezTo>
                    <a:pt x="562401" y="343316"/>
                    <a:pt x="559295" y="348265"/>
                    <a:pt x="555269" y="353697"/>
                  </a:cubicBezTo>
                  <a:cubicBezTo>
                    <a:pt x="551243" y="359129"/>
                    <a:pt x="545894" y="365269"/>
                    <a:pt x="539223" y="372115"/>
                  </a:cubicBezTo>
                  <a:lnTo>
                    <a:pt x="510353" y="401806"/>
                  </a:lnTo>
                  <a:cubicBezTo>
                    <a:pt x="509433" y="402773"/>
                    <a:pt x="508686" y="403685"/>
                    <a:pt x="508110" y="404541"/>
                  </a:cubicBezTo>
                  <a:cubicBezTo>
                    <a:pt x="507534" y="405396"/>
                    <a:pt x="507055" y="406252"/>
                    <a:pt x="506672" y="407108"/>
                  </a:cubicBezTo>
                  <a:cubicBezTo>
                    <a:pt x="506289" y="407964"/>
                    <a:pt x="506040" y="408950"/>
                    <a:pt x="505925" y="410066"/>
                  </a:cubicBezTo>
                  <a:cubicBezTo>
                    <a:pt x="505810" y="411182"/>
                    <a:pt x="505752" y="412484"/>
                    <a:pt x="505752" y="413973"/>
                  </a:cubicBezTo>
                  <a:cubicBezTo>
                    <a:pt x="505752" y="415610"/>
                    <a:pt x="505882" y="416986"/>
                    <a:pt x="506143" y="418103"/>
                  </a:cubicBezTo>
                  <a:cubicBezTo>
                    <a:pt x="506403" y="419219"/>
                    <a:pt x="506812" y="420075"/>
                    <a:pt x="507371" y="420670"/>
                  </a:cubicBezTo>
                  <a:cubicBezTo>
                    <a:pt x="507929" y="421265"/>
                    <a:pt x="508598" y="421693"/>
                    <a:pt x="509380" y="421953"/>
                  </a:cubicBezTo>
                  <a:cubicBezTo>
                    <a:pt x="510161" y="422214"/>
                    <a:pt x="511073" y="422344"/>
                    <a:pt x="512114" y="422344"/>
                  </a:cubicBezTo>
                  <a:lnTo>
                    <a:pt x="591924" y="422344"/>
                  </a:lnTo>
                  <a:cubicBezTo>
                    <a:pt x="592593" y="422344"/>
                    <a:pt x="593207" y="422177"/>
                    <a:pt x="593765" y="421842"/>
                  </a:cubicBezTo>
                  <a:cubicBezTo>
                    <a:pt x="594323" y="421507"/>
                    <a:pt x="594770" y="420986"/>
                    <a:pt x="595105" y="420279"/>
                  </a:cubicBezTo>
                  <a:cubicBezTo>
                    <a:pt x="595440" y="419572"/>
                    <a:pt x="595700" y="418698"/>
                    <a:pt x="595886" y="417656"/>
                  </a:cubicBezTo>
                  <a:cubicBezTo>
                    <a:pt x="596072" y="416614"/>
                    <a:pt x="596165" y="415424"/>
                    <a:pt x="596165" y="414084"/>
                  </a:cubicBezTo>
                  <a:cubicBezTo>
                    <a:pt x="596165" y="412745"/>
                    <a:pt x="596072" y="411573"/>
                    <a:pt x="595886" y="410568"/>
                  </a:cubicBezTo>
                  <a:cubicBezTo>
                    <a:pt x="595700" y="409564"/>
                    <a:pt x="595402" y="408726"/>
                    <a:pt x="594993" y="408057"/>
                  </a:cubicBezTo>
                  <a:cubicBezTo>
                    <a:pt x="594584" y="407387"/>
                    <a:pt x="594100" y="406885"/>
                    <a:pt x="593542" y="406550"/>
                  </a:cubicBezTo>
                  <a:cubicBezTo>
                    <a:pt x="592984" y="406215"/>
                    <a:pt x="592407" y="406047"/>
                    <a:pt x="591812" y="406047"/>
                  </a:cubicBezTo>
                  <a:lnTo>
                    <a:pt x="528969" y="406047"/>
                  </a:lnTo>
                  <a:lnTo>
                    <a:pt x="551852" y="382161"/>
                  </a:lnTo>
                  <a:cubicBezTo>
                    <a:pt x="560112" y="373677"/>
                    <a:pt x="566734" y="366180"/>
                    <a:pt x="571720" y="359669"/>
                  </a:cubicBezTo>
                  <a:cubicBezTo>
                    <a:pt x="576706" y="353158"/>
                    <a:pt x="580520" y="347242"/>
                    <a:pt x="583161" y="341921"/>
                  </a:cubicBezTo>
                  <a:cubicBezTo>
                    <a:pt x="585803" y="336601"/>
                    <a:pt x="587533" y="331652"/>
                    <a:pt x="588352" y="327076"/>
                  </a:cubicBezTo>
                  <a:cubicBezTo>
                    <a:pt x="589170" y="322499"/>
                    <a:pt x="589579" y="317904"/>
                    <a:pt x="589579" y="313290"/>
                  </a:cubicBezTo>
                  <a:cubicBezTo>
                    <a:pt x="589579" y="308156"/>
                    <a:pt x="588724" y="303319"/>
                    <a:pt x="587012" y="298780"/>
                  </a:cubicBezTo>
                  <a:cubicBezTo>
                    <a:pt x="585301" y="294240"/>
                    <a:pt x="582715" y="290259"/>
                    <a:pt x="579255" y="286836"/>
                  </a:cubicBezTo>
                  <a:cubicBezTo>
                    <a:pt x="575794" y="283413"/>
                    <a:pt x="571441" y="280716"/>
                    <a:pt x="566195" y="278744"/>
                  </a:cubicBezTo>
                  <a:cubicBezTo>
                    <a:pt x="560949" y="276772"/>
                    <a:pt x="554828" y="275786"/>
                    <a:pt x="547833" y="275786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35" name="Textfeld 234" hidden="1">
              <a:extLst>
                <a:ext uri="{FF2B5EF4-FFF2-40B4-BE49-F238E27FC236}">
                  <a16:creationId xmlns:a16="http://schemas.microsoft.com/office/drawing/2014/main" id="{7BAF2EF4-BB98-4354-9C5F-0990F838BE13}"/>
                </a:ext>
              </a:extLst>
            </p:cNvPr>
            <p:cNvSpPr txBox="1"/>
            <p:nvPr/>
          </p:nvSpPr>
          <p:spPr>
            <a:xfrm>
              <a:off x="4041211" y="3415885"/>
              <a:ext cx="43473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de-DE" dirty="0">
                  <a:solidFill>
                    <a:srgbClr val="FF0000"/>
                  </a:solidFill>
                </a:rPr>
                <a:t>A2</a:t>
              </a:r>
            </a:p>
          </p:txBody>
        </p:sp>
      </p:grpSp>
      <p:grpSp>
        <p:nvGrpSpPr>
          <p:cNvPr id="236" name="Gruppieren 235">
            <a:extLst>
              <a:ext uri="{FF2B5EF4-FFF2-40B4-BE49-F238E27FC236}">
                <a16:creationId xmlns:a16="http://schemas.microsoft.com/office/drawing/2014/main" id="{82721048-63D3-412F-9FE8-31F87C5C6E23}"/>
              </a:ext>
            </a:extLst>
          </p:cNvPr>
          <p:cNvGrpSpPr/>
          <p:nvPr/>
        </p:nvGrpSpPr>
        <p:grpSpPr>
          <a:xfrm>
            <a:off x="5718098" y="3014605"/>
            <a:ext cx="979988" cy="981950"/>
            <a:chOff x="5718098" y="3014605"/>
            <a:chExt cx="979988" cy="981950"/>
          </a:xfrm>
        </p:grpSpPr>
        <p:sp>
          <p:nvSpPr>
            <p:cNvPr id="237" name="Freihandform: Form 236">
              <a:extLst>
                <a:ext uri="{FF2B5EF4-FFF2-40B4-BE49-F238E27FC236}">
                  <a16:creationId xmlns:a16="http://schemas.microsoft.com/office/drawing/2014/main" id="{4F67167C-D035-4F41-869D-89E3801C6AC2}"/>
                </a:ext>
              </a:extLst>
            </p:cNvPr>
            <p:cNvSpPr/>
            <p:nvPr/>
          </p:nvSpPr>
          <p:spPr>
            <a:xfrm>
              <a:off x="5718098" y="3519607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39B9C27D-B986-42B9-BF23-4795E29EEE1B}"/>
                </a:ext>
              </a:extLst>
            </p:cNvPr>
            <p:cNvSpPr/>
            <p:nvPr/>
          </p:nvSpPr>
          <p:spPr>
            <a:xfrm>
              <a:off x="5718316" y="3014605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423858" y="291186"/>
                  </a:moveTo>
                  <a:lnTo>
                    <a:pt x="423970" y="291186"/>
                  </a:lnTo>
                  <a:lnTo>
                    <a:pt x="449196" y="363182"/>
                  </a:lnTo>
                  <a:lnTo>
                    <a:pt x="398967" y="363182"/>
                  </a:lnTo>
                  <a:close/>
                  <a:moveTo>
                    <a:pt x="424528" y="271318"/>
                  </a:moveTo>
                  <a:cubicBezTo>
                    <a:pt x="422296" y="271318"/>
                    <a:pt x="420454" y="271374"/>
                    <a:pt x="419003" y="271485"/>
                  </a:cubicBezTo>
                  <a:cubicBezTo>
                    <a:pt x="417552" y="271597"/>
                    <a:pt x="416361" y="271801"/>
                    <a:pt x="415431" y="272099"/>
                  </a:cubicBezTo>
                  <a:cubicBezTo>
                    <a:pt x="414501" y="272397"/>
                    <a:pt x="413794" y="272806"/>
                    <a:pt x="413310" y="273327"/>
                  </a:cubicBezTo>
                  <a:cubicBezTo>
                    <a:pt x="412826" y="273848"/>
                    <a:pt x="412436" y="274518"/>
                    <a:pt x="412138" y="275336"/>
                  </a:cubicBezTo>
                  <a:lnTo>
                    <a:pt x="363695" y="409505"/>
                  </a:lnTo>
                  <a:cubicBezTo>
                    <a:pt x="363099" y="411142"/>
                    <a:pt x="362783" y="412463"/>
                    <a:pt x="362746" y="413467"/>
                  </a:cubicBezTo>
                  <a:cubicBezTo>
                    <a:pt x="362709" y="414472"/>
                    <a:pt x="362969" y="415235"/>
                    <a:pt x="363527" y="415755"/>
                  </a:cubicBezTo>
                  <a:cubicBezTo>
                    <a:pt x="364085" y="416276"/>
                    <a:pt x="365053" y="416630"/>
                    <a:pt x="366429" y="416816"/>
                  </a:cubicBezTo>
                  <a:cubicBezTo>
                    <a:pt x="367806" y="417002"/>
                    <a:pt x="369573" y="417095"/>
                    <a:pt x="371731" y="417095"/>
                  </a:cubicBezTo>
                  <a:cubicBezTo>
                    <a:pt x="373815" y="417095"/>
                    <a:pt x="375508" y="417020"/>
                    <a:pt x="376810" y="416872"/>
                  </a:cubicBezTo>
                  <a:cubicBezTo>
                    <a:pt x="378112" y="416723"/>
                    <a:pt x="379117" y="416481"/>
                    <a:pt x="379824" y="416146"/>
                  </a:cubicBezTo>
                  <a:cubicBezTo>
                    <a:pt x="380531" y="415811"/>
                    <a:pt x="381070" y="415402"/>
                    <a:pt x="381442" y="414918"/>
                  </a:cubicBezTo>
                  <a:cubicBezTo>
                    <a:pt x="381814" y="414435"/>
                    <a:pt x="382112" y="413858"/>
                    <a:pt x="382335" y="413188"/>
                  </a:cubicBezTo>
                  <a:lnTo>
                    <a:pt x="394167" y="378474"/>
                  </a:lnTo>
                  <a:lnTo>
                    <a:pt x="454219" y="378474"/>
                  </a:lnTo>
                  <a:lnTo>
                    <a:pt x="466609" y="413635"/>
                  </a:lnTo>
                  <a:cubicBezTo>
                    <a:pt x="466907" y="414304"/>
                    <a:pt x="467223" y="414862"/>
                    <a:pt x="467558" y="415309"/>
                  </a:cubicBezTo>
                  <a:cubicBezTo>
                    <a:pt x="467893" y="415755"/>
                    <a:pt x="468414" y="416109"/>
                    <a:pt x="469121" y="416369"/>
                  </a:cubicBezTo>
                  <a:cubicBezTo>
                    <a:pt x="469828" y="416630"/>
                    <a:pt x="470869" y="416816"/>
                    <a:pt x="472246" y="416927"/>
                  </a:cubicBezTo>
                  <a:cubicBezTo>
                    <a:pt x="473623" y="417039"/>
                    <a:pt x="475464" y="417095"/>
                    <a:pt x="477771" y="417095"/>
                  </a:cubicBezTo>
                  <a:cubicBezTo>
                    <a:pt x="480078" y="417095"/>
                    <a:pt x="481920" y="417020"/>
                    <a:pt x="483297" y="416872"/>
                  </a:cubicBezTo>
                  <a:cubicBezTo>
                    <a:pt x="484673" y="416723"/>
                    <a:pt x="485659" y="416388"/>
                    <a:pt x="486255" y="415867"/>
                  </a:cubicBezTo>
                  <a:cubicBezTo>
                    <a:pt x="486850" y="415346"/>
                    <a:pt x="487129" y="414583"/>
                    <a:pt x="487092" y="413579"/>
                  </a:cubicBezTo>
                  <a:cubicBezTo>
                    <a:pt x="487054" y="412574"/>
                    <a:pt x="486738" y="411253"/>
                    <a:pt x="486143" y="409616"/>
                  </a:cubicBezTo>
                  <a:lnTo>
                    <a:pt x="437699" y="275448"/>
                  </a:lnTo>
                  <a:cubicBezTo>
                    <a:pt x="437402" y="274629"/>
                    <a:pt x="436992" y="273941"/>
                    <a:pt x="436472" y="273383"/>
                  </a:cubicBezTo>
                  <a:cubicBezTo>
                    <a:pt x="435951" y="272825"/>
                    <a:pt x="435207" y="272397"/>
                    <a:pt x="434239" y="272099"/>
                  </a:cubicBezTo>
                  <a:cubicBezTo>
                    <a:pt x="433272" y="271801"/>
                    <a:pt x="432007" y="271597"/>
                    <a:pt x="430444" y="271485"/>
                  </a:cubicBezTo>
                  <a:cubicBezTo>
                    <a:pt x="428881" y="271374"/>
                    <a:pt x="426909" y="271318"/>
                    <a:pt x="424528" y="271318"/>
                  </a:cubicBezTo>
                  <a:close/>
                  <a:moveTo>
                    <a:pt x="547051" y="269867"/>
                  </a:moveTo>
                  <a:cubicBezTo>
                    <a:pt x="542288" y="269867"/>
                    <a:pt x="537842" y="270313"/>
                    <a:pt x="533712" y="271206"/>
                  </a:cubicBezTo>
                  <a:cubicBezTo>
                    <a:pt x="529582" y="272099"/>
                    <a:pt x="525936" y="273197"/>
                    <a:pt x="522773" y="274499"/>
                  </a:cubicBezTo>
                  <a:cubicBezTo>
                    <a:pt x="519611" y="275801"/>
                    <a:pt x="516950" y="277122"/>
                    <a:pt x="514792" y="278461"/>
                  </a:cubicBezTo>
                  <a:cubicBezTo>
                    <a:pt x="512634" y="279801"/>
                    <a:pt x="511202" y="280824"/>
                    <a:pt x="510495" y="281531"/>
                  </a:cubicBezTo>
                  <a:cubicBezTo>
                    <a:pt x="509788" y="282238"/>
                    <a:pt x="509286" y="282852"/>
                    <a:pt x="508988" y="283373"/>
                  </a:cubicBezTo>
                  <a:cubicBezTo>
                    <a:pt x="508690" y="283894"/>
                    <a:pt x="508430" y="284470"/>
                    <a:pt x="508207" y="285103"/>
                  </a:cubicBezTo>
                  <a:cubicBezTo>
                    <a:pt x="507983" y="285735"/>
                    <a:pt x="507835" y="286480"/>
                    <a:pt x="507760" y="287335"/>
                  </a:cubicBezTo>
                  <a:cubicBezTo>
                    <a:pt x="507686" y="288191"/>
                    <a:pt x="507649" y="289177"/>
                    <a:pt x="507649" y="290293"/>
                  </a:cubicBezTo>
                  <a:cubicBezTo>
                    <a:pt x="507649" y="291930"/>
                    <a:pt x="507704" y="293251"/>
                    <a:pt x="507816" y="294256"/>
                  </a:cubicBezTo>
                  <a:cubicBezTo>
                    <a:pt x="507928" y="295260"/>
                    <a:pt x="508114" y="296042"/>
                    <a:pt x="508374" y="296600"/>
                  </a:cubicBezTo>
                  <a:cubicBezTo>
                    <a:pt x="508635" y="297158"/>
                    <a:pt x="508969" y="297530"/>
                    <a:pt x="509379" y="297716"/>
                  </a:cubicBezTo>
                  <a:cubicBezTo>
                    <a:pt x="509788" y="297902"/>
                    <a:pt x="510253" y="297995"/>
                    <a:pt x="510774" y="297995"/>
                  </a:cubicBezTo>
                  <a:cubicBezTo>
                    <a:pt x="511518" y="297995"/>
                    <a:pt x="512820" y="297344"/>
                    <a:pt x="514681" y="296042"/>
                  </a:cubicBezTo>
                  <a:cubicBezTo>
                    <a:pt x="516541" y="294740"/>
                    <a:pt x="518885" y="293344"/>
                    <a:pt x="521713" y="291856"/>
                  </a:cubicBezTo>
                  <a:cubicBezTo>
                    <a:pt x="524541" y="290368"/>
                    <a:pt x="527759" y="288972"/>
                    <a:pt x="531368" y="287670"/>
                  </a:cubicBezTo>
                  <a:cubicBezTo>
                    <a:pt x="534977" y="286368"/>
                    <a:pt x="538940" y="285717"/>
                    <a:pt x="543256" y="285717"/>
                  </a:cubicBezTo>
                  <a:cubicBezTo>
                    <a:pt x="547200" y="285717"/>
                    <a:pt x="550678" y="286294"/>
                    <a:pt x="553692" y="287447"/>
                  </a:cubicBezTo>
                  <a:cubicBezTo>
                    <a:pt x="556706" y="288600"/>
                    <a:pt x="559180" y="290182"/>
                    <a:pt x="561115" y="292191"/>
                  </a:cubicBezTo>
                  <a:cubicBezTo>
                    <a:pt x="563050" y="294200"/>
                    <a:pt x="564501" y="296563"/>
                    <a:pt x="565468" y="299279"/>
                  </a:cubicBezTo>
                  <a:cubicBezTo>
                    <a:pt x="566436" y="301995"/>
                    <a:pt x="566919" y="304841"/>
                    <a:pt x="566919" y="307818"/>
                  </a:cubicBezTo>
                  <a:cubicBezTo>
                    <a:pt x="566919" y="311911"/>
                    <a:pt x="566194" y="315613"/>
                    <a:pt x="564743" y="318924"/>
                  </a:cubicBezTo>
                  <a:cubicBezTo>
                    <a:pt x="563292" y="322236"/>
                    <a:pt x="561208" y="325082"/>
                    <a:pt x="558492" y="327463"/>
                  </a:cubicBezTo>
                  <a:cubicBezTo>
                    <a:pt x="555776" y="329844"/>
                    <a:pt x="552464" y="331668"/>
                    <a:pt x="548558" y="332933"/>
                  </a:cubicBezTo>
                  <a:cubicBezTo>
                    <a:pt x="544651" y="334198"/>
                    <a:pt x="540242" y="334830"/>
                    <a:pt x="535331" y="334830"/>
                  </a:cubicBezTo>
                  <a:lnTo>
                    <a:pt x="522717" y="334830"/>
                  </a:lnTo>
                  <a:cubicBezTo>
                    <a:pt x="522048" y="334830"/>
                    <a:pt x="521452" y="334960"/>
                    <a:pt x="520931" y="335221"/>
                  </a:cubicBezTo>
                  <a:cubicBezTo>
                    <a:pt x="520411" y="335481"/>
                    <a:pt x="519945" y="335891"/>
                    <a:pt x="519536" y="336449"/>
                  </a:cubicBezTo>
                  <a:cubicBezTo>
                    <a:pt x="519127" y="337007"/>
                    <a:pt x="518811" y="337751"/>
                    <a:pt x="518587" y="338681"/>
                  </a:cubicBezTo>
                  <a:cubicBezTo>
                    <a:pt x="518364" y="339611"/>
                    <a:pt x="518253" y="340783"/>
                    <a:pt x="518253" y="342197"/>
                  </a:cubicBezTo>
                  <a:cubicBezTo>
                    <a:pt x="518253" y="343760"/>
                    <a:pt x="518387" y="345025"/>
                    <a:pt x="518656" y="345992"/>
                  </a:cubicBezTo>
                  <a:cubicBezTo>
                    <a:pt x="518926" y="346960"/>
                    <a:pt x="519271" y="347741"/>
                    <a:pt x="519694" y="348336"/>
                  </a:cubicBezTo>
                  <a:cubicBezTo>
                    <a:pt x="520117" y="348932"/>
                    <a:pt x="520616" y="349359"/>
                    <a:pt x="521192" y="349620"/>
                  </a:cubicBezTo>
                  <a:cubicBezTo>
                    <a:pt x="521768" y="349880"/>
                    <a:pt x="522364" y="350011"/>
                    <a:pt x="522979" y="350011"/>
                  </a:cubicBezTo>
                  <a:lnTo>
                    <a:pt x="537158" y="350011"/>
                  </a:lnTo>
                  <a:cubicBezTo>
                    <a:pt x="543077" y="350011"/>
                    <a:pt x="548361" y="350643"/>
                    <a:pt x="553010" y="351908"/>
                  </a:cubicBezTo>
                  <a:cubicBezTo>
                    <a:pt x="557660" y="353173"/>
                    <a:pt x="561580" y="354996"/>
                    <a:pt x="564769" y="357378"/>
                  </a:cubicBezTo>
                  <a:cubicBezTo>
                    <a:pt x="567958" y="359759"/>
                    <a:pt x="570379" y="362587"/>
                    <a:pt x="572031" y="365861"/>
                  </a:cubicBezTo>
                  <a:cubicBezTo>
                    <a:pt x="573684" y="369135"/>
                    <a:pt x="574510" y="372818"/>
                    <a:pt x="574510" y="376911"/>
                  </a:cubicBezTo>
                  <a:cubicBezTo>
                    <a:pt x="574510" y="380632"/>
                    <a:pt x="573861" y="384074"/>
                    <a:pt x="572563" y="387236"/>
                  </a:cubicBezTo>
                  <a:cubicBezTo>
                    <a:pt x="571266" y="390399"/>
                    <a:pt x="569319" y="393134"/>
                    <a:pt x="566723" y="395440"/>
                  </a:cubicBezTo>
                  <a:cubicBezTo>
                    <a:pt x="564127" y="397747"/>
                    <a:pt x="560921" y="399533"/>
                    <a:pt x="557105" y="400798"/>
                  </a:cubicBezTo>
                  <a:cubicBezTo>
                    <a:pt x="553288" y="402063"/>
                    <a:pt x="548861" y="402696"/>
                    <a:pt x="543823" y="402696"/>
                  </a:cubicBezTo>
                  <a:cubicBezTo>
                    <a:pt x="538631" y="402696"/>
                    <a:pt x="533917" y="402100"/>
                    <a:pt x="529681" y="400910"/>
                  </a:cubicBezTo>
                  <a:cubicBezTo>
                    <a:pt x="525444" y="399719"/>
                    <a:pt x="521742" y="398436"/>
                    <a:pt x="518573" y="397059"/>
                  </a:cubicBezTo>
                  <a:cubicBezTo>
                    <a:pt x="515405" y="395682"/>
                    <a:pt x="512810" y="394399"/>
                    <a:pt x="510787" y="393208"/>
                  </a:cubicBezTo>
                  <a:cubicBezTo>
                    <a:pt x="508764" y="392017"/>
                    <a:pt x="507410" y="391422"/>
                    <a:pt x="506722" y="391422"/>
                  </a:cubicBezTo>
                  <a:cubicBezTo>
                    <a:pt x="505730" y="391422"/>
                    <a:pt x="504966" y="391943"/>
                    <a:pt x="504432" y="392985"/>
                  </a:cubicBezTo>
                  <a:cubicBezTo>
                    <a:pt x="503897" y="394027"/>
                    <a:pt x="503630" y="395887"/>
                    <a:pt x="503630" y="398566"/>
                  </a:cubicBezTo>
                  <a:cubicBezTo>
                    <a:pt x="503630" y="400128"/>
                    <a:pt x="503686" y="401449"/>
                    <a:pt x="503798" y="402528"/>
                  </a:cubicBezTo>
                  <a:cubicBezTo>
                    <a:pt x="503909" y="403607"/>
                    <a:pt x="504077" y="404519"/>
                    <a:pt x="504300" y="405263"/>
                  </a:cubicBezTo>
                  <a:cubicBezTo>
                    <a:pt x="504523" y="406007"/>
                    <a:pt x="504784" y="406640"/>
                    <a:pt x="505081" y="407161"/>
                  </a:cubicBezTo>
                  <a:cubicBezTo>
                    <a:pt x="505379" y="407681"/>
                    <a:pt x="505807" y="408202"/>
                    <a:pt x="506365" y="408723"/>
                  </a:cubicBezTo>
                  <a:cubicBezTo>
                    <a:pt x="506923" y="409244"/>
                    <a:pt x="508281" y="410081"/>
                    <a:pt x="510439" y="411235"/>
                  </a:cubicBezTo>
                  <a:cubicBezTo>
                    <a:pt x="512597" y="412388"/>
                    <a:pt x="515313" y="413504"/>
                    <a:pt x="518587" y="414583"/>
                  </a:cubicBezTo>
                  <a:cubicBezTo>
                    <a:pt x="521862" y="415662"/>
                    <a:pt x="525601" y="416593"/>
                    <a:pt x="529805" y="417374"/>
                  </a:cubicBezTo>
                  <a:cubicBezTo>
                    <a:pt x="534010" y="418155"/>
                    <a:pt x="538530" y="418546"/>
                    <a:pt x="543367" y="418546"/>
                  </a:cubicBezTo>
                  <a:cubicBezTo>
                    <a:pt x="551330" y="418546"/>
                    <a:pt x="558473" y="417523"/>
                    <a:pt x="564799" y="415476"/>
                  </a:cubicBezTo>
                  <a:cubicBezTo>
                    <a:pt x="571124" y="413430"/>
                    <a:pt x="576444" y="410509"/>
                    <a:pt x="580760" y="406714"/>
                  </a:cubicBezTo>
                  <a:cubicBezTo>
                    <a:pt x="585076" y="402919"/>
                    <a:pt x="588388" y="398361"/>
                    <a:pt x="590695" y="393041"/>
                  </a:cubicBezTo>
                  <a:cubicBezTo>
                    <a:pt x="593002" y="387720"/>
                    <a:pt x="594155" y="381748"/>
                    <a:pt x="594155" y="375125"/>
                  </a:cubicBezTo>
                  <a:cubicBezTo>
                    <a:pt x="594155" y="370586"/>
                    <a:pt x="593318" y="366326"/>
                    <a:pt x="591643" y="362345"/>
                  </a:cubicBezTo>
                  <a:cubicBezTo>
                    <a:pt x="589969" y="358364"/>
                    <a:pt x="587644" y="354885"/>
                    <a:pt x="584667" y="351908"/>
                  </a:cubicBezTo>
                  <a:cubicBezTo>
                    <a:pt x="581691" y="348932"/>
                    <a:pt x="578137" y="346457"/>
                    <a:pt x="574007" y="344485"/>
                  </a:cubicBezTo>
                  <a:cubicBezTo>
                    <a:pt x="569877" y="342513"/>
                    <a:pt x="565319" y="341267"/>
                    <a:pt x="560334" y="340746"/>
                  </a:cubicBezTo>
                  <a:lnTo>
                    <a:pt x="560334" y="340523"/>
                  </a:lnTo>
                  <a:cubicBezTo>
                    <a:pt x="564724" y="339704"/>
                    <a:pt x="568594" y="338235"/>
                    <a:pt x="571942" y="336114"/>
                  </a:cubicBezTo>
                  <a:cubicBezTo>
                    <a:pt x="575291" y="333993"/>
                    <a:pt x="578119" y="331426"/>
                    <a:pt x="580426" y="328412"/>
                  </a:cubicBezTo>
                  <a:cubicBezTo>
                    <a:pt x="582732" y="325398"/>
                    <a:pt x="584481" y="321938"/>
                    <a:pt x="585672" y="318031"/>
                  </a:cubicBezTo>
                  <a:cubicBezTo>
                    <a:pt x="586862" y="314124"/>
                    <a:pt x="587458" y="309901"/>
                    <a:pt x="587458" y="305362"/>
                  </a:cubicBezTo>
                  <a:cubicBezTo>
                    <a:pt x="587458" y="300079"/>
                    <a:pt x="586621" y="295260"/>
                    <a:pt x="584946" y="290907"/>
                  </a:cubicBezTo>
                  <a:cubicBezTo>
                    <a:pt x="583272" y="286554"/>
                    <a:pt x="580742" y="282815"/>
                    <a:pt x="577356" y="279689"/>
                  </a:cubicBezTo>
                  <a:cubicBezTo>
                    <a:pt x="573970" y="276564"/>
                    <a:pt x="569747" y="274145"/>
                    <a:pt x="564687" y="272434"/>
                  </a:cubicBezTo>
                  <a:cubicBezTo>
                    <a:pt x="559627" y="270722"/>
                    <a:pt x="553748" y="269867"/>
                    <a:pt x="547051" y="269867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B9D45DBD-BC9D-40D9-A06F-96C23AB69904}"/>
              </a:ext>
            </a:extLst>
          </p:cNvPr>
          <p:cNvGrpSpPr/>
          <p:nvPr/>
        </p:nvGrpSpPr>
        <p:grpSpPr>
          <a:xfrm>
            <a:off x="7741311" y="2849943"/>
            <a:ext cx="979988" cy="981950"/>
            <a:chOff x="7741311" y="2849943"/>
            <a:chExt cx="979988" cy="981950"/>
          </a:xfrm>
        </p:grpSpPr>
        <p:sp>
          <p:nvSpPr>
            <p:cNvPr id="240" name="Freihandform: Form 239">
              <a:extLst>
                <a:ext uri="{FF2B5EF4-FFF2-40B4-BE49-F238E27FC236}">
                  <a16:creationId xmlns:a16="http://schemas.microsoft.com/office/drawing/2014/main" id="{6EFDC4F0-A50D-4969-BCED-0E2C83593BEF}"/>
                </a:ext>
              </a:extLst>
            </p:cNvPr>
            <p:cNvSpPr/>
            <p:nvPr/>
          </p:nvSpPr>
          <p:spPr>
            <a:xfrm>
              <a:off x="7741311" y="3354945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41" name="Freihandform: Form 240">
              <a:extLst>
                <a:ext uri="{FF2B5EF4-FFF2-40B4-BE49-F238E27FC236}">
                  <a16:creationId xmlns:a16="http://schemas.microsoft.com/office/drawing/2014/main" id="{827A574C-51AA-4190-A10D-45AA744C4316}"/>
                </a:ext>
              </a:extLst>
            </p:cNvPr>
            <p:cNvSpPr/>
            <p:nvPr/>
          </p:nvSpPr>
          <p:spPr>
            <a:xfrm>
              <a:off x="7741529" y="2849943"/>
              <a:ext cx="979770" cy="484822"/>
            </a:xfrm>
            <a:custGeom>
              <a:avLst/>
              <a:gdLst/>
              <a:ahLst/>
              <a:cxnLst/>
              <a:rect l="l" t="t" r="r" b="b"/>
              <a:pathLst>
                <a:path w="979770" h="484822">
                  <a:moveTo>
                    <a:pt x="548614" y="350122"/>
                  </a:moveTo>
                  <a:cubicBezTo>
                    <a:pt x="553674" y="352578"/>
                    <a:pt x="558120" y="354941"/>
                    <a:pt x="561952" y="357210"/>
                  </a:cubicBezTo>
                  <a:cubicBezTo>
                    <a:pt x="565785" y="359480"/>
                    <a:pt x="568984" y="361824"/>
                    <a:pt x="571552" y="364242"/>
                  </a:cubicBezTo>
                  <a:cubicBezTo>
                    <a:pt x="574119" y="366661"/>
                    <a:pt x="576035" y="369265"/>
                    <a:pt x="577300" y="372056"/>
                  </a:cubicBezTo>
                  <a:cubicBezTo>
                    <a:pt x="578565" y="374846"/>
                    <a:pt x="579198" y="377953"/>
                    <a:pt x="579198" y="381376"/>
                  </a:cubicBezTo>
                  <a:cubicBezTo>
                    <a:pt x="579198" y="388222"/>
                    <a:pt x="576761" y="393636"/>
                    <a:pt x="571887" y="397617"/>
                  </a:cubicBezTo>
                  <a:cubicBezTo>
                    <a:pt x="567012" y="401598"/>
                    <a:pt x="559813" y="403589"/>
                    <a:pt x="550288" y="403589"/>
                  </a:cubicBezTo>
                  <a:cubicBezTo>
                    <a:pt x="540465" y="403589"/>
                    <a:pt x="533080" y="401617"/>
                    <a:pt x="528131" y="397673"/>
                  </a:cubicBezTo>
                  <a:cubicBezTo>
                    <a:pt x="523183" y="393729"/>
                    <a:pt x="520708" y="388148"/>
                    <a:pt x="520708" y="380930"/>
                  </a:cubicBezTo>
                  <a:cubicBezTo>
                    <a:pt x="520708" y="377655"/>
                    <a:pt x="521285" y="374660"/>
                    <a:pt x="522438" y="371944"/>
                  </a:cubicBezTo>
                  <a:cubicBezTo>
                    <a:pt x="523592" y="369228"/>
                    <a:pt x="525303" y="366642"/>
                    <a:pt x="527573" y="364186"/>
                  </a:cubicBezTo>
                  <a:cubicBezTo>
                    <a:pt x="529843" y="361731"/>
                    <a:pt x="532745" y="359350"/>
                    <a:pt x="536279" y="357043"/>
                  </a:cubicBezTo>
                  <a:cubicBezTo>
                    <a:pt x="539814" y="354736"/>
                    <a:pt x="543925" y="352429"/>
                    <a:pt x="548614" y="350122"/>
                  </a:cubicBezTo>
                  <a:close/>
                  <a:moveTo>
                    <a:pt x="423858" y="291186"/>
                  </a:moveTo>
                  <a:lnTo>
                    <a:pt x="423970" y="291186"/>
                  </a:lnTo>
                  <a:lnTo>
                    <a:pt x="449196" y="363182"/>
                  </a:lnTo>
                  <a:lnTo>
                    <a:pt x="398967" y="363182"/>
                  </a:lnTo>
                  <a:close/>
                  <a:moveTo>
                    <a:pt x="549841" y="284824"/>
                  </a:moveTo>
                  <a:cubicBezTo>
                    <a:pt x="553785" y="284824"/>
                    <a:pt x="557301" y="285289"/>
                    <a:pt x="560390" y="286219"/>
                  </a:cubicBezTo>
                  <a:cubicBezTo>
                    <a:pt x="563478" y="287149"/>
                    <a:pt x="566064" y="288507"/>
                    <a:pt x="568147" y="290293"/>
                  </a:cubicBezTo>
                  <a:cubicBezTo>
                    <a:pt x="570231" y="292079"/>
                    <a:pt x="571812" y="294237"/>
                    <a:pt x="572891" y="296767"/>
                  </a:cubicBezTo>
                  <a:cubicBezTo>
                    <a:pt x="573970" y="299297"/>
                    <a:pt x="574510" y="302125"/>
                    <a:pt x="574510" y="305251"/>
                  </a:cubicBezTo>
                  <a:cubicBezTo>
                    <a:pt x="574510" y="310906"/>
                    <a:pt x="572500" y="316078"/>
                    <a:pt x="568482" y="320766"/>
                  </a:cubicBezTo>
                  <a:cubicBezTo>
                    <a:pt x="564464" y="325454"/>
                    <a:pt x="558697" y="329733"/>
                    <a:pt x="551181" y="333602"/>
                  </a:cubicBezTo>
                  <a:cubicBezTo>
                    <a:pt x="546716" y="331295"/>
                    <a:pt x="542865" y="329082"/>
                    <a:pt x="539628" y="326961"/>
                  </a:cubicBezTo>
                  <a:cubicBezTo>
                    <a:pt x="536391" y="324840"/>
                    <a:pt x="533712" y="322663"/>
                    <a:pt x="531591" y="320431"/>
                  </a:cubicBezTo>
                  <a:cubicBezTo>
                    <a:pt x="529470" y="318199"/>
                    <a:pt x="527908" y="315836"/>
                    <a:pt x="526903" y="313343"/>
                  </a:cubicBezTo>
                  <a:cubicBezTo>
                    <a:pt x="525899" y="310850"/>
                    <a:pt x="525396" y="308153"/>
                    <a:pt x="525396" y="305251"/>
                  </a:cubicBezTo>
                  <a:cubicBezTo>
                    <a:pt x="525396" y="298925"/>
                    <a:pt x="527461" y="293940"/>
                    <a:pt x="531591" y="290293"/>
                  </a:cubicBezTo>
                  <a:cubicBezTo>
                    <a:pt x="535721" y="286647"/>
                    <a:pt x="541805" y="284824"/>
                    <a:pt x="549841" y="284824"/>
                  </a:cubicBezTo>
                  <a:close/>
                  <a:moveTo>
                    <a:pt x="424528" y="271318"/>
                  </a:moveTo>
                  <a:cubicBezTo>
                    <a:pt x="422296" y="271318"/>
                    <a:pt x="420454" y="271374"/>
                    <a:pt x="419003" y="271485"/>
                  </a:cubicBezTo>
                  <a:cubicBezTo>
                    <a:pt x="417552" y="271597"/>
                    <a:pt x="416361" y="271801"/>
                    <a:pt x="415431" y="272099"/>
                  </a:cubicBezTo>
                  <a:cubicBezTo>
                    <a:pt x="414501" y="272397"/>
                    <a:pt x="413794" y="272806"/>
                    <a:pt x="413310" y="273327"/>
                  </a:cubicBezTo>
                  <a:cubicBezTo>
                    <a:pt x="412826" y="273848"/>
                    <a:pt x="412436" y="274518"/>
                    <a:pt x="412138" y="275336"/>
                  </a:cubicBezTo>
                  <a:lnTo>
                    <a:pt x="363695" y="409505"/>
                  </a:lnTo>
                  <a:cubicBezTo>
                    <a:pt x="363099" y="411142"/>
                    <a:pt x="362783" y="412463"/>
                    <a:pt x="362746" y="413467"/>
                  </a:cubicBezTo>
                  <a:cubicBezTo>
                    <a:pt x="362709" y="414472"/>
                    <a:pt x="362969" y="415235"/>
                    <a:pt x="363527" y="415755"/>
                  </a:cubicBezTo>
                  <a:cubicBezTo>
                    <a:pt x="364085" y="416276"/>
                    <a:pt x="365053" y="416630"/>
                    <a:pt x="366429" y="416816"/>
                  </a:cubicBezTo>
                  <a:cubicBezTo>
                    <a:pt x="367806" y="417002"/>
                    <a:pt x="369573" y="417095"/>
                    <a:pt x="371731" y="417095"/>
                  </a:cubicBezTo>
                  <a:cubicBezTo>
                    <a:pt x="373815" y="417095"/>
                    <a:pt x="375508" y="417020"/>
                    <a:pt x="376810" y="416872"/>
                  </a:cubicBezTo>
                  <a:cubicBezTo>
                    <a:pt x="378112" y="416723"/>
                    <a:pt x="379117" y="416481"/>
                    <a:pt x="379824" y="416146"/>
                  </a:cubicBezTo>
                  <a:cubicBezTo>
                    <a:pt x="380531" y="415811"/>
                    <a:pt x="381070" y="415402"/>
                    <a:pt x="381442" y="414918"/>
                  </a:cubicBezTo>
                  <a:cubicBezTo>
                    <a:pt x="381814" y="414435"/>
                    <a:pt x="382112" y="413858"/>
                    <a:pt x="382335" y="413188"/>
                  </a:cubicBezTo>
                  <a:lnTo>
                    <a:pt x="394167" y="378474"/>
                  </a:lnTo>
                  <a:lnTo>
                    <a:pt x="454219" y="378474"/>
                  </a:lnTo>
                  <a:lnTo>
                    <a:pt x="466609" y="413635"/>
                  </a:lnTo>
                  <a:cubicBezTo>
                    <a:pt x="466907" y="414304"/>
                    <a:pt x="467223" y="414862"/>
                    <a:pt x="467558" y="415309"/>
                  </a:cubicBezTo>
                  <a:cubicBezTo>
                    <a:pt x="467893" y="415755"/>
                    <a:pt x="468414" y="416109"/>
                    <a:pt x="469121" y="416369"/>
                  </a:cubicBezTo>
                  <a:cubicBezTo>
                    <a:pt x="469828" y="416630"/>
                    <a:pt x="470869" y="416816"/>
                    <a:pt x="472246" y="416927"/>
                  </a:cubicBezTo>
                  <a:cubicBezTo>
                    <a:pt x="473623" y="417039"/>
                    <a:pt x="475464" y="417095"/>
                    <a:pt x="477771" y="417095"/>
                  </a:cubicBezTo>
                  <a:cubicBezTo>
                    <a:pt x="480078" y="417095"/>
                    <a:pt x="481920" y="417020"/>
                    <a:pt x="483297" y="416872"/>
                  </a:cubicBezTo>
                  <a:cubicBezTo>
                    <a:pt x="484673" y="416723"/>
                    <a:pt x="485659" y="416388"/>
                    <a:pt x="486255" y="415867"/>
                  </a:cubicBezTo>
                  <a:cubicBezTo>
                    <a:pt x="486850" y="415346"/>
                    <a:pt x="487129" y="414583"/>
                    <a:pt x="487092" y="413579"/>
                  </a:cubicBezTo>
                  <a:cubicBezTo>
                    <a:pt x="487054" y="412574"/>
                    <a:pt x="486738" y="411253"/>
                    <a:pt x="486143" y="409616"/>
                  </a:cubicBezTo>
                  <a:lnTo>
                    <a:pt x="437699" y="275448"/>
                  </a:lnTo>
                  <a:cubicBezTo>
                    <a:pt x="437402" y="274629"/>
                    <a:pt x="436992" y="273941"/>
                    <a:pt x="436472" y="273383"/>
                  </a:cubicBezTo>
                  <a:cubicBezTo>
                    <a:pt x="435951" y="272825"/>
                    <a:pt x="435207" y="272397"/>
                    <a:pt x="434239" y="272099"/>
                  </a:cubicBezTo>
                  <a:cubicBezTo>
                    <a:pt x="433272" y="271801"/>
                    <a:pt x="432007" y="271597"/>
                    <a:pt x="430444" y="271485"/>
                  </a:cubicBezTo>
                  <a:cubicBezTo>
                    <a:pt x="428881" y="271374"/>
                    <a:pt x="426909" y="271318"/>
                    <a:pt x="424528" y="271318"/>
                  </a:cubicBezTo>
                  <a:close/>
                  <a:moveTo>
                    <a:pt x="551292" y="269867"/>
                  </a:moveTo>
                  <a:cubicBezTo>
                    <a:pt x="543702" y="269867"/>
                    <a:pt x="537061" y="270815"/>
                    <a:pt x="531368" y="272713"/>
                  </a:cubicBezTo>
                  <a:cubicBezTo>
                    <a:pt x="525675" y="274611"/>
                    <a:pt x="520987" y="277196"/>
                    <a:pt x="517304" y="280471"/>
                  </a:cubicBezTo>
                  <a:cubicBezTo>
                    <a:pt x="513620" y="283745"/>
                    <a:pt x="510867" y="287596"/>
                    <a:pt x="509044" y="292023"/>
                  </a:cubicBezTo>
                  <a:cubicBezTo>
                    <a:pt x="507221" y="296451"/>
                    <a:pt x="506309" y="301195"/>
                    <a:pt x="506309" y="306255"/>
                  </a:cubicBezTo>
                  <a:cubicBezTo>
                    <a:pt x="506309" y="310273"/>
                    <a:pt x="506923" y="313994"/>
                    <a:pt x="508151" y="317417"/>
                  </a:cubicBezTo>
                  <a:cubicBezTo>
                    <a:pt x="509379" y="320840"/>
                    <a:pt x="511183" y="324059"/>
                    <a:pt x="513564" y="327072"/>
                  </a:cubicBezTo>
                  <a:cubicBezTo>
                    <a:pt x="515946" y="330086"/>
                    <a:pt x="518848" y="332877"/>
                    <a:pt x="522271" y="335444"/>
                  </a:cubicBezTo>
                  <a:cubicBezTo>
                    <a:pt x="525694" y="338011"/>
                    <a:pt x="529638" y="340448"/>
                    <a:pt x="534103" y="342755"/>
                  </a:cubicBezTo>
                  <a:cubicBezTo>
                    <a:pt x="528968" y="345285"/>
                    <a:pt x="524355" y="347946"/>
                    <a:pt x="520262" y="350736"/>
                  </a:cubicBezTo>
                  <a:cubicBezTo>
                    <a:pt x="516169" y="353527"/>
                    <a:pt x="512727" y="356522"/>
                    <a:pt x="509937" y="359722"/>
                  </a:cubicBezTo>
                  <a:cubicBezTo>
                    <a:pt x="507146" y="362921"/>
                    <a:pt x="505007" y="366419"/>
                    <a:pt x="503519" y="370214"/>
                  </a:cubicBezTo>
                  <a:cubicBezTo>
                    <a:pt x="502030" y="374009"/>
                    <a:pt x="501286" y="378176"/>
                    <a:pt x="501286" y="382716"/>
                  </a:cubicBezTo>
                  <a:cubicBezTo>
                    <a:pt x="501286" y="388445"/>
                    <a:pt x="502365" y="393543"/>
                    <a:pt x="504523" y="398008"/>
                  </a:cubicBezTo>
                  <a:cubicBezTo>
                    <a:pt x="506681" y="402472"/>
                    <a:pt x="509807" y="406230"/>
                    <a:pt x="513899" y="409281"/>
                  </a:cubicBezTo>
                  <a:cubicBezTo>
                    <a:pt x="517992" y="412332"/>
                    <a:pt x="522978" y="414639"/>
                    <a:pt x="528857" y="416202"/>
                  </a:cubicBezTo>
                  <a:cubicBezTo>
                    <a:pt x="534735" y="417765"/>
                    <a:pt x="541395" y="418546"/>
                    <a:pt x="548837" y="418546"/>
                  </a:cubicBezTo>
                  <a:cubicBezTo>
                    <a:pt x="556799" y="418546"/>
                    <a:pt x="563868" y="417690"/>
                    <a:pt x="570045" y="415979"/>
                  </a:cubicBezTo>
                  <a:cubicBezTo>
                    <a:pt x="576221" y="414267"/>
                    <a:pt x="581412" y="411737"/>
                    <a:pt x="585616" y="408388"/>
                  </a:cubicBezTo>
                  <a:cubicBezTo>
                    <a:pt x="589820" y="405040"/>
                    <a:pt x="593039" y="400928"/>
                    <a:pt x="595271" y="396054"/>
                  </a:cubicBezTo>
                  <a:cubicBezTo>
                    <a:pt x="597504" y="391180"/>
                    <a:pt x="598620" y="385618"/>
                    <a:pt x="598620" y="379367"/>
                  </a:cubicBezTo>
                  <a:cubicBezTo>
                    <a:pt x="598620" y="375125"/>
                    <a:pt x="597894" y="371237"/>
                    <a:pt x="596443" y="367703"/>
                  </a:cubicBezTo>
                  <a:cubicBezTo>
                    <a:pt x="594992" y="364168"/>
                    <a:pt x="592871" y="360819"/>
                    <a:pt x="590081" y="357657"/>
                  </a:cubicBezTo>
                  <a:cubicBezTo>
                    <a:pt x="587290" y="354494"/>
                    <a:pt x="583830" y="351536"/>
                    <a:pt x="579700" y="348783"/>
                  </a:cubicBezTo>
                  <a:cubicBezTo>
                    <a:pt x="575570" y="346029"/>
                    <a:pt x="570863" y="343351"/>
                    <a:pt x="565580" y="340746"/>
                  </a:cubicBezTo>
                  <a:cubicBezTo>
                    <a:pt x="570045" y="338365"/>
                    <a:pt x="574007" y="335816"/>
                    <a:pt x="577468" y="333100"/>
                  </a:cubicBezTo>
                  <a:cubicBezTo>
                    <a:pt x="580928" y="330384"/>
                    <a:pt x="583849" y="327463"/>
                    <a:pt x="586230" y="324338"/>
                  </a:cubicBezTo>
                  <a:cubicBezTo>
                    <a:pt x="588611" y="321212"/>
                    <a:pt x="590416" y="317901"/>
                    <a:pt x="591643" y="314403"/>
                  </a:cubicBezTo>
                  <a:cubicBezTo>
                    <a:pt x="592871" y="310906"/>
                    <a:pt x="593485" y="307260"/>
                    <a:pt x="593485" y="303465"/>
                  </a:cubicBezTo>
                  <a:cubicBezTo>
                    <a:pt x="593485" y="298777"/>
                    <a:pt x="592667" y="294386"/>
                    <a:pt x="591030" y="290293"/>
                  </a:cubicBezTo>
                  <a:cubicBezTo>
                    <a:pt x="589392" y="286201"/>
                    <a:pt x="586844" y="282647"/>
                    <a:pt x="583383" y="279633"/>
                  </a:cubicBezTo>
                  <a:cubicBezTo>
                    <a:pt x="579923" y="276620"/>
                    <a:pt x="575533" y="274238"/>
                    <a:pt x="570212" y="272490"/>
                  </a:cubicBezTo>
                  <a:cubicBezTo>
                    <a:pt x="564892" y="270741"/>
                    <a:pt x="558585" y="269867"/>
                    <a:pt x="551292" y="269867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6A846AF5-C2CE-47DE-8A5D-218B7447E242}"/>
              </a:ext>
            </a:extLst>
          </p:cNvPr>
          <p:cNvGrpSpPr/>
          <p:nvPr/>
        </p:nvGrpSpPr>
        <p:grpSpPr>
          <a:xfrm>
            <a:off x="9417697" y="2996886"/>
            <a:ext cx="979988" cy="981950"/>
            <a:chOff x="9444512" y="2836378"/>
            <a:chExt cx="979988" cy="981950"/>
          </a:xfrm>
        </p:grpSpPr>
        <p:sp>
          <p:nvSpPr>
            <p:cNvPr id="243" name="Freihandform: Form 242">
              <a:extLst>
                <a:ext uri="{FF2B5EF4-FFF2-40B4-BE49-F238E27FC236}">
                  <a16:creationId xmlns:a16="http://schemas.microsoft.com/office/drawing/2014/main" id="{B4401662-2211-4646-92C6-8AD9AA93CE17}"/>
                </a:ext>
              </a:extLst>
            </p:cNvPr>
            <p:cNvSpPr/>
            <p:nvPr/>
          </p:nvSpPr>
          <p:spPr>
            <a:xfrm>
              <a:off x="9444512" y="3341380"/>
              <a:ext cx="979770" cy="476948"/>
            </a:xfrm>
            <a:custGeom>
              <a:avLst/>
              <a:gdLst>
                <a:gd name="connsiteX0" fmla="*/ 0 w 979770"/>
                <a:gd name="connsiteY0" fmla="*/ 0 h 476948"/>
                <a:gd name="connsiteX1" fmla="*/ 979770 w 979770"/>
                <a:gd name="connsiteY1" fmla="*/ 0 h 476948"/>
                <a:gd name="connsiteX2" fmla="*/ 979770 w 979770"/>
                <a:gd name="connsiteY2" fmla="*/ 235246 h 476948"/>
                <a:gd name="connsiteX3" fmla="*/ 979770 w 979770"/>
                <a:gd name="connsiteY3" fmla="*/ 311471 h 476948"/>
                <a:gd name="connsiteX4" fmla="*/ 979770 w 979770"/>
                <a:gd name="connsiteY4" fmla="*/ 313650 h 476948"/>
                <a:gd name="connsiteX5" fmla="*/ 974188 w 979770"/>
                <a:gd name="connsiteY5" fmla="*/ 341295 h 476948"/>
                <a:gd name="connsiteX6" fmla="*/ 973850 w 979770"/>
                <a:gd name="connsiteY6" fmla="*/ 340794 h 476948"/>
                <a:gd name="connsiteX7" fmla="*/ 966937 w 979770"/>
                <a:gd name="connsiteY7" fmla="*/ 375034 h 476948"/>
                <a:gd name="connsiteX8" fmla="*/ 880035 w 979770"/>
                <a:gd name="connsiteY8" fmla="*/ 461936 h 476948"/>
                <a:gd name="connsiteX9" fmla="*/ 847398 w 979770"/>
                <a:gd name="connsiteY9" fmla="*/ 468526 h 476948"/>
                <a:gd name="connsiteX10" fmla="*/ 849884 w 979770"/>
                <a:gd name="connsiteY10" fmla="*/ 470202 h 476948"/>
                <a:gd name="connsiteX11" fmla="*/ 816472 w 979770"/>
                <a:gd name="connsiteY11" fmla="*/ 476948 h 476948"/>
                <a:gd name="connsiteX12" fmla="*/ 163298 w 979770"/>
                <a:gd name="connsiteY12" fmla="*/ 476948 h 476948"/>
                <a:gd name="connsiteX13" fmla="*/ 134367 w 979770"/>
                <a:gd name="connsiteY13" fmla="*/ 471107 h 476948"/>
                <a:gd name="connsiteX14" fmla="*/ 136854 w 979770"/>
                <a:gd name="connsiteY14" fmla="*/ 469430 h 476948"/>
                <a:gd name="connsiteX15" fmla="*/ 99735 w 979770"/>
                <a:gd name="connsiteY15" fmla="*/ 461936 h 476948"/>
                <a:gd name="connsiteX16" fmla="*/ 12833 w 979770"/>
                <a:gd name="connsiteY16" fmla="*/ 375034 h 476948"/>
                <a:gd name="connsiteX17" fmla="*/ 6940 w 979770"/>
                <a:gd name="connsiteY17" fmla="*/ 345844 h 476948"/>
                <a:gd name="connsiteX18" fmla="*/ 6601 w 979770"/>
                <a:gd name="connsiteY18" fmla="*/ 346346 h 476948"/>
                <a:gd name="connsiteX19" fmla="*/ 0 w 979770"/>
                <a:gd name="connsiteY19" fmla="*/ 313650 h 476948"/>
                <a:gd name="connsiteX20" fmla="*/ 0 w 979770"/>
                <a:gd name="connsiteY20" fmla="*/ 311471 h 476948"/>
                <a:gd name="connsiteX21" fmla="*/ 0 w 979770"/>
                <a:gd name="connsiteY21" fmla="*/ 235246 h 4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770" h="476948">
                  <a:moveTo>
                    <a:pt x="0" y="0"/>
                  </a:moveTo>
                  <a:lnTo>
                    <a:pt x="979770" y="0"/>
                  </a:lnTo>
                  <a:lnTo>
                    <a:pt x="979770" y="235246"/>
                  </a:lnTo>
                  <a:lnTo>
                    <a:pt x="979770" y="311471"/>
                  </a:lnTo>
                  <a:lnTo>
                    <a:pt x="979770" y="313650"/>
                  </a:lnTo>
                  <a:lnTo>
                    <a:pt x="974188" y="341295"/>
                  </a:lnTo>
                  <a:lnTo>
                    <a:pt x="973850" y="340794"/>
                  </a:lnTo>
                  <a:lnTo>
                    <a:pt x="966937" y="375034"/>
                  </a:lnTo>
                  <a:cubicBezTo>
                    <a:pt x="950411" y="414107"/>
                    <a:pt x="919109" y="445410"/>
                    <a:pt x="880035" y="461936"/>
                  </a:cubicBezTo>
                  <a:lnTo>
                    <a:pt x="847398" y="468526"/>
                  </a:lnTo>
                  <a:lnTo>
                    <a:pt x="849884" y="470202"/>
                  </a:lnTo>
                  <a:lnTo>
                    <a:pt x="816472" y="476948"/>
                  </a:lnTo>
                  <a:lnTo>
                    <a:pt x="163298" y="476948"/>
                  </a:lnTo>
                  <a:lnTo>
                    <a:pt x="134367" y="471107"/>
                  </a:lnTo>
                  <a:lnTo>
                    <a:pt x="136854" y="469430"/>
                  </a:lnTo>
                  <a:lnTo>
                    <a:pt x="99735" y="461936"/>
                  </a:lnTo>
                  <a:cubicBezTo>
                    <a:pt x="60662" y="445410"/>
                    <a:pt x="29360" y="414107"/>
                    <a:pt x="12833" y="375034"/>
                  </a:cubicBezTo>
                  <a:lnTo>
                    <a:pt x="6940" y="345844"/>
                  </a:lnTo>
                  <a:lnTo>
                    <a:pt x="6601" y="346346"/>
                  </a:lnTo>
                  <a:lnTo>
                    <a:pt x="0" y="313650"/>
                  </a:lnTo>
                  <a:lnTo>
                    <a:pt x="0" y="311471"/>
                  </a:lnTo>
                  <a:lnTo>
                    <a:pt x="0" y="235246"/>
                  </a:ln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244" name="Freihandform: Form 243">
              <a:extLst>
                <a:ext uri="{FF2B5EF4-FFF2-40B4-BE49-F238E27FC236}">
                  <a16:creationId xmlns:a16="http://schemas.microsoft.com/office/drawing/2014/main" id="{1424E063-C1D2-48DF-927C-F45A9185A0B1}"/>
                </a:ext>
              </a:extLst>
            </p:cNvPr>
            <p:cNvSpPr/>
            <p:nvPr/>
          </p:nvSpPr>
          <p:spPr>
            <a:xfrm>
              <a:off x="9444730" y="2836378"/>
              <a:ext cx="979770" cy="484822"/>
            </a:xfrm>
            <a:custGeom>
              <a:avLst/>
              <a:gdLst>
                <a:gd name="connsiteX0" fmla="*/ 453536 w 979770"/>
                <a:gd name="connsiteY0" fmla="*/ 282723 h 484822"/>
                <a:gd name="connsiteX1" fmla="*/ 401737 w 979770"/>
                <a:gd name="connsiteY1" fmla="*/ 315023 h 484822"/>
                <a:gd name="connsiteX2" fmla="*/ 387948 w 979770"/>
                <a:gd name="connsiteY2" fmla="*/ 374490 h 484822"/>
                <a:gd name="connsiteX3" fmla="*/ 466582 w 979770"/>
                <a:gd name="connsiteY3" fmla="*/ 441166 h 484822"/>
                <a:gd name="connsiteX4" fmla="*/ 479715 w 979770"/>
                <a:gd name="connsiteY4" fmla="*/ 440077 h 484822"/>
                <a:gd name="connsiteX5" fmla="*/ 536764 w 979770"/>
                <a:gd name="connsiteY5" fmla="*/ 399380 h 484822"/>
                <a:gd name="connsiteX6" fmla="*/ 532280 w 979770"/>
                <a:gd name="connsiteY6" fmla="*/ 384273 h 484822"/>
                <a:gd name="connsiteX7" fmla="*/ 517174 w 979770"/>
                <a:gd name="connsiteY7" fmla="*/ 388756 h 484822"/>
                <a:gd name="connsiteX8" fmla="*/ 476057 w 979770"/>
                <a:gd name="connsiteY8" fmla="*/ 418094 h 484822"/>
                <a:gd name="connsiteX9" fmla="*/ 409931 w 979770"/>
                <a:gd name="connsiteY9" fmla="*/ 370832 h 484822"/>
                <a:gd name="connsiteX10" fmla="*/ 419867 w 979770"/>
                <a:gd name="connsiteY10" fmla="*/ 327981 h 484822"/>
                <a:gd name="connsiteX11" fmla="*/ 457193 w 979770"/>
                <a:gd name="connsiteY11" fmla="*/ 304706 h 484822"/>
                <a:gd name="connsiteX12" fmla="*/ 466356 w 979770"/>
                <a:gd name="connsiteY12" fmla="*/ 291886 h 484822"/>
                <a:gd name="connsiteX13" fmla="*/ 453536 w 979770"/>
                <a:gd name="connsiteY13" fmla="*/ 282723 h 484822"/>
                <a:gd name="connsiteX14" fmla="*/ 500603 w 979770"/>
                <a:gd name="connsiteY14" fmla="*/ 210695 h 484822"/>
                <a:gd name="connsiteX15" fmla="*/ 469969 w 979770"/>
                <a:gd name="connsiteY15" fmla="*/ 241328 h 484822"/>
                <a:gd name="connsiteX16" fmla="*/ 487876 w 979770"/>
                <a:gd name="connsiteY16" fmla="*/ 269182 h 484822"/>
                <a:gd name="connsiteX17" fmla="*/ 479277 w 979770"/>
                <a:gd name="connsiteY17" fmla="*/ 278999 h 484822"/>
                <a:gd name="connsiteX18" fmla="*/ 479277 w 979770"/>
                <a:gd name="connsiteY18" fmla="*/ 356289 h 484822"/>
                <a:gd name="connsiteX19" fmla="*/ 489201 w 979770"/>
                <a:gd name="connsiteY19" fmla="*/ 366179 h 484822"/>
                <a:gd name="connsiteX20" fmla="*/ 537196 w 979770"/>
                <a:gd name="connsiteY20" fmla="*/ 366014 h 484822"/>
                <a:gd name="connsiteX21" fmla="*/ 545676 w 979770"/>
                <a:gd name="connsiteY21" fmla="*/ 370788 h 484822"/>
                <a:gd name="connsiteX22" fmla="*/ 564412 w 979770"/>
                <a:gd name="connsiteY22" fmla="*/ 401777 h 484822"/>
                <a:gd name="connsiteX23" fmla="*/ 577634 w 979770"/>
                <a:gd name="connsiteY23" fmla="*/ 409233 h 484822"/>
                <a:gd name="connsiteX24" fmla="*/ 584402 w 979770"/>
                <a:gd name="connsiteY24" fmla="*/ 409233 h 484822"/>
                <a:gd name="connsiteX25" fmla="*/ 591006 w 979770"/>
                <a:gd name="connsiteY25" fmla="*/ 406086 h 484822"/>
                <a:gd name="connsiteX26" fmla="*/ 591770 w 979770"/>
                <a:gd name="connsiteY26" fmla="*/ 398811 h 484822"/>
                <a:gd name="connsiteX27" fmla="*/ 569591 w 979770"/>
                <a:gd name="connsiteY27" fmla="*/ 336166 h 484822"/>
                <a:gd name="connsiteX28" fmla="*/ 557445 w 979770"/>
                <a:gd name="connsiteY28" fmla="*/ 327581 h 484822"/>
                <a:gd name="connsiteX29" fmla="*/ 529186 w 979770"/>
                <a:gd name="connsiteY29" fmla="*/ 327581 h 484822"/>
                <a:gd name="connsiteX30" fmla="*/ 524779 w 979770"/>
                <a:gd name="connsiteY30" fmla="*/ 323174 h 484822"/>
                <a:gd name="connsiteX31" fmla="*/ 524779 w 979770"/>
                <a:gd name="connsiteY31" fmla="*/ 278999 h 484822"/>
                <a:gd name="connsiteX32" fmla="*/ 514864 w 979770"/>
                <a:gd name="connsiteY32" fmla="*/ 269084 h 484822"/>
                <a:gd name="connsiteX33" fmla="*/ 513544 w 979770"/>
                <a:gd name="connsiteY33" fmla="*/ 269084 h 484822"/>
                <a:gd name="connsiteX34" fmla="*/ 531234 w 979770"/>
                <a:gd name="connsiteY34" fmla="*/ 241328 h 484822"/>
                <a:gd name="connsiteX35" fmla="*/ 500603 w 979770"/>
                <a:gd name="connsiteY35" fmla="*/ 210695 h 484822"/>
                <a:gd name="connsiteX36" fmla="*/ 163298 w 979770"/>
                <a:gd name="connsiteY36" fmla="*/ 0 h 484822"/>
                <a:gd name="connsiteX37" fmla="*/ 816472 w 979770"/>
                <a:gd name="connsiteY37" fmla="*/ 0 h 484822"/>
                <a:gd name="connsiteX38" fmla="*/ 816477 w 979770"/>
                <a:gd name="connsiteY38" fmla="*/ 1 h 484822"/>
                <a:gd name="connsiteX39" fmla="*/ 816490 w 979770"/>
                <a:gd name="connsiteY39" fmla="*/ 1 h 484822"/>
                <a:gd name="connsiteX40" fmla="*/ 966738 w 979770"/>
                <a:gd name="connsiteY40" fmla="*/ 99592 h 484822"/>
                <a:gd name="connsiteX41" fmla="*/ 974981 w 979770"/>
                <a:gd name="connsiteY41" fmla="*/ 140423 h 484822"/>
                <a:gd name="connsiteX42" fmla="*/ 975131 w 979770"/>
                <a:gd name="connsiteY42" fmla="*/ 140322 h 484822"/>
                <a:gd name="connsiteX43" fmla="*/ 979770 w 979770"/>
                <a:gd name="connsiteY43" fmla="*/ 163298 h 484822"/>
                <a:gd name="connsiteX44" fmla="*/ 979770 w 979770"/>
                <a:gd name="connsiteY44" fmla="*/ 484822 h 484822"/>
                <a:gd name="connsiteX45" fmla="*/ 0 w 979770"/>
                <a:gd name="connsiteY45" fmla="*/ 484822 h 484822"/>
                <a:gd name="connsiteX46" fmla="*/ 0 w 979770"/>
                <a:gd name="connsiteY46" fmla="*/ 163298 h 484822"/>
                <a:gd name="connsiteX47" fmla="*/ 163298 w 979770"/>
                <a:gd name="connsiteY47" fmla="*/ 0 h 48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79770" h="484822">
                  <a:moveTo>
                    <a:pt x="453536" y="282723"/>
                  </a:moveTo>
                  <a:cubicBezTo>
                    <a:pt x="432520" y="286220"/>
                    <a:pt x="414125" y="297691"/>
                    <a:pt x="401737" y="315023"/>
                  </a:cubicBezTo>
                  <a:cubicBezTo>
                    <a:pt x="389350" y="332356"/>
                    <a:pt x="384452" y="353475"/>
                    <a:pt x="387948" y="374490"/>
                  </a:cubicBezTo>
                  <a:cubicBezTo>
                    <a:pt x="394432" y="413461"/>
                    <a:pt x="428310" y="441166"/>
                    <a:pt x="466582" y="441166"/>
                  </a:cubicBezTo>
                  <a:cubicBezTo>
                    <a:pt x="470914" y="441166"/>
                    <a:pt x="475304" y="440811"/>
                    <a:pt x="479715" y="440077"/>
                  </a:cubicBezTo>
                  <a:cubicBezTo>
                    <a:pt x="504149" y="436012"/>
                    <a:pt x="524943" y="421178"/>
                    <a:pt x="536764" y="399380"/>
                  </a:cubicBezTo>
                  <a:cubicBezTo>
                    <a:pt x="539697" y="393970"/>
                    <a:pt x="537690" y="387207"/>
                    <a:pt x="532280" y="384273"/>
                  </a:cubicBezTo>
                  <a:cubicBezTo>
                    <a:pt x="526870" y="381339"/>
                    <a:pt x="520107" y="383347"/>
                    <a:pt x="517174" y="388756"/>
                  </a:cubicBezTo>
                  <a:cubicBezTo>
                    <a:pt x="508652" y="404472"/>
                    <a:pt x="493666" y="415164"/>
                    <a:pt x="476057" y="418094"/>
                  </a:cubicBezTo>
                  <a:cubicBezTo>
                    <a:pt x="444795" y="423295"/>
                    <a:pt x="415132" y="402094"/>
                    <a:pt x="409931" y="370832"/>
                  </a:cubicBezTo>
                  <a:cubicBezTo>
                    <a:pt x="407412" y="355689"/>
                    <a:pt x="410940" y="340471"/>
                    <a:pt x="419867" y="327981"/>
                  </a:cubicBezTo>
                  <a:cubicBezTo>
                    <a:pt x="428793" y="315491"/>
                    <a:pt x="442049" y="307225"/>
                    <a:pt x="457193" y="304706"/>
                  </a:cubicBezTo>
                  <a:cubicBezTo>
                    <a:pt x="463263" y="303696"/>
                    <a:pt x="467365" y="297957"/>
                    <a:pt x="466356" y="291886"/>
                  </a:cubicBezTo>
                  <a:cubicBezTo>
                    <a:pt x="465346" y="285816"/>
                    <a:pt x="459606" y="281715"/>
                    <a:pt x="453536" y="282723"/>
                  </a:cubicBezTo>
                  <a:close/>
                  <a:moveTo>
                    <a:pt x="500603" y="210695"/>
                  </a:moveTo>
                  <a:cubicBezTo>
                    <a:pt x="483711" y="210695"/>
                    <a:pt x="469969" y="224437"/>
                    <a:pt x="469969" y="241328"/>
                  </a:cubicBezTo>
                  <a:cubicBezTo>
                    <a:pt x="469969" y="253680"/>
                    <a:pt x="477321" y="264340"/>
                    <a:pt x="487876" y="269182"/>
                  </a:cubicBezTo>
                  <a:cubicBezTo>
                    <a:pt x="483030" y="269829"/>
                    <a:pt x="479277" y="273979"/>
                    <a:pt x="479277" y="278999"/>
                  </a:cubicBezTo>
                  <a:lnTo>
                    <a:pt x="479277" y="356289"/>
                  </a:lnTo>
                  <a:cubicBezTo>
                    <a:pt x="479277" y="361743"/>
                    <a:pt x="483714" y="366179"/>
                    <a:pt x="489201" y="366179"/>
                  </a:cubicBezTo>
                  <a:lnTo>
                    <a:pt x="537196" y="366014"/>
                  </a:lnTo>
                  <a:cubicBezTo>
                    <a:pt x="540176" y="366014"/>
                    <a:pt x="544138" y="368245"/>
                    <a:pt x="545676" y="370788"/>
                  </a:cubicBezTo>
                  <a:lnTo>
                    <a:pt x="564412" y="401777"/>
                  </a:lnTo>
                  <a:cubicBezTo>
                    <a:pt x="566941" y="405958"/>
                    <a:pt x="572749" y="409233"/>
                    <a:pt x="577634" y="409233"/>
                  </a:cubicBezTo>
                  <a:lnTo>
                    <a:pt x="584402" y="409233"/>
                  </a:lnTo>
                  <a:cubicBezTo>
                    <a:pt x="587186" y="409233"/>
                    <a:pt x="589593" y="408086"/>
                    <a:pt x="591006" y="406086"/>
                  </a:cubicBezTo>
                  <a:cubicBezTo>
                    <a:pt x="592420" y="404087"/>
                    <a:pt x="592698" y="401435"/>
                    <a:pt x="591770" y="398811"/>
                  </a:cubicBezTo>
                  <a:lnTo>
                    <a:pt x="569591" y="336166"/>
                  </a:lnTo>
                  <a:cubicBezTo>
                    <a:pt x="567887" y="331352"/>
                    <a:pt x="562551" y="327581"/>
                    <a:pt x="557445" y="327581"/>
                  </a:cubicBezTo>
                  <a:lnTo>
                    <a:pt x="529186" y="327581"/>
                  </a:lnTo>
                  <a:cubicBezTo>
                    <a:pt x="526756" y="327581"/>
                    <a:pt x="524779" y="325604"/>
                    <a:pt x="524779" y="323174"/>
                  </a:cubicBezTo>
                  <a:lnTo>
                    <a:pt x="524779" y="278999"/>
                  </a:lnTo>
                  <a:cubicBezTo>
                    <a:pt x="524779" y="273532"/>
                    <a:pt x="520332" y="269084"/>
                    <a:pt x="514864" y="269084"/>
                  </a:cubicBezTo>
                  <a:lnTo>
                    <a:pt x="513544" y="269084"/>
                  </a:lnTo>
                  <a:cubicBezTo>
                    <a:pt x="523983" y="264196"/>
                    <a:pt x="531234" y="253595"/>
                    <a:pt x="531234" y="241328"/>
                  </a:cubicBezTo>
                  <a:cubicBezTo>
                    <a:pt x="531236" y="224437"/>
                    <a:pt x="517493" y="210695"/>
                    <a:pt x="500603" y="210695"/>
                  </a:cubicBezTo>
                  <a:close/>
                  <a:moveTo>
                    <a:pt x="163298" y="0"/>
                  </a:moveTo>
                  <a:lnTo>
                    <a:pt x="816472" y="0"/>
                  </a:lnTo>
                  <a:lnTo>
                    <a:pt x="816477" y="1"/>
                  </a:lnTo>
                  <a:lnTo>
                    <a:pt x="816490" y="1"/>
                  </a:lnTo>
                  <a:cubicBezTo>
                    <a:pt x="884033" y="1"/>
                    <a:pt x="941984" y="41066"/>
                    <a:pt x="966738" y="99592"/>
                  </a:cubicBezTo>
                  <a:lnTo>
                    <a:pt x="974981" y="140423"/>
                  </a:lnTo>
                  <a:lnTo>
                    <a:pt x="975131" y="140322"/>
                  </a:lnTo>
                  <a:lnTo>
                    <a:pt x="979770" y="163298"/>
                  </a:lnTo>
                  <a:lnTo>
                    <a:pt x="979770" y="484822"/>
                  </a:lnTo>
                  <a:lnTo>
                    <a:pt x="0" y="484822"/>
                  </a:lnTo>
                  <a:lnTo>
                    <a:pt x="0" y="163298"/>
                  </a:lnTo>
                  <a:cubicBezTo>
                    <a:pt x="0" y="73111"/>
                    <a:pt x="73111" y="0"/>
                    <a:pt x="163298" y="0"/>
                  </a:cubicBezTo>
                  <a:close/>
                </a:path>
              </a:pathLst>
            </a:custGeom>
            <a:solidFill>
              <a:srgbClr val="92D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sp>
        <p:nvSpPr>
          <p:cNvPr id="184" name="Textfeld 183" hidden="1">
            <a:extLst>
              <a:ext uri="{FF2B5EF4-FFF2-40B4-BE49-F238E27FC236}">
                <a16:creationId xmlns:a16="http://schemas.microsoft.com/office/drawing/2014/main" id="{553F6577-AE2E-45EA-84BA-C85330E3F140}"/>
              </a:ext>
            </a:extLst>
          </p:cNvPr>
          <p:cNvSpPr txBox="1"/>
          <p:nvPr/>
        </p:nvSpPr>
        <p:spPr>
          <a:xfrm>
            <a:off x="5752499" y="27623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A1</a:t>
            </a:r>
          </a:p>
        </p:txBody>
      </p:sp>
      <p:sp>
        <p:nvSpPr>
          <p:cNvPr id="382" name="Textfeld 381" hidden="1">
            <a:extLst>
              <a:ext uri="{FF2B5EF4-FFF2-40B4-BE49-F238E27FC236}">
                <a16:creationId xmlns:a16="http://schemas.microsoft.com/office/drawing/2014/main" id="{2AC7D018-8A1D-443E-A1F9-9FEAD726CD84}"/>
              </a:ext>
            </a:extLst>
          </p:cNvPr>
          <p:cNvSpPr txBox="1"/>
          <p:nvPr/>
        </p:nvSpPr>
        <p:spPr>
          <a:xfrm>
            <a:off x="9469039" y="280754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A1</a:t>
            </a:r>
          </a:p>
        </p:txBody>
      </p:sp>
      <p:sp>
        <p:nvSpPr>
          <p:cNvPr id="351" name="Freihandform 350">
            <a:extLst>
              <a:ext uri="{FF2B5EF4-FFF2-40B4-BE49-F238E27FC236}">
                <a16:creationId xmlns:a16="http://schemas.microsoft.com/office/drawing/2014/main" id="{55ECD611-2195-3044-8BF8-AB88A6EF5E0B}"/>
              </a:ext>
            </a:extLst>
          </p:cNvPr>
          <p:cNvSpPr/>
          <p:nvPr/>
        </p:nvSpPr>
        <p:spPr>
          <a:xfrm>
            <a:off x="-467475" y="-860697"/>
            <a:ext cx="14298023" cy="1262001"/>
          </a:xfrm>
          <a:custGeom>
            <a:avLst/>
            <a:gdLst>
              <a:gd name="connsiteX0" fmla="*/ 0 w 14298023"/>
              <a:gd name="connsiteY0" fmla="*/ 0 h 1262001"/>
              <a:gd name="connsiteX1" fmla="*/ 3514726 w 14298023"/>
              <a:gd name="connsiteY1" fmla="*/ 0 h 1262001"/>
              <a:gd name="connsiteX2" fmla="*/ 3514726 w 14298023"/>
              <a:gd name="connsiteY2" fmla="*/ 397539 h 1262001"/>
              <a:gd name="connsiteX3" fmla="*/ 7002679 w 14298023"/>
              <a:gd name="connsiteY3" fmla="*/ 397539 h 1262001"/>
              <a:gd name="connsiteX4" fmla="*/ 7002679 w 14298023"/>
              <a:gd name="connsiteY4" fmla="*/ 503070 h 1262001"/>
              <a:gd name="connsiteX5" fmla="*/ 8096718 w 14298023"/>
              <a:gd name="connsiteY5" fmla="*/ 503070 h 1262001"/>
              <a:gd name="connsiteX6" fmla="*/ 8096718 w 14298023"/>
              <a:gd name="connsiteY6" fmla="*/ 509115 h 1262001"/>
              <a:gd name="connsiteX7" fmla="*/ 12629698 w 14298023"/>
              <a:gd name="connsiteY7" fmla="*/ 509115 h 1262001"/>
              <a:gd name="connsiteX8" fmla="*/ 12629698 w 14298023"/>
              <a:gd name="connsiteY8" fmla="*/ 509023 h 1262001"/>
              <a:gd name="connsiteX9" fmla="*/ 12629266 w 14298023"/>
              <a:gd name="connsiteY9" fmla="*/ 507608 h 1262001"/>
              <a:gd name="connsiteX10" fmla="*/ 14298023 w 14298023"/>
              <a:gd name="connsiteY10" fmla="*/ 507608 h 1262001"/>
              <a:gd name="connsiteX11" fmla="*/ 14298023 w 14298023"/>
              <a:gd name="connsiteY11" fmla="*/ 921875 h 1262001"/>
              <a:gd name="connsiteX12" fmla="*/ 13079859 w 14298023"/>
              <a:gd name="connsiteY12" fmla="*/ 921875 h 1262001"/>
              <a:gd name="connsiteX13" fmla="*/ 13075897 w 14298023"/>
              <a:gd name="connsiteY13" fmla="*/ 921075 h 1262001"/>
              <a:gd name="connsiteX14" fmla="*/ 12737420 w 14298023"/>
              <a:gd name="connsiteY14" fmla="*/ 921075 h 1262001"/>
              <a:gd name="connsiteX15" fmla="*/ 12733482 w 14298023"/>
              <a:gd name="connsiteY15" fmla="*/ 920280 h 1262001"/>
              <a:gd name="connsiteX16" fmla="*/ 12677534 w 14298023"/>
              <a:gd name="connsiteY16" fmla="*/ 920280 h 1262001"/>
              <a:gd name="connsiteX17" fmla="*/ 12677534 w 14298023"/>
              <a:gd name="connsiteY17" fmla="*/ 921075 h 1262001"/>
              <a:gd name="connsiteX18" fmla="*/ 12655350 w 14298023"/>
              <a:gd name="connsiteY18" fmla="*/ 921075 h 1262001"/>
              <a:gd name="connsiteX19" fmla="*/ 12550213 w 14298023"/>
              <a:gd name="connsiteY19" fmla="*/ 1026212 h 1262001"/>
              <a:gd name="connsiteX20" fmla="*/ 12550213 w 14298023"/>
              <a:gd name="connsiteY20" fmla="*/ 1047421 h 1262001"/>
              <a:gd name="connsiteX21" fmla="*/ 12550211 w 14298023"/>
              <a:gd name="connsiteY21" fmla="*/ 1047421 h 1262001"/>
              <a:gd name="connsiteX22" fmla="*/ 12550211 w 14298023"/>
              <a:gd name="connsiteY22" fmla="*/ 1078286 h 1262001"/>
              <a:gd name="connsiteX23" fmla="*/ 12547703 w 14298023"/>
              <a:gd name="connsiteY23" fmla="*/ 1090708 h 1262001"/>
              <a:gd name="connsiteX24" fmla="*/ 12547703 w 14298023"/>
              <a:gd name="connsiteY24" fmla="*/ 1107851 h 1262001"/>
              <a:gd name="connsiteX25" fmla="*/ 12547833 w 14298023"/>
              <a:gd name="connsiteY25" fmla="*/ 1107851 h 1262001"/>
              <a:gd name="connsiteX26" fmla="*/ 12547833 w 14298023"/>
              <a:gd name="connsiteY26" fmla="*/ 1125999 h 1262001"/>
              <a:gd name="connsiteX27" fmla="*/ 12547831 w 14298023"/>
              <a:gd name="connsiteY27" fmla="*/ 1125999 h 1262001"/>
              <a:gd name="connsiteX28" fmla="*/ 12547831 w 14298023"/>
              <a:gd name="connsiteY28" fmla="*/ 1156864 h 1262001"/>
              <a:gd name="connsiteX29" fmla="*/ 12442694 w 14298023"/>
              <a:gd name="connsiteY29" fmla="*/ 1262001 h 1262001"/>
              <a:gd name="connsiteX30" fmla="*/ 12228026 w 14298023"/>
              <a:gd name="connsiteY30" fmla="*/ 1262001 h 1262001"/>
              <a:gd name="connsiteX31" fmla="*/ 12224509 w 14298023"/>
              <a:gd name="connsiteY31" fmla="*/ 1261291 h 1262001"/>
              <a:gd name="connsiteX32" fmla="*/ 12160296 w 14298023"/>
              <a:gd name="connsiteY32" fmla="*/ 1164416 h 1262001"/>
              <a:gd name="connsiteX33" fmla="*/ 12160296 w 14298023"/>
              <a:gd name="connsiteY33" fmla="*/ 1133551 h 1262001"/>
              <a:gd name="connsiteX34" fmla="*/ 12160294 w 14298023"/>
              <a:gd name="connsiteY34" fmla="*/ 1133551 h 1262001"/>
              <a:gd name="connsiteX35" fmla="*/ 12160294 w 14298023"/>
              <a:gd name="connsiteY35" fmla="*/ 1115403 h 1262001"/>
              <a:gd name="connsiteX36" fmla="*/ 12160424 w 14298023"/>
              <a:gd name="connsiteY36" fmla="*/ 1115403 h 1262001"/>
              <a:gd name="connsiteX37" fmla="*/ 12160424 w 14298023"/>
              <a:gd name="connsiteY37" fmla="*/ 1098260 h 1262001"/>
              <a:gd name="connsiteX38" fmla="*/ 12157916 w 14298023"/>
              <a:gd name="connsiteY38" fmla="*/ 1085838 h 1262001"/>
              <a:gd name="connsiteX39" fmla="*/ 12157916 w 14298023"/>
              <a:gd name="connsiteY39" fmla="*/ 1054973 h 1262001"/>
              <a:gd name="connsiteX40" fmla="*/ 12157914 w 14298023"/>
              <a:gd name="connsiteY40" fmla="*/ 1054973 h 1262001"/>
              <a:gd name="connsiteX41" fmla="*/ 12157914 w 14298023"/>
              <a:gd name="connsiteY41" fmla="*/ 1033764 h 1262001"/>
              <a:gd name="connsiteX42" fmla="*/ 12052777 w 14298023"/>
              <a:gd name="connsiteY42" fmla="*/ 928627 h 1262001"/>
              <a:gd name="connsiteX43" fmla="*/ 12030593 w 14298023"/>
              <a:gd name="connsiteY43" fmla="*/ 928627 h 1262001"/>
              <a:gd name="connsiteX44" fmla="*/ 12030593 w 14298023"/>
              <a:gd name="connsiteY44" fmla="*/ 927832 h 1262001"/>
              <a:gd name="connsiteX45" fmla="*/ 11974645 w 14298023"/>
              <a:gd name="connsiteY45" fmla="*/ 927832 h 1262001"/>
              <a:gd name="connsiteX46" fmla="*/ 11970707 w 14298023"/>
              <a:gd name="connsiteY46" fmla="*/ 928627 h 1262001"/>
              <a:gd name="connsiteX47" fmla="*/ 11632230 w 14298023"/>
              <a:gd name="connsiteY47" fmla="*/ 928627 h 1262001"/>
              <a:gd name="connsiteX48" fmla="*/ 11628268 w 14298023"/>
              <a:gd name="connsiteY48" fmla="*/ 929427 h 1262001"/>
              <a:gd name="connsiteX49" fmla="*/ 10992642 w 14298023"/>
              <a:gd name="connsiteY49" fmla="*/ 929427 h 1262001"/>
              <a:gd name="connsiteX50" fmla="*/ 10958737 w 14298023"/>
              <a:gd name="connsiteY50" fmla="*/ 922582 h 1262001"/>
              <a:gd name="connsiteX51" fmla="*/ 10936553 w 14298023"/>
              <a:gd name="connsiteY51" fmla="*/ 922582 h 1262001"/>
              <a:gd name="connsiteX52" fmla="*/ 10936553 w 14298023"/>
              <a:gd name="connsiteY52" fmla="*/ 921787 h 1262001"/>
              <a:gd name="connsiteX53" fmla="*/ 10880605 w 14298023"/>
              <a:gd name="connsiteY53" fmla="*/ 921787 h 1262001"/>
              <a:gd name="connsiteX54" fmla="*/ 10876667 w 14298023"/>
              <a:gd name="connsiteY54" fmla="*/ 922582 h 1262001"/>
              <a:gd name="connsiteX55" fmla="*/ 10538190 w 14298023"/>
              <a:gd name="connsiteY55" fmla="*/ 922582 h 1262001"/>
              <a:gd name="connsiteX56" fmla="*/ 10534228 w 14298023"/>
              <a:gd name="connsiteY56" fmla="*/ 923382 h 1262001"/>
              <a:gd name="connsiteX57" fmla="*/ 7002679 w 14298023"/>
              <a:gd name="connsiteY57" fmla="*/ 923382 h 1262001"/>
              <a:gd name="connsiteX58" fmla="*/ 7002679 w 14298023"/>
              <a:gd name="connsiteY58" fmla="*/ 925107 h 1262001"/>
              <a:gd name="connsiteX59" fmla="*/ 5129355 w 14298023"/>
              <a:gd name="connsiteY59" fmla="*/ 925107 h 1262001"/>
              <a:gd name="connsiteX60" fmla="*/ 5129355 w 14298023"/>
              <a:gd name="connsiteY60" fmla="*/ 926206 h 1262001"/>
              <a:gd name="connsiteX61" fmla="*/ 3514726 w 14298023"/>
              <a:gd name="connsiteY61" fmla="*/ 926206 h 1262001"/>
              <a:gd name="connsiteX62" fmla="*/ 3514726 w 14298023"/>
              <a:gd name="connsiteY62" fmla="*/ 927851 h 1262001"/>
              <a:gd name="connsiteX63" fmla="*/ 0 w 14298023"/>
              <a:gd name="connsiteY63" fmla="*/ 927851 h 12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4298023" h="1262001">
                <a:moveTo>
                  <a:pt x="0" y="0"/>
                </a:moveTo>
                <a:lnTo>
                  <a:pt x="3514726" y="0"/>
                </a:lnTo>
                <a:lnTo>
                  <a:pt x="3514726" y="397539"/>
                </a:lnTo>
                <a:lnTo>
                  <a:pt x="7002679" y="397539"/>
                </a:lnTo>
                <a:lnTo>
                  <a:pt x="7002679" y="503070"/>
                </a:lnTo>
                <a:lnTo>
                  <a:pt x="8096718" y="503070"/>
                </a:lnTo>
                <a:lnTo>
                  <a:pt x="8096718" y="509115"/>
                </a:lnTo>
                <a:lnTo>
                  <a:pt x="12629698" y="509115"/>
                </a:lnTo>
                <a:lnTo>
                  <a:pt x="12629698" y="509023"/>
                </a:lnTo>
                <a:lnTo>
                  <a:pt x="12629266" y="507608"/>
                </a:lnTo>
                <a:lnTo>
                  <a:pt x="14298023" y="507608"/>
                </a:lnTo>
                <a:lnTo>
                  <a:pt x="14298023" y="921875"/>
                </a:lnTo>
                <a:lnTo>
                  <a:pt x="13079859" y="921875"/>
                </a:lnTo>
                <a:lnTo>
                  <a:pt x="13075897" y="921075"/>
                </a:lnTo>
                <a:lnTo>
                  <a:pt x="12737420" y="921075"/>
                </a:lnTo>
                <a:lnTo>
                  <a:pt x="12733482" y="920280"/>
                </a:lnTo>
                <a:lnTo>
                  <a:pt x="12677534" y="920280"/>
                </a:lnTo>
                <a:lnTo>
                  <a:pt x="12677534" y="921075"/>
                </a:lnTo>
                <a:lnTo>
                  <a:pt x="12655350" y="921075"/>
                </a:lnTo>
                <a:cubicBezTo>
                  <a:pt x="12597284" y="921075"/>
                  <a:pt x="12550213" y="968146"/>
                  <a:pt x="12550213" y="1026212"/>
                </a:cubicBezTo>
                <a:lnTo>
                  <a:pt x="12550213" y="1047421"/>
                </a:lnTo>
                <a:lnTo>
                  <a:pt x="12550211" y="1047421"/>
                </a:lnTo>
                <a:lnTo>
                  <a:pt x="12550211" y="1078286"/>
                </a:lnTo>
                <a:lnTo>
                  <a:pt x="12547703" y="1090708"/>
                </a:lnTo>
                <a:lnTo>
                  <a:pt x="12547703" y="1107851"/>
                </a:lnTo>
                <a:lnTo>
                  <a:pt x="12547833" y="1107851"/>
                </a:lnTo>
                <a:lnTo>
                  <a:pt x="12547833" y="1125999"/>
                </a:lnTo>
                <a:lnTo>
                  <a:pt x="12547831" y="1125999"/>
                </a:lnTo>
                <a:lnTo>
                  <a:pt x="12547831" y="1156864"/>
                </a:lnTo>
                <a:cubicBezTo>
                  <a:pt x="12547831" y="1214930"/>
                  <a:pt x="12500760" y="1262001"/>
                  <a:pt x="12442694" y="1262001"/>
                </a:cubicBezTo>
                <a:lnTo>
                  <a:pt x="12228026" y="1262001"/>
                </a:lnTo>
                <a:lnTo>
                  <a:pt x="12224509" y="1261291"/>
                </a:lnTo>
                <a:cubicBezTo>
                  <a:pt x="12186773" y="1245330"/>
                  <a:pt x="12160296" y="1207966"/>
                  <a:pt x="12160296" y="1164416"/>
                </a:cubicBezTo>
                <a:lnTo>
                  <a:pt x="12160296" y="1133551"/>
                </a:lnTo>
                <a:lnTo>
                  <a:pt x="12160294" y="1133551"/>
                </a:lnTo>
                <a:lnTo>
                  <a:pt x="12160294" y="1115403"/>
                </a:lnTo>
                <a:lnTo>
                  <a:pt x="12160424" y="1115403"/>
                </a:lnTo>
                <a:lnTo>
                  <a:pt x="12160424" y="1098260"/>
                </a:lnTo>
                <a:lnTo>
                  <a:pt x="12157916" y="1085838"/>
                </a:lnTo>
                <a:lnTo>
                  <a:pt x="12157916" y="1054973"/>
                </a:lnTo>
                <a:lnTo>
                  <a:pt x="12157914" y="1054973"/>
                </a:lnTo>
                <a:lnTo>
                  <a:pt x="12157914" y="1033764"/>
                </a:lnTo>
                <a:cubicBezTo>
                  <a:pt x="12157914" y="975698"/>
                  <a:pt x="12110843" y="928627"/>
                  <a:pt x="12052777" y="928627"/>
                </a:cubicBezTo>
                <a:lnTo>
                  <a:pt x="12030593" y="928627"/>
                </a:lnTo>
                <a:lnTo>
                  <a:pt x="12030593" y="927832"/>
                </a:lnTo>
                <a:lnTo>
                  <a:pt x="11974645" y="927832"/>
                </a:lnTo>
                <a:lnTo>
                  <a:pt x="11970707" y="928627"/>
                </a:lnTo>
                <a:lnTo>
                  <a:pt x="11632230" y="928627"/>
                </a:lnTo>
                <a:lnTo>
                  <a:pt x="11628268" y="929427"/>
                </a:lnTo>
                <a:lnTo>
                  <a:pt x="10992642" y="929427"/>
                </a:lnTo>
                <a:lnTo>
                  <a:pt x="10958737" y="922582"/>
                </a:lnTo>
                <a:lnTo>
                  <a:pt x="10936553" y="922582"/>
                </a:lnTo>
                <a:lnTo>
                  <a:pt x="10936553" y="921787"/>
                </a:lnTo>
                <a:lnTo>
                  <a:pt x="10880605" y="921787"/>
                </a:lnTo>
                <a:lnTo>
                  <a:pt x="10876667" y="922582"/>
                </a:lnTo>
                <a:lnTo>
                  <a:pt x="10538190" y="922582"/>
                </a:lnTo>
                <a:lnTo>
                  <a:pt x="10534228" y="923382"/>
                </a:lnTo>
                <a:lnTo>
                  <a:pt x="7002679" y="923382"/>
                </a:lnTo>
                <a:lnTo>
                  <a:pt x="7002679" y="925107"/>
                </a:lnTo>
                <a:lnTo>
                  <a:pt x="5129355" y="925107"/>
                </a:lnTo>
                <a:lnTo>
                  <a:pt x="5129355" y="926206"/>
                </a:lnTo>
                <a:lnTo>
                  <a:pt x="3514726" y="926206"/>
                </a:lnTo>
                <a:lnTo>
                  <a:pt x="3514726" y="927851"/>
                </a:lnTo>
                <a:lnTo>
                  <a:pt x="0" y="927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377C23BA-2A36-4DEE-A13D-8CA37870D690}"/>
              </a:ext>
            </a:extLst>
          </p:cNvPr>
          <p:cNvGrpSpPr/>
          <p:nvPr/>
        </p:nvGrpSpPr>
        <p:grpSpPr>
          <a:xfrm>
            <a:off x="-21265" y="5949823"/>
            <a:ext cx="345114" cy="733931"/>
            <a:chOff x="-21265" y="5961728"/>
            <a:chExt cx="345114" cy="733931"/>
          </a:xfrm>
        </p:grpSpPr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423094CB-78CF-406C-8534-F21C43EA6C55}"/>
                </a:ext>
              </a:extLst>
            </p:cNvPr>
            <p:cNvSpPr/>
            <p:nvPr/>
          </p:nvSpPr>
          <p:spPr>
            <a:xfrm>
              <a:off x="-10633" y="5961728"/>
              <a:ext cx="334482" cy="733931"/>
            </a:xfrm>
            <a:custGeom>
              <a:avLst/>
              <a:gdLst>
                <a:gd name="connsiteX0" fmla="*/ 0 w 334482"/>
                <a:gd name="connsiteY0" fmla="*/ 0 h 733931"/>
                <a:gd name="connsiteX1" fmla="*/ 22400 w 334482"/>
                <a:gd name="connsiteY1" fmla="*/ 33224 h 733931"/>
                <a:gd name="connsiteX2" fmla="*/ 96743 w 334482"/>
                <a:gd name="connsiteY2" fmla="*/ 64017 h 733931"/>
                <a:gd name="connsiteX3" fmla="*/ 123400 w 334482"/>
                <a:gd name="connsiteY3" fmla="*/ 64017 h 733931"/>
                <a:gd name="connsiteX4" fmla="*/ 148473 w 334482"/>
                <a:gd name="connsiteY4" fmla="*/ 64017 h 733931"/>
                <a:gd name="connsiteX5" fmla="*/ 154412 w 334482"/>
                <a:gd name="connsiteY5" fmla="*/ 65216 h 733931"/>
                <a:gd name="connsiteX6" fmla="*/ 220183 w 334482"/>
                <a:gd name="connsiteY6" fmla="*/ 65216 h 733931"/>
                <a:gd name="connsiteX7" fmla="*/ 220183 w 334482"/>
                <a:gd name="connsiteY7" fmla="*/ 66397 h 733931"/>
                <a:gd name="connsiteX8" fmla="*/ 229345 w 334482"/>
                <a:gd name="connsiteY8" fmla="*/ 66397 h 733931"/>
                <a:gd name="connsiteX9" fmla="*/ 334482 w 334482"/>
                <a:gd name="connsiteY9" fmla="*/ 171534 h 733931"/>
                <a:gd name="connsiteX10" fmla="*/ 334482 w 334482"/>
                <a:gd name="connsiteY10" fmla="*/ 358341 h 733931"/>
                <a:gd name="connsiteX11" fmla="*/ 334470 w 334482"/>
                <a:gd name="connsiteY11" fmla="*/ 358341 h 733931"/>
                <a:gd name="connsiteX12" fmla="*/ 334470 w 334482"/>
                <a:gd name="connsiteY12" fmla="*/ 628351 h 733931"/>
                <a:gd name="connsiteX13" fmla="*/ 229333 w 334482"/>
                <a:gd name="connsiteY13" fmla="*/ 733488 h 733931"/>
                <a:gd name="connsiteX14" fmla="*/ 212853 w 334482"/>
                <a:gd name="connsiteY14" fmla="*/ 733488 h 733931"/>
                <a:gd name="connsiteX15" fmla="*/ 210658 w 334482"/>
                <a:gd name="connsiteY15" fmla="*/ 733931 h 733931"/>
                <a:gd name="connsiteX16" fmla="*/ 210658 w 334482"/>
                <a:gd name="connsiteY16" fmla="*/ 731965 h 733931"/>
                <a:gd name="connsiteX17" fmla="*/ 127736 w 334482"/>
                <a:gd name="connsiteY17" fmla="*/ 731965 h 733931"/>
                <a:gd name="connsiteX18" fmla="*/ 125472 w 334482"/>
                <a:gd name="connsiteY18" fmla="*/ 732422 h 733931"/>
                <a:gd name="connsiteX19" fmla="*/ 47988 w 334482"/>
                <a:gd name="connsiteY19" fmla="*/ 732422 h 733931"/>
                <a:gd name="connsiteX20" fmla="*/ 0 w 334482"/>
                <a:gd name="connsiteY20" fmla="*/ 732422 h 7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4482" h="733931">
                  <a:moveTo>
                    <a:pt x="0" y="0"/>
                  </a:moveTo>
                  <a:lnTo>
                    <a:pt x="22400" y="33224"/>
                  </a:lnTo>
                  <a:cubicBezTo>
                    <a:pt x="41426" y="52249"/>
                    <a:pt x="67710" y="64017"/>
                    <a:pt x="96743" y="64017"/>
                  </a:cubicBezTo>
                  <a:lnTo>
                    <a:pt x="123400" y="64017"/>
                  </a:lnTo>
                  <a:lnTo>
                    <a:pt x="148473" y="64017"/>
                  </a:lnTo>
                  <a:lnTo>
                    <a:pt x="154412" y="65216"/>
                  </a:lnTo>
                  <a:lnTo>
                    <a:pt x="220183" y="65216"/>
                  </a:lnTo>
                  <a:lnTo>
                    <a:pt x="220183" y="66397"/>
                  </a:lnTo>
                  <a:lnTo>
                    <a:pt x="229345" y="66397"/>
                  </a:lnTo>
                  <a:cubicBezTo>
                    <a:pt x="287411" y="66397"/>
                    <a:pt x="334482" y="113468"/>
                    <a:pt x="334482" y="171534"/>
                  </a:cubicBezTo>
                  <a:lnTo>
                    <a:pt x="334482" y="358341"/>
                  </a:lnTo>
                  <a:lnTo>
                    <a:pt x="334470" y="358341"/>
                  </a:lnTo>
                  <a:lnTo>
                    <a:pt x="334470" y="628351"/>
                  </a:lnTo>
                  <a:cubicBezTo>
                    <a:pt x="334470" y="686417"/>
                    <a:pt x="287399" y="733488"/>
                    <a:pt x="229333" y="733488"/>
                  </a:cubicBezTo>
                  <a:lnTo>
                    <a:pt x="212853" y="733488"/>
                  </a:lnTo>
                  <a:lnTo>
                    <a:pt x="210658" y="733931"/>
                  </a:lnTo>
                  <a:lnTo>
                    <a:pt x="210658" y="731965"/>
                  </a:lnTo>
                  <a:lnTo>
                    <a:pt x="127736" y="731965"/>
                  </a:lnTo>
                  <a:lnTo>
                    <a:pt x="125472" y="732422"/>
                  </a:lnTo>
                  <a:lnTo>
                    <a:pt x="47988" y="732422"/>
                  </a:lnTo>
                  <a:lnTo>
                    <a:pt x="0" y="732422"/>
                  </a:lnTo>
                  <a:close/>
                </a:path>
              </a:pathLst>
            </a:custGeom>
            <a:solidFill>
              <a:srgbClr val="678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30" name="Gruppieren 229">
              <a:extLst>
                <a:ext uri="{FF2B5EF4-FFF2-40B4-BE49-F238E27FC236}">
                  <a16:creationId xmlns:a16="http://schemas.microsoft.com/office/drawing/2014/main" id="{560AEF7F-3DBF-44B6-AA14-53FAB56112CB}"/>
                </a:ext>
              </a:extLst>
            </p:cNvPr>
            <p:cNvGrpSpPr/>
            <p:nvPr/>
          </p:nvGrpSpPr>
          <p:grpSpPr>
            <a:xfrm>
              <a:off x="34655" y="6074482"/>
              <a:ext cx="218030" cy="225916"/>
              <a:chOff x="1548441" y="6548649"/>
              <a:chExt cx="249627" cy="258657"/>
            </a:xfrm>
          </p:grpSpPr>
          <p:pic>
            <p:nvPicPr>
              <p:cNvPr id="247" name="Grafik 24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203D16D-32C8-4CF7-8D22-A0760ABE3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8441" y="6610839"/>
                <a:ext cx="196467" cy="196467"/>
              </a:xfrm>
              <a:prstGeom prst="rect">
                <a:avLst/>
              </a:prstGeom>
            </p:spPr>
          </p:pic>
          <p:sp>
            <p:nvSpPr>
              <p:cNvPr id="267" name="Kreuz 266">
                <a:extLst>
                  <a:ext uri="{FF2B5EF4-FFF2-40B4-BE49-F238E27FC236}">
                    <a16:creationId xmlns:a16="http://schemas.microsoft.com/office/drawing/2014/main" id="{6F41EB13-407D-4507-809C-13846D0C9A28}"/>
                  </a:ext>
                </a:extLst>
              </p:cNvPr>
              <p:cNvSpPr/>
              <p:nvPr/>
            </p:nvSpPr>
            <p:spPr>
              <a:xfrm>
                <a:off x="1710815" y="6548649"/>
                <a:ext cx="87253" cy="87253"/>
              </a:xfrm>
              <a:prstGeom prst="plus">
                <a:avLst>
                  <a:gd name="adj" fmla="val 354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1" name="Freihandform: Form 230">
              <a:extLst>
                <a:ext uri="{FF2B5EF4-FFF2-40B4-BE49-F238E27FC236}">
                  <a16:creationId xmlns:a16="http://schemas.microsoft.com/office/drawing/2014/main" id="{07B6FB24-BC4D-4D6F-A936-6DD7E4A2FA65}"/>
                </a:ext>
              </a:extLst>
            </p:cNvPr>
            <p:cNvSpPr/>
            <p:nvPr/>
          </p:nvSpPr>
          <p:spPr>
            <a:xfrm>
              <a:off x="-21265" y="6304522"/>
              <a:ext cx="326031" cy="370122"/>
            </a:xfrm>
            <a:custGeom>
              <a:avLst/>
              <a:gdLst>
                <a:gd name="connsiteX0" fmla="*/ 0 w 326031"/>
                <a:gd name="connsiteY0" fmla="*/ 0 h 370122"/>
                <a:gd name="connsiteX1" fmla="*/ 19139 w 326031"/>
                <a:gd name="connsiteY1" fmla="*/ 21064 h 370122"/>
                <a:gd name="connsiteX2" fmla="*/ 45092 w 326031"/>
                <a:gd name="connsiteY2" fmla="*/ 36809 h 370122"/>
                <a:gd name="connsiteX3" fmla="*/ 68081 w 326031"/>
                <a:gd name="connsiteY3" fmla="*/ 41450 h 370122"/>
                <a:gd name="connsiteX4" fmla="*/ 68081 w 326031"/>
                <a:gd name="connsiteY4" fmla="*/ 43890 h 370122"/>
                <a:gd name="connsiteX5" fmla="*/ 202240 w 326031"/>
                <a:gd name="connsiteY5" fmla="*/ 43890 h 370122"/>
                <a:gd name="connsiteX6" fmla="*/ 202240 w 326031"/>
                <a:gd name="connsiteY6" fmla="*/ 45072 h 370122"/>
                <a:gd name="connsiteX7" fmla="*/ 219937 w 326031"/>
                <a:gd name="connsiteY7" fmla="*/ 45072 h 370122"/>
                <a:gd name="connsiteX8" fmla="*/ 325074 w 326031"/>
                <a:gd name="connsiteY8" fmla="*/ 150209 h 370122"/>
                <a:gd name="connsiteX9" fmla="*/ 325074 w 326031"/>
                <a:gd name="connsiteY9" fmla="*/ 170856 h 370122"/>
                <a:gd name="connsiteX10" fmla="*/ 326031 w 326031"/>
                <a:gd name="connsiteY10" fmla="*/ 170856 h 370122"/>
                <a:gd name="connsiteX11" fmla="*/ 326031 w 326031"/>
                <a:gd name="connsiteY11" fmla="*/ 264940 h 370122"/>
                <a:gd name="connsiteX12" fmla="*/ 220894 w 326031"/>
                <a:gd name="connsiteY12" fmla="*/ 370077 h 370122"/>
                <a:gd name="connsiteX13" fmla="*/ 202240 w 326031"/>
                <a:gd name="connsiteY13" fmla="*/ 370077 h 370122"/>
                <a:gd name="connsiteX14" fmla="*/ 202240 w 326031"/>
                <a:gd name="connsiteY14" fmla="*/ 370122 h 370122"/>
                <a:gd name="connsiteX15" fmla="*/ 0 w 326031"/>
                <a:gd name="connsiteY15" fmla="*/ 370122 h 37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031" h="370122">
                  <a:moveTo>
                    <a:pt x="0" y="0"/>
                  </a:moveTo>
                  <a:lnTo>
                    <a:pt x="19139" y="21064"/>
                  </a:lnTo>
                  <a:cubicBezTo>
                    <a:pt x="26928" y="27491"/>
                    <a:pt x="35659" y="32819"/>
                    <a:pt x="45092" y="36809"/>
                  </a:cubicBezTo>
                  <a:lnTo>
                    <a:pt x="68081" y="41450"/>
                  </a:lnTo>
                  <a:lnTo>
                    <a:pt x="68081" y="43890"/>
                  </a:lnTo>
                  <a:lnTo>
                    <a:pt x="202240" y="43890"/>
                  </a:lnTo>
                  <a:lnTo>
                    <a:pt x="202240" y="45072"/>
                  </a:lnTo>
                  <a:lnTo>
                    <a:pt x="219937" y="45072"/>
                  </a:lnTo>
                  <a:cubicBezTo>
                    <a:pt x="278003" y="45072"/>
                    <a:pt x="325074" y="92143"/>
                    <a:pt x="325074" y="150209"/>
                  </a:cubicBezTo>
                  <a:lnTo>
                    <a:pt x="325074" y="170856"/>
                  </a:lnTo>
                  <a:lnTo>
                    <a:pt x="326031" y="170856"/>
                  </a:lnTo>
                  <a:lnTo>
                    <a:pt x="326031" y="264940"/>
                  </a:lnTo>
                  <a:cubicBezTo>
                    <a:pt x="326031" y="323006"/>
                    <a:pt x="278960" y="370077"/>
                    <a:pt x="220894" y="370077"/>
                  </a:cubicBezTo>
                  <a:lnTo>
                    <a:pt x="202240" y="370077"/>
                  </a:lnTo>
                  <a:lnTo>
                    <a:pt x="202240" y="370122"/>
                  </a:lnTo>
                  <a:lnTo>
                    <a:pt x="0" y="370122"/>
                  </a:lnTo>
                  <a:close/>
                </a:path>
              </a:pathLst>
            </a:custGeom>
            <a:solidFill>
              <a:srgbClr val="062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5" name="Grafik 244">
              <a:hlinkClick r:id="rId8" action="ppaction://hlinksldjump"/>
              <a:extLst>
                <a:ext uri="{FF2B5EF4-FFF2-40B4-BE49-F238E27FC236}">
                  <a16:creationId xmlns:a16="http://schemas.microsoft.com/office/drawing/2014/main" id="{22011ADC-DEF6-4C58-84CC-3DE525681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085" y="6426741"/>
              <a:ext cx="173162" cy="173162"/>
            </a:xfrm>
            <a:prstGeom prst="rect">
              <a:avLst/>
            </a:prstGeom>
          </p:spPr>
        </p:pic>
      </p:grpSp>
      <p:grpSp>
        <p:nvGrpSpPr>
          <p:cNvPr id="272" name="Gruppieren 271">
            <a:extLst>
              <a:ext uri="{FF2B5EF4-FFF2-40B4-BE49-F238E27FC236}">
                <a16:creationId xmlns:a16="http://schemas.microsoft.com/office/drawing/2014/main" id="{1F582CEA-4CC9-4723-B857-666DB290F76C}"/>
              </a:ext>
            </a:extLst>
          </p:cNvPr>
          <p:cNvGrpSpPr/>
          <p:nvPr/>
        </p:nvGrpSpPr>
        <p:grpSpPr>
          <a:xfrm>
            <a:off x="-62211" y="3110541"/>
            <a:ext cx="352466" cy="328944"/>
            <a:chOff x="-21267" y="3110541"/>
            <a:chExt cx="352466" cy="328944"/>
          </a:xfrm>
        </p:grpSpPr>
        <p:sp>
          <p:nvSpPr>
            <p:cNvPr id="273" name="Freihandform: Form 272">
              <a:extLst>
                <a:ext uri="{FF2B5EF4-FFF2-40B4-BE49-F238E27FC236}">
                  <a16:creationId xmlns:a16="http://schemas.microsoft.com/office/drawing/2014/main" id="{42F4CEEE-21B5-464E-8995-0AF0DE232AFF}"/>
                </a:ext>
              </a:extLst>
            </p:cNvPr>
            <p:cNvSpPr/>
            <p:nvPr/>
          </p:nvSpPr>
          <p:spPr>
            <a:xfrm rot="10800000">
              <a:off x="-21267" y="3110541"/>
              <a:ext cx="352466" cy="328944"/>
            </a:xfrm>
            <a:custGeom>
              <a:avLst/>
              <a:gdLst>
                <a:gd name="connsiteX0" fmla="*/ 352466 w 352466"/>
                <a:gd name="connsiteY0" fmla="*/ 328944 h 328944"/>
                <a:gd name="connsiteX1" fmla="*/ 106269 w 352466"/>
                <a:gd name="connsiteY1" fmla="*/ 328944 h 328944"/>
                <a:gd name="connsiteX2" fmla="*/ 1132 w 352466"/>
                <a:gd name="connsiteY2" fmla="*/ 223807 h 328944"/>
                <a:gd name="connsiteX3" fmla="*/ 1132 w 352466"/>
                <a:gd name="connsiteY3" fmla="*/ 220996 h 328944"/>
                <a:gd name="connsiteX4" fmla="*/ 0 w 352466"/>
                <a:gd name="connsiteY4" fmla="*/ 220996 h 328944"/>
                <a:gd name="connsiteX5" fmla="*/ 0 w 352466"/>
                <a:gd name="connsiteY5" fmla="*/ 106697 h 328944"/>
                <a:gd name="connsiteX6" fmla="*/ 198 w 352466"/>
                <a:gd name="connsiteY6" fmla="*/ 106697 h 328944"/>
                <a:gd name="connsiteX7" fmla="*/ 198 w 352466"/>
                <a:gd name="connsiteY7" fmla="*/ 105137 h 328944"/>
                <a:gd name="connsiteX8" fmla="*/ 105335 w 352466"/>
                <a:gd name="connsiteY8" fmla="*/ 0 h 328944"/>
                <a:gd name="connsiteX9" fmla="*/ 352466 w 352466"/>
                <a:gd name="connsiteY9" fmla="*/ 0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466" h="328944">
                  <a:moveTo>
                    <a:pt x="352466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3524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275" name="Grafik 274">
              <a:extLst>
                <a:ext uri="{FF2B5EF4-FFF2-40B4-BE49-F238E27FC236}">
                  <a16:creationId xmlns:a16="http://schemas.microsoft.com/office/drawing/2014/main" id="{34A49A85-4BAA-477E-91FF-A3D9EC316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4505" y="3198813"/>
              <a:ext cx="152401" cy="152401"/>
            </a:xfrm>
            <a:prstGeom prst="rect">
              <a:avLst/>
            </a:prstGeom>
          </p:spPr>
        </p:pic>
      </p:grpSp>
      <p:grpSp>
        <p:nvGrpSpPr>
          <p:cNvPr id="276" name="Gruppieren 275">
            <a:extLst>
              <a:ext uri="{FF2B5EF4-FFF2-40B4-BE49-F238E27FC236}">
                <a16:creationId xmlns:a16="http://schemas.microsoft.com/office/drawing/2014/main" id="{609977E2-2B61-4737-926B-1A6924EACE37}"/>
              </a:ext>
            </a:extLst>
          </p:cNvPr>
          <p:cNvGrpSpPr/>
          <p:nvPr/>
        </p:nvGrpSpPr>
        <p:grpSpPr>
          <a:xfrm>
            <a:off x="-59923" y="2690201"/>
            <a:ext cx="397288" cy="359230"/>
            <a:chOff x="-59923" y="2690201"/>
            <a:chExt cx="397288" cy="359230"/>
          </a:xfrm>
        </p:grpSpPr>
        <p:sp>
          <p:nvSpPr>
            <p:cNvPr id="277" name="Freihandform: Form 256">
              <a:extLst>
                <a:ext uri="{FF2B5EF4-FFF2-40B4-BE49-F238E27FC236}">
                  <a16:creationId xmlns:a16="http://schemas.microsoft.com/office/drawing/2014/main" id="{E10B0943-BDAB-4B4B-8B10-699F6405B6E3}"/>
                </a:ext>
              </a:extLst>
            </p:cNvPr>
            <p:cNvSpPr/>
            <p:nvPr/>
          </p:nvSpPr>
          <p:spPr>
            <a:xfrm rot="10800000">
              <a:off x="-59923" y="2690201"/>
              <a:ext cx="352466" cy="328944"/>
            </a:xfrm>
            <a:custGeom>
              <a:avLst/>
              <a:gdLst>
                <a:gd name="connsiteX0" fmla="*/ 352466 w 352466"/>
                <a:gd name="connsiteY0" fmla="*/ 328944 h 328944"/>
                <a:gd name="connsiteX1" fmla="*/ 106269 w 352466"/>
                <a:gd name="connsiteY1" fmla="*/ 328944 h 328944"/>
                <a:gd name="connsiteX2" fmla="*/ 1132 w 352466"/>
                <a:gd name="connsiteY2" fmla="*/ 223807 h 328944"/>
                <a:gd name="connsiteX3" fmla="*/ 1132 w 352466"/>
                <a:gd name="connsiteY3" fmla="*/ 220996 h 328944"/>
                <a:gd name="connsiteX4" fmla="*/ 0 w 352466"/>
                <a:gd name="connsiteY4" fmla="*/ 220996 h 328944"/>
                <a:gd name="connsiteX5" fmla="*/ 0 w 352466"/>
                <a:gd name="connsiteY5" fmla="*/ 106697 h 328944"/>
                <a:gd name="connsiteX6" fmla="*/ 198 w 352466"/>
                <a:gd name="connsiteY6" fmla="*/ 106697 h 328944"/>
                <a:gd name="connsiteX7" fmla="*/ 198 w 352466"/>
                <a:gd name="connsiteY7" fmla="*/ 105137 h 328944"/>
                <a:gd name="connsiteX8" fmla="*/ 105335 w 352466"/>
                <a:gd name="connsiteY8" fmla="*/ 0 h 328944"/>
                <a:gd name="connsiteX9" fmla="*/ 352466 w 352466"/>
                <a:gd name="connsiteY9" fmla="*/ 0 h 3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466" h="328944">
                  <a:moveTo>
                    <a:pt x="352466" y="328944"/>
                  </a:moveTo>
                  <a:lnTo>
                    <a:pt x="106269" y="328944"/>
                  </a:lnTo>
                  <a:cubicBezTo>
                    <a:pt x="48203" y="328944"/>
                    <a:pt x="1132" y="281873"/>
                    <a:pt x="1132" y="223807"/>
                  </a:cubicBezTo>
                  <a:lnTo>
                    <a:pt x="1132" y="220996"/>
                  </a:lnTo>
                  <a:lnTo>
                    <a:pt x="0" y="220996"/>
                  </a:lnTo>
                  <a:lnTo>
                    <a:pt x="0" y="106697"/>
                  </a:lnTo>
                  <a:lnTo>
                    <a:pt x="198" y="106697"/>
                  </a:lnTo>
                  <a:lnTo>
                    <a:pt x="198" y="105137"/>
                  </a:lnTo>
                  <a:cubicBezTo>
                    <a:pt x="198" y="47071"/>
                    <a:pt x="47269" y="0"/>
                    <a:pt x="105335" y="0"/>
                  </a:cubicBezTo>
                  <a:lnTo>
                    <a:pt x="35246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grpSp>
          <p:nvGrpSpPr>
            <p:cNvPr id="278" name="Gruppieren 277">
              <a:extLst>
                <a:ext uri="{FF2B5EF4-FFF2-40B4-BE49-F238E27FC236}">
                  <a16:creationId xmlns:a16="http://schemas.microsoft.com/office/drawing/2014/main" id="{3673D5A8-05FB-42CB-840A-E27B2B42D47A}"/>
                </a:ext>
              </a:extLst>
            </p:cNvPr>
            <p:cNvGrpSpPr/>
            <p:nvPr/>
          </p:nvGrpSpPr>
          <p:grpSpPr>
            <a:xfrm flipH="1">
              <a:off x="-49797" y="2699642"/>
              <a:ext cx="387162" cy="349789"/>
              <a:chOff x="1850194" y="2697284"/>
              <a:chExt cx="387162" cy="349789"/>
            </a:xfrm>
          </p:grpSpPr>
          <p:sp>
            <p:nvSpPr>
              <p:cNvPr id="279" name="Textfeld 278">
                <a:extLst>
                  <a:ext uri="{FF2B5EF4-FFF2-40B4-BE49-F238E27FC236}">
                    <a16:creationId xmlns:a16="http://schemas.microsoft.com/office/drawing/2014/main" id="{8AE91D29-9461-4472-B9CB-FEABE9E1CC66}"/>
                  </a:ext>
                </a:extLst>
              </p:cNvPr>
              <p:cNvSpPr txBox="1"/>
              <p:nvPr/>
            </p:nvSpPr>
            <p:spPr>
              <a:xfrm>
                <a:off x="1942092" y="2770074"/>
                <a:ext cx="19919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1200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80" name="Textfeld 279">
                <a:extLst>
                  <a:ext uri="{FF2B5EF4-FFF2-40B4-BE49-F238E27FC236}">
                    <a16:creationId xmlns:a16="http://schemas.microsoft.com/office/drawing/2014/main" id="{59AAEFC3-A1C8-4F1F-9710-0A455D3B5C51}"/>
                  </a:ext>
                </a:extLst>
              </p:cNvPr>
              <p:cNvSpPr txBox="1"/>
              <p:nvPr/>
            </p:nvSpPr>
            <p:spPr>
              <a:xfrm>
                <a:off x="1850194" y="2697284"/>
                <a:ext cx="387162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600" dirty="0">
                    <a:solidFill>
                      <a:schemeClr val="bg1"/>
                    </a:solidFill>
                  </a:rPr>
                  <a:t>CAM</a:t>
                </a:r>
              </a:p>
            </p:txBody>
          </p:sp>
        </p:grpSp>
      </p:grpSp>
      <p:pic>
        <p:nvPicPr>
          <p:cNvPr id="92" name="Grafik 91">
            <a:extLst>
              <a:ext uri="{FF2B5EF4-FFF2-40B4-BE49-F238E27FC236}">
                <a16:creationId xmlns:a16="http://schemas.microsoft.com/office/drawing/2014/main" id="{50E187DA-E39F-419B-A25E-F968B879BD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50662" y="73478"/>
            <a:ext cx="271860" cy="271860"/>
          </a:xfrm>
          <a:prstGeom prst="rect">
            <a:avLst/>
          </a:prstGeom>
        </p:spPr>
      </p:pic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2071E4DB-6832-4E8A-8313-5A5A6E129259}"/>
              </a:ext>
            </a:extLst>
          </p:cNvPr>
          <p:cNvGrpSpPr/>
          <p:nvPr/>
        </p:nvGrpSpPr>
        <p:grpSpPr>
          <a:xfrm>
            <a:off x="1809203" y="2046363"/>
            <a:ext cx="1057131" cy="1306557"/>
            <a:chOff x="1906922" y="3347480"/>
            <a:chExt cx="1057131" cy="1306557"/>
          </a:xfrm>
        </p:grpSpPr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77F9C2CB-B2FB-471E-8DB6-8E54C5819BDF}"/>
                </a:ext>
              </a:extLst>
            </p:cNvPr>
            <p:cNvGrpSpPr/>
            <p:nvPr/>
          </p:nvGrpSpPr>
          <p:grpSpPr>
            <a:xfrm>
              <a:off x="2141890" y="4373541"/>
              <a:ext cx="563993" cy="280496"/>
              <a:chOff x="4679615" y="2340032"/>
              <a:chExt cx="563993" cy="280496"/>
            </a:xfrm>
          </p:grpSpPr>
          <p:sp>
            <p:nvSpPr>
              <p:cNvPr id="79" name="Freihandform: Form 78">
                <a:extLst>
                  <a:ext uri="{FF2B5EF4-FFF2-40B4-BE49-F238E27FC236}">
                    <a16:creationId xmlns:a16="http://schemas.microsoft.com/office/drawing/2014/main" id="{1EB826AE-A407-45D7-A5A8-51B5444325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9615" y="2340032"/>
                <a:ext cx="563993" cy="280496"/>
              </a:xfrm>
              <a:custGeom>
                <a:avLst/>
                <a:gdLst>
                  <a:gd name="connsiteX0" fmla="*/ 0 w 563993"/>
                  <a:gd name="connsiteY0" fmla="*/ 0 h 280496"/>
                  <a:gd name="connsiteX1" fmla="*/ 563993 w 563993"/>
                  <a:gd name="connsiteY1" fmla="*/ 0 h 280496"/>
                  <a:gd name="connsiteX2" fmla="*/ 558428 w 563993"/>
                  <a:gd name="connsiteY2" fmla="*/ 55201 h 280496"/>
                  <a:gd name="connsiteX3" fmla="*/ 281996 w 563993"/>
                  <a:gd name="connsiteY3" fmla="*/ 280496 h 280496"/>
                  <a:gd name="connsiteX4" fmla="*/ 5565 w 563993"/>
                  <a:gd name="connsiteY4" fmla="*/ 55201 h 28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3993" h="280496">
                    <a:moveTo>
                      <a:pt x="0" y="0"/>
                    </a:moveTo>
                    <a:lnTo>
                      <a:pt x="563993" y="0"/>
                    </a:lnTo>
                    <a:lnTo>
                      <a:pt x="558428" y="55201"/>
                    </a:lnTo>
                    <a:cubicBezTo>
                      <a:pt x="532117" y="183777"/>
                      <a:pt x="418352" y="280496"/>
                      <a:pt x="281996" y="280496"/>
                    </a:cubicBezTo>
                    <a:cubicBezTo>
                      <a:pt x="145641" y="280496"/>
                      <a:pt x="31876" y="183777"/>
                      <a:pt x="5565" y="55201"/>
                    </a:cubicBezTo>
                    <a:close/>
                  </a:path>
                </a:pathLst>
              </a:custGeom>
              <a:solidFill>
                <a:srgbClr val="062C5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pic>
            <p:nvPicPr>
              <p:cNvPr id="80" name="Grafik 79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A5F1209E-D81F-4033-BA3D-C5DB5E29D7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883901" y="2400683"/>
                <a:ext cx="166998" cy="166998"/>
              </a:xfrm>
              <a:prstGeom prst="rect">
                <a:avLst/>
              </a:prstGeom>
            </p:spPr>
          </p:pic>
        </p:grp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721F79B4-7513-475B-90CA-C1AB72B7FA45}"/>
                </a:ext>
              </a:extLst>
            </p:cNvPr>
            <p:cNvGrpSpPr/>
            <p:nvPr/>
          </p:nvGrpSpPr>
          <p:grpSpPr>
            <a:xfrm>
              <a:off x="1932257" y="3399376"/>
              <a:ext cx="981360" cy="982944"/>
              <a:chOff x="1932257" y="3399376"/>
              <a:chExt cx="981360" cy="982944"/>
            </a:xfrm>
          </p:grpSpPr>
          <p:sp>
            <p:nvSpPr>
              <p:cNvPr id="76" name="Freihandform: Form 75">
                <a:extLst>
                  <a:ext uri="{FF2B5EF4-FFF2-40B4-BE49-F238E27FC236}">
                    <a16:creationId xmlns:a16="http://schemas.microsoft.com/office/drawing/2014/main" id="{213BBE4E-D5C9-4FA3-8606-B66E810B92AB}"/>
                  </a:ext>
                </a:extLst>
              </p:cNvPr>
              <p:cNvSpPr/>
              <p:nvPr/>
            </p:nvSpPr>
            <p:spPr>
              <a:xfrm>
                <a:off x="1932475" y="3400370"/>
                <a:ext cx="979770" cy="484822"/>
              </a:xfrm>
              <a:custGeom>
                <a:avLst/>
                <a:gdLst/>
                <a:ahLst/>
                <a:cxnLst/>
                <a:rect l="l" t="t" r="r" b="b"/>
                <a:pathLst>
                  <a:path w="979770" h="484822">
                    <a:moveTo>
                      <a:pt x="423274" y="294518"/>
                    </a:moveTo>
                    <a:lnTo>
                      <a:pt x="423386" y="294518"/>
                    </a:lnTo>
                    <a:lnTo>
                      <a:pt x="448612" y="366514"/>
                    </a:lnTo>
                    <a:lnTo>
                      <a:pt x="398383" y="366514"/>
                    </a:lnTo>
                    <a:close/>
                    <a:moveTo>
                      <a:pt x="423944" y="274650"/>
                    </a:moveTo>
                    <a:cubicBezTo>
                      <a:pt x="421712" y="274650"/>
                      <a:pt x="419870" y="274706"/>
                      <a:pt x="418419" y="274817"/>
                    </a:cubicBezTo>
                    <a:cubicBezTo>
                      <a:pt x="416968" y="274929"/>
                      <a:pt x="415777" y="275133"/>
                      <a:pt x="414847" y="275431"/>
                    </a:cubicBezTo>
                    <a:cubicBezTo>
                      <a:pt x="413917" y="275729"/>
                      <a:pt x="413210" y="276138"/>
                      <a:pt x="412726" y="276659"/>
                    </a:cubicBezTo>
                    <a:cubicBezTo>
                      <a:pt x="412242" y="277180"/>
                      <a:pt x="411852" y="277850"/>
                      <a:pt x="411554" y="278668"/>
                    </a:cubicBezTo>
                    <a:lnTo>
                      <a:pt x="363110" y="412837"/>
                    </a:lnTo>
                    <a:cubicBezTo>
                      <a:pt x="362515" y="414474"/>
                      <a:pt x="362199" y="415795"/>
                      <a:pt x="362162" y="416799"/>
                    </a:cubicBezTo>
                    <a:cubicBezTo>
                      <a:pt x="362124" y="417804"/>
                      <a:pt x="362385" y="418567"/>
                      <a:pt x="362943" y="419087"/>
                    </a:cubicBezTo>
                    <a:cubicBezTo>
                      <a:pt x="363501" y="419608"/>
                      <a:pt x="364469" y="419962"/>
                      <a:pt x="365845" y="420148"/>
                    </a:cubicBezTo>
                    <a:cubicBezTo>
                      <a:pt x="367222" y="420334"/>
                      <a:pt x="368989" y="420427"/>
                      <a:pt x="371147" y="420427"/>
                    </a:cubicBezTo>
                    <a:cubicBezTo>
                      <a:pt x="373231" y="420427"/>
                      <a:pt x="374924" y="420352"/>
                      <a:pt x="376226" y="420204"/>
                    </a:cubicBezTo>
                    <a:cubicBezTo>
                      <a:pt x="377528" y="420055"/>
                      <a:pt x="378533" y="419813"/>
                      <a:pt x="379240" y="419478"/>
                    </a:cubicBezTo>
                    <a:cubicBezTo>
                      <a:pt x="379947" y="419143"/>
                      <a:pt x="380486" y="418734"/>
                      <a:pt x="380858" y="418250"/>
                    </a:cubicBezTo>
                    <a:cubicBezTo>
                      <a:pt x="381230" y="417767"/>
                      <a:pt x="381528" y="417190"/>
                      <a:pt x="381751" y="416520"/>
                    </a:cubicBezTo>
                    <a:lnTo>
                      <a:pt x="393583" y="381806"/>
                    </a:lnTo>
                    <a:lnTo>
                      <a:pt x="453635" y="381806"/>
                    </a:lnTo>
                    <a:lnTo>
                      <a:pt x="466025" y="416967"/>
                    </a:lnTo>
                    <a:cubicBezTo>
                      <a:pt x="466323" y="417636"/>
                      <a:pt x="466639" y="418194"/>
                      <a:pt x="466974" y="418641"/>
                    </a:cubicBezTo>
                    <a:cubicBezTo>
                      <a:pt x="467309" y="419087"/>
                      <a:pt x="467830" y="419441"/>
                      <a:pt x="468537" y="419701"/>
                    </a:cubicBezTo>
                    <a:cubicBezTo>
                      <a:pt x="469244" y="419962"/>
                      <a:pt x="470285" y="420148"/>
                      <a:pt x="471662" y="420259"/>
                    </a:cubicBezTo>
                    <a:cubicBezTo>
                      <a:pt x="473039" y="420371"/>
                      <a:pt x="474880" y="420427"/>
                      <a:pt x="477187" y="420427"/>
                    </a:cubicBezTo>
                    <a:cubicBezTo>
                      <a:pt x="479494" y="420427"/>
                      <a:pt x="481336" y="420352"/>
                      <a:pt x="482712" y="420204"/>
                    </a:cubicBezTo>
                    <a:cubicBezTo>
                      <a:pt x="484089" y="420055"/>
                      <a:pt x="485075" y="419720"/>
                      <a:pt x="485670" y="419199"/>
                    </a:cubicBezTo>
                    <a:cubicBezTo>
                      <a:pt x="486266" y="418678"/>
                      <a:pt x="486545" y="417915"/>
                      <a:pt x="486508" y="416911"/>
                    </a:cubicBezTo>
                    <a:cubicBezTo>
                      <a:pt x="486470" y="415906"/>
                      <a:pt x="486154" y="414585"/>
                      <a:pt x="485559" y="412948"/>
                    </a:cubicBezTo>
                    <a:lnTo>
                      <a:pt x="437115" y="278780"/>
                    </a:lnTo>
                    <a:cubicBezTo>
                      <a:pt x="436818" y="277961"/>
                      <a:pt x="436408" y="277273"/>
                      <a:pt x="435887" y="276715"/>
                    </a:cubicBezTo>
                    <a:cubicBezTo>
                      <a:pt x="435367" y="276157"/>
                      <a:pt x="434622" y="275729"/>
                      <a:pt x="433655" y="275431"/>
                    </a:cubicBezTo>
                    <a:cubicBezTo>
                      <a:pt x="432688" y="275133"/>
                      <a:pt x="431423" y="274929"/>
                      <a:pt x="429860" y="274817"/>
                    </a:cubicBezTo>
                    <a:cubicBezTo>
                      <a:pt x="428297" y="274706"/>
                      <a:pt x="426325" y="274650"/>
                      <a:pt x="423944" y="274650"/>
                    </a:cubicBezTo>
                    <a:close/>
                    <a:moveTo>
                      <a:pt x="555955" y="274315"/>
                    </a:moveTo>
                    <a:cubicBezTo>
                      <a:pt x="554615" y="274315"/>
                      <a:pt x="553499" y="274333"/>
                      <a:pt x="552606" y="274371"/>
                    </a:cubicBezTo>
                    <a:cubicBezTo>
                      <a:pt x="551713" y="274408"/>
                      <a:pt x="550932" y="274501"/>
                      <a:pt x="550262" y="274650"/>
                    </a:cubicBezTo>
                    <a:cubicBezTo>
                      <a:pt x="549592" y="274799"/>
                      <a:pt x="549034" y="274947"/>
                      <a:pt x="548588" y="275096"/>
                    </a:cubicBezTo>
                    <a:cubicBezTo>
                      <a:pt x="548141" y="275245"/>
                      <a:pt x="547769" y="275431"/>
                      <a:pt x="547471" y="275654"/>
                    </a:cubicBezTo>
                    <a:lnTo>
                      <a:pt x="514208" y="296974"/>
                    </a:lnTo>
                    <a:cubicBezTo>
                      <a:pt x="513538" y="297420"/>
                      <a:pt x="512999" y="297867"/>
                      <a:pt x="512590" y="298313"/>
                    </a:cubicBezTo>
                    <a:cubicBezTo>
                      <a:pt x="512180" y="298760"/>
                      <a:pt x="511864" y="299281"/>
                      <a:pt x="511641" y="299876"/>
                    </a:cubicBezTo>
                    <a:cubicBezTo>
                      <a:pt x="511418" y="300471"/>
                      <a:pt x="511250" y="301216"/>
                      <a:pt x="511139" y="302109"/>
                    </a:cubicBezTo>
                    <a:cubicBezTo>
                      <a:pt x="511027" y="303001"/>
                      <a:pt x="510971" y="304080"/>
                      <a:pt x="510971" y="305346"/>
                    </a:cubicBezTo>
                    <a:cubicBezTo>
                      <a:pt x="510971" y="307057"/>
                      <a:pt x="511064" y="308471"/>
                      <a:pt x="511250" y="309587"/>
                    </a:cubicBezTo>
                    <a:cubicBezTo>
                      <a:pt x="511436" y="310703"/>
                      <a:pt x="511790" y="311503"/>
                      <a:pt x="512311" y="311987"/>
                    </a:cubicBezTo>
                    <a:cubicBezTo>
                      <a:pt x="512832" y="312471"/>
                      <a:pt x="513520" y="312638"/>
                      <a:pt x="514376" y="312489"/>
                    </a:cubicBezTo>
                    <a:cubicBezTo>
                      <a:pt x="515231" y="312340"/>
                      <a:pt x="516366" y="311894"/>
                      <a:pt x="517780" y="311150"/>
                    </a:cubicBezTo>
                    <a:lnTo>
                      <a:pt x="545685" y="294518"/>
                    </a:lnTo>
                    <a:lnTo>
                      <a:pt x="545685" y="404353"/>
                    </a:lnTo>
                    <a:lnTo>
                      <a:pt x="515548" y="404353"/>
                    </a:lnTo>
                    <a:cubicBezTo>
                      <a:pt x="514952" y="404353"/>
                      <a:pt x="514413" y="404521"/>
                      <a:pt x="513929" y="404856"/>
                    </a:cubicBezTo>
                    <a:cubicBezTo>
                      <a:pt x="513445" y="405191"/>
                      <a:pt x="513036" y="405674"/>
                      <a:pt x="512701" y="406307"/>
                    </a:cubicBezTo>
                    <a:cubicBezTo>
                      <a:pt x="512366" y="406939"/>
                      <a:pt x="512087" y="407739"/>
                      <a:pt x="511864" y="408707"/>
                    </a:cubicBezTo>
                    <a:cubicBezTo>
                      <a:pt x="511641" y="409674"/>
                      <a:pt x="511529" y="410827"/>
                      <a:pt x="511529" y="412167"/>
                    </a:cubicBezTo>
                    <a:cubicBezTo>
                      <a:pt x="511529" y="413581"/>
                      <a:pt x="511641" y="414771"/>
                      <a:pt x="511864" y="415739"/>
                    </a:cubicBezTo>
                    <a:cubicBezTo>
                      <a:pt x="512087" y="416706"/>
                      <a:pt x="512404" y="417488"/>
                      <a:pt x="512813" y="418083"/>
                    </a:cubicBezTo>
                    <a:cubicBezTo>
                      <a:pt x="513222" y="418678"/>
                      <a:pt x="513650" y="419106"/>
                      <a:pt x="514097" y="419366"/>
                    </a:cubicBezTo>
                    <a:cubicBezTo>
                      <a:pt x="514543" y="419627"/>
                      <a:pt x="515027" y="419757"/>
                      <a:pt x="515548" y="419757"/>
                    </a:cubicBezTo>
                    <a:lnTo>
                      <a:pt x="591004" y="419757"/>
                    </a:lnTo>
                    <a:cubicBezTo>
                      <a:pt x="591524" y="419757"/>
                      <a:pt x="592027" y="419627"/>
                      <a:pt x="592510" y="419366"/>
                    </a:cubicBezTo>
                    <a:cubicBezTo>
                      <a:pt x="592994" y="419106"/>
                      <a:pt x="593422" y="418678"/>
                      <a:pt x="593794" y="418083"/>
                    </a:cubicBezTo>
                    <a:cubicBezTo>
                      <a:pt x="594166" y="417488"/>
                      <a:pt x="594464" y="416706"/>
                      <a:pt x="594687" y="415739"/>
                    </a:cubicBezTo>
                    <a:cubicBezTo>
                      <a:pt x="594910" y="414771"/>
                      <a:pt x="595022" y="413581"/>
                      <a:pt x="595022" y="412167"/>
                    </a:cubicBezTo>
                    <a:cubicBezTo>
                      <a:pt x="595022" y="410827"/>
                      <a:pt x="594929" y="409674"/>
                      <a:pt x="594743" y="408707"/>
                    </a:cubicBezTo>
                    <a:cubicBezTo>
                      <a:pt x="594557" y="407739"/>
                      <a:pt x="594296" y="406939"/>
                      <a:pt x="593962" y="406307"/>
                    </a:cubicBezTo>
                    <a:cubicBezTo>
                      <a:pt x="593627" y="405674"/>
                      <a:pt x="593199" y="405191"/>
                      <a:pt x="592678" y="404856"/>
                    </a:cubicBezTo>
                    <a:cubicBezTo>
                      <a:pt x="592157" y="404521"/>
                      <a:pt x="591599" y="404353"/>
                      <a:pt x="591004" y="404353"/>
                    </a:cubicBezTo>
                    <a:lnTo>
                      <a:pt x="564884" y="404353"/>
                    </a:lnTo>
                    <a:lnTo>
                      <a:pt x="564884" y="277440"/>
                    </a:lnTo>
                    <a:cubicBezTo>
                      <a:pt x="564884" y="276994"/>
                      <a:pt x="564773" y="276566"/>
                      <a:pt x="564549" y="276157"/>
                    </a:cubicBezTo>
                    <a:cubicBezTo>
                      <a:pt x="564326" y="275747"/>
                      <a:pt x="563880" y="275412"/>
                      <a:pt x="563210" y="275152"/>
                    </a:cubicBezTo>
                    <a:cubicBezTo>
                      <a:pt x="562540" y="274892"/>
                      <a:pt x="561610" y="274687"/>
                      <a:pt x="560419" y="274538"/>
                    </a:cubicBezTo>
                    <a:cubicBezTo>
                      <a:pt x="559229" y="274389"/>
                      <a:pt x="557740" y="274315"/>
                      <a:pt x="555955" y="274315"/>
                    </a:cubicBezTo>
                    <a:close/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484822"/>
                    </a:lnTo>
                    <a:lnTo>
                      <a:pt x="0" y="484822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rgbClr val="92D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77" name="Freihandform: Form 76">
                <a:extLst>
                  <a:ext uri="{FF2B5EF4-FFF2-40B4-BE49-F238E27FC236}">
                    <a16:creationId xmlns:a16="http://schemas.microsoft.com/office/drawing/2014/main" id="{3B658064-AF35-4D22-BBEC-7222D5298279}"/>
                  </a:ext>
                </a:extLst>
              </p:cNvPr>
              <p:cNvSpPr/>
              <p:nvPr/>
            </p:nvSpPr>
            <p:spPr>
              <a:xfrm>
                <a:off x="1932257" y="3905372"/>
                <a:ext cx="979770" cy="476948"/>
              </a:xfrm>
              <a:custGeom>
                <a:avLst/>
                <a:gdLst>
                  <a:gd name="connsiteX0" fmla="*/ 0 w 979770"/>
                  <a:gd name="connsiteY0" fmla="*/ 0 h 476948"/>
                  <a:gd name="connsiteX1" fmla="*/ 979770 w 979770"/>
                  <a:gd name="connsiteY1" fmla="*/ 0 h 476948"/>
                  <a:gd name="connsiteX2" fmla="*/ 979770 w 979770"/>
                  <a:gd name="connsiteY2" fmla="*/ 284667 h 476948"/>
                  <a:gd name="connsiteX3" fmla="*/ 950895 w 979770"/>
                  <a:gd name="connsiteY3" fmla="*/ 265199 h 476948"/>
                  <a:gd name="connsiteX4" fmla="*/ 897564 w 979770"/>
                  <a:gd name="connsiteY4" fmla="*/ 254432 h 476948"/>
                  <a:gd name="connsiteX5" fmla="*/ 760554 w 979770"/>
                  <a:gd name="connsiteY5" fmla="*/ 391440 h 476948"/>
                  <a:gd name="connsiteX6" fmla="*/ 771321 w 979770"/>
                  <a:gd name="connsiteY6" fmla="*/ 444770 h 476948"/>
                  <a:gd name="connsiteX7" fmla="*/ 793017 w 979770"/>
                  <a:gd name="connsiteY7" fmla="*/ 476948 h 476948"/>
                  <a:gd name="connsiteX8" fmla="*/ 196925 w 979770"/>
                  <a:gd name="connsiteY8" fmla="*/ 476948 h 476948"/>
                  <a:gd name="connsiteX9" fmla="*/ 217847 w 979770"/>
                  <a:gd name="connsiteY9" fmla="*/ 445917 h 476948"/>
                  <a:gd name="connsiteX10" fmla="*/ 228614 w 979770"/>
                  <a:gd name="connsiteY10" fmla="*/ 392587 h 476948"/>
                  <a:gd name="connsiteX11" fmla="*/ 91604 w 979770"/>
                  <a:gd name="connsiteY11" fmla="*/ 255579 h 476948"/>
                  <a:gd name="connsiteX12" fmla="*/ 38274 w 979770"/>
                  <a:gd name="connsiteY12" fmla="*/ 266346 h 476948"/>
                  <a:gd name="connsiteX13" fmla="*/ 0 w 979770"/>
                  <a:gd name="connsiteY13" fmla="*/ 292150 h 4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9770" h="476948">
                    <a:moveTo>
                      <a:pt x="0" y="0"/>
                    </a:moveTo>
                    <a:lnTo>
                      <a:pt x="979770" y="0"/>
                    </a:lnTo>
                    <a:lnTo>
                      <a:pt x="979770" y="284667"/>
                    </a:lnTo>
                    <a:lnTo>
                      <a:pt x="950895" y="265199"/>
                    </a:lnTo>
                    <a:cubicBezTo>
                      <a:pt x="934503" y="258266"/>
                      <a:pt x="916481" y="254432"/>
                      <a:pt x="897564" y="254432"/>
                    </a:cubicBezTo>
                    <a:cubicBezTo>
                      <a:pt x="821895" y="254432"/>
                      <a:pt x="760554" y="315773"/>
                      <a:pt x="760554" y="391440"/>
                    </a:cubicBezTo>
                    <a:cubicBezTo>
                      <a:pt x="760554" y="410357"/>
                      <a:pt x="764388" y="428378"/>
                      <a:pt x="771321" y="444770"/>
                    </a:cubicBezTo>
                    <a:lnTo>
                      <a:pt x="793017" y="476948"/>
                    </a:lnTo>
                    <a:lnTo>
                      <a:pt x="196925" y="476948"/>
                    </a:lnTo>
                    <a:lnTo>
                      <a:pt x="217847" y="445917"/>
                    </a:lnTo>
                    <a:cubicBezTo>
                      <a:pt x="224780" y="429525"/>
                      <a:pt x="228614" y="411504"/>
                      <a:pt x="228614" y="392587"/>
                    </a:cubicBezTo>
                    <a:cubicBezTo>
                      <a:pt x="228614" y="316920"/>
                      <a:pt x="167273" y="255579"/>
                      <a:pt x="91604" y="255579"/>
                    </a:cubicBezTo>
                    <a:cubicBezTo>
                      <a:pt x="72687" y="255579"/>
                      <a:pt x="54665" y="259413"/>
                      <a:pt x="38274" y="266346"/>
                    </a:cubicBezTo>
                    <a:lnTo>
                      <a:pt x="0" y="292150"/>
                    </a:lnTo>
                    <a:close/>
                  </a:path>
                </a:pathLst>
              </a:custGeom>
              <a:solidFill>
                <a:srgbClr val="92D050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sp>
            <p:nvSpPr>
              <p:cNvPr id="78" name="Freihandform: Form 77">
                <a:extLst>
                  <a:ext uri="{FF2B5EF4-FFF2-40B4-BE49-F238E27FC236}">
                    <a16:creationId xmlns:a16="http://schemas.microsoft.com/office/drawing/2014/main" id="{E1FDEE47-A43E-4178-8750-220DBCAC195E}"/>
                  </a:ext>
                </a:extLst>
              </p:cNvPr>
              <p:cNvSpPr/>
              <p:nvPr/>
            </p:nvSpPr>
            <p:spPr>
              <a:xfrm>
                <a:off x="1932257" y="3399376"/>
                <a:ext cx="981360" cy="982531"/>
              </a:xfrm>
              <a:custGeom>
                <a:avLst/>
                <a:gdLst>
                  <a:gd name="connsiteX0" fmla="*/ 209427 w 981360"/>
                  <a:gd name="connsiteY0" fmla="*/ 0 h 982531"/>
                  <a:gd name="connsiteX1" fmla="*/ 799465 w 981360"/>
                  <a:gd name="connsiteY1" fmla="*/ 0 h 982531"/>
                  <a:gd name="connsiteX2" fmla="*/ 789704 w 981360"/>
                  <a:gd name="connsiteY2" fmla="*/ 14477 h 982531"/>
                  <a:gd name="connsiteX3" fmla="*/ 778937 w 981360"/>
                  <a:gd name="connsiteY3" fmla="*/ 67806 h 982531"/>
                  <a:gd name="connsiteX4" fmla="*/ 915947 w 981360"/>
                  <a:gd name="connsiteY4" fmla="*/ 204814 h 982531"/>
                  <a:gd name="connsiteX5" fmla="*/ 969278 w 981360"/>
                  <a:gd name="connsiteY5" fmla="*/ 194047 h 982531"/>
                  <a:gd name="connsiteX6" fmla="*/ 979770 w 981360"/>
                  <a:gd name="connsiteY6" fmla="*/ 186973 h 982531"/>
                  <a:gd name="connsiteX7" fmla="*/ 979770 w 981360"/>
                  <a:gd name="connsiteY7" fmla="*/ 220990 h 982531"/>
                  <a:gd name="connsiteX8" fmla="*/ 981360 w 981360"/>
                  <a:gd name="connsiteY8" fmla="*/ 220990 h 982531"/>
                  <a:gd name="connsiteX9" fmla="*/ 981360 w 981360"/>
                  <a:gd name="connsiteY9" fmla="*/ 678235 h 982531"/>
                  <a:gd name="connsiteX10" fmla="*/ 980037 w 981360"/>
                  <a:gd name="connsiteY10" fmla="*/ 678235 h 982531"/>
                  <a:gd name="connsiteX11" fmla="*/ 980037 w 981360"/>
                  <a:gd name="connsiteY11" fmla="*/ 790250 h 982531"/>
                  <a:gd name="connsiteX12" fmla="*/ 951162 w 981360"/>
                  <a:gd name="connsiteY12" fmla="*/ 770782 h 982531"/>
                  <a:gd name="connsiteX13" fmla="*/ 897831 w 981360"/>
                  <a:gd name="connsiteY13" fmla="*/ 760015 h 982531"/>
                  <a:gd name="connsiteX14" fmla="*/ 760821 w 981360"/>
                  <a:gd name="connsiteY14" fmla="*/ 897023 h 982531"/>
                  <a:gd name="connsiteX15" fmla="*/ 771588 w 981360"/>
                  <a:gd name="connsiteY15" fmla="*/ 950353 h 982531"/>
                  <a:gd name="connsiteX16" fmla="*/ 793284 w 981360"/>
                  <a:gd name="connsiteY16" fmla="*/ 982531 h 982531"/>
                  <a:gd name="connsiteX17" fmla="*/ 197192 w 981360"/>
                  <a:gd name="connsiteY17" fmla="*/ 982531 h 982531"/>
                  <a:gd name="connsiteX18" fmla="*/ 218114 w 981360"/>
                  <a:gd name="connsiteY18" fmla="*/ 951500 h 982531"/>
                  <a:gd name="connsiteX19" fmla="*/ 228881 w 981360"/>
                  <a:gd name="connsiteY19" fmla="*/ 898170 h 982531"/>
                  <a:gd name="connsiteX20" fmla="*/ 91871 w 981360"/>
                  <a:gd name="connsiteY20" fmla="*/ 761162 h 982531"/>
                  <a:gd name="connsiteX21" fmla="*/ 38541 w 981360"/>
                  <a:gd name="connsiteY21" fmla="*/ 771929 h 982531"/>
                  <a:gd name="connsiteX22" fmla="*/ 267 w 981360"/>
                  <a:gd name="connsiteY22" fmla="*/ 797733 h 982531"/>
                  <a:gd name="connsiteX23" fmla="*/ 267 w 981360"/>
                  <a:gd name="connsiteY23" fmla="*/ 678235 h 982531"/>
                  <a:gd name="connsiteX24" fmla="*/ 0 w 981360"/>
                  <a:gd name="connsiteY24" fmla="*/ 678235 h 982531"/>
                  <a:gd name="connsiteX25" fmla="*/ 0 w 981360"/>
                  <a:gd name="connsiteY25" fmla="*/ 484822 h 982531"/>
                  <a:gd name="connsiteX26" fmla="*/ 0 w 981360"/>
                  <a:gd name="connsiteY26" fmla="*/ 220990 h 982531"/>
                  <a:gd name="connsiteX27" fmla="*/ 0 w 981360"/>
                  <a:gd name="connsiteY27" fmla="*/ 166041 h 982531"/>
                  <a:gd name="connsiteX28" fmla="*/ 38009 w 981360"/>
                  <a:gd name="connsiteY28" fmla="*/ 191666 h 982531"/>
                  <a:gd name="connsiteX29" fmla="*/ 91339 w 981360"/>
                  <a:gd name="connsiteY29" fmla="*/ 202433 h 982531"/>
                  <a:gd name="connsiteX30" fmla="*/ 228349 w 981360"/>
                  <a:gd name="connsiteY30" fmla="*/ 65425 h 982531"/>
                  <a:gd name="connsiteX31" fmla="*/ 217582 w 981360"/>
                  <a:gd name="connsiteY31" fmla="*/ 12096 h 982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81360" h="982531">
                    <a:moveTo>
                      <a:pt x="209427" y="0"/>
                    </a:moveTo>
                    <a:lnTo>
                      <a:pt x="799465" y="0"/>
                    </a:lnTo>
                    <a:lnTo>
                      <a:pt x="789704" y="14477"/>
                    </a:lnTo>
                    <a:cubicBezTo>
                      <a:pt x="782771" y="30868"/>
                      <a:pt x="778937" y="48889"/>
                      <a:pt x="778937" y="67806"/>
                    </a:cubicBezTo>
                    <a:cubicBezTo>
                      <a:pt x="778937" y="143473"/>
                      <a:pt x="840278" y="204814"/>
                      <a:pt x="915947" y="204814"/>
                    </a:cubicBezTo>
                    <a:cubicBezTo>
                      <a:pt x="934865" y="204814"/>
                      <a:pt x="952886" y="200980"/>
                      <a:pt x="969278" y="194047"/>
                    </a:cubicBezTo>
                    <a:lnTo>
                      <a:pt x="979770" y="186973"/>
                    </a:lnTo>
                    <a:lnTo>
                      <a:pt x="979770" y="220990"/>
                    </a:lnTo>
                    <a:lnTo>
                      <a:pt x="981360" y="220990"/>
                    </a:lnTo>
                    <a:lnTo>
                      <a:pt x="981360" y="678235"/>
                    </a:lnTo>
                    <a:lnTo>
                      <a:pt x="980037" y="678235"/>
                    </a:lnTo>
                    <a:lnTo>
                      <a:pt x="980037" y="790250"/>
                    </a:lnTo>
                    <a:lnTo>
                      <a:pt x="951162" y="770782"/>
                    </a:lnTo>
                    <a:cubicBezTo>
                      <a:pt x="934770" y="763849"/>
                      <a:pt x="916748" y="760015"/>
                      <a:pt x="897831" y="760015"/>
                    </a:cubicBezTo>
                    <a:cubicBezTo>
                      <a:pt x="822162" y="760015"/>
                      <a:pt x="760821" y="821356"/>
                      <a:pt x="760821" y="897023"/>
                    </a:cubicBezTo>
                    <a:cubicBezTo>
                      <a:pt x="760821" y="915940"/>
                      <a:pt x="764655" y="933961"/>
                      <a:pt x="771588" y="950353"/>
                    </a:cubicBezTo>
                    <a:lnTo>
                      <a:pt x="793284" y="982531"/>
                    </a:lnTo>
                    <a:lnTo>
                      <a:pt x="197192" y="982531"/>
                    </a:lnTo>
                    <a:lnTo>
                      <a:pt x="218114" y="951500"/>
                    </a:lnTo>
                    <a:cubicBezTo>
                      <a:pt x="225047" y="935108"/>
                      <a:pt x="228881" y="917087"/>
                      <a:pt x="228881" y="898170"/>
                    </a:cubicBezTo>
                    <a:cubicBezTo>
                      <a:pt x="228881" y="822503"/>
                      <a:pt x="167540" y="761162"/>
                      <a:pt x="91871" y="761162"/>
                    </a:cubicBezTo>
                    <a:cubicBezTo>
                      <a:pt x="72954" y="761162"/>
                      <a:pt x="54932" y="764996"/>
                      <a:pt x="38541" y="771929"/>
                    </a:cubicBezTo>
                    <a:lnTo>
                      <a:pt x="267" y="797733"/>
                    </a:lnTo>
                    <a:lnTo>
                      <a:pt x="267" y="678235"/>
                    </a:lnTo>
                    <a:lnTo>
                      <a:pt x="0" y="678235"/>
                    </a:lnTo>
                    <a:lnTo>
                      <a:pt x="0" y="484822"/>
                    </a:lnTo>
                    <a:lnTo>
                      <a:pt x="0" y="220990"/>
                    </a:lnTo>
                    <a:lnTo>
                      <a:pt x="0" y="166041"/>
                    </a:lnTo>
                    <a:lnTo>
                      <a:pt x="38009" y="191666"/>
                    </a:lnTo>
                    <a:cubicBezTo>
                      <a:pt x="54400" y="198599"/>
                      <a:pt x="72422" y="202433"/>
                      <a:pt x="91339" y="202433"/>
                    </a:cubicBezTo>
                    <a:cubicBezTo>
                      <a:pt x="167008" y="202433"/>
                      <a:pt x="228349" y="141092"/>
                      <a:pt x="228349" y="65425"/>
                    </a:cubicBezTo>
                    <a:cubicBezTo>
                      <a:pt x="228349" y="46508"/>
                      <a:pt x="224515" y="28487"/>
                      <a:pt x="217582" y="12096"/>
                    </a:cubicBezTo>
                    <a:close/>
                  </a:path>
                </a:pathLst>
              </a:custGeom>
              <a:solidFill>
                <a:schemeClr val="accent4">
                  <a:alpha val="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5354C6CE-3762-4A98-817C-DCD0E7045B5D}"/>
                </a:ext>
              </a:extLst>
            </p:cNvPr>
            <p:cNvGrpSpPr/>
            <p:nvPr/>
          </p:nvGrpSpPr>
          <p:grpSpPr>
            <a:xfrm>
              <a:off x="2735011" y="3353656"/>
              <a:ext cx="229042" cy="229040"/>
              <a:chOff x="5318782" y="709462"/>
              <a:chExt cx="229042" cy="229040"/>
            </a:xfrm>
          </p:grpSpPr>
          <p:sp>
            <p:nvSpPr>
              <p:cNvPr id="74" name="Flussdiagramm: Verbinder 73">
                <a:extLst>
                  <a:ext uri="{FF2B5EF4-FFF2-40B4-BE49-F238E27FC236}">
                    <a16:creationId xmlns:a16="http://schemas.microsoft.com/office/drawing/2014/main" id="{3C9FA969-360B-44F3-A72E-C3188AA0F5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782" y="709462"/>
                <a:ext cx="229042" cy="229040"/>
              </a:xfrm>
              <a:prstGeom prst="flowChartConnector">
                <a:avLst/>
              </a:prstGeom>
              <a:solidFill>
                <a:srgbClr val="C0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75" name="Grafik 74">
                <a:extLst>
                  <a:ext uri="{FF2B5EF4-FFF2-40B4-BE49-F238E27FC236}">
                    <a16:creationId xmlns:a16="http://schemas.microsoft.com/office/drawing/2014/main" id="{2997ACDC-1847-4179-8710-4A4F0BD2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358945" y="750285"/>
                <a:ext cx="145066" cy="145066"/>
              </a:xfrm>
              <a:prstGeom prst="rect">
                <a:avLst/>
              </a:prstGeom>
            </p:spPr>
          </p:pic>
        </p:grpSp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F97B09E2-89C5-45F1-AA54-C9B9180A7133}"/>
                </a:ext>
              </a:extLst>
            </p:cNvPr>
            <p:cNvGrpSpPr/>
            <p:nvPr/>
          </p:nvGrpSpPr>
          <p:grpSpPr>
            <a:xfrm>
              <a:off x="2713425" y="4181129"/>
              <a:ext cx="233114" cy="233110"/>
              <a:chOff x="5324793" y="1536935"/>
              <a:chExt cx="233114" cy="233110"/>
            </a:xfrm>
          </p:grpSpPr>
          <p:sp>
            <p:nvSpPr>
              <p:cNvPr id="70" name="Flussdiagramm: Verbinder 69">
                <a:extLst>
                  <a:ext uri="{FF2B5EF4-FFF2-40B4-BE49-F238E27FC236}">
                    <a16:creationId xmlns:a16="http://schemas.microsoft.com/office/drawing/2014/main" id="{E37F97ED-1F91-4A1F-A337-10BB740AC1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793" y="1536935"/>
                <a:ext cx="233114" cy="233110"/>
              </a:xfrm>
              <a:prstGeom prst="flowChartConnector">
                <a:avLst/>
              </a:prstGeom>
              <a:solidFill>
                <a:srgbClr val="6780A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71" name="Grafik 10">
                <a:extLst>
                  <a:ext uri="{FF2B5EF4-FFF2-40B4-BE49-F238E27FC236}">
                    <a16:creationId xmlns:a16="http://schemas.microsoft.com/office/drawing/2014/main" id="{C580885D-A84E-46F1-BD8A-A17467332599}"/>
                  </a:ext>
                </a:extLst>
              </p:cNvPr>
              <p:cNvGrpSpPr/>
              <p:nvPr/>
            </p:nvGrpSpPr>
            <p:grpSpPr>
              <a:xfrm flipV="1">
                <a:off x="5386453" y="1602406"/>
                <a:ext cx="102328" cy="102328"/>
                <a:chOff x="5391521" y="2724521"/>
                <a:chExt cx="1405271" cy="1405271"/>
              </a:xfrm>
              <a:solidFill>
                <a:schemeClr val="bg1"/>
              </a:solidFill>
            </p:grpSpPr>
            <p:sp>
              <p:nvSpPr>
                <p:cNvPr id="72" name="Freihandform: Form 71">
                  <a:extLst>
                    <a:ext uri="{FF2B5EF4-FFF2-40B4-BE49-F238E27FC236}">
                      <a16:creationId xmlns:a16="http://schemas.microsoft.com/office/drawing/2014/main" id="{ECCE4443-507F-481E-8785-37D32EA77C43}"/>
                    </a:ext>
                  </a:extLst>
                </p:cNvPr>
                <p:cNvSpPr/>
                <p:nvPr/>
              </p:nvSpPr>
              <p:spPr>
                <a:xfrm>
                  <a:off x="6008427" y="2724521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0 h 788365"/>
                    <a:gd name="connsiteX1" fmla="*/ 85725 w 788365"/>
                    <a:gd name="connsiteY1" fmla="*/ 0 h 788365"/>
                    <a:gd name="connsiteX2" fmla="*/ 0 w 788365"/>
                    <a:gd name="connsiteY2" fmla="*/ 85725 h 788365"/>
                    <a:gd name="connsiteX3" fmla="*/ 85725 w 788365"/>
                    <a:gd name="connsiteY3" fmla="*/ 171450 h 788365"/>
                    <a:gd name="connsiteX4" fmla="*/ 616915 w 788365"/>
                    <a:gd name="connsiteY4" fmla="*/ 171450 h 788365"/>
                    <a:gd name="connsiteX5" fmla="*/ 616915 w 788365"/>
                    <a:gd name="connsiteY5" fmla="*/ 702640 h 788365"/>
                    <a:gd name="connsiteX6" fmla="*/ 702640 w 788365"/>
                    <a:gd name="connsiteY6" fmla="*/ 788365 h 788365"/>
                    <a:gd name="connsiteX7" fmla="*/ 788365 w 788365"/>
                    <a:gd name="connsiteY7" fmla="*/ 702640 h 788365"/>
                    <a:gd name="connsiteX8" fmla="*/ 788365 w 788365"/>
                    <a:gd name="connsiteY8" fmla="*/ 85725 h 788365"/>
                    <a:gd name="connsiteX9" fmla="*/ 702640 w 788365"/>
                    <a:gd name="connsiteY9" fmla="*/ 0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0"/>
                      </a:moveTo>
                      <a:lnTo>
                        <a:pt x="85725" y="0"/>
                      </a:lnTo>
                      <a:cubicBezTo>
                        <a:pt x="38376" y="0"/>
                        <a:pt x="0" y="38376"/>
                        <a:pt x="0" y="85725"/>
                      </a:cubicBezTo>
                      <a:cubicBezTo>
                        <a:pt x="0" y="133074"/>
                        <a:pt x="38376" y="171450"/>
                        <a:pt x="85725" y="171450"/>
                      </a:cubicBezTo>
                      <a:lnTo>
                        <a:pt x="616915" y="171450"/>
                      </a:lnTo>
                      <a:lnTo>
                        <a:pt x="616915" y="702640"/>
                      </a:lnTo>
                      <a:cubicBezTo>
                        <a:pt x="616915" y="749989"/>
                        <a:pt x="655291" y="788365"/>
                        <a:pt x="702640" y="788365"/>
                      </a:cubicBezTo>
                      <a:cubicBezTo>
                        <a:pt x="749989" y="788365"/>
                        <a:pt x="788365" y="749989"/>
                        <a:pt x="788365" y="702640"/>
                      </a:cubicBezTo>
                      <a:lnTo>
                        <a:pt x="788365" y="85725"/>
                      </a:lnTo>
                      <a:cubicBezTo>
                        <a:pt x="788365" y="38376"/>
                        <a:pt x="749989" y="0"/>
                        <a:pt x="702640" y="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73" name="Freihandform: Form 72">
                  <a:extLst>
                    <a:ext uri="{FF2B5EF4-FFF2-40B4-BE49-F238E27FC236}">
                      <a16:creationId xmlns:a16="http://schemas.microsoft.com/office/drawing/2014/main" id="{5B9BFC59-5292-4CDF-B62B-9E58702C0FD3}"/>
                    </a:ext>
                  </a:extLst>
                </p:cNvPr>
                <p:cNvSpPr/>
                <p:nvPr/>
              </p:nvSpPr>
              <p:spPr>
                <a:xfrm>
                  <a:off x="5391521" y="3341427"/>
                  <a:ext cx="788365" cy="788365"/>
                </a:xfrm>
                <a:custGeom>
                  <a:avLst/>
                  <a:gdLst>
                    <a:gd name="connsiteX0" fmla="*/ 702640 w 788365"/>
                    <a:gd name="connsiteY0" fmla="*/ 616915 h 788365"/>
                    <a:gd name="connsiteX1" fmla="*/ 171450 w 788365"/>
                    <a:gd name="connsiteY1" fmla="*/ 616915 h 788365"/>
                    <a:gd name="connsiteX2" fmla="*/ 171450 w 788365"/>
                    <a:gd name="connsiteY2" fmla="*/ 85725 h 788365"/>
                    <a:gd name="connsiteX3" fmla="*/ 85725 w 788365"/>
                    <a:gd name="connsiteY3" fmla="*/ 0 h 788365"/>
                    <a:gd name="connsiteX4" fmla="*/ 0 w 788365"/>
                    <a:gd name="connsiteY4" fmla="*/ 85725 h 788365"/>
                    <a:gd name="connsiteX5" fmla="*/ 0 w 788365"/>
                    <a:gd name="connsiteY5" fmla="*/ 702640 h 788365"/>
                    <a:gd name="connsiteX6" fmla="*/ 85725 w 788365"/>
                    <a:gd name="connsiteY6" fmla="*/ 788365 h 788365"/>
                    <a:gd name="connsiteX7" fmla="*/ 702640 w 788365"/>
                    <a:gd name="connsiteY7" fmla="*/ 788365 h 788365"/>
                    <a:gd name="connsiteX8" fmla="*/ 788365 w 788365"/>
                    <a:gd name="connsiteY8" fmla="*/ 702640 h 788365"/>
                    <a:gd name="connsiteX9" fmla="*/ 702640 w 788365"/>
                    <a:gd name="connsiteY9" fmla="*/ 616915 h 78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8365" h="788365">
                      <a:moveTo>
                        <a:pt x="702640" y="616915"/>
                      </a:moveTo>
                      <a:lnTo>
                        <a:pt x="171450" y="616915"/>
                      </a:lnTo>
                      <a:lnTo>
                        <a:pt x="171450" y="85725"/>
                      </a:lnTo>
                      <a:cubicBezTo>
                        <a:pt x="171450" y="38376"/>
                        <a:pt x="133074" y="0"/>
                        <a:pt x="85725" y="0"/>
                      </a:cubicBezTo>
                      <a:cubicBezTo>
                        <a:pt x="38376" y="0"/>
                        <a:pt x="0" y="38376"/>
                        <a:pt x="0" y="85725"/>
                      </a:cubicBezTo>
                      <a:lnTo>
                        <a:pt x="0" y="702640"/>
                      </a:lnTo>
                      <a:cubicBezTo>
                        <a:pt x="0" y="749989"/>
                        <a:pt x="38376" y="788365"/>
                        <a:pt x="85725" y="788365"/>
                      </a:cubicBezTo>
                      <a:lnTo>
                        <a:pt x="702640" y="788365"/>
                      </a:lnTo>
                      <a:cubicBezTo>
                        <a:pt x="749989" y="788365"/>
                        <a:pt x="788365" y="749989"/>
                        <a:pt x="788365" y="702640"/>
                      </a:cubicBezTo>
                      <a:cubicBezTo>
                        <a:pt x="788365" y="655291"/>
                        <a:pt x="749979" y="616915"/>
                        <a:pt x="702640" y="61691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72215C82-95F1-4D32-A26A-F451D862E5DA}"/>
                </a:ext>
              </a:extLst>
            </p:cNvPr>
            <p:cNvGrpSpPr/>
            <p:nvPr/>
          </p:nvGrpSpPr>
          <p:grpSpPr>
            <a:xfrm>
              <a:off x="1907477" y="4181122"/>
              <a:ext cx="233678" cy="233674"/>
              <a:chOff x="4518845" y="1536928"/>
              <a:chExt cx="233678" cy="233674"/>
            </a:xfrm>
          </p:grpSpPr>
          <p:sp>
            <p:nvSpPr>
              <p:cNvPr id="67" name="Flussdiagramm: Verbinder 66">
                <a:extLst>
                  <a:ext uri="{FF2B5EF4-FFF2-40B4-BE49-F238E27FC236}">
                    <a16:creationId xmlns:a16="http://schemas.microsoft.com/office/drawing/2014/main" id="{0CED36AC-4F77-4314-B246-3A48FCE843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8845" y="1536928"/>
                <a:ext cx="233678" cy="233674"/>
              </a:xfrm>
              <a:prstGeom prst="flowChartConnector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69" name="Grafik 68" descr="Ein Bild, das Rad, Uhr enthält.&#10;&#10;Automatisch generierte Beschreibung">
                <a:extLst>
                  <a:ext uri="{FF2B5EF4-FFF2-40B4-BE49-F238E27FC236}">
                    <a16:creationId xmlns:a16="http://schemas.microsoft.com/office/drawing/2014/main" id="{79628475-2242-4F83-8F61-BB1600E2C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742" y="1590408"/>
                <a:ext cx="126827" cy="126827"/>
              </a:xfrm>
              <a:prstGeom prst="rect">
                <a:avLst/>
              </a:prstGeom>
            </p:spPr>
          </p:pic>
        </p:grp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FC3ED443-C6F6-4DEB-BE23-89C53C362A57}"/>
                </a:ext>
              </a:extLst>
            </p:cNvPr>
            <p:cNvGrpSpPr/>
            <p:nvPr/>
          </p:nvGrpSpPr>
          <p:grpSpPr>
            <a:xfrm>
              <a:off x="1906922" y="3347480"/>
              <a:ext cx="233678" cy="233674"/>
              <a:chOff x="4357213" y="2202040"/>
              <a:chExt cx="233678" cy="233674"/>
            </a:xfrm>
          </p:grpSpPr>
          <p:sp>
            <p:nvSpPr>
              <p:cNvPr id="65" name="Flussdiagramm: Verbinder 64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0C852F84-E423-4131-A91E-F5CF489B68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57213" y="2202040"/>
                <a:ext cx="233678" cy="233674"/>
              </a:xfrm>
              <a:prstGeom prst="flowChartConnector">
                <a:avLst/>
              </a:prstGeom>
              <a:solidFill>
                <a:schemeClr val="accent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66" name="Grafik 65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562EDACB-819E-48B6-A1CB-9127AA31A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4403177" y="2260944"/>
                <a:ext cx="141750" cy="11085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4444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9149</Words>
  <Application>Microsoft Office PowerPoint</Application>
  <PresentationFormat>Breitbild</PresentationFormat>
  <Paragraphs>6330</Paragraphs>
  <Slides>118</Slides>
  <Notes>26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118</vt:i4>
      </vt:variant>
    </vt:vector>
  </HeadingPairs>
  <TitlesOfParts>
    <vt:vector size="127" baseType="lpstr">
      <vt:lpstr>Aldhabi</vt:lpstr>
      <vt:lpstr>Arial</vt:lpstr>
      <vt:lpstr>Calibri</vt:lpstr>
      <vt:lpstr>Calibri Light</vt:lpstr>
      <vt:lpstr>Cambria</vt:lpstr>
      <vt:lpstr>Droid</vt:lpstr>
      <vt:lpstr>Droid Sans</vt:lpstr>
      <vt:lpstr>Office</vt:lpstr>
      <vt:lpstr>1_Office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Sina Grosch</dc:creator>
  <cp:lastModifiedBy>Fusion Systems</cp:lastModifiedBy>
  <cp:revision>762</cp:revision>
  <dcterms:created xsi:type="dcterms:W3CDTF">2019-10-02T06:55:32Z</dcterms:created>
  <dcterms:modified xsi:type="dcterms:W3CDTF">2019-11-19T10:17:21Z</dcterms:modified>
</cp:coreProperties>
</file>